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947" r:id="rId2"/>
    <p:sldMasterId id="2147483954" r:id="rId3"/>
    <p:sldMasterId id="2147483967" r:id="rId4"/>
    <p:sldMasterId id="2147483979" r:id="rId5"/>
    <p:sldMasterId id="2147484086" r:id="rId6"/>
    <p:sldMasterId id="2147484307" r:id="rId7"/>
    <p:sldMasterId id="2147484323" r:id="rId8"/>
    <p:sldMasterId id="2147484353" r:id="rId9"/>
    <p:sldMasterId id="2147484371" r:id="rId10"/>
    <p:sldMasterId id="2147484388" r:id="rId11"/>
  </p:sldMasterIdLst>
  <p:notesMasterIdLst>
    <p:notesMasterId r:id="rId56"/>
  </p:notesMasterIdLst>
  <p:handoutMasterIdLst>
    <p:handoutMasterId r:id="rId57"/>
  </p:handoutMasterIdLst>
  <p:sldIdLst>
    <p:sldId id="1461" r:id="rId12"/>
    <p:sldId id="1500" r:id="rId13"/>
    <p:sldId id="1499" r:id="rId14"/>
    <p:sldId id="1484" r:id="rId15"/>
    <p:sldId id="1488" r:id="rId16"/>
    <p:sldId id="942" r:id="rId17"/>
    <p:sldId id="1413" r:id="rId18"/>
    <p:sldId id="1314" r:id="rId19"/>
    <p:sldId id="1502" r:id="rId20"/>
    <p:sldId id="1501" r:id="rId21"/>
    <p:sldId id="1415" r:id="rId22"/>
    <p:sldId id="1485" r:id="rId23"/>
    <p:sldId id="1489" r:id="rId24"/>
    <p:sldId id="1490" r:id="rId25"/>
    <p:sldId id="1503" r:id="rId26"/>
    <p:sldId id="1380" r:id="rId27"/>
    <p:sldId id="1505" r:id="rId28"/>
    <p:sldId id="1498" r:id="rId29"/>
    <p:sldId id="1450" r:id="rId30"/>
    <p:sldId id="1507" r:id="rId31"/>
    <p:sldId id="1451" r:id="rId32"/>
    <p:sldId id="1506" r:id="rId33"/>
    <p:sldId id="1453" r:id="rId34"/>
    <p:sldId id="1454" r:id="rId35"/>
    <p:sldId id="1455" r:id="rId36"/>
    <p:sldId id="1456" r:id="rId37"/>
    <p:sldId id="1390" r:id="rId38"/>
    <p:sldId id="1457" r:id="rId39"/>
    <p:sldId id="1458" r:id="rId40"/>
    <p:sldId id="1509" r:id="rId41"/>
    <p:sldId id="1459" r:id="rId42"/>
    <p:sldId id="1460" r:id="rId43"/>
    <p:sldId id="1322" r:id="rId44"/>
    <p:sldId id="1408" r:id="rId45"/>
    <p:sldId id="1409" r:id="rId46"/>
    <p:sldId id="1411" r:id="rId47"/>
    <p:sldId id="1510" r:id="rId48"/>
    <p:sldId id="1511" r:id="rId49"/>
    <p:sldId id="1512" r:id="rId50"/>
    <p:sldId id="1513" r:id="rId51"/>
    <p:sldId id="1514" r:id="rId52"/>
    <p:sldId id="1515" r:id="rId53"/>
    <p:sldId id="1520" r:id="rId54"/>
    <p:sldId id="1521" r:id="rId55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00FF99"/>
    <a:srgbClr val="FFFF00"/>
    <a:srgbClr val="009900"/>
    <a:srgbClr val="6161FF"/>
    <a:srgbClr val="809EC2"/>
    <a:srgbClr val="66CCFF"/>
    <a:srgbClr val="FF3300"/>
    <a:srgbClr val="FCF059"/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6" autoAdjust="0"/>
    <p:restoredTop sz="99054" autoAdjust="0"/>
  </p:normalViewPr>
  <p:slideViewPr>
    <p:cSldViewPr snapToGrid="0">
      <p:cViewPr varScale="1">
        <p:scale>
          <a:sx n="92" d="100"/>
          <a:sy n="92" d="100"/>
        </p:scale>
        <p:origin x="12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oleObject" Target="file:///C:\Users\5sch-Adj2%20anc\Downloads\SIPRI-Milex-data-1949-2016.xlsx" TargetMode="External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2" Type="http://schemas.openxmlformats.org/officeDocument/2006/relationships/image" Target="../media/image17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7.png"/><Relationship Id="rId11" Type="http://schemas.openxmlformats.org/officeDocument/2006/relationships/image" Target="../media/image182.jpeg"/><Relationship Id="rId5" Type="http://schemas.openxmlformats.org/officeDocument/2006/relationships/image" Target="../media/image176.jpe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Planilha_do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ES"/>
            </a:pPr>
            <a:r>
              <a:rPr lang="en-US" dirty="0">
                <a:solidFill>
                  <a:srgbClr val="FF0000"/>
                </a:solidFill>
              </a:rPr>
              <a:t>2016 </a:t>
            </a:r>
          </a:p>
        </c:rich>
      </c:tx>
      <c:layout/>
      <c:overlay val="0"/>
      <c:spPr>
        <a:solidFill>
          <a:srgbClr val="FFFF00"/>
        </a:solidFill>
      </c:spPr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'AS por PIB'!$B$6</c:f>
              <c:strCache>
                <c:ptCount val="1"/>
                <c:pt idx="0">
                  <c:v>2016 (% do PIB)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</c:spPr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</c:spPr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</c:spPr>
          </c:dPt>
          <c:dPt>
            <c:idx val="5"/>
            <c:invertIfNegative val="0"/>
            <c:bubble3D val="0"/>
            <c:spPr>
              <a:blipFill>
                <a:blip xmlns:r="http://schemas.openxmlformats.org/officeDocument/2006/relationships" r:embed="rId7"/>
                <a:stretch>
                  <a:fillRect/>
                </a:stretch>
              </a:blipFill>
            </c:spPr>
          </c:dPt>
          <c:dPt>
            <c:idx val="6"/>
            <c:invertIfNegative val="0"/>
            <c:bubble3D val="0"/>
            <c:spPr>
              <a:blipFill>
                <a:blip xmlns:r="http://schemas.openxmlformats.org/officeDocument/2006/relationships" r:embed="rId8"/>
                <a:stretch>
                  <a:fillRect/>
                </a:stretch>
              </a:blipFill>
            </c:spPr>
          </c:dPt>
          <c:dPt>
            <c:idx val="7"/>
            <c:invertIfNegative val="0"/>
            <c:bubble3D val="0"/>
            <c:spPr>
              <a:blipFill>
                <a:blip xmlns:r="http://schemas.openxmlformats.org/officeDocument/2006/relationships" r:embed="rId9"/>
                <a:stretch>
                  <a:fillRect/>
                </a:stretch>
              </a:blipFill>
            </c:spPr>
          </c:dPt>
          <c:dPt>
            <c:idx val="8"/>
            <c:invertIfNegative val="0"/>
            <c:bubble3D val="0"/>
            <c:spPr>
              <a:blipFill>
                <a:blip xmlns:r="http://schemas.openxmlformats.org/officeDocument/2006/relationships" r:embed="rId10"/>
                <a:stretch>
                  <a:fillRect/>
                </a:stretch>
              </a:blipFill>
            </c:spPr>
          </c:dPt>
          <c:dPt>
            <c:idx val="9"/>
            <c:invertIfNegative val="0"/>
            <c:bubble3D val="0"/>
            <c:spPr>
              <a:blipFill>
                <a:blip xmlns:r="http://schemas.openxmlformats.org/officeDocument/2006/relationships" r:embed="rId11"/>
                <a:stretch>
                  <a:fillRect/>
                </a:stretch>
              </a:blipFill>
            </c:spPr>
          </c:dPt>
          <c:dPt>
            <c:idx val="10"/>
            <c:invertIfNegative val="0"/>
            <c:bubble3D val="0"/>
            <c:spPr>
              <a:blipFill>
                <a:blip xmlns:r="http://schemas.openxmlformats.org/officeDocument/2006/relationships" r:embed="rId12"/>
                <a:stretch>
                  <a:fillRect/>
                </a:stretch>
              </a:blipFill>
            </c:spPr>
          </c:dPt>
          <c:cat>
            <c:strRef>
              <c:f>'AS por PIB'!$A$7:$A$17</c:f>
              <c:strCache>
                <c:ptCount val="11"/>
                <c:pt idx="0">
                  <c:v>Colômbia</c:v>
                </c:pt>
                <c:pt idx="1">
                  <c:v>Equador</c:v>
                </c:pt>
                <c:pt idx="2">
                  <c:v>Uruguai</c:v>
                </c:pt>
                <c:pt idx="3">
                  <c:v>Chile</c:v>
                </c:pt>
                <c:pt idx="4">
                  <c:v>Bolívia</c:v>
                </c:pt>
                <c:pt idx="5">
                  <c:v>Guiana</c:v>
                </c:pt>
                <c:pt idx="6">
                  <c:v>Brasil</c:v>
                </c:pt>
                <c:pt idx="7">
                  <c:v>Peru</c:v>
                </c:pt>
                <c:pt idx="8">
                  <c:v>Paraguai</c:v>
                </c:pt>
                <c:pt idx="9">
                  <c:v>Argentina</c:v>
                </c:pt>
                <c:pt idx="10">
                  <c:v>Venezuela</c:v>
                </c:pt>
              </c:strCache>
            </c:strRef>
          </c:cat>
          <c:val>
            <c:numRef>
              <c:f>'AS por PIB'!$B$7:$B$17</c:f>
              <c:numCache>
                <c:formatCode>0.0%</c:formatCode>
                <c:ptCount val="11"/>
                <c:pt idx="0">
                  <c:v>3.3943590958939798E-2</c:v>
                </c:pt>
                <c:pt idx="1">
                  <c:v>2.1840213901666201E-2</c:v>
                </c:pt>
                <c:pt idx="2">
                  <c:v>2.02509056542018E-2</c:v>
                </c:pt>
                <c:pt idx="3">
                  <c:v>1.8901415788740401E-2</c:v>
                </c:pt>
                <c:pt idx="4">
                  <c:v>1.5979280493021799E-2</c:v>
                </c:pt>
                <c:pt idx="5">
                  <c:v>1.4116885941674101E-2</c:v>
                </c:pt>
                <c:pt idx="6">
                  <c:v>1.3392000827575501E-2</c:v>
                </c:pt>
                <c:pt idx="7">
                  <c:v>1.2919470153548499E-2</c:v>
                </c:pt>
                <c:pt idx="8">
                  <c:v>1.25398697106184E-2</c:v>
                </c:pt>
                <c:pt idx="9">
                  <c:v>9.5636239116957695E-3</c:v>
                </c:pt>
                <c:pt idx="10">
                  <c:v>2.8782030320294799E-3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651264"/>
        <c:axId val="170652048"/>
        <c:axId val="0"/>
      </c:bar3DChart>
      <c:catAx>
        <c:axId val="170651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S"/>
            </a:pPr>
            <a:endParaRPr lang="pt-BR"/>
          </a:p>
        </c:txPr>
        <c:crossAx val="170652048"/>
        <c:crosses val="autoZero"/>
        <c:auto val="1"/>
        <c:lblAlgn val="ctr"/>
        <c:lblOffset val="100"/>
        <c:noMultiLvlLbl val="0"/>
      </c:catAx>
      <c:valAx>
        <c:axId val="170652048"/>
        <c:scaling>
          <c:orientation val="minMax"/>
        </c:scaling>
        <c:delete val="0"/>
        <c:axPos val="l"/>
        <c:majorGridlines/>
        <c:min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lang="es-ES"/>
            </a:pPr>
            <a:endParaRPr lang="pt-BR"/>
          </a:p>
        </c:txPr>
        <c:crossAx val="170651264"/>
        <c:crosses val="autoZero"/>
        <c:crossBetween val="between"/>
      </c:valAx>
    </c:plotArea>
    <c:plotVisOnly val="1"/>
    <c:dispBlanksAs val="gap"/>
    <c:showDLblsOverMax val="0"/>
  </c:chart>
  <c:externalData r:id="rId1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34925"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5"/>
              <c:layout>
                <c:manualLayout>
                  <c:x val="1.4814711124798201E-2"/>
                  <c:y val="-7.1987466245248301E-3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-2.1322283635151599E-2"/>
                  <c:y val="-4.7968778867003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layout>
                <c:manualLayout>
                  <c:x val="-2.8671004147687199E-2"/>
                  <c:y val="-6.29707610186606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/>
              <a:lstStyle/>
              <a:p>
                <a:pPr>
                  <a:defRPr sz="1800" b="1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Plan1!$A$2:$A$23</c:f>
              <c:numCache>
                <c:formatCode>General</c:formatCode>
                <c:ptCount val="22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</c:numCache>
            </c:numRef>
          </c:cat>
          <c:val>
            <c:numRef>
              <c:f>Plan1!$B$2:$B$23</c:f>
              <c:numCache>
                <c:formatCode>General</c:formatCode>
                <c:ptCount val="22"/>
                <c:pt idx="0">
                  <c:v>0.14000000000000001</c:v>
                </c:pt>
                <c:pt idx="1">
                  <c:v>0.12</c:v>
                </c:pt>
                <c:pt idx="2">
                  <c:v>0.1</c:v>
                </c:pt>
                <c:pt idx="3">
                  <c:v>0.1</c:v>
                </c:pt>
                <c:pt idx="4">
                  <c:v>0.11</c:v>
                </c:pt>
                <c:pt idx="5">
                  <c:v>8.0000000000000099E-2</c:v>
                </c:pt>
                <c:pt idx="6">
                  <c:v>8.0000000000000099E-2</c:v>
                </c:pt>
                <c:pt idx="7">
                  <c:v>8.0000000000000099E-2</c:v>
                </c:pt>
                <c:pt idx="8">
                  <c:v>0.06</c:v>
                </c:pt>
                <c:pt idx="9">
                  <c:v>7.0000000000000007E-2</c:v>
                </c:pt>
                <c:pt idx="10">
                  <c:v>7.0000000000000007E-2</c:v>
                </c:pt>
                <c:pt idx="11">
                  <c:v>7.0000000000000007E-2</c:v>
                </c:pt>
                <c:pt idx="12">
                  <c:v>7.0000000000000007E-2</c:v>
                </c:pt>
                <c:pt idx="13">
                  <c:v>8.0000000000000099E-2</c:v>
                </c:pt>
                <c:pt idx="14">
                  <c:v>0.09</c:v>
                </c:pt>
                <c:pt idx="15">
                  <c:v>0.1</c:v>
                </c:pt>
                <c:pt idx="16">
                  <c:v>0.1</c:v>
                </c:pt>
                <c:pt idx="17">
                  <c:v>0.13</c:v>
                </c:pt>
                <c:pt idx="18">
                  <c:v>0.11</c:v>
                </c:pt>
                <c:pt idx="19">
                  <c:v>0.11</c:v>
                </c:pt>
                <c:pt idx="20">
                  <c:v>0.09</c:v>
                </c:pt>
                <c:pt idx="21">
                  <c:v>8.0000000000000099E-2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2793568"/>
        <c:axId val="275508112"/>
      </c:lineChart>
      <c:catAx>
        <c:axId val="28279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275508112"/>
        <c:crosses val="autoZero"/>
        <c:auto val="1"/>
        <c:lblAlgn val="ctr"/>
        <c:lblOffset val="100"/>
        <c:noMultiLvlLbl val="0"/>
      </c:catAx>
      <c:valAx>
        <c:axId val="275508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282793568"/>
        <c:crosses val="autoZero"/>
        <c:crossBetween val="between"/>
      </c:valAx>
    </c:plotArea>
    <c:plotVisOnly val="1"/>
    <c:dispBlanksAs val="gap"/>
    <c:showDLblsOverMax val="0"/>
  </c:chart>
  <c:spPr>
    <a:solidFill>
      <a:srgbClr val="99FF99"/>
    </a:solidFill>
    <a:ln>
      <a:solidFill>
        <a:schemeClr val="tx1"/>
      </a:solidFill>
    </a:ln>
  </c:spPr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0"/>
    </c:view3D>
    <c:floor>
      <c:thickness val="0"/>
    </c:floor>
    <c:sideWall>
      <c:thickness val="0"/>
      <c:spPr>
        <a:effectLst/>
      </c:spPr>
    </c:sideWall>
    <c:backWall>
      <c:thickness val="0"/>
      <c:spPr>
        <a:effectLst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LOA</c:v>
                </c:pt>
              </c:strCache>
            </c:strRef>
          </c:tx>
          <c:invertIfNegative val="0"/>
          <c:dLbls>
            <c:dLbl>
              <c:idx val="6"/>
              <c:tx>
                <c:rich>
                  <a:bodyPr/>
                  <a:lstStyle/>
                  <a:p>
                    <a:r>
                      <a:rPr lang="en-US" smtClean="0"/>
                      <a:t>884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effectLst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Plan1!$A$2:$A$7</c:f>
              <c:strCache>
                <c:ptCount val="6"/>
                <c:pt idx="0">
                  <c:v>Proj Estrg PAC</c:v>
                </c:pt>
                <c:pt idx="1">
                  <c:v>Demais Projetos </c:v>
                </c:pt>
                <c:pt idx="2">
                  <c:v>Logística</c:v>
                </c:pt>
                <c:pt idx="3">
                  <c:v>Apoio Administrativo</c:v>
                </c:pt>
                <c:pt idx="4">
                  <c:v>Ciência e Tecnologia</c:v>
                </c:pt>
                <c:pt idx="5">
                  <c:v>Obras</c:v>
                </c:pt>
              </c:strCache>
            </c:strRef>
          </c:cat>
          <c:val>
            <c:numRef>
              <c:f>Plan1!$B$2:$B$7</c:f>
              <c:numCache>
                <c:formatCode>0</c:formatCode>
                <c:ptCount val="6"/>
                <c:pt idx="0">
                  <c:v>884</c:v>
                </c:pt>
                <c:pt idx="1">
                  <c:v>684</c:v>
                </c:pt>
                <c:pt idx="2">
                  <c:v>413</c:v>
                </c:pt>
                <c:pt idx="3">
                  <c:v>602</c:v>
                </c:pt>
                <c:pt idx="4">
                  <c:v>124</c:v>
                </c:pt>
                <c:pt idx="5">
                  <c:v>132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Nec não atendidas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effectLst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Plan1!$A$2:$A$7</c:f>
              <c:strCache>
                <c:ptCount val="6"/>
                <c:pt idx="0">
                  <c:v>Proj Estrg PAC</c:v>
                </c:pt>
                <c:pt idx="1">
                  <c:v>Demais Projetos </c:v>
                </c:pt>
                <c:pt idx="2">
                  <c:v>Logística</c:v>
                </c:pt>
                <c:pt idx="3">
                  <c:v>Apoio Administrativo</c:v>
                </c:pt>
                <c:pt idx="4">
                  <c:v>Ciência e Tecnologia</c:v>
                </c:pt>
                <c:pt idx="5">
                  <c:v>Obras</c:v>
                </c:pt>
              </c:strCache>
            </c:strRef>
          </c:cat>
          <c:val>
            <c:numRef>
              <c:f>Plan1!$C$2:$C$7</c:f>
              <c:numCache>
                <c:formatCode>0</c:formatCode>
                <c:ptCount val="6"/>
                <c:pt idx="0">
                  <c:v>531</c:v>
                </c:pt>
                <c:pt idx="1">
                  <c:v>400</c:v>
                </c:pt>
                <c:pt idx="2">
                  <c:v>560</c:v>
                </c:pt>
                <c:pt idx="3">
                  <c:v>142</c:v>
                </c:pt>
                <c:pt idx="4">
                  <c:v>77</c:v>
                </c:pt>
                <c:pt idx="5">
                  <c:v>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95145592"/>
        <c:axId val="195146376"/>
        <c:axId val="0"/>
      </c:bar3DChart>
      <c:catAx>
        <c:axId val="195145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1500000"/>
          <a:lstStyle/>
          <a:p>
            <a:pPr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pt-BR"/>
          </a:p>
        </c:txPr>
        <c:crossAx val="195146376"/>
        <c:crosses val="autoZero"/>
        <c:auto val="0"/>
        <c:lblAlgn val="ctr"/>
        <c:lblOffset val="100"/>
        <c:noMultiLvlLbl val="0"/>
      </c:catAx>
      <c:valAx>
        <c:axId val="19514637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pt-BR"/>
          </a:p>
        </c:txPr>
        <c:crossAx val="195145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9C7A85-3B8C-477E-81C0-3E3D7E550BF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E982CF0-D447-46C7-AE34-60A9F8C40DF1}">
      <dgm:prSet phldrT="[Texto]"/>
      <dgm:spPr>
        <a:solidFill>
          <a:srgbClr val="0070C0">
            <a:alpha val="40000"/>
          </a:srgbClr>
        </a:solidFill>
      </dgm:spPr>
      <dgm:t>
        <a:bodyPr/>
        <a:lstStyle/>
        <a:p>
          <a:pPr algn="just"/>
          <a:r>
            <a: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rPr>
            <a:t>Cada REAL investido em programas de defesa gera um multiplicador de 9,8 em valor de PIB (Estudo FIPE/2015).</a:t>
          </a:r>
          <a:endParaRPr lang="pt-BR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EAFE4F-E2F1-4C67-A49C-D89B2F39A709}" type="parTrans" cxnId="{A296077D-ED98-4A6F-83F4-5C7305E3ABF3}">
      <dgm:prSet/>
      <dgm:spPr/>
      <dgm:t>
        <a:bodyPr/>
        <a:lstStyle/>
        <a:p>
          <a:endParaRPr lang="pt-BR"/>
        </a:p>
      </dgm:t>
    </dgm:pt>
    <dgm:pt modelId="{D6E9E5CC-9465-4A31-A83A-2104B4ADA61D}" type="sibTrans" cxnId="{A296077D-ED98-4A6F-83F4-5C7305E3ABF3}">
      <dgm:prSet/>
      <dgm:spPr/>
      <dgm:t>
        <a:bodyPr/>
        <a:lstStyle/>
        <a:p>
          <a:endParaRPr lang="pt-BR"/>
        </a:p>
      </dgm:t>
    </dgm:pt>
    <dgm:pt modelId="{78A30870-7C7E-45A4-81A7-0BFAC79A832A}">
      <dgm:prSet phldrT="[Texto]"/>
      <dgm:spPr>
        <a:solidFill>
          <a:srgbClr val="0070C0">
            <a:alpha val="40000"/>
          </a:srgbClr>
        </a:solidFill>
      </dgm:spPr>
      <dgm:t>
        <a:bodyPr/>
        <a:lstStyle/>
        <a:p>
          <a:pPr algn="just"/>
          <a:r>
            <a: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rPr>
            <a:t>Nos últimos anos, cada REAL investido em desenvolvimento de sistemas de Defesa gerou cerca de 10 vezes este valor em divisas de exportação (EMBRAER).</a:t>
          </a:r>
          <a:endParaRPr lang="pt-BR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917E8F-54A0-499C-AB37-26E4D51282E0}" type="parTrans" cxnId="{07BA5E6C-0ED0-4D22-80DF-1AB95282A4C3}">
      <dgm:prSet/>
      <dgm:spPr/>
      <dgm:t>
        <a:bodyPr/>
        <a:lstStyle/>
        <a:p>
          <a:endParaRPr lang="pt-BR"/>
        </a:p>
      </dgm:t>
    </dgm:pt>
    <dgm:pt modelId="{0D57CDE8-234D-40D7-851E-24A2A2E8AF4D}" type="sibTrans" cxnId="{07BA5E6C-0ED0-4D22-80DF-1AB95282A4C3}">
      <dgm:prSet/>
      <dgm:spPr/>
      <dgm:t>
        <a:bodyPr/>
        <a:lstStyle/>
        <a:p>
          <a:endParaRPr lang="pt-BR"/>
        </a:p>
      </dgm:t>
    </dgm:pt>
    <dgm:pt modelId="{53902359-69ED-40D0-93F8-496854A14351}">
      <dgm:prSet phldrT="[Texto]"/>
      <dgm:spPr>
        <a:solidFill>
          <a:srgbClr val="0070C0">
            <a:alpha val="40000"/>
          </a:srgbClr>
        </a:solidFill>
      </dgm:spPr>
      <dgm:t>
        <a:bodyPr/>
        <a:lstStyle/>
        <a:p>
          <a:pPr algn="just"/>
          <a:r>
            <a: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rPr>
            <a:t>O faturamento já contratado pela EMBRAER equivale a 900 anos (nove séculos) de funcionamento do ITA (Fundação de Amparo à Pesquisa do Estado de São Paulo – FAPESP).</a:t>
          </a:r>
          <a:endParaRPr lang="pt-BR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B63C91-ACC8-4C9C-97BB-B1E532E19A85}" type="parTrans" cxnId="{4A6E4184-1A09-4065-BAD6-2C1EB0226D54}">
      <dgm:prSet/>
      <dgm:spPr/>
      <dgm:t>
        <a:bodyPr/>
        <a:lstStyle/>
        <a:p>
          <a:endParaRPr lang="pt-BR"/>
        </a:p>
      </dgm:t>
    </dgm:pt>
    <dgm:pt modelId="{EE12AA93-45A7-4ACF-B8BB-3A7549DB7F5D}" type="sibTrans" cxnId="{4A6E4184-1A09-4065-BAD6-2C1EB0226D54}">
      <dgm:prSet/>
      <dgm:spPr/>
      <dgm:t>
        <a:bodyPr/>
        <a:lstStyle/>
        <a:p>
          <a:endParaRPr lang="pt-BR"/>
        </a:p>
      </dgm:t>
    </dgm:pt>
    <dgm:pt modelId="{B8848258-9185-4B1B-9492-22622ED52FC2}" type="pres">
      <dgm:prSet presAssocID="{1A9C7A85-3B8C-477E-81C0-3E3D7E550BF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5CA363-FA51-4ED6-B24C-C202F3469840}" type="pres">
      <dgm:prSet presAssocID="{5E982CF0-D447-46C7-AE34-60A9F8C40DF1}" presName="comp" presStyleCnt="0"/>
      <dgm:spPr/>
    </dgm:pt>
    <dgm:pt modelId="{F8E8D4FC-B8F2-4557-A7C3-38437E51A2B4}" type="pres">
      <dgm:prSet presAssocID="{5E982CF0-D447-46C7-AE34-60A9F8C40DF1}" presName="box" presStyleLbl="node1" presStyleIdx="0" presStyleCnt="3" custLinFactNeighborX="0" custLinFactNeighborY="4191"/>
      <dgm:spPr/>
      <dgm:t>
        <a:bodyPr/>
        <a:lstStyle/>
        <a:p>
          <a:endParaRPr lang="en-US"/>
        </a:p>
      </dgm:t>
    </dgm:pt>
    <dgm:pt modelId="{39C0DA93-F721-4ED3-9332-CAD3EB0E1EBD}" type="pres">
      <dgm:prSet presAssocID="{5E982CF0-D447-46C7-AE34-60A9F8C40DF1}" presName="img" presStyleLbl="fgImgPlace1" presStyleIdx="0" presStyleCnt="3"/>
      <dgm:spPr>
        <a:solidFill>
          <a:srgbClr val="00B0F0">
            <a:alpha val="0"/>
          </a:srgbClr>
        </a:solidFill>
      </dgm:spPr>
    </dgm:pt>
    <dgm:pt modelId="{5AD8A3A9-077E-4FDD-81D8-B9CEA308899A}" type="pres">
      <dgm:prSet presAssocID="{5E982CF0-D447-46C7-AE34-60A9F8C40DF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51B67C-0BBD-4ABC-81C4-9D6D40BCBAA2}" type="pres">
      <dgm:prSet presAssocID="{D6E9E5CC-9465-4A31-A83A-2104B4ADA61D}" presName="spacer" presStyleCnt="0"/>
      <dgm:spPr/>
    </dgm:pt>
    <dgm:pt modelId="{FB9D2F7E-CCA7-4AC6-B3CC-9A55249BF40C}" type="pres">
      <dgm:prSet presAssocID="{78A30870-7C7E-45A4-81A7-0BFAC79A832A}" presName="comp" presStyleCnt="0"/>
      <dgm:spPr/>
    </dgm:pt>
    <dgm:pt modelId="{9DEE29D7-571F-4DEE-BC1E-DB9E889D525C}" type="pres">
      <dgm:prSet presAssocID="{78A30870-7C7E-45A4-81A7-0BFAC79A832A}" presName="box" presStyleLbl="node1" presStyleIdx="1" presStyleCnt="3"/>
      <dgm:spPr/>
      <dgm:t>
        <a:bodyPr/>
        <a:lstStyle/>
        <a:p>
          <a:endParaRPr lang="en-US"/>
        </a:p>
      </dgm:t>
    </dgm:pt>
    <dgm:pt modelId="{7544645B-A1E2-4237-AAA3-D61B20F28F79}" type="pres">
      <dgm:prSet presAssocID="{78A30870-7C7E-45A4-81A7-0BFAC79A832A}" presName="img" presStyleLbl="fgImgPlace1" presStyleIdx="1" presStyleCnt="3"/>
      <dgm:spPr>
        <a:solidFill>
          <a:srgbClr val="00B0F0">
            <a:alpha val="0"/>
          </a:srgbClr>
        </a:solidFill>
      </dgm:spPr>
    </dgm:pt>
    <dgm:pt modelId="{F64DF762-8489-473C-9179-C642CE4EC2D5}" type="pres">
      <dgm:prSet presAssocID="{78A30870-7C7E-45A4-81A7-0BFAC79A832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017BFD-8A97-4E0D-8E3B-F50E20F62601}" type="pres">
      <dgm:prSet presAssocID="{0D57CDE8-234D-40D7-851E-24A2A2E8AF4D}" presName="spacer" presStyleCnt="0"/>
      <dgm:spPr/>
    </dgm:pt>
    <dgm:pt modelId="{512FB5C5-34A0-48B5-BAE9-339960496E6C}" type="pres">
      <dgm:prSet presAssocID="{53902359-69ED-40D0-93F8-496854A14351}" presName="comp" presStyleCnt="0"/>
      <dgm:spPr/>
    </dgm:pt>
    <dgm:pt modelId="{089DF297-B988-4CA5-AE59-E3872A0A6F9B}" type="pres">
      <dgm:prSet presAssocID="{53902359-69ED-40D0-93F8-496854A14351}" presName="box" presStyleLbl="node1" presStyleIdx="2" presStyleCnt="3" custLinFactNeighborY="4706"/>
      <dgm:spPr/>
      <dgm:t>
        <a:bodyPr/>
        <a:lstStyle/>
        <a:p>
          <a:endParaRPr lang="en-US"/>
        </a:p>
      </dgm:t>
    </dgm:pt>
    <dgm:pt modelId="{A58B031E-E659-4215-AEC0-1014687D54BD}" type="pres">
      <dgm:prSet presAssocID="{53902359-69ED-40D0-93F8-496854A14351}" presName="img" presStyleLbl="fgImgPlace1" presStyleIdx="2" presStyleCnt="3"/>
      <dgm:spPr>
        <a:solidFill>
          <a:schemeClr val="bg1"/>
        </a:solidFill>
      </dgm:spPr>
    </dgm:pt>
    <dgm:pt modelId="{891C100B-9444-491F-8217-8D2696D8A895}" type="pres">
      <dgm:prSet presAssocID="{53902359-69ED-40D0-93F8-496854A1435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BA5E6C-0ED0-4D22-80DF-1AB95282A4C3}" srcId="{1A9C7A85-3B8C-477E-81C0-3E3D7E550BFA}" destId="{78A30870-7C7E-45A4-81A7-0BFAC79A832A}" srcOrd="1" destOrd="0" parTransId="{22917E8F-54A0-499C-AB37-26E4D51282E0}" sibTransId="{0D57CDE8-234D-40D7-851E-24A2A2E8AF4D}"/>
    <dgm:cxn modelId="{A296077D-ED98-4A6F-83F4-5C7305E3ABF3}" srcId="{1A9C7A85-3B8C-477E-81C0-3E3D7E550BFA}" destId="{5E982CF0-D447-46C7-AE34-60A9F8C40DF1}" srcOrd="0" destOrd="0" parTransId="{58EAFE4F-E2F1-4C67-A49C-D89B2F39A709}" sibTransId="{D6E9E5CC-9465-4A31-A83A-2104B4ADA61D}"/>
    <dgm:cxn modelId="{E0A3F383-67A4-8241-9D97-1A5798265348}" type="presOf" srcId="{53902359-69ED-40D0-93F8-496854A14351}" destId="{891C100B-9444-491F-8217-8D2696D8A895}" srcOrd="1" destOrd="0" presId="urn:microsoft.com/office/officeart/2005/8/layout/vList4"/>
    <dgm:cxn modelId="{DF591D54-1CEB-E942-AEE6-B76C7133B7E1}" type="presOf" srcId="{5E982CF0-D447-46C7-AE34-60A9F8C40DF1}" destId="{F8E8D4FC-B8F2-4557-A7C3-38437E51A2B4}" srcOrd="0" destOrd="0" presId="urn:microsoft.com/office/officeart/2005/8/layout/vList4"/>
    <dgm:cxn modelId="{DD9D877F-D201-BB46-A4B3-C56B8277682D}" type="presOf" srcId="{53902359-69ED-40D0-93F8-496854A14351}" destId="{089DF297-B988-4CA5-AE59-E3872A0A6F9B}" srcOrd="0" destOrd="0" presId="urn:microsoft.com/office/officeart/2005/8/layout/vList4"/>
    <dgm:cxn modelId="{95235BD8-5B64-3C43-949E-87203B8DC5BC}" type="presOf" srcId="{78A30870-7C7E-45A4-81A7-0BFAC79A832A}" destId="{F64DF762-8489-473C-9179-C642CE4EC2D5}" srcOrd="1" destOrd="0" presId="urn:microsoft.com/office/officeart/2005/8/layout/vList4"/>
    <dgm:cxn modelId="{81875785-FAAE-7645-9A52-D57030A92B03}" type="presOf" srcId="{5E982CF0-D447-46C7-AE34-60A9F8C40DF1}" destId="{5AD8A3A9-077E-4FDD-81D8-B9CEA308899A}" srcOrd="1" destOrd="0" presId="urn:microsoft.com/office/officeart/2005/8/layout/vList4"/>
    <dgm:cxn modelId="{4A6E4184-1A09-4065-BAD6-2C1EB0226D54}" srcId="{1A9C7A85-3B8C-477E-81C0-3E3D7E550BFA}" destId="{53902359-69ED-40D0-93F8-496854A14351}" srcOrd="2" destOrd="0" parTransId="{E6B63C91-ACC8-4C9C-97BB-B1E532E19A85}" sibTransId="{EE12AA93-45A7-4ACF-B8BB-3A7549DB7F5D}"/>
    <dgm:cxn modelId="{973B00F4-807A-A04A-8BAF-2D96EED0F7C6}" type="presOf" srcId="{1A9C7A85-3B8C-477E-81C0-3E3D7E550BFA}" destId="{B8848258-9185-4B1B-9492-22622ED52FC2}" srcOrd="0" destOrd="0" presId="urn:microsoft.com/office/officeart/2005/8/layout/vList4"/>
    <dgm:cxn modelId="{9DCCF1F0-61A2-8544-BD68-554BCF904CED}" type="presOf" srcId="{78A30870-7C7E-45A4-81A7-0BFAC79A832A}" destId="{9DEE29D7-571F-4DEE-BC1E-DB9E889D525C}" srcOrd="0" destOrd="0" presId="urn:microsoft.com/office/officeart/2005/8/layout/vList4"/>
    <dgm:cxn modelId="{0139C76C-0A63-9745-8495-70C2B46E0AAF}" type="presParOf" srcId="{B8848258-9185-4B1B-9492-22622ED52FC2}" destId="{AC5CA363-FA51-4ED6-B24C-C202F3469840}" srcOrd="0" destOrd="0" presId="urn:microsoft.com/office/officeart/2005/8/layout/vList4"/>
    <dgm:cxn modelId="{23FE260E-DD0F-9448-9B51-9719DA8C96F7}" type="presParOf" srcId="{AC5CA363-FA51-4ED6-B24C-C202F3469840}" destId="{F8E8D4FC-B8F2-4557-A7C3-38437E51A2B4}" srcOrd="0" destOrd="0" presId="urn:microsoft.com/office/officeart/2005/8/layout/vList4"/>
    <dgm:cxn modelId="{B95D745C-2D70-ED4C-BCAA-DBDADC6BEACB}" type="presParOf" srcId="{AC5CA363-FA51-4ED6-B24C-C202F3469840}" destId="{39C0DA93-F721-4ED3-9332-CAD3EB0E1EBD}" srcOrd="1" destOrd="0" presId="urn:microsoft.com/office/officeart/2005/8/layout/vList4"/>
    <dgm:cxn modelId="{6D36B675-D24D-6042-A620-92C92589A027}" type="presParOf" srcId="{AC5CA363-FA51-4ED6-B24C-C202F3469840}" destId="{5AD8A3A9-077E-4FDD-81D8-B9CEA308899A}" srcOrd="2" destOrd="0" presId="urn:microsoft.com/office/officeart/2005/8/layout/vList4"/>
    <dgm:cxn modelId="{944B2CCF-D112-E842-8601-E4E8E2CB69F9}" type="presParOf" srcId="{B8848258-9185-4B1B-9492-22622ED52FC2}" destId="{CB51B67C-0BBD-4ABC-81C4-9D6D40BCBAA2}" srcOrd="1" destOrd="0" presId="urn:microsoft.com/office/officeart/2005/8/layout/vList4"/>
    <dgm:cxn modelId="{DAD267CF-E712-DD4C-95E2-7F8744C4964F}" type="presParOf" srcId="{B8848258-9185-4B1B-9492-22622ED52FC2}" destId="{FB9D2F7E-CCA7-4AC6-B3CC-9A55249BF40C}" srcOrd="2" destOrd="0" presId="urn:microsoft.com/office/officeart/2005/8/layout/vList4"/>
    <dgm:cxn modelId="{F7036C89-339C-B248-9890-98CC93FD17F5}" type="presParOf" srcId="{FB9D2F7E-CCA7-4AC6-B3CC-9A55249BF40C}" destId="{9DEE29D7-571F-4DEE-BC1E-DB9E889D525C}" srcOrd="0" destOrd="0" presId="urn:microsoft.com/office/officeart/2005/8/layout/vList4"/>
    <dgm:cxn modelId="{2D5DB38D-5D8A-3C4A-989F-E695A643A23B}" type="presParOf" srcId="{FB9D2F7E-CCA7-4AC6-B3CC-9A55249BF40C}" destId="{7544645B-A1E2-4237-AAA3-D61B20F28F79}" srcOrd="1" destOrd="0" presId="urn:microsoft.com/office/officeart/2005/8/layout/vList4"/>
    <dgm:cxn modelId="{5AA53613-C281-2245-8763-C40F51070E5F}" type="presParOf" srcId="{FB9D2F7E-CCA7-4AC6-B3CC-9A55249BF40C}" destId="{F64DF762-8489-473C-9179-C642CE4EC2D5}" srcOrd="2" destOrd="0" presId="urn:microsoft.com/office/officeart/2005/8/layout/vList4"/>
    <dgm:cxn modelId="{38FC03FC-7765-9846-9D68-CCC42767C45C}" type="presParOf" srcId="{B8848258-9185-4B1B-9492-22622ED52FC2}" destId="{DA017BFD-8A97-4E0D-8E3B-F50E20F62601}" srcOrd="3" destOrd="0" presId="urn:microsoft.com/office/officeart/2005/8/layout/vList4"/>
    <dgm:cxn modelId="{45F1755E-894E-964D-99FF-4FB20ADE6D90}" type="presParOf" srcId="{B8848258-9185-4B1B-9492-22622ED52FC2}" destId="{512FB5C5-34A0-48B5-BAE9-339960496E6C}" srcOrd="4" destOrd="0" presId="urn:microsoft.com/office/officeart/2005/8/layout/vList4"/>
    <dgm:cxn modelId="{13212DDC-80CD-E840-950A-D836C999D381}" type="presParOf" srcId="{512FB5C5-34A0-48B5-BAE9-339960496E6C}" destId="{089DF297-B988-4CA5-AE59-E3872A0A6F9B}" srcOrd="0" destOrd="0" presId="urn:microsoft.com/office/officeart/2005/8/layout/vList4"/>
    <dgm:cxn modelId="{66646FA4-07BA-2D49-8DA4-DAFDA57BA1C3}" type="presParOf" srcId="{512FB5C5-34A0-48B5-BAE9-339960496E6C}" destId="{A58B031E-E659-4215-AEC0-1014687D54BD}" srcOrd="1" destOrd="0" presId="urn:microsoft.com/office/officeart/2005/8/layout/vList4"/>
    <dgm:cxn modelId="{25B063B6-0983-934B-861A-CB762C321F00}" type="presParOf" srcId="{512FB5C5-34A0-48B5-BAE9-339960496E6C}" destId="{891C100B-9444-491F-8217-8D2696D8A89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8D4FC-B8F2-4557-A7C3-38437E51A2B4}">
      <dsp:nvSpPr>
        <dsp:cNvPr id="0" name=""/>
        <dsp:cNvSpPr/>
      </dsp:nvSpPr>
      <dsp:spPr>
        <a:xfrm>
          <a:off x="0" y="67901"/>
          <a:ext cx="8640960" cy="1620179"/>
        </a:xfrm>
        <a:prstGeom prst="roundRect">
          <a:avLst>
            <a:gd name="adj" fmla="val 10000"/>
          </a:avLst>
        </a:prstGeom>
        <a:solidFill>
          <a:srgbClr val="0070C0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5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rPr>
            <a:t>Cada REAL investido em programas de defesa gera um multiplicador de 9,8 em valor de PIB (Estudo FIPE/2015).</a:t>
          </a:r>
          <a:endParaRPr lang="pt-BR" sz="25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90210" y="67901"/>
        <a:ext cx="6750750" cy="1620179"/>
      </dsp:txXfrm>
    </dsp:sp>
    <dsp:sp modelId="{39C0DA93-F721-4ED3-9332-CAD3EB0E1EBD}">
      <dsp:nvSpPr>
        <dsp:cNvPr id="0" name=""/>
        <dsp:cNvSpPr/>
      </dsp:nvSpPr>
      <dsp:spPr>
        <a:xfrm>
          <a:off x="162018" y="162017"/>
          <a:ext cx="1728192" cy="1296143"/>
        </a:xfrm>
        <a:prstGeom prst="roundRect">
          <a:avLst>
            <a:gd name="adj" fmla="val 10000"/>
          </a:avLst>
        </a:prstGeom>
        <a:solidFill>
          <a:srgbClr val="00B0F0">
            <a:alpha val="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E29D7-571F-4DEE-BC1E-DB9E889D525C}">
      <dsp:nvSpPr>
        <dsp:cNvPr id="0" name=""/>
        <dsp:cNvSpPr/>
      </dsp:nvSpPr>
      <dsp:spPr>
        <a:xfrm>
          <a:off x="0" y="1782197"/>
          <a:ext cx="8640960" cy="1620179"/>
        </a:xfrm>
        <a:prstGeom prst="roundRect">
          <a:avLst>
            <a:gd name="adj" fmla="val 10000"/>
          </a:avLst>
        </a:prstGeom>
        <a:solidFill>
          <a:srgbClr val="0070C0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5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rPr>
            <a:t>Nos últimos anos, cada REAL investido em desenvolvimento de sistemas de Defesa gerou cerca de 10 vezes este valor em divisas de exportação (EMBRAER).</a:t>
          </a:r>
          <a:endParaRPr lang="pt-BR" sz="25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90210" y="1782197"/>
        <a:ext cx="6750750" cy="1620179"/>
      </dsp:txXfrm>
    </dsp:sp>
    <dsp:sp modelId="{7544645B-A1E2-4237-AAA3-D61B20F28F79}">
      <dsp:nvSpPr>
        <dsp:cNvPr id="0" name=""/>
        <dsp:cNvSpPr/>
      </dsp:nvSpPr>
      <dsp:spPr>
        <a:xfrm>
          <a:off x="162018" y="1944215"/>
          <a:ext cx="1728192" cy="1296143"/>
        </a:xfrm>
        <a:prstGeom prst="roundRect">
          <a:avLst>
            <a:gd name="adj" fmla="val 10000"/>
          </a:avLst>
        </a:prstGeom>
        <a:solidFill>
          <a:srgbClr val="00B0F0">
            <a:alpha val="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9DF297-B988-4CA5-AE59-E3872A0A6F9B}">
      <dsp:nvSpPr>
        <dsp:cNvPr id="0" name=""/>
        <dsp:cNvSpPr/>
      </dsp:nvSpPr>
      <dsp:spPr>
        <a:xfrm>
          <a:off x="0" y="3564395"/>
          <a:ext cx="8640960" cy="1620179"/>
        </a:xfrm>
        <a:prstGeom prst="roundRect">
          <a:avLst>
            <a:gd name="adj" fmla="val 10000"/>
          </a:avLst>
        </a:prstGeom>
        <a:solidFill>
          <a:srgbClr val="0070C0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5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rPr>
            <a:t>O faturamento já contratado pela EMBRAER equivale a 900 anos (nove séculos) de funcionamento do ITA (Fundação de Amparo à Pesquisa do Estado de São Paulo – FAPESP).</a:t>
          </a:r>
          <a:endParaRPr lang="pt-BR" sz="25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90210" y="3564395"/>
        <a:ext cx="6750750" cy="1620179"/>
      </dsp:txXfrm>
    </dsp:sp>
    <dsp:sp modelId="{A58B031E-E659-4215-AEC0-1014687D54BD}">
      <dsp:nvSpPr>
        <dsp:cNvPr id="0" name=""/>
        <dsp:cNvSpPr/>
      </dsp:nvSpPr>
      <dsp:spPr>
        <a:xfrm>
          <a:off x="162018" y="3726413"/>
          <a:ext cx="1728192" cy="1296143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0.23932</cdr:x>
      <cdr:y>0.93055</cdr:y>
    </cdr:from>
    <cdr:to>
      <cdr:x>0.41869</cdr:x>
      <cdr:y>1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1921492" y="4452854"/>
          <a:ext cx="1440176" cy="32968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0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3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pt-BR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LOA</a:t>
          </a:r>
        </a:p>
      </cdr:txBody>
    </cdr:sp>
  </cdr:relSizeAnchor>
  <cdr:relSizeAnchor xmlns:cdr="http://schemas.openxmlformats.org/drawingml/2006/chartDrawing">
    <cdr:from>
      <cdr:x>0.70182</cdr:x>
      <cdr:y>0.90266</cdr:y>
    </cdr:from>
    <cdr:to>
      <cdr:x>0.88119</cdr:x>
      <cdr:y>0.98599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5634938" y="4679916"/>
          <a:ext cx="1440176" cy="43203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400" b="1" dirty="0" smtClean="0">
              <a:solidFill>
                <a:schemeClr val="tx1"/>
              </a:solidFill>
            </a:rPr>
            <a:t>Nec não atendidas</a:t>
          </a:r>
          <a:endParaRPr lang="pt-BR" sz="1400" b="1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5BE114-2B25-49D1-82A0-A3F88A5785ED}" type="datetimeFigureOut">
              <a:rPr lang="pt-BR"/>
              <a:pPr>
                <a:defRPr/>
              </a:pPr>
              <a:t>22/06/2017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F953A53-9FCC-48AD-8AB3-037117A0030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478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2631498-16C4-454F-849E-2738B144D9D0}" type="datetimeFigureOut">
              <a:rPr lang="pt-BR"/>
              <a:pPr>
                <a:defRPr/>
              </a:pPr>
              <a:t>22/06/2017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5" tIns="45853" rIns="91705" bIns="45853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705" tIns="45853" rIns="91705" bIns="45853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41BAC3-FAC2-482C-B3DC-FC06AD34A74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986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fesa.gov.br/index.php/forcas-armada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defesa.gov.br/index.php/forcas-armadas/marinha-do-brasil" TargetMode="External"/><Relationship Id="rId4" Type="http://schemas.openxmlformats.org/officeDocument/2006/relationships/hyperlink" Target="http://www.un.org/en/peacekeeping/missions/unifil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0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22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Nova Família de Blindados Sobre Rodas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Quantas empresas nacionais estão participando? 45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Quantas unidades o EB já adquiriu? 232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Onde a modernização do Cascavel se enquadra? Como alternativa ao adiamento/cancelamento do Dsv Vtr 8X8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Custo de uma viatura? R$ 4.2 milhões (sem considerar a torre)</a:t>
            </a:r>
          </a:p>
          <a:p>
            <a:pPr eaLnBrk="1" hangingPunct="1">
              <a:spcBef>
                <a:spcPct val="0"/>
              </a:spcBef>
            </a:pPr>
            <a:endParaRPr lang="pt-BR" smtClean="0"/>
          </a:p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095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77AD45-EC76-4F2E-B653-66BABA36E223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55373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Ativos Identificados são sistemas de TI passíveis de tornarem-se alvos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Eventos de segurança são tentativas de ataque sobre os Ativos Identificados</a:t>
            </a:r>
          </a:p>
        </p:txBody>
      </p:sp>
      <p:sp>
        <p:nvSpPr>
          <p:cNvPr id="1126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A75311-039C-4362-90E0-A50D0580750C}" type="slidenum">
              <a:rPr lang="pt-BR" sz="1400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363165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F6361-4D4C-4721-BF37-AC894A298F6F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pt-BR" altLang="pt-BR" smtClean="0"/>
          </a:p>
        </p:txBody>
      </p:sp>
      <p:sp>
        <p:nvSpPr>
          <p:cNvPr id="1075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5600" cy="446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3786" tIns="41893" rIns="83786" bIns="41893" anchor="ctr"/>
          <a:lstStyle/>
          <a:p>
            <a:endParaRPr lang="pt-BR" altLang="pt-BR">
              <a:latin typeface="Calibri" pitchFamily="34" charset="0"/>
            </a:endParaRPr>
          </a:p>
        </p:txBody>
      </p:sp>
      <p:sp>
        <p:nvSpPr>
          <p:cNvPr id="107525" name="Espaço Reservado para Anotações 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Todos os código são propriedade intelectual do Brasil</a:t>
            </a:r>
          </a:p>
        </p:txBody>
      </p:sp>
    </p:spTree>
    <p:extLst>
      <p:ext uri="{BB962C8B-B14F-4D97-AF65-F5344CB8AC3E}">
        <p14:creationId xmlns:p14="http://schemas.microsoft.com/office/powerpoint/2010/main" val="3408665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- Contratos </a:t>
            </a:r>
            <a:r>
              <a:rPr lang="pt-BR" i="1" smtClean="0"/>
              <a:t>Foreing Military Sales </a:t>
            </a:r>
            <a:r>
              <a:rPr lang="pt-BR" smtClean="0"/>
              <a:t>(FMS) com o Governo dos EUA: Modernização de 32 VBCOAP M109 A5+BR, no valor de U$ 59,7 milhões e previsão de término em 2020; e Modernização de 236 VBTP M113+BR, no valor de U$ 58,5 milhões e previsão de término em 2018.</a:t>
            </a:r>
          </a:p>
        </p:txBody>
      </p:sp>
      <p:sp>
        <p:nvSpPr>
          <p:cNvPr id="1157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84FA58-A158-42B6-8036-324A3CC6A9B4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220752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177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8E9117-ABC5-42D8-9F05-FF0A95E25D85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92550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EA0FA4-3E21-4520-8BE7-12AAE83D4A10}" type="slidenum">
              <a:rPr lang="pt-BR" altLang="pt-BR">
                <a:solidFill>
                  <a:srgbClr val="000000"/>
                </a:solidFill>
              </a:rPr>
              <a:pPr/>
              <a:t>32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4288" y="798513"/>
            <a:ext cx="4262437" cy="31956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37050"/>
            <a:ext cx="5003800" cy="38385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1839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Necessidade de uma Exército Forte</a:t>
            </a:r>
          </a:p>
          <a:p>
            <a:pPr eaLnBrk="1" hangingPunct="1">
              <a:spcBef>
                <a:spcPct val="0"/>
              </a:spcBef>
            </a:pPr>
            <a:endParaRPr lang="pt-BR" smtClean="0"/>
          </a:p>
          <a:p>
            <a:pPr eaLnBrk="1" hangingPunct="1">
              <a:spcBef>
                <a:spcPct val="0"/>
              </a:spcBef>
            </a:pPr>
            <a:r>
              <a:rPr lang="pt-BR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Papel do EB na política interna.</a:t>
            </a:r>
          </a:p>
          <a:p>
            <a:pPr eaLnBrk="1" hangingPunct="1">
              <a:spcBef>
                <a:spcPct val="0"/>
              </a:spcBef>
            </a:pPr>
            <a:endParaRPr lang="pt-BR" smtClean="0"/>
          </a:p>
          <a:p>
            <a:pPr eaLnBrk="1" hangingPunct="1">
              <a:spcBef>
                <a:spcPct val="0"/>
              </a:spcBef>
            </a:pPr>
            <a:endParaRPr lang="pt-BR" smtClean="0"/>
          </a:p>
          <a:p>
            <a:pPr eaLnBrk="1" hangingPunct="1">
              <a:spcBef>
                <a:spcPct val="0"/>
              </a:spcBef>
            </a:pPr>
            <a:r>
              <a:rPr lang="pt-BR" smtClean="0"/>
              <a:t>Participação dos grandes eventos.</a:t>
            </a:r>
          </a:p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228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1A5358-88FE-4406-8900-60703054290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872632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50EE11-3990-45B6-AB97-98F2B56E3EA5}" type="slidenum">
              <a:rPr lang="pt-BR">
                <a:solidFill>
                  <a:srgbClr val="000000"/>
                </a:solidFill>
              </a:rPr>
              <a:pPr/>
              <a:t>35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6988" y="801688"/>
            <a:ext cx="4267200" cy="3200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93" y="4346579"/>
            <a:ext cx="5026025" cy="3846514"/>
          </a:xfrm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735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50EE11-3990-45B6-AB97-98F2B56E3EA5}" type="slidenum">
              <a:rPr lang="pt-BR">
                <a:solidFill>
                  <a:srgbClr val="000000"/>
                </a:solidFill>
              </a:rPr>
              <a:pPr/>
              <a:t>36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800100"/>
            <a:ext cx="4268788" cy="3201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94" y="4346580"/>
            <a:ext cx="5026025" cy="3846513"/>
          </a:xfrm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735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43C023-CCF4-425E-9C9D-9C5AFC75232C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6988" y="801688"/>
            <a:ext cx="4267200" cy="3200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6575"/>
            <a:ext cx="5026025" cy="38465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534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Necessidade de uma Exército Forte</a:t>
            </a:r>
          </a:p>
          <a:p>
            <a:pPr eaLnBrk="1" hangingPunct="1">
              <a:spcBef>
                <a:spcPct val="0"/>
              </a:spcBef>
            </a:pPr>
            <a:endParaRPr lang="pt-BR" smtClean="0"/>
          </a:p>
          <a:p>
            <a:pPr eaLnBrk="1" hangingPunct="1">
              <a:spcBef>
                <a:spcPct val="0"/>
              </a:spcBef>
            </a:pPr>
            <a:r>
              <a:rPr lang="pt-BR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Papel do EB na política interna.</a:t>
            </a:r>
          </a:p>
          <a:p>
            <a:pPr eaLnBrk="1" hangingPunct="1">
              <a:spcBef>
                <a:spcPct val="0"/>
              </a:spcBef>
            </a:pPr>
            <a:endParaRPr lang="pt-BR" smtClean="0"/>
          </a:p>
          <a:p>
            <a:pPr eaLnBrk="1" hangingPunct="1">
              <a:spcBef>
                <a:spcPct val="0"/>
              </a:spcBef>
            </a:pPr>
            <a:endParaRPr lang="pt-BR" smtClean="0"/>
          </a:p>
          <a:p>
            <a:pPr eaLnBrk="1" hangingPunct="1">
              <a:spcBef>
                <a:spcPct val="0"/>
              </a:spcBef>
            </a:pPr>
            <a:r>
              <a:rPr lang="pt-BR" smtClean="0"/>
              <a:t>Participação dos grandes eventos.</a:t>
            </a:r>
          </a:p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72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55949F-E486-44D1-A97C-44D69F5487D5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029099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Cooperação – construção de um ambiente de confiança mútua entre os exércitos – O EB atua 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Integração – é o estado final desejado na participação de atividades multilaterais e bilaterias – 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Capacitação – referente à busca de conhecimento.</a:t>
            </a:r>
          </a:p>
        </p:txBody>
      </p:sp>
    </p:spTree>
    <p:extLst>
      <p:ext uri="{BB962C8B-B14F-4D97-AF65-F5344CB8AC3E}">
        <p14:creationId xmlns:p14="http://schemas.microsoft.com/office/powerpoint/2010/main" val="3897737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37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EA0442-03C9-419D-802F-D033B0AAFC36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188631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39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EFE1B4-E3AC-4681-80DA-C95F086286D2}" type="slidenum">
              <a:rPr lang="pt-BR" alt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pt-BR" alt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49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BANDEIRAS DO CANADÁ-PARAGUAI-PERU-BOLÍVIA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41BAC3-FAC2-482C-B3DC-FC06AD34A747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114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50EE11-3990-45B6-AB97-98F2B56E3EA5}" type="slidenum">
              <a:rPr lang="pt-BR">
                <a:solidFill>
                  <a:srgbClr val="000000"/>
                </a:solidFill>
              </a:rPr>
              <a:pPr/>
              <a:t>43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4288" y="798513"/>
            <a:ext cx="4262437" cy="31956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143" y="4337543"/>
            <a:ext cx="5004897" cy="3838516"/>
          </a:xfrm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1186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As </a:t>
            </a:r>
            <a:r>
              <a:rPr lang="pt-BR" b="1" dirty="0" smtClean="0">
                <a:hlinkClick r:id="rId3"/>
              </a:rPr>
              <a:t>Forças Armadas</a:t>
            </a:r>
            <a:r>
              <a:rPr lang="pt-BR" dirty="0" smtClean="0"/>
              <a:t> brasileiras estão desde 2011 no comando da missão de paz da Força-Tarefa Marítima (FTM) da </a:t>
            </a:r>
            <a:r>
              <a:rPr lang="pt-BR" b="1" dirty="0" smtClean="0">
                <a:hlinkClick r:id="rId4"/>
              </a:rPr>
              <a:t>Força Interina das Nações Unidas no Líbano</a:t>
            </a:r>
            <a:r>
              <a:rPr lang="pt-BR" dirty="0" smtClean="0"/>
              <a:t> (UNIFIL). A </a:t>
            </a:r>
            <a:r>
              <a:rPr lang="pt-BR" b="1" dirty="0" smtClean="0">
                <a:hlinkClick r:id="rId5"/>
              </a:rPr>
              <a:t>Marinha do Brasil</a:t>
            </a:r>
            <a:r>
              <a:rPr lang="pt-BR" dirty="0" smtClean="0"/>
              <a:t> mantém um navio e uma aeronave orgânica na costa libanesa com o objetivo de impedir a entrada de armas ilegais e contrabandos naquele país, além de contribuir para o treinamento da Marinha libanesa, de modo que a mesma possa conduzir suas atribuições de forma autônoma.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dirty="0" smtClean="0"/>
              <a:t>9 missões sobre a égide da ONU e um na Colômbia (remoção de minas)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dirty="0" smtClean="0"/>
              <a:t>- missões individuais; parte dos estados-maiores da ONU, observadores são os olhos verificam o cumprimento dos acordos e entendimentos, confeccionam relatórios.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003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5C1039-A205-4944-8BFF-3A521EA28903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733927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013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00113" fontAlgn="base">
              <a:spcBef>
                <a:spcPct val="0"/>
              </a:spcBef>
              <a:spcAft>
                <a:spcPct val="0"/>
              </a:spcAft>
              <a:defRPr/>
            </a:pPr>
            <a:fld id="{7D386FDC-90C1-4E18-A705-67C051805011}" type="slidenum">
              <a:rPr lang="pt-BR" altLang="pt-BR" smtClean="0">
                <a:ea typeface="MS PGothic" pitchFamily="34" charset="-128"/>
              </a:rPr>
              <a:pPr defTabSz="900113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t-BR" altLang="pt-BR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4806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204AAA-94AD-4EAE-8D2C-12BD335D589C}" type="slidenum">
              <a:rPr lang="pt-BR" altLang="es-C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pt-BR" altLang="es-CL" smtClean="0">
              <a:solidFill>
                <a:srgbClr val="FFFFFF"/>
              </a:solidFill>
            </a:endParaRPr>
          </a:p>
        </p:txBody>
      </p:sp>
      <p:sp>
        <p:nvSpPr>
          <p:cNvPr id="983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66788" y="771525"/>
            <a:ext cx="5087937" cy="381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675" y="4833938"/>
            <a:ext cx="5619750" cy="45783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altLang="es-CL" smtClean="0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7490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81063" fontAlgn="base">
              <a:spcBef>
                <a:spcPct val="0"/>
              </a:spcBef>
              <a:spcAft>
                <a:spcPct val="0"/>
              </a:spcAft>
            </a:pPr>
            <a:fld id="{49BF3765-F007-44CB-9895-81141628D6E4}" type="slidenum">
              <a:rPr 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defTabSz="881063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pt-BR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sz="8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2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PlaceHolder 1"/>
          <p:cNvSpPr>
            <a:spLocks noGrp="1"/>
          </p:cNvSpPr>
          <p:nvPr>
            <p:ph type="body"/>
          </p:nvPr>
        </p:nvSpPr>
        <p:spPr>
          <a:xfrm>
            <a:off x="679914" y="4714989"/>
            <a:ext cx="5437859" cy="446650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7" name="TextShape 2"/>
          <p:cNvSpPr txBox="1"/>
          <p:nvPr/>
        </p:nvSpPr>
        <p:spPr>
          <a:xfrm>
            <a:off x="3850556" y="9428536"/>
            <a:ext cx="2945327" cy="495878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47A0E328-5648-40C9-BAF9-28CA5EFB5D82}" type="slidenum">
              <a:rPr lang="pt-BR" sz="1200">
                <a:solidFill>
                  <a:srgbClr val="000000"/>
                </a:solidFill>
                <a:latin typeface="Calibri"/>
                <a:ea typeface="ＭＳ Ｐゴシック"/>
              </a:rPr>
              <a:pPr algn="r">
                <a:lnSpc>
                  <a:spcPct val="100000"/>
                </a:lnSpc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8938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Programas Estratégicos do Exército</a:t>
            </a:r>
          </a:p>
        </p:txBody>
      </p:sp>
      <p:sp>
        <p:nvSpPr>
          <p:cNvPr id="1054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55915B-1498-45DE-AA23-04E3707F3EF6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024047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PROGRAMA DE PROTEÇÃO INTEGRADA DE FRONTEIRAS</a:t>
            </a:r>
            <a:r>
              <a:rPr lang="en-US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b="1" dirty="0" smtClean="0">
                <a:solidFill>
                  <a:srgbClr val="000000"/>
                </a:solidFill>
              </a:rPr>
              <a:t>  </a:t>
            </a:r>
            <a:r>
              <a:rPr lang="en-US" altLang="pt-BR" sz="1050" b="1" dirty="0" smtClean="0">
                <a:solidFill>
                  <a:srgbClr val="000000"/>
                </a:solidFill>
              </a:rPr>
              <a:t>DECRETO N° 8.903, de 16 de </a:t>
            </a:r>
            <a:r>
              <a:rPr lang="en-US" altLang="pt-BR" sz="1050" b="1" dirty="0" err="1" smtClean="0">
                <a:solidFill>
                  <a:srgbClr val="000000"/>
                </a:solidFill>
              </a:rPr>
              <a:t>novembro</a:t>
            </a:r>
            <a:r>
              <a:rPr lang="en-US" altLang="pt-BR" sz="1050" b="1" dirty="0" smtClean="0">
                <a:solidFill>
                  <a:srgbClr val="000000"/>
                </a:solidFill>
              </a:rPr>
              <a:t> de 2016</a:t>
            </a:r>
            <a:endParaRPr lang="pt-BR" altLang="pt-BR" sz="1050" b="1" dirty="0" smtClean="0">
              <a:solidFill>
                <a:srgbClr val="000000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t-BR" altLang="pt-BR" dirty="0" smtClean="0">
                <a:solidFill>
                  <a:srgbClr val="000000"/>
                </a:solidFill>
              </a:rPr>
              <a:t>DIRETRIZES</a:t>
            </a:r>
          </a:p>
          <a:p>
            <a:pPr algn="just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t-BR" altLang="pt-BR" dirty="0" smtClean="0">
                <a:solidFill>
                  <a:srgbClr val="000000"/>
                </a:solidFill>
              </a:rPr>
              <a:t>I - a </a:t>
            </a:r>
            <a:r>
              <a:rPr lang="pt-BR" altLang="pt-BR" dirty="0" smtClean="0">
                <a:solidFill>
                  <a:srgbClr val="0000CC"/>
                </a:solidFill>
              </a:rPr>
              <a:t>atuação integrada e coordenada </a:t>
            </a:r>
            <a:r>
              <a:rPr lang="pt-BR" altLang="pt-BR" dirty="0" smtClean="0">
                <a:solidFill>
                  <a:srgbClr val="000000"/>
                </a:solidFill>
              </a:rPr>
              <a:t>dos órgãos de segurança pública e de inteligência, da Receita Federal e das Forças Armadas</a:t>
            </a:r>
            <a:r>
              <a:rPr lang="en-US" altLang="pt-BR" dirty="0" smtClean="0">
                <a:solidFill>
                  <a:srgbClr val="000000"/>
                </a:solidFill>
              </a:rPr>
              <a:t>;</a:t>
            </a:r>
            <a:r>
              <a:rPr lang="pt-BR" altLang="pt-BR" dirty="0" smtClean="0">
                <a:solidFill>
                  <a:srgbClr val="000000"/>
                </a:solidFill>
              </a:rPr>
              <a:t> e</a:t>
            </a:r>
          </a:p>
          <a:p>
            <a:pPr algn="just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t-BR" altLang="pt-BR" dirty="0" smtClean="0">
                <a:solidFill>
                  <a:srgbClr val="000000"/>
                </a:solidFill>
              </a:rPr>
              <a:t>II – a cooperação e integração com os países vizinhos.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pt-BR" dirty="0" smtClean="0">
                <a:solidFill>
                  <a:srgbClr val="000000"/>
                </a:solidFill>
              </a:rPr>
              <a:t>OBJETIVOS</a:t>
            </a:r>
          </a:p>
          <a:p>
            <a:pPr algn="just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pt-BR" dirty="0" smtClean="0">
                <a:solidFill>
                  <a:srgbClr val="000000"/>
                </a:solidFill>
              </a:rPr>
              <a:t>I – </a:t>
            </a:r>
            <a:r>
              <a:rPr lang="en-US" altLang="pt-BR" dirty="0" err="1" smtClean="0">
                <a:solidFill>
                  <a:srgbClr val="0000CC"/>
                </a:solidFill>
              </a:rPr>
              <a:t>integrar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smtClean="0">
                <a:solidFill>
                  <a:srgbClr val="0000CC"/>
                </a:solidFill>
              </a:rPr>
              <a:t>articular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ações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pt-BR" dirty="0" smtClean="0">
                <a:solidFill>
                  <a:srgbClr val="000000"/>
                </a:solidFill>
              </a:rPr>
              <a:t>II – </a:t>
            </a:r>
            <a:r>
              <a:rPr lang="en-US" altLang="pt-BR" dirty="0" err="1" smtClean="0">
                <a:solidFill>
                  <a:srgbClr val="000000"/>
                </a:solidFill>
              </a:rPr>
              <a:t>aprimorar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gestão</a:t>
            </a:r>
            <a:r>
              <a:rPr lang="en-US" altLang="pt-BR" dirty="0" smtClean="0">
                <a:solidFill>
                  <a:srgbClr val="000000"/>
                </a:solidFill>
              </a:rPr>
              <a:t> dos RH e das </a:t>
            </a:r>
            <a:r>
              <a:rPr lang="en-US" altLang="pt-BR" dirty="0" err="1" smtClean="0">
                <a:solidFill>
                  <a:srgbClr val="000000"/>
                </a:solidFill>
              </a:rPr>
              <a:t>estruturas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pt-BR" dirty="0" smtClean="0">
                <a:solidFill>
                  <a:srgbClr val="000000"/>
                </a:solidFill>
              </a:rPr>
              <a:t>MEDIDAS</a:t>
            </a:r>
          </a:p>
          <a:p>
            <a:pPr algn="just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pt-BR" dirty="0" smtClean="0">
                <a:solidFill>
                  <a:srgbClr val="000000"/>
                </a:solidFill>
              </a:rPr>
              <a:t>III – </a:t>
            </a:r>
            <a:r>
              <a:rPr lang="en-US" altLang="pt-BR" dirty="0" err="1" smtClean="0">
                <a:solidFill>
                  <a:srgbClr val="0000CC"/>
                </a:solidFill>
              </a:rPr>
              <a:t>compartilhamento</a:t>
            </a:r>
            <a:r>
              <a:rPr lang="en-US" altLang="pt-BR" dirty="0" smtClean="0">
                <a:solidFill>
                  <a:srgbClr val="0000CC"/>
                </a:solidFill>
              </a:rPr>
              <a:t> de </a:t>
            </a:r>
            <a:r>
              <a:rPr lang="en-US" altLang="pt-BR" dirty="0" err="1" smtClean="0">
                <a:solidFill>
                  <a:srgbClr val="0000CC"/>
                </a:solidFill>
              </a:rPr>
              <a:t>informações</a:t>
            </a:r>
            <a:r>
              <a:rPr lang="en-US" altLang="pt-BR" dirty="0" smtClean="0">
                <a:solidFill>
                  <a:srgbClr val="0000CC"/>
                </a:solidFill>
              </a:rPr>
              <a:t> </a:t>
            </a:r>
            <a:r>
              <a:rPr lang="en-US" altLang="pt-BR" dirty="0" smtClean="0">
                <a:solidFill>
                  <a:srgbClr val="000000"/>
                </a:solidFill>
              </a:rPr>
              <a:t>e </a:t>
            </a:r>
            <a:r>
              <a:rPr lang="en-US" altLang="pt-BR" dirty="0" err="1" smtClean="0">
                <a:solidFill>
                  <a:srgbClr val="000000"/>
                </a:solidFill>
              </a:rPr>
              <a:t>ferramentas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pt-BR" dirty="0" smtClean="0">
                <a:solidFill>
                  <a:srgbClr val="000000"/>
                </a:solidFill>
              </a:rPr>
              <a:t>V – </a:t>
            </a:r>
            <a:r>
              <a:rPr lang="en-US" altLang="pt-BR" dirty="0" err="1" smtClean="0">
                <a:solidFill>
                  <a:srgbClr val="000000"/>
                </a:solidFill>
              </a:rPr>
              <a:t>integração</a:t>
            </a:r>
            <a:r>
              <a:rPr lang="en-US" altLang="pt-BR" dirty="0" smtClean="0">
                <a:solidFill>
                  <a:srgbClr val="000000"/>
                </a:solidFill>
              </a:rPr>
              <a:t> com o SISBIN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065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72E4D4-53D8-4805-825C-8F7D176B5E91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09782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16" tIns="45709" rIns="91416" bIns="45709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16" tIns="45709" rIns="91416" bIns="45709"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16" tIns="45709" rIns="91416" bIns="45709"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9AC755E-AF81-194D-AAA9-C38A66CD4BC1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1D46668-EEEE-F343-902E-08721C9840A4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6333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eaVert" lIns="91416" tIns="45709" rIns="91416" bIns="45709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AFB5574-A97A-3946-8469-6C0F00969B0F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7443BA9-A00E-4A42-B2C9-97304A79D0EC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5066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  <a:prstGeom prst="rect">
            <a:avLst/>
          </a:prstGeom>
        </p:spPr>
        <p:txBody>
          <a:bodyPr vert="eaVert"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  <a:prstGeom prst="rect">
            <a:avLst/>
          </a:prstGeom>
        </p:spPr>
        <p:txBody>
          <a:bodyPr vert="eaVert" lIns="91416" tIns="45709" rIns="91416" bIns="45709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27BB245-15BF-6D41-860F-0CD11907008C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6D166F7-D399-CC41-AFE4-4FB23B21AF2F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0589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9598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0468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1090613"/>
            <a:ext cx="8229600" cy="703262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966435580"/>
      </p:ext>
    </p:extLst>
  </p:cSld>
  <p:clrMapOvr>
    <a:masterClrMapping/>
  </p:clrMapOvr>
  <p:transition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xfrm>
            <a:off x="3126240" y="6247376"/>
            <a:ext cx="2895840" cy="470930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xfrm>
            <a:off x="6554880" y="6247376"/>
            <a:ext cx="2128320" cy="470930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/>
            </a:lvl1pPr>
          </a:lstStyle>
          <a:p>
            <a:fld id="{792304F0-97CC-4E54-925D-A51B0B0D2E1C}" type="slidenum">
              <a:rPr lang="pt-BR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pt-BR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4760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42735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156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46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531091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0787041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70B028E2-0923-44E5-886C-A75167896446}" type="datetimeFigureOut">
              <a:rPr lang="pt-BR">
                <a:solidFill>
                  <a:prstClr val="black"/>
                </a:solidFill>
                <a:latin typeface="Calibri" charset="0"/>
                <a:ea typeface="ＭＳ Ｐゴシック" charset="0"/>
              </a:rPr>
              <a:pPr>
                <a:defRPr/>
              </a:pPr>
              <a:t>22/06/2017</a:t>
            </a:fld>
            <a:endParaRPr lang="pt-BR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A597760-AC45-4891-9BD1-D8338E012614}" type="slidenum">
              <a:rPr lang="pt-BR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127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37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56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56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B8804B9C-C523-41AF-ACAD-2C823205CBAD}" type="datetimeFigureOut">
              <a:rPr lang="pt-BR"/>
              <a:pPr>
                <a:defRPr/>
              </a:pPr>
              <a:t>22/06/2017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E4C89D2D-1A72-4863-8B35-4626225C5E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50" y="314979"/>
            <a:ext cx="7691719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50" y="1586753"/>
            <a:ext cx="7691719" cy="4571999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13707B93-4C5B-4D5C-817D-C9A867569D05}" type="datetimeFigureOut">
              <a:rPr lang="en-US"/>
              <a:pPr>
                <a:defRPr/>
              </a:pPr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A203FD1F-4DEF-4F39-9EED-5B8D2DDD631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51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1650" y="82550"/>
            <a:ext cx="8534400" cy="446088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5F5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>
          <a:xfrm>
            <a:off x="3108326" y="6376988"/>
            <a:ext cx="2927350" cy="3429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>
          <a:xfrm>
            <a:off x="457200" y="6376988"/>
            <a:ext cx="2103438" cy="3429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>
          <a:xfrm>
            <a:off x="6096001" y="6589715"/>
            <a:ext cx="1109663" cy="26828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151026-7122-4E4A-8452-14D88468C0C5}" type="slidenum">
              <a:rPr/>
              <a:pPr>
                <a:defRPr/>
              </a:pPr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9D4832-2D5D-45E5-BA9B-3C7C7EB258F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03825148"/>
      </p:ext>
    </p:extLst>
  </p:cSld>
  <p:clrMapOvr>
    <a:masterClrMapping/>
  </p:clrMapOvr>
  <p:transition>
    <p:wedg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56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56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392" tIns="45697" rIns="91392" bIns="45697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392" tIns="45697" rIns="91392" bIns="4569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01A325E-BB30-D041-B02D-54942C4CB488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lIns="91392" tIns="45697" rIns="91392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DC82110-5E98-4146-B689-1DFF35D52473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70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92" tIns="45697" rIns="91392" bIns="45697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0"/>
            <a:ext cx="8229600" cy="4525963"/>
          </a:xfrm>
          <a:prstGeom prst="rect">
            <a:avLst/>
          </a:prstGeom>
        </p:spPr>
        <p:txBody>
          <a:bodyPr lIns="91392" tIns="45697" rIns="91392" bIns="45697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C202F76-BDF8-2040-9A27-F05CA25B59C9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lIns="91392" tIns="45697" rIns="91392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CDD60A7-C0EC-3749-BC74-71108EE74150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  <a:prstGeom prst="rect">
            <a:avLst/>
          </a:prstGeom>
        </p:spPr>
        <p:txBody>
          <a:bodyPr lIns="91392" tIns="45697" rIns="91392" bIns="45697"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  <a:prstGeom prst="rect">
            <a:avLst/>
          </a:prstGeom>
        </p:spPr>
        <p:txBody>
          <a:bodyPr lIns="91392" tIns="45697" rIns="91392" bIns="45697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26CE8C2-0E48-AB48-AAC2-390ED013DF9C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lIns="91392" tIns="45697" rIns="91392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8534701-417E-AC47-B274-D59340C0AA3C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92" tIns="45697" rIns="91392" bIns="45697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0"/>
            <a:ext cx="4038600" cy="4525963"/>
          </a:xfrm>
          <a:prstGeom prst="rect">
            <a:avLst/>
          </a:prstGeom>
        </p:spPr>
        <p:txBody>
          <a:bodyPr lIns="91392" tIns="45697" rIns="91392" bIns="4569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0"/>
            <a:ext cx="4038600" cy="4525963"/>
          </a:xfrm>
          <a:prstGeom prst="rect">
            <a:avLst/>
          </a:prstGeom>
        </p:spPr>
        <p:txBody>
          <a:bodyPr lIns="91392" tIns="45697" rIns="91392" bIns="4569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7D54756-7763-F34E-90CF-B339A00676C6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lIns="91392" tIns="45697" rIns="91392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BD32993-E1C5-5840-845C-2BC312FF1AD9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92" tIns="45697" rIns="91392" bIns="45697"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392" tIns="45697" rIns="91392" bIns="45697"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392" tIns="45697" rIns="91392" bIns="4569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392" tIns="45697" rIns="91392" bIns="45697"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392" tIns="45697" rIns="91392" bIns="4569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74A88C0-A7FD-B942-A6EE-FAEDCF6078F9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lIns="91392" tIns="45697" rIns="91392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A21FB9E-2DA9-EB45-AD9A-CCBE247CEDEC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1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92" tIns="45697" rIns="91392" bIns="45697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9F668D5-CF89-4946-815A-0D38C664E1C0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lIns="91392" tIns="45697" rIns="91392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F0879FF-5ED1-4645-A494-C0C10BAFD5F7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1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219A4C6-6BE3-2B4C-A8F2-9303D0B24877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lIns="91392" tIns="45697" rIns="91392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989381E-1022-2E46-94A5-D53116EAEC46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11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392" tIns="45697" rIns="91392" bIns="45697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  <a:prstGeom prst="rect">
            <a:avLst/>
          </a:prstGeom>
        </p:spPr>
        <p:txBody>
          <a:bodyPr lIns="91392" tIns="45697" rIns="91392" bIns="4569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lIns="91392" tIns="45697" rIns="91392" bIns="45697"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B0B83F6-4F23-CC4B-A308-B356489ECACB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lIns="91392" tIns="45697" rIns="91392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F12041-E501-8A45-925B-D262748E0905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2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392" tIns="45697" rIns="91392" bIns="45697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92" tIns="45697" rIns="91392" bIns="45697"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30" indent="0">
              <a:buNone/>
              <a:defRPr sz="2400"/>
            </a:lvl3pPr>
            <a:lvl4pPr marL="1370900" indent="0">
              <a:buNone/>
              <a:defRPr sz="2000"/>
            </a:lvl4pPr>
            <a:lvl5pPr marL="1827865" indent="0">
              <a:buNone/>
              <a:defRPr sz="2000"/>
            </a:lvl5pPr>
            <a:lvl6pPr marL="2284830" indent="0">
              <a:buNone/>
              <a:defRPr sz="2000"/>
            </a:lvl6pPr>
            <a:lvl7pPr marL="2741799" indent="0">
              <a:buNone/>
              <a:defRPr sz="2000"/>
            </a:lvl7pPr>
            <a:lvl8pPr marL="3198760" indent="0">
              <a:buNone/>
              <a:defRPr sz="2000"/>
            </a:lvl8pPr>
            <a:lvl9pPr marL="365573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392" tIns="45697" rIns="91392" bIns="45697"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9AC755E-AF81-194D-AAA9-C38A66CD4BC1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lIns="91392" tIns="45697" rIns="91392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1D46668-EEEE-F343-902E-08721C9840A4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92" tIns="45697" rIns="91392" bIns="45697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0"/>
            <a:ext cx="8229600" cy="4525963"/>
          </a:xfrm>
          <a:prstGeom prst="rect">
            <a:avLst/>
          </a:prstGeom>
        </p:spPr>
        <p:txBody>
          <a:bodyPr vert="eaVert" lIns="91392" tIns="45697" rIns="91392" bIns="45697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AFB5574-A97A-3946-8469-6C0F00969B0F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lIns="91392" tIns="45697" rIns="91392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7443BA9-A00E-4A42-B2C9-97304A79D0EC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2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  <a:prstGeom prst="rect">
            <a:avLst/>
          </a:prstGeom>
        </p:spPr>
        <p:txBody>
          <a:bodyPr vert="eaVert" lIns="91392" tIns="45697" rIns="91392" bIns="45697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  <a:prstGeom prst="rect">
            <a:avLst/>
          </a:prstGeom>
        </p:spPr>
        <p:txBody>
          <a:bodyPr vert="eaVert" lIns="91392" tIns="45697" rIns="91392" bIns="45697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27BB245-15BF-6D41-860F-0CD11907008C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lIns="91392" tIns="45697" rIns="91392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6D166F7-D399-CC41-AFE4-4FB23B21AF2F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05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2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1090613"/>
            <a:ext cx="8229600" cy="703262"/>
          </a:xfrm>
          <a:prstGeom prst="rect">
            <a:avLst/>
          </a:prstGeom>
        </p:spPr>
        <p:txBody>
          <a:bodyPr lIns="91392" tIns="45697" rIns="91392" bIns="45697"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6358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24" tIns="41463" rIns="82924" bIns="41463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  <a:prstGeom prst="rect">
            <a:avLst/>
          </a:prstGeom>
          <a:ln/>
        </p:spPr>
        <p:txBody>
          <a:bodyPr lIns="82924" tIns="41463" rIns="82924" bIns="41463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xfrm>
            <a:off x="3126240" y="6247376"/>
            <a:ext cx="2895840" cy="470930"/>
          </a:xfrm>
          <a:prstGeom prst="rect">
            <a:avLst/>
          </a:prstGeom>
          <a:ln/>
        </p:spPr>
        <p:txBody>
          <a:bodyPr lIns="82924" tIns="41463" rIns="82924" bIns="41463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xfrm>
            <a:off x="6554880" y="6247376"/>
            <a:ext cx="2128320" cy="470930"/>
          </a:xfrm>
          <a:prstGeom prst="rect">
            <a:avLst/>
          </a:prstGeom>
          <a:ln/>
        </p:spPr>
        <p:txBody>
          <a:bodyPr lIns="82924" tIns="41463" rIns="82924" bIns="41463"/>
          <a:lstStyle>
            <a:lvl1pPr>
              <a:defRPr/>
            </a:lvl1pPr>
          </a:lstStyle>
          <a:p>
            <a:fld id="{792304F0-97CC-4E54-925D-A51B0B0D2E1C}" type="slidenum">
              <a:rPr lang="pt-BR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pt-BR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16" tIns="45709" rIns="91416" bIns="4570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01A325E-BB30-D041-B02D-54942C4CB488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DC82110-5E98-4146-B689-1DFF35D52473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78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lIns="91416" tIns="45709" rIns="91416" bIns="45709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C202F76-BDF8-2040-9A27-F05CA25B59C9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CDD60A7-C0EC-3749-BC74-71108EE74150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070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  <a:prstGeom prst="rect">
            <a:avLst/>
          </a:prstGeom>
        </p:spPr>
        <p:txBody>
          <a:bodyPr lIns="91416" tIns="45709" rIns="91416" bIns="45709"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  <a:prstGeom prst="rect">
            <a:avLst/>
          </a:prstGeom>
        </p:spPr>
        <p:txBody>
          <a:bodyPr lIns="91416" tIns="45709" rIns="91416" bIns="45709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26CE8C2-0E48-AB48-AAC2-390ED013DF9C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8534701-417E-AC47-B274-D59340C0AA3C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605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7D54756-7763-F34E-90CF-B339A00676C6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BD32993-E1C5-5840-845C-2BC312FF1AD9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183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16" tIns="45709" rIns="91416" bIns="45709"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16" tIns="45709" rIns="91416" bIns="45709"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74A88C0-A7FD-B942-A6EE-FAEDCF6078F9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A21FB9E-2DA9-EB45-AD9A-CCBE247CEDEC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193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9F668D5-CF89-4946-815A-0D38C664E1C0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F0879FF-5ED1-4645-A494-C0C10BAFD5F7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300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219A4C6-6BE3-2B4C-A8F2-9303D0B24877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989381E-1022-2E46-94A5-D53116EAEC46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503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16" tIns="45709" rIns="91416" bIns="45709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lIns="91416" tIns="45709" rIns="91416" bIns="45709"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B0B83F6-4F23-CC4B-A308-B356489ECACB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F12041-E501-8A45-925B-D262748E0905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54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16" tIns="45709" rIns="91416" bIns="45709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16" tIns="45709" rIns="91416" bIns="45709"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16" tIns="45709" rIns="91416" bIns="45709"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9AC755E-AF81-194D-AAA9-C38A66CD4BC1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1D46668-EEEE-F343-902E-08721C9840A4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1611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eaVert" lIns="91416" tIns="45709" rIns="91416" bIns="45709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AFB5574-A97A-3946-8469-6C0F00969B0F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7443BA9-A00E-4A42-B2C9-97304A79D0EC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423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  <a:prstGeom prst="rect">
            <a:avLst/>
          </a:prstGeom>
        </p:spPr>
        <p:txBody>
          <a:bodyPr vert="eaVert"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  <a:prstGeom prst="rect">
            <a:avLst/>
          </a:prstGeom>
        </p:spPr>
        <p:txBody>
          <a:bodyPr vert="eaVert" lIns="91416" tIns="45709" rIns="91416" bIns="45709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27BB245-15BF-6D41-860F-0CD11907008C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6D166F7-D399-CC41-AFE4-4FB23B21AF2F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11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9D4832-2D5D-45E5-BA9B-3C7C7EB258F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</p:cSld>
  <p:clrMapOvr>
    <a:masterClrMapping/>
  </p:clrMapOvr>
  <p:transition>
    <p:wedg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4089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5935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1185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1090613"/>
            <a:ext cx="8229600" cy="703262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60856870"/>
      </p:ext>
    </p:extLst>
  </p:cSld>
  <p:clrMapOvr>
    <a:masterClrMapping/>
  </p:clrMapOvr>
  <p:transition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xfrm>
            <a:off x="3126240" y="6247376"/>
            <a:ext cx="2895840" cy="470930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xfrm>
            <a:off x="6554880" y="6247376"/>
            <a:ext cx="2128320" cy="470930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/>
            </a:lvl1pPr>
          </a:lstStyle>
          <a:p>
            <a:fld id="{792304F0-97CC-4E54-925D-A51B0B0D2E1C}" type="slidenum">
              <a:rPr lang="pt-BR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pt-BR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8420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7696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16" tIns="45709" rIns="91416" bIns="4570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01A325E-BB30-D041-B02D-54942C4CB488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DC82110-5E98-4146-B689-1DFF35D52473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7989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lIns="91416" tIns="45709" rIns="91416" bIns="45709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C202F76-BDF8-2040-9A27-F05CA25B59C9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CDD60A7-C0EC-3749-BC74-71108EE74150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139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  <a:prstGeom prst="rect">
            <a:avLst/>
          </a:prstGeom>
        </p:spPr>
        <p:txBody>
          <a:bodyPr lIns="91416" tIns="45709" rIns="91416" bIns="45709"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  <a:prstGeom prst="rect">
            <a:avLst/>
          </a:prstGeom>
        </p:spPr>
        <p:txBody>
          <a:bodyPr lIns="91416" tIns="45709" rIns="91416" bIns="45709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26CE8C2-0E48-AB48-AAC2-390ED013DF9C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8534701-417E-AC47-B274-D59340C0AA3C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243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7D54756-7763-F34E-90CF-B339A00676C6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BD32993-E1C5-5840-845C-2BC312FF1AD9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16" tIns="45709" rIns="91416" bIns="45709"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16" tIns="45709" rIns="91416" bIns="45709"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74A88C0-A7FD-B942-A6EE-FAEDCF6078F9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A21FB9E-2DA9-EB45-AD9A-CCBE247CEDEC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0519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9F668D5-CF89-4946-815A-0D38C664E1C0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F0879FF-5ED1-4645-A494-C0C10BAFD5F7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4546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219A4C6-6BE3-2B4C-A8F2-9303D0B24877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989381E-1022-2E46-94A5-D53116EAEC46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068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16" tIns="45709" rIns="91416" bIns="45709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lIns="91416" tIns="45709" rIns="91416" bIns="45709"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B0B83F6-4F23-CC4B-A308-B356489ECACB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F12041-E501-8A45-925B-D262748E0905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863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16" tIns="45709" rIns="91416" bIns="45709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16" tIns="45709" rIns="91416" bIns="45709"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16" tIns="45709" rIns="91416" bIns="45709"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9AC755E-AF81-194D-AAA9-C38A66CD4BC1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1D46668-EEEE-F343-902E-08721C9840A4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4122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eaVert" lIns="91416" tIns="45709" rIns="91416" bIns="45709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AFB5574-A97A-3946-8469-6C0F00969B0F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7443BA9-A00E-4A42-B2C9-97304A79D0EC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750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  <a:prstGeom prst="rect">
            <a:avLst/>
          </a:prstGeom>
        </p:spPr>
        <p:txBody>
          <a:bodyPr vert="eaVert"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  <a:prstGeom prst="rect">
            <a:avLst/>
          </a:prstGeom>
        </p:spPr>
        <p:txBody>
          <a:bodyPr vert="eaVert" lIns="91416" tIns="45709" rIns="91416" bIns="45709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27BB245-15BF-6D41-860F-0CD11907008C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6D166F7-D399-CC41-AFE4-4FB23B21AF2F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334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4675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0634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6369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1090613"/>
            <a:ext cx="8229600" cy="703262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88150155"/>
      </p:ext>
    </p:extLst>
  </p:cSld>
  <p:clrMapOvr>
    <a:masterClrMapping/>
  </p:clrMapOvr>
  <p:transition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xfrm>
            <a:off x="3126240" y="6247376"/>
            <a:ext cx="2895840" cy="470930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xfrm>
            <a:off x="6554880" y="6247376"/>
            <a:ext cx="2128320" cy="470930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/>
            </a:lvl1pPr>
          </a:lstStyle>
          <a:p>
            <a:fld id="{792304F0-97CC-4E54-925D-A51B0B0D2E1C}" type="slidenum">
              <a:rPr lang="pt-BR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pt-BR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909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16" tIns="45709" rIns="91416" bIns="4570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01A325E-BB30-D041-B02D-54942C4CB488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DC82110-5E98-4146-B689-1DFF35D52473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090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lIns="91416" tIns="45709" rIns="91416" bIns="45709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C202F76-BDF8-2040-9A27-F05CA25B59C9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CDD60A7-C0EC-3749-BC74-71108EE74150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856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  <a:prstGeom prst="rect">
            <a:avLst/>
          </a:prstGeom>
        </p:spPr>
        <p:txBody>
          <a:bodyPr lIns="91416" tIns="45709" rIns="91416" bIns="45709"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  <a:prstGeom prst="rect">
            <a:avLst/>
          </a:prstGeom>
        </p:spPr>
        <p:txBody>
          <a:bodyPr lIns="91416" tIns="45709" rIns="91416" bIns="45709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26CE8C2-0E48-AB48-AAC2-390ED013DF9C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8534701-417E-AC47-B274-D59340C0AA3C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0280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7D54756-7763-F34E-90CF-B339A00676C6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BD32993-E1C5-5840-845C-2BC312FF1AD9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975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16" tIns="45709" rIns="91416" bIns="45709"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16" tIns="45709" rIns="91416" bIns="45709"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74A88C0-A7FD-B942-A6EE-FAEDCF6078F9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A21FB9E-2DA9-EB45-AD9A-CCBE247CEDEC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1871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9" rIns="91416" bIns="45709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9F668D5-CF89-4946-815A-0D38C664E1C0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F0879FF-5ED1-4645-A494-C0C10BAFD5F7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9905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219A4C6-6BE3-2B4C-A8F2-9303D0B24877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989381E-1022-2E46-94A5-D53116EAEC46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802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16" tIns="45709" rIns="91416" bIns="45709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lIns="91416" tIns="45709" rIns="91416" bIns="45709"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B0B83F6-4F23-CC4B-A308-B356489ECACB}" type="datetime1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6/22/2017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lIns="91416" tIns="45709" rIns="91416" bIns="45709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F12041-E501-8A45-925B-D262748E0905}" type="slidenum">
              <a: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pPr/>
              <a:t>‹nº›</a:t>
            </a:fld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07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10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flipH="1">
            <a:off x="3177" y="6350"/>
            <a:ext cx="9137650" cy="6858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099" name="Picture 2"/>
          <p:cNvPicPr>
            <a:picLocks noChangeAspect="1" noChangeArrowheads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514"/>
          <a:stretch>
            <a:fillRect/>
          </a:stretch>
        </p:blipFill>
        <p:spPr bwMode="auto">
          <a:xfrm>
            <a:off x="8045450" y="-74613"/>
            <a:ext cx="1341438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96" r:id="rId6"/>
    <p:sldLayoutId id="2147484297" r:id="rId7"/>
    <p:sldLayoutId id="2147484267" r:id="rId8"/>
    <p:sldLayoutId id="2147484306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58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  <p:sldLayoutId id="2147484386" r:id="rId15"/>
    <p:sldLayoutId id="2147484387" r:id="rId16"/>
  </p:sldLayoutIdLst>
  <p:txStyles>
    <p:titleStyle>
      <a:lvl1pPr algn="ctr" defTabSz="457082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082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165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250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332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813" indent="-342813" algn="l" defTabSz="457082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760" indent="-285677" algn="l" defTabSz="457082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706" indent="-228541" algn="l" defTabSz="457082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9790" indent="-228541" algn="l" defTabSz="457082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6875" indent="-228541" algn="l" defTabSz="457082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959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flipH="1">
            <a:off x="3175" y="6350"/>
            <a:ext cx="9137650" cy="68580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75298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flipH="1">
            <a:off x="3177" y="6350"/>
            <a:ext cx="9137650" cy="6858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123" name="Picture 2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514"/>
          <a:stretch>
            <a:fillRect/>
          </a:stretch>
        </p:blipFill>
        <p:spPr bwMode="auto">
          <a:xfrm>
            <a:off x="8045450" y="-74613"/>
            <a:ext cx="1341438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flipH="1">
            <a:off x="3177" y="6350"/>
            <a:ext cx="9137650" cy="6858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147" name="Picture 2"/>
          <p:cNvPicPr>
            <a:picLocks noChangeAspect="1" noChangeArrowheads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514"/>
          <a:stretch>
            <a:fillRect/>
          </a:stretch>
        </p:blipFill>
        <p:spPr bwMode="auto">
          <a:xfrm>
            <a:off x="8045450" y="-74613"/>
            <a:ext cx="1341438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99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flipH="1">
            <a:off x="3177" y="0"/>
            <a:ext cx="9137650" cy="6858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171" name="Picture 2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514"/>
          <a:stretch>
            <a:fillRect/>
          </a:stretch>
        </p:blipFill>
        <p:spPr bwMode="auto">
          <a:xfrm>
            <a:off x="8045450" y="-74613"/>
            <a:ext cx="1341438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514"/>
          <a:stretch>
            <a:fillRect/>
          </a:stretch>
        </p:blipFill>
        <p:spPr bwMode="auto">
          <a:xfrm>
            <a:off x="8197850" y="77790"/>
            <a:ext cx="13414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300" r:id="rId2"/>
    <p:sldLayoutId id="2147484301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flipH="1">
            <a:off x="3177" y="6350"/>
            <a:ext cx="9137650" cy="6858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195" name="Picture 2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514"/>
          <a:stretch>
            <a:fillRect/>
          </a:stretch>
        </p:blipFill>
        <p:spPr bwMode="auto">
          <a:xfrm>
            <a:off x="8045450" y="-74613"/>
            <a:ext cx="1341438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302" r:id="rId5"/>
    <p:sldLayoutId id="2147484286" r:id="rId6"/>
    <p:sldLayoutId id="2147484287" r:id="rId7"/>
    <p:sldLayoutId id="2147484288" r:id="rId8"/>
    <p:sldLayoutId id="2147484289" r:id="rId9"/>
    <p:sldLayoutId id="2147484303" r:id="rId10"/>
    <p:sldLayoutId id="2147484290" r:id="rId11"/>
    <p:sldLayoutId id="214748439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flipH="1">
            <a:off x="3177" y="6350"/>
            <a:ext cx="9137650" cy="6858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219" name="Picture 2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514"/>
          <a:stretch>
            <a:fillRect/>
          </a:stretch>
        </p:blipFill>
        <p:spPr bwMode="auto">
          <a:xfrm>
            <a:off x="8045450" y="-74613"/>
            <a:ext cx="1341438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304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38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  <p:sldLayoutId id="2147484320" r:id="rId13"/>
    <p:sldLayoutId id="2147484321" r:id="rId14"/>
    <p:sldLayoutId id="2147484322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456964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696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defTabSz="45696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defTabSz="45696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defTabSz="45696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6964" algn="ctr" defTabSz="45696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3930" algn="ctr" defTabSz="45696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0900" algn="ctr" defTabSz="45696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7865" algn="ctr" defTabSz="45696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727" indent="-342727" algn="l" defTabSz="456964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570" indent="-285603" algn="l" defTabSz="456964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412" indent="-228481" algn="l" defTabSz="456964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9380" indent="-228481" algn="l" defTabSz="456964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6350" indent="-228481" algn="l" defTabSz="456964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316" indent="-228481" algn="l" defTabSz="4569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0" indent="-228481" algn="l" defTabSz="4569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48" indent="-228481" algn="l" defTabSz="4569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11" indent="-228481" algn="l" defTabSz="4569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95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39" r:id="rId16"/>
    <p:sldLayoutId id="2147484340" r:id="rId17"/>
  </p:sldLayoutIdLst>
  <p:txStyles>
    <p:titleStyle>
      <a:lvl1pPr algn="ctr" defTabSz="457082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082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165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250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332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813" indent="-342813" algn="l" defTabSz="457082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760" indent="-285677" algn="l" defTabSz="457082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706" indent="-228541" algn="l" defTabSz="457082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9790" indent="-228541" algn="l" defTabSz="457082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6875" indent="-228541" algn="l" defTabSz="457082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959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86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  <p:sldLayoutId id="2147484367" r:id="rId14"/>
    <p:sldLayoutId id="2147484368" r:id="rId15"/>
    <p:sldLayoutId id="2147484369" r:id="rId16"/>
  </p:sldLayoutIdLst>
  <p:txStyles>
    <p:titleStyle>
      <a:lvl1pPr algn="ctr" defTabSz="457082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082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165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250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332" algn="ctr" defTabSz="45708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813" indent="-342813" algn="l" defTabSz="457082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760" indent="-285677" algn="l" defTabSz="457082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706" indent="-228541" algn="l" defTabSz="457082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9790" indent="-228541" algn="l" defTabSz="457082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6875" indent="-228541" algn="l" defTabSz="457082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959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6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2.jpeg"/><Relationship Id="rId5" Type="http://schemas.openxmlformats.org/officeDocument/2006/relationships/image" Target="../media/image51.tiff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6.png"/><Relationship Id="rId4" Type="http://schemas.openxmlformats.org/officeDocument/2006/relationships/image" Target="../media/image81.jpeg"/><Relationship Id="rId9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1_Reduzido%20Saiba%20em%20que%20fase%20est&#225;%20o%20SISFRON(1).mp4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8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6.png"/><Relationship Id="rId4" Type="http://schemas.openxmlformats.org/officeDocument/2006/relationships/image" Target="../media/image89.jpeg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2.jpeg"/><Relationship Id="rId7" Type="http://schemas.openxmlformats.org/officeDocument/2006/relationships/image" Target="../media/image9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2.jpeg"/><Relationship Id="rId10" Type="http://schemas.openxmlformats.org/officeDocument/2006/relationships/image" Target="../media/image96.png"/><Relationship Id="rId4" Type="http://schemas.openxmlformats.org/officeDocument/2006/relationships/image" Target="../media/image81.jpeg"/><Relationship Id="rId9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81.jpeg"/><Relationship Id="rId7" Type="http://schemas.openxmlformats.org/officeDocument/2006/relationships/image" Target="../media/image98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6.png"/><Relationship Id="rId4" Type="http://schemas.openxmlformats.org/officeDocument/2006/relationships/image" Target="../media/image82.jpeg"/><Relationship Id="rId9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2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83.jpeg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jpeg"/><Relationship Id="rId19" Type="http://schemas.openxmlformats.org/officeDocument/2006/relationships/image" Target="../media/image6.pn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80.jpeg"/><Relationship Id="rId7" Type="http://schemas.openxmlformats.org/officeDocument/2006/relationships/image" Target="../media/image65.jpe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123.png"/><Relationship Id="rId5" Type="http://schemas.openxmlformats.org/officeDocument/2006/relationships/image" Target="../media/image82.jpeg"/><Relationship Id="rId10" Type="http://schemas.openxmlformats.org/officeDocument/2006/relationships/image" Target="../media/image6.png"/><Relationship Id="rId4" Type="http://schemas.openxmlformats.org/officeDocument/2006/relationships/image" Target="../media/image81.jpeg"/><Relationship Id="rId9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26" Type="http://schemas.openxmlformats.org/officeDocument/2006/relationships/image" Target="../media/image148.jpeg"/><Relationship Id="rId39" Type="http://schemas.openxmlformats.org/officeDocument/2006/relationships/image" Target="../media/image161.jpeg"/><Relationship Id="rId3" Type="http://schemas.openxmlformats.org/officeDocument/2006/relationships/image" Target="../media/image65.jpeg"/><Relationship Id="rId21" Type="http://schemas.openxmlformats.org/officeDocument/2006/relationships/image" Target="../media/image143.jpeg"/><Relationship Id="rId34" Type="http://schemas.openxmlformats.org/officeDocument/2006/relationships/image" Target="../media/image156.png"/><Relationship Id="rId42" Type="http://schemas.openxmlformats.org/officeDocument/2006/relationships/image" Target="../media/image164.png"/><Relationship Id="rId47" Type="http://schemas.openxmlformats.org/officeDocument/2006/relationships/image" Target="../media/image6.png"/><Relationship Id="rId7" Type="http://schemas.openxmlformats.org/officeDocument/2006/relationships/image" Target="../media/image129.jpe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7.jpeg"/><Relationship Id="rId33" Type="http://schemas.openxmlformats.org/officeDocument/2006/relationships/image" Target="../media/image155.png"/><Relationship Id="rId38" Type="http://schemas.openxmlformats.org/officeDocument/2006/relationships/image" Target="../media/image160.png"/><Relationship Id="rId46" Type="http://schemas.openxmlformats.org/officeDocument/2006/relationships/image" Target="../media/image168.png"/><Relationship Id="rId2" Type="http://schemas.openxmlformats.org/officeDocument/2006/relationships/image" Target="../media/image125.png"/><Relationship Id="rId16" Type="http://schemas.openxmlformats.org/officeDocument/2006/relationships/image" Target="../media/image138.jpeg"/><Relationship Id="rId20" Type="http://schemas.openxmlformats.org/officeDocument/2006/relationships/image" Target="../media/image142.jpeg"/><Relationship Id="rId29" Type="http://schemas.openxmlformats.org/officeDocument/2006/relationships/image" Target="../media/image151.jpeg"/><Relationship Id="rId41" Type="http://schemas.openxmlformats.org/officeDocument/2006/relationships/image" Target="../media/image16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24" Type="http://schemas.openxmlformats.org/officeDocument/2006/relationships/image" Target="../media/image146.jpeg"/><Relationship Id="rId32" Type="http://schemas.openxmlformats.org/officeDocument/2006/relationships/image" Target="../media/image154.png"/><Relationship Id="rId37" Type="http://schemas.openxmlformats.org/officeDocument/2006/relationships/image" Target="../media/image159.png"/><Relationship Id="rId40" Type="http://schemas.openxmlformats.org/officeDocument/2006/relationships/image" Target="../media/image162.png"/><Relationship Id="rId45" Type="http://schemas.openxmlformats.org/officeDocument/2006/relationships/image" Target="../media/image167.jpeg"/><Relationship Id="rId5" Type="http://schemas.openxmlformats.org/officeDocument/2006/relationships/image" Target="../media/image127.jpeg"/><Relationship Id="rId15" Type="http://schemas.openxmlformats.org/officeDocument/2006/relationships/image" Target="../media/image137.jpeg"/><Relationship Id="rId23" Type="http://schemas.openxmlformats.org/officeDocument/2006/relationships/image" Target="../media/image145.png"/><Relationship Id="rId28" Type="http://schemas.openxmlformats.org/officeDocument/2006/relationships/image" Target="../media/image150.png"/><Relationship Id="rId36" Type="http://schemas.openxmlformats.org/officeDocument/2006/relationships/image" Target="../media/image158.png"/><Relationship Id="rId10" Type="http://schemas.openxmlformats.org/officeDocument/2006/relationships/image" Target="../media/image132.jpeg"/><Relationship Id="rId19" Type="http://schemas.openxmlformats.org/officeDocument/2006/relationships/image" Target="../media/image141.png"/><Relationship Id="rId31" Type="http://schemas.openxmlformats.org/officeDocument/2006/relationships/image" Target="../media/image153.png"/><Relationship Id="rId44" Type="http://schemas.openxmlformats.org/officeDocument/2006/relationships/image" Target="../media/image166.png"/><Relationship Id="rId4" Type="http://schemas.openxmlformats.org/officeDocument/2006/relationships/image" Target="../media/image126.png"/><Relationship Id="rId9" Type="http://schemas.openxmlformats.org/officeDocument/2006/relationships/image" Target="../media/image131.jpeg"/><Relationship Id="rId14" Type="http://schemas.openxmlformats.org/officeDocument/2006/relationships/image" Target="../media/image136.png"/><Relationship Id="rId22" Type="http://schemas.openxmlformats.org/officeDocument/2006/relationships/image" Target="../media/image144.jpeg"/><Relationship Id="rId27" Type="http://schemas.openxmlformats.org/officeDocument/2006/relationships/image" Target="../media/image149.jpeg"/><Relationship Id="rId30" Type="http://schemas.openxmlformats.org/officeDocument/2006/relationships/image" Target="../media/image152.png"/><Relationship Id="rId35" Type="http://schemas.openxmlformats.org/officeDocument/2006/relationships/image" Target="../media/image157.jpeg"/><Relationship Id="rId43" Type="http://schemas.openxmlformats.org/officeDocument/2006/relationships/image" Target="../media/image1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hyperlink" Target="https://www.sipri.org/databases/pk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chart" Target="../charts/chart1.xml"/><Relationship Id="rId4" Type="http://schemas.openxmlformats.org/officeDocument/2006/relationships/image" Target="../media/image1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6.jpeg"/><Relationship Id="rId4" Type="http://schemas.openxmlformats.org/officeDocument/2006/relationships/image" Target="../media/image1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8.jpeg"/><Relationship Id="rId7" Type="http://schemas.openxmlformats.org/officeDocument/2006/relationships/image" Target="../media/image19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0.jpeg"/><Relationship Id="rId5" Type="http://schemas.openxmlformats.org/officeDocument/2006/relationships/image" Target="../media/image6.png"/><Relationship Id="rId4" Type="http://schemas.openxmlformats.org/officeDocument/2006/relationships/image" Target="../media/image18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13" Type="http://schemas.openxmlformats.org/officeDocument/2006/relationships/image" Target="../media/image180.png"/><Relationship Id="rId3" Type="http://schemas.openxmlformats.org/officeDocument/2006/relationships/image" Target="../media/image45.jpeg"/><Relationship Id="rId7" Type="http://schemas.openxmlformats.org/officeDocument/2006/relationships/image" Target="../media/image194.jpe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1.jpeg"/><Relationship Id="rId11" Type="http://schemas.openxmlformats.org/officeDocument/2006/relationships/image" Target="../media/image177.png"/><Relationship Id="rId5" Type="http://schemas.openxmlformats.org/officeDocument/2006/relationships/image" Target="../media/image6.png"/><Relationship Id="rId10" Type="http://schemas.openxmlformats.org/officeDocument/2006/relationships/image" Target="../media/image197.png"/><Relationship Id="rId4" Type="http://schemas.openxmlformats.org/officeDocument/2006/relationships/image" Target="../media/image193.jpeg"/><Relationship Id="rId9" Type="http://schemas.openxmlformats.org/officeDocument/2006/relationships/image" Target="../media/image19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9.jpeg"/><Relationship Id="rId7" Type="http://schemas.openxmlformats.org/officeDocument/2006/relationships/image" Target="../media/image202.jpe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Filme%20-%20O%20Seu%20Ex&#233;rcito_.mp4" TargetMode="External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10" Type="http://schemas.openxmlformats.org/officeDocument/2006/relationships/image" Target="../media/image6.png"/><Relationship Id="rId4" Type="http://schemas.openxmlformats.org/officeDocument/2006/relationships/image" Target="../media/image15.wmf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qg cópi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r="75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arca eb horizontal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17232"/>
            <a:ext cx="2520280" cy="1199154"/>
          </a:xfrm>
          <a:prstGeom prst="rect">
            <a:avLst/>
          </a:prstGeom>
          <a:effectLst>
            <a:glow rad="25400">
              <a:schemeClr val="tx1">
                <a:alpha val="50000"/>
              </a:schemeClr>
            </a:glow>
          </a:effectLst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251520" y="332656"/>
            <a:ext cx="864096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CL" altLang="pt-BR" sz="4000" dirty="0">
                <a:solidFill>
                  <a:schemeClr val="bg1"/>
                </a:solidFill>
              </a:rPr>
              <a:t> </a:t>
            </a:r>
            <a:r>
              <a:rPr lang="es-CL" altLang="pt-BR" sz="3600" b="1" dirty="0">
                <a:solidFill>
                  <a:schemeClr val="bg1"/>
                </a:solidFill>
              </a:rPr>
              <a:t>O EXÉRCITO E SEUS </a:t>
            </a:r>
            <a:r>
              <a:rPr lang="es-CL" altLang="pt-BR" sz="3600" b="1" dirty="0" smtClean="0">
                <a:solidFill>
                  <a:schemeClr val="bg1"/>
                </a:solidFill>
              </a:rPr>
              <a:t>PROGRAMAS </a:t>
            </a:r>
            <a:r>
              <a:rPr lang="es-CL" altLang="pt-BR" sz="3600" b="1" dirty="0">
                <a:solidFill>
                  <a:schemeClr val="bg1"/>
                </a:solidFill>
              </a:rPr>
              <a:t>ESTRATÉGICOS</a:t>
            </a:r>
          </a:p>
        </p:txBody>
      </p:sp>
    </p:spTree>
    <p:extLst>
      <p:ext uri="{BB962C8B-B14F-4D97-AF65-F5344CB8AC3E}">
        <p14:creationId xmlns:p14="http://schemas.microsoft.com/office/powerpoint/2010/main" val="4000057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ebvadmin.com.br/public/images/noti-1485577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7245" y="213791"/>
            <a:ext cx="4679450" cy="2683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6" descr="Resultado de imagem para operação potigu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0555" y="198846"/>
            <a:ext cx="4812814" cy="26978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49" y="3696635"/>
            <a:ext cx="4775679" cy="30327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Resultado de imagem para Poti porâ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42" y="3701510"/>
            <a:ext cx="4555581" cy="2986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4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31764" y="-1774825"/>
            <a:ext cx="55276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82" tIns="41441" rIns="82882" bIns="41441" anchor="ctr"/>
          <a:lstStyle/>
          <a:p>
            <a:pPr defTabSz="406400" eaLnBrk="0" hangingPunct="0">
              <a:buClr>
                <a:srgbClr val="000000"/>
              </a:buClr>
              <a:buSzPct val="100000"/>
            </a:pPr>
            <a:endParaRPr lang="es-CL" sz="19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31764" y="-1774825"/>
            <a:ext cx="55276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82" tIns="41441" rIns="82882" bIns="41441" anchor="ctr"/>
          <a:lstStyle/>
          <a:p>
            <a:pPr defTabSz="406400" eaLnBrk="0" hangingPunct="0">
              <a:buClr>
                <a:srgbClr val="000000"/>
              </a:buClr>
              <a:buSzPct val="100000"/>
            </a:pPr>
            <a:endParaRPr lang="es-CL" sz="190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1214" y="2239963"/>
            <a:ext cx="1095375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6288" y="2135188"/>
            <a:ext cx="1135062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82" tIns="41441" rIns="82882" bIns="41441" anchor="ctr"/>
          <a:lstStyle/>
          <a:p>
            <a:pPr defTabSz="406400" eaLnBrk="0" hangingPunct="0">
              <a:buClr>
                <a:srgbClr val="000000"/>
              </a:buClr>
              <a:buSzPct val="100000"/>
            </a:pPr>
            <a:endParaRPr lang="es-CL" sz="19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82" tIns="41441" rIns="82882" bIns="41441" anchor="ctr"/>
          <a:lstStyle/>
          <a:p>
            <a:pPr defTabSz="406400" eaLnBrk="0" hangingPunct="0">
              <a:buClr>
                <a:srgbClr val="000000"/>
              </a:buClr>
              <a:buSzPct val="100000"/>
            </a:pPr>
            <a:endParaRPr lang="es-CL" sz="19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82" tIns="41441" rIns="82882" bIns="41441" anchor="ctr"/>
          <a:lstStyle/>
          <a:p>
            <a:pPr defTabSz="406400" eaLnBrk="0" hangingPunct="0">
              <a:buClr>
                <a:srgbClr val="000000"/>
              </a:buClr>
              <a:buSzPct val="100000"/>
            </a:pPr>
            <a:endParaRPr lang="es-CL" sz="190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46275" y="3636963"/>
            <a:ext cx="128270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9226" y="5226050"/>
            <a:ext cx="114458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526" y="4051300"/>
            <a:ext cx="1122363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120770" y="1046283"/>
            <a:ext cx="8833449" cy="461665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SzPct val="100000"/>
              <a:defRPr/>
            </a:pPr>
            <a:r>
              <a:rPr lang="pt-BR" altLang="es-CL" sz="2400" b="1" dirty="0" smtClean="0">
                <a:ln w="50800"/>
                <a:solidFill>
                  <a:schemeClr val="tx1"/>
                </a:solidFill>
                <a:latin typeface="+mn-lt"/>
                <a:cs typeface="Times New Roman" pitchFamily="18" charset="0"/>
              </a:rPr>
              <a:t>GARANTINDO A LEI E A ORDEM NOS GRANDES EVENTOS</a:t>
            </a:r>
            <a:endParaRPr lang="pt-BR" altLang="es-CL" sz="2400" b="1" dirty="0">
              <a:ln w="50800"/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4834" name="Imagem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57451" y="2411415"/>
            <a:ext cx="201136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5" name="Imagem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86600" y="1733552"/>
            <a:ext cx="20574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358923" y="251981"/>
            <a:ext cx="7909438" cy="660214"/>
            <a:chOff x="1594" y="422"/>
            <a:chExt cx="3863" cy="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CustomShape 1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1594" y="469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sz="2800" dirty="0" smtClean="0"/>
                <a:t>O EXÉRCITO BRASILEIRO</a:t>
              </a:r>
              <a:endParaRPr lang="pt-BR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0370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CaixaDeTexto 8"/>
          <p:cNvSpPr txBox="1">
            <a:spLocks noChangeArrowheads="1"/>
          </p:cNvSpPr>
          <p:nvPr/>
        </p:nvSpPr>
        <p:spPr bwMode="auto">
          <a:xfrm>
            <a:off x="1295401" y="6373815"/>
            <a:ext cx="3643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dirty="0">
                <a:latin typeface="Arial Black" pitchFamily="34" charset="0"/>
              </a:rPr>
              <a:t> </a:t>
            </a:r>
            <a:endParaRPr lang="pt-BR" sz="2800" b="1" dirty="0">
              <a:latin typeface="Calibri" pitchFamily="34" charset="0"/>
            </a:endParaRPr>
          </a:p>
        </p:txBody>
      </p:sp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358923" y="62209"/>
            <a:ext cx="7909438" cy="660214"/>
            <a:chOff x="1594" y="422"/>
            <a:chExt cx="3863" cy="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CustomShape 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1594" y="469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sz="2800" dirty="0" smtClean="0"/>
                <a:t>O EXÉRCITO BRASILEIRO - MISSÕES</a:t>
              </a:r>
              <a:endParaRPr lang="pt-BR" sz="2800" dirty="0"/>
            </a:p>
          </p:txBody>
        </p:sp>
      </p:grpSp>
      <p:grpSp>
        <p:nvGrpSpPr>
          <p:cNvPr id="3" name="CustomShape 1"/>
          <p:cNvGrpSpPr>
            <a:grpSpLocks/>
          </p:cNvGrpSpPr>
          <p:nvPr/>
        </p:nvGrpSpPr>
        <p:grpSpPr bwMode="auto">
          <a:xfrm>
            <a:off x="532852" y="795979"/>
            <a:ext cx="6087006" cy="557098"/>
            <a:chOff x="1594" y="422"/>
            <a:chExt cx="3863" cy="24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CustomShape 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4" y="422"/>
              <a:ext cx="3863" cy="2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611" y="571"/>
              <a:ext cx="3831" cy="2308"/>
            </a:xfrm>
            <a:prstGeom prst="rect">
              <a:avLst/>
            </a:prstGeom>
            <a:scene3d>
              <a:camera prst="orthographicFront"/>
              <a:lightRig rig="balanced" dir="t">
                <a:rot lat="0" lon="0" rev="2100000"/>
              </a:lightRig>
            </a:scene3d>
            <a:sp3d>
              <a:bevelT w="101600" prst="riblet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sz="2800" dirty="0" smtClean="0">
                  <a:ln w="50800"/>
                  <a:solidFill>
                    <a:schemeClr val="tx1"/>
                  </a:solidFill>
                  <a:effectLst/>
                  <a:latin typeface="+mn-lt"/>
                  <a:cs typeface="Times New Roman" pitchFamily="18" charset="0"/>
                </a:rPr>
                <a:t>SUMÁRIO DIÁRIO DE OPERAÇÕES</a:t>
              </a:r>
              <a:r>
                <a:rPr lang="pt-BR" sz="2800" dirty="0" smtClean="0">
                  <a:ln w="50800"/>
                  <a:solidFill>
                    <a:srgbClr val="FF0000"/>
                  </a:solidFill>
                  <a:effectLst/>
                  <a:latin typeface="+mn-lt"/>
                  <a:cs typeface="Times New Roman" pitchFamily="18" charset="0"/>
                </a:rPr>
                <a:t> </a:t>
              </a:r>
              <a:endParaRPr lang="pt-BR" sz="2800" dirty="0">
                <a:ln w="50800"/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11" name="CustomShape 1"/>
          <p:cNvGrpSpPr>
            <a:grpSpLocks/>
          </p:cNvGrpSpPr>
          <p:nvPr/>
        </p:nvGrpSpPr>
        <p:grpSpPr bwMode="auto">
          <a:xfrm>
            <a:off x="6603822" y="794447"/>
            <a:ext cx="1927585" cy="557098"/>
            <a:chOff x="1594" y="422"/>
            <a:chExt cx="3863" cy="2457"/>
          </a:xfrm>
          <a:solidFill>
            <a:srgbClr val="FF33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CustomShape 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94" y="422"/>
              <a:ext cx="3863" cy="235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1611" y="571"/>
              <a:ext cx="3831" cy="2308"/>
            </a:xfrm>
            <a:prstGeom prst="rect">
              <a:avLst/>
            </a:prstGeom>
            <a:grpFill/>
            <a:scene3d>
              <a:camera prst="orthographicFront"/>
              <a:lightRig rig="balanced" dir="t">
                <a:rot lat="0" lon="0" rev="2100000"/>
              </a:lightRig>
            </a:scene3d>
            <a:sp3d>
              <a:bevelT w="101600" prst="riblet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sz="2800" dirty="0" smtClean="0">
                  <a:ln w="50800"/>
                  <a:solidFill>
                    <a:schemeClr val="bg1"/>
                  </a:solidFill>
                  <a:effectLst/>
                  <a:latin typeface="+mn-lt"/>
                  <a:cs typeface="Times New Roman" pitchFamily="18" charset="0"/>
                </a:rPr>
                <a:t>15 FEV 17</a:t>
              </a:r>
              <a:endParaRPr lang="pt-BR" sz="2800" dirty="0">
                <a:ln w="50800"/>
                <a:solidFill>
                  <a:schemeClr val="bg1"/>
                </a:solidFill>
                <a:effectLst/>
                <a:latin typeface="+mn-lt"/>
                <a:cs typeface="Times New Roman" pitchFamily="18" charset="0"/>
              </a:endParaRPr>
            </a:p>
          </p:txBody>
        </p:sp>
      </p:grpSp>
      <p:graphicFrame>
        <p:nvGraphicFramePr>
          <p:cNvPr id="16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97938"/>
              </p:ext>
            </p:extLst>
          </p:nvPr>
        </p:nvGraphicFramePr>
        <p:xfrm>
          <a:off x="238125" y="1642870"/>
          <a:ext cx="8753476" cy="253097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830933"/>
                <a:gridCol w="1276826"/>
                <a:gridCol w="1645717"/>
              </a:tblGrid>
              <a:tr h="610738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1" dirty="0" smtClean="0">
                          <a:ln/>
                          <a:solidFill>
                            <a:srgbClr val="FFFFFF"/>
                          </a:solidFill>
                          <a:latin typeface="Arial Black" panose="020B0A04020102020204" pitchFamily="34" charset="0"/>
                          <a:cs typeface="+mn-cs"/>
                        </a:rPr>
                        <a:t>COOPERANDO COM</a:t>
                      </a:r>
                      <a:r>
                        <a:rPr lang="pt-BR" sz="2600" b="1" baseline="0" dirty="0" smtClean="0">
                          <a:ln/>
                          <a:solidFill>
                            <a:srgbClr val="FFFFFF"/>
                          </a:solidFill>
                          <a:latin typeface="Arial Black" panose="020B0A04020102020204" pitchFamily="34" charset="0"/>
                          <a:cs typeface="+mn-cs"/>
                        </a:rPr>
                        <a:t> A </a:t>
                      </a:r>
                      <a:r>
                        <a:rPr lang="pt-BR" sz="2600" b="1" dirty="0" smtClean="0">
                          <a:ln/>
                          <a:solidFill>
                            <a:srgbClr val="FFFFFF"/>
                          </a:solidFill>
                          <a:latin typeface="Arial Black" panose="020B0A04020102020204" pitchFamily="34" charset="0"/>
                          <a:cs typeface="+mn-cs"/>
                        </a:rPr>
                        <a:t>MANUTENÇÃO DA SOBERANIA NACIONAL</a:t>
                      </a:r>
                    </a:p>
                  </a:txBody>
                  <a:tcPr>
                    <a:solidFill>
                      <a:srgbClr val="4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610738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FFFF00"/>
                          </a:solidFill>
                        </a:rPr>
                        <a:t>OPERAÇÕES REALIZADAS</a:t>
                      </a:r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 smtClean="0">
                          <a:solidFill>
                            <a:srgbClr val="FFFF00"/>
                          </a:solidFill>
                        </a:rPr>
                        <a:t>Nr</a:t>
                      </a:r>
                      <a:r>
                        <a:rPr lang="pt-BR" sz="2800" b="1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pt-BR" sz="2800" b="1" dirty="0" err="1" smtClean="0">
                          <a:solidFill>
                            <a:srgbClr val="FFFF00"/>
                          </a:solidFill>
                        </a:rPr>
                        <a:t>Op</a:t>
                      </a:r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FFFF00"/>
                          </a:solidFill>
                        </a:rPr>
                        <a:t>EFETIVOS</a:t>
                      </a:r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479125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FAIXA DE FRONTEIRA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07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319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75315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ADESTRAMENTO DA TROPA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01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268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Imagen 3" descr="30468975592_1e7a3c479f_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9" y="4208557"/>
            <a:ext cx="3585882" cy="23756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Imagen 4" descr="33326014615_39ee04c15f_z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88" y="4213412"/>
            <a:ext cx="3765176" cy="2398688"/>
          </a:xfrm>
          <a:prstGeom prst="rect">
            <a:avLst/>
          </a:prstGeom>
        </p:spPr>
      </p:pic>
      <p:sp>
        <p:nvSpPr>
          <p:cNvPr id="17" name="CaixaDeTexto 8"/>
          <p:cNvSpPr txBox="1">
            <a:spLocks noChangeArrowheads="1"/>
          </p:cNvSpPr>
          <p:nvPr/>
        </p:nvSpPr>
        <p:spPr bwMode="auto">
          <a:xfrm>
            <a:off x="1473817" y="6373815"/>
            <a:ext cx="3643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dirty="0">
                <a:latin typeface="Arial Black" pitchFamily="34" charset="0"/>
              </a:rPr>
              <a:t> </a:t>
            </a:r>
            <a:endParaRPr lang="pt-BR" sz="2800" b="1" dirty="0">
              <a:latin typeface="Calibri" pitchFamily="34" charset="0"/>
            </a:endParaRPr>
          </a:p>
        </p:txBody>
      </p:sp>
      <p:sp>
        <p:nvSpPr>
          <p:cNvPr id="21" name="CaixaDeTexto 8"/>
          <p:cNvSpPr txBox="1">
            <a:spLocks noChangeArrowheads="1"/>
          </p:cNvSpPr>
          <p:nvPr/>
        </p:nvSpPr>
        <p:spPr bwMode="auto">
          <a:xfrm>
            <a:off x="1295401" y="6373815"/>
            <a:ext cx="3643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dirty="0">
                <a:latin typeface="Arial Black" pitchFamily="34" charset="0"/>
              </a:rPr>
              <a:t> </a:t>
            </a:r>
            <a:endParaRPr lang="pt-BR" sz="2800" b="1" dirty="0">
              <a:latin typeface="Calibri" pitchFamily="34" charset="0"/>
            </a:endParaRPr>
          </a:p>
        </p:txBody>
      </p:sp>
      <p:graphicFrame>
        <p:nvGraphicFramePr>
          <p:cNvPr id="22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919127"/>
              </p:ext>
            </p:extLst>
          </p:nvPr>
        </p:nvGraphicFramePr>
        <p:xfrm>
          <a:off x="234141" y="1682861"/>
          <a:ext cx="8753476" cy="253097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830933"/>
                <a:gridCol w="1276826"/>
                <a:gridCol w="1645717"/>
              </a:tblGrid>
              <a:tr h="610738">
                <a:tc gridSpan="3"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pt-BR" sz="2600" b="1" dirty="0" smtClean="0">
                          <a:ln/>
                          <a:solidFill>
                            <a:srgbClr val="FFFFFF"/>
                          </a:solidFill>
                          <a:latin typeface="Arial Black" panose="020B0A04020102020204" pitchFamily="34" charset="0"/>
                          <a:cs typeface="+mn-cs"/>
                        </a:rPr>
                        <a:t>COOPERANDO COM O DESENVOLVIMENTO</a:t>
                      </a:r>
                      <a:r>
                        <a:rPr lang="pt-BR" sz="2600" b="1" baseline="0" dirty="0" smtClean="0">
                          <a:ln/>
                          <a:solidFill>
                            <a:srgbClr val="FFFFFF"/>
                          </a:solidFill>
                          <a:latin typeface="Arial Black" panose="020B0A04020102020204" pitchFamily="34" charset="0"/>
                          <a:cs typeface="+mn-cs"/>
                        </a:rPr>
                        <a:t> NACIONAL</a:t>
                      </a:r>
                      <a:endParaRPr lang="pt-BR" sz="2600" b="1" dirty="0">
                        <a:ln/>
                        <a:solidFill>
                          <a:srgbClr val="FFFFFF"/>
                        </a:solidFill>
                        <a:latin typeface="Arial Black" panose="020B0A04020102020204" pitchFamily="34" charset="0"/>
                        <a:cs typeface="+mn-cs"/>
                      </a:endParaRPr>
                    </a:p>
                  </a:txBody>
                  <a:tcPr>
                    <a:solidFill>
                      <a:srgbClr val="4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610738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FFFF00"/>
                          </a:solidFill>
                        </a:rPr>
                        <a:t>OPERAÇÕES REALIZADAS</a:t>
                      </a:r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 smtClean="0">
                          <a:solidFill>
                            <a:srgbClr val="FFFF00"/>
                          </a:solidFill>
                        </a:rPr>
                        <a:t>Nr</a:t>
                      </a:r>
                      <a:r>
                        <a:rPr lang="pt-BR" sz="2800" b="1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pt-BR" sz="2800" b="1" dirty="0" err="1" smtClean="0">
                          <a:solidFill>
                            <a:srgbClr val="FFFF00"/>
                          </a:solidFill>
                        </a:rPr>
                        <a:t>Op</a:t>
                      </a:r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FFFF00"/>
                          </a:solidFill>
                        </a:rPr>
                        <a:t>EFETIVOS</a:t>
                      </a:r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479125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OPERAÇÕES DE ENGENHARIA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2034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79125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APOIO À DEFESA CIVIL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1941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3" name="Imagem 23" descr="eng no EB.jp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47089" y="4409981"/>
            <a:ext cx="4414558" cy="23456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588" y="4388527"/>
            <a:ext cx="4467412" cy="23837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8"/>
          <p:cNvSpPr txBox="1">
            <a:spLocks noChangeArrowheads="1"/>
          </p:cNvSpPr>
          <p:nvPr/>
        </p:nvSpPr>
        <p:spPr bwMode="auto">
          <a:xfrm>
            <a:off x="1295401" y="6373815"/>
            <a:ext cx="3643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dirty="0">
                <a:latin typeface="Arial Black" pitchFamily="34" charset="0"/>
              </a:rPr>
              <a:t> </a:t>
            </a:r>
            <a:endParaRPr lang="pt-BR" sz="2800" b="1" dirty="0">
              <a:latin typeface="Calibri" pitchFamily="34" charset="0"/>
            </a:endParaRPr>
          </a:p>
        </p:txBody>
      </p:sp>
      <p:graphicFrame>
        <p:nvGraphicFramePr>
          <p:cNvPr id="27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470848"/>
              </p:ext>
            </p:extLst>
          </p:nvPr>
        </p:nvGraphicFramePr>
        <p:xfrm>
          <a:off x="265448" y="1673106"/>
          <a:ext cx="8753476" cy="253097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830933"/>
                <a:gridCol w="1276826"/>
                <a:gridCol w="1645717"/>
              </a:tblGrid>
              <a:tr h="610738">
                <a:tc gridSpan="3"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pt-BR" sz="2600" b="1" dirty="0" smtClean="0">
                          <a:ln/>
                          <a:solidFill>
                            <a:srgbClr val="FFFFFF"/>
                          </a:solidFill>
                          <a:latin typeface="Arial Black" panose="020B0A04020102020204" pitchFamily="34" charset="0"/>
                          <a:cs typeface="+mn-cs"/>
                        </a:rPr>
                        <a:t>GARANTINDO OS PODERES CONSTITUCIONAIS, A LEI E A ORDEM</a:t>
                      </a:r>
                      <a:endParaRPr lang="pt-BR" sz="2600" b="1" dirty="0">
                        <a:ln/>
                        <a:solidFill>
                          <a:srgbClr val="FFFFFF"/>
                        </a:solidFill>
                        <a:latin typeface="Arial Black" panose="020B0A04020102020204" pitchFamily="34" charset="0"/>
                        <a:cs typeface="+mn-cs"/>
                      </a:endParaRPr>
                    </a:p>
                  </a:txBody>
                  <a:tcPr>
                    <a:solidFill>
                      <a:srgbClr val="4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610738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FFFF00"/>
                          </a:solidFill>
                        </a:rPr>
                        <a:t>OPERAÇÕES REALIZADAS</a:t>
                      </a:r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 smtClean="0">
                          <a:solidFill>
                            <a:srgbClr val="FFFF00"/>
                          </a:solidFill>
                        </a:rPr>
                        <a:t>Nr</a:t>
                      </a:r>
                      <a:r>
                        <a:rPr lang="pt-BR" sz="2800" b="1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pt-BR" sz="2800" b="1" dirty="0" err="1" smtClean="0">
                          <a:solidFill>
                            <a:srgbClr val="FFFF00"/>
                          </a:solidFill>
                        </a:rPr>
                        <a:t>Op</a:t>
                      </a:r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FFFF00"/>
                          </a:solidFill>
                        </a:rPr>
                        <a:t>EFETIVOS</a:t>
                      </a:r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479125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OPERAÇÕES DE GLO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03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6189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7912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APOIO AOS ÓRGÃOS PÚBLICOS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8" name="Imagen 4" descr="32943624900_e5b50977e4_z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55" y="4353298"/>
            <a:ext cx="3550612" cy="228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" name="Imagen 5" descr="33199348851_bf36e2199d_z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/>
        </p:blipFill>
        <p:spPr>
          <a:xfrm>
            <a:off x="622111" y="4410075"/>
            <a:ext cx="3585882" cy="225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8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624827"/>
              </p:ext>
            </p:extLst>
          </p:nvPr>
        </p:nvGraphicFramePr>
        <p:xfrm>
          <a:off x="270411" y="1682861"/>
          <a:ext cx="8753476" cy="197378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830933"/>
                <a:gridCol w="1276826"/>
                <a:gridCol w="1645717"/>
              </a:tblGrid>
              <a:tr h="610738">
                <a:tc gridSpan="3"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pt-BR" sz="2600" b="1" dirty="0" smtClean="0">
                          <a:ln/>
                          <a:solidFill>
                            <a:srgbClr val="FFFFFF"/>
                          </a:solidFill>
                          <a:latin typeface="Arial Black" panose="020B0A04020102020204" pitchFamily="34" charset="0"/>
                          <a:cs typeface="+mn-cs"/>
                        </a:rPr>
                        <a:t>PROJETANDO INTERNACIONALMENTE O BRASIL</a:t>
                      </a:r>
                      <a:endParaRPr lang="pt-BR" sz="2600" b="1" dirty="0">
                        <a:ln/>
                        <a:solidFill>
                          <a:srgbClr val="FFFFFF"/>
                        </a:solidFill>
                        <a:latin typeface="Arial Black" panose="020B0A04020102020204" pitchFamily="34" charset="0"/>
                        <a:cs typeface="+mn-cs"/>
                      </a:endParaRPr>
                    </a:p>
                  </a:txBody>
                  <a:tcPr>
                    <a:solidFill>
                      <a:srgbClr val="4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610738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FF00"/>
                          </a:solidFill>
                        </a:rPr>
                        <a:t>OPERAÇÕES REALIZADAS</a:t>
                      </a:r>
                      <a:endParaRPr lang="pt-BR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err="1" smtClean="0">
                          <a:solidFill>
                            <a:srgbClr val="FFFF00"/>
                          </a:solidFill>
                        </a:rPr>
                        <a:t>Nr</a:t>
                      </a:r>
                      <a:r>
                        <a:rPr lang="pt-BR" sz="2400" b="1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pt-BR" sz="2400" b="1" dirty="0" err="1" smtClean="0">
                          <a:solidFill>
                            <a:srgbClr val="FFFF00"/>
                          </a:solidFill>
                        </a:rPr>
                        <a:t>Op</a:t>
                      </a:r>
                      <a:endParaRPr lang="pt-BR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FF00"/>
                          </a:solidFill>
                        </a:rPr>
                        <a:t>EFETIVOS</a:t>
                      </a:r>
                      <a:endParaRPr lang="pt-BR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47912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OPERAÇOES INTERNACIONAIS</a:t>
                      </a:r>
                      <a:endParaRPr lang="pt-B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pt-B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851</a:t>
                      </a:r>
                      <a:endParaRPr lang="pt-B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9" name="Imagen 3" descr="33229480871_a951e3ff71_z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08" y="3998072"/>
            <a:ext cx="3736704" cy="24755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Imagen 4" descr="32514464224_cbacb7c86f_z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0" y="3995036"/>
            <a:ext cx="3989294" cy="25084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30" name="Tabe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607104"/>
              </p:ext>
            </p:extLst>
          </p:nvPr>
        </p:nvGraphicFramePr>
        <p:xfrm>
          <a:off x="51218" y="1431850"/>
          <a:ext cx="9143998" cy="529319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6091071"/>
                <a:gridCol w="1333789"/>
                <a:gridCol w="1719138"/>
              </a:tblGrid>
              <a:tr h="666740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FFFF00"/>
                          </a:solidFill>
                        </a:rPr>
                        <a:t>OPERAÇÕES REALIZADAS</a:t>
                      </a:r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 smtClean="0">
                          <a:solidFill>
                            <a:srgbClr val="FFFF00"/>
                          </a:solidFill>
                        </a:rPr>
                        <a:t>Nr</a:t>
                      </a:r>
                      <a:r>
                        <a:rPr lang="pt-BR" sz="2800" b="1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pt-BR" sz="2800" b="1" dirty="0" err="1" smtClean="0">
                          <a:solidFill>
                            <a:srgbClr val="FFFF00"/>
                          </a:solidFill>
                        </a:rPr>
                        <a:t>Op</a:t>
                      </a:r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FFFF00"/>
                          </a:solidFill>
                        </a:rPr>
                        <a:t>EFETIVOS</a:t>
                      </a:r>
                      <a:endParaRPr lang="pt-BR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56567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OPERAÇÕES DE GLO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03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6189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6567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OPERAÇÕES DE ENGENHARIA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2034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567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APOIO À DEFESA CIVIL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1941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6567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OPERAÇÕES INTERNACIONAIS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851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567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FAIXA DE FRONTEIRA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07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319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6567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ADESTRAMENTO DA TROPA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tx1"/>
                          </a:solidFill>
                        </a:rPr>
                        <a:t>01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268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56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APOIO AOS ÓRGÃOS PÚBLICOS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66740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TOTAL</a:t>
                      </a:r>
                      <a:endParaRPr lang="pt-BR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bg1"/>
                          </a:solidFill>
                        </a:rPr>
                        <a:t>61</a:t>
                      </a:r>
                      <a:endParaRPr lang="pt-BR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chemeClr val="bg1"/>
                          </a:solidFill>
                        </a:rPr>
                        <a:t>11.628</a:t>
                      </a:r>
                      <a:endParaRPr lang="pt-BR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44812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6"/>
          <p:cNvSpPr/>
          <p:nvPr/>
        </p:nvSpPr>
        <p:spPr>
          <a:xfrm>
            <a:off x="2222416" y="539969"/>
            <a:ext cx="5019323" cy="58477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50" dirty="0">
                <a:ln w="952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  <a:ea typeface="ＭＳ Ｐゴシック" charset="0"/>
                <a:cs typeface="Arial" charset="0"/>
              </a:rPr>
              <a:t>FUNÇÕES DA </a:t>
            </a:r>
            <a:r>
              <a:rPr lang="pt-BR" sz="3200" b="1" spc="50" dirty="0" smtClean="0">
                <a:ln w="952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  <a:ea typeface="ＭＳ Ｐゴシック" charset="0"/>
                <a:cs typeface="Arial" charset="0"/>
              </a:rPr>
              <a:t>DEFESA</a:t>
            </a:r>
            <a:endParaRPr lang="pt-BR" sz="6600" b="1" spc="50" dirty="0">
              <a:ln w="9525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5576" y="2314615"/>
            <a:ext cx="76328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3200" b="1" dirty="0" smtClean="0">
                <a:solidFill>
                  <a:srgbClr val="F79646">
                    <a:lumMod val="75000"/>
                  </a:srgbClr>
                </a:solidFill>
                <a:latin typeface="Calibri" charset="0"/>
                <a:ea typeface="ＭＳ Ｐゴシック" charset="0"/>
                <a:cs typeface="Arial" charset="0"/>
              </a:rPr>
              <a:t>Fortalecer a nacionalidade</a:t>
            </a:r>
          </a:p>
          <a:p>
            <a:pPr marL="285750" indent="-285750">
              <a:buFontTx/>
              <a:buChar char="-"/>
            </a:pPr>
            <a:endParaRPr lang="pt-BR" sz="3200" b="1" dirty="0">
              <a:solidFill>
                <a:srgbClr val="F79646">
                  <a:lumMod val="75000"/>
                </a:srgbClr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pt-BR" sz="3200" b="1" dirty="0" smtClean="0">
                <a:solidFill>
                  <a:srgbClr val="F79646">
                    <a:lumMod val="75000"/>
                  </a:srgbClr>
                </a:solidFill>
                <a:latin typeface="Calibri" charset="0"/>
                <a:ea typeface="ＭＳ Ｐゴシック" charset="0"/>
                <a:cs typeface="Arial" charset="0"/>
              </a:rPr>
              <a:t>Contribuir para a dissuasão</a:t>
            </a:r>
            <a:endParaRPr lang="pt-BR" sz="3200" b="1" dirty="0">
              <a:solidFill>
                <a:srgbClr val="F79646">
                  <a:lumMod val="75000"/>
                </a:srgbClr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marL="285750" indent="-285750">
              <a:buFontTx/>
              <a:buChar char="-"/>
            </a:pPr>
            <a:endParaRPr lang="pt-BR" sz="3200" b="1" dirty="0">
              <a:solidFill>
                <a:srgbClr val="F79646">
                  <a:lumMod val="75000"/>
                </a:srgbClr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pt-BR" sz="3200" b="1" dirty="0">
                <a:solidFill>
                  <a:srgbClr val="F79646">
                    <a:lumMod val="75000"/>
                  </a:srgbClr>
                </a:solidFill>
                <a:latin typeface="Calibri" charset="0"/>
                <a:ea typeface="ＭＳ Ｐゴシック" charset="0"/>
                <a:cs typeface="Arial" charset="0"/>
              </a:rPr>
              <a:t>Atender às demandas da </a:t>
            </a:r>
            <a:r>
              <a:rPr lang="pt-BR" sz="3200" b="1" dirty="0" smtClean="0">
                <a:solidFill>
                  <a:srgbClr val="F79646">
                    <a:lumMod val="75000"/>
                  </a:srgbClr>
                </a:solidFill>
                <a:latin typeface="Calibri" charset="0"/>
                <a:ea typeface="ＭＳ Ｐゴシック" charset="0"/>
                <a:cs typeface="Arial" charset="0"/>
              </a:rPr>
              <a:t>Nação</a:t>
            </a:r>
          </a:p>
          <a:p>
            <a:endParaRPr lang="pt-BR" sz="3200" b="1" dirty="0">
              <a:solidFill>
                <a:srgbClr val="F79646">
                  <a:lumMod val="75000"/>
                </a:srgbClr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pt-BR" sz="3200" b="1" dirty="0" smtClean="0">
                <a:solidFill>
                  <a:srgbClr val="F79646">
                    <a:lumMod val="75000"/>
                  </a:srgbClr>
                </a:solidFill>
                <a:latin typeface="Calibri" charset="0"/>
                <a:ea typeface="ＭＳ Ｐゴシック" charset="0"/>
                <a:cs typeface="Arial" charset="0"/>
              </a:rPr>
              <a:t>Fomentar o desenvolvimento</a:t>
            </a:r>
          </a:p>
          <a:p>
            <a:pPr marL="285750" indent="-285750">
              <a:buFontTx/>
              <a:buChar char="-"/>
            </a:pPr>
            <a:endParaRPr lang="pt-BR" sz="3200" b="1" dirty="0">
              <a:solidFill>
                <a:srgbClr val="F79646">
                  <a:lumMod val="75000"/>
                </a:srgbClr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4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251520" y="1196752"/>
            <a:ext cx="8640960" cy="5184576"/>
            <a:chOff x="251520" y="1124744"/>
            <a:chExt cx="8640960" cy="4896544"/>
          </a:xfrm>
        </p:grpSpPr>
        <p:graphicFrame>
          <p:nvGraphicFramePr>
            <p:cNvPr id="2" name="Diagrama 1"/>
            <p:cNvGraphicFramePr/>
            <p:nvPr>
              <p:extLst>
                <p:ext uri="{D42A27DB-BD31-4B8C-83A1-F6EECF244321}">
                  <p14:modId xmlns:p14="http://schemas.microsoft.com/office/powerpoint/2010/main" val="4113831263"/>
                </p:ext>
              </p:extLst>
            </p:nvPr>
          </p:nvGraphicFramePr>
          <p:xfrm>
            <a:off x="251520" y="1124744"/>
            <a:ext cx="8640960" cy="48965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49" y="1395852"/>
              <a:ext cx="1507078" cy="1025036"/>
            </a:xfrm>
            <a:prstGeom prst="rect">
              <a:avLst/>
            </a:prstGeom>
          </p:spPr>
        </p:pic>
        <p:sp>
          <p:nvSpPr>
            <p:cNvPr id="6" name="Retângulo: Cantos Arredondados 5"/>
            <p:cNvSpPr/>
            <p:nvPr/>
          </p:nvSpPr>
          <p:spPr>
            <a:xfrm>
              <a:off x="408391" y="2924944"/>
              <a:ext cx="1742593" cy="1296143"/>
            </a:xfrm>
            <a:prstGeom prst="roundRect">
              <a:avLst>
                <a:gd name="adj" fmla="val 10000"/>
              </a:avLst>
            </a:prstGeom>
            <a:blipFill rotWithShape="1">
              <a:blip r:embed="rId8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tângulo: Cantos Arredondados 8"/>
            <p:cNvSpPr/>
            <p:nvPr/>
          </p:nvSpPr>
          <p:spPr>
            <a:xfrm>
              <a:off x="408391" y="4653136"/>
              <a:ext cx="1728192" cy="1224136"/>
            </a:xfrm>
            <a:prstGeom prst="roundRect">
              <a:avLst>
                <a:gd name="adj" fmla="val 10000"/>
              </a:avLst>
            </a:prstGeom>
            <a:blipFill rotWithShape="1">
              <a:blip r:embed="rId9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1" name="Retângulo 16"/>
          <p:cNvSpPr/>
          <p:nvPr/>
        </p:nvSpPr>
        <p:spPr>
          <a:xfrm>
            <a:off x="1968891" y="260648"/>
            <a:ext cx="51953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50" dirty="0">
                <a:ln w="952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  <a:ea typeface="ＭＳ Ｐゴシック" charset="0"/>
                <a:cs typeface="Arial" charset="0"/>
              </a:rPr>
              <a:t>Por que “gastar” em defesa?</a:t>
            </a:r>
            <a:endParaRPr lang="pt-BR" sz="6600" b="1" spc="50" dirty="0">
              <a:ln w="9525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itchFamily="18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upo 59"/>
          <p:cNvGrpSpPr/>
          <p:nvPr/>
        </p:nvGrpSpPr>
        <p:grpSpPr>
          <a:xfrm>
            <a:off x="144862" y="2195529"/>
            <a:ext cx="2566618" cy="3635268"/>
            <a:chOff x="262551" y="2195529"/>
            <a:chExt cx="2566618" cy="3635268"/>
          </a:xfrm>
        </p:grpSpPr>
        <p:grpSp>
          <p:nvGrpSpPr>
            <p:cNvPr id="2" name="Grupo 5"/>
            <p:cNvGrpSpPr>
              <a:grpSpLocks/>
            </p:cNvGrpSpPr>
            <p:nvPr/>
          </p:nvGrpSpPr>
          <p:grpSpPr bwMode="auto">
            <a:xfrm>
              <a:off x="1765503" y="2218723"/>
              <a:ext cx="1049575" cy="1520705"/>
              <a:chOff x="7819363" y="2568527"/>
              <a:chExt cx="1225620" cy="1656184"/>
            </a:xfrm>
          </p:grpSpPr>
          <p:sp>
            <p:nvSpPr>
              <p:cNvPr id="56" name="Rectángulo 5"/>
              <p:cNvSpPr>
                <a:spLocks noChangeArrowheads="1"/>
              </p:cNvSpPr>
              <p:nvPr/>
            </p:nvSpPr>
            <p:spPr bwMode="auto">
              <a:xfrm>
                <a:off x="7819363" y="2568527"/>
                <a:ext cx="1225620" cy="1656184"/>
              </a:xfrm>
              <a:prstGeom prst="rect">
                <a:avLst/>
              </a:prstGeom>
              <a:solidFill>
                <a:srgbClr val="408230"/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63500" dist="228601" dir="2700000" algn="ctr" rotWithShape="0">
                  <a:srgbClr val="000000">
                    <a:alpha val="29999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pt-BR" sz="1200" b="1" dirty="0" smtClean="0">
                  <a:latin typeface="Arial" pitchFamily="34" charset="0"/>
                </a:endParaRPr>
              </a:p>
              <a:p>
                <a:pPr algn="ctr" eaLnBrk="1" hangingPunct="1">
                  <a:defRPr/>
                </a:pPr>
                <a:endParaRPr lang="pt-BR" sz="1200" b="1" dirty="0" smtClean="0">
                  <a:latin typeface="Arial" pitchFamily="34" charset="0"/>
                </a:endParaRPr>
              </a:p>
              <a:p>
                <a:pPr algn="ctr" eaLnBrk="1" hangingPunct="1">
                  <a:defRPr/>
                </a:pPr>
                <a:endParaRPr lang="pt-BR" sz="1200" b="1" dirty="0" smtClean="0">
                  <a:latin typeface="Arial" pitchFamily="34" charset="0"/>
                </a:endParaRPr>
              </a:p>
              <a:p>
                <a:pPr algn="ctr" eaLnBrk="1" hangingPunct="1">
                  <a:defRPr/>
                </a:pPr>
                <a:endParaRPr lang="pt-BR" sz="1200" b="1" dirty="0" smtClean="0">
                  <a:latin typeface="Arial" pitchFamily="34" charset="0"/>
                </a:endParaRPr>
              </a:p>
              <a:p>
                <a:pPr algn="ctr" eaLnBrk="1" hangingPunct="1">
                  <a:defRPr/>
                </a:pPr>
                <a:endParaRPr lang="pt-BR" sz="1200" b="1" dirty="0" smtClean="0">
                  <a:latin typeface="Arial" pitchFamily="34" charset="0"/>
                </a:endParaRPr>
              </a:p>
              <a:p>
                <a:pPr algn="ctr" eaLnBrk="1" hangingPunct="1">
                  <a:defRPr/>
                </a:pPr>
                <a:r>
                  <a:rPr lang="pt-BR" sz="1200" b="1" dirty="0" smtClean="0">
                    <a:solidFill>
                      <a:schemeClr val="bg1"/>
                    </a:solidFill>
                    <a:latin typeface="Arial" pitchFamily="34" charset="0"/>
                  </a:rPr>
                  <a:t>Política </a:t>
                </a:r>
              </a:p>
              <a:p>
                <a:pPr algn="ctr" eaLnBrk="1" hangingPunct="1">
                  <a:defRPr/>
                </a:pPr>
                <a:r>
                  <a:rPr lang="pt-BR" sz="1200" b="1" dirty="0" smtClean="0">
                    <a:solidFill>
                      <a:schemeClr val="bg1"/>
                    </a:solidFill>
                    <a:latin typeface="Arial" pitchFamily="34" charset="0"/>
                  </a:rPr>
                  <a:t>Nacional     de Defesa </a:t>
                </a:r>
              </a:p>
              <a:p>
                <a:pPr algn="ctr" eaLnBrk="1" hangingPunct="1">
                  <a:defRPr/>
                </a:pPr>
                <a:endParaRPr lang="pt-BR" sz="1200" b="1" dirty="0" smtClean="0">
                  <a:latin typeface="Arial" pitchFamily="34" charset="0"/>
                </a:endParaRPr>
              </a:p>
            </p:txBody>
          </p:sp>
          <p:pic>
            <p:nvPicPr>
              <p:cNvPr id="57" name="Imagen 6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22000" contrast="2000"/>
              </a:blip>
              <a:srcRect/>
              <a:stretch>
                <a:fillRect/>
              </a:stretch>
            </p:blipFill>
            <p:spPr bwMode="auto">
              <a:xfrm>
                <a:off x="8200301" y="2819940"/>
                <a:ext cx="472994" cy="451562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</p:spPr>
          </p:pic>
        </p:grpSp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1627" y="4291555"/>
              <a:ext cx="1023045" cy="148534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203200" dir="2700000" algn="tl" rotWithShape="0">
                <a:srgbClr val="000000">
                  <a:alpha val="2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36" name="Picture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2551" y="2195529"/>
              <a:ext cx="1082023" cy="15207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38" name="Picture 1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2256" y="4310093"/>
              <a:ext cx="1066913" cy="152070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CustomShape 1"/>
          <p:cNvGrpSpPr>
            <a:grpSpLocks/>
          </p:cNvGrpSpPr>
          <p:nvPr/>
        </p:nvGrpSpPr>
        <p:grpSpPr bwMode="auto">
          <a:xfrm>
            <a:off x="535827" y="202534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3" name="CustomShape 1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PROGRAMAS  ESTRATÉGICOS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586421" y="876206"/>
            <a:ext cx="7865706" cy="461665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t-BR" sz="2400" b="1" dirty="0" smtClean="0">
                <a:ln w="50800"/>
                <a:cs typeface="Times New Roman" pitchFamily="18" charset="0"/>
              </a:rPr>
              <a:t>QUAL  A  RAZÃO?</a:t>
            </a:r>
            <a:endParaRPr lang="pt-BR" sz="2400" b="1" dirty="0">
              <a:ln w="50800"/>
              <a:cs typeface="Times New Roman" pitchFamily="18" charset="0"/>
            </a:endParaRPr>
          </a:p>
        </p:txBody>
      </p:sp>
      <p:grpSp>
        <p:nvGrpSpPr>
          <p:cNvPr id="61" name="Grupo 60"/>
          <p:cNvGrpSpPr/>
          <p:nvPr/>
        </p:nvGrpSpPr>
        <p:grpSpPr>
          <a:xfrm>
            <a:off x="2879028" y="2740351"/>
            <a:ext cx="2726188" cy="2579355"/>
            <a:chOff x="2879028" y="2740349"/>
            <a:chExt cx="2726188" cy="2579355"/>
          </a:xfrm>
        </p:grpSpPr>
        <p:pic>
          <p:nvPicPr>
            <p:cNvPr id="35" name="Picture 6" descr="C:\Users\950.7 sch eme\Desktop\capa-concepção-estrat-final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865" y="2740349"/>
              <a:ext cx="1706351" cy="25793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Seta para a direita listrada 40"/>
            <p:cNvSpPr/>
            <p:nvPr/>
          </p:nvSpPr>
          <p:spPr>
            <a:xfrm>
              <a:off x="2879028" y="3594226"/>
              <a:ext cx="905346" cy="760491"/>
            </a:xfrm>
            <a:prstGeom prst="striped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2" name="Grupo 61"/>
          <p:cNvGrpSpPr/>
          <p:nvPr/>
        </p:nvGrpSpPr>
        <p:grpSpPr>
          <a:xfrm>
            <a:off x="6237841" y="2688879"/>
            <a:ext cx="2824682" cy="2281473"/>
            <a:chOff x="6319318" y="2688879"/>
            <a:chExt cx="2824682" cy="2281473"/>
          </a:xfrm>
        </p:grpSpPr>
        <p:sp>
          <p:nvSpPr>
            <p:cNvPr id="44" name="Texto explicativo em forma de nuvem 43"/>
            <p:cNvSpPr/>
            <p:nvPr/>
          </p:nvSpPr>
          <p:spPr>
            <a:xfrm>
              <a:off x="6319318" y="2688879"/>
              <a:ext cx="2824681" cy="2281473"/>
            </a:xfrm>
            <a:prstGeom prst="cloudCallout">
              <a:avLst>
                <a:gd name="adj1" fmla="val -71178"/>
                <a:gd name="adj2" fmla="val 452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6464174" y="3413161"/>
              <a:ext cx="26798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 Black" pitchFamily="34" charset="0"/>
                </a:rPr>
                <a:t>OBTER NOVAS CAPACIDADES</a:t>
              </a:r>
              <a:endParaRPr lang="pt-BR" sz="2400" b="1" dirty="0"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37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31863"/>
            <a:ext cx="9144000" cy="592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5"/>
          <p:cNvGrpSpPr>
            <a:grpSpLocks/>
          </p:cNvGrpSpPr>
          <p:nvPr/>
        </p:nvGrpSpPr>
        <p:grpSpPr bwMode="auto">
          <a:xfrm>
            <a:off x="2563813" y="4572000"/>
            <a:ext cx="6580187" cy="1311275"/>
            <a:chOff x="5046532" y="4838229"/>
            <a:chExt cx="7014316" cy="1311711"/>
          </a:xfrm>
        </p:grpSpPr>
        <p:sp>
          <p:nvSpPr>
            <p:cNvPr id="38917" name="CaixaDeTexto 2"/>
            <p:cNvSpPr txBox="1">
              <a:spLocks noChangeArrowheads="1"/>
            </p:cNvSpPr>
            <p:nvPr/>
          </p:nvSpPr>
          <p:spPr bwMode="auto">
            <a:xfrm>
              <a:off x="5046532" y="4838229"/>
              <a:ext cx="672550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t-BR" sz="4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8918" name="CaixaDeTexto 4"/>
            <p:cNvSpPr txBox="1">
              <a:spLocks noChangeArrowheads="1"/>
            </p:cNvSpPr>
            <p:nvPr/>
          </p:nvSpPr>
          <p:spPr bwMode="auto">
            <a:xfrm>
              <a:off x="5069740" y="5442054"/>
              <a:ext cx="699110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t-BR" sz="4000" b="1">
                <a:solidFill>
                  <a:srgbClr val="FFFF00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CustomShape 1"/>
          <p:cNvGrpSpPr>
            <a:grpSpLocks/>
          </p:cNvGrpSpPr>
          <p:nvPr/>
        </p:nvGrpSpPr>
        <p:grpSpPr bwMode="auto">
          <a:xfrm>
            <a:off x="535827" y="202534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CustomShape 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PROGRAMAS  ESTRATÉGICOS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LIEDE_PORTFOLIO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SLIEDE_PORTFOLIO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7258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SLIEDE_PORTFOLIO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9" t="81158" r="79695" b="15274"/>
          <a:stretch/>
        </p:blipFill>
        <p:spPr bwMode="auto">
          <a:xfrm>
            <a:off x="2239897" y="5413833"/>
            <a:ext cx="1004555" cy="2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9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000100" y="285733"/>
            <a:ext cx="7238689" cy="649861"/>
          </a:xfrm>
        </p:spPr>
        <p:txBody>
          <a:bodyPr>
            <a:noAutofit/>
          </a:bodyPr>
          <a:lstStyle/>
          <a:p>
            <a:pPr algn="ctr"/>
            <a:r>
              <a:rPr lang="pt-BR" sz="2400" dirty="0"/>
              <a:t>PROJETOS INDUTORES DA TRANSFORMAÇÃO</a:t>
            </a:r>
          </a:p>
        </p:txBody>
      </p:sp>
      <p:sp>
        <p:nvSpPr>
          <p:cNvPr id="20" name="Espaço Reservado para Número de Slid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173C-FE69-4618-B648-43723920496E}" type="slidenum">
              <a:rPr lang="pt-BR" altLang="pt-BR" smtClean="0">
                <a:solidFill>
                  <a:prstClr val="black"/>
                </a:solidFill>
              </a:rPr>
              <a:pPr/>
              <a:t>18</a:t>
            </a:fld>
            <a:endParaRPr lang="pt-BR" altLang="pt-BR">
              <a:solidFill>
                <a:prstClr val="black"/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1075204" y="1282662"/>
            <a:ext cx="6653772" cy="4833973"/>
            <a:chOff x="1880429" y="1808398"/>
            <a:chExt cx="5059155" cy="3227845"/>
          </a:xfrm>
        </p:grpSpPr>
        <p:pic>
          <p:nvPicPr>
            <p:cNvPr id="9" name="Picture 12" descr="C:\Users\Sergio\Documents\IME\Fotos palestra IME\Projetos\Antiaere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861" y="3556959"/>
              <a:ext cx="1457206" cy="1468164"/>
            </a:xfrm>
            <a:prstGeom prst="rect">
              <a:avLst/>
            </a:prstGeom>
            <a:solidFill>
              <a:srgbClr val="DDDDDD">
                <a:lumMod val="90000"/>
              </a:srgbClr>
            </a:solidFill>
            <a:ln w="28575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  <a:extLst/>
          </p:spPr>
        </p:pic>
        <p:pic>
          <p:nvPicPr>
            <p:cNvPr id="11" name="Picture 14" descr="C:\Users\Sergio\Documents\IME\Fotos palestra IME\Projetos\Rec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669" y="1820110"/>
              <a:ext cx="1521915" cy="1509922"/>
            </a:xfrm>
            <a:prstGeom prst="rect">
              <a:avLst/>
            </a:prstGeom>
            <a:solidFill>
              <a:srgbClr val="DDDDDD">
                <a:lumMod val="90000"/>
              </a:srgbClr>
            </a:solidFill>
            <a:ln w="28575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  <a:extLst/>
          </p:spPr>
        </p:pic>
        <p:pic>
          <p:nvPicPr>
            <p:cNvPr id="13" name="Picture 9" descr="C:\Users\Sergio\Documents\IME\Fotos palestra IME\Projetos\Guaran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937" y="1816121"/>
              <a:ext cx="1490245" cy="1490245"/>
            </a:xfrm>
            <a:prstGeom prst="rect">
              <a:avLst/>
            </a:prstGeom>
            <a:solidFill>
              <a:srgbClr val="DDDDDD">
                <a:lumMod val="90000"/>
              </a:srgbClr>
            </a:solidFill>
            <a:ln w="28575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  <a:extLst/>
          </p:spPr>
        </p:pic>
        <p:pic>
          <p:nvPicPr>
            <p:cNvPr id="15" name="Picture 10" descr="C:\Users\Sergio\Documents\IME\Fotos palestra IME\Projetos\Astro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429" y="1808398"/>
              <a:ext cx="1490022" cy="1490022"/>
            </a:xfrm>
            <a:prstGeom prst="rect">
              <a:avLst/>
            </a:prstGeom>
            <a:solidFill>
              <a:srgbClr val="DDDDDD">
                <a:lumMod val="90000"/>
              </a:srgbClr>
            </a:solidFill>
            <a:ln w="28575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  <a:extLst/>
          </p:spPr>
        </p:pic>
        <p:pic>
          <p:nvPicPr>
            <p:cNvPr id="16" name="Picture 11" descr="C:\Users\Sergio\Documents\IME\Fotos palestra IME\Projetos\Sisfrom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1034" y="3545841"/>
              <a:ext cx="1490402" cy="1490402"/>
            </a:xfrm>
            <a:prstGeom prst="rect">
              <a:avLst/>
            </a:prstGeom>
            <a:solidFill>
              <a:srgbClr val="DDDDDD">
                <a:lumMod val="90000"/>
              </a:srgbClr>
            </a:solidFill>
            <a:ln w="28575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  <a:extLst/>
          </p:spPr>
        </p:pic>
        <p:pic>
          <p:nvPicPr>
            <p:cNvPr id="17" name="Picture 13" descr="C:\Users\Sergio\Documents\IME\Fotos palestra IME\Projetos\Cibernetica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19" y="3545841"/>
              <a:ext cx="1430965" cy="1468164"/>
            </a:xfrm>
            <a:prstGeom prst="rect">
              <a:avLst/>
            </a:prstGeom>
            <a:solidFill>
              <a:srgbClr val="DDDDDD">
                <a:lumMod val="90000"/>
              </a:srgbClr>
            </a:solidFill>
            <a:ln w="28575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  <a:extLst/>
          </p:spPr>
        </p:pic>
      </p:grpSp>
      <p:sp>
        <p:nvSpPr>
          <p:cNvPr id="21" name="Text Box 1"/>
          <p:cNvSpPr txBox="1">
            <a:spLocks noChangeArrowheads="1"/>
          </p:cNvSpPr>
          <p:nvPr/>
        </p:nvSpPr>
        <p:spPr bwMode="auto">
          <a:xfrm>
            <a:off x="1173110" y="188640"/>
            <a:ext cx="6802426" cy="586924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27000" h="114300" prst="angle"/>
            <a:bevelB/>
          </a:sp3d>
        </p:spPr>
        <p:txBody>
          <a:bodyPr lIns="89967" tIns="46784" rIns="89967" bIns="46784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pt-BR" sz="3200" b="1" dirty="0" smtClean="0">
                <a:solidFill>
                  <a:srgbClr val="000000"/>
                </a:solidFill>
                <a:cs typeface="Arial" charset="0"/>
              </a:rPr>
              <a:t>PROGRAMAS </a:t>
            </a:r>
            <a:r>
              <a:rPr lang="en-GB" altLang="pt-BR" sz="3200" b="1" dirty="0">
                <a:solidFill>
                  <a:srgbClr val="000000"/>
                </a:solidFill>
                <a:cs typeface="Arial" charset="0"/>
              </a:rPr>
              <a:t>ESTRATÉGICOS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690936" y="1282662"/>
            <a:ext cx="2137220" cy="2287818"/>
            <a:chOff x="3040063" y="776288"/>
            <a:chExt cx="3201987" cy="33020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40063" y="1933575"/>
              <a:ext cx="3194050" cy="214471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18" name="Picture 4" descr="G:\01 OCOP\Diversos\OCOP 7.jpg"/>
            <p:cNvPicPr preferRelativeResize="0"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86100" y="776288"/>
              <a:ext cx="3155950" cy="1157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850290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2"/>
          <p:cNvSpPr>
            <a:spLocks noChangeArrowheads="1"/>
          </p:cNvSpPr>
          <p:nvPr/>
        </p:nvSpPr>
        <p:spPr bwMode="auto">
          <a:xfrm>
            <a:off x="1976438" y="4395788"/>
            <a:ext cx="36449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7" tIns="45704" rIns="91407" bIns="45704" anchor="ctr"/>
          <a:lstStyle/>
          <a:p>
            <a:endParaRPr lang="pt-BR" altLang="pt-BR" b="1" i="1">
              <a:solidFill>
                <a:srgbClr val="000000"/>
              </a:solidFill>
            </a:endParaRPr>
          </a:p>
        </p:txBody>
      </p:sp>
      <p:pic>
        <p:nvPicPr>
          <p:cNvPr id="40963" name="Picture 12" descr="05_mapa_final"/>
          <p:cNvPicPr>
            <a:picLocks noChangeAspect="1" noChangeArrowheads="1"/>
          </p:cNvPicPr>
          <p:nvPr/>
        </p:nvPicPr>
        <p:blipFill>
          <a:blip r:embed="rId2"/>
          <a:srcRect b="16000"/>
          <a:stretch>
            <a:fillRect/>
          </a:stretch>
        </p:blipFill>
        <p:spPr bwMode="auto">
          <a:xfrm>
            <a:off x="0" y="974725"/>
            <a:ext cx="9177338" cy="5848350"/>
          </a:xfrm>
          <a:prstGeom prst="rect">
            <a:avLst/>
          </a:prstGeom>
          <a:gradFill rotWithShape="1">
            <a:gsLst>
              <a:gs pos="0">
                <a:srgbClr val="6666FF">
                  <a:alpha val="60001"/>
                </a:srgbClr>
              </a:gs>
              <a:gs pos="100000">
                <a:srgbClr val="25255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5883275" y="1193800"/>
            <a:ext cx="3165475" cy="1001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0965" name="Picture 2" descr="E:\LOGOS PROGRAMAS ESTRATÉGICOS\SISFRON_pret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3275" y="1193800"/>
            <a:ext cx="30368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9009" y="1193719"/>
            <a:ext cx="4025069" cy="95189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0000" tIns="45000" rIns="90000" bIns="45000">
            <a:sp3d extrusionH="57150">
              <a:bevelT w="38100" h="38100" prst="angle"/>
            </a:sp3d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A6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ejaVu Sans" pitchFamily="34" charset="0"/>
              </a:defRPr>
            </a:lvl1pPr>
          </a:lstStyle>
          <a:p>
            <a:pPr>
              <a:defRPr/>
            </a:pPr>
            <a:r>
              <a:rPr lang="pt-BR" sz="2000" spc="-1" dirty="0">
                <a:solidFill>
                  <a:srgbClr val="877A2D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SISTEMA </a:t>
            </a:r>
            <a:r>
              <a:rPr lang="pt-BR" sz="2000" spc="-1" dirty="0" smtClean="0">
                <a:solidFill>
                  <a:srgbClr val="877A2D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INTEGRADO DE </a:t>
            </a:r>
            <a:r>
              <a:rPr lang="pt-BR" sz="2000" spc="-1" dirty="0">
                <a:solidFill>
                  <a:srgbClr val="877A2D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MONITORAMENTO DE FRONTEIRAS</a:t>
            </a:r>
          </a:p>
        </p:txBody>
      </p:sp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535827" y="202534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CustomShape 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PROGRAMAS  ESTRATÉGICOS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53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503081" y="3546940"/>
            <a:ext cx="727075" cy="1431925"/>
            <a:chOff x="2875" y="1806"/>
            <a:chExt cx="458" cy="902"/>
          </a:xfrm>
        </p:grpSpPr>
        <p:grpSp>
          <p:nvGrpSpPr>
            <p:cNvPr id="4" name="Group 183"/>
            <p:cNvGrpSpPr>
              <a:grpSpLocks noChangeAspect="1"/>
            </p:cNvGrpSpPr>
            <p:nvPr/>
          </p:nvGrpSpPr>
          <p:grpSpPr bwMode="auto">
            <a:xfrm>
              <a:off x="2875" y="2230"/>
              <a:ext cx="454" cy="478"/>
              <a:chOff x="2778" y="2470"/>
              <a:chExt cx="412" cy="434"/>
            </a:xfrm>
          </p:grpSpPr>
          <p:sp>
            <p:nvSpPr>
              <p:cNvPr id="36040" name="Freeform 184"/>
              <p:cNvSpPr>
                <a:spLocks noChangeAspect="1"/>
              </p:cNvSpPr>
              <p:nvPr/>
            </p:nvSpPr>
            <p:spPr bwMode="auto">
              <a:xfrm>
                <a:off x="2778" y="2470"/>
                <a:ext cx="412" cy="434"/>
              </a:xfrm>
              <a:custGeom>
                <a:avLst/>
                <a:gdLst>
                  <a:gd name="T0" fmla="*/ 408 w 412"/>
                  <a:gd name="T1" fmla="*/ 0 h 434"/>
                  <a:gd name="T2" fmla="*/ 396 w 412"/>
                  <a:gd name="T3" fmla="*/ 26 h 434"/>
                  <a:gd name="T4" fmla="*/ 396 w 412"/>
                  <a:gd name="T5" fmla="*/ 52 h 434"/>
                  <a:gd name="T6" fmla="*/ 400 w 412"/>
                  <a:gd name="T7" fmla="*/ 92 h 434"/>
                  <a:gd name="T8" fmla="*/ 390 w 412"/>
                  <a:gd name="T9" fmla="*/ 128 h 434"/>
                  <a:gd name="T10" fmla="*/ 410 w 412"/>
                  <a:gd name="T11" fmla="*/ 164 h 434"/>
                  <a:gd name="T12" fmla="*/ 398 w 412"/>
                  <a:gd name="T13" fmla="*/ 184 h 434"/>
                  <a:gd name="T14" fmla="*/ 380 w 412"/>
                  <a:gd name="T15" fmla="*/ 176 h 434"/>
                  <a:gd name="T16" fmla="*/ 374 w 412"/>
                  <a:gd name="T17" fmla="*/ 192 h 434"/>
                  <a:gd name="T18" fmla="*/ 356 w 412"/>
                  <a:gd name="T19" fmla="*/ 218 h 434"/>
                  <a:gd name="T20" fmla="*/ 348 w 412"/>
                  <a:gd name="T21" fmla="*/ 234 h 434"/>
                  <a:gd name="T22" fmla="*/ 328 w 412"/>
                  <a:gd name="T23" fmla="*/ 246 h 434"/>
                  <a:gd name="T24" fmla="*/ 324 w 412"/>
                  <a:gd name="T25" fmla="*/ 278 h 434"/>
                  <a:gd name="T26" fmla="*/ 318 w 412"/>
                  <a:gd name="T27" fmla="*/ 324 h 434"/>
                  <a:gd name="T28" fmla="*/ 316 w 412"/>
                  <a:gd name="T29" fmla="*/ 362 h 434"/>
                  <a:gd name="T30" fmla="*/ 292 w 412"/>
                  <a:gd name="T31" fmla="*/ 370 h 434"/>
                  <a:gd name="T32" fmla="*/ 254 w 412"/>
                  <a:gd name="T33" fmla="*/ 372 h 434"/>
                  <a:gd name="T34" fmla="*/ 226 w 412"/>
                  <a:gd name="T35" fmla="*/ 382 h 434"/>
                  <a:gd name="T36" fmla="*/ 196 w 412"/>
                  <a:gd name="T37" fmla="*/ 378 h 434"/>
                  <a:gd name="T38" fmla="*/ 158 w 412"/>
                  <a:gd name="T39" fmla="*/ 390 h 434"/>
                  <a:gd name="T40" fmla="*/ 134 w 412"/>
                  <a:gd name="T41" fmla="*/ 430 h 434"/>
                  <a:gd name="T42" fmla="*/ 124 w 412"/>
                  <a:gd name="T43" fmla="*/ 424 h 434"/>
                  <a:gd name="T44" fmla="*/ 92 w 412"/>
                  <a:gd name="T45" fmla="*/ 406 h 434"/>
                  <a:gd name="T46" fmla="*/ 54 w 412"/>
                  <a:gd name="T47" fmla="*/ 390 h 434"/>
                  <a:gd name="T48" fmla="*/ 24 w 412"/>
                  <a:gd name="T49" fmla="*/ 378 h 434"/>
                  <a:gd name="T50" fmla="*/ 2 w 412"/>
                  <a:gd name="T51" fmla="*/ 354 h 434"/>
                  <a:gd name="T52" fmla="*/ 0 w 412"/>
                  <a:gd name="T53" fmla="*/ 322 h 434"/>
                  <a:gd name="T54" fmla="*/ 30 w 412"/>
                  <a:gd name="T55" fmla="*/ 272 h 434"/>
                  <a:gd name="T56" fmla="*/ 46 w 412"/>
                  <a:gd name="T57" fmla="*/ 228 h 434"/>
                  <a:gd name="T58" fmla="*/ 76 w 412"/>
                  <a:gd name="T59" fmla="*/ 218 h 434"/>
                  <a:gd name="T60" fmla="*/ 82 w 412"/>
                  <a:gd name="T61" fmla="*/ 200 h 434"/>
                  <a:gd name="T62" fmla="*/ 104 w 412"/>
                  <a:gd name="T63" fmla="*/ 178 h 434"/>
                  <a:gd name="T64" fmla="*/ 122 w 412"/>
                  <a:gd name="T65" fmla="*/ 164 h 434"/>
                  <a:gd name="T66" fmla="*/ 134 w 412"/>
                  <a:gd name="T67" fmla="*/ 128 h 434"/>
                  <a:gd name="T68" fmla="*/ 142 w 412"/>
                  <a:gd name="T69" fmla="*/ 80 h 43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12"/>
                  <a:gd name="T106" fmla="*/ 0 h 434"/>
                  <a:gd name="T107" fmla="*/ 412 w 412"/>
                  <a:gd name="T108" fmla="*/ 434 h 43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12" h="434">
                    <a:moveTo>
                      <a:pt x="142" y="0"/>
                    </a:moveTo>
                    <a:lnTo>
                      <a:pt x="408" y="0"/>
                    </a:lnTo>
                    <a:lnTo>
                      <a:pt x="392" y="14"/>
                    </a:lnTo>
                    <a:lnTo>
                      <a:pt x="396" y="26"/>
                    </a:lnTo>
                    <a:lnTo>
                      <a:pt x="386" y="42"/>
                    </a:lnTo>
                    <a:lnTo>
                      <a:pt x="396" y="52"/>
                    </a:lnTo>
                    <a:lnTo>
                      <a:pt x="400" y="66"/>
                    </a:lnTo>
                    <a:lnTo>
                      <a:pt x="400" y="92"/>
                    </a:lnTo>
                    <a:lnTo>
                      <a:pt x="390" y="104"/>
                    </a:lnTo>
                    <a:lnTo>
                      <a:pt x="390" y="128"/>
                    </a:lnTo>
                    <a:lnTo>
                      <a:pt x="412" y="144"/>
                    </a:lnTo>
                    <a:lnTo>
                      <a:pt x="410" y="164"/>
                    </a:lnTo>
                    <a:lnTo>
                      <a:pt x="406" y="180"/>
                    </a:lnTo>
                    <a:lnTo>
                      <a:pt x="398" y="184"/>
                    </a:lnTo>
                    <a:lnTo>
                      <a:pt x="388" y="180"/>
                    </a:lnTo>
                    <a:lnTo>
                      <a:pt x="380" y="176"/>
                    </a:lnTo>
                    <a:lnTo>
                      <a:pt x="372" y="176"/>
                    </a:lnTo>
                    <a:lnTo>
                      <a:pt x="374" y="192"/>
                    </a:lnTo>
                    <a:lnTo>
                      <a:pt x="362" y="192"/>
                    </a:lnTo>
                    <a:lnTo>
                      <a:pt x="356" y="218"/>
                    </a:lnTo>
                    <a:lnTo>
                      <a:pt x="360" y="216"/>
                    </a:lnTo>
                    <a:lnTo>
                      <a:pt x="348" y="234"/>
                    </a:lnTo>
                    <a:lnTo>
                      <a:pt x="338" y="240"/>
                    </a:lnTo>
                    <a:lnTo>
                      <a:pt x="328" y="246"/>
                    </a:lnTo>
                    <a:lnTo>
                      <a:pt x="324" y="260"/>
                    </a:lnTo>
                    <a:lnTo>
                      <a:pt x="324" y="278"/>
                    </a:lnTo>
                    <a:lnTo>
                      <a:pt x="334" y="298"/>
                    </a:lnTo>
                    <a:lnTo>
                      <a:pt x="318" y="324"/>
                    </a:lnTo>
                    <a:lnTo>
                      <a:pt x="332" y="334"/>
                    </a:lnTo>
                    <a:lnTo>
                      <a:pt x="316" y="362"/>
                    </a:lnTo>
                    <a:lnTo>
                      <a:pt x="304" y="372"/>
                    </a:lnTo>
                    <a:lnTo>
                      <a:pt x="292" y="370"/>
                    </a:lnTo>
                    <a:lnTo>
                      <a:pt x="266" y="378"/>
                    </a:lnTo>
                    <a:lnTo>
                      <a:pt x="254" y="372"/>
                    </a:lnTo>
                    <a:lnTo>
                      <a:pt x="240" y="378"/>
                    </a:lnTo>
                    <a:lnTo>
                      <a:pt x="226" y="382"/>
                    </a:lnTo>
                    <a:lnTo>
                      <a:pt x="212" y="380"/>
                    </a:lnTo>
                    <a:lnTo>
                      <a:pt x="196" y="378"/>
                    </a:lnTo>
                    <a:lnTo>
                      <a:pt x="182" y="382"/>
                    </a:lnTo>
                    <a:lnTo>
                      <a:pt x="158" y="390"/>
                    </a:lnTo>
                    <a:lnTo>
                      <a:pt x="138" y="412"/>
                    </a:lnTo>
                    <a:lnTo>
                      <a:pt x="134" y="430"/>
                    </a:lnTo>
                    <a:lnTo>
                      <a:pt x="124" y="434"/>
                    </a:lnTo>
                    <a:lnTo>
                      <a:pt x="124" y="424"/>
                    </a:lnTo>
                    <a:lnTo>
                      <a:pt x="112" y="406"/>
                    </a:lnTo>
                    <a:lnTo>
                      <a:pt x="92" y="406"/>
                    </a:lnTo>
                    <a:lnTo>
                      <a:pt x="70" y="406"/>
                    </a:lnTo>
                    <a:lnTo>
                      <a:pt x="54" y="390"/>
                    </a:lnTo>
                    <a:lnTo>
                      <a:pt x="40" y="384"/>
                    </a:lnTo>
                    <a:lnTo>
                      <a:pt x="24" y="378"/>
                    </a:lnTo>
                    <a:lnTo>
                      <a:pt x="12" y="366"/>
                    </a:lnTo>
                    <a:lnTo>
                      <a:pt x="2" y="354"/>
                    </a:lnTo>
                    <a:lnTo>
                      <a:pt x="8" y="330"/>
                    </a:lnTo>
                    <a:lnTo>
                      <a:pt x="0" y="322"/>
                    </a:lnTo>
                    <a:lnTo>
                      <a:pt x="10" y="302"/>
                    </a:lnTo>
                    <a:lnTo>
                      <a:pt x="30" y="272"/>
                    </a:lnTo>
                    <a:lnTo>
                      <a:pt x="42" y="250"/>
                    </a:lnTo>
                    <a:lnTo>
                      <a:pt x="46" y="228"/>
                    </a:lnTo>
                    <a:lnTo>
                      <a:pt x="62" y="228"/>
                    </a:lnTo>
                    <a:lnTo>
                      <a:pt x="76" y="218"/>
                    </a:lnTo>
                    <a:lnTo>
                      <a:pt x="82" y="212"/>
                    </a:lnTo>
                    <a:lnTo>
                      <a:pt x="82" y="200"/>
                    </a:lnTo>
                    <a:lnTo>
                      <a:pt x="98" y="180"/>
                    </a:lnTo>
                    <a:lnTo>
                      <a:pt x="104" y="178"/>
                    </a:lnTo>
                    <a:lnTo>
                      <a:pt x="118" y="178"/>
                    </a:lnTo>
                    <a:lnTo>
                      <a:pt x="122" y="164"/>
                    </a:lnTo>
                    <a:lnTo>
                      <a:pt x="122" y="144"/>
                    </a:lnTo>
                    <a:lnTo>
                      <a:pt x="134" y="128"/>
                    </a:lnTo>
                    <a:lnTo>
                      <a:pt x="142" y="116"/>
                    </a:lnTo>
                    <a:lnTo>
                      <a:pt x="142" y="80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41" name="Freeform 185"/>
              <p:cNvSpPr>
                <a:spLocks noChangeAspect="1"/>
              </p:cNvSpPr>
              <p:nvPr/>
            </p:nvSpPr>
            <p:spPr bwMode="auto">
              <a:xfrm>
                <a:off x="2778" y="2470"/>
                <a:ext cx="412" cy="434"/>
              </a:xfrm>
              <a:custGeom>
                <a:avLst/>
                <a:gdLst>
                  <a:gd name="T0" fmla="*/ 408 w 412"/>
                  <a:gd name="T1" fmla="*/ 0 h 434"/>
                  <a:gd name="T2" fmla="*/ 396 w 412"/>
                  <a:gd name="T3" fmla="*/ 26 h 434"/>
                  <a:gd name="T4" fmla="*/ 396 w 412"/>
                  <a:gd name="T5" fmla="*/ 52 h 434"/>
                  <a:gd name="T6" fmla="*/ 400 w 412"/>
                  <a:gd name="T7" fmla="*/ 92 h 434"/>
                  <a:gd name="T8" fmla="*/ 390 w 412"/>
                  <a:gd name="T9" fmla="*/ 128 h 434"/>
                  <a:gd name="T10" fmla="*/ 410 w 412"/>
                  <a:gd name="T11" fmla="*/ 164 h 434"/>
                  <a:gd name="T12" fmla="*/ 398 w 412"/>
                  <a:gd name="T13" fmla="*/ 184 h 434"/>
                  <a:gd name="T14" fmla="*/ 380 w 412"/>
                  <a:gd name="T15" fmla="*/ 176 h 434"/>
                  <a:gd name="T16" fmla="*/ 374 w 412"/>
                  <a:gd name="T17" fmla="*/ 192 h 434"/>
                  <a:gd name="T18" fmla="*/ 356 w 412"/>
                  <a:gd name="T19" fmla="*/ 218 h 434"/>
                  <a:gd name="T20" fmla="*/ 348 w 412"/>
                  <a:gd name="T21" fmla="*/ 234 h 434"/>
                  <a:gd name="T22" fmla="*/ 328 w 412"/>
                  <a:gd name="T23" fmla="*/ 246 h 434"/>
                  <a:gd name="T24" fmla="*/ 324 w 412"/>
                  <a:gd name="T25" fmla="*/ 278 h 434"/>
                  <a:gd name="T26" fmla="*/ 318 w 412"/>
                  <a:gd name="T27" fmla="*/ 324 h 434"/>
                  <a:gd name="T28" fmla="*/ 316 w 412"/>
                  <a:gd name="T29" fmla="*/ 362 h 434"/>
                  <a:gd name="T30" fmla="*/ 292 w 412"/>
                  <a:gd name="T31" fmla="*/ 370 h 434"/>
                  <a:gd name="T32" fmla="*/ 254 w 412"/>
                  <a:gd name="T33" fmla="*/ 372 h 434"/>
                  <a:gd name="T34" fmla="*/ 226 w 412"/>
                  <a:gd name="T35" fmla="*/ 382 h 434"/>
                  <a:gd name="T36" fmla="*/ 196 w 412"/>
                  <a:gd name="T37" fmla="*/ 378 h 434"/>
                  <a:gd name="T38" fmla="*/ 158 w 412"/>
                  <a:gd name="T39" fmla="*/ 390 h 434"/>
                  <a:gd name="T40" fmla="*/ 134 w 412"/>
                  <a:gd name="T41" fmla="*/ 430 h 434"/>
                  <a:gd name="T42" fmla="*/ 124 w 412"/>
                  <a:gd name="T43" fmla="*/ 424 h 434"/>
                  <a:gd name="T44" fmla="*/ 92 w 412"/>
                  <a:gd name="T45" fmla="*/ 406 h 434"/>
                  <a:gd name="T46" fmla="*/ 54 w 412"/>
                  <a:gd name="T47" fmla="*/ 390 h 434"/>
                  <a:gd name="T48" fmla="*/ 24 w 412"/>
                  <a:gd name="T49" fmla="*/ 378 h 434"/>
                  <a:gd name="T50" fmla="*/ 2 w 412"/>
                  <a:gd name="T51" fmla="*/ 354 h 434"/>
                  <a:gd name="T52" fmla="*/ 0 w 412"/>
                  <a:gd name="T53" fmla="*/ 322 h 434"/>
                  <a:gd name="T54" fmla="*/ 30 w 412"/>
                  <a:gd name="T55" fmla="*/ 272 h 434"/>
                  <a:gd name="T56" fmla="*/ 46 w 412"/>
                  <a:gd name="T57" fmla="*/ 228 h 434"/>
                  <a:gd name="T58" fmla="*/ 76 w 412"/>
                  <a:gd name="T59" fmla="*/ 218 h 434"/>
                  <a:gd name="T60" fmla="*/ 82 w 412"/>
                  <a:gd name="T61" fmla="*/ 200 h 434"/>
                  <a:gd name="T62" fmla="*/ 104 w 412"/>
                  <a:gd name="T63" fmla="*/ 178 h 434"/>
                  <a:gd name="T64" fmla="*/ 122 w 412"/>
                  <a:gd name="T65" fmla="*/ 164 h 434"/>
                  <a:gd name="T66" fmla="*/ 134 w 412"/>
                  <a:gd name="T67" fmla="*/ 128 h 434"/>
                  <a:gd name="T68" fmla="*/ 142 w 412"/>
                  <a:gd name="T69" fmla="*/ 80 h 43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12"/>
                  <a:gd name="T106" fmla="*/ 0 h 434"/>
                  <a:gd name="T107" fmla="*/ 412 w 412"/>
                  <a:gd name="T108" fmla="*/ 434 h 43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12" h="434">
                    <a:moveTo>
                      <a:pt x="142" y="0"/>
                    </a:moveTo>
                    <a:lnTo>
                      <a:pt x="408" y="0"/>
                    </a:lnTo>
                    <a:lnTo>
                      <a:pt x="392" y="14"/>
                    </a:lnTo>
                    <a:lnTo>
                      <a:pt x="396" y="26"/>
                    </a:lnTo>
                    <a:lnTo>
                      <a:pt x="386" y="42"/>
                    </a:lnTo>
                    <a:lnTo>
                      <a:pt x="396" y="52"/>
                    </a:lnTo>
                    <a:lnTo>
                      <a:pt x="400" y="66"/>
                    </a:lnTo>
                    <a:lnTo>
                      <a:pt x="400" y="92"/>
                    </a:lnTo>
                    <a:lnTo>
                      <a:pt x="390" y="104"/>
                    </a:lnTo>
                    <a:lnTo>
                      <a:pt x="390" y="128"/>
                    </a:lnTo>
                    <a:lnTo>
                      <a:pt x="412" y="144"/>
                    </a:lnTo>
                    <a:lnTo>
                      <a:pt x="410" y="164"/>
                    </a:lnTo>
                    <a:lnTo>
                      <a:pt x="406" y="180"/>
                    </a:lnTo>
                    <a:lnTo>
                      <a:pt x="398" y="184"/>
                    </a:lnTo>
                    <a:lnTo>
                      <a:pt x="388" y="180"/>
                    </a:lnTo>
                    <a:lnTo>
                      <a:pt x="380" y="176"/>
                    </a:lnTo>
                    <a:lnTo>
                      <a:pt x="372" y="176"/>
                    </a:lnTo>
                    <a:lnTo>
                      <a:pt x="374" y="192"/>
                    </a:lnTo>
                    <a:lnTo>
                      <a:pt x="362" y="192"/>
                    </a:lnTo>
                    <a:lnTo>
                      <a:pt x="356" y="218"/>
                    </a:lnTo>
                    <a:lnTo>
                      <a:pt x="360" y="216"/>
                    </a:lnTo>
                    <a:lnTo>
                      <a:pt x="348" y="234"/>
                    </a:lnTo>
                    <a:lnTo>
                      <a:pt x="338" y="240"/>
                    </a:lnTo>
                    <a:lnTo>
                      <a:pt x="328" y="246"/>
                    </a:lnTo>
                    <a:lnTo>
                      <a:pt x="324" y="260"/>
                    </a:lnTo>
                    <a:lnTo>
                      <a:pt x="324" y="278"/>
                    </a:lnTo>
                    <a:lnTo>
                      <a:pt x="334" y="298"/>
                    </a:lnTo>
                    <a:lnTo>
                      <a:pt x="318" y="324"/>
                    </a:lnTo>
                    <a:lnTo>
                      <a:pt x="332" y="334"/>
                    </a:lnTo>
                    <a:lnTo>
                      <a:pt x="316" y="362"/>
                    </a:lnTo>
                    <a:lnTo>
                      <a:pt x="304" y="372"/>
                    </a:lnTo>
                    <a:lnTo>
                      <a:pt x="292" y="370"/>
                    </a:lnTo>
                    <a:lnTo>
                      <a:pt x="266" y="378"/>
                    </a:lnTo>
                    <a:lnTo>
                      <a:pt x="254" y="372"/>
                    </a:lnTo>
                    <a:lnTo>
                      <a:pt x="240" y="378"/>
                    </a:lnTo>
                    <a:lnTo>
                      <a:pt x="226" y="382"/>
                    </a:lnTo>
                    <a:lnTo>
                      <a:pt x="212" y="380"/>
                    </a:lnTo>
                    <a:lnTo>
                      <a:pt x="196" y="378"/>
                    </a:lnTo>
                    <a:lnTo>
                      <a:pt x="182" y="382"/>
                    </a:lnTo>
                    <a:lnTo>
                      <a:pt x="158" y="390"/>
                    </a:lnTo>
                    <a:lnTo>
                      <a:pt x="138" y="412"/>
                    </a:lnTo>
                    <a:lnTo>
                      <a:pt x="134" y="430"/>
                    </a:lnTo>
                    <a:lnTo>
                      <a:pt x="124" y="434"/>
                    </a:lnTo>
                    <a:lnTo>
                      <a:pt x="124" y="424"/>
                    </a:lnTo>
                    <a:lnTo>
                      <a:pt x="112" y="406"/>
                    </a:lnTo>
                    <a:lnTo>
                      <a:pt x="92" y="406"/>
                    </a:lnTo>
                    <a:lnTo>
                      <a:pt x="70" y="406"/>
                    </a:lnTo>
                    <a:lnTo>
                      <a:pt x="54" y="390"/>
                    </a:lnTo>
                    <a:lnTo>
                      <a:pt x="40" y="384"/>
                    </a:lnTo>
                    <a:lnTo>
                      <a:pt x="24" y="378"/>
                    </a:lnTo>
                    <a:lnTo>
                      <a:pt x="12" y="366"/>
                    </a:lnTo>
                    <a:lnTo>
                      <a:pt x="2" y="354"/>
                    </a:lnTo>
                    <a:lnTo>
                      <a:pt x="8" y="330"/>
                    </a:lnTo>
                    <a:lnTo>
                      <a:pt x="0" y="322"/>
                    </a:lnTo>
                    <a:lnTo>
                      <a:pt x="10" y="302"/>
                    </a:lnTo>
                    <a:lnTo>
                      <a:pt x="30" y="272"/>
                    </a:lnTo>
                    <a:lnTo>
                      <a:pt x="42" y="250"/>
                    </a:lnTo>
                    <a:lnTo>
                      <a:pt x="46" y="228"/>
                    </a:lnTo>
                    <a:lnTo>
                      <a:pt x="62" y="228"/>
                    </a:lnTo>
                    <a:lnTo>
                      <a:pt x="76" y="218"/>
                    </a:lnTo>
                    <a:lnTo>
                      <a:pt x="82" y="212"/>
                    </a:lnTo>
                    <a:lnTo>
                      <a:pt x="82" y="200"/>
                    </a:lnTo>
                    <a:lnTo>
                      <a:pt x="98" y="180"/>
                    </a:lnTo>
                    <a:lnTo>
                      <a:pt x="104" y="178"/>
                    </a:lnTo>
                    <a:lnTo>
                      <a:pt x="118" y="178"/>
                    </a:lnTo>
                    <a:lnTo>
                      <a:pt x="122" y="164"/>
                    </a:lnTo>
                    <a:lnTo>
                      <a:pt x="122" y="144"/>
                    </a:lnTo>
                    <a:lnTo>
                      <a:pt x="134" y="128"/>
                    </a:lnTo>
                    <a:lnTo>
                      <a:pt x="142" y="116"/>
                    </a:lnTo>
                    <a:lnTo>
                      <a:pt x="142" y="80"/>
                    </a:lnTo>
                    <a:lnTo>
                      <a:pt x="142" y="0"/>
                    </a:ln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" name="Group 186"/>
            <p:cNvGrpSpPr>
              <a:grpSpLocks noChangeAspect="1"/>
            </p:cNvGrpSpPr>
            <p:nvPr/>
          </p:nvGrpSpPr>
          <p:grpSpPr bwMode="auto">
            <a:xfrm>
              <a:off x="3025" y="1806"/>
              <a:ext cx="308" cy="429"/>
              <a:chOff x="2914" y="2084"/>
              <a:chExt cx="280" cy="390"/>
            </a:xfrm>
          </p:grpSpPr>
          <p:sp>
            <p:nvSpPr>
              <p:cNvPr id="36034" name="Freeform 187"/>
              <p:cNvSpPr>
                <a:spLocks noChangeAspect="1"/>
              </p:cNvSpPr>
              <p:nvPr/>
            </p:nvSpPr>
            <p:spPr bwMode="auto">
              <a:xfrm>
                <a:off x="2914" y="2084"/>
                <a:ext cx="270" cy="380"/>
              </a:xfrm>
              <a:custGeom>
                <a:avLst/>
                <a:gdLst>
                  <a:gd name="T0" fmla="*/ 0 w 270"/>
                  <a:gd name="T1" fmla="*/ 380 h 380"/>
                  <a:gd name="T2" fmla="*/ 264 w 270"/>
                  <a:gd name="T3" fmla="*/ 380 h 380"/>
                  <a:gd name="T4" fmla="*/ 266 w 270"/>
                  <a:gd name="T5" fmla="*/ 372 h 380"/>
                  <a:gd name="T6" fmla="*/ 242 w 270"/>
                  <a:gd name="T7" fmla="*/ 372 h 380"/>
                  <a:gd name="T8" fmla="*/ 242 w 270"/>
                  <a:gd name="T9" fmla="*/ 360 h 380"/>
                  <a:gd name="T10" fmla="*/ 256 w 270"/>
                  <a:gd name="T11" fmla="*/ 326 h 380"/>
                  <a:gd name="T12" fmla="*/ 266 w 270"/>
                  <a:gd name="T13" fmla="*/ 320 h 380"/>
                  <a:gd name="T14" fmla="*/ 270 w 270"/>
                  <a:gd name="T15" fmla="*/ 306 h 380"/>
                  <a:gd name="T16" fmla="*/ 262 w 270"/>
                  <a:gd name="T17" fmla="*/ 304 h 380"/>
                  <a:gd name="T18" fmla="*/ 254 w 270"/>
                  <a:gd name="T19" fmla="*/ 292 h 380"/>
                  <a:gd name="T20" fmla="*/ 242 w 270"/>
                  <a:gd name="T21" fmla="*/ 284 h 380"/>
                  <a:gd name="T22" fmla="*/ 242 w 270"/>
                  <a:gd name="T23" fmla="*/ 266 h 380"/>
                  <a:gd name="T24" fmla="*/ 234 w 270"/>
                  <a:gd name="T25" fmla="*/ 250 h 380"/>
                  <a:gd name="T26" fmla="*/ 224 w 270"/>
                  <a:gd name="T27" fmla="*/ 246 h 380"/>
                  <a:gd name="T28" fmla="*/ 220 w 270"/>
                  <a:gd name="T29" fmla="*/ 232 h 380"/>
                  <a:gd name="T30" fmla="*/ 228 w 270"/>
                  <a:gd name="T31" fmla="*/ 198 h 380"/>
                  <a:gd name="T32" fmla="*/ 234 w 270"/>
                  <a:gd name="T33" fmla="*/ 196 h 380"/>
                  <a:gd name="T34" fmla="*/ 248 w 270"/>
                  <a:gd name="T35" fmla="*/ 178 h 380"/>
                  <a:gd name="T36" fmla="*/ 242 w 270"/>
                  <a:gd name="T37" fmla="*/ 164 h 380"/>
                  <a:gd name="T38" fmla="*/ 220 w 270"/>
                  <a:gd name="T39" fmla="*/ 164 h 380"/>
                  <a:gd name="T40" fmla="*/ 206 w 270"/>
                  <a:gd name="T41" fmla="*/ 158 h 380"/>
                  <a:gd name="T42" fmla="*/ 202 w 270"/>
                  <a:gd name="T43" fmla="*/ 142 h 380"/>
                  <a:gd name="T44" fmla="*/ 178 w 270"/>
                  <a:gd name="T45" fmla="*/ 128 h 380"/>
                  <a:gd name="T46" fmla="*/ 194 w 270"/>
                  <a:gd name="T47" fmla="*/ 84 h 380"/>
                  <a:gd name="T48" fmla="*/ 194 w 270"/>
                  <a:gd name="T49" fmla="*/ 38 h 380"/>
                  <a:gd name="T50" fmla="*/ 188 w 270"/>
                  <a:gd name="T51" fmla="*/ 22 h 380"/>
                  <a:gd name="T52" fmla="*/ 178 w 270"/>
                  <a:gd name="T53" fmla="*/ 16 h 380"/>
                  <a:gd name="T54" fmla="*/ 166 w 270"/>
                  <a:gd name="T55" fmla="*/ 16 h 380"/>
                  <a:gd name="T56" fmla="*/ 158 w 270"/>
                  <a:gd name="T57" fmla="*/ 0 h 380"/>
                  <a:gd name="T58" fmla="*/ 118 w 270"/>
                  <a:gd name="T59" fmla="*/ 0 h 380"/>
                  <a:gd name="T60" fmla="*/ 118 w 270"/>
                  <a:gd name="T61" fmla="*/ 16 h 380"/>
                  <a:gd name="T62" fmla="*/ 130 w 270"/>
                  <a:gd name="T63" fmla="*/ 24 h 380"/>
                  <a:gd name="T64" fmla="*/ 142 w 270"/>
                  <a:gd name="T65" fmla="*/ 22 h 380"/>
                  <a:gd name="T66" fmla="*/ 154 w 270"/>
                  <a:gd name="T67" fmla="*/ 30 h 380"/>
                  <a:gd name="T68" fmla="*/ 142 w 270"/>
                  <a:gd name="T69" fmla="*/ 46 h 380"/>
                  <a:gd name="T70" fmla="*/ 142 w 270"/>
                  <a:gd name="T71" fmla="*/ 60 h 380"/>
                  <a:gd name="T72" fmla="*/ 130 w 270"/>
                  <a:gd name="T73" fmla="*/ 68 h 380"/>
                  <a:gd name="T74" fmla="*/ 124 w 270"/>
                  <a:gd name="T75" fmla="*/ 82 h 380"/>
                  <a:gd name="T76" fmla="*/ 114 w 270"/>
                  <a:gd name="T77" fmla="*/ 98 h 380"/>
                  <a:gd name="T78" fmla="*/ 88 w 270"/>
                  <a:gd name="T79" fmla="*/ 98 h 380"/>
                  <a:gd name="T80" fmla="*/ 84 w 270"/>
                  <a:gd name="T81" fmla="*/ 110 h 380"/>
                  <a:gd name="T82" fmla="*/ 90 w 270"/>
                  <a:gd name="T83" fmla="*/ 126 h 380"/>
                  <a:gd name="T84" fmla="*/ 84 w 270"/>
                  <a:gd name="T85" fmla="*/ 142 h 380"/>
                  <a:gd name="T86" fmla="*/ 84 w 270"/>
                  <a:gd name="T87" fmla="*/ 170 h 380"/>
                  <a:gd name="T88" fmla="*/ 66 w 270"/>
                  <a:gd name="T89" fmla="*/ 216 h 380"/>
                  <a:gd name="T90" fmla="*/ 54 w 270"/>
                  <a:gd name="T91" fmla="*/ 224 h 380"/>
                  <a:gd name="T92" fmla="*/ 40 w 270"/>
                  <a:gd name="T93" fmla="*/ 238 h 380"/>
                  <a:gd name="T94" fmla="*/ 34 w 270"/>
                  <a:gd name="T95" fmla="*/ 258 h 380"/>
                  <a:gd name="T96" fmla="*/ 28 w 270"/>
                  <a:gd name="T97" fmla="*/ 270 h 380"/>
                  <a:gd name="T98" fmla="*/ 20 w 270"/>
                  <a:gd name="T99" fmla="*/ 278 h 380"/>
                  <a:gd name="T100" fmla="*/ 6 w 270"/>
                  <a:gd name="T101" fmla="*/ 312 h 380"/>
                  <a:gd name="T102" fmla="*/ 0 w 270"/>
                  <a:gd name="T103" fmla="*/ 320 h 380"/>
                  <a:gd name="T104" fmla="*/ 0 w 270"/>
                  <a:gd name="T105" fmla="*/ 350 h 380"/>
                  <a:gd name="T106" fmla="*/ 6 w 270"/>
                  <a:gd name="T107" fmla="*/ 364 h 380"/>
                  <a:gd name="T108" fmla="*/ 0 w 270"/>
                  <a:gd name="T109" fmla="*/ 378 h 380"/>
                  <a:gd name="T110" fmla="*/ 0 w 270"/>
                  <a:gd name="T111" fmla="*/ 380 h 38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0"/>
                  <a:gd name="T169" fmla="*/ 0 h 380"/>
                  <a:gd name="T170" fmla="*/ 270 w 270"/>
                  <a:gd name="T171" fmla="*/ 380 h 38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0" h="380">
                    <a:moveTo>
                      <a:pt x="0" y="380"/>
                    </a:moveTo>
                    <a:lnTo>
                      <a:pt x="264" y="380"/>
                    </a:lnTo>
                    <a:lnTo>
                      <a:pt x="266" y="372"/>
                    </a:lnTo>
                    <a:lnTo>
                      <a:pt x="242" y="372"/>
                    </a:lnTo>
                    <a:lnTo>
                      <a:pt x="242" y="360"/>
                    </a:lnTo>
                    <a:lnTo>
                      <a:pt x="256" y="326"/>
                    </a:lnTo>
                    <a:lnTo>
                      <a:pt x="266" y="320"/>
                    </a:lnTo>
                    <a:lnTo>
                      <a:pt x="270" y="306"/>
                    </a:lnTo>
                    <a:lnTo>
                      <a:pt x="262" y="304"/>
                    </a:lnTo>
                    <a:lnTo>
                      <a:pt x="254" y="292"/>
                    </a:lnTo>
                    <a:lnTo>
                      <a:pt x="242" y="284"/>
                    </a:lnTo>
                    <a:lnTo>
                      <a:pt x="242" y="266"/>
                    </a:lnTo>
                    <a:lnTo>
                      <a:pt x="234" y="250"/>
                    </a:lnTo>
                    <a:lnTo>
                      <a:pt x="224" y="246"/>
                    </a:lnTo>
                    <a:lnTo>
                      <a:pt x="220" y="232"/>
                    </a:lnTo>
                    <a:lnTo>
                      <a:pt x="228" y="198"/>
                    </a:lnTo>
                    <a:lnTo>
                      <a:pt x="234" y="196"/>
                    </a:lnTo>
                    <a:lnTo>
                      <a:pt x="248" y="178"/>
                    </a:lnTo>
                    <a:lnTo>
                      <a:pt x="242" y="164"/>
                    </a:lnTo>
                    <a:lnTo>
                      <a:pt x="220" y="164"/>
                    </a:lnTo>
                    <a:lnTo>
                      <a:pt x="206" y="158"/>
                    </a:lnTo>
                    <a:lnTo>
                      <a:pt x="202" y="142"/>
                    </a:lnTo>
                    <a:lnTo>
                      <a:pt x="178" y="128"/>
                    </a:lnTo>
                    <a:lnTo>
                      <a:pt x="194" y="84"/>
                    </a:lnTo>
                    <a:lnTo>
                      <a:pt x="194" y="38"/>
                    </a:lnTo>
                    <a:lnTo>
                      <a:pt x="188" y="22"/>
                    </a:lnTo>
                    <a:lnTo>
                      <a:pt x="178" y="16"/>
                    </a:lnTo>
                    <a:lnTo>
                      <a:pt x="166" y="16"/>
                    </a:lnTo>
                    <a:lnTo>
                      <a:pt x="158" y="0"/>
                    </a:lnTo>
                    <a:lnTo>
                      <a:pt x="118" y="0"/>
                    </a:lnTo>
                    <a:lnTo>
                      <a:pt x="118" y="16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4" y="30"/>
                    </a:lnTo>
                    <a:lnTo>
                      <a:pt x="142" y="46"/>
                    </a:lnTo>
                    <a:lnTo>
                      <a:pt x="142" y="60"/>
                    </a:lnTo>
                    <a:lnTo>
                      <a:pt x="130" y="68"/>
                    </a:lnTo>
                    <a:lnTo>
                      <a:pt x="124" y="82"/>
                    </a:lnTo>
                    <a:lnTo>
                      <a:pt x="114" y="98"/>
                    </a:lnTo>
                    <a:lnTo>
                      <a:pt x="88" y="98"/>
                    </a:lnTo>
                    <a:lnTo>
                      <a:pt x="84" y="110"/>
                    </a:lnTo>
                    <a:lnTo>
                      <a:pt x="90" y="126"/>
                    </a:lnTo>
                    <a:lnTo>
                      <a:pt x="84" y="142"/>
                    </a:lnTo>
                    <a:lnTo>
                      <a:pt x="84" y="170"/>
                    </a:lnTo>
                    <a:lnTo>
                      <a:pt x="66" y="216"/>
                    </a:lnTo>
                    <a:lnTo>
                      <a:pt x="54" y="224"/>
                    </a:lnTo>
                    <a:lnTo>
                      <a:pt x="40" y="238"/>
                    </a:lnTo>
                    <a:lnTo>
                      <a:pt x="34" y="258"/>
                    </a:lnTo>
                    <a:lnTo>
                      <a:pt x="28" y="270"/>
                    </a:lnTo>
                    <a:lnTo>
                      <a:pt x="20" y="278"/>
                    </a:lnTo>
                    <a:lnTo>
                      <a:pt x="6" y="312"/>
                    </a:lnTo>
                    <a:lnTo>
                      <a:pt x="0" y="320"/>
                    </a:lnTo>
                    <a:lnTo>
                      <a:pt x="0" y="350"/>
                    </a:lnTo>
                    <a:lnTo>
                      <a:pt x="6" y="364"/>
                    </a:lnTo>
                    <a:lnTo>
                      <a:pt x="0" y="378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35" name="Freeform 188"/>
              <p:cNvSpPr>
                <a:spLocks noChangeAspect="1"/>
              </p:cNvSpPr>
              <p:nvPr/>
            </p:nvSpPr>
            <p:spPr bwMode="auto">
              <a:xfrm>
                <a:off x="2924" y="2094"/>
                <a:ext cx="270" cy="380"/>
              </a:xfrm>
              <a:custGeom>
                <a:avLst/>
                <a:gdLst>
                  <a:gd name="T0" fmla="*/ 0 w 270"/>
                  <a:gd name="T1" fmla="*/ 380 h 380"/>
                  <a:gd name="T2" fmla="*/ 264 w 270"/>
                  <a:gd name="T3" fmla="*/ 380 h 380"/>
                  <a:gd name="T4" fmla="*/ 266 w 270"/>
                  <a:gd name="T5" fmla="*/ 372 h 380"/>
                  <a:gd name="T6" fmla="*/ 242 w 270"/>
                  <a:gd name="T7" fmla="*/ 372 h 380"/>
                  <a:gd name="T8" fmla="*/ 242 w 270"/>
                  <a:gd name="T9" fmla="*/ 360 h 380"/>
                  <a:gd name="T10" fmla="*/ 256 w 270"/>
                  <a:gd name="T11" fmla="*/ 326 h 380"/>
                  <a:gd name="T12" fmla="*/ 266 w 270"/>
                  <a:gd name="T13" fmla="*/ 320 h 380"/>
                  <a:gd name="T14" fmla="*/ 270 w 270"/>
                  <a:gd name="T15" fmla="*/ 306 h 380"/>
                  <a:gd name="T16" fmla="*/ 262 w 270"/>
                  <a:gd name="T17" fmla="*/ 304 h 380"/>
                  <a:gd name="T18" fmla="*/ 254 w 270"/>
                  <a:gd name="T19" fmla="*/ 292 h 380"/>
                  <a:gd name="T20" fmla="*/ 242 w 270"/>
                  <a:gd name="T21" fmla="*/ 284 h 380"/>
                  <a:gd name="T22" fmla="*/ 242 w 270"/>
                  <a:gd name="T23" fmla="*/ 266 h 380"/>
                  <a:gd name="T24" fmla="*/ 234 w 270"/>
                  <a:gd name="T25" fmla="*/ 250 h 380"/>
                  <a:gd name="T26" fmla="*/ 224 w 270"/>
                  <a:gd name="T27" fmla="*/ 246 h 380"/>
                  <a:gd name="T28" fmla="*/ 218 w 270"/>
                  <a:gd name="T29" fmla="*/ 232 h 380"/>
                  <a:gd name="T30" fmla="*/ 228 w 270"/>
                  <a:gd name="T31" fmla="*/ 198 h 380"/>
                  <a:gd name="T32" fmla="*/ 234 w 270"/>
                  <a:gd name="T33" fmla="*/ 196 h 380"/>
                  <a:gd name="T34" fmla="*/ 248 w 270"/>
                  <a:gd name="T35" fmla="*/ 178 h 380"/>
                  <a:gd name="T36" fmla="*/ 242 w 270"/>
                  <a:gd name="T37" fmla="*/ 164 h 380"/>
                  <a:gd name="T38" fmla="*/ 220 w 270"/>
                  <a:gd name="T39" fmla="*/ 164 h 380"/>
                  <a:gd name="T40" fmla="*/ 206 w 270"/>
                  <a:gd name="T41" fmla="*/ 158 h 380"/>
                  <a:gd name="T42" fmla="*/ 202 w 270"/>
                  <a:gd name="T43" fmla="*/ 140 h 380"/>
                  <a:gd name="T44" fmla="*/ 176 w 270"/>
                  <a:gd name="T45" fmla="*/ 128 h 380"/>
                  <a:gd name="T46" fmla="*/ 194 w 270"/>
                  <a:gd name="T47" fmla="*/ 82 h 380"/>
                  <a:gd name="T48" fmla="*/ 194 w 270"/>
                  <a:gd name="T49" fmla="*/ 36 h 380"/>
                  <a:gd name="T50" fmla="*/ 188 w 270"/>
                  <a:gd name="T51" fmla="*/ 22 h 380"/>
                  <a:gd name="T52" fmla="*/ 176 w 270"/>
                  <a:gd name="T53" fmla="*/ 14 h 380"/>
                  <a:gd name="T54" fmla="*/ 164 w 270"/>
                  <a:gd name="T55" fmla="*/ 14 h 380"/>
                  <a:gd name="T56" fmla="*/ 158 w 270"/>
                  <a:gd name="T57" fmla="*/ 0 h 380"/>
                  <a:gd name="T58" fmla="*/ 118 w 270"/>
                  <a:gd name="T59" fmla="*/ 0 h 380"/>
                  <a:gd name="T60" fmla="*/ 118 w 270"/>
                  <a:gd name="T61" fmla="*/ 14 h 380"/>
                  <a:gd name="T62" fmla="*/ 130 w 270"/>
                  <a:gd name="T63" fmla="*/ 22 h 380"/>
                  <a:gd name="T64" fmla="*/ 142 w 270"/>
                  <a:gd name="T65" fmla="*/ 22 h 380"/>
                  <a:gd name="T66" fmla="*/ 152 w 270"/>
                  <a:gd name="T67" fmla="*/ 30 h 380"/>
                  <a:gd name="T68" fmla="*/ 142 w 270"/>
                  <a:gd name="T69" fmla="*/ 44 h 380"/>
                  <a:gd name="T70" fmla="*/ 142 w 270"/>
                  <a:gd name="T71" fmla="*/ 58 h 380"/>
                  <a:gd name="T72" fmla="*/ 128 w 270"/>
                  <a:gd name="T73" fmla="*/ 68 h 380"/>
                  <a:gd name="T74" fmla="*/ 124 w 270"/>
                  <a:gd name="T75" fmla="*/ 80 h 380"/>
                  <a:gd name="T76" fmla="*/ 112 w 270"/>
                  <a:gd name="T77" fmla="*/ 96 h 380"/>
                  <a:gd name="T78" fmla="*/ 88 w 270"/>
                  <a:gd name="T79" fmla="*/ 96 h 380"/>
                  <a:gd name="T80" fmla="*/ 82 w 270"/>
                  <a:gd name="T81" fmla="*/ 110 h 380"/>
                  <a:gd name="T82" fmla="*/ 88 w 270"/>
                  <a:gd name="T83" fmla="*/ 126 h 380"/>
                  <a:gd name="T84" fmla="*/ 82 w 270"/>
                  <a:gd name="T85" fmla="*/ 140 h 380"/>
                  <a:gd name="T86" fmla="*/ 82 w 270"/>
                  <a:gd name="T87" fmla="*/ 170 h 380"/>
                  <a:gd name="T88" fmla="*/ 64 w 270"/>
                  <a:gd name="T89" fmla="*/ 216 h 380"/>
                  <a:gd name="T90" fmla="*/ 52 w 270"/>
                  <a:gd name="T91" fmla="*/ 224 h 380"/>
                  <a:gd name="T92" fmla="*/ 40 w 270"/>
                  <a:gd name="T93" fmla="*/ 238 h 380"/>
                  <a:gd name="T94" fmla="*/ 32 w 270"/>
                  <a:gd name="T95" fmla="*/ 258 h 380"/>
                  <a:gd name="T96" fmla="*/ 28 w 270"/>
                  <a:gd name="T97" fmla="*/ 270 h 380"/>
                  <a:gd name="T98" fmla="*/ 20 w 270"/>
                  <a:gd name="T99" fmla="*/ 278 h 380"/>
                  <a:gd name="T100" fmla="*/ 6 w 270"/>
                  <a:gd name="T101" fmla="*/ 312 h 380"/>
                  <a:gd name="T102" fmla="*/ 0 w 270"/>
                  <a:gd name="T103" fmla="*/ 322 h 380"/>
                  <a:gd name="T104" fmla="*/ 0 w 270"/>
                  <a:gd name="T105" fmla="*/ 350 h 380"/>
                  <a:gd name="T106" fmla="*/ 6 w 270"/>
                  <a:gd name="T107" fmla="*/ 364 h 380"/>
                  <a:gd name="T108" fmla="*/ 0 w 270"/>
                  <a:gd name="T109" fmla="*/ 380 h 380"/>
                  <a:gd name="T110" fmla="*/ 0 w 270"/>
                  <a:gd name="T111" fmla="*/ 380 h 38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0"/>
                  <a:gd name="T169" fmla="*/ 0 h 380"/>
                  <a:gd name="T170" fmla="*/ 270 w 270"/>
                  <a:gd name="T171" fmla="*/ 380 h 38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0" h="380">
                    <a:moveTo>
                      <a:pt x="0" y="380"/>
                    </a:moveTo>
                    <a:lnTo>
                      <a:pt x="264" y="380"/>
                    </a:lnTo>
                    <a:lnTo>
                      <a:pt x="266" y="372"/>
                    </a:lnTo>
                    <a:lnTo>
                      <a:pt x="242" y="372"/>
                    </a:lnTo>
                    <a:lnTo>
                      <a:pt x="242" y="360"/>
                    </a:lnTo>
                    <a:lnTo>
                      <a:pt x="256" y="326"/>
                    </a:lnTo>
                    <a:lnTo>
                      <a:pt x="266" y="320"/>
                    </a:lnTo>
                    <a:lnTo>
                      <a:pt x="270" y="306"/>
                    </a:lnTo>
                    <a:lnTo>
                      <a:pt x="262" y="304"/>
                    </a:lnTo>
                    <a:lnTo>
                      <a:pt x="254" y="292"/>
                    </a:lnTo>
                    <a:lnTo>
                      <a:pt x="242" y="284"/>
                    </a:lnTo>
                    <a:lnTo>
                      <a:pt x="242" y="266"/>
                    </a:lnTo>
                    <a:lnTo>
                      <a:pt x="234" y="250"/>
                    </a:lnTo>
                    <a:lnTo>
                      <a:pt x="224" y="246"/>
                    </a:lnTo>
                    <a:lnTo>
                      <a:pt x="218" y="232"/>
                    </a:lnTo>
                    <a:lnTo>
                      <a:pt x="228" y="198"/>
                    </a:lnTo>
                    <a:lnTo>
                      <a:pt x="234" y="196"/>
                    </a:lnTo>
                    <a:lnTo>
                      <a:pt x="248" y="178"/>
                    </a:lnTo>
                    <a:lnTo>
                      <a:pt x="242" y="164"/>
                    </a:lnTo>
                    <a:lnTo>
                      <a:pt x="220" y="164"/>
                    </a:lnTo>
                    <a:lnTo>
                      <a:pt x="206" y="158"/>
                    </a:lnTo>
                    <a:lnTo>
                      <a:pt x="202" y="140"/>
                    </a:lnTo>
                    <a:lnTo>
                      <a:pt x="176" y="128"/>
                    </a:lnTo>
                    <a:lnTo>
                      <a:pt x="194" y="82"/>
                    </a:lnTo>
                    <a:lnTo>
                      <a:pt x="194" y="36"/>
                    </a:lnTo>
                    <a:lnTo>
                      <a:pt x="188" y="22"/>
                    </a:lnTo>
                    <a:lnTo>
                      <a:pt x="176" y="14"/>
                    </a:lnTo>
                    <a:lnTo>
                      <a:pt x="164" y="14"/>
                    </a:lnTo>
                    <a:lnTo>
                      <a:pt x="158" y="0"/>
                    </a:lnTo>
                    <a:lnTo>
                      <a:pt x="118" y="0"/>
                    </a:lnTo>
                    <a:lnTo>
                      <a:pt x="118" y="14"/>
                    </a:lnTo>
                    <a:lnTo>
                      <a:pt x="130" y="22"/>
                    </a:lnTo>
                    <a:lnTo>
                      <a:pt x="142" y="22"/>
                    </a:lnTo>
                    <a:lnTo>
                      <a:pt x="152" y="30"/>
                    </a:lnTo>
                    <a:lnTo>
                      <a:pt x="142" y="44"/>
                    </a:lnTo>
                    <a:lnTo>
                      <a:pt x="142" y="58"/>
                    </a:lnTo>
                    <a:lnTo>
                      <a:pt x="128" y="68"/>
                    </a:lnTo>
                    <a:lnTo>
                      <a:pt x="124" y="80"/>
                    </a:lnTo>
                    <a:lnTo>
                      <a:pt x="112" y="96"/>
                    </a:lnTo>
                    <a:lnTo>
                      <a:pt x="88" y="96"/>
                    </a:lnTo>
                    <a:lnTo>
                      <a:pt x="82" y="110"/>
                    </a:lnTo>
                    <a:lnTo>
                      <a:pt x="88" y="126"/>
                    </a:lnTo>
                    <a:lnTo>
                      <a:pt x="82" y="140"/>
                    </a:lnTo>
                    <a:lnTo>
                      <a:pt x="82" y="170"/>
                    </a:lnTo>
                    <a:lnTo>
                      <a:pt x="64" y="216"/>
                    </a:lnTo>
                    <a:lnTo>
                      <a:pt x="52" y="224"/>
                    </a:lnTo>
                    <a:lnTo>
                      <a:pt x="40" y="238"/>
                    </a:lnTo>
                    <a:lnTo>
                      <a:pt x="32" y="258"/>
                    </a:lnTo>
                    <a:lnTo>
                      <a:pt x="28" y="270"/>
                    </a:lnTo>
                    <a:lnTo>
                      <a:pt x="20" y="278"/>
                    </a:lnTo>
                    <a:lnTo>
                      <a:pt x="6" y="312"/>
                    </a:lnTo>
                    <a:lnTo>
                      <a:pt x="0" y="322"/>
                    </a:lnTo>
                    <a:lnTo>
                      <a:pt x="0" y="350"/>
                    </a:lnTo>
                    <a:lnTo>
                      <a:pt x="6" y="364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36" name="Freeform 189"/>
              <p:cNvSpPr>
                <a:spLocks noChangeAspect="1"/>
              </p:cNvSpPr>
              <p:nvPr/>
            </p:nvSpPr>
            <p:spPr bwMode="auto">
              <a:xfrm>
                <a:off x="2918" y="2088"/>
                <a:ext cx="270" cy="380"/>
              </a:xfrm>
              <a:custGeom>
                <a:avLst/>
                <a:gdLst>
                  <a:gd name="T0" fmla="*/ 0 w 270"/>
                  <a:gd name="T1" fmla="*/ 380 h 380"/>
                  <a:gd name="T2" fmla="*/ 264 w 270"/>
                  <a:gd name="T3" fmla="*/ 380 h 380"/>
                  <a:gd name="T4" fmla="*/ 266 w 270"/>
                  <a:gd name="T5" fmla="*/ 372 h 380"/>
                  <a:gd name="T6" fmla="*/ 242 w 270"/>
                  <a:gd name="T7" fmla="*/ 372 h 380"/>
                  <a:gd name="T8" fmla="*/ 242 w 270"/>
                  <a:gd name="T9" fmla="*/ 360 h 380"/>
                  <a:gd name="T10" fmla="*/ 258 w 270"/>
                  <a:gd name="T11" fmla="*/ 326 h 380"/>
                  <a:gd name="T12" fmla="*/ 268 w 270"/>
                  <a:gd name="T13" fmla="*/ 320 h 380"/>
                  <a:gd name="T14" fmla="*/ 270 w 270"/>
                  <a:gd name="T15" fmla="*/ 308 h 380"/>
                  <a:gd name="T16" fmla="*/ 262 w 270"/>
                  <a:gd name="T17" fmla="*/ 306 h 380"/>
                  <a:gd name="T18" fmla="*/ 256 w 270"/>
                  <a:gd name="T19" fmla="*/ 292 h 380"/>
                  <a:gd name="T20" fmla="*/ 242 w 270"/>
                  <a:gd name="T21" fmla="*/ 286 h 380"/>
                  <a:gd name="T22" fmla="*/ 242 w 270"/>
                  <a:gd name="T23" fmla="*/ 268 h 380"/>
                  <a:gd name="T24" fmla="*/ 236 w 270"/>
                  <a:gd name="T25" fmla="*/ 252 h 380"/>
                  <a:gd name="T26" fmla="*/ 224 w 270"/>
                  <a:gd name="T27" fmla="*/ 246 h 380"/>
                  <a:gd name="T28" fmla="*/ 220 w 270"/>
                  <a:gd name="T29" fmla="*/ 234 h 380"/>
                  <a:gd name="T30" fmla="*/ 230 w 270"/>
                  <a:gd name="T31" fmla="*/ 198 h 380"/>
                  <a:gd name="T32" fmla="*/ 236 w 270"/>
                  <a:gd name="T33" fmla="*/ 196 h 380"/>
                  <a:gd name="T34" fmla="*/ 248 w 270"/>
                  <a:gd name="T35" fmla="*/ 180 h 380"/>
                  <a:gd name="T36" fmla="*/ 242 w 270"/>
                  <a:gd name="T37" fmla="*/ 164 h 380"/>
                  <a:gd name="T38" fmla="*/ 220 w 270"/>
                  <a:gd name="T39" fmla="*/ 164 h 380"/>
                  <a:gd name="T40" fmla="*/ 208 w 270"/>
                  <a:gd name="T41" fmla="*/ 158 h 380"/>
                  <a:gd name="T42" fmla="*/ 202 w 270"/>
                  <a:gd name="T43" fmla="*/ 142 h 380"/>
                  <a:gd name="T44" fmla="*/ 178 w 270"/>
                  <a:gd name="T45" fmla="*/ 128 h 380"/>
                  <a:gd name="T46" fmla="*/ 196 w 270"/>
                  <a:gd name="T47" fmla="*/ 84 h 380"/>
                  <a:gd name="T48" fmla="*/ 196 w 270"/>
                  <a:gd name="T49" fmla="*/ 38 h 380"/>
                  <a:gd name="T50" fmla="*/ 188 w 270"/>
                  <a:gd name="T51" fmla="*/ 22 h 380"/>
                  <a:gd name="T52" fmla="*/ 178 w 270"/>
                  <a:gd name="T53" fmla="*/ 16 h 380"/>
                  <a:gd name="T54" fmla="*/ 166 w 270"/>
                  <a:gd name="T55" fmla="*/ 16 h 380"/>
                  <a:gd name="T56" fmla="*/ 158 w 270"/>
                  <a:gd name="T57" fmla="*/ 0 h 380"/>
                  <a:gd name="T58" fmla="*/ 118 w 270"/>
                  <a:gd name="T59" fmla="*/ 0 h 380"/>
                  <a:gd name="T60" fmla="*/ 118 w 270"/>
                  <a:gd name="T61" fmla="*/ 16 h 380"/>
                  <a:gd name="T62" fmla="*/ 132 w 270"/>
                  <a:gd name="T63" fmla="*/ 24 h 380"/>
                  <a:gd name="T64" fmla="*/ 142 w 270"/>
                  <a:gd name="T65" fmla="*/ 22 h 380"/>
                  <a:gd name="T66" fmla="*/ 154 w 270"/>
                  <a:gd name="T67" fmla="*/ 30 h 380"/>
                  <a:gd name="T68" fmla="*/ 142 w 270"/>
                  <a:gd name="T69" fmla="*/ 46 h 380"/>
                  <a:gd name="T70" fmla="*/ 142 w 270"/>
                  <a:gd name="T71" fmla="*/ 60 h 380"/>
                  <a:gd name="T72" fmla="*/ 130 w 270"/>
                  <a:gd name="T73" fmla="*/ 68 h 380"/>
                  <a:gd name="T74" fmla="*/ 124 w 270"/>
                  <a:gd name="T75" fmla="*/ 82 h 380"/>
                  <a:gd name="T76" fmla="*/ 114 w 270"/>
                  <a:gd name="T77" fmla="*/ 98 h 380"/>
                  <a:gd name="T78" fmla="*/ 88 w 270"/>
                  <a:gd name="T79" fmla="*/ 98 h 380"/>
                  <a:gd name="T80" fmla="*/ 84 w 270"/>
                  <a:gd name="T81" fmla="*/ 110 h 380"/>
                  <a:gd name="T82" fmla="*/ 90 w 270"/>
                  <a:gd name="T83" fmla="*/ 126 h 380"/>
                  <a:gd name="T84" fmla="*/ 84 w 270"/>
                  <a:gd name="T85" fmla="*/ 142 h 380"/>
                  <a:gd name="T86" fmla="*/ 84 w 270"/>
                  <a:gd name="T87" fmla="*/ 170 h 380"/>
                  <a:gd name="T88" fmla="*/ 66 w 270"/>
                  <a:gd name="T89" fmla="*/ 216 h 380"/>
                  <a:gd name="T90" fmla="*/ 54 w 270"/>
                  <a:gd name="T91" fmla="*/ 224 h 380"/>
                  <a:gd name="T92" fmla="*/ 40 w 270"/>
                  <a:gd name="T93" fmla="*/ 240 h 380"/>
                  <a:gd name="T94" fmla="*/ 34 w 270"/>
                  <a:gd name="T95" fmla="*/ 258 h 380"/>
                  <a:gd name="T96" fmla="*/ 28 w 270"/>
                  <a:gd name="T97" fmla="*/ 272 h 380"/>
                  <a:gd name="T98" fmla="*/ 20 w 270"/>
                  <a:gd name="T99" fmla="*/ 280 h 380"/>
                  <a:gd name="T100" fmla="*/ 6 w 270"/>
                  <a:gd name="T101" fmla="*/ 314 h 380"/>
                  <a:gd name="T102" fmla="*/ 0 w 270"/>
                  <a:gd name="T103" fmla="*/ 322 h 380"/>
                  <a:gd name="T104" fmla="*/ 0 w 270"/>
                  <a:gd name="T105" fmla="*/ 352 h 380"/>
                  <a:gd name="T106" fmla="*/ 6 w 270"/>
                  <a:gd name="T107" fmla="*/ 366 h 380"/>
                  <a:gd name="T108" fmla="*/ 0 w 270"/>
                  <a:gd name="T109" fmla="*/ 380 h 380"/>
                  <a:gd name="T110" fmla="*/ 0 w 270"/>
                  <a:gd name="T111" fmla="*/ 380 h 38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0"/>
                  <a:gd name="T169" fmla="*/ 0 h 380"/>
                  <a:gd name="T170" fmla="*/ 270 w 270"/>
                  <a:gd name="T171" fmla="*/ 380 h 38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0" h="380">
                    <a:moveTo>
                      <a:pt x="0" y="380"/>
                    </a:moveTo>
                    <a:lnTo>
                      <a:pt x="264" y="380"/>
                    </a:lnTo>
                    <a:lnTo>
                      <a:pt x="266" y="372"/>
                    </a:lnTo>
                    <a:lnTo>
                      <a:pt x="242" y="372"/>
                    </a:lnTo>
                    <a:lnTo>
                      <a:pt x="242" y="360"/>
                    </a:lnTo>
                    <a:lnTo>
                      <a:pt x="258" y="326"/>
                    </a:lnTo>
                    <a:lnTo>
                      <a:pt x="268" y="320"/>
                    </a:lnTo>
                    <a:lnTo>
                      <a:pt x="270" y="308"/>
                    </a:lnTo>
                    <a:lnTo>
                      <a:pt x="262" y="306"/>
                    </a:lnTo>
                    <a:lnTo>
                      <a:pt x="256" y="292"/>
                    </a:lnTo>
                    <a:lnTo>
                      <a:pt x="242" y="286"/>
                    </a:lnTo>
                    <a:lnTo>
                      <a:pt x="242" y="268"/>
                    </a:lnTo>
                    <a:lnTo>
                      <a:pt x="236" y="252"/>
                    </a:lnTo>
                    <a:lnTo>
                      <a:pt x="224" y="246"/>
                    </a:lnTo>
                    <a:lnTo>
                      <a:pt x="220" y="234"/>
                    </a:lnTo>
                    <a:lnTo>
                      <a:pt x="230" y="198"/>
                    </a:lnTo>
                    <a:lnTo>
                      <a:pt x="236" y="196"/>
                    </a:lnTo>
                    <a:lnTo>
                      <a:pt x="248" y="180"/>
                    </a:lnTo>
                    <a:lnTo>
                      <a:pt x="242" y="164"/>
                    </a:lnTo>
                    <a:lnTo>
                      <a:pt x="220" y="164"/>
                    </a:lnTo>
                    <a:lnTo>
                      <a:pt x="208" y="158"/>
                    </a:lnTo>
                    <a:lnTo>
                      <a:pt x="202" y="142"/>
                    </a:lnTo>
                    <a:lnTo>
                      <a:pt x="178" y="128"/>
                    </a:lnTo>
                    <a:lnTo>
                      <a:pt x="196" y="84"/>
                    </a:lnTo>
                    <a:lnTo>
                      <a:pt x="196" y="38"/>
                    </a:lnTo>
                    <a:lnTo>
                      <a:pt x="188" y="22"/>
                    </a:lnTo>
                    <a:lnTo>
                      <a:pt x="178" y="16"/>
                    </a:lnTo>
                    <a:lnTo>
                      <a:pt x="166" y="16"/>
                    </a:lnTo>
                    <a:lnTo>
                      <a:pt x="158" y="0"/>
                    </a:lnTo>
                    <a:lnTo>
                      <a:pt x="118" y="0"/>
                    </a:lnTo>
                    <a:lnTo>
                      <a:pt x="118" y="16"/>
                    </a:lnTo>
                    <a:lnTo>
                      <a:pt x="132" y="24"/>
                    </a:lnTo>
                    <a:lnTo>
                      <a:pt x="142" y="22"/>
                    </a:lnTo>
                    <a:lnTo>
                      <a:pt x="154" y="30"/>
                    </a:lnTo>
                    <a:lnTo>
                      <a:pt x="142" y="46"/>
                    </a:lnTo>
                    <a:lnTo>
                      <a:pt x="142" y="60"/>
                    </a:lnTo>
                    <a:lnTo>
                      <a:pt x="130" y="68"/>
                    </a:lnTo>
                    <a:lnTo>
                      <a:pt x="124" y="82"/>
                    </a:lnTo>
                    <a:lnTo>
                      <a:pt x="114" y="98"/>
                    </a:lnTo>
                    <a:lnTo>
                      <a:pt x="88" y="98"/>
                    </a:lnTo>
                    <a:lnTo>
                      <a:pt x="84" y="110"/>
                    </a:lnTo>
                    <a:lnTo>
                      <a:pt x="90" y="126"/>
                    </a:lnTo>
                    <a:lnTo>
                      <a:pt x="84" y="142"/>
                    </a:lnTo>
                    <a:lnTo>
                      <a:pt x="84" y="170"/>
                    </a:lnTo>
                    <a:lnTo>
                      <a:pt x="66" y="216"/>
                    </a:lnTo>
                    <a:lnTo>
                      <a:pt x="54" y="224"/>
                    </a:lnTo>
                    <a:lnTo>
                      <a:pt x="40" y="240"/>
                    </a:lnTo>
                    <a:lnTo>
                      <a:pt x="34" y="258"/>
                    </a:lnTo>
                    <a:lnTo>
                      <a:pt x="28" y="272"/>
                    </a:lnTo>
                    <a:lnTo>
                      <a:pt x="20" y="280"/>
                    </a:lnTo>
                    <a:lnTo>
                      <a:pt x="6" y="314"/>
                    </a:lnTo>
                    <a:lnTo>
                      <a:pt x="0" y="322"/>
                    </a:lnTo>
                    <a:lnTo>
                      <a:pt x="0" y="352"/>
                    </a:lnTo>
                    <a:lnTo>
                      <a:pt x="6" y="366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6" name="Group 190"/>
              <p:cNvGrpSpPr>
                <a:grpSpLocks noChangeAspect="1"/>
              </p:cNvGrpSpPr>
              <p:nvPr/>
            </p:nvGrpSpPr>
            <p:grpSpPr bwMode="auto">
              <a:xfrm>
                <a:off x="2918" y="2088"/>
                <a:ext cx="270" cy="380"/>
                <a:chOff x="2918" y="2088"/>
                <a:chExt cx="270" cy="380"/>
              </a:xfrm>
            </p:grpSpPr>
            <p:sp>
              <p:nvSpPr>
                <p:cNvPr id="36038" name="Freeform 191"/>
                <p:cNvSpPr>
                  <a:spLocks noChangeAspect="1"/>
                </p:cNvSpPr>
                <p:nvPr/>
              </p:nvSpPr>
              <p:spPr bwMode="auto">
                <a:xfrm>
                  <a:off x="2918" y="2088"/>
                  <a:ext cx="270" cy="380"/>
                </a:xfrm>
                <a:custGeom>
                  <a:avLst/>
                  <a:gdLst>
                    <a:gd name="T0" fmla="*/ 0 w 270"/>
                    <a:gd name="T1" fmla="*/ 380 h 380"/>
                    <a:gd name="T2" fmla="*/ 264 w 270"/>
                    <a:gd name="T3" fmla="*/ 380 h 380"/>
                    <a:gd name="T4" fmla="*/ 266 w 270"/>
                    <a:gd name="T5" fmla="*/ 372 h 380"/>
                    <a:gd name="T6" fmla="*/ 242 w 270"/>
                    <a:gd name="T7" fmla="*/ 372 h 380"/>
                    <a:gd name="T8" fmla="*/ 242 w 270"/>
                    <a:gd name="T9" fmla="*/ 360 h 380"/>
                    <a:gd name="T10" fmla="*/ 258 w 270"/>
                    <a:gd name="T11" fmla="*/ 326 h 380"/>
                    <a:gd name="T12" fmla="*/ 268 w 270"/>
                    <a:gd name="T13" fmla="*/ 320 h 380"/>
                    <a:gd name="T14" fmla="*/ 270 w 270"/>
                    <a:gd name="T15" fmla="*/ 308 h 380"/>
                    <a:gd name="T16" fmla="*/ 262 w 270"/>
                    <a:gd name="T17" fmla="*/ 306 h 380"/>
                    <a:gd name="T18" fmla="*/ 256 w 270"/>
                    <a:gd name="T19" fmla="*/ 292 h 380"/>
                    <a:gd name="T20" fmla="*/ 242 w 270"/>
                    <a:gd name="T21" fmla="*/ 286 h 380"/>
                    <a:gd name="T22" fmla="*/ 242 w 270"/>
                    <a:gd name="T23" fmla="*/ 268 h 380"/>
                    <a:gd name="T24" fmla="*/ 236 w 270"/>
                    <a:gd name="T25" fmla="*/ 252 h 380"/>
                    <a:gd name="T26" fmla="*/ 224 w 270"/>
                    <a:gd name="T27" fmla="*/ 246 h 380"/>
                    <a:gd name="T28" fmla="*/ 220 w 270"/>
                    <a:gd name="T29" fmla="*/ 234 h 380"/>
                    <a:gd name="T30" fmla="*/ 230 w 270"/>
                    <a:gd name="T31" fmla="*/ 198 h 380"/>
                    <a:gd name="T32" fmla="*/ 236 w 270"/>
                    <a:gd name="T33" fmla="*/ 196 h 380"/>
                    <a:gd name="T34" fmla="*/ 248 w 270"/>
                    <a:gd name="T35" fmla="*/ 180 h 380"/>
                    <a:gd name="T36" fmla="*/ 242 w 270"/>
                    <a:gd name="T37" fmla="*/ 164 h 380"/>
                    <a:gd name="T38" fmla="*/ 220 w 270"/>
                    <a:gd name="T39" fmla="*/ 164 h 380"/>
                    <a:gd name="T40" fmla="*/ 208 w 270"/>
                    <a:gd name="T41" fmla="*/ 158 h 380"/>
                    <a:gd name="T42" fmla="*/ 202 w 270"/>
                    <a:gd name="T43" fmla="*/ 142 h 380"/>
                    <a:gd name="T44" fmla="*/ 178 w 270"/>
                    <a:gd name="T45" fmla="*/ 128 h 380"/>
                    <a:gd name="T46" fmla="*/ 196 w 270"/>
                    <a:gd name="T47" fmla="*/ 84 h 380"/>
                    <a:gd name="T48" fmla="*/ 196 w 270"/>
                    <a:gd name="T49" fmla="*/ 38 h 380"/>
                    <a:gd name="T50" fmla="*/ 188 w 270"/>
                    <a:gd name="T51" fmla="*/ 22 h 380"/>
                    <a:gd name="T52" fmla="*/ 178 w 270"/>
                    <a:gd name="T53" fmla="*/ 16 h 380"/>
                    <a:gd name="T54" fmla="*/ 166 w 270"/>
                    <a:gd name="T55" fmla="*/ 16 h 380"/>
                    <a:gd name="T56" fmla="*/ 158 w 270"/>
                    <a:gd name="T57" fmla="*/ 0 h 380"/>
                    <a:gd name="T58" fmla="*/ 118 w 270"/>
                    <a:gd name="T59" fmla="*/ 0 h 380"/>
                    <a:gd name="T60" fmla="*/ 118 w 270"/>
                    <a:gd name="T61" fmla="*/ 16 h 380"/>
                    <a:gd name="T62" fmla="*/ 132 w 270"/>
                    <a:gd name="T63" fmla="*/ 24 h 380"/>
                    <a:gd name="T64" fmla="*/ 142 w 270"/>
                    <a:gd name="T65" fmla="*/ 22 h 380"/>
                    <a:gd name="T66" fmla="*/ 154 w 270"/>
                    <a:gd name="T67" fmla="*/ 30 h 380"/>
                    <a:gd name="T68" fmla="*/ 142 w 270"/>
                    <a:gd name="T69" fmla="*/ 46 h 380"/>
                    <a:gd name="T70" fmla="*/ 142 w 270"/>
                    <a:gd name="T71" fmla="*/ 60 h 380"/>
                    <a:gd name="T72" fmla="*/ 130 w 270"/>
                    <a:gd name="T73" fmla="*/ 68 h 380"/>
                    <a:gd name="T74" fmla="*/ 124 w 270"/>
                    <a:gd name="T75" fmla="*/ 82 h 380"/>
                    <a:gd name="T76" fmla="*/ 114 w 270"/>
                    <a:gd name="T77" fmla="*/ 98 h 380"/>
                    <a:gd name="T78" fmla="*/ 88 w 270"/>
                    <a:gd name="T79" fmla="*/ 98 h 380"/>
                    <a:gd name="T80" fmla="*/ 84 w 270"/>
                    <a:gd name="T81" fmla="*/ 110 h 380"/>
                    <a:gd name="T82" fmla="*/ 90 w 270"/>
                    <a:gd name="T83" fmla="*/ 126 h 380"/>
                    <a:gd name="T84" fmla="*/ 84 w 270"/>
                    <a:gd name="T85" fmla="*/ 142 h 380"/>
                    <a:gd name="T86" fmla="*/ 84 w 270"/>
                    <a:gd name="T87" fmla="*/ 170 h 380"/>
                    <a:gd name="T88" fmla="*/ 66 w 270"/>
                    <a:gd name="T89" fmla="*/ 216 h 380"/>
                    <a:gd name="T90" fmla="*/ 54 w 270"/>
                    <a:gd name="T91" fmla="*/ 224 h 380"/>
                    <a:gd name="T92" fmla="*/ 40 w 270"/>
                    <a:gd name="T93" fmla="*/ 240 h 380"/>
                    <a:gd name="T94" fmla="*/ 34 w 270"/>
                    <a:gd name="T95" fmla="*/ 258 h 380"/>
                    <a:gd name="T96" fmla="*/ 28 w 270"/>
                    <a:gd name="T97" fmla="*/ 272 h 380"/>
                    <a:gd name="T98" fmla="*/ 20 w 270"/>
                    <a:gd name="T99" fmla="*/ 280 h 380"/>
                    <a:gd name="T100" fmla="*/ 6 w 270"/>
                    <a:gd name="T101" fmla="*/ 314 h 380"/>
                    <a:gd name="T102" fmla="*/ 0 w 270"/>
                    <a:gd name="T103" fmla="*/ 322 h 380"/>
                    <a:gd name="T104" fmla="*/ 0 w 270"/>
                    <a:gd name="T105" fmla="*/ 352 h 380"/>
                    <a:gd name="T106" fmla="*/ 6 w 270"/>
                    <a:gd name="T107" fmla="*/ 366 h 380"/>
                    <a:gd name="T108" fmla="*/ 0 w 270"/>
                    <a:gd name="T109" fmla="*/ 380 h 380"/>
                    <a:gd name="T110" fmla="*/ 0 w 270"/>
                    <a:gd name="T111" fmla="*/ 380 h 38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70"/>
                    <a:gd name="T169" fmla="*/ 0 h 380"/>
                    <a:gd name="T170" fmla="*/ 270 w 270"/>
                    <a:gd name="T171" fmla="*/ 380 h 38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70" h="380">
                      <a:moveTo>
                        <a:pt x="0" y="380"/>
                      </a:moveTo>
                      <a:lnTo>
                        <a:pt x="264" y="380"/>
                      </a:lnTo>
                      <a:lnTo>
                        <a:pt x="266" y="372"/>
                      </a:lnTo>
                      <a:lnTo>
                        <a:pt x="242" y="372"/>
                      </a:lnTo>
                      <a:lnTo>
                        <a:pt x="242" y="360"/>
                      </a:lnTo>
                      <a:lnTo>
                        <a:pt x="258" y="326"/>
                      </a:lnTo>
                      <a:lnTo>
                        <a:pt x="268" y="320"/>
                      </a:lnTo>
                      <a:lnTo>
                        <a:pt x="270" y="308"/>
                      </a:lnTo>
                      <a:lnTo>
                        <a:pt x="262" y="306"/>
                      </a:lnTo>
                      <a:lnTo>
                        <a:pt x="256" y="292"/>
                      </a:lnTo>
                      <a:lnTo>
                        <a:pt x="242" y="286"/>
                      </a:lnTo>
                      <a:lnTo>
                        <a:pt x="242" y="268"/>
                      </a:lnTo>
                      <a:lnTo>
                        <a:pt x="236" y="252"/>
                      </a:lnTo>
                      <a:lnTo>
                        <a:pt x="224" y="246"/>
                      </a:lnTo>
                      <a:lnTo>
                        <a:pt x="220" y="234"/>
                      </a:lnTo>
                      <a:lnTo>
                        <a:pt x="230" y="198"/>
                      </a:lnTo>
                      <a:lnTo>
                        <a:pt x="236" y="196"/>
                      </a:lnTo>
                      <a:lnTo>
                        <a:pt x="248" y="180"/>
                      </a:lnTo>
                      <a:lnTo>
                        <a:pt x="242" y="164"/>
                      </a:lnTo>
                      <a:lnTo>
                        <a:pt x="220" y="164"/>
                      </a:lnTo>
                      <a:lnTo>
                        <a:pt x="208" y="158"/>
                      </a:lnTo>
                      <a:lnTo>
                        <a:pt x="202" y="142"/>
                      </a:lnTo>
                      <a:lnTo>
                        <a:pt x="178" y="128"/>
                      </a:lnTo>
                      <a:lnTo>
                        <a:pt x="196" y="84"/>
                      </a:lnTo>
                      <a:lnTo>
                        <a:pt x="196" y="38"/>
                      </a:lnTo>
                      <a:lnTo>
                        <a:pt x="188" y="22"/>
                      </a:lnTo>
                      <a:lnTo>
                        <a:pt x="178" y="16"/>
                      </a:lnTo>
                      <a:lnTo>
                        <a:pt x="166" y="16"/>
                      </a:lnTo>
                      <a:lnTo>
                        <a:pt x="158" y="0"/>
                      </a:lnTo>
                      <a:lnTo>
                        <a:pt x="118" y="0"/>
                      </a:lnTo>
                      <a:lnTo>
                        <a:pt x="118" y="16"/>
                      </a:lnTo>
                      <a:lnTo>
                        <a:pt x="132" y="24"/>
                      </a:lnTo>
                      <a:lnTo>
                        <a:pt x="142" y="22"/>
                      </a:lnTo>
                      <a:lnTo>
                        <a:pt x="154" y="30"/>
                      </a:lnTo>
                      <a:lnTo>
                        <a:pt x="142" y="46"/>
                      </a:lnTo>
                      <a:lnTo>
                        <a:pt x="142" y="60"/>
                      </a:lnTo>
                      <a:lnTo>
                        <a:pt x="130" y="68"/>
                      </a:lnTo>
                      <a:lnTo>
                        <a:pt x="124" y="82"/>
                      </a:lnTo>
                      <a:lnTo>
                        <a:pt x="114" y="98"/>
                      </a:lnTo>
                      <a:lnTo>
                        <a:pt x="88" y="98"/>
                      </a:lnTo>
                      <a:lnTo>
                        <a:pt x="84" y="110"/>
                      </a:lnTo>
                      <a:lnTo>
                        <a:pt x="90" y="126"/>
                      </a:lnTo>
                      <a:lnTo>
                        <a:pt x="84" y="142"/>
                      </a:lnTo>
                      <a:lnTo>
                        <a:pt x="84" y="170"/>
                      </a:lnTo>
                      <a:lnTo>
                        <a:pt x="66" y="216"/>
                      </a:lnTo>
                      <a:lnTo>
                        <a:pt x="54" y="224"/>
                      </a:lnTo>
                      <a:lnTo>
                        <a:pt x="40" y="240"/>
                      </a:lnTo>
                      <a:lnTo>
                        <a:pt x="34" y="258"/>
                      </a:lnTo>
                      <a:lnTo>
                        <a:pt x="28" y="272"/>
                      </a:lnTo>
                      <a:lnTo>
                        <a:pt x="20" y="280"/>
                      </a:lnTo>
                      <a:lnTo>
                        <a:pt x="6" y="314"/>
                      </a:lnTo>
                      <a:lnTo>
                        <a:pt x="0" y="322"/>
                      </a:lnTo>
                      <a:lnTo>
                        <a:pt x="0" y="352"/>
                      </a:lnTo>
                      <a:lnTo>
                        <a:pt x="6" y="366"/>
                      </a:lnTo>
                      <a:lnTo>
                        <a:pt x="0" y="38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039" name="Freeform 192"/>
                <p:cNvSpPr>
                  <a:spLocks noChangeAspect="1"/>
                </p:cNvSpPr>
                <p:nvPr/>
              </p:nvSpPr>
              <p:spPr bwMode="auto">
                <a:xfrm>
                  <a:off x="2918" y="2088"/>
                  <a:ext cx="270" cy="380"/>
                </a:xfrm>
                <a:custGeom>
                  <a:avLst/>
                  <a:gdLst>
                    <a:gd name="T0" fmla="*/ 0 w 270"/>
                    <a:gd name="T1" fmla="*/ 380 h 380"/>
                    <a:gd name="T2" fmla="*/ 264 w 270"/>
                    <a:gd name="T3" fmla="*/ 380 h 380"/>
                    <a:gd name="T4" fmla="*/ 266 w 270"/>
                    <a:gd name="T5" fmla="*/ 372 h 380"/>
                    <a:gd name="T6" fmla="*/ 242 w 270"/>
                    <a:gd name="T7" fmla="*/ 372 h 380"/>
                    <a:gd name="T8" fmla="*/ 242 w 270"/>
                    <a:gd name="T9" fmla="*/ 360 h 380"/>
                    <a:gd name="T10" fmla="*/ 258 w 270"/>
                    <a:gd name="T11" fmla="*/ 326 h 380"/>
                    <a:gd name="T12" fmla="*/ 268 w 270"/>
                    <a:gd name="T13" fmla="*/ 320 h 380"/>
                    <a:gd name="T14" fmla="*/ 270 w 270"/>
                    <a:gd name="T15" fmla="*/ 308 h 380"/>
                    <a:gd name="T16" fmla="*/ 262 w 270"/>
                    <a:gd name="T17" fmla="*/ 306 h 380"/>
                    <a:gd name="T18" fmla="*/ 256 w 270"/>
                    <a:gd name="T19" fmla="*/ 292 h 380"/>
                    <a:gd name="T20" fmla="*/ 242 w 270"/>
                    <a:gd name="T21" fmla="*/ 286 h 380"/>
                    <a:gd name="T22" fmla="*/ 242 w 270"/>
                    <a:gd name="T23" fmla="*/ 268 h 380"/>
                    <a:gd name="T24" fmla="*/ 236 w 270"/>
                    <a:gd name="T25" fmla="*/ 252 h 380"/>
                    <a:gd name="T26" fmla="*/ 224 w 270"/>
                    <a:gd name="T27" fmla="*/ 246 h 380"/>
                    <a:gd name="T28" fmla="*/ 220 w 270"/>
                    <a:gd name="T29" fmla="*/ 234 h 380"/>
                    <a:gd name="T30" fmla="*/ 230 w 270"/>
                    <a:gd name="T31" fmla="*/ 198 h 380"/>
                    <a:gd name="T32" fmla="*/ 236 w 270"/>
                    <a:gd name="T33" fmla="*/ 196 h 380"/>
                    <a:gd name="T34" fmla="*/ 248 w 270"/>
                    <a:gd name="T35" fmla="*/ 180 h 380"/>
                    <a:gd name="T36" fmla="*/ 242 w 270"/>
                    <a:gd name="T37" fmla="*/ 164 h 380"/>
                    <a:gd name="T38" fmla="*/ 220 w 270"/>
                    <a:gd name="T39" fmla="*/ 164 h 380"/>
                    <a:gd name="T40" fmla="*/ 208 w 270"/>
                    <a:gd name="T41" fmla="*/ 158 h 380"/>
                    <a:gd name="T42" fmla="*/ 202 w 270"/>
                    <a:gd name="T43" fmla="*/ 142 h 380"/>
                    <a:gd name="T44" fmla="*/ 178 w 270"/>
                    <a:gd name="T45" fmla="*/ 128 h 380"/>
                    <a:gd name="T46" fmla="*/ 196 w 270"/>
                    <a:gd name="T47" fmla="*/ 84 h 380"/>
                    <a:gd name="T48" fmla="*/ 196 w 270"/>
                    <a:gd name="T49" fmla="*/ 38 h 380"/>
                    <a:gd name="T50" fmla="*/ 188 w 270"/>
                    <a:gd name="T51" fmla="*/ 22 h 380"/>
                    <a:gd name="T52" fmla="*/ 178 w 270"/>
                    <a:gd name="T53" fmla="*/ 16 h 380"/>
                    <a:gd name="T54" fmla="*/ 166 w 270"/>
                    <a:gd name="T55" fmla="*/ 16 h 380"/>
                    <a:gd name="T56" fmla="*/ 158 w 270"/>
                    <a:gd name="T57" fmla="*/ 0 h 380"/>
                    <a:gd name="T58" fmla="*/ 118 w 270"/>
                    <a:gd name="T59" fmla="*/ 0 h 380"/>
                    <a:gd name="T60" fmla="*/ 118 w 270"/>
                    <a:gd name="T61" fmla="*/ 16 h 380"/>
                    <a:gd name="T62" fmla="*/ 132 w 270"/>
                    <a:gd name="T63" fmla="*/ 24 h 380"/>
                    <a:gd name="T64" fmla="*/ 142 w 270"/>
                    <a:gd name="T65" fmla="*/ 22 h 380"/>
                    <a:gd name="T66" fmla="*/ 154 w 270"/>
                    <a:gd name="T67" fmla="*/ 30 h 380"/>
                    <a:gd name="T68" fmla="*/ 142 w 270"/>
                    <a:gd name="T69" fmla="*/ 46 h 380"/>
                    <a:gd name="T70" fmla="*/ 142 w 270"/>
                    <a:gd name="T71" fmla="*/ 60 h 380"/>
                    <a:gd name="T72" fmla="*/ 130 w 270"/>
                    <a:gd name="T73" fmla="*/ 68 h 380"/>
                    <a:gd name="T74" fmla="*/ 124 w 270"/>
                    <a:gd name="T75" fmla="*/ 82 h 380"/>
                    <a:gd name="T76" fmla="*/ 114 w 270"/>
                    <a:gd name="T77" fmla="*/ 98 h 380"/>
                    <a:gd name="T78" fmla="*/ 88 w 270"/>
                    <a:gd name="T79" fmla="*/ 98 h 380"/>
                    <a:gd name="T80" fmla="*/ 84 w 270"/>
                    <a:gd name="T81" fmla="*/ 110 h 380"/>
                    <a:gd name="T82" fmla="*/ 90 w 270"/>
                    <a:gd name="T83" fmla="*/ 126 h 380"/>
                    <a:gd name="T84" fmla="*/ 84 w 270"/>
                    <a:gd name="T85" fmla="*/ 142 h 380"/>
                    <a:gd name="T86" fmla="*/ 84 w 270"/>
                    <a:gd name="T87" fmla="*/ 170 h 380"/>
                    <a:gd name="T88" fmla="*/ 66 w 270"/>
                    <a:gd name="T89" fmla="*/ 216 h 380"/>
                    <a:gd name="T90" fmla="*/ 54 w 270"/>
                    <a:gd name="T91" fmla="*/ 224 h 380"/>
                    <a:gd name="T92" fmla="*/ 40 w 270"/>
                    <a:gd name="T93" fmla="*/ 240 h 380"/>
                    <a:gd name="T94" fmla="*/ 34 w 270"/>
                    <a:gd name="T95" fmla="*/ 258 h 380"/>
                    <a:gd name="T96" fmla="*/ 28 w 270"/>
                    <a:gd name="T97" fmla="*/ 272 h 380"/>
                    <a:gd name="T98" fmla="*/ 20 w 270"/>
                    <a:gd name="T99" fmla="*/ 280 h 380"/>
                    <a:gd name="T100" fmla="*/ 6 w 270"/>
                    <a:gd name="T101" fmla="*/ 314 h 380"/>
                    <a:gd name="T102" fmla="*/ 0 w 270"/>
                    <a:gd name="T103" fmla="*/ 322 h 380"/>
                    <a:gd name="T104" fmla="*/ 0 w 270"/>
                    <a:gd name="T105" fmla="*/ 352 h 380"/>
                    <a:gd name="T106" fmla="*/ 6 w 270"/>
                    <a:gd name="T107" fmla="*/ 366 h 380"/>
                    <a:gd name="T108" fmla="*/ 0 w 270"/>
                    <a:gd name="T109" fmla="*/ 380 h 380"/>
                    <a:gd name="T110" fmla="*/ 0 w 270"/>
                    <a:gd name="T111" fmla="*/ 380 h 38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70"/>
                    <a:gd name="T169" fmla="*/ 0 h 380"/>
                    <a:gd name="T170" fmla="*/ 270 w 270"/>
                    <a:gd name="T171" fmla="*/ 380 h 38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70" h="380">
                      <a:moveTo>
                        <a:pt x="0" y="380"/>
                      </a:moveTo>
                      <a:lnTo>
                        <a:pt x="264" y="380"/>
                      </a:lnTo>
                      <a:lnTo>
                        <a:pt x="266" y="372"/>
                      </a:lnTo>
                      <a:lnTo>
                        <a:pt x="242" y="372"/>
                      </a:lnTo>
                      <a:lnTo>
                        <a:pt x="242" y="360"/>
                      </a:lnTo>
                      <a:lnTo>
                        <a:pt x="258" y="326"/>
                      </a:lnTo>
                      <a:lnTo>
                        <a:pt x="268" y="320"/>
                      </a:lnTo>
                      <a:lnTo>
                        <a:pt x="270" y="308"/>
                      </a:lnTo>
                      <a:lnTo>
                        <a:pt x="262" y="306"/>
                      </a:lnTo>
                      <a:lnTo>
                        <a:pt x="256" y="292"/>
                      </a:lnTo>
                      <a:lnTo>
                        <a:pt x="242" y="286"/>
                      </a:lnTo>
                      <a:lnTo>
                        <a:pt x="242" y="268"/>
                      </a:lnTo>
                      <a:lnTo>
                        <a:pt x="236" y="252"/>
                      </a:lnTo>
                      <a:lnTo>
                        <a:pt x="224" y="246"/>
                      </a:lnTo>
                      <a:lnTo>
                        <a:pt x="220" y="234"/>
                      </a:lnTo>
                      <a:lnTo>
                        <a:pt x="230" y="198"/>
                      </a:lnTo>
                      <a:lnTo>
                        <a:pt x="236" y="196"/>
                      </a:lnTo>
                      <a:lnTo>
                        <a:pt x="248" y="180"/>
                      </a:lnTo>
                      <a:lnTo>
                        <a:pt x="242" y="164"/>
                      </a:lnTo>
                      <a:lnTo>
                        <a:pt x="220" y="164"/>
                      </a:lnTo>
                      <a:lnTo>
                        <a:pt x="208" y="158"/>
                      </a:lnTo>
                      <a:lnTo>
                        <a:pt x="202" y="142"/>
                      </a:lnTo>
                      <a:lnTo>
                        <a:pt x="178" y="128"/>
                      </a:lnTo>
                      <a:lnTo>
                        <a:pt x="196" y="84"/>
                      </a:lnTo>
                      <a:lnTo>
                        <a:pt x="196" y="38"/>
                      </a:lnTo>
                      <a:lnTo>
                        <a:pt x="188" y="22"/>
                      </a:lnTo>
                      <a:lnTo>
                        <a:pt x="178" y="16"/>
                      </a:lnTo>
                      <a:lnTo>
                        <a:pt x="166" y="16"/>
                      </a:lnTo>
                      <a:lnTo>
                        <a:pt x="158" y="0"/>
                      </a:lnTo>
                      <a:lnTo>
                        <a:pt x="118" y="0"/>
                      </a:lnTo>
                      <a:lnTo>
                        <a:pt x="118" y="16"/>
                      </a:lnTo>
                      <a:lnTo>
                        <a:pt x="132" y="24"/>
                      </a:lnTo>
                      <a:lnTo>
                        <a:pt x="142" y="22"/>
                      </a:lnTo>
                      <a:lnTo>
                        <a:pt x="154" y="30"/>
                      </a:lnTo>
                      <a:lnTo>
                        <a:pt x="142" y="46"/>
                      </a:lnTo>
                      <a:lnTo>
                        <a:pt x="142" y="60"/>
                      </a:lnTo>
                      <a:lnTo>
                        <a:pt x="130" y="68"/>
                      </a:lnTo>
                      <a:lnTo>
                        <a:pt x="124" y="82"/>
                      </a:lnTo>
                      <a:lnTo>
                        <a:pt x="114" y="98"/>
                      </a:lnTo>
                      <a:lnTo>
                        <a:pt x="88" y="98"/>
                      </a:lnTo>
                      <a:lnTo>
                        <a:pt x="84" y="110"/>
                      </a:lnTo>
                      <a:lnTo>
                        <a:pt x="90" y="126"/>
                      </a:lnTo>
                      <a:lnTo>
                        <a:pt x="84" y="142"/>
                      </a:lnTo>
                      <a:lnTo>
                        <a:pt x="84" y="170"/>
                      </a:lnTo>
                      <a:lnTo>
                        <a:pt x="66" y="216"/>
                      </a:lnTo>
                      <a:lnTo>
                        <a:pt x="54" y="224"/>
                      </a:lnTo>
                      <a:lnTo>
                        <a:pt x="40" y="240"/>
                      </a:lnTo>
                      <a:lnTo>
                        <a:pt x="34" y="258"/>
                      </a:lnTo>
                      <a:lnTo>
                        <a:pt x="28" y="272"/>
                      </a:lnTo>
                      <a:lnTo>
                        <a:pt x="20" y="280"/>
                      </a:lnTo>
                      <a:lnTo>
                        <a:pt x="6" y="314"/>
                      </a:lnTo>
                      <a:lnTo>
                        <a:pt x="0" y="322"/>
                      </a:lnTo>
                      <a:lnTo>
                        <a:pt x="0" y="352"/>
                      </a:lnTo>
                      <a:lnTo>
                        <a:pt x="6" y="366"/>
                      </a:lnTo>
                      <a:lnTo>
                        <a:pt x="0" y="380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7691992" y="4469006"/>
            <a:ext cx="1111250" cy="882650"/>
            <a:chOff x="2994" y="2387"/>
            <a:chExt cx="700" cy="556"/>
          </a:xfrm>
          <a:solidFill>
            <a:schemeClr val="tx1"/>
          </a:solidFill>
        </p:grpSpPr>
        <p:grpSp>
          <p:nvGrpSpPr>
            <p:cNvPr id="8" name="Group 89"/>
            <p:cNvGrpSpPr>
              <a:grpSpLocks noChangeAspect="1"/>
            </p:cNvGrpSpPr>
            <p:nvPr/>
          </p:nvGrpSpPr>
          <p:grpSpPr bwMode="auto">
            <a:xfrm>
              <a:off x="3549" y="2625"/>
              <a:ext cx="145" cy="215"/>
              <a:chOff x="3390" y="2828"/>
              <a:chExt cx="132" cy="196"/>
            </a:xfrm>
            <a:grpFill/>
          </p:grpSpPr>
          <p:sp>
            <p:nvSpPr>
              <p:cNvPr id="38" name="Freeform 90"/>
              <p:cNvSpPr>
                <a:spLocks noChangeAspect="1"/>
              </p:cNvSpPr>
              <p:nvPr/>
            </p:nvSpPr>
            <p:spPr bwMode="auto">
              <a:xfrm>
                <a:off x="3390" y="2828"/>
                <a:ext cx="122" cy="186"/>
              </a:xfrm>
              <a:custGeom>
                <a:avLst/>
                <a:gdLst>
                  <a:gd name="T0" fmla="*/ 52 w 122"/>
                  <a:gd name="T1" fmla="*/ 180 h 186"/>
                  <a:gd name="T2" fmla="*/ 70 w 122"/>
                  <a:gd name="T3" fmla="*/ 172 h 186"/>
                  <a:gd name="T4" fmla="*/ 82 w 122"/>
                  <a:gd name="T5" fmla="*/ 156 h 186"/>
                  <a:gd name="T6" fmla="*/ 82 w 122"/>
                  <a:gd name="T7" fmla="*/ 142 h 186"/>
                  <a:gd name="T8" fmla="*/ 88 w 122"/>
                  <a:gd name="T9" fmla="*/ 128 h 186"/>
                  <a:gd name="T10" fmla="*/ 100 w 122"/>
                  <a:gd name="T11" fmla="*/ 112 h 186"/>
                  <a:gd name="T12" fmla="*/ 110 w 122"/>
                  <a:gd name="T13" fmla="*/ 104 h 186"/>
                  <a:gd name="T14" fmla="*/ 122 w 122"/>
                  <a:gd name="T15" fmla="*/ 90 h 186"/>
                  <a:gd name="T16" fmla="*/ 116 w 122"/>
                  <a:gd name="T17" fmla="*/ 74 h 186"/>
                  <a:gd name="T18" fmla="*/ 116 w 122"/>
                  <a:gd name="T19" fmla="*/ 60 h 186"/>
                  <a:gd name="T20" fmla="*/ 116 w 122"/>
                  <a:gd name="T21" fmla="*/ 46 h 186"/>
                  <a:gd name="T22" fmla="*/ 122 w 122"/>
                  <a:gd name="T23" fmla="*/ 30 h 186"/>
                  <a:gd name="T24" fmla="*/ 122 w 122"/>
                  <a:gd name="T25" fmla="*/ 30 h 186"/>
                  <a:gd name="T26" fmla="*/ 110 w 122"/>
                  <a:gd name="T27" fmla="*/ 16 h 186"/>
                  <a:gd name="T28" fmla="*/ 104 w 122"/>
                  <a:gd name="T29" fmla="*/ 2 h 186"/>
                  <a:gd name="T30" fmla="*/ 98 w 122"/>
                  <a:gd name="T31" fmla="*/ 0 h 186"/>
                  <a:gd name="T32" fmla="*/ 100 w 122"/>
                  <a:gd name="T33" fmla="*/ 0 h 186"/>
                  <a:gd name="T34" fmla="*/ 88 w 122"/>
                  <a:gd name="T35" fmla="*/ 0 h 186"/>
                  <a:gd name="T36" fmla="*/ 76 w 122"/>
                  <a:gd name="T37" fmla="*/ 0 h 186"/>
                  <a:gd name="T38" fmla="*/ 64 w 122"/>
                  <a:gd name="T39" fmla="*/ 8 h 186"/>
                  <a:gd name="T40" fmla="*/ 58 w 122"/>
                  <a:gd name="T41" fmla="*/ 22 h 186"/>
                  <a:gd name="T42" fmla="*/ 58 w 122"/>
                  <a:gd name="T43" fmla="*/ 38 h 186"/>
                  <a:gd name="T44" fmla="*/ 58 w 122"/>
                  <a:gd name="T45" fmla="*/ 52 h 186"/>
                  <a:gd name="T46" fmla="*/ 58 w 122"/>
                  <a:gd name="T47" fmla="*/ 68 h 186"/>
                  <a:gd name="T48" fmla="*/ 58 w 122"/>
                  <a:gd name="T49" fmla="*/ 82 h 186"/>
                  <a:gd name="T50" fmla="*/ 52 w 122"/>
                  <a:gd name="T51" fmla="*/ 98 h 186"/>
                  <a:gd name="T52" fmla="*/ 40 w 122"/>
                  <a:gd name="T53" fmla="*/ 104 h 186"/>
                  <a:gd name="T54" fmla="*/ 36 w 122"/>
                  <a:gd name="T55" fmla="*/ 120 h 186"/>
                  <a:gd name="T56" fmla="*/ 24 w 122"/>
                  <a:gd name="T57" fmla="*/ 134 h 186"/>
                  <a:gd name="T58" fmla="*/ 12 w 122"/>
                  <a:gd name="T59" fmla="*/ 128 h 186"/>
                  <a:gd name="T60" fmla="*/ 0 w 122"/>
                  <a:gd name="T61" fmla="*/ 142 h 186"/>
                  <a:gd name="T62" fmla="*/ 0 w 122"/>
                  <a:gd name="T63" fmla="*/ 156 h 186"/>
                  <a:gd name="T64" fmla="*/ 0 w 122"/>
                  <a:gd name="T65" fmla="*/ 164 h 186"/>
                  <a:gd name="T66" fmla="*/ 6 w 122"/>
                  <a:gd name="T67" fmla="*/ 180 h 186"/>
                  <a:gd name="T68" fmla="*/ 24 w 122"/>
                  <a:gd name="T69" fmla="*/ 186 h 186"/>
                  <a:gd name="T70" fmla="*/ 36 w 122"/>
                  <a:gd name="T71" fmla="*/ 186 h 186"/>
                  <a:gd name="T72" fmla="*/ 40 w 122"/>
                  <a:gd name="T73" fmla="*/ 186 h 186"/>
                  <a:gd name="T74" fmla="*/ 46 w 122"/>
                  <a:gd name="T75" fmla="*/ 186 h 186"/>
                  <a:gd name="T76" fmla="*/ 52 w 122"/>
                  <a:gd name="T77" fmla="*/ 180 h 18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2"/>
                  <a:gd name="T118" fmla="*/ 0 h 186"/>
                  <a:gd name="T119" fmla="*/ 122 w 122"/>
                  <a:gd name="T120" fmla="*/ 186 h 18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2" h="186">
                    <a:moveTo>
                      <a:pt x="52" y="180"/>
                    </a:moveTo>
                    <a:lnTo>
                      <a:pt x="70" y="172"/>
                    </a:lnTo>
                    <a:lnTo>
                      <a:pt x="82" y="156"/>
                    </a:lnTo>
                    <a:lnTo>
                      <a:pt x="82" y="142"/>
                    </a:lnTo>
                    <a:lnTo>
                      <a:pt x="88" y="128"/>
                    </a:lnTo>
                    <a:lnTo>
                      <a:pt x="100" y="112"/>
                    </a:lnTo>
                    <a:lnTo>
                      <a:pt x="110" y="104"/>
                    </a:lnTo>
                    <a:lnTo>
                      <a:pt x="122" y="90"/>
                    </a:lnTo>
                    <a:lnTo>
                      <a:pt x="116" y="74"/>
                    </a:lnTo>
                    <a:lnTo>
                      <a:pt x="116" y="60"/>
                    </a:lnTo>
                    <a:lnTo>
                      <a:pt x="116" y="46"/>
                    </a:lnTo>
                    <a:lnTo>
                      <a:pt x="122" y="30"/>
                    </a:lnTo>
                    <a:lnTo>
                      <a:pt x="110" y="16"/>
                    </a:lnTo>
                    <a:lnTo>
                      <a:pt x="104" y="2"/>
                    </a:lnTo>
                    <a:lnTo>
                      <a:pt x="98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6" y="0"/>
                    </a:lnTo>
                    <a:lnTo>
                      <a:pt x="64" y="8"/>
                    </a:lnTo>
                    <a:lnTo>
                      <a:pt x="58" y="22"/>
                    </a:lnTo>
                    <a:lnTo>
                      <a:pt x="58" y="38"/>
                    </a:lnTo>
                    <a:lnTo>
                      <a:pt x="58" y="52"/>
                    </a:lnTo>
                    <a:lnTo>
                      <a:pt x="58" y="68"/>
                    </a:lnTo>
                    <a:lnTo>
                      <a:pt x="58" y="82"/>
                    </a:lnTo>
                    <a:lnTo>
                      <a:pt x="52" y="98"/>
                    </a:lnTo>
                    <a:lnTo>
                      <a:pt x="40" y="104"/>
                    </a:lnTo>
                    <a:lnTo>
                      <a:pt x="36" y="120"/>
                    </a:lnTo>
                    <a:lnTo>
                      <a:pt x="24" y="134"/>
                    </a:lnTo>
                    <a:lnTo>
                      <a:pt x="12" y="128"/>
                    </a:lnTo>
                    <a:lnTo>
                      <a:pt x="0" y="142"/>
                    </a:lnTo>
                    <a:lnTo>
                      <a:pt x="0" y="156"/>
                    </a:lnTo>
                    <a:lnTo>
                      <a:pt x="0" y="164"/>
                    </a:lnTo>
                    <a:lnTo>
                      <a:pt x="6" y="180"/>
                    </a:lnTo>
                    <a:lnTo>
                      <a:pt x="24" y="186"/>
                    </a:lnTo>
                    <a:lnTo>
                      <a:pt x="36" y="186"/>
                    </a:lnTo>
                    <a:lnTo>
                      <a:pt x="40" y="186"/>
                    </a:lnTo>
                    <a:lnTo>
                      <a:pt x="46" y="186"/>
                    </a:lnTo>
                    <a:lnTo>
                      <a:pt x="52" y="18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39" name="Freeform 91"/>
              <p:cNvSpPr>
                <a:spLocks noChangeAspect="1"/>
              </p:cNvSpPr>
              <p:nvPr/>
            </p:nvSpPr>
            <p:spPr bwMode="auto">
              <a:xfrm>
                <a:off x="3398" y="2838"/>
                <a:ext cx="124" cy="186"/>
              </a:xfrm>
              <a:custGeom>
                <a:avLst/>
                <a:gdLst>
                  <a:gd name="T0" fmla="*/ 54 w 124"/>
                  <a:gd name="T1" fmla="*/ 178 h 186"/>
                  <a:gd name="T2" fmla="*/ 70 w 124"/>
                  <a:gd name="T3" fmla="*/ 172 h 186"/>
                  <a:gd name="T4" fmla="*/ 82 w 124"/>
                  <a:gd name="T5" fmla="*/ 156 h 186"/>
                  <a:gd name="T6" fmla="*/ 82 w 124"/>
                  <a:gd name="T7" fmla="*/ 142 h 186"/>
                  <a:gd name="T8" fmla="*/ 88 w 124"/>
                  <a:gd name="T9" fmla="*/ 128 h 186"/>
                  <a:gd name="T10" fmla="*/ 100 w 124"/>
                  <a:gd name="T11" fmla="*/ 112 h 186"/>
                  <a:gd name="T12" fmla="*/ 112 w 124"/>
                  <a:gd name="T13" fmla="*/ 104 h 186"/>
                  <a:gd name="T14" fmla="*/ 122 w 124"/>
                  <a:gd name="T15" fmla="*/ 90 h 186"/>
                  <a:gd name="T16" fmla="*/ 118 w 124"/>
                  <a:gd name="T17" fmla="*/ 74 h 186"/>
                  <a:gd name="T18" fmla="*/ 118 w 124"/>
                  <a:gd name="T19" fmla="*/ 60 h 186"/>
                  <a:gd name="T20" fmla="*/ 118 w 124"/>
                  <a:gd name="T21" fmla="*/ 46 h 186"/>
                  <a:gd name="T22" fmla="*/ 122 w 124"/>
                  <a:gd name="T23" fmla="*/ 30 h 186"/>
                  <a:gd name="T24" fmla="*/ 124 w 124"/>
                  <a:gd name="T25" fmla="*/ 30 h 186"/>
                  <a:gd name="T26" fmla="*/ 112 w 124"/>
                  <a:gd name="T27" fmla="*/ 16 h 186"/>
                  <a:gd name="T28" fmla="*/ 104 w 124"/>
                  <a:gd name="T29" fmla="*/ 2 h 186"/>
                  <a:gd name="T30" fmla="*/ 100 w 124"/>
                  <a:gd name="T31" fmla="*/ 0 h 186"/>
                  <a:gd name="T32" fmla="*/ 100 w 124"/>
                  <a:gd name="T33" fmla="*/ 0 h 186"/>
                  <a:gd name="T34" fmla="*/ 88 w 124"/>
                  <a:gd name="T35" fmla="*/ 0 h 186"/>
                  <a:gd name="T36" fmla="*/ 76 w 124"/>
                  <a:gd name="T37" fmla="*/ 0 h 186"/>
                  <a:gd name="T38" fmla="*/ 64 w 124"/>
                  <a:gd name="T39" fmla="*/ 8 h 186"/>
                  <a:gd name="T40" fmla="*/ 60 w 124"/>
                  <a:gd name="T41" fmla="*/ 22 h 186"/>
                  <a:gd name="T42" fmla="*/ 60 w 124"/>
                  <a:gd name="T43" fmla="*/ 38 h 186"/>
                  <a:gd name="T44" fmla="*/ 60 w 124"/>
                  <a:gd name="T45" fmla="*/ 52 h 186"/>
                  <a:gd name="T46" fmla="*/ 60 w 124"/>
                  <a:gd name="T47" fmla="*/ 68 h 186"/>
                  <a:gd name="T48" fmla="*/ 60 w 124"/>
                  <a:gd name="T49" fmla="*/ 82 h 186"/>
                  <a:gd name="T50" fmla="*/ 54 w 124"/>
                  <a:gd name="T51" fmla="*/ 98 h 186"/>
                  <a:gd name="T52" fmla="*/ 42 w 124"/>
                  <a:gd name="T53" fmla="*/ 104 h 186"/>
                  <a:gd name="T54" fmla="*/ 36 w 124"/>
                  <a:gd name="T55" fmla="*/ 120 h 186"/>
                  <a:gd name="T56" fmla="*/ 24 w 124"/>
                  <a:gd name="T57" fmla="*/ 134 h 186"/>
                  <a:gd name="T58" fmla="*/ 12 w 124"/>
                  <a:gd name="T59" fmla="*/ 128 h 186"/>
                  <a:gd name="T60" fmla="*/ 0 w 124"/>
                  <a:gd name="T61" fmla="*/ 142 h 186"/>
                  <a:gd name="T62" fmla="*/ 0 w 124"/>
                  <a:gd name="T63" fmla="*/ 156 h 186"/>
                  <a:gd name="T64" fmla="*/ 0 w 124"/>
                  <a:gd name="T65" fmla="*/ 164 h 186"/>
                  <a:gd name="T66" fmla="*/ 6 w 124"/>
                  <a:gd name="T67" fmla="*/ 178 h 186"/>
                  <a:gd name="T68" fmla="*/ 24 w 124"/>
                  <a:gd name="T69" fmla="*/ 186 h 186"/>
                  <a:gd name="T70" fmla="*/ 36 w 124"/>
                  <a:gd name="T71" fmla="*/ 186 h 186"/>
                  <a:gd name="T72" fmla="*/ 42 w 124"/>
                  <a:gd name="T73" fmla="*/ 186 h 186"/>
                  <a:gd name="T74" fmla="*/ 48 w 124"/>
                  <a:gd name="T75" fmla="*/ 186 h 186"/>
                  <a:gd name="T76" fmla="*/ 54 w 124"/>
                  <a:gd name="T77" fmla="*/ 178 h 18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4"/>
                  <a:gd name="T118" fmla="*/ 0 h 186"/>
                  <a:gd name="T119" fmla="*/ 124 w 124"/>
                  <a:gd name="T120" fmla="*/ 186 h 18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4" h="186">
                    <a:moveTo>
                      <a:pt x="54" y="178"/>
                    </a:moveTo>
                    <a:lnTo>
                      <a:pt x="70" y="172"/>
                    </a:lnTo>
                    <a:lnTo>
                      <a:pt x="82" y="156"/>
                    </a:lnTo>
                    <a:lnTo>
                      <a:pt x="82" y="142"/>
                    </a:lnTo>
                    <a:lnTo>
                      <a:pt x="88" y="128"/>
                    </a:lnTo>
                    <a:lnTo>
                      <a:pt x="100" y="112"/>
                    </a:lnTo>
                    <a:lnTo>
                      <a:pt x="112" y="104"/>
                    </a:lnTo>
                    <a:lnTo>
                      <a:pt x="122" y="90"/>
                    </a:lnTo>
                    <a:lnTo>
                      <a:pt x="118" y="74"/>
                    </a:lnTo>
                    <a:lnTo>
                      <a:pt x="118" y="60"/>
                    </a:lnTo>
                    <a:lnTo>
                      <a:pt x="118" y="46"/>
                    </a:lnTo>
                    <a:lnTo>
                      <a:pt x="122" y="30"/>
                    </a:lnTo>
                    <a:lnTo>
                      <a:pt x="124" y="30"/>
                    </a:lnTo>
                    <a:lnTo>
                      <a:pt x="112" y="16"/>
                    </a:lnTo>
                    <a:lnTo>
                      <a:pt x="104" y="2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6" y="0"/>
                    </a:lnTo>
                    <a:lnTo>
                      <a:pt x="64" y="8"/>
                    </a:lnTo>
                    <a:lnTo>
                      <a:pt x="60" y="22"/>
                    </a:lnTo>
                    <a:lnTo>
                      <a:pt x="60" y="38"/>
                    </a:lnTo>
                    <a:lnTo>
                      <a:pt x="60" y="52"/>
                    </a:lnTo>
                    <a:lnTo>
                      <a:pt x="60" y="68"/>
                    </a:lnTo>
                    <a:lnTo>
                      <a:pt x="60" y="82"/>
                    </a:lnTo>
                    <a:lnTo>
                      <a:pt x="54" y="98"/>
                    </a:lnTo>
                    <a:lnTo>
                      <a:pt x="42" y="104"/>
                    </a:lnTo>
                    <a:lnTo>
                      <a:pt x="36" y="120"/>
                    </a:lnTo>
                    <a:lnTo>
                      <a:pt x="24" y="134"/>
                    </a:lnTo>
                    <a:lnTo>
                      <a:pt x="12" y="128"/>
                    </a:lnTo>
                    <a:lnTo>
                      <a:pt x="0" y="142"/>
                    </a:lnTo>
                    <a:lnTo>
                      <a:pt x="0" y="156"/>
                    </a:lnTo>
                    <a:lnTo>
                      <a:pt x="0" y="164"/>
                    </a:lnTo>
                    <a:lnTo>
                      <a:pt x="6" y="178"/>
                    </a:lnTo>
                    <a:lnTo>
                      <a:pt x="24" y="186"/>
                    </a:lnTo>
                    <a:lnTo>
                      <a:pt x="36" y="186"/>
                    </a:lnTo>
                    <a:lnTo>
                      <a:pt x="42" y="186"/>
                    </a:lnTo>
                    <a:lnTo>
                      <a:pt x="48" y="186"/>
                    </a:lnTo>
                    <a:lnTo>
                      <a:pt x="54" y="17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40" name="Freeform 92"/>
              <p:cNvSpPr>
                <a:spLocks noChangeAspect="1"/>
              </p:cNvSpPr>
              <p:nvPr/>
            </p:nvSpPr>
            <p:spPr bwMode="auto">
              <a:xfrm>
                <a:off x="3394" y="2834"/>
                <a:ext cx="122" cy="184"/>
              </a:xfrm>
              <a:custGeom>
                <a:avLst/>
                <a:gdLst>
                  <a:gd name="T0" fmla="*/ 52 w 122"/>
                  <a:gd name="T1" fmla="*/ 178 h 184"/>
                  <a:gd name="T2" fmla="*/ 70 w 122"/>
                  <a:gd name="T3" fmla="*/ 170 h 184"/>
                  <a:gd name="T4" fmla="*/ 82 w 122"/>
                  <a:gd name="T5" fmla="*/ 156 h 184"/>
                  <a:gd name="T6" fmla="*/ 82 w 122"/>
                  <a:gd name="T7" fmla="*/ 140 h 184"/>
                  <a:gd name="T8" fmla="*/ 88 w 122"/>
                  <a:gd name="T9" fmla="*/ 126 h 184"/>
                  <a:gd name="T10" fmla="*/ 100 w 122"/>
                  <a:gd name="T11" fmla="*/ 112 h 184"/>
                  <a:gd name="T12" fmla="*/ 110 w 122"/>
                  <a:gd name="T13" fmla="*/ 104 h 184"/>
                  <a:gd name="T14" fmla="*/ 122 w 122"/>
                  <a:gd name="T15" fmla="*/ 88 h 184"/>
                  <a:gd name="T16" fmla="*/ 118 w 122"/>
                  <a:gd name="T17" fmla="*/ 74 h 184"/>
                  <a:gd name="T18" fmla="*/ 118 w 122"/>
                  <a:gd name="T19" fmla="*/ 58 h 184"/>
                  <a:gd name="T20" fmla="*/ 118 w 122"/>
                  <a:gd name="T21" fmla="*/ 44 h 184"/>
                  <a:gd name="T22" fmla="*/ 122 w 122"/>
                  <a:gd name="T23" fmla="*/ 28 h 184"/>
                  <a:gd name="T24" fmla="*/ 122 w 122"/>
                  <a:gd name="T25" fmla="*/ 28 h 184"/>
                  <a:gd name="T26" fmla="*/ 110 w 122"/>
                  <a:gd name="T27" fmla="*/ 14 h 184"/>
                  <a:gd name="T28" fmla="*/ 104 w 122"/>
                  <a:gd name="T29" fmla="*/ 0 h 184"/>
                  <a:gd name="T30" fmla="*/ 98 w 122"/>
                  <a:gd name="T31" fmla="*/ 0 h 184"/>
                  <a:gd name="T32" fmla="*/ 100 w 122"/>
                  <a:gd name="T33" fmla="*/ 0 h 184"/>
                  <a:gd name="T34" fmla="*/ 88 w 122"/>
                  <a:gd name="T35" fmla="*/ 0 h 184"/>
                  <a:gd name="T36" fmla="*/ 76 w 122"/>
                  <a:gd name="T37" fmla="*/ 0 h 184"/>
                  <a:gd name="T38" fmla="*/ 64 w 122"/>
                  <a:gd name="T39" fmla="*/ 8 h 184"/>
                  <a:gd name="T40" fmla="*/ 60 w 122"/>
                  <a:gd name="T41" fmla="*/ 22 h 184"/>
                  <a:gd name="T42" fmla="*/ 60 w 122"/>
                  <a:gd name="T43" fmla="*/ 36 h 184"/>
                  <a:gd name="T44" fmla="*/ 60 w 122"/>
                  <a:gd name="T45" fmla="*/ 52 h 184"/>
                  <a:gd name="T46" fmla="*/ 60 w 122"/>
                  <a:gd name="T47" fmla="*/ 66 h 184"/>
                  <a:gd name="T48" fmla="*/ 60 w 122"/>
                  <a:gd name="T49" fmla="*/ 82 h 184"/>
                  <a:gd name="T50" fmla="*/ 52 w 122"/>
                  <a:gd name="T51" fmla="*/ 96 h 184"/>
                  <a:gd name="T52" fmla="*/ 42 w 122"/>
                  <a:gd name="T53" fmla="*/ 104 h 184"/>
                  <a:gd name="T54" fmla="*/ 36 w 122"/>
                  <a:gd name="T55" fmla="*/ 118 h 184"/>
                  <a:gd name="T56" fmla="*/ 24 w 122"/>
                  <a:gd name="T57" fmla="*/ 132 h 184"/>
                  <a:gd name="T58" fmla="*/ 12 w 122"/>
                  <a:gd name="T59" fmla="*/ 126 h 184"/>
                  <a:gd name="T60" fmla="*/ 0 w 122"/>
                  <a:gd name="T61" fmla="*/ 140 h 184"/>
                  <a:gd name="T62" fmla="*/ 0 w 122"/>
                  <a:gd name="T63" fmla="*/ 156 h 184"/>
                  <a:gd name="T64" fmla="*/ 0 w 122"/>
                  <a:gd name="T65" fmla="*/ 162 h 184"/>
                  <a:gd name="T66" fmla="*/ 6 w 122"/>
                  <a:gd name="T67" fmla="*/ 178 h 184"/>
                  <a:gd name="T68" fmla="*/ 24 w 122"/>
                  <a:gd name="T69" fmla="*/ 184 h 184"/>
                  <a:gd name="T70" fmla="*/ 36 w 122"/>
                  <a:gd name="T71" fmla="*/ 184 h 184"/>
                  <a:gd name="T72" fmla="*/ 42 w 122"/>
                  <a:gd name="T73" fmla="*/ 184 h 184"/>
                  <a:gd name="T74" fmla="*/ 48 w 122"/>
                  <a:gd name="T75" fmla="*/ 184 h 184"/>
                  <a:gd name="T76" fmla="*/ 52 w 122"/>
                  <a:gd name="T77" fmla="*/ 178 h 18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2"/>
                  <a:gd name="T118" fmla="*/ 0 h 184"/>
                  <a:gd name="T119" fmla="*/ 122 w 122"/>
                  <a:gd name="T120" fmla="*/ 184 h 18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2" h="184">
                    <a:moveTo>
                      <a:pt x="52" y="178"/>
                    </a:moveTo>
                    <a:lnTo>
                      <a:pt x="70" y="170"/>
                    </a:lnTo>
                    <a:lnTo>
                      <a:pt x="82" y="156"/>
                    </a:lnTo>
                    <a:lnTo>
                      <a:pt x="82" y="140"/>
                    </a:lnTo>
                    <a:lnTo>
                      <a:pt x="88" y="126"/>
                    </a:lnTo>
                    <a:lnTo>
                      <a:pt x="100" y="112"/>
                    </a:lnTo>
                    <a:lnTo>
                      <a:pt x="110" y="104"/>
                    </a:lnTo>
                    <a:lnTo>
                      <a:pt x="122" y="88"/>
                    </a:lnTo>
                    <a:lnTo>
                      <a:pt x="118" y="74"/>
                    </a:lnTo>
                    <a:lnTo>
                      <a:pt x="118" y="58"/>
                    </a:lnTo>
                    <a:lnTo>
                      <a:pt x="118" y="44"/>
                    </a:lnTo>
                    <a:lnTo>
                      <a:pt x="122" y="28"/>
                    </a:lnTo>
                    <a:lnTo>
                      <a:pt x="110" y="14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6" y="0"/>
                    </a:lnTo>
                    <a:lnTo>
                      <a:pt x="64" y="8"/>
                    </a:lnTo>
                    <a:lnTo>
                      <a:pt x="60" y="22"/>
                    </a:lnTo>
                    <a:lnTo>
                      <a:pt x="60" y="36"/>
                    </a:lnTo>
                    <a:lnTo>
                      <a:pt x="60" y="52"/>
                    </a:lnTo>
                    <a:lnTo>
                      <a:pt x="60" y="66"/>
                    </a:lnTo>
                    <a:lnTo>
                      <a:pt x="60" y="82"/>
                    </a:lnTo>
                    <a:lnTo>
                      <a:pt x="52" y="96"/>
                    </a:lnTo>
                    <a:lnTo>
                      <a:pt x="42" y="104"/>
                    </a:lnTo>
                    <a:lnTo>
                      <a:pt x="36" y="118"/>
                    </a:lnTo>
                    <a:lnTo>
                      <a:pt x="24" y="132"/>
                    </a:lnTo>
                    <a:lnTo>
                      <a:pt x="12" y="126"/>
                    </a:lnTo>
                    <a:lnTo>
                      <a:pt x="0" y="140"/>
                    </a:lnTo>
                    <a:lnTo>
                      <a:pt x="0" y="156"/>
                    </a:lnTo>
                    <a:lnTo>
                      <a:pt x="0" y="162"/>
                    </a:lnTo>
                    <a:lnTo>
                      <a:pt x="6" y="178"/>
                    </a:lnTo>
                    <a:lnTo>
                      <a:pt x="24" y="184"/>
                    </a:lnTo>
                    <a:lnTo>
                      <a:pt x="36" y="184"/>
                    </a:lnTo>
                    <a:lnTo>
                      <a:pt x="42" y="184"/>
                    </a:lnTo>
                    <a:lnTo>
                      <a:pt x="48" y="184"/>
                    </a:lnTo>
                    <a:lnTo>
                      <a:pt x="52" y="17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grpSp>
            <p:nvGrpSpPr>
              <p:cNvPr id="9" name="Group 93"/>
              <p:cNvGrpSpPr>
                <a:grpSpLocks noChangeAspect="1"/>
              </p:cNvGrpSpPr>
              <p:nvPr/>
            </p:nvGrpSpPr>
            <p:grpSpPr bwMode="auto">
              <a:xfrm>
                <a:off x="3394" y="2834"/>
                <a:ext cx="122" cy="184"/>
                <a:chOff x="3394" y="2834"/>
                <a:chExt cx="122" cy="184"/>
              </a:xfrm>
              <a:grpFill/>
            </p:grpSpPr>
            <p:sp>
              <p:nvSpPr>
                <p:cNvPr id="42" name="Freeform 94"/>
                <p:cNvSpPr>
                  <a:spLocks noChangeAspect="1"/>
                </p:cNvSpPr>
                <p:nvPr/>
              </p:nvSpPr>
              <p:spPr bwMode="auto">
                <a:xfrm>
                  <a:off x="3394" y="2834"/>
                  <a:ext cx="122" cy="184"/>
                </a:xfrm>
                <a:custGeom>
                  <a:avLst/>
                  <a:gdLst>
                    <a:gd name="T0" fmla="*/ 52 w 122"/>
                    <a:gd name="T1" fmla="*/ 178 h 184"/>
                    <a:gd name="T2" fmla="*/ 70 w 122"/>
                    <a:gd name="T3" fmla="*/ 170 h 184"/>
                    <a:gd name="T4" fmla="*/ 82 w 122"/>
                    <a:gd name="T5" fmla="*/ 156 h 184"/>
                    <a:gd name="T6" fmla="*/ 82 w 122"/>
                    <a:gd name="T7" fmla="*/ 140 h 184"/>
                    <a:gd name="T8" fmla="*/ 88 w 122"/>
                    <a:gd name="T9" fmla="*/ 126 h 184"/>
                    <a:gd name="T10" fmla="*/ 100 w 122"/>
                    <a:gd name="T11" fmla="*/ 112 h 184"/>
                    <a:gd name="T12" fmla="*/ 110 w 122"/>
                    <a:gd name="T13" fmla="*/ 104 h 184"/>
                    <a:gd name="T14" fmla="*/ 122 w 122"/>
                    <a:gd name="T15" fmla="*/ 88 h 184"/>
                    <a:gd name="T16" fmla="*/ 118 w 122"/>
                    <a:gd name="T17" fmla="*/ 74 h 184"/>
                    <a:gd name="T18" fmla="*/ 118 w 122"/>
                    <a:gd name="T19" fmla="*/ 58 h 184"/>
                    <a:gd name="T20" fmla="*/ 118 w 122"/>
                    <a:gd name="T21" fmla="*/ 44 h 184"/>
                    <a:gd name="T22" fmla="*/ 122 w 122"/>
                    <a:gd name="T23" fmla="*/ 28 h 184"/>
                    <a:gd name="T24" fmla="*/ 122 w 122"/>
                    <a:gd name="T25" fmla="*/ 28 h 184"/>
                    <a:gd name="T26" fmla="*/ 110 w 122"/>
                    <a:gd name="T27" fmla="*/ 14 h 184"/>
                    <a:gd name="T28" fmla="*/ 104 w 122"/>
                    <a:gd name="T29" fmla="*/ 0 h 184"/>
                    <a:gd name="T30" fmla="*/ 98 w 122"/>
                    <a:gd name="T31" fmla="*/ 0 h 184"/>
                    <a:gd name="T32" fmla="*/ 100 w 122"/>
                    <a:gd name="T33" fmla="*/ 0 h 184"/>
                    <a:gd name="T34" fmla="*/ 88 w 122"/>
                    <a:gd name="T35" fmla="*/ 0 h 184"/>
                    <a:gd name="T36" fmla="*/ 76 w 122"/>
                    <a:gd name="T37" fmla="*/ 0 h 184"/>
                    <a:gd name="T38" fmla="*/ 64 w 122"/>
                    <a:gd name="T39" fmla="*/ 8 h 184"/>
                    <a:gd name="T40" fmla="*/ 60 w 122"/>
                    <a:gd name="T41" fmla="*/ 22 h 184"/>
                    <a:gd name="T42" fmla="*/ 60 w 122"/>
                    <a:gd name="T43" fmla="*/ 36 h 184"/>
                    <a:gd name="T44" fmla="*/ 60 w 122"/>
                    <a:gd name="T45" fmla="*/ 52 h 184"/>
                    <a:gd name="T46" fmla="*/ 60 w 122"/>
                    <a:gd name="T47" fmla="*/ 66 h 184"/>
                    <a:gd name="T48" fmla="*/ 60 w 122"/>
                    <a:gd name="T49" fmla="*/ 82 h 184"/>
                    <a:gd name="T50" fmla="*/ 52 w 122"/>
                    <a:gd name="T51" fmla="*/ 96 h 184"/>
                    <a:gd name="T52" fmla="*/ 42 w 122"/>
                    <a:gd name="T53" fmla="*/ 104 h 184"/>
                    <a:gd name="T54" fmla="*/ 36 w 122"/>
                    <a:gd name="T55" fmla="*/ 118 h 184"/>
                    <a:gd name="T56" fmla="*/ 24 w 122"/>
                    <a:gd name="T57" fmla="*/ 132 h 184"/>
                    <a:gd name="T58" fmla="*/ 12 w 122"/>
                    <a:gd name="T59" fmla="*/ 126 h 184"/>
                    <a:gd name="T60" fmla="*/ 0 w 122"/>
                    <a:gd name="T61" fmla="*/ 140 h 184"/>
                    <a:gd name="T62" fmla="*/ 0 w 122"/>
                    <a:gd name="T63" fmla="*/ 156 h 184"/>
                    <a:gd name="T64" fmla="*/ 0 w 122"/>
                    <a:gd name="T65" fmla="*/ 162 h 184"/>
                    <a:gd name="T66" fmla="*/ 6 w 122"/>
                    <a:gd name="T67" fmla="*/ 178 h 184"/>
                    <a:gd name="T68" fmla="*/ 24 w 122"/>
                    <a:gd name="T69" fmla="*/ 184 h 184"/>
                    <a:gd name="T70" fmla="*/ 36 w 122"/>
                    <a:gd name="T71" fmla="*/ 184 h 184"/>
                    <a:gd name="T72" fmla="*/ 42 w 122"/>
                    <a:gd name="T73" fmla="*/ 184 h 184"/>
                    <a:gd name="T74" fmla="*/ 48 w 122"/>
                    <a:gd name="T75" fmla="*/ 184 h 184"/>
                    <a:gd name="T76" fmla="*/ 52 w 122"/>
                    <a:gd name="T77" fmla="*/ 178 h 18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2"/>
                    <a:gd name="T118" fmla="*/ 0 h 184"/>
                    <a:gd name="T119" fmla="*/ 122 w 122"/>
                    <a:gd name="T120" fmla="*/ 184 h 18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2" h="184">
                      <a:moveTo>
                        <a:pt x="52" y="178"/>
                      </a:moveTo>
                      <a:lnTo>
                        <a:pt x="70" y="170"/>
                      </a:lnTo>
                      <a:lnTo>
                        <a:pt x="82" y="156"/>
                      </a:lnTo>
                      <a:lnTo>
                        <a:pt x="82" y="140"/>
                      </a:lnTo>
                      <a:lnTo>
                        <a:pt x="88" y="126"/>
                      </a:lnTo>
                      <a:lnTo>
                        <a:pt x="100" y="112"/>
                      </a:lnTo>
                      <a:lnTo>
                        <a:pt x="110" y="104"/>
                      </a:lnTo>
                      <a:lnTo>
                        <a:pt x="122" y="88"/>
                      </a:lnTo>
                      <a:lnTo>
                        <a:pt x="118" y="74"/>
                      </a:lnTo>
                      <a:lnTo>
                        <a:pt x="118" y="58"/>
                      </a:lnTo>
                      <a:lnTo>
                        <a:pt x="118" y="44"/>
                      </a:lnTo>
                      <a:lnTo>
                        <a:pt x="122" y="28"/>
                      </a:lnTo>
                      <a:lnTo>
                        <a:pt x="110" y="14"/>
                      </a:lnTo>
                      <a:lnTo>
                        <a:pt x="104" y="0"/>
                      </a:lnTo>
                      <a:lnTo>
                        <a:pt x="98" y="0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4" y="8"/>
                      </a:lnTo>
                      <a:lnTo>
                        <a:pt x="60" y="22"/>
                      </a:lnTo>
                      <a:lnTo>
                        <a:pt x="60" y="36"/>
                      </a:lnTo>
                      <a:lnTo>
                        <a:pt x="60" y="52"/>
                      </a:lnTo>
                      <a:lnTo>
                        <a:pt x="60" y="66"/>
                      </a:lnTo>
                      <a:lnTo>
                        <a:pt x="60" y="82"/>
                      </a:lnTo>
                      <a:lnTo>
                        <a:pt x="52" y="96"/>
                      </a:lnTo>
                      <a:lnTo>
                        <a:pt x="42" y="104"/>
                      </a:lnTo>
                      <a:lnTo>
                        <a:pt x="36" y="118"/>
                      </a:lnTo>
                      <a:lnTo>
                        <a:pt x="24" y="132"/>
                      </a:lnTo>
                      <a:lnTo>
                        <a:pt x="12" y="126"/>
                      </a:lnTo>
                      <a:lnTo>
                        <a:pt x="0" y="140"/>
                      </a:lnTo>
                      <a:lnTo>
                        <a:pt x="0" y="156"/>
                      </a:lnTo>
                      <a:lnTo>
                        <a:pt x="0" y="162"/>
                      </a:lnTo>
                      <a:lnTo>
                        <a:pt x="6" y="178"/>
                      </a:lnTo>
                      <a:lnTo>
                        <a:pt x="24" y="184"/>
                      </a:lnTo>
                      <a:lnTo>
                        <a:pt x="36" y="184"/>
                      </a:lnTo>
                      <a:lnTo>
                        <a:pt x="42" y="184"/>
                      </a:lnTo>
                      <a:lnTo>
                        <a:pt x="48" y="184"/>
                      </a:lnTo>
                      <a:lnTo>
                        <a:pt x="52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  <p:sp>
              <p:nvSpPr>
                <p:cNvPr id="43" name="Freeform 95"/>
                <p:cNvSpPr>
                  <a:spLocks noChangeAspect="1"/>
                </p:cNvSpPr>
                <p:nvPr/>
              </p:nvSpPr>
              <p:spPr bwMode="auto">
                <a:xfrm>
                  <a:off x="3394" y="2834"/>
                  <a:ext cx="122" cy="184"/>
                </a:xfrm>
                <a:custGeom>
                  <a:avLst/>
                  <a:gdLst>
                    <a:gd name="T0" fmla="*/ 52 w 122"/>
                    <a:gd name="T1" fmla="*/ 178 h 184"/>
                    <a:gd name="T2" fmla="*/ 70 w 122"/>
                    <a:gd name="T3" fmla="*/ 170 h 184"/>
                    <a:gd name="T4" fmla="*/ 82 w 122"/>
                    <a:gd name="T5" fmla="*/ 156 h 184"/>
                    <a:gd name="T6" fmla="*/ 82 w 122"/>
                    <a:gd name="T7" fmla="*/ 140 h 184"/>
                    <a:gd name="T8" fmla="*/ 88 w 122"/>
                    <a:gd name="T9" fmla="*/ 126 h 184"/>
                    <a:gd name="T10" fmla="*/ 100 w 122"/>
                    <a:gd name="T11" fmla="*/ 112 h 184"/>
                    <a:gd name="T12" fmla="*/ 110 w 122"/>
                    <a:gd name="T13" fmla="*/ 104 h 184"/>
                    <a:gd name="T14" fmla="*/ 122 w 122"/>
                    <a:gd name="T15" fmla="*/ 88 h 184"/>
                    <a:gd name="T16" fmla="*/ 118 w 122"/>
                    <a:gd name="T17" fmla="*/ 74 h 184"/>
                    <a:gd name="T18" fmla="*/ 118 w 122"/>
                    <a:gd name="T19" fmla="*/ 58 h 184"/>
                    <a:gd name="T20" fmla="*/ 118 w 122"/>
                    <a:gd name="T21" fmla="*/ 44 h 184"/>
                    <a:gd name="T22" fmla="*/ 122 w 122"/>
                    <a:gd name="T23" fmla="*/ 28 h 184"/>
                    <a:gd name="T24" fmla="*/ 122 w 122"/>
                    <a:gd name="T25" fmla="*/ 28 h 184"/>
                    <a:gd name="T26" fmla="*/ 110 w 122"/>
                    <a:gd name="T27" fmla="*/ 14 h 184"/>
                    <a:gd name="T28" fmla="*/ 104 w 122"/>
                    <a:gd name="T29" fmla="*/ 0 h 184"/>
                    <a:gd name="T30" fmla="*/ 98 w 122"/>
                    <a:gd name="T31" fmla="*/ 0 h 184"/>
                    <a:gd name="T32" fmla="*/ 100 w 122"/>
                    <a:gd name="T33" fmla="*/ 0 h 184"/>
                    <a:gd name="T34" fmla="*/ 88 w 122"/>
                    <a:gd name="T35" fmla="*/ 0 h 184"/>
                    <a:gd name="T36" fmla="*/ 76 w 122"/>
                    <a:gd name="T37" fmla="*/ 0 h 184"/>
                    <a:gd name="T38" fmla="*/ 64 w 122"/>
                    <a:gd name="T39" fmla="*/ 8 h 184"/>
                    <a:gd name="T40" fmla="*/ 60 w 122"/>
                    <a:gd name="T41" fmla="*/ 22 h 184"/>
                    <a:gd name="T42" fmla="*/ 60 w 122"/>
                    <a:gd name="T43" fmla="*/ 36 h 184"/>
                    <a:gd name="T44" fmla="*/ 60 w 122"/>
                    <a:gd name="T45" fmla="*/ 52 h 184"/>
                    <a:gd name="T46" fmla="*/ 60 w 122"/>
                    <a:gd name="T47" fmla="*/ 66 h 184"/>
                    <a:gd name="T48" fmla="*/ 60 w 122"/>
                    <a:gd name="T49" fmla="*/ 82 h 184"/>
                    <a:gd name="T50" fmla="*/ 52 w 122"/>
                    <a:gd name="T51" fmla="*/ 96 h 184"/>
                    <a:gd name="T52" fmla="*/ 42 w 122"/>
                    <a:gd name="T53" fmla="*/ 104 h 184"/>
                    <a:gd name="T54" fmla="*/ 36 w 122"/>
                    <a:gd name="T55" fmla="*/ 118 h 184"/>
                    <a:gd name="T56" fmla="*/ 24 w 122"/>
                    <a:gd name="T57" fmla="*/ 132 h 184"/>
                    <a:gd name="T58" fmla="*/ 12 w 122"/>
                    <a:gd name="T59" fmla="*/ 126 h 184"/>
                    <a:gd name="T60" fmla="*/ 0 w 122"/>
                    <a:gd name="T61" fmla="*/ 140 h 184"/>
                    <a:gd name="T62" fmla="*/ 0 w 122"/>
                    <a:gd name="T63" fmla="*/ 156 h 184"/>
                    <a:gd name="T64" fmla="*/ 0 w 122"/>
                    <a:gd name="T65" fmla="*/ 162 h 184"/>
                    <a:gd name="T66" fmla="*/ 6 w 122"/>
                    <a:gd name="T67" fmla="*/ 178 h 184"/>
                    <a:gd name="T68" fmla="*/ 24 w 122"/>
                    <a:gd name="T69" fmla="*/ 184 h 184"/>
                    <a:gd name="T70" fmla="*/ 36 w 122"/>
                    <a:gd name="T71" fmla="*/ 184 h 184"/>
                    <a:gd name="T72" fmla="*/ 42 w 122"/>
                    <a:gd name="T73" fmla="*/ 184 h 184"/>
                    <a:gd name="T74" fmla="*/ 48 w 122"/>
                    <a:gd name="T75" fmla="*/ 184 h 184"/>
                    <a:gd name="T76" fmla="*/ 52 w 122"/>
                    <a:gd name="T77" fmla="*/ 178 h 18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2"/>
                    <a:gd name="T118" fmla="*/ 0 h 184"/>
                    <a:gd name="T119" fmla="*/ 122 w 122"/>
                    <a:gd name="T120" fmla="*/ 184 h 18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2" h="184">
                      <a:moveTo>
                        <a:pt x="52" y="178"/>
                      </a:moveTo>
                      <a:lnTo>
                        <a:pt x="70" y="170"/>
                      </a:lnTo>
                      <a:lnTo>
                        <a:pt x="82" y="156"/>
                      </a:lnTo>
                      <a:lnTo>
                        <a:pt x="82" y="140"/>
                      </a:lnTo>
                      <a:lnTo>
                        <a:pt x="88" y="126"/>
                      </a:lnTo>
                      <a:lnTo>
                        <a:pt x="100" y="112"/>
                      </a:lnTo>
                      <a:lnTo>
                        <a:pt x="110" y="104"/>
                      </a:lnTo>
                      <a:lnTo>
                        <a:pt x="122" y="88"/>
                      </a:lnTo>
                      <a:lnTo>
                        <a:pt x="118" y="74"/>
                      </a:lnTo>
                      <a:lnTo>
                        <a:pt x="118" y="58"/>
                      </a:lnTo>
                      <a:lnTo>
                        <a:pt x="118" y="44"/>
                      </a:lnTo>
                      <a:lnTo>
                        <a:pt x="122" y="28"/>
                      </a:lnTo>
                      <a:lnTo>
                        <a:pt x="110" y="14"/>
                      </a:lnTo>
                      <a:lnTo>
                        <a:pt x="104" y="0"/>
                      </a:lnTo>
                      <a:lnTo>
                        <a:pt x="98" y="0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4" y="8"/>
                      </a:lnTo>
                      <a:lnTo>
                        <a:pt x="60" y="22"/>
                      </a:lnTo>
                      <a:lnTo>
                        <a:pt x="60" y="36"/>
                      </a:lnTo>
                      <a:lnTo>
                        <a:pt x="60" y="52"/>
                      </a:lnTo>
                      <a:lnTo>
                        <a:pt x="60" y="66"/>
                      </a:lnTo>
                      <a:lnTo>
                        <a:pt x="60" y="82"/>
                      </a:lnTo>
                      <a:lnTo>
                        <a:pt x="52" y="96"/>
                      </a:lnTo>
                      <a:lnTo>
                        <a:pt x="42" y="104"/>
                      </a:lnTo>
                      <a:lnTo>
                        <a:pt x="36" y="118"/>
                      </a:lnTo>
                      <a:lnTo>
                        <a:pt x="24" y="132"/>
                      </a:lnTo>
                      <a:lnTo>
                        <a:pt x="12" y="126"/>
                      </a:lnTo>
                      <a:lnTo>
                        <a:pt x="0" y="140"/>
                      </a:lnTo>
                      <a:lnTo>
                        <a:pt x="0" y="156"/>
                      </a:lnTo>
                      <a:lnTo>
                        <a:pt x="0" y="162"/>
                      </a:lnTo>
                      <a:lnTo>
                        <a:pt x="6" y="178"/>
                      </a:lnTo>
                      <a:lnTo>
                        <a:pt x="24" y="184"/>
                      </a:lnTo>
                      <a:lnTo>
                        <a:pt x="36" y="184"/>
                      </a:lnTo>
                      <a:lnTo>
                        <a:pt x="42" y="184"/>
                      </a:lnTo>
                      <a:lnTo>
                        <a:pt x="48" y="184"/>
                      </a:lnTo>
                      <a:lnTo>
                        <a:pt x="52" y="178"/>
                      </a:lnTo>
                    </a:path>
                  </a:pathLst>
                </a:custGeom>
                <a:grp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</p:grpSp>
        </p:grpSp>
        <p:grpSp>
          <p:nvGrpSpPr>
            <p:cNvPr id="10" name="Group 96"/>
            <p:cNvGrpSpPr>
              <a:grpSpLocks noChangeAspect="1"/>
            </p:cNvGrpSpPr>
            <p:nvPr/>
          </p:nvGrpSpPr>
          <p:grpSpPr bwMode="auto">
            <a:xfrm>
              <a:off x="3368" y="2805"/>
              <a:ext cx="240" cy="138"/>
              <a:chOff x="3226" y="2992"/>
              <a:chExt cx="218" cy="126"/>
            </a:xfrm>
            <a:grpFill/>
          </p:grpSpPr>
          <p:sp>
            <p:nvSpPr>
              <p:cNvPr id="32" name="Freeform 97"/>
              <p:cNvSpPr>
                <a:spLocks noChangeAspect="1"/>
              </p:cNvSpPr>
              <p:nvPr/>
            </p:nvSpPr>
            <p:spPr bwMode="auto">
              <a:xfrm>
                <a:off x="3226" y="2992"/>
                <a:ext cx="210" cy="118"/>
              </a:xfrm>
              <a:custGeom>
                <a:avLst/>
                <a:gdLst>
                  <a:gd name="T0" fmla="*/ 210 w 210"/>
                  <a:gd name="T1" fmla="*/ 22 h 118"/>
                  <a:gd name="T2" fmla="*/ 204 w 210"/>
                  <a:gd name="T3" fmla="*/ 22 h 118"/>
                  <a:gd name="T4" fmla="*/ 198 w 210"/>
                  <a:gd name="T5" fmla="*/ 22 h 118"/>
                  <a:gd name="T6" fmla="*/ 186 w 210"/>
                  <a:gd name="T7" fmla="*/ 22 h 118"/>
                  <a:gd name="T8" fmla="*/ 170 w 210"/>
                  <a:gd name="T9" fmla="*/ 14 h 118"/>
                  <a:gd name="T10" fmla="*/ 162 w 210"/>
                  <a:gd name="T11" fmla="*/ 0 h 118"/>
                  <a:gd name="T12" fmla="*/ 158 w 210"/>
                  <a:gd name="T13" fmla="*/ 6 h 118"/>
                  <a:gd name="T14" fmla="*/ 150 w 210"/>
                  <a:gd name="T15" fmla="*/ 22 h 118"/>
                  <a:gd name="T16" fmla="*/ 146 w 210"/>
                  <a:gd name="T17" fmla="*/ 38 h 118"/>
                  <a:gd name="T18" fmla="*/ 134 w 210"/>
                  <a:gd name="T19" fmla="*/ 52 h 118"/>
                  <a:gd name="T20" fmla="*/ 116 w 210"/>
                  <a:gd name="T21" fmla="*/ 60 h 118"/>
                  <a:gd name="T22" fmla="*/ 104 w 210"/>
                  <a:gd name="T23" fmla="*/ 60 h 118"/>
                  <a:gd name="T24" fmla="*/ 92 w 210"/>
                  <a:gd name="T25" fmla="*/ 66 h 118"/>
                  <a:gd name="T26" fmla="*/ 82 w 210"/>
                  <a:gd name="T27" fmla="*/ 66 h 118"/>
                  <a:gd name="T28" fmla="*/ 70 w 210"/>
                  <a:gd name="T29" fmla="*/ 66 h 118"/>
                  <a:gd name="T30" fmla="*/ 58 w 210"/>
                  <a:gd name="T31" fmla="*/ 66 h 118"/>
                  <a:gd name="T32" fmla="*/ 46 w 210"/>
                  <a:gd name="T33" fmla="*/ 60 h 118"/>
                  <a:gd name="T34" fmla="*/ 34 w 210"/>
                  <a:gd name="T35" fmla="*/ 66 h 118"/>
                  <a:gd name="T36" fmla="*/ 24 w 210"/>
                  <a:gd name="T37" fmla="*/ 66 h 118"/>
                  <a:gd name="T38" fmla="*/ 12 w 210"/>
                  <a:gd name="T39" fmla="*/ 82 h 118"/>
                  <a:gd name="T40" fmla="*/ 12 w 210"/>
                  <a:gd name="T41" fmla="*/ 96 h 118"/>
                  <a:gd name="T42" fmla="*/ 0 w 210"/>
                  <a:gd name="T43" fmla="*/ 102 h 118"/>
                  <a:gd name="T44" fmla="*/ 0 w 210"/>
                  <a:gd name="T45" fmla="*/ 118 h 118"/>
                  <a:gd name="T46" fmla="*/ 12 w 210"/>
                  <a:gd name="T47" fmla="*/ 110 h 118"/>
                  <a:gd name="T48" fmla="*/ 24 w 210"/>
                  <a:gd name="T49" fmla="*/ 102 h 118"/>
                  <a:gd name="T50" fmla="*/ 34 w 210"/>
                  <a:gd name="T51" fmla="*/ 102 h 118"/>
                  <a:gd name="T52" fmla="*/ 46 w 210"/>
                  <a:gd name="T53" fmla="*/ 110 h 118"/>
                  <a:gd name="T54" fmla="*/ 58 w 210"/>
                  <a:gd name="T55" fmla="*/ 118 h 118"/>
                  <a:gd name="T56" fmla="*/ 70 w 210"/>
                  <a:gd name="T57" fmla="*/ 118 h 118"/>
                  <a:gd name="T58" fmla="*/ 82 w 210"/>
                  <a:gd name="T59" fmla="*/ 110 h 118"/>
                  <a:gd name="T60" fmla="*/ 92 w 210"/>
                  <a:gd name="T61" fmla="*/ 102 h 118"/>
                  <a:gd name="T62" fmla="*/ 104 w 210"/>
                  <a:gd name="T63" fmla="*/ 110 h 118"/>
                  <a:gd name="T64" fmla="*/ 116 w 210"/>
                  <a:gd name="T65" fmla="*/ 118 h 118"/>
                  <a:gd name="T66" fmla="*/ 128 w 210"/>
                  <a:gd name="T67" fmla="*/ 118 h 118"/>
                  <a:gd name="T68" fmla="*/ 140 w 210"/>
                  <a:gd name="T69" fmla="*/ 110 h 118"/>
                  <a:gd name="T70" fmla="*/ 146 w 210"/>
                  <a:gd name="T71" fmla="*/ 96 h 118"/>
                  <a:gd name="T72" fmla="*/ 158 w 210"/>
                  <a:gd name="T73" fmla="*/ 82 h 118"/>
                  <a:gd name="T74" fmla="*/ 170 w 210"/>
                  <a:gd name="T75" fmla="*/ 74 h 118"/>
                  <a:gd name="T76" fmla="*/ 176 w 210"/>
                  <a:gd name="T77" fmla="*/ 74 h 118"/>
                  <a:gd name="T78" fmla="*/ 186 w 210"/>
                  <a:gd name="T79" fmla="*/ 74 h 118"/>
                  <a:gd name="T80" fmla="*/ 198 w 210"/>
                  <a:gd name="T81" fmla="*/ 66 h 118"/>
                  <a:gd name="T82" fmla="*/ 204 w 210"/>
                  <a:gd name="T83" fmla="*/ 52 h 118"/>
                  <a:gd name="T84" fmla="*/ 204 w 210"/>
                  <a:gd name="T85" fmla="*/ 38 h 118"/>
                  <a:gd name="T86" fmla="*/ 210 w 210"/>
                  <a:gd name="T87" fmla="*/ 22 h 11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118"/>
                  <a:gd name="T134" fmla="*/ 210 w 210"/>
                  <a:gd name="T135" fmla="*/ 118 h 11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118">
                    <a:moveTo>
                      <a:pt x="210" y="22"/>
                    </a:moveTo>
                    <a:lnTo>
                      <a:pt x="204" y="22"/>
                    </a:lnTo>
                    <a:lnTo>
                      <a:pt x="198" y="22"/>
                    </a:lnTo>
                    <a:lnTo>
                      <a:pt x="186" y="22"/>
                    </a:lnTo>
                    <a:lnTo>
                      <a:pt x="170" y="14"/>
                    </a:lnTo>
                    <a:lnTo>
                      <a:pt x="162" y="0"/>
                    </a:lnTo>
                    <a:lnTo>
                      <a:pt x="158" y="6"/>
                    </a:lnTo>
                    <a:lnTo>
                      <a:pt x="150" y="22"/>
                    </a:lnTo>
                    <a:lnTo>
                      <a:pt x="146" y="38"/>
                    </a:lnTo>
                    <a:lnTo>
                      <a:pt x="134" y="52"/>
                    </a:lnTo>
                    <a:lnTo>
                      <a:pt x="116" y="60"/>
                    </a:lnTo>
                    <a:lnTo>
                      <a:pt x="104" y="60"/>
                    </a:lnTo>
                    <a:lnTo>
                      <a:pt x="92" y="66"/>
                    </a:lnTo>
                    <a:lnTo>
                      <a:pt x="82" y="66"/>
                    </a:lnTo>
                    <a:lnTo>
                      <a:pt x="70" y="66"/>
                    </a:lnTo>
                    <a:lnTo>
                      <a:pt x="58" y="66"/>
                    </a:lnTo>
                    <a:lnTo>
                      <a:pt x="46" y="60"/>
                    </a:lnTo>
                    <a:lnTo>
                      <a:pt x="34" y="66"/>
                    </a:lnTo>
                    <a:lnTo>
                      <a:pt x="24" y="66"/>
                    </a:lnTo>
                    <a:lnTo>
                      <a:pt x="12" y="82"/>
                    </a:lnTo>
                    <a:lnTo>
                      <a:pt x="12" y="96"/>
                    </a:lnTo>
                    <a:lnTo>
                      <a:pt x="0" y="102"/>
                    </a:lnTo>
                    <a:lnTo>
                      <a:pt x="0" y="118"/>
                    </a:lnTo>
                    <a:lnTo>
                      <a:pt x="12" y="110"/>
                    </a:lnTo>
                    <a:lnTo>
                      <a:pt x="24" y="102"/>
                    </a:lnTo>
                    <a:lnTo>
                      <a:pt x="34" y="102"/>
                    </a:lnTo>
                    <a:lnTo>
                      <a:pt x="46" y="110"/>
                    </a:lnTo>
                    <a:lnTo>
                      <a:pt x="58" y="118"/>
                    </a:lnTo>
                    <a:lnTo>
                      <a:pt x="70" y="118"/>
                    </a:lnTo>
                    <a:lnTo>
                      <a:pt x="82" y="110"/>
                    </a:lnTo>
                    <a:lnTo>
                      <a:pt x="92" y="102"/>
                    </a:lnTo>
                    <a:lnTo>
                      <a:pt x="104" y="110"/>
                    </a:lnTo>
                    <a:lnTo>
                      <a:pt x="116" y="118"/>
                    </a:lnTo>
                    <a:lnTo>
                      <a:pt x="128" y="118"/>
                    </a:lnTo>
                    <a:lnTo>
                      <a:pt x="140" y="110"/>
                    </a:lnTo>
                    <a:lnTo>
                      <a:pt x="146" y="96"/>
                    </a:lnTo>
                    <a:lnTo>
                      <a:pt x="158" y="82"/>
                    </a:lnTo>
                    <a:lnTo>
                      <a:pt x="170" y="74"/>
                    </a:lnTo>
                    <a:lnTo>
                      <a:pt x="176" y="74"/>
                    </a:lnTo>
                    <a:lnTo>
                      <a:pt x="186" y="74"/>
                    </a:lnTo>
                    <a:lnTo>
                      <a:pt x="198" y="66"/>
                    </a:lnTo>
                    <a:lnTo>
                      <a:pt x="204" y="52"/>
                    </a:lnTo>
                    <a:lnTo>
                      <a:pt x="204" y="38"/>
                    </a:lnTo>
                    <a:lnTo>
                      <a:pt x="2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33" name="Freeform 98"/>
              <p:cNvSpPr>
                <a:spLocks noChangeAspect="1"/>
              </p:cNvSpPr>
              <p:nvPr/>
            </p:nvSpPr>
            <p:spPr bwMode="auto">
              <a:xfrm>
                <a:off x="3236" y="3002"/>
                <a:ext cx="208" cy="116"/>
              </a:xfrm>
              <a:custGeom>
                <a:avLst/>
                <a:gdLst>
                  <a:gd name="T0" fmla="*/ 208 w 208"/>
                  <a:gd name="T1" fmla="*/ 22 h 116"/>
                  <a:gd name="T2" fmla="*/ 202 w 208"/>
                  <a:gd name="T3" fmla="*/ 22 h 116"/>
                  <a:gd name="T4" fmla="*/ 198 w 208"/>
                  <a:gd name="T5" fmla="*/ 22 h 116"/>
                  <a:gd name="T6" fmla="*/ 186 w 208"/>
                  <a:gd name="T7" fmla="*/ 22 h 116"/>
                  <a:gd name="T8" fmla="*/ 168 w 208"/>
                  <a:gd name="T9" fmla="*/ 14 h 116"/>
                  <a:gd name="T10" fmla="*/ 162 w 208"/>
                  <a:gd name="T11" fmla="*/ 0 h 116"/>
                  <a:gd name="T12" fmla="*/ 156 w 208"/>
                  <a:gd name="T13" fmla="*/ 6 h 116"/>
                  <a:gd name="T14" fmla="*/ 150 w 208"/>
                  <a:gd name="T15" fmla="*/ 22 h 116"/>
                  <a:gd name="T16" fmla="*/ 146 w 208"/>
                  <a:gd name="T17" fmla="*/ 36 h 116"/>
                  <a:gd name="T18" fmla="*/ 132 w 208"/>
                  <a:gd name="T19" fmla="*/ 52 h 116"/>
                  <a:gd name="T20" fmla="*/ 116 w 208"/>
                  <a:gd name="T21" fmla="*/ 60 h 116"/>
                  <a:gd name="T22" fmla="*/ 104 w 208"/>
                  <a:gd name="T23" fmla="*/ 60 h 116"/>
                  <a:gd name="T24" fmla="*/ 92 w 208"/>
                  <a:gd name="T25" fmla="*/ 66 h 116"/>
                  <a:gd name="T26" fmla="*/ 82 w 208"/>
                  <a:gd name="T27" fmla="*/ 66 h 116"/>
                  <a:gd name="T28" fmla="*/ 70 w 208"/>
                  <a:gd name="T29" fmla="*/ 66 h 116"/>
                  <a:gd name="T30" fmla="*/ 58 w 208"/>
                  <a:gd name="T31" fmla="*/ 66 h 116"/>
                  <a:gd name="T32" fmla="*/ 46 w 208"/>
                  <a:gd name="T33" fmla="*/ 60 h 116"/>
                  <a:gd name="T34" fmla="*/ 34 w 208"/>
                  <a:gd name="T35" fmla="*/ 66 h 116"/>
                  <a:gd name="T36" fmla="*/ 24 w 208"/>
                  <a:gd name="T37" fmla="*/ 66 h 116"/>
                  <a:gd name="T38" fmla="*/ 12 w 208"/>
                  <a:gd name="T39" fmla="*/ 80 h 116"/>
                  <a:gd name="T40" fmla="*/ 12 w 208"/>
                  <a:gd name="T41" fmla="*/ 96 h 116"/>
                  <a:gd name="T42" fmla="*/ 0 w 208"/>
                  <a:gd name="T43" fmla="*/ 102 h 116"/>
                  <a:gd name="T44" fmla="*/ 0 w 208"/>
                  <a:gd name="T45" fmla="*/ 116 h 116"/>
                  <a:gd name="T46" fmla="*/ 12 w 208"/>
                  <a:gd name="T47" fmla="*/ 108 h 116"/>
                  <a:gd name="T48" fmla="*/ 24 w 208"/>
                  <a:gd name="T49" fmla="*/ 102 h 116"/>
                  <a:gd name="T50" fmla="*/ 34 w 208"/>
                  <a:gd name="T51" fmla="*/ 102 h 116"/>
                  <a:gd name="T52" fmla="*/ 46 w 208"/>
                  <a:gd name="T53" fmla="*/ 108 h 116"/>
                  <a:gd name="T54" fmla="*/ 58 w 208"/>
                  <a:gd name="T55" fmla="*/ 116 h 116"/>
                  <a:gd name="T56" fmla="*/ 70 w 208"/>
                  <a:gd name="T57" fmla="*/ 116 h 116"/>
                  <a:gd name="T58" fmla="*/ 82 w 208"/>
                  <a:gd name="T59" fmla="*/ 108 h 116"/>
                  <a:gd name="T60" fmla="*/ 92 w 208"/>
                  <a:gd name="T61" fmla="*/ 102 h 116"/>
                  <a:gd name="T62" fmla="*/ 104 w 208"/>
                  <a:gd name="T63" fmla="*/ 108 h 116"/>
                  <a:gd name="T64" fmla="*/ 116 w 208"/>
                  <a:gd name="T65" fmla="*/ 116 h 116"/>
                  <a:gd name="T66" fmla="*/ 128 w 208"/>
                  <a:gd name="T67" fmla="*/ 116 h 116"/>
                  <a:gd name="T68" fmla="*/ 138 w 208"/>
                  <a:gd name="T69" fmla="*/ 108 h 116"/>
                  <a:gd name="T70" fmla="*/ 146 w 208"/>
                  <a:gd name="T71" fmla="*/ 96 h 116"/>
                  <a:gd name="T72" fmla="*/ 156 w 208"/>
                  <a:gd name="T73" fmla="*/ 80 h 116"/>
                  <a:gd name="T74" fmla="*/ 168 w 208"/>
                  <a:gd name="T75" fmla="*/ 74 h 116"/>
                  <a:gd name="T76" fmla="*/ 174 w 208"/>
                  <a:gd name="T77" fmla="*/ 74 h 116"/>
                  <a:gd name="T78" fmla="*/ 186 w 208"/>
                  <a:gd name="T79" fmla="*/ 74 h 116"/>
                  <a:gd name="T80" fmla="*/ 198 w 208"/>
                  <a:gd name="T81" fmla="*/ 66 h 116"/>
                  <a:gd name="T82" fmla="*/ 202 w 208"/>
                  <a:gd name="T83" fmla="*/ 52 h 116"/>
                  <a:gd name="T84" fmla="*/ 202 w 208"/>
                  <a:gd name="T85" fmla="*/ 36 h 116"/>
                  <a:gd name="T86" fmla="*/ 208 w 208"/>
                  <a:gd name="T87" fmla="*/ 22 h 1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8"/>
                  <a:gd name="T133" fmla="*/ 0 h 116"/>
                  <a:gd name="T134" fmla="*/ 208 w 208"/>
                  <a:gd name="T135" fmla="*/ 116 h 1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8" h="116">
                    <a:moveTo>
                      <a:pt x="208" y="22"/>
                    </a:moveTo>
                    <a:lnTo>
                      <a:pt x="202" y="22"/>
                    </a:lnTo>
                    <a:lnTo>
                      <a:pt x="198" y="22"/>
                    </a:lnTo>
                    <a:lnTo>
                      <a:pt x="186" y="22"/>
                    </a:lnTo>
                    <a:lnTo>
                      <a:pt x="168" y="14"/>
                    </a:lnTo>
                    <a:lnTo>
                      <a:pt x="162" y="0"/>
                    </a:lnTo>
                    <a:lnTo>
                      <a:pt x="156" y="6"/>
                    </a:lnTo>
                    <a:lnTo>
                      <a:pt x="150" y="22"/>
                    </a:lnTo>
                    <a:lnTo>
                      <a:pt x="146" y="36"/>
                    </a:lnTo>
                    <a:lnTo>
                      <a:pt x="132" y="52"/>
                    </a:lnTo>
                    <a:lnTo>
                      <a:pt x="116" y="60"/>
                    </a:lnTo>
                    <a:lnTo>
                      <a:pt x="104" y="60"/>
                    </a:lnTo>
                    <a:lnTo>
                      <a:pt x="92" y="66"/>
                    </a:lnTo>
                    <a:lnTo>
                      <a:pt x="82" y="66"/>
                    </a:lnTo>
                    <a:lnTo>
                      <a:pt x="70" y="66"/>
                    </a:lnTo>
                    <a:lnTo>
                      <a:pt x="58" y="66"/>
                    </a:lnTo>
                    <a:lnTo>
                      <a:pt x="46" y="60"/>
                    </a:lnTo>
                    <a:lnTo>
                      <a:pt x="34" y="66"/>
                    </a:lnTo>
                    <a:lnTo>
                      <a:pt x="24" y="66"/>
                    </a:lnTo>
                    <a:lnTo>
                      <a:pt x="12" y="80"/>
                    </a:lnTo>
                    <a:lnTo>
                      <a:pt x="12" y="96"/>
                    </a:lnTo>
                    <a:lnTo>
                      <a:pt x="0" y="102"/>
                    </a:lnTo>
                    <a:lnTo>
                      <a:pt x="0" y="116"/>
                    </a:lnTo>
                    <a:lnTo>
                      <a:pt x="12" y="108"/>
                    </a:lnTo>
                    <a:lnTo>
                      <a:pt x="24" y="102"/>
                    </a:lnTo>
                    <a:lnTo>
                      <a:pt x="34" y="102"/>
                    </a:lnTo>
                    <a:lnTo>
                      <a:pt x="46" y="108"/>
                    </a:lnTo>
                    <a:lnTo>
                      <a:pt x="58" y="116"/>
                    </a:lnTo>
                    <a:lnTo>
                      <a:pt x="70" y="116"/>
                    </a:lnTo>
                    <a:lnTo>
                      <a:pt x="82" y="108"/>
                    </a:lnTo>
                    <a:lnTo>
                      <a:pt x="92" y="102"/>
                    </a:lnTo>
                    <a:lnTo>
                      <a:pt x="104" y="108"/>
                    </a:lnTo>
                    <a:lnTo>
                      <a:pt x="116" y="116"/>
                    </a:lnTo>
                    <a:lnTo>
                      <a:pt x="128" y="116"/>
                    </a:lnTo>
                    <a:lnTo>
                      <a:pt x="138" y="108"/>
                    </a:lnTo>
                    <a:lnTo>
                      <a:pt x="146" y="96"/>
                    </a:lnTo>
                    <a:lnTo>
                      <a:pt x="156" y="80"/>
                    </a:lnTo>
                    <a:lnTo>
                      <a:pt x="168" y="74"/>
                    </a:lnTo>
                    <a:lnTo>
                      <a:pt x="174" y="74"/>
                    </a:lnTo>
                    <a:lnTo>
                      <a:pt x="186" y="74"/>
                    </a:lnTo>
                    <a:lnTo>
                      <a:pt x="198" y="66"/>
                    </a:lnTo>
                    <a:lnTo>
                      <a:pt x="202" y="52"/>
                    </a:lnTo>
                    <a:lnTo>
                      <a:pt x="202" y="36"/>
                    </a:lnTo>
                    <a:lnTo>
                      <a:pt x="208" y="2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34" name="Freeform 99"/>
              <p:cNvSpPr>
                <a:spLocks noChangeAspect="1"/>
              </p:cNvSpPr>
              <p:nvPr/>
            </p:nvSpPr>
            <p:spPr bwMode="auto">
              <a:xfrm>
                <a:off x="3230" y="2998"/>
                <a:ext cx="210" cy="116"/>
              </a:xfrm>
              <a:custGeom>
                <a:avLst/>
                <a:gdLst>
                  <a:gd name="T0" fmla="*/ 210 w 210"/>
                  <a:gd name="T1" fmla="*/ 20 h 116"/>
                  <a:gd name="T2" fmla="*/ 204 w 210"/>
                  <a:gd name="T3" fmla="*/ 20 h 116"/>
                  <a:gd name="T4" fmla="*/ 198 w 210"/>
                  <a:gd name="T5" fmla="*/ 20 h 116"/>
                  <a:gd name="T6" fmla="*/ 186 w 210"/>
                  <a:gd name="T7" fmla="*/ 20 h 116"/>
                  <a:gd name="T8" fmla="*/ 170 w 210"/>
                  <a:gd name="T9" fmla="*/ 12 h 116"/>
                  <a:gd name="T10" fmla="*/ 162 w 210"/>
                  <a:gd name="T11" fmla="*/ 0 h 116"/>
                  <a:gd name="T12" fmla="*/ 158 w 210"/>
                  <a:gd name="T13" fmla="*/ 6 h 116"/>
                  <a:gd name="T14" fmla="*/ 152 w 210"/>
                  <a:gd name="T15" fmla="*/ 20 h 116"/>
                  <a:gd name="T16" fmla="*/ 146 w 210"/>
                  <a:gd name="T17" fmla="*/ 36 h 116"/>
                  <a:gd name="T18" fmla="*/ 134 w 210"/>
                  <a:gd name="T19" fmla="*/ 52 h 116"/>
                  <a:gd name="T20" fmla="*/ 116 w 210"/>
                  <a:gd name="T21" fmla="*/ 58 h 116"/>
                  <a:gd name="T22" fmla="*/ 104 w 210"/>
                  <a:gd name="T23" fmla="*/ 58 h 116"/>
                  <a:gd name="T24" fmla="*/ 94 w 210"/>
                  <a:gd name="T25" fmla="*/ 66 h 116"/>
                  <a:gd name="T26" fmla="*/ 82 w 210"/>
                  <a:gd name="T27" fmla="*/ 66 h 116"/>
                  <a:gd name="T28" fmla="*/ 70 w 210"/>
                  <a:gd name="T29" fmla="*/ 66 h 116"/>
                  <a:gd name="T30" fmla="*/ 60 w 210"/>
                  <a:gd name="T31" fmla="*/ 66 h 116"/>
                  <a:gd name="T32" fmla="*/ 48 w 210"/>
                  <a:gd name="T33" fmla="*/ 58 h 116"/>
                  <a:gd name="T34" fmla="*/ 36 w 210"/>
                  <a:gd name="T35" fmla="*/ 66 h 116"/>
                  <a:gd name="T36" fmla="*/ 24 w 210"/>
                  <a:gd name="T37" fmla="*/ 66 h 116"/>
                  <a:gd name="T38" fmla="*/ 12 w 210"/>
                  <a:gd name="T39" fmla="*/ 80 h 116"/>
                  <a:gd name="T40" fmla="*/ 12 w 210"/>
                  <a:gd name="T41" fmla="*/ 96 h 116"/>
                  <a:gd name="T42" fmla="*/ 0 w 210"/>
                  <a:gd name="T43" fmla="*/ 102 h 116"/>
                  <a:gd name="T44" fmla="*/ 0 w 210"/>
                  <a:gd name="T45" fmla="*/ 116 h 116"/>
                  <a:gd name="T46" fmla="*/ 12 w 210"/>
                  <a:gd name="T47" fmla="*/ 110 h 116"/>
                  <a:gd name="T48" fmla="*/ 24 w 210"/>
                  <a:gd name="T49" fmla="*/ 102 h 116"/>
                  <a:gd name="T50" fmla="*/ 36 w 210"/>
                  <a:gd name="T51" fmla="*/ 102 h 116"/>
                  <a:gd name="T52" fmla="*/ 48 w 210"/>
                  <a:gd name="T53" fmla="*/ 110 h 116"/>
                  <a:gd name="T54" fmla="*/ 60 w 210"/>
                  <a:gd name="T55" fmla="*/ 116 h 116"/>
                  <a:gd name="T56" fmla="*/ 70 w 210"/>
                  <a:gd name="T57" fmla="*/ 116 h 116"/>
                  <a:gd name="T58" fmla="*/ 82 w 210"/>
                  <a:gd name="T59" fmla="*/ 110 h 116"/>
                  <a:gd name="T60" fmla="*/ 94 w 210"/>
                  <a:gd name="T61" fmla="*/ 102 h 116"/>
                  <a:gd name="T62" fmla="*/ 104 w 210"/>
                  <a:gd name="T63" fmla="*/ 110 h 116"/>
                  <a:gd name="T64" fmla="*/ 116 w 210"/>
                  <a:gd name="T65" fmla="*/ 116 h 116"/>
                  <a:gd name="T66" fmla="*/ 128 w 210"/>
                  <a:gd name="T67" fmla="*/ 116 h 116"/>
                  <a:gd name="T68" fmla="*/ 140 w 210"/>
                  <a:gd name="T69" fmla="*/ 110 h 116"/>
                  <a:gd name="T70" fmla="*/ 146 w 210"/>
                  <a:gd name="T71" fmla="*/ 96 h 116"/>
                  <a:gd name="T72" fmla="*/ 158 w 210"/>
                  <a:gd name="T73" fmla="*/ 80 h 116"/>
                  <a:gd name="T74" fmla="*/ 170 w 210"/>
                  <a:gd name="T75" fmla="*/ 74 h 116"/>
                  <a:gd name="T76" fmla="*/ 176 w 210"/>
                  <a:gd name="T77" fmla="*/ 74 h 116"/>
                  <a:gd name="T78" fmla="*/ 186 w 210"/>
                  <a:gd name="T79" fmla="*/ 74 h 116"/>
                  <a:gd name="T80" fmla="*/ 198 w 210"/>
                  <a:gd name="T81" fmla="*/ 66 h 116"/>
                  <a:gd name="T82" fmla="*/ 204 w 210"/>
                  <a:gd name="T83" fmla="*/ 52 h 116"/>
                  <a:gd name="T84" fmla="*/ 204 w 210"/>
                  <a:gd name="T85" fmla="*/ 36 h 116"/>
                  <a:gd name="T86" fmla="*/ 210 w 210"/>
                  <a:gd name="T87" fmla="*/ 20 h 1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116"/>
                  <a:gd name="T134" fmla="*/ 210 w 210"/>
                  <a:gd name="T135" fmla="*/ 116 h 1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116">
                    <a:moveTo>
                      <a:pt x="210" y="20"/>
                    </a:moveTo>
                    <a:lnTo>
                      <a:pt x="204" y="20"/>
                    </a:lnTo>
                    <a:lnTo>
                      <a:pt x="198" y="20"/>
                    </a:lnTo>
                    <a:lnTo>
                      <a:pt x="186" y="20"/>
                    </a:lnTo>
                    <a:lnTo>
                      <a:pt x="170" y="12"/>
                    </a:lnTo>
                    <a:lnTo>
                      <a:pt x="162" y="0"/>
                    </a:lnTo>
                    <a:lnTo>
                      <a:pt x="158" y="6"/>
                    </a:lnTo>
                    <a:lnTo>
                      <a:pt x="152" y="20"/>
                    </a:lnTo>
                    <a:lnTo>
                      <a:pt x="146" y="36"/>
                    </a:lnTo>
                    <a:lnTo>
                      <a:pt x="134" y="52"/>
                    </a:lnTo>
                    <a:lnTo>
                      <a:pt x="116" y="58"/>
                    </a:lnTo>
                    <a:lnTo>
                      <a:pt x="104" y="58"/>
                    </a:lnTo>
                    <a:lnTo>
                      <a:pt x="94" y="66"/>
                    </a:lnTo>
                    <a:lnTo>
                      <a:pt x="82" y="66"/>
                    </a:lnTo>
                    <a:lnTo>
                      <a:pt x="70" y="66"/>
                    </a:lnTo>
                    <a:lnTo>
                      <a:pt x="60" y="66"/>
                    </a:lnTo>
                    <a:lnTo>
                      <a:pt x="48" y="58"/>
                    </a:lnTo>
                    <a:lnTo>
                      <a:pt x="36" y="66"/>
                    </a:lnTo>
                    <a:lnTo>
                      <a:pt x="24" y="66"/>
                    </a:lnTo>
                    <a:lnTo>
                      <a:pt x="12" y="80"/>
                    </a:lnTo>
                    <a:lnTo>
                      <a:pt x="12" y="96"/>
                    </a:lnTo>
                    <a:lnTo>
                      <a:pt x="0" y="102"/>
                    </a:lnTo>
                    <a:lnTo>
                      <a:pt x="0" y="116"/>
                    </a:lnTo>
                    <a:lnTo>
                      <a:pt x="12" y="110"/>
                    </a:lnTo>
                    <a:lnTo>
                      <a:pt x="24" y="102"/>
                    </a:lnTo>
                    <a:lnTo>
                      <a:pt x="36" y="102"/>
                    </a:lnTo>
                    <a:lnTo>
                      <a:pt x="48" y="110"/>
                    </a:lnTo>
                    <a:lnTo>
                      <a:pt x="60" y="116"/>
                    </a:lnTo>
                    <a:lnTo>
                      <a:pt x="70" y="116"/>
                    </a:lnTo>
                    <a:lnTo>
                      <a:pt x="82" y="110"/>
                    </a:lnTo>
                    <a:lnTo>
                      <a:pt x="94" y="102"/>
                    </a:lnTo>
                    <a:lnTo>
                      <a:pt x="104" y="110"/>
                    </a:lnTo>
                    <a:lnTo>
                      <a:pt x="116" y="116"/>
                    </a:lnTo>
                    <a:lnTo>
                      <a:pt x="128" y="116"/>
                    </a:lnTo>
                    <a:lnTo>
                      <a:pt x="140" y="110"/>
                    </a:lnTo>
                    <a:lnTo>
                      <a:pt x="146" y="96"/>
                    </a:lnTo>
                    <a:lnTo>
                      <a:pt x="158" y="80"/>
                    </a:lnTo>
                    <a:lnTo>
                      <a:pt x="170" y="74"/>
                    </a:lnTo>
                    <a:lnTo>
                      <a:pt x="176" y="74"/>
                    </a:lnTo>
                    <a:lnTo>
                      <a:pt x="186" y="74"/>
                    </a:lnTo>
                    <a:lnTo>
                      <a:pt x="198" y="66"/>
                    </a:lnTo>
                    <a:lnTo>
                      <a:pt x="204" y="52"/>
                    </a:lnTo>
                    <a:lnTo>
                      <a:pt x="204" y="36"/>
                    </a:lnTo>
                    <a:lnTo>
                      <a:pt x="210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grpSp>
            <p:nvGrpSpPr>
              <p:cNvPr id="11" name="Group 100"/>
              <p:cNvGrpSpPr>
                <a:grpSpLocks noChangeAspect="1"/>
              </p:cNvGrpSpPr>
              <p:nvPr/>
            </p:nvGrpSpPr>
            <p:grpSpPr bwMode="auto">
              <a:xfrm>
                <a:off x="3230" y="2998"/>
                <a:ext cx="210" cy="116"/>
                <a:chOff x="3230" y="2998"/>
                <a:chExt cx="210" cy="116"/>
              </a:xfrm>
              <a:grpFill/>
            </p:grpSpPr>
            <p:sp>
              <p:nvSpPr>
                <p:cNvPr id="36" name="Freeform 101"/>
                <p:cNvSpPr>
                  <a:spLocks noChangeAspect="1"/>
                </p:cNvSpPr>
                <p:nvPr/>
              </p:nvSpPr>
              <p:spPr bwMode="auto">
                <a:xfrm>
                  <a:off x="3230" y="2998"/>
                  <a:ext cx="210" cy="116"/>
                </a:xfrm>
                <a:custGeom>
                  <a:avLst/>
                  <a:gdLst>
                    <a:gd name="T0" fmla="*/ 210 w 210"/>
                    <a:gd name="T1" fmla="*/ 20 h 116"/>
                    <a:gd name="T2" fmla="*/ 204 w 210"/>
                    <a:gd name="T3" fmla="*/ 20 h 116"/>
                    <a:gd name="T4" fmla="*/ 198 w 210"/>
                    <a:gd name="T5" fmla="*/ 20 h 116"/>
                    <a:gd name="T6" fmla="*/ 186 w 210"/>
                    <a:gd name="T7" fmla="*/ 20 h 116"/>
                    <a:gd name="T8" fmla="*/ 170 w 210"/>
                    <a:gd name="T9" fmla="*/ 12 h 116"/>
                    <a:gd name="T10" fmla="*/ 162 w 210"/>
                    <a:gd name="T11" fmla="*/ 0 h 116"/>
                    <a:gd name="T12" fmla="*/ 158 w 210"/>
                    <a:gd name="T13" fmla="*/ 6 h 116"/>
                    <a:gd name="T14" fmla="*/ 152 w 210"/>
                    <a:gd name="T15" fmla="*/ 20 h 116"/>
                    <a:gd name="T16" fmla="*/ 146 w 210"/>
                    <a:gd name="T17" fmla="*/ 36 h 116"/>
                    <a:gd name="T18" fmla="*/ 134 w 210"/>
                    <a:gd name="T19" fmla="*/ 52 h 116"/>
                    <a:gd name="T20" fmla="*/ 116 w 210"/>
                    <a:gd name="T21" fmla="*/ 58 h 116"/>
                    <a:gd name="T22" fmla="*/ 104 w 210"/>
                    <a:gd name="T23" fmla="*/ 58 h 116"/>
                    <a:gd name="T24" fmla="*/ 94 w 210"/>
                    <a:gd name="T25" fmla="*/ 66 h 116"/>
                    <a:gd name="T26" fmla="*/ 82 w 210"/>
                    <a:gd name="T27" fmla="*/ 66 h 116"/>
                    <a:gd name="T28" fmla="*/ 70 w 210"/>
                    <a:gd name="T29" fmla="*/ 66 h 116"/>
                    <a:gd name="T30" fmla="*/ 60 w 210"/>
                    <a:gd name="T31" fmla="*/ 66 h 116"/>
                    <a:gd name="T32" fmla="*/ 48 w 210"/>
                    <a:gd name="T33" fmla="*/ 58 h 116"/>
                    <a:gd name="T34" fmla="*/ 36 w 210"/>
                    <a:gd name="T35" fmla="*/ 66 h 116"/>
                    <a:gd name="T36" fmla="*/ 24 w 210"/>
                    <a:gd name="T37" fmla="*/ 66 h 116"/>
                    <a:gd name="T38" fmla="*/ 12 w 210"/>
                    <a:gd name="T39" fmla="*/ 80 h 116"/>
                    <a:gd name="T40" fmla="*/ 12 w 210"/>
                    <a:gd name="T41" fmla="*/ 96 h 116"/>
                    <a:gd name="T42" fmla="*/ 0 w 210"/>
                    <a:gd name="T43" fmla="*/ 102 h 116"/>
                    <a:gd name="T44" fmla="*/ 0 w 210"/>
                    <a:gd name="T45" fmla="*/ 116 h 116"/>
                    <a:gd name="T46" fmla="*/ 12 w 210"/>
                    <a:gd name="T47" fmla="*/ 110 h 116"/>
                    <a:gd name="T48" fmla="*/ 24 w 210"/>
                    <a:gd name="T49" fmla="*/ 102 h 116"/>
                    <a:gd name="T50" fmla="*/ 36 w 210"/>
                    <a:gd name="T51" fmla="*/ 102 h 116"/>
                    <a:gd name="T52" fmla="*/ 48 w 210"/>
                    <a:gd name="T53" fmla="*/ 110 h 116"/>
                    <a:gd name="T54" fmla="*/ 60 w 210"/>
                    <a:gd name="T55" fmla="*/ 116 h 116"/>
                    <a:gd name="T56" fmla="*/ 70 w 210"/>
                    <a:gd name="T57" fmla="*/ 116 h 116"/>
                    <a:gd name="T58" fmla="*/ 82 w 210"/>
                    <a:gd name="T59" fmla="*/ 110 h 116"/>
                    <a:gd name="T60" fmla="*/ 94 w 210"/>
                    <a:gd name="T61" fmla="*/ 102 h 116"/>
                    <a:gd name="T62" fmla="*/ 104 w 210"/>
                    <a:gd name="T63" fmla="*/ 110 h 116"/>
                    <a:gd name="T64" fmla="*/ 116 w 210"/>
                    <a:gd name="T65" fmla="*/ 116 h 116"/>
                    <a:gd name="T66" fmla="*/ 128 w 210"/>
                    <a:gd name="T67" fmla="*/ 116 h 116"/>
                    <a:gd name="T68" fmla="*/ 140 w 210"/>
                    <a:gd name="T69" fmla="*/ 110 h 116"/>
                    <a:gd name="T70" fmla="*/ 146 w 210"/>
                    <a:gd name="T71" fmla="*/ 96 h 116"/>
                    <a:gd name="T72" fmla="*/ 158 w 210"/>
                    <a:gd name="T73" fmla="*/ 80 h 116"/>
                    <a:gd name="T74" fmla="*/ 170 w 210"/>
                    <a:gd name="T75" fmla="*/ 74 h 116"/>
                    <a:gd name="T76" fmla="*/ 176 w 210"/>
                    <a:gd name="T77" fmla="*/ 74 h 116"/>
                    <a:gd name="T78" fmla="*/ 186 w 210"/>
                    <a:gd name="T79" fmla="*/ 74 h 116"/>
                    <a:gd name="T80" fmla="*/ 198 w 210"/>
                    <a:gd name="T81" fmla="*/ 66 h 116"/>
                    <a:gd name="T82" fmla="*/ 204 w 210"/>
                    <a:gd name="T83" fmla="*/ 52 h 116"/>
                    <a:gd name="T84" fmla="*/ 204 w 210"/>
                    <a:gd name="T85" fmla="*/ 36 h 116"/>
                    <a:gd name="T86" fmla="*/ 210 w 210"/>
                    <a:gd name="T87" fmla="*/ 20 h 11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0"/>
                    <a:gd name="T133" fmla="*/ 0 h 116"/>
                    <a:gd name="T134" fmla="*/ 210 w 210"/>
                    <a:gd name="T135" fmla="*/ 116 h 11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0" h="116">
                      <a:moveTo>
                        <a:pt x="210" y="20"/>
                      </a:moveTo>
                      <a:lnTo>
                        <a:pt x="204" y="20"/>
                      </a:lnTo>
                      <a:lnTo>
                        <a:pt x="198" y="20"/>
                      </a:lnTo>
                      <a:lnTo>
                        <a:pt x="186" y="20"/>
                      </a:lnTo>
                      <a:lnTo>
                        <a:pt x="170" y="12"/>
                      </a:lnTo>
                      <a:lnTo>
                        <a:pt x="162" y="0"/>
                      </a:lnTo>
                      <a:lnTo>
                        <a:pt x="158" y="6"/>
                      </a:lnTo>
                      <a:lnTo>
                        <a:pt x="152" y="20"/>
                      </a:lnTo>
                      <a:lnTo>
                        <a:pt x="146" y="36"/>
                      </a:lnTo>
                      <a:lnTo>
                        <a:pt x="134" y="52"/>
                      </a:lnTo>
                      <a:lnTo>
                        <a:pt x="116" y="58"/>
                      </a:lnTo>
                      <a:lnTo>
                        <a:pt x="104" y="58"/>
                      </a:lnTo>
                      <a:lnTo>
                        <a:pt x="94" y="66"/>
                      </a:lnTo>
                      <a:lnTo>
                        <a:pt x="82" y="66"/>
                      </a:lnTo>
                      <a:lnTo>
                        <a:pt x="70" y="66"/>
                      </a:lnTo>
                      <a:lnTo>
                        <a:pt x="60" y="66"/>
                      </a:lnTo>
                      <a:lnTo>
                        <a:pt x="48" y="58"/>
                      </a:lnTo>
                      <a:lnTo>
                        <a:pt x="36" y="66"/>
                      </a:lnTo>
                      <a:lnTo>
                        <a:pt x="24" y="66"/>
                      </a:lnTo>
                      <a:lnTo>
                        <a:pt x="12" y="80"/>
                      </a:lnTo>
                      <a:lnTo>
                        <a:pt x="12" y="96"/>
                      </a:lnTo>
                      <a:lnTo>
                        <a:pt x="0" y="102"/>
                      </a:lnTo>
                      <a:lnTo>
                        <a:pt x="0" y="116"/>
                      </a:lnTo>
                      <a:lnTo>
                        <a:pt x="12" y="110"/>
                      </a:lnTo>
                      <a:lnTo>
                        <a:pt x="24" y="102"/>
                      </a:lnTo>
                      <a:lnTo>
                        <a:pt x="36" y="102"/>
                      </a:lnTo>
                      <a:lnTo>
                        <a:pt x="48" y="110"/>
                      </a:lnTo>
                      <a:lnTo>
                        <a:pt x="60" y="116"/>
                      </a:lnTo>
                      <a:lnTo>
                        <a:pt x="70" y="116"/>
                      </a:lnTo>
                      <a:lnTo>
                        <a:pt x="82" y="110"/>
                      </a:lnTo>
                      <a:lnTo>
                        <a:pt x="94" y="102"/>
                      </a:lnTo>
                      <a:lnTo>
                        <a:pt x="104" y="110"/>
                      </a:lnTo>
                      <a:lnTo>
                        <a:pt x="116" y="116"/>
                      </a:lnTo>
                      <a:lnTo>
                        <a:pt x="128" y="116"/>
                      </a:lnTo>
                      <a:lnTo>
                        <a:pt x="140" y="110"/>
                      </a:lnTo>
                      <a:lnTo>
                        <a:pt x="146" y="96"/>
                      </a:lnTo>
                      <a:lnTo>
                        <a:pt x="158" y="80"/>
                      </a:lnTo>
                      <a:lnTo>
                        <a:pt x="170" y="74"/>
                      </a:lnTo>
                      <a:lnTo>
                        <a:pt x="176" y="74"/>
                      </a:lnTo>
                      <a:lnTo>
                        <a:pt x="186" y="74"/>
                      </a:lnTo>
                      <a:lnTo>
                        <a:pt x="198" y="66"/>
                      </a:lnTo>
                      <a:lnTo>
                        <a:pt x="204" y="52"/>
                      </a:lnTo>
                      <a:lnTo>
                        <a:pt x="204" y="36"/>
                      </a:lnTo>
                      <a:lnTo>
                        <a:pt x="210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  <p:sp>
              <p:nvSpPr>
                <p:cNvPr id="37" name="Freeform 102"/>
                <p:cNvSpPr>
                  <a:spLocks noChangeAspect="1"/>
                </p:cNvSpPr>
                <p:nvPr/>
              </p:nvSpPr>
              <p:spPr bwMode="auto">
                <a:xfrm>
                  <a:off x="3230" y="2998"/>
                  <a:ext cx="210" cy="116"/>
                </a:xfrm>
                <a:custGeom>
                  <a:avLst/>
                  <a:gdLst>
                    <a:gd name="T0" fmla="*/ 210 w 210"/>
                    <a:gd name="T1" fmla="*/ 20 h 116"/>
                    <a:gd name="T2" fmla="*/ 204 w 210"/>
                    <a:gd name="T3" fmla="*/ 20 h 116"/>
                    <a:gd name="T4" fmla="*/ 198 w 210"/>
                    <a:gd name="T5" fmla="*/ 20 h 116"/>
                    <a:gd name="T6" fmla="*/ 186 w 210"/>
                    <a:gd name="T7" fmla="*/ 20 h 116"/>
                    <a:gd name="T8" fmla="*/ 170 w 210"/>
                    <a:gd name="T9" fmla="*/ 12 h 116"/>
                    <a:gd name="T10" fmla="*/ 162 w 210"/>
                    <a:gd name="T11" fmla="*/ 0 h 116"/>
                    <a:gd name="T12" fmla="*/ 158 w 210"/>
                    <a:gd name="T13" fmla="*/ 6 h 116"/>
                    <a:gd name="T14" fmla="*/ 152 w 210"/>
                    <a:gd name="T15" fmla="*/ 20 h 116"/>
                    <a:gd name="T16" fmla="*/ 146 w 210"/>
                    <a:gd name="T17" fmla="*/ 36 h 116"/>
                    <a:gd name="T18" fmla="*/ 134 w 210"/>
                    <a:gd name="T19" fmla="*/ 52 h 116"/>
                    <a:gd name="T20" fmla="*/ 116 w 210"/>
                    <a:gd name="T21" fmla="*/ 58 h 116"/>
                    <a:gd name="T22" fmla="*/ 104 w 210"/>
                    <a:gd name="T23" fmla="*/ 58 h 116"/>
                    <a:gd name="T24" fmla="*/ 94 w 210"/>
                    <a:gd name="T25" fmla="*/ 66 h 116"/>
                    <a:gd name="T26" fmla="*/ 82 w 210"/>
                    <a:gd name="T27" fmla="*/ 66 h 116"/>
                    <a:gd name="T28" fmla="*/ 70 w 210"/>
                    <a:gd name="T29" fmla="*/ 66 h 116"/>
                    <a:gd name="T30" fmla="*/ 60 w 210"/>
                    <a:gd name="T31" fmla="*/ 66 h 116"/>
                    <a:gd name="T32" fmla="*/ 48 w 210"/>
                    <a:gd name="T33" fmla="*/ 58 h 116"/>
                    <a:gd name="T34" fmla="*/ 36 w 210"/>
                    <a:gd name="T35" fmla="*/ 66 h 116"/>
                    <a:gd name="T36" fmla="*/ 24 w 210"/>
                    <a:gd name="T37" fmla="*/ 66 h 116"/>
                    <a:gd name="T38" fmla="*/ 12 w 210"/>
                    <a:gd name="T39" fmla="*/ 80 h 116"/>
                    <a:gd name="T40" fmla="*/ 12 w 210"/>
                    <a:gd name="T41" fmla="*/ 96 h 116"/>
                    <a:gd name="T42" fmla="*/ 0 w 210"/>
                    <a:gd name="T43" fmla="*/ 102 h 116"/>
                    <a:gd name="T44" fmla="*/ 0 w 210"/>
                    <a:gd name="T45" fmla="*/ 116 h 116"/>
                    <a:gd name="T46" fmla="*/ 12 w 210"/>
                    <a:gd name="T47" fmla="*/ 110 h 116"/>
                    <a:gd name="T48" fmla="*/ 24 w 210"/>
                    <a:gd name="T49" fmla="*/ 102 h 116"/>
                    <a:gd name="T50" fmla="*/ 36 w 210"/>
                    <a:gd name="T51" fmla="*/ 102 h 116"/>
                    <a:gd name="T52" fmla="*/ 48 w 210"/>
                    <a:gd name="T53" fmla="*/ 110 h 116"/>
                    <a:gd name="T54" fmla="*/ 60 w 210"/>
                    <a:gd name="T55" fmla="*/ 116 h 116"/>
                    <a:gd name="T56" fmla="*/ 70 w 210"/>
                    <a:gd name="T57" fmla="*/ 116 h 116"/>
                    <a:gd name="T58" fmla="*/ 82 w 210"/>
                    <a:gd name="T59" fmla="*/ 110 h 116"/>
                    <a:gd name="T60" fmla="*/ 94 w 210"/>
                    <a:gd name="T61" fmla="*/ 102 h 116"/>
                    <a:gd name="T62" fmla="*/ 104 w 210"/>
                    <a:gd name="T63" fmla="*/ 110 h 116"/>
                    <a:gd name="T64" fmla="*/ 116 w 210"/>
                    <a:gd name="T65" fmla="*/ 116 h 116"/>
                    <a:gd name="T66" fmla="*/ 128 w 210"/>
                    <a:gd name="T67" fmla="*/ 116 h 116"/>
                    <a:gd name="T68" fmla="*/ 140 w 210"/>
                    <a:gd name="T69" fmla="*/ 110 h 116"/>
                    <a:gd name="T70" fmla="*/ 146 w 210"/>
                    <a:gd name="T71" fmla="*/ 96 h 116"/>
                    <a:gd name="T72" fmla="*/ 158 w 210"/>
                    <a:gd name="T73" fmla="*/ 80 h 116"/>
                    <a:gd name="T74" fmla="*/ 170 w 210"/>
                    <a:gd name="T75" fmla="*/ 74 h 116"/>
                    <a:gd name="T76" fmla="*/ 176 w 210"/>
                    <a:gd name="T77" fmla="*/ 74 h 116"/>
                    <a:gd name="T78" fmla="*/ 186 w 210"/>
                    <a:gd name="T79" fmla="*/ 74 h 116"/>
                    <a:gd name="T80" fmla="*/ 198 w 210"/>
                    <a:gd name="T81" fmla="*/ 66 h 116"/>
                    <a:gd name="T82" fmla="*/ 204 w 210"/>
                    <a:gd name="T83" fmla="*/ 52 h 116"/>
                    <a:gd name="T84" fmla="*/ 204 w 210"/>
                    <a:gd name="T85" fmla="*/ 36 h 116"/>
                    <a:gd name="T86" fmla="*/ 210 w 210"/>
                    <a:gd name="T87" fmla="*/ 20 h 11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0"/>
                    <a:gd name="T133" fmla="*/ 0 h 116"/>
                    <a:gd name="T134" fmla="*/ 210 w 210"/>
                    <a:gd name="T135" fmla="*/ 116 h 11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0" h="116">
                      <a:moveTo>
                        <a:pt x="210" y="20"/>
                      </a:moveTo>
                      <a:lnTo>
                        <a:pt x="204" y="20"/>
                      </a:lnTo>
                      <a:lnTo>
                        <a:pt x="198" y="20"/>
                      </a:lnTo>
                      <a:lnTo>
                        <a:pt x="186" y="20"/>
                      </a:lnTo>
                      <a:lnTo>
                        <a:pt x="170" y="12"/>
                      </a:lnTo>
                      <a:lnTo>
                        <a:pt x="162" y="0"/>
                      </a:lnTo>
                      <a:lnTo>
                        <a:pt x="158" y="6"/>
                      </a:lnTo>
                      <a:lnTo>
                        <a:pt x="152" y="20"/>
                      </a:lnTo>
                      <a:lnTo>
                        <a:pt x="146" y="36"/>
                      </a:lnTo>
                      <a:lnTo>
                        <a:pt x="134" y="52"/>
                      </a:lnTo>
                      <a:lnTo>
                        <a:pt x="116" y="58"/>
                      </a:lnTo>
                      <a:lnTo>
                        <a:pt x="104" y="58"/>
                      </a:lnTo>
                      <a:lnTo>
                        <a:pt x="94" y="66"/>
                      </a:lnTo>
                      <a:lnTo>
                        <a:pt x="82" y="66"/>
                      </a:lnTo>
                      <a:lnTo>
                        <a:pt x="70" y="66"/>
                      </a:lnTo>
                      <a:lnTo>
                        <a:pt x="60" y="66"/>
                      </a:lnTo>
                      <a:lnTo>
                        <a:pt x="48" y="58"/>
                      </a:lnTo>
                      <a:lnTo>
                        <a:pt x="36" y="66"/>
                      </a:lnTo>
                      <a:lnTo>
                        <a:pt x="24" y="66"/>
                      </a:lnTo>
                      <a:lnTo>
                        <a:pt x="12" y="80"/>
                      </a:lnTo>
                      <a:lnTo>
                        <a:pt x="12" y="96"/>
                      </a:lnTo>
                      <a:lnTo>
                        <a:pt x="0" y="102"/>
                      </a:lnTo>
                      <a:lnTo>
                        <a:pt x="0" y="116"/>
                      </a:lnTo>
                      <a:lnTo>
                        <a:pt x="12" y="110"/>
                      </a:lnTo>
                      <a:lnTo>
                        <a:pt x="24" y="102"/>
                      </a:lnTo>
                      <a:lnTo>
                        <a:pt x="36" y="102"/>
                      </a:lnTo>
                      <a:lnTo>
                        <a:pt x="48" y="110"/>
                      </a:lnTo>
                      <a:lnTo>
                        <a:pt x="60" y="116"/>
                      </a:lnTo>
                      <a:lnTo>
                        <a:pt x="70" y="116"/>
                      </a:lnTo>
                      <a:lnTo>
                        <a:pt x="82" y="110"/>
                      </a:lnTo>
                      <a:lnTo>
                        <a:pt x="94" y="102"/>
                      </a:lnTo>
                      <a:lnTo>
                        <a:pt x="104" y="110"/>
                      </a:lnTo>
                      <a:lnTo>
                        <a:pt x="116" y="116"/>
                      </a:lnTo>
                      <a:lnTo>
                        <a:pt x="128" y="116"/>
                      </a:lnTo>
                      <a:lnTo>
                        <a:pt x="140" y="110"/>
                      </a:lnTo>
                      <a:lnTo>
                        <a:pt x="146" y="96"/>
                      </a:lnTo>
                      <a:lnTo>
                        <a:pt x="158" y="80"/>
                      </a:lnTo>
                      <a:lnTo>
                        <a:pt x="170" y="74"/>
                      </a:lnTo>
                      <a:lnTo>
                        <a:pt x="176" y="74"/>
                      </a:lnTo>
                      <a:lnTo>
                        <a:pt x="186" y="74"/>
                      </a:lnTo>
                      <a:lnTo>
                        <a:pt x="198" y="66"/>
                      </a:lnTo>
                      <a:lnTo>
                        <a:pt x="204" y="52"/>
                      </a:lnTo>
                      <a:lnTo>
                        <a:pt x="204" y="36"/>
                      </a:lnTo>
                      <a:lnTo>
                        <a:pt x="210" y="20"/>
                      </a:lnTo>
                    </a:path>
                  </a:pathLst>
                </a:custGeom>
                <a:grp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</p:grpSp>
        </p:grpSp>
        <p:grpSp>
          <p:nvGrpSpPr>
            <p:cNvPr id="12" name="Group 103"/>
            <p:cNvGrpSpPr>
              <a:grpSpLocks noChangeAspect="1"/>
            </p:cNvGrpSpPr>
            <p:nvPr/>
          </p:nvGrpSpPr>
          <p:grpSpPr bwMode="auto">
            <a:xfrm>
              <a:off x="2994" y="2387"/>
              <a:ext cx="693" cy="541"/>
              <a:chOff x="2886" y="2612"/>
              <a:chExt cx="630" cy="492"/>
            </a:xfrm>
            <a:grpFill/>
          </p:grpSpPr>
          <p:sp>
            <p:nvSpPr>
              <p:cNvPr id="26" name="Freeform 104"/>
              <p:cNvSpPr>
                <a:spLocks noChangeAspect="1"/>
              </p:cNvSpPr>
              <p:nvPr/>
            </p:nvSpPr>
            <p:spPr bwMode="auto">
              <a:xfrm>
                <a:off x="2886" y="2612"/>
                <a:ext cx="620" cy="482"/>
              </a:xfrm>
              <a:custGeom>
                <a:avLst/>
                <a:gdLst>
                  <a:gd name="T0" fmla="*/ 580 w 620"/>
                  <a:gd name="T1" fmla="*/ 216 h 482"/>
                  <a:gd name="T2" fmla="*/ 562 w 620"/>
                  <a:gd name="T3" fmla="*/ 252 h 482"/>
                  <a:gd name="T4" fmla="*/ 562 w 620"/>
                  <a:gd name="T5" fmla="*/ 298 h 482"/>
                  <a:gd name="T6" fmla="*/ 540 w 620"/>
                  <a:gd name="T7" fmla="*/ 336 h 482"/>
                  <a:gd name="T8" fmla="*/ 504 w 620"/>
                  <a:gd name="T9" fmla="*/ 356 h 482"/>
                  <a:gd name="T10" fmla="*/ 504 w 620"/>
                  <a:gd name="T11" fmla="*/ 378 h 482"/>
                  <a:gd name="T12" fmla="*/ 486 w 620"/>
                  <a:gd name="T13" fmla="*/ 416 h 482"/>
                  <a:gd name="T14" fmla="*/ 446 w 620"/>
                  <a:gd name="T15" fmla="*/ 438 h 482"/>
                  <a:gd name="T16" fmla="*/ 410 w 620"/>
                  <a:gd name="T17" fmla="*/ 446 h 482"/>
                  <a:gd name="T18" fmla="*/ 376 w 620"/>
                  <a:gd name="T19" fmla="*/ 446 h 482"/>
                  <a:gd name="T20" fmla="*/ 350 w 620"/>
                  <a:gd name="T21" fmla="*/ 462 h 482"/>
                  <a:gd name="T22" fmla="*/ 322 w 620"/>
                  <a:gd name="T23" fmla="*/ 468 h 482"/>
                  <a:gd name="T24" fmla="*/ 286 w 620"/>
                  <a:gd name="T25" fmla="*/ 482 h 482"/>
                  <a:gd name="T26" fmla="*/ 252 w 620"/>
                  <a:gd name="T27" fmla="*/ 476 h 482"/>
                  <a:gd name="T28" fmla="*/ 240 w 620"/>
                  <a:gd name="T29" fmla="*/ 438 h 482"/>
                  <a:gd name="T30" fmla="*/ 222 w 620"/>
                  <a:gd name="T31" fmla="*/ 402 h 482"/>
                  <a:gd name="T32" fmla="*/ 216 w 620"/>
                  <a:gd name="T33" fmla="*/ 356 h 482"/>
                  <a:gd name="T34" fmla="*/ 194 w 620"/>
                  <a:gd name="T35" fmla="*/ 320 h 482"/>
                  <a:gd name="T36" fmla="*/ 158 w 620"/>
                  <a:gd name="T37" fmla="*/ 326 h 482"/>
                  <a:gd name="T38" fmla="*/ 122 w 620"/>
                  <a:gd name="T39" fmla="*/ 334 h 482"/>
                  <a:gd name="T40" fmla="*/ 94 w 620"/>
                  <a:gd name="T41" fmla="*/ 320 h 482"/>
                  <a:gd name="T42" fmla="*/ 70 w 620"/>
                  <a:gd name="T43" fmla="*/ 312 h 482"/>
                  <a:gd name="T44" fmla="*/ 34 w 620"/>
                  <a:gd name="T45" fmla="*/ 304 h 482"/>
                  <a:gd name="T46" fmla="*/ 0 w 620"/>
                  <a:gd name="T47" fmla="*/ 334 h 482"/>
                  <a:gd name="T48" fmla="*/ 12 w 620"/>
                  <a:gd name="T49" fmla="*/ 290 h 482"/>
                  <a:gd name="T50" fmla="*/ 22 w 620"/>
                  <a:gd name="T51" fmla="*/ 282 h 482"/>
                  <a:gd name="T52" fmla="*/ 46 w 620"/>
                  <a:gd name="T53" fmla="*/ 244 h 482"/>
                  <a:gd name="T54" fmla="*/ 82 w 620"/>
                  <a:gd name="T55" fmla="*/ 228 h 482"/>
                  <a:gd name="T56" fmla="*/ 118 w 620"/>
                  <a:gd name="T57" fmla="*/ 228 h 482"/>
                  <a:gd name="T58" fmla="*/ 154 w 620"/>
                  <a:gd name="T59" fmla="*/ 228 h 482"/>
                  <a:gd name="T60" fmla="*/ 204 w 620"/>
                  <a:gd name="T61" fmla="*/ 214 h 482"/>
                  <a:gd name="T62" fmla="*/ 204 w 620"/>
                  <a:gd name="T63" fmla="*/ 178 h 482"/>
                  <a:gd name="T64" fmla="*/ 210 w 620"/>
                  <a:gd name="T65" fmla="*/ 132 h 482"/>
                  <a:gd name="T66" fmla="*/ 222 w 620"/>
                  <a:gd name="T67" fmla="*/ 88 h 482"/>
                  <a:gd name="T68" fmla="*/ 246 w 620"/>
                  <a:gd name="T69" fmla="*/ 58 h 482"/>
                  <a:gd name="T70" fmla="*/ 258 w 620"/>
                  <a:gd name="T71" fmla="*/ 28 h 482"/>
                  <a:gd name="T72" fmla="*/ 282 w 620"/>
                  <a:gd name="T73" fmla="*/ 44 h 482"/>
                  <a:gd name="T74" fmla="*/ 304 w 620"/>
                  <a:gd name="T75" fmla="*/ 50 h 482"/>
                  <a:gd name="T76" fmla="*/ 346 w 620"/>
                  <a:gd name="T77" fmla="*/ 14 h 482"/>
                  <a:gd name="T78" fmla="*/ 386 w 620"/>
                  <a:gd name="T79" fmla="*/ 0 h 482"/>
                  <a:gd name="T80" fmla="*/ 422 w 620"/>
                  <a:gd name="T81" fmla="*/ 30 h 482"/>
                  <a:gd name="T82" fmla="*/ 458 w 620"/>
                  <a:gd name="T83" fmla="*/ 22 h 482"/>
                  <a:gd name="T84" fmla="*/ 500 w 620"/>
                  <a:gd name="T85" fmla="*/ 50 h 482"/>
                  <a:gd name="T86" fmla="*/ 532 w 620"/>
                  <a:gd name="T87" fmla="*/ 82 h 482"/>
                  <a:gd name="T88" fmla="*/ 580 w 620"/>
                  <a:gd name="T89" fmla="*/ 88 h 482"/>
                  <a:gd name="T90" fmla="*/ 614 w 620"/>
                  <a:gd name="T91" fmla="*/ 104 h 482"/>
                  <a:gd name="T92" fmla="*/ 598 w 620"/>
                  <a:gd name="T93" fmla="*/ 148 h 482"/>
                  <a:gd name="T94" fmla="*/ 580 w 620"/>
                  <a:gd name="T95" fmla="*/ 178 h 482"/>
                  <a:gd name="T96" fmla="*/ 602 w 620"/>
                  <a:gd name="T97" fmla="*/ 216 h 48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20"/>
                  <a:gd name="T148" fmla="*/ 0 h 482"/>
                  <a:gd name="T149" fmla="*/ 620 w 620"/>
                  <a:gd name="T150" fmla="*/ 482 h 48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20" h="482">
                    <a:moveTo>
                      <a:pt x="602" y="216"/>
                    </a:moveTo>
                    <a:lnTo>
                      <a:pt x="590" y="216"/>
                    </a:lnTo>
                    <a:lnTo>
                      <a:pt x="580" y="216"/>
                    </a:lnTo>
                    <a:lnTo>
                      <a:pt x="568" y="222"/>
                    </a:lnTo>
                    <a:lnTo>
                      <a:pt x="562" y="238"/>
                    </a:lnTo>
                    <a:lnTo>
                      <a:pt x="562" y="252"/>
                    </a:lnTo>
                    <a:lnTo>
                      <a:pt x="562" y="268"/>
                    </a:lnTo>
                    <a:lnTo>
                      <a:pt x="562" y="282"/>
                    </a:lnTo>
                    <a:lnTo>
                      <a:pt x="562" y="298"/>
                    </a:lnTo>
                    <a:lnTo>
                      <a:pt x="556" y="312"/>
                    </a:lnTo>
                    <a:lnTo>
                      <a:pt x="546" y="320"/>
                    </a:lnTo>
                    <a:lnTo>
                      <a:pt x="540" y="336"/>
                    </a:lnTo>
                    <a:lnTo>
                      <a:pt x="526" y="350"/>
                    </a:lnTo>
                    <a:lnTo>
                      <a:pt x="516" y="342"/>
                    </a:lnTo>
                    <a:lnTo>
                      <a:pt x="504" y="356"/>
                    </a:lnTo>
                    <a:lnTo>
                      <a:pt x="504" y="372"/>
                    </a:lnTo>
                    <a:lnTo>
                      <a:pt x="504" y="380"/>
                    </a:lnTo>
                    <a:lnTo>
                      <a:pt x="504" y="378"/>
                    </a:lnTo>
                    <a:lnTo>
                      <a:pt x="500" y="386"/>
                    </a:lnTo>
                    <a:lnTo>
                      <a:pt x="492" y="402"/>
                    </a:lnTo>
                    <a:lnTo>
                      <a:pt x="486" y="416"/>
                    </a:lnTo>
                    <a:lnTo>
                      <a:pt x="476" y="432"/>
                    </a:lnTo>
                    <a:lnTo>
                      <a:pt x="458" y="438"/>
                    </a:lnTo>
                    <a:lnTo>
                      <a:pt x="446" y="438"/>
                    </a:lnTo>
                    <a:lnTo>
                      <a:pt x="434" y="446"/>
                    </a:lnTo>
                    <a:lnTo>
                      <a:pt x="422" y="446"/>
                    </a:lnTo>
                    <a:lnTo>
                      <a:pt x="410" y="446"/>
                    </a:lnTo>
                    <a:lnTo>
                      <a:pt x="400" y="446"/>
                    </a:lnTo>
                    <a:lnTo>
                      <a:pt x="386" y="438"/>
                    </a:lnTo>
                    <a:lnTo>
                      <a:pt x="376" y="446"/>
                    </a:lnTo>
                    <a:lnTo>
                      <a:pt x="364" y="446"/>
                    </a:lnTo>
                    <a:lnTo>
                      <a:pt x="352" y="462"/>
                    </a:lnTo>
                    <a:lnTo>
                      <a:pt x="350" y="462"/>
                    </a:lnTo>
                    <a:lnTo>
                      <a:pt x="346" y="462"/>
                    </a:lnTo>
                    <a:lnTo>
                      <a:pt x="334" y="462"/>
                    </a:lnTo>
                    <a:lnTo>
                      <a:pt x="322" y="468"/>
                    </a:lnTo>
                    <a:lnTo>
                      <a:pt x="310" y="476"/>
                    </a:lnTo>
                    <a:lnTo>
                      <a:pt x="298" y="482"/>
                    </a:lnTo>
                    <a:lnTo>
                      <a:pt x="286" y="482"/>
                    </a:lnTo>
                    <a:lnTo>
                      <a:pt x="276" y="476"/>
                    </a:lnTo>
                    <a:lnTo>
                      <a:pt x="264" y="482"/>
                    </a:lnTo>
                    <a:lnTo>
                      <a:pt x="252" y="476"/>
                    </a:lnTo>
                    <a:lnTo>
                      <a:pt x="246" y="462"/>
                    </a:lnTo>
                    <a:lnTo>
                      <a:pt x="234" y="454"/>
                    </a:lnTo>
                    <a:lnTo>
                      <a:pt x="240" y="438"/>
                    </a:lnTo>
                    <a:lnTo>
                      <a:pt x="234" y="424"/>
                    </a:lnTo>
                    <a:lnTo>
                      <a:pt x="234" y="408"/>
                    </a:lnTo>
                    <a:lnTo>
                      <a:pt x="222" y="402"/>
                    </a:lnTo>
                    <a:lnTo>
                      <a:pt x="216" y="386"/>
                    </a:lnTo>
                    <a:lnTo>
                      <a:pt x="216" y="372"/>
                    </a:lnTo>
                    <a:lnTo>
                      <a:pt x="216" y="356"/>
                    </a:lnTo>
                    <a:lnTo>
                      <a:pt x="204" y="348"/>
                    </a:lnTo>
                    <a:lnTo>
                      <a:pt x="198" y="334"/>
                    </a:lnTo>
                    <a:lnTo>
                      <a:pt x="194" y="320"/>
                    </a:lnTo>
                    <a:lnTo>
                      <a:pt x="182" y="320"/>
                    </a:lnTo>
                    <a:lnTo>
                      <a:pt x="170" y="326"/>
                    </a:lnTo>
                    <a:lnTo>
                      <a:pt x="158" y="326"/>
                    </a:lnTo>
                    <a:lnTo>
                      <a:pt x="146" y="326"/>
                    </a:lnTo>
                    <a:lnTo>
                      <a:pt x="134" y="342"/>
                    </a:lnTo>
                    <a:lnTo>
                      <a:pt x="122" y="334"/>
                    </a:lnTo>
                    <a:lnTo>
                      <a:pt x="112" y="326"/>
                    </a:lnTo>
                    <a:lnTo>
                      <a:pt x="100" y="334"/>
                    </a:lnTo>
                    <a:lnTo>
                      <a:pt x="94" y="320"/>
                    </a:lnTo>
                    <a:lnTo>
                      <a:pt x="94" y="304"/>
                    </a:lnTo>
                    <a:lnTo>
                      <a:pt x="82" y="304"/>
                    </a:lnTo>
                    <a:lnTo>
                      <a:pt x="70" y="312"/>
                    </a:lnTo>
                    <a:lnTo>
                      <a:pt x="58" y="312"/>
                    </a:lnTo>
                    <a:lnTo>
                      <a:pt x="46" y="304"/>
                    </a:lnTo>
                    <a:lnTo>
                      <a:pt x="34" y="304"/>
                    </a:lnTo>
                    <a:lnTo>
                      <a:pt x="22" y="320"/>
                    </a:lnTo>
                    <a:lnTo>
                      <a:pt x="12" y="326"/>
                    </a:lnTo>
                    <a:lnTo>
                      <a:pt x="0" y="334"/>
                    </a:lnTo>
                    <a:lnTo>
                      <a:pt x="12" y="312"/>
                    </a:lnTo>
                    <a:lnTo>
                      <a:pt x="6" y="298"/>
                    </a:lnTo>
                    <a:lnTo>
                      <a:pt x="12" y="290"/>
                    </a:lnTo>
                    <a:lnTo>
                      <a:pt x="12" y="288"/>
                    </a:lnTo>
                    <a:lnTo>
                      <a:pt x="22" y="282"/>
                    </a:lnTo>
                    <a:lnTo>
                      <a:pt x="22" y="266"/>
                    </a:lnTo>
                    <a:lnTo>
                      <a:pt x="34" y="252"/>
                    </a:lnTo>
                    <a:lnTo>
                      <a:pt x="46" y="244"/>
                    </a:lnTo>
                    <a:lnTo>
                      <a:pt x="58" y="236"/>
                    </a:lnTo>
                    <a:lnTo>
                      <a:pt x="70" y="228"/>
                    </a:lnTo>
                    <a:lnTo>
                      <a:pt x="82" y="228"/>
                    </a:lnTo>
                    <a:lnTo>
                      <a:pt x="94" y="228"/>
                    </a:lnTo>
                    <a:lnTo>
                      <a:pt x="106" y="236"/>
                    </a:lnTo>
                    <a:lnTo>
                      <a:pt x="118" y="228"/>
                    </a:lnTo>
                    <a:lnTo>
                      <a:pt x="128" y="228"/>
                    </a:lnTo>
                    <a:lnTo>
                      <a:pt x="140" y="222"/>
                    </a:lnTo>
                    <a:lnTo>
                      <a:pt x="154" y="228"/>
                    </a:lnTo>
                    <a:lnTo>
                      <a:pt x="176" y="222"/>
                    </a:lnTo>
                    <a:lnTo>
                      <a:pt x="194" y="222"/>
                    </a:lnTo>
                    <a:lnTo>
                      <a:pt x="204" y="214"/>
                    </a:lnTo>
                    <a:lnTo>
                      <a:pt x="210" y="200"/>
                    </a:lnTo>
                    <a:lnTo>
                      <a:pt x="216" y="184"/>
                    </a:lnTo>
                    <a:lnTo>
                      <a:pt x="204" y="178"/>
                    </a:lnTo>
                    <a:lnTo>
                      <a:pt x="210" y="162"/>
                    </a:lnTo>
                    <a:lnTo>
                      <a:pt x="222" y="148"/>
                    </a:lnTo>
                    <a:lnTo>
                      <a:pt x="210" y="132"/>
                    </a:lnTo>
                    <a:lnTo>
                      <a:pt x="204" y="118"/>
                    </a:lnTo>
                    <a:lnTo>
                      <a:pt x="210" y="102"/>
                    </a:lnTo>
                    <a:lnTo>
                      <a:pt x="222" y="88"/>
                    </a:lnTo>
                    <a:lnTo>
                      <a:pt x="234" y="88"/>
                    </a:lnTo>
                    <a:lnTo>
                      <a:pt x="246" y="72"/>
                    </a:lnTo>
                    <a:lnTo>
                      <a:pt x="246" y="58"/>
                    </a:lnTo>
                    <a:lnTo>
                      <a:pt x="246" y="44"/>
                    </a:lnTo>
                    <a:lnTo>
                      <a:pt x="258" y="44"/>
                    </a:lnTo>
                    <a:lnTo>
                      <a:pt x="258" y="28"/>
                    </a:lnTo>
                    <a:lnTo>
                      <a:pt x="270" y="28"/>
                    </a:lnTo>
                    <a:lnTo>
                      <a:pt x="282" y="36"/>
                    </a:lnTo>
                    <a:lnTo>
                      <a:pt x="282" y="44"/>
                    </a:lnTo>
                    <a:lnTo>
                      <a:pt x="286" y="60"/>
                    </a:lnTo>
                    <a:lnTo>
                      <a:pt x="298" y="50"/>
                    </a:lnTo>
                    <a:lnTo>
                      <a:pt x="304" y="50"/>
                    </a:lnTo>
                    <a:lnTo>
                      <a:pt x="322" y="36"/>
                    </a:lnTo>
                    <a:lnTo>
                      <a:pt x="334" y="30"/>
                    </a:lnTo>
                    <a:lnTo>
                      <a:pt x="346" y="14"/>
                    </a:lnTo>
                    <a:lnTo>
                      <a:pt x="358" y="6"/>
                    </a:lnTo>
                    <a:lnTo>
                      <a:pt x="368" y="0"/>
                    </a:lnTo>
                    <a:lnTo>
                      <a:pt x="386" y="0"/>
                    </a:lnTo>
                    <a:lnTo>
                      <a:pt x="400" y="6"/>
                    </a:lnTo>
                    <a:lnTo>
                      <a:pt x="400" y="22"/>
                    </a:lnTo>
                    <a:lnTo>
                      <a:pt x="422" y="30"/>
                    </a:lnTo>
                    <a:lnTo>
                      <a:pt x="434" y="30"/>
                    </a:lnTo>
                    <a:lnTo>
                      <a:pt x="444" y="22"/>
                    </a:lnTo>
                    <a:lnTo>
                      <a:pt x="458" y="22"/>
                    </a:lnTo>
                    <a:lnTo>
                      <a:pt x="468" y="36"/>
                    </a:lnTo>
                    <a:lnTo>
                      <a:pt x="486" y="50"/>
                    </a:lnTo>
                    <a:lnTo>
                      <a:pt x="500" y="50"/>
                    </a:lnTo>
                    <a:lnTo>
                      <a:pt x="510" y="60"/>
                    </a:lnTo>
                    <a:lnTo>
                      <a:pt x="526" y="66"/>
                    </a:lnTo>
                    <a:lnTo>
                      <a:pt x="532" y="82"/>
                    </a:lnTo>
                    <a:lnTo>
                      <a:pt x="550" y="88"/>
                    </a:lnTo>
                    <a:lnTo>
                      <a:pt x="562" y="96"/>
                    </a:lnTo>
                    <a:lnTo>
                      <a:pt x="580" y="88"/>
                    </a:lnTo>
                    <a:lnTo>
                      <a:pt x="586" y="104"/>
                    </a:lnTo>
                    <a:lnTo>
                      <a:pt x="602" y="96"/>
                    </a:lnTo>
                    <a:lnTo>
                      <a:pt x="614" y="104"/>
                    </a:lnTo>
                    <a:lnTo>
                      <a:pt x="620" y="118"/>
                    </a:lnTo>
                    <a:lnTo>
                      <a:pt x="610" y="134"/>
                    </a:lnTo>
                    <a:lnTo>
                      <a:pt x="598" y="148"/>
                    </a:lnTo>
                    <a:lnTo>
                      <a:pt x="586" y="148"/>
                    </a:lnTo>
                    <a:lnTo>
                      <a:pt x="580" y="164"/>
                    </a:lnTo>
                    <a:lnTo>
                      <a:pt x="580" y="178"/>
                    </a:lnTo>
                    <a:lnTo>
                      <a:pt x="590" y="194"/>
                    </a:lnTo>
                    <a:lnTo>
                      <a:pt x="598" y="208"/>
                    </a:lnTo>
                    <a:lnTo>
                      <a:pt x="602" y="2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7" name="Freeform 105"/>
              <p:cNvSpPr>
                <a:spLocks noChangeAspect="1"/>
              </p:cNvSpPr>
              <p:nvPr/>
            </p:nvSpPr>
            <p:spPr bwMode="auto">
              <a:xfrm>
                <a:off x="2896" y="2622"/>
                <a:ext cx="620" cy="482"/>
              </a:xfrm>
              <a:custGeom>
                <a:avLst/>
                <a:gdLst>
                  <a:gd name="T0" fmla="*/ 578 w 620"/>
                  <a:gd name="T1" fmla="*/ 216 h 482"/>
                  <a:gd name="T2" fmla="*/ 562 w 620"/>
                  <a:gd name="T3" fmla="*/ 252 h 482"/>
                  <a:gd name="T4" fmla="*/ 562 w 620"/>
                  <a:gd name="T5" fmla="*/ 298 h 482"/>
                  <a:gd name="T6" fmla="*/ 538 w 620"/>
                  <a:gd name="T7" fmla="*/ 336 h 482"/>
                  <a:gd name="T8" fmla="*/ 502 w 620"/>
                  <a:gd name="T9" fmla="*/ 356 h 482"/>
                  <a:gd name="T10" fmla="*/ 502 w 620"/>
                  <a:gd name="T11" fmla="*/ 378 h 482"/>
                  <a:gd name="T12" fmla="*/ 486 w 620"/>
                  <a:gd name="T13" fmla="*/ 416 h 482"/>
                  <a:gd name="T14" fmla="*/ 446 w 620"/>
                  <a:gd name="T15" fmla="*/ 438 h 482"/>
                  <a:gd name="T16" fmla="*/ 410 w 620"/>
                  <a:gd name="T17" fmla="*/ 446 h 482"/>
                  <a:gd name="T18" fmla="*/ 374 w 620"/>
                  <a:gd name="T19" fmla="*/ 446 h 482"/>
                  <a:gd name="T20" fmla="*/ 350 w 620"/>
                  <a:gd name="T21" fmla="*/ 462 h 482"/>
                  <a:gd name="T22" fmla="*/ 322 w 620"/>
                  <a:gd name="T23" fmla="*/ 468 h 482"/>
                  <a:gd name="T24" fmla="*/ 286 w 620"/>
                  <a:gd name="T25" fmla="*/ 482 h 482"/>
                  <a:gd name="T26" fmla="*/ 250 w 620"/>
                  <a:gd name="T27" fmla="*/ 476 h 482"/>
                  <a:gd name="T28" fmla="*/ 238 w 620"/>
                  <a:gd name="T29" fmla="*/ 438 h 482"/>
                  <a:gd name="T30" fmla="*/ 222 w 620"/>
                  <a:gd name="T31" fmla="*/ 402 h 482"/>
                  <a:gd name="T32" fmla="*/ 216 w 620"/>
                  <a:gd name="T33" fmla="*/ 356 h 482"/>
                  <a:gd name="T34" fmla="*/ 192 w 620"/>
                  <a:gd name="T35" fmla="*/ 320 h 482"/>
                  <a:gd name="T36" fmla="*/ 156 w 620"/>
                  <a:gd name="T37" fmla="*/ 326 h 482"/>
                  <a:gd name="T38" fmla="*/ 122 w 620"/>
                  <a:gd name="T39" fmla="*/ 334 h 482"/>
                  <a:gd name="T40" fmla="*/ 92 w 620"/>
                  <a:gd name="T41" fmla="*/ 320 h 482"/>
                  <a:gd name="T42" fmla="*/ 70 w 620"/>
                  <a:gd name="T43" fmla="*/ 312 h 482"/>
                  <a:gd name="T44" fmla="*/ 34 w 620"/>
                  <a:gd name="T45" fmla="*/ 304 h 482"/>
                  <a:gd name="T46" fmla="*/ 0 w 620"/>
                  <a:gd name="T47" fmla="*/ 334 h 482"/>
                  <a:gd name="T48" fmla="*/ 10 w 620"/>
                  <a:gd name="T49" fmla="*/ 290 h 482"/>
                  <a:gd name="T50" fmla="*/ 22 w 620"/>
                  <a:gd name="T51" fmla="*/ 282 h 482"/>
                  <a:gd name="T52" fmla="*/ 46 w 620"/>
                  <a:gd name="T53" fmla="*/ 244 h 482"/>
                  <a:gd name="T54" fmla="*/ 80 w 620"/>
                  <a:gd name="T55" fmla="*/ 228 h 482"/>
                  <a:gd name="T56" fmla="*/ 116 w 620"/>
                  <a:gd name="T57" fmla="*/ 228 h 482"/>
                  <a:gd name="T58" fmla="*/ 152 w 620"/>
                  <a:gd name="T59" fmla="*/ 228 h 482"/>
                  <a:gd name="T60" fmla="*/ 204 w 620"/>
                  <a:gd name="T61" fmla="*/ 214 h 482"/>
                  <a:gd name="T62" fmla="*/ 204 w 620"/>
                  <a:gd name="T63" fmla="*/ 178 h 482"/>
                  <a:gd name="T64" fmla="*/ 210 w 620"/>
                  <a:gd name="T65" fmla="*/ 132 h 482"/>
                  <a:gd name="T66" fmla="*/ 222 w 620"/>
                  <a:gd name="T67" fmla="*/ 88 h 482"/>
                  <a:gd name="T68" fmla="*/ 246 w 620"/>
                  <a:gd name="T69" fmla="*/ 58 h 482"/>
                  <a:gd name="T70" fmla="*/ 256 w 620"/>
                  <a:gd name="T71" fmla="*/ 28 h 482"/>
                  <a:gd name="T72" fmla="*/ 280 w 620"/>
                  <a:gd name="T73" fmla="*/ 44 h 482"/>
                  <a:gd name="T74" fmla="*/ 304 w 620"/>
                  <a:gd name="T75" fmla="*/ 52 h 482"/>
                  <a:gd name="T76" fmla="*/ 346 w 620"/>
                  <a:gd name="T77" fmla="*/ 14 h 482"/>
                  <a:gd name="T78" fmla="*/ 386 w 620"/>
                  <a:gd name="T79" fmla="*/ 0 h 482"/>
                  <a:gd name="T80" fmla="*/ 422 w 620"/>
                  <a:gd name="T81" fmla="*/ 30 h 482"/>
                  <a:gd name="T82" fmla="*/ 456 w 620"/>
                  <a:gd name="T83" fmla="*/ 22 h 482"/>
                  <a:gd name="T84" fmla="*/ 498 w 620"/>
                  <a:gd name="T85" fmla="*/ 52 h 482"/>
                  <a:gd name="T86" fmla="*/ 532 w 620"/>
                  <a:gd name="T87" fmla="*/ 82 h 482"/>
                  <a:gd name="T88" fmla="*/ 578 w 620"/>
                  <a:gd name="T89" fmla="*/ 88 h 482"/>
                  <a:gd name="T90" fmla="*/ 614 w 620"/>
                  <a:gd name="T91" fmla="*/ 104 h 482"/>
                  <a:gd name="T92" fmla="*/ 596 w 620"/>
                  <a:gd name="T93" fmla="*/ 148 h 482"/>
                  <a:gd name="T94" fmla="*/ 578 w 620"/>
                  <a:gd name="T95" fmla="*/ 178 h 482"/>
                  <a:gd name="T96" fmla="*/ 602 w 620"/>
                  <a:gd name="T97" fmla="*/ 216 h 48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20"/>
                  <a:gd name="T148" fmla="*/ 0 h 482"/>
                  <a:gd name="T149" fmla="*/ 620 w 620"/>
                  <a:gd name="T150" fmla="*/ 482 h 48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20" h="482">
                    <a:moveTo>
                      <a:pt x="602" y="216"/>
                    </a:moveTo>
                    <a:lnTo>
                      <a:pt x="590" y="216"/>
                    </a:lnTo>
                    <a:lnTo>
                      <a:pt x="578" y="216"/>
                    </a:lnTo>
                    <a:lnTo>
                      <a:pt x="566" y="222"/>
                    </a:lnTo>
                    <a:lnTo>
                      <a:pt x="562" y="238"/>
                    </a:lnTo>
                    <a:lnTo>
                      <a:pt x="562" y="252"/>
                    </a:lnTo>
                    <a:lnTo>
                      <a:pt x="562" y="268"/>
                    </a:lnTo>
                    <a:lnTo>
                      <a:pt x="562" y="282"/>
                    </a:lnTo>
                    <a:lnTo>
                      <a:pt x="562" y="298"/>
                    </a:lnTo>
                    <a:lnTo>
                      <a:pt x="556" y="312"/>
                    </a:lnTo>
                    <a:lnTo>
                      <a:pt x="544" y="320"/>
                    </a:lnTo>
                    <a:lnTo>
                      <a:pt x="538" y="336"/>
                    </a:lnTo>
                    <a:lnTo>
                      <a:pt x="526" y="350"/>
                    </a:lnTo>
                    <a:lnTo>
                      <a:pt x="514" y="342"/>
                    </a:lnTo>
                    <a:lnTo>
                      <a:pt x="502" y="356"/>
                    </a:lnTo>
                    <a:lnTo>
                      <a:pt x="502" y="372"/>
                    </a:lnTo>
                    <a:lnTo>
                      <a:pt x="502" y="380"/>
                    </a:lnTo>
                    <a:lnTo>
                      <a:pt x="502" y="378"/>
                    </a:lnTo>
                    <a:lnTo>
                      <a:pt x="498" y="386"/>
                    </a:lnTo>
                    <a:lnTo>
                      <a:pt x="492" y="402"/>
                    </a:lnTo>
                    <a:lnTo>
                      <a:pt x="486" y="416"/>
                    </a:lnTo>
                    <a:lnTo>
                      <a:pt x="474" y="432"/>
                    </a:lnTo>
                    <a:lnTo>
                      <a:pt x="456" y="438"/>
                    </a:lnTo>
                    <a:lnTo>
                      <a:pt x="446" y="438"/>
                    </a:lnTo>
                    <a:lnTo>
                      <a:pt x="434" y="446"/>
                    </a:lnTo>
                    <a:lnTo>
                      <a:pt x="422" y="446"/>
                    </a:lnTo>
                    <a:lnTo>
                      <a:pt x="410" y="446"/>
                    </a:lnTo>
                    <a:lnTo>
                      <a:pt x="398" y="446"/>
                    </a:lnTo>
                    <a:lnTo>
                      <a:pt x="386" y="438"/>
                    </a:lnTo>
                    <a:lnTo>
                      <a:pt x="374" y="446"/>
                    </a:lnTo>
                    <a:lnTo>
                      <a:pt x="362" y="446"/>
                    </a:lnTo>
                    <a:lnTo>
                      <a:pt x="352" y="462"/>
                    </a:lnTo>
                    <a:lnTo>
                      <a:pt x="350" y="462"/>
                    </a:lnTo>
                    <a:lnTo>
                      <a:pt x="346" y="462"/>
                    </a:lnTo>
                    <a:lnTo>
                      <a:pt x="332" y="462"/>
                    </a:lnTo>
                    <a:lnTo>
                      <a:pt x="322" y="468"/>
                    </a:lnTo>
                    <a:lnTo>
                      <a:pt x="308" y="476"/>
                    </a:lnTo>
                    <a:lnTo>
                      <a:pt x="298" y="482"/>
                    </a:lnTo>
                    <a:lnTo>
                      <a:pt x="286" y="482"/>
                    </a:lnTo>
                    <a:lnTo>
                      <a:pt x="274" y="476"/>
                    </a:lnTo>
                    <a:lnTo>
                      <a:pt x="262" y="482"/>
                    </a:lnTo>
                    <a:lnTo>
                      <a:pt x="250" y="476"/>
                    </a:lnTo>
                    <a:lnTo>
                      <a:pt x="246" y="462"/>
                    </a:lnTo>
                    <a:lnTo>
                      <a:pt x="232" y="454"/>
                    </a:lnTo>
                    <a:lnTo>
                      <a:pt x="238" y="438"/>
                    </a:lnTo>
                    <a:lnTo>
                      <a:pt x="232" y="424"/>
                    </a:lnTo>
                    <a:lnTo>
                      <a:pt x="232" y="408"/>
                    </a:lnTo>
                    <a:lnTo>
                      <a:pt x="222" y="402"/>
                    </a:lnTo>
                    <a:lnTo>
                      <a:pt x="216" y="386"/>
                    </a:lnTo>
                    <a:lnTo>
                      <a:pt x="216" y="372"/>
                    </a:lnTo>
                    <a:lnTo>
                      <a:pt x="216" y="356"/>
                    </a:lnTo>
                    <a:lnTo>
                      <a:pt x="204" y="350"/>
                    </a:lnTo>
                    <a:lnTo>
                      <a:pt x="198" y="334"/>
                    </a:lnTo>
                    <a:lnTo>
                      <a:pt x="192" y="320"/>
                    </a:lnTo>
                    <a:lnTo>
                      <a:pt x="180" y="320"/>
                    </a:lnTo>
                    <a:lnTo>
                      <a:pt x="170" y="326"/>
                    </a:lnTo>
                    <a:lnTo>
                      <a:pt x="156" y="326"/>
                    </a:lnTo>
                    <a:lnTo>
                      <a:pt x="146" y="326"/>
                    </a:lnTo>
                    <a:lnTo>
                      <a:pt x="134" y="342"/>
                    </a:lnTo>
                    <a:lnTo>
                      <a:pt x="122" y="334"/>
                    </a:lnTo>
                    <a:lnTo>
                      <a:pt x="110" y="326"/>
                    </a:lnTo>
                    <a:lnTo>
                      <a:pt x="98" y="334"/>
                    </a:lnTo>
                    <a:lnTo>
                      <a:pt x="92" y="320"/>
                    </a:lnTo>
                    <a:lnTo>
                      <a:pt x="92" y="304"/>
                    </a:lnTo>
                    <a:lnTo>
                      <a:pt x="80" y="304"/>
                    </a:lnTo>
                    <a:lnTo>
                      <a:pt x="70" y="312"/>
                    </a:lnTo>
                    <a:lnTo>
                      <a:pt x="58" y="312"/>
                    </a:lnTo>
                    <a:lnTo>
                      <a:pt x="46" y="304"/>
                    </a:lnTo>
                    <a:lnTo>
                      <a:pt x="34" y="304"/>
                    </a:lnTo>
                    <a:lnTo>
                      <a:pt x="22" y="320"/>
                    </a:lnTo>
                    <a:lnTo>
                      <a:pt x="10" y="326"/>
                    </a:lnTo>
                    <a:lnTo>
                      <a:pt x="0" y="334"/>
                    </a:lnTo>
                    <a:lnTo>
                      <a:pt x="10" y="312"/>
                    </a:lnTo>
                    <a:lnTo>
                      <a:pt x="6" y="298"/>
                    </a:lnTo>
                    <a:lnTo>
                      <a:pt x="10" y="290"/>
                    </a:lnTo>
                    <a:lnTo>
                      <a:pt x="10" y="288"/>
                    </a:lnTo>
                    <a:lnTo>
                      <a:pt x="22" y="282"/>
                    </a:lnTo>
                    <a:lnTo>
                      <a:pt x="22" y="266"/>
                    </a:lnTo>
                    <a:lnTo>
                      <a:pt x="34" y="252"/>
                    </a:lnTo>
                    <a:lnTo>
                      <a:pt x="46" y="244"/>
                    </a:lnTo>
                    <a:lnTo>
                      <a:pt x="58" y="236"/>
                    </a:lnTo>
                    <a:lnTo>
                      <a:pt x="70" y="228"/>
                    </a:lnTo>
                    <a:lnTo>
                      <a:pt x="80" y="228"/>
                    </a:lnTo>
                    <a:lnTo>
                      <a:pt x="92" y="228"/>
                    </a:lnTo>
                    <a:lnTo>
                      <a:pt x="104" y="236"/>
                    </a:lnTo>
                    <a:lnTo>
                      <a:pt x="116" y="228"/>
                    </a:lnTo>
                    <a:lnTo>
                      <a:pt x="128" y="228"/>
                    </a:lnTo>
                    <a:lnTo>
                      <a:pt x="138" y="222"/>
                    </a:lnTo>
                    <a:lnTo>
                      <a:pt x="152" y="228"/>
                    </a:lnTo>
                    <a:lnTo>
                      <a:pt x="174" y="222"/>
                    </a:lnTo>
                    <a:lnTo>
                      <a:pt x="192" y="222"/>
                    </a:lnTo>
                    <a:lnTo>
                      <a:pt x="204" y="214"/>
                    </a:lnTo>
                    <a:lnTo>
                      <a:pt x="210" y="200"/>
                    </a:lnTo>
                    <a:lnTo>
                      <a:pt x="216" y="184"/>
                    </a:lnTo>
                    <a:lnTo>
                      <a:pt x="204" y="178"/>
                    </a:lnTo>
                    <a:lnTo>
                      <a:pt x="210" y="162"/>
                    </a:lnTo>
                    <a:lnTo>
                      <a:pt x="222" y="148"/>
                    </a:lnTo>
                    <a:lnTo>
                      <a:pt x="210" y="132"/>
                    </a:lnTo>
                    <a:lnTo>
                      <a:pt x="204" y="118"/>
                    </a:lnTo>
                    <a:lnTo>
                      <a:pt x="210" y="102"/>
                    </a:lnTo>
                    <a:lnTo>
                      <a:pt x="222" y="88"/>
                    </a:lnTo>
                    <a:lnTo>
                      <a:pt x="232" y="88"/>
                    </a:lnTo>
                    <a:lnTo>
                      <a:pt x="246" y="74"/>
                    </a:lnTo>
                    <a:lnTo>
                      <a:pt x="246" y="58"/>
                    </a:lnTo>
                    <a:lnTo>
                      <a:pt x="246" y="44"/>
                    </a:lnTo>
                    <a:lnTo>
                      <a:pt x="256" y="44"/>
                    </a:lnTo>
                    <a:lnTo>
                      <a:pt x="256" y="28"/>
                    </a:lnTo>
                    <a:lnTo>
                      <a:pt x="268" y="28"/>
                    </a:lnTo>
                    <a:lnTo>
                      <a:pt x="280" y="36"/>
                    </a:lnTo>
                    <a:lnTo>
                      <a:pt x="280" y="44"/>
                    </a:lnTo>
                    <a:lnTo>
                      <a:pt x="286" y="60"/>
                    </a:lnTo>
                    <a:lnTo>
                      <a:pt x="298" y="52"/>
                    </a:lnTo>
                    <a:lnTo>
                      <a:pt x="304" y="52"/>
                    </a:lnTo>
                    <a:lnTo>
                      <a:pt x="322" y="36"/>
                    </a:lnTo>
                    <a:lnTo>
                      <a:pt x="332" y="30"/>
                    </a:lnTo>
                    <a:lnTo>
                      <a:pt x="346" y="14"/>
                    </a:lnTo>
                    <a:lnTo>
                      <a:pt x="356" y="8"/>
                    </a:lnTo>
                    <a:lnTo>
                      <a:pt x="368" y="0"/>
                    </a:lnTo>
                    <a:lnTo>
                      <a:pt x="386" y="0"/>
                    </a:lnTo>
                    <a:lnTo>
                      <a:pt x="398" y="8"/>
                    </a:lnTo>
                    <a:lnTo>
                      <a:pt x="398" y="22"/>
                    </a:lnTo>
                    <a:lnTo>
                      <a:pt x="422" y="30"/>
                    </a:lnTo>
                    <a:lnTo>
                      <a:pt x="432" y="30"/>
                    </a:lnTo>
                    <a:lnTo>
                      <a:pt x="444" y="22"/>
                    </a:lnTo>
                    <a:lnTo>
                      <a:pt x="456" y="22"/>
                    </a:lnTo>
                    <a:lnTo>
                      <a:pt x="468" y="36"/>
                    </a:lnTo>
                    <a:lnTo>
                      <a:pt x="486" y="52"/>
                    </a:lnTo>
                    <a:lnTo>
                      <a:pt x="498" y="52"/>
                    </a:lnTo>
                    <a:lnTo>
                      <a:pt x="508" y="60"/>
                    </a:lnTo>
                    <a:lnTo>
                      <a:pt x="526" y="66"/>
                    </a:lnTo>
                    <a:lnTo>
                      <a:pt x="532" y="82"/>
                    </a:lnTo>
                    <a:lnTo>
                      <a:pt x="550" y="88"/>
                    </a:lnTo>
                    <a:lnTo>
                      <a:pt x="562" y="96"/>
                    </a:lnTo>
                    <a:lnTo>
                      <a:pt x="578" y="88"/>
                    </a:lnTo>
                    <a:lnTo>
                      <a:pt x="584" y="104"/>
                    </a:lnTo>
                    <a:lnTo>
                      <a:pt x="602" y="96"/>
                    </a:lnTo>
                    <a:lnTo>
                      <a:pt x="614" y="104"/>
                    </a:lnTo>
                    <a:lnTo>
                      <a:pt x="620" y="118"/>
                    </a:lnTo>
                    <a:lnTo>
                      <a:pt x="608" y="134"/>
                    </a:lnTo>
                    <a:lnTo>
                      <a:pt x="596" y="148"/>
                    </a:lnTo>
                    <a:lnTo>
                      <a:pt x="584" y="148"/>
                    </a:lnTo>
                    <a:lnTo>
                      <a:pt x="578" y="164"/>
                    </a:lnTo>
                    <a:lnTo>
                      <a:pt x="578" y="178"/>
                    </a:lnTo>
                    <a:lnTo>
                      <a:pt x="590" y="194"/>
                    </a:lnTo>
                    <a:lnTo>
                      <a:pt x="596" y="208"/>
                    </a:lnTo>
                    <a:lnTo>
                      <a:pt x="602" y="2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8" name="Freeform 106"/>
              <p:cNvSpPr>
                <a:spLocks noChangeAspect="1"/>
              </p:cNvSpPr>
              <p:nvPr/>
            </p:nvSpPr>
            <p:spPr bwMode="auto">
              <a:xfrm>
                <a:off x="2892" y="2616"/>
                <a:ext cx="618" cy="484"/>
              </a:xfrm>
              <a:custGeom>
                <a:avLst/>
                <a:gdLst>
                  <a:gd name="T0" fmla="*/ 578 w 618"/>
                  <a:gd name="T1" fmla="*/ 216 h 484"/>
                  <a:gd name="T2" fmla="*/ 560 w 618"/>
                  <a:gd name="T3" fmla="*/ 254 h 484"/>
                  <a:gd name="T4" fmla="*/ 560 w 618"/>
                  <a:gd name="T5" fmla="*/ 298 h 484"/>
                  <a:gd name="T6" fmla="*/ 536 w 618"/>
                  <a:gd name="T7" fmla="*/ 336 h 484"/>
                  <a:gd name="T8" fmla="*/ 502 w 618"/>
                  <a:gd name="T9" fmla="*/ 358 h 484"/>
                  <a:gd name="T10" fmla="*/ 502 w 618"/>
                  <a:gd name="T11" fmla="*/ 380 h 484"/>
                  <a:gd name="T12" fmla="*/ 484 w 618"/>
                  <a:gd name="T13" fmla="*/ 418 h 484"/>
                  <a:gd name="T14" fmla="*/ 444 w 618"/>
                  <a:gd name="T15" fmla="*/ 440 h 484"/>
                  <a:gd name="T16" fmla="*/ 408 w 618"/>
                  <a:gd name="T17" fmla="*/ 446 h 484"/>
                  <a:gd name="T18" fmla="*/ 374 w 618"/>
                  <a:gd name="T19" fmla="*/ 446 h 484"/>
                  <a:gd name="T20" fmla="*/ 350 w 618"/>
                  <a:gd name="T21" fmla="*/ 462 h 484"/>
                  <a:gd name="T22" fmla="*/ 320 w 618"/>
                  <a:gd name="T23" fmla="*/ 470 h 484"/>
                  <a:gd name="T24" fmla="*/ 286 w 618"/>
                  <a:gd name="T25" fmla="*/ 484 h 484"/>
                  <a:gd name="T26" fmla="*/ 250 w 618"/>
                  <a:gd name="T27" fmla="*/ 476 h 484"/>
                  <a:gd name="T28" fmla="*/ 238 w 618"/>
                  <a:gd name="T29" fmla="*/ 440 h 484"/>
                  <a:gd name="T30" fmla="*/ 220 w 618"/>
                  <a:gd name="T31" fmla="*/ 402 h 484"/>
                  <a:gd name="T32" fmla="*/ 216 w 618"/>
                  <a:gd name="T33" fmla="*/ 358 h 484"/>
                  <a:gd name="T34" fmla="*/ 192 w 618"/>
                  <a:gd name="T35" fmla="*/ 320 h 484"/>
                  <a:gd name="T36" fmla="*/ 156 w 618"/>
                  <a:gd name="T37" fmla="*/ 328 h 484"/>
                  <a:gd name="T38" fmla="*/ 122 w 618"/>
                  <a:gd name="T39" fmla="*/ 336 h 484"/>
                  <a:gd name="T40" fmla="*/ 92 w 618"/>
                  <a:gd name="T41" fmla="*/ 320 h 484"/>
                  <a:gd name="T42" fmla="*/ 70 w 618"/>
                  <a:gd name="T43" fmla="*/ 312 h 484"/>
                  <a:gd name="T44" fmla="*/ 34 w 618"/>
                  <a:gd name="T45" fmla="*/ 306 h 484"/>
                  <a:gd name="T46" fmla="*/ 0 w 618"/>
                  <a:gd name="T47" fmla="*/ 336 h 484"/>
                  <a:gd name="T48" fmla="*/ 10 w 618"/>
                  <a:gd name="T49" fmla="*/ 292 h 484"/>
                  <a:gd name="T50" fmla="*/ 22 w 618"/>
                  <a:gd name="T51" fmla="*/ 282 h 484"/>
                  <a:gd name="T52" fmla="*/ 46 w 618"/>
                  <a:gd name="T53" fmla="*/ 246 h 484"/>
                  <a:gd name="T54" fmla="*/ 82 w 618"/>
                  <a:gd name="T55" fmla="*/ 230 h 484"/>
                  <a:gd name="T56" fmla="*/ 116 w 618"/>
                  <a:gd name="T57" fmla="*/ 230 h 484"/>
                  <a:gd name="T58" fmla="*/ 152 w 618"/>
                  <a:gd name="T59" fmla="*/ 230 h 484"/>
                  <a:gd name="T60" fmla="*/ 204 w 618"/>
                  <a:gd name="T61" fmla="*/ 216 h 484"/>
                  <a:gd name="T62" fmla="*/ 204 w 618"/>
                  <a:gd name="T63" fmla="*/ 178 h 484"/>
                  <a:gd name="T64" fmla="*/ 210 w 618"/>
                  <a:gd name="T65" fmla="*/ 134 h 484"/>
                  <a:gd name="T66" fmla="*/ 220 w 618"/>
                  <a:gd name="T67" fmla="*/ 88 h 484"/>
                  <a:gd name="T68" fmla="*/ 244 w 618"/>
                  <a:gd name="T69" fmla="*/ 58 h 484"/>
                  <a:gd name="T70" fmla="*/ 256 w 618"/>
                  <a:gd name="T71" fmla="*/ 30 h 484"/>
                  <a:gd name="T72" fmla="*/ 280 w 618"/>
                  <a:gd name="T73" fmla="*/ 46 h 484"/>
                  <a:gd name="T74" fmla="*/ 302 w 618"/>
                  <a:gd name="T75" fmla="*/ 52 h 484"/>
                  <a:gd name="T76" fmla="*/ 344 w 618"/>
                  <a:gd name="T77" fmla="*/ 16 h 484"/>
                  <a:gd name="T78" fmla="*/ 384 w 618"/>
                  <a:gd name="T79" fmla="*/ 0 h 484"/>
                  <a:gd name="T80" fmla="*/ 420 w 618"/>
                  <a:gd name="T81" fmla="*/ 30 h 484"/>
                  <a:gd name="T82" fmla="*/ 456 w 618"/>
                  <a:gd name="T83" fmla="*/ 22 h 484"/>
                  <a:gd name="T84" fmla="*/ 498 w 618"/>
                  <a:gd name="T85" fmla="*/ 52 h 484"/>
                  <a:gd name="T86" fmla="*/ 530 w 618"/>
                  <a:gd name="T87" fmla="*/ 82 h 484"/>
                  <a:gd name="T88" fmla="*/ 578 w 618"/>
                  <a:gd name="T89" fmla="*/ 90 h 484"/>
                  <a:gd name="T90" fmla="*/ 612 w 618"/>
                  <a:gd name="T91" fmla="*/ 104 h 484"/>
                  <a:gd name="T92" fmla="*/ 596 w 618"/>
                  <a:gd name="T93" fmla="*/ 148 h 484"/>
                  <a:gd name="T94" fmla="*/ 578 w 618"/>
                  <a:gd name="T95" fmla="*/ 180 h 484"/>
                  <a:gd name="T96" fmla="*/ 600 w 618"/>
                  <a:gd name="T97" fmla="*/ 216 h 4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18"/>
                  <a:gd name="T148" fmla="*/ 0 h 484"/>
                  <a:gd name="T149" fmla="*/ 618 w 618"/>
                  <a:gd name="T150" fmla="*/ 484 h 48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18" h="484">
                    <a:moveTo>
                      <a:pt x="600" y="216"/>
                    </a:moveTo>
                    <a:lnTo>
                      <a:pt x="588" y="216"/>
                    </a:lnTo>
                    <a:lnTo>
                      <a:pt x="578" y="216"/>
                    </a:lnTo>
                    <a:lnTo>
                      <a:pt x="566" y="224"/>
                    </a:lnTo>
                    <a:lnTo>
                      <a:pt x="560" y="238"/>
                    </a:lnTo>
                    <a:lnTo>
                      <a:pt x="560" y="254"/>
                    </a:lnTo>
                    <a:lnTo>
                      <a:pt x="560" y="268"/>
                    </a:lnTo>
                    <a:lnTo>
                      <a:pt x="560" y="284"/>
                    </a:lnTo>
                    <a:lnTo>
                      <a:pt x="560" y="298"/>
                    </a:lnTo>
                    <a:lnTo>
                      <a:pt x="554" y="312"/>
                    </a:lnTo>
                    <a:lnTo>
                      <a:pt x="544" y="320"/>
                    </a:lnTo>
                    <a:lnTo>
                      <a:pt x="536" y="336"/>
                    </a:lnTo>
                    <a:lnTo>
                      <a:pt x="524" y="352"/>
                    </a:lnTo>
                    <a:lnTo>
                      <a:pt x="514" y="342"/>
                    </a:lnTo>
                    <a:lnTo>
                      <a:pt x="502" y="358"/>
                    </a:lnTo>
                    <a:lnTo>
                      <a:pt x="502" y="372"/>
                    </a:lnTo>
                    <a:lnTo>
                      <a:pt x="502" y="380"/>
                    </a:lnTo>
                    <a:lnTo>
                      <a:pt x="498" y="388"/>
                    </a:lnTo>
                    <a:lnTo>
                      <a:pt x="490" y="402"/>
                    </a:lnTo>
                    <a:lnTo>
                      <a:pt x="484" y="418"/>
                    </a:lnTo>
                    <a:lnTo>
                      <a:pt x="474" y="432"/>
                    </a:lnTo>
                    <a:lnTo>
                      <a:pt x="456" y="440"/>
                    </a:lnTo>
                    <a:lnTo>
                      <a:pt x="444" y="440"/>
                    </a:lnTo>
                    <a:lnTo>
                      <a:pt x="432" y="446"/>
                    </a:lnTo>
                    <a:lnTo>
                      <a:pt x="420" y="446"/>
                    </a:lnTo>
                    <a:lnTo>
                      <a:pt x="408" y="446"/>
                    </a:lnTo>
                    <a:lnTo>
                      <a:pt x="398" y="446"/>
                    </a:lnTo>
                    <a:lnTo>
                      <a:pt x="384" y="440"/>
                    </a:lnTo>
                    <a:lnTo>
                      <a:pt x="374" y="446"/>
                    </a:lnTo>
                    <a:lnTo>
                      <a:pt x="362" y="446"/>
                    </a:lnTo>
                    <a:lnTo>
                      <a:pt x="350" y="462"/>
                    </a:lnTo>
                    <a:lnTo>
                      <a:pt x="344" y="462"/>
                    </a:lnTo>
                    <a:lnTo>
                      <a:pt x="332" y="462"/>
                    </a:lnTo>
                    <a:lnTo>
                      <a:pt x="320" y="470"/>
                    </a:lnTo>
                    <a:lnTo>
                      <a:pt x="308" y="476"/>
                    </a:lnTo>
                    <a:lnTo>
                      <a:pt x="296" y="484"/>
                    </a:lnTo>
                    <a:lnTo>
                      <a:pt x="286" y="484"/>
                    </a:lnTo>
                    <a:lnTo>
                      <a:pt x="274" y="476"/>
                    </a:lnTo>
                    <a:lnTo>
                      <a:pt x="262" y="484"/>
                    </a:lnTo>
                    <a:lnTo>
                      <a:pt x="250" y="476"/>
                    </a:lnTo>
                    <a:lnTo>
                      <a:pt x="244" y="462"/>
                    </a:lnTo>
                    <a:lnTo>
                      <a:pt x="232" y="454"/>
                    </a:lnTo>
                    <a:lnTo>
                      <a:pt x="238" y="440"/>
                    </a:lnTo>
                    <a:lnTo>
                      <a:pt x="232" y="426"/>
                    </a:lnTo>
                    <a:lnTo>
                      <a:pt x="232" y="410"/>
                    </a:lnTo>
                    <a:lnTo>
                      <a:pt x="220" y="402"/>
                    </a:lnTo>
                    <a:lnTo>
                      <a:pt x="216" y="388"/>
                    </a:lnTo>
                    <a:lnTo>
                      <a:pt x="216" y="372"/>
                    </a:lnTo>
                    <a:lnTo>
                      <a:pt x="216" y="358"/>
                    </a:lnTo>
                    <a:lnTo>
                      <a:pt x="204" y="350"/>
                    </a:lnTo>
                    <a:lnTo>
                      <a:pt x="196" y="336"/>
                    </a:lnTo>
                    <a:lnTo>
                      <a:pt x="192" y="320"/>
                    </a:lnTo>
                    <a:lnTo>
                      <a:pt x="180" y="320"/>
                    </a:lnTo>
                    <a:lnTo>
                      <a:pt x="168" y="328"/>
                    </a:lnTo>
                    <a:lnTo>
                      <a:pt x="156" y="328"/>
                    </a:lnTo>
                    <a:lnTo>
                      <a:pt x="146" y="328"/>
                    </a:lnTo>
                    <a:lnTo>
                      <a:pt x="134" y="342"/>
                    </a:lnTo>
                    <a:lnTo>
                      <a:pt x="122" y="336"/>
                    </a:lnTo>
                    <a:lnTo>
                      <a:pt x="110" y="328"/>
                    </a:lnTo>
                    <a:lnTo>
                      <a:pt x="98" y="336"/>
                    </a:lnTo>
                    <a:lnTo>
                      <a:pt x="92" y="320"/>
                    </a:lnTo>
                    <a:lnTo>
                      <a:pt x="92" y="306"/>
                    </a:lnTo>
                    <a:lnTo>
                      <a:pt x="82" y="306"/>
                    </a:lnTo>
                    <a:lnTo>
                      <a:pt x="70" y="312"/>
                    </a:lnTo>
                    <a:lnTo>
                      <a:pt x="58" y="312"/>
                    </a:lnTo>
                    <a:lnTo>
                      <a:pt x="46" y="306"/>
                    </a:lnTo>
                    <a:lnTo>
                      <a:pt x="34" y="306"/>
                    </a:lnTo>
                    <a:lnTo>
                      <a:pt x="22" y="320"/>
                    </a:lnTo>
                    <a:lnTo>
                      <a:pt x="10" y="328"/>
                    </a:lnTo>
                    <a:lnTo>
                      <a:pt x="0" y="336"/>
                    </a:lnTo>
                    <a:lnTo>
                      <a:pt x="10" y="312"/>
                    </a:lnTo>
                    <a:lnTo>
                      <a:pt x="6" y="298"/>
                    </a:lnTo>
                    <a:lnTo>
                      <a:pt x="10" y="292"/>
                    </a:lnTo>
                    <a:lnTo>
                      <a:pt x="10" y="290"/>
                    </a:lnTo>
                    <a:lnTo>
                      <a:pt x="22" y="282"/>
                    </a:lnTo>
                    <a:lnTo>
                      <a:pt x="22" y="266"/>
                    </a:lnTo>
                    <a:lnTo>
                      <a:pt x="34" y="254"/>
                    </a:lnTo>
                    <a:lnTo>
                      <a:pt x="46" y="246"/>
                    </a:lnTo>
                    <a:lnTo>
                      <a:pt x="58" y="238"/>
                    </a:lnTo>
                    <a:lnTo>
                      <a:pt x="70" y="230"/>
                    </a:lnTo>
                    <a:lnTo>
                      <a:pt x="82" y="230"/>
                    </a:lnTo>
                    <a:lnTo>
                      <a:pt x="92" y="230"/>
                    </a:lnTo>
                    <a:lnTo>
                      <a:pt x="104" y="238"/>
                    </a:lnTo>
                    <a:lnTo>
                      <a:pt x="116" y="230"/>
                    </a:lnTo>
                    <a:lnTo>
                      <a:pt x="128" y="230"/>
                    </a:lnTo>
                    <a:lnTo>
                      <a:pt x="140" y="222"/>
                    </a:lnTo>
                    <a:lnTo>
                      <a:pt x="152" y="230"/>
                    </a:lnTo>
                    <a:lnTo>
                      <a:pt x="174" y="222"/>
                    </a:lnTo>
                    <a:lnTo>
                      <a:pt x="192" y="222"/>
                    </a:lnTo>
                    <a:lnTo>
                      <a:pt x="204" y="216"/>
                    </a:lnTo>
                    <a:lnTo>
                      <a:pt x="210" y="200"/>
                    </a:lnTo>
                    <a:lnTo>
                      <a:pt x="216" y="186"/>
                    </a:lnTo>
                    <a:lnTo>
                      <a:pt x="204" y="178"/>
                    </a:lnTo>
                    <a:lnTo>
                      <a:pt x="210" y="164"/>
                    </a:lnTo>
                    <a:lnTo>
                      <a:pt x="220" y="148"/>
                    </a:lnTo>
                    <a:lnTo>
                      <a:pt x="210" y="134"/>
                    </a:lnTo>
                    <a:lnTo>
                      <a:pt x="204" y="118"/>
                    </a:lnTo>
                    <a:lnTo>
                      <a:pt x="210" y="102"/>
                    </a:lnTo>
                    <a:lnTo>
                      <a:pt x="220" y="88"/>
                    </a:lnTo>
                    <a:lnTo>
                      <a:pt x="232" y="88"/>
                    </a:lnTo>
                    <a:lnTo>
                      <a:pt x="244" y="74"/>
                    </a:lnTo>
                    <a:lnTo>
                      <a:pt x="244" y="58"/>
                    </a:lnTo>
                    <a:lnTo>
                      <a:pt x="244" y="46"/>
                    </a:lnTo>
                    <a:lnTo>
                      <a:pt x="256" y="46"/>
                    </a:lnTo>
                    <a:lnTo>
                      <a:pt x="256" y="30"/>
                    </a:lnTo>
                    <a:lnTo>
                      <a:pt x="268" y="30"/>
                    </a:lnTo>
                    <a:lnTo>
                      <a:pt x="280" y="38"/>
                    </a:lnTo>
                    <a:lnTo>
                      <a:pt x="280" y="46"/>
                    </a:lnTo>
                    <a:lnTo>
                      <a:pt x="286" y="60"/>
                    </a:lnTo>
                    <a:lnTo>
                      <a:pt x="296" y="52"/>
                    </a:lnTo>
                    <a:lnTo>
                      <a:pt x="302" y="52"/>
                    </a:lnTo>
                    <a:lnTo>
                      <a:pt x="320" y="38"/>
                    </a:lnTo>
                    <a:lnTo>
                      <a:pt x="332" y="30"/>
                    </a:lnTo>
                    <a:lnTo>
                      <a:pt x="344" y="16"/>
                    </a:lnTo>
                    <a:lnTo>
                      <a:pt x="356" y="8"/>
                    </a:lnTo>
                    <a:lnTo>
                      <a:pt x="366" y="0"/>
                    </a:lnTo>
                    <a:lnTo>
                      <a:pt x="384" y="0"/>
                    </a:lnTo>
                    <a:lnTo>
                      <a:pt x="398" y="8"/>
                    </a:lnTo>
                    <a:lnTo>
                      <a:pt x="398" y="22"/>
                    </a:lnTo>
                    <a:lnTo>
                      <a:pt x="420" y="30"/>
                    </a:lnTo>
                    <a:lnTo>
                      <a:pt x="432" y="30"/>
                    </a:lnTo>
                    <a:lnTo>
                      <a:pt x="442" y="22"/>
                    </a:lnTo>
                    <a:lnTo>
                      <a:pt x="456" y="22"/>
                    </a:lnTo>
                    <a:lnTo>
                      <a:pt x="466" y="38"/>
                    </a:lnTo>
                    <a:lnTo>
                      <a:pt x="484" y="52"/>
                    </a:lnTo>
                    <a:lnTo>
                      <a:pt x="498" y="52"/>
                    </a:lnTo>
                    <a:lnTo>
                      <a:pt x="508" y="60"/>
                    </a:lnTo>
                    <a:lnTo>
                      <a:pt x="524" y="66"/>
                    </a:lnTo>
                    <a:lnTo>
                      <a:pt x="530" y="82"/>
                    </a:lnTo>
                    <a:lnTo>
                      <a:pt x="548" y="90"/>
                    </a:lnTo>
                    <a:lnTo>
                      <a:pt x="560" y="96"/>
                    </a:lnTo>
                    <a:lnTo>
                      <a:pt x="578" y="90"/>
                    </a:lnTo>
                    <a:lnTo>
                      <a:pt x="584" y="104"/>
                    </a:lnTo>
                    <a:lnTo>
                      <a:pt x="600" y="96"/>
                    </a:lnTo>
                    <a:lnTo>
                      <a:pt x="612" y="104"/>
                    </a:lnTo>
                    <a:lnTo>
                      <a:pt x="618" y="120"/>
                    </a:lnTo>
                    <a:lnTo>
                      <a:pt x="606" y="134"/>
                    </a:lnTo>
                    <a:lnTo>
                      <a:pt x="596" y="148"/>
                    </a:lnTo>
                    <a:lnTo>
                      <a:pt x="584" y="148"/>
                    </a:lnTo>
                    <a:lnTo>
                      <a:pt x="578" y="164"/>
                    </a:lnTo>
                    <a:lnTo>
                      <a:pt x="578" y="180"/>
                    </a:lnTo>
                    <a:lnTo>
                      <a:pt x="588" y="194"/>
                    </a:lnTo>
                    <a:lnTo>
                      <a:pt x="596" y="210"/>
                    </a:lnTo>
                    <a:lnTo>
                      <a:pt x="600" y="2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grpSp>
            <p:nvGrpSpPr>
              <p:cNvPr id="13" name="Group 107"/>
              <p:cNvGrpSpPr>
                <a:grpSpLocks noChangeAspect="1"/>
              </p:cNvGrpSpPr>
              <p:nvPr/>
            </p:nvGrpSpPr>
            <p:grpSpPr bwMode="auto">
              <a:xfrm>
                <a:off x="2892" y="2616"/>
                <a:ext cx="618" cy="484"/>
                <a:chOff x="2892" y="2616"/>
                <a:chExt cx="618" cy="484"/>
              </a:xfrm>
              <a:grpFill/>
            </p:grpSpPr>
            <p:sp>
              <p:nvSpPr>
                <p:cNvPr id="30" name="Freeform 108"/>
                <p:cNvSpPr>
                  <a:spLocks noChangeAspect="1"/>
                </p:cNvSpPr>
                <p:nvPr/>
              </p:nvSpPr>
              <p:spPr bwMode="auto">
                <a:xfrm>
                  <a:off x="2892" y="2616"/>
                  <a:ext cx="618" cy="484"/>
                </a:xfrm>
                <a:custGeom>
                  <a:avLst/>
                  <a:gdLst>
                    <a:gd name="T0" fmla="*/ 578 w 618"/>
                    <a:gd name="T1" fmla="*/ 216 h 484"/>
                    <a:gd name="T2" fmla="*/ 560 w 618"/>
                    <a:gd name="T3" fmla="*/ 254 h 484"/>
                    <a:gd name="T4" fmla="*/ 560 w 618"/>
                    <a:gd name="T5" fmla="*/ 298 h 484"/>
                    <a:gd name="T6" fmla="*/ 536 w 618"/>
                    <a:gd name="T7" fmla="*/ 336 h 484"/>
                    <a:gd name="T8" fmla="*/ 502 w 618"/>
                    <a:gd name="T9" fmla="*/ 358 h 484"/>
                    <a:gd name="T10" fmla="*/ 502 w 618"/>
                    <a:gd name="T11" fmla="*/ 380 h 484"/>
                    <a:gd name="T12" fmla="*/ 484 w 618"/>
                    <a:gd name="T13" fmla="*/ 418 h 484"/>
                    <a:gd name="T14" fmla="*/ 444 w 618"/>
                    <a:gd name="T15" fmla="*/ 440 h 484"/>
                    <a:gd name="T16" fmla="*/ 408 w 618"/>
                    <a:gd name="T17" fmla="*/ 446 h 484"/>
                    <a:gd name="T18" fmla="*/ 374 w 618"/>
                    <a:gd name="T19" fmla="*/ 446 h 484"/>
                    <a:gd name="T20" fmla="*/ 350 w 618"/>
                    <a:gd name="T21" fmla="*/ 462 h 484"/>
                    <a:gd name="T22" fmla="*/ 320 w 618"/>
                    <a:gd name="T23" fmla="*/ 470 h 484"/>
                    <a:gd name="T24" fmla="*/ 286 w 618"/>
                    <a:gd name="T25" fmla="*/ 484 h 484"/>
                    <a:gd name="T26" fmla="*/ 250 w 618"/>
                    <a:gd name="T27" fmla="*/ 476 h 484"/>
                    <a:gd name="T28" fmla="*/ 238 w 618"/>
                    <a:gd name="T29" fmla="*/ 440 h 484"/>
                    <a:gd name="T30" fmla="*/ 220 w 618"/>
                    <a:gd name="T31" fmla="*/ 402 h 484"/>
                    <a:gd name="T32" fmla="*/ 216 w 618"/>
                    <a:gd name="T33" fmla="*/ 358 h 484"/>
                    <a:gd name="T34" fmla="*/ 192 w 618"/>
                    <a:gd name="T35" fmla="*/ 320 h 484"/>
                    <a:gd name="T36" fmla="*/ 156 w 618"/>
                    <a:gd name="T37" fmla="*/ 328 h 484"/>
                    <a:gd name="T38" fmla="*/ 122 w 618"/>
                    <a:gd name="T39" fmla="*/ 336 h 484"/>
                    <a:gd name="T40" fmla="*/ 92 w 618"/>
                    <a:gd name="T41" fmla="*/ 320 h 484"/>
                    <a:gd name="T42" fmla="*/ 70 w 618"/>
                    <a:gd name="T43" fmla="*/ 312 h 484"/>
                    <a:gd name="T44" fmla="*/ 34 w 618"/>
                    <a:gd name="T45" fmla="*/ 306 h 484"/>
                    <a:gd name="T46" fmla="*/ 0 w 618"/>
                    <a:gd name="T47" fmla="*/ 336 h 484"/>
                    <a:gd name="T48" fmla="*/ 10 w 618"/>
                    <a:gd name="T49" fmla="*/ 292 h 484"/>
                    <a:gd name="T50" fmla="*/ 22 w 618"/>
                    <a:gd name="T51" fmla="*/ 282 h 484"/>
                    <a:gd name="T52" fmla="*/ 46 w 618"/>
                    <a:gd name="T53" fmla="*/ 246 h 484"/>
                    <a:gd name="T54" fmla="*/ 82 w 618"/>
                    <a:gd name="T55" fmla="*/ 230 h 484"/>
                    <a:gd name="T56" fmla="*/ 116 w 618"/>
                    <a:gd name="T57" fmla="*/ 230 h 484"/>
                    <a:gd name="T58" fmla="*/ 152 w 618"/>
                    <a:gd name="T59" fmla="*/ 230 h 484"/>
                    <a:gd name="T60" fmla="*/ 204 w 618"/>
                    <a:gd name="T61" fmla="*/ 216 h 484"/>
                    <a:gd name="T62" fmla="*/ 204 w 618"/>
                    <a:gd name="T63" fmla="*/ 178 h 484"/>
                    <a:gd name="T64" fmla="*/ 210 w 618"/>
                    <a:gd name="T65" fmla="*/ 134 h 484"/>
                    <a:gd name="T66" fmla="*/ 220 w 618"/>
                    <a:gd name="T67" fmla="*/ 88 h 484"/>
                    <a:gd name="T68" fmla="*/ 244 w 618"/>
                    <a:gd name="T69" fmla="*/ 58 h 484"/>
                    <a:gd name="T70" fmla="*/ 256 w 618"/>
                    <a:gd name="T71" fmla="*/ 30 h 484"/>
                    <a:gd name="T72" fmla="*/ 280 w 618"/>
                    <a:gd name="T73" fmla="*/ 46 h 484"/>
                    <a:gd name="T74" fmla="*/ 302 w 618"/>
                    <a:gd name="T75" fmla="*/ 52 h 484"/>
                    <a:gd name="T76" fmla="*/ 344 w 618"/>
                    <a:gd name="T77" fmla="*/ 16 h 484"/>
                    <a:gd name="T78" fmla="*/ 384 w 618"/>
                    <a:gd name="T79" fmla="*/ 0 h 484"/>
                    <a:gd name="T80" fmla="*/ 420 w 618"/>
                    <a:gd name="T81" fmla="*/ 30 h 484"/>
                    <a:gd name="T82" fmla="*/ 456 w 618"/>
                    <a:gd name="T83" fmla="*/ 22 h 484"/>
                    <a:gd name="T84" fmla="*/ 498 w 618"/>
                    <a:gd name="T85" fmla="*/ 52 h 484"/>
                    <a:gd name="T86" fmla="*/ 530 w 618"/>
                    <a:gd name="T87" fmla="*/ 82 h 484"/>
                    <a:gd name="T88" fmla="*/ 578 w 618"/>
                    <a:gd name="T89" fmla="*/ 90 h 484"/>
                    <a:gd name="T90" fmla="*/ 612 w 618"/>
                    <a:gd name="T91" fmla="*/ 104 h 484"/>
                    <a:gd name="T92" fmla="*/ 596 w 618"/>
                    <a:gd name="T93" fmla="*/ 148 h 484"/>
                    <a:gd name="T94" fmla="*/ 578 w 618"/>
                    <a:gd name="T95" fmla="*/ 180 h 484"/>
                    <a:gd name="T96" fmla="*/ 600 w 618"/>
                    <a:gd name="T97" fmla="*/ 216 h 48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18"/>
                    <a:gd name="T148" fmla="*/ 0 h 484"/>
                    <a:gd name="T149" fmla="*/ 618 w 618"/>
                    <a:gd name="T150" fmla="*/ 484 h 48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18" h="484">
                      <a:moveTo>
                        <a:pt x="600" y="216"/>
                      </a:moveTo>
                      <a:lnTo>
                        <a:pt x="588" y="216"/>
                      </a:lnTo>
                      <a:lnTo>
                        <a:pt x="578" y="216"/>
                      </a:lnTo>
                      <a:lnTo>
                        <a:pt x="566" y="224"/>
                      </a:lnTo>
                      <a:lnTo>
                        <a:pt x="560" y="238"/>
                      </a:lnTo>
                      <a:lnTo>
                        <a:pt x="560" y="254"/>
                      </a:lnTo>
                      <a:lnTo>
                        <a:pt x="560" y="268"/>
                      </a:lnTo>
                      <a:lnTo>
                        <a:pt x="560" y="284"/>
                      </a:lnTo>
                      <a:lnTo>
                        <a:pt x="560" y="298"/>
                      </a:lnTo>
                      <a:lnTo>
                        <a:pt x="554" y="312"/>
                      </a:lnTo>
                      <a:lnTo>
                        <a:pt x="544" y="320"/>
                      </a:lnTo>
                      <a:lnTo>
                        <a:pt x="536" y="336"/>
                      </a:lnTo>
                      <a:lnTo>
                        <a:pt x="524" y="352"/>
                      </a:lnTo>
                      <a:lnTo>
                        <a:pt x="514" y="342"/>
                      </a:lnTo>
                      <a:lnTo>
                        <a:pt x="502" y="358"/>
                      </a:lnTo>
                      <a:lnTo>
                        <a:pt x="502" y="372"/>
                      </a:lnTo>
                      <a:lnTo>
                        <a:pt x="502" y="380"/>
                      </a:lnTo>
                      <a:lnTo>
                        <a:pt x="498" y="388"/>
                      </a:lnTo>
                      <a:lnTo>
                        <a:pt x="490" y="402"/>
                      </a:lnTo>
                      <a:lnTo>
                        <a:pt x="484" y="418"/>
                      </a:lnTo>
                      <a:lnTo>
                        <a:pt x="474" y="432"/>
                      </a:lnTo>
                      <a:lnTo>
                        <a:pt x="456" y="440"/>
                      </a:lnTo>
                      <a:lnTo>
                        <a:pt x="444" y="440"/>
                      </a:lnTo>
                      <a:lnTo>
                        <a:pt x="432" y="446"/>
                      </a:lnTo>
                      <a:lnTo>
                        <a:pt x="420" y="446"/>
                      </a:lnTo>
                      <a:lnTo>
                        <a:pt x="408" y="446"/>
                      </a:lnTo>
                      <a:lnTo>
                        <a:pt x="398" y="446"/>
                      </a:lnTo>
                      <a:lnTo>
                        <a:pt x="384" y="440"/>
                      </a:lnTo>
                      <a:lnTo>
                        <a:pt x="374" y="446"/>
                      </a:lnTo>
                      <a:lnTo>
                        <a:pt x="362" y="446"/>
                      </a:lnTo>
                      <a:lnTo>
                        <a:pt x="350" y="462"/>
                      </a:lnTo>
                      <a:lnTo>
                        <a:pt x="344" y="462"/>
                      </a:lnTo>
                      <a:lnTo>
                        <a:pt x="332" y="462"/>
                      </a:lnTo>
                      <a:lnTo>
                        <a:pt x="320" y="470"/>
                      </a:lnTo>
                      <a:lnTo>
                        <a:pt x="308" y="476"/>
                      </a:lnTo>
                      <a:lnTo>
                        <a:pt x="296" y="484"/>
                      </a:lnTo>
                      <a:lnTo>
                        <a:pt x="286" y="484"/>
                      </a:lnTo>
                      <a:lnTo>
                        <a:pt x="274" y="476"/>
                      </a:lnTo>
                      <a:lnTo>
                        <a:pt x="262" y="484"/>
                      </a:lnTo>
                      <a:lnTo>
                        <a:pt x="250" y="476"/>
                      </a:lnTo>
                      <a:lnTo>
                        <a:pt x="244" y="462"/>
                      </a:lnTo>
                      <a:lnTo>
                        <a:pt x="232" y="454"/>
                      </a:lnTo>
                      <a:lnTo>
                        <a:pt x="238" y="440"/>
                      </a:lnTo>
                      <a:lnTo>
                        <a:pt x="232" y="426"/>
                      </a:lnTo>
                      <a:lnTo>
                        <a:pt x="232" y="410"/>
                      </a:lnTo>
                      <a:lnTo>
                        <a:pt x="220" y="402"/>
                      </a:lnTo>
                      <a:lnTo>
                        <a:pt x="216" y="388"/>
                      </a:lnTo>
                      <a:lnTo>
                        <a:pt x="216" y="372"/>
                      </a:lnTo>
                      <a:lnTo>
                        <a:pt x="216" y="358"/>
                      </a:lnTo>
                      <a:lnTo>
                        <a:pt x="204" y="350"/>
                      </a:lnTo>
                      <a:lnTo>
                        <a:pt x="196" y="336"/>
                      </a:lnTo>
                      <a:lnTo>
                        <a:pt x="192" y="320"/>
                      </a:lnTo>
                      <a:lnTo>
                        <a:pt x="180" y="320"/>
                      </a:lnTo>
                      <a:lnTo>
                        <a:pt x="168" y="328"/>
                      </a:lnTo>
                      <a:lnTo>
                        <a:pt x="156" y="328"/>
                      </a:lnTo>
                      <a:lnTo>
                        <a:pt x="146" y="328"/>
                      </a:lnTo>
                      <a:lnTo>
                        <a:pt x="134" y="342"/>
                      </a:lnTo>
                      <a:lnTo>
                        <a:pt x="122" y="336"/>
                      </a:lnTo>
                      <a:lnTo>
                        <a:pt x="110" y="328"/>
                      </a:lnTo>
                      <a:lnTo>
                        <a:pt x="98" y="336"/>
                      </a:lnTo>
                      <a:lnTo>
                        <a:pt x="92" y="320"/>
                      </a:lnTo>
                      <a:lnTo>
                        <a:pt x="92" y="306"/>
                      </a:lnTo>
                      <a:lnTo>
                        <a:pt x="82" y="306"/>
                      </a:lnTo>
                      <a:lnTo>
                        <a:pt x="70" y="312"/>
                      </a:lnTo>
                      <a:lnTo>
                        <a:pt x="58" y="312"/>
                      </a:lnTo>
                      <a:lnTo>
                        <a:pt x="46" y="306"/>
                      </a:lnTo>
                      <a:lnTo>
                        <a:pt x="34" y="306"/>
                      </a:lnTo>
                      <a:lnTo>
                        <a:pt x="22" y="320"/>
                      </a:lnTo>
                      <a:lnTo>
                        <a:pt x="10" y="328"/>
                      </a:lnTo>
                      <a:lnTo>
                        <a:pt x="0" y="336"/>
                      </a:lnTo>
                      <a:lnTo>
                        <a:pt x="10" y="312"/>
                      </a:lnTo>
                      <a:lnTo>
                        <a:pt x="6" y="298"/>
                      </a:lnTo>
                      <a:lnTo>
                        <a:pt x="10" y="292"/>
                      </a:lnTo>
                      <a:lnTo>
                        <a:pt x="10" y="290"/>
                      </a:lnTo>
                      <a:lnTo>
                        <a:pt x="22" y="282"/>
                      </a:lnTo>
                      <a:lnTo>
                        <a:pt x="22" y="266"/>
                      </a:lnTo>
                      <a:lnTo>
                        <a:pt x="34" y="254"/>
                      </a:lnTo>
                      <a:lnTo>
                        <a:pt x="46" y="246"/>
                      </a:lnTo>
                      <a:lnTo>
                        <a:pt x="58" y="238"/>
                      </a:lnTo>
                      <a:lnTo>
                        <a:pt x="70" y="230"/>
                      </a:lnTo>
                      <a:lnTo>
                        <a:pt x="82" y="230"/>
                      </a:lnTo>
                      <a:lnTo>
                        <a:pt x="92" y="230"/>
                      </a:lnTo>
                      <a:lnTo>
                        <a:pt x="104" y="238"/>
                      </a:lnTo>
                      <a:lnTo>
                        <a:pt x="116" y="230"/>
                      </a:lnTo>
                      <a:lnTo>
                        <a:pt x="128" y="230"/>
                      </a:lnTo>
                      <a:lnTo>
                        <a:pt x="140" y="222"/>
                      </a:lnTo>
                      <a:lnTo>
                        <a:pt x="152" y="230"/>
                      </a:lnTo>
                      <a:lnTo>
                        <a:pt x="174" y="222"/>
                      </a:lnTo>
                      <a:lnTo>
                        <a:pt x="192" y="222"/>
                      </a:lnTo>
                      <a:lnTo>
                        <a:pt x="204" y="216"/>
                      </a:lnTo>
                      <a:lnTo>
                        <a:pt x="210" y="200"/>
                      </a:lnTo>
                      <a:lnTo>
                        <a:pt x="216" y="186"/>
                      </a:lnTo>
                      <a:lnTo>
                        <a:pt x="204" y="178"/>
                      </a:lnTo>
                      <a:lnTo>
                        <a:pt x="210" y="164"/>
                      </a:lnTo>
                      <a:lnTo>
                        <a:pt x="220" y="148"/>
                      </a:lnTo>
                      <a:lnTo>
                        <a:pt x="210" y="134"/>
                      </a:lnTo>
                      <a:lnTo>
                        <a:pt x="204" y="118"/>
                      </a:lnTo>
                      <a:lnTo>
                        <a:pt x="210" y="102"/>
                      </a:lnTo>
                      <a:lnTo>
                        <a:pt x="220" y="88"/>
                      </a:lnTo>
                      <a:lnTo>
                        <a:pt x="232" y="88"/>
                      </a:lnTo>
                      <a:lnTo>
                        <a:pt x="244" y="74"/>
                      </a:lnTo>
                      <a:lnTo>
                        <a:pt x="244" y="58"/>
                      </a:lnTo>
                      <a:lnTo>
                        <a:pt x="244" y="46"/>
                      </a:lnTo>
                      <a:lnTo>
                        <a:pt x="256" y="46"/>
                      </a:lnTo>
                      <a:lnTo>
                        <a:pt x="256" y="30"/>
                      </a:lnTo>
                      <a:lnTo>
                        <a:pt x="268" y="30"/>
                      </a:lnTo>
                      <a:lnTo>
                        <a:pt x="280" y="38"/>
                      </a:lnTo>
                      <a:lnTo>
                        <a:pt x="280" y="46"/>
                      </a:lnTo>
                      <a:lnTo>
                        <a:pt x="286" y="60"/>
                      </a:lnTo>
                      <a:lnTo>
                        <a:pt x="296" y="52"/>
                      </a:lnTo>
                      <a:lnTo>
                        <a:pt x="302" y="52"/>
                      </a:lnTo>
                      <a:lnTo>
                        <a:pt x="320" y="38"/>
                      </a:lnTo>
                      <a:lnTo>
                        <a:pt x="332" y="30"/>
                      </a:lnTo>
                      <a:lnTo>
                        <a:pt x="344" y="16"/>
                      </a:lnTo>
                      <a:lnTo>
                        <a:pt x="356" y="8"/>
                      </a:lnTo>
                      <a:lnTo>
                        <a:pt x="366" y="0"/>
                      </a:lnTo>
                      <a:lnTo>
                        <a:pt x="384" y="0"/>
                      </a:lnTo>
                      <a:lnTo>
                        <a:pt x="398" y="8"/>
                      </a:lnTo>
                      <a:lnTo>
                        <a:pt x="398" y="22"/>
                      </a:lnTo>
                      <a:lnTo>
                        <a:pt x="420" y="30"/>
                      </a:lnTo>
                      <a:lnTo>
                        <a:pt x="432" y="30"/>
                      </a:lnTo>
                      <a:lnTo>
                        <a:pt x="442" y="22"/>
                      </a:lnTo>
                      <a:lnTo>
                        <a:pt x="456" y="22"/>
                      </a:lnTo>
                      <a:lnTo>
                        <a:pt x="466" y="38"/>
                      </a:lnTo>
                      <a:lnTo>
                        <a:pt x="484" y="52"/>
                      </a:lnTo>
                      <a:lnTo>
                        <a:pt x="498" y="52"/>
                      </a:lnTo>
                      <a:lnTo>
                        <a:pt x="508" y="60"/>
                      </a:lnTo>
                      <a:lnTo>
                        <a:pt x="524" y="66"/>
                      </a:lnTo>
                      <a:lnTo>
                        <a:pt x="530" y="82"/>
                      </a:lnTo>
                      <a:lnTo>
                        <a:pt x="548" y="90"/>
                      </a:lnTo>
                      <a:lnTo>
                        <a:pt x="560" y="96"/>
                      </a:lnTo>
                      <a:lnTo>
                        <a:pt x="578" y="90"/>
                      </a:lnTo>
                      <a:lnTo>
                        <a:pt x="584" y="104"/>
                      </a:lnTo>
                      <a:lnTo>
                        <a:pt x="600" y="96"/>
                      </a:lnTo>
                      <a:lnTo>
                        <a:pt x="612" y="104"/>
                      </a:lnTo>
                      <a:lnTo>
                        <a:pt x="618" y="120"/>
                      </a:lnTo>
                      <a:lnTo>
                        <a:pt x="606" y="134"/>
                      </a:lnTo>
                      <a:lnTo>
                        <a:pt x="596" y="148"/>
                      </a:lnTo>
                      <a:lnTo>
                        <a:pt x="584" y="148"/>
                      </a:lnTo>
                      <a:lnTo>
                        <a:pt x="578" y="164"/>
                      </a:lnTo>
                      <a:lnTo>
                        <a:pt x="578" y="180"/>
                      </a:lnTo>
                      <a:lnTo>
                        <a:pt x="588" y="194"/>
                      </a:lnTo>
                      <a:lnTo>
                        <a:pt x="596" y="210"/>
                      </a:lnTo>
                      <a:lnTo>
                        <a:pt x="600" y="2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  <p:sp>
              <p:nvSpPr>
                <p:cNvPr id="31" name="Freeform 109"/>
                <p:cNvSpPr>
                  <a:spLocks noChangeAspect="1"/>
                </p:cNvSpPr>
                <p:nvPr/>
              </p:nvSpPr>
              <p:spPr bwMode="auto">
                <a:xfrm>
                  <a:off x="2892" y="2616"/>
                  <a:ext cx="618" cy="484"/>
                </a:xfrm>
                <a:custGeom>
                  <a:avLst/>
                  <a:gdLst>
                    <a:gd name="T0" fmla="*/ 578 w 618"/>
                    <a:gd name="T1" fmla="*/ 216 h 484"/>
                    <a:gd name="T2" fmla="*/ 560 w 618"/>
                    <a:gd name="T3" fmla="*/ 254 h 484"/>
                    <a:gd name="T4" fmla="*/ 560 w 618"/>
                    <a:gd name="T5" fmla="*/ 298 h 484"/>
                    <a:gd name="T6" fmla="*/ 536 w 618"/>
                    <a:gd name="T7" fmla="*/ 336 h 484"/>
                    <a:gd name="T8" fmla="*/ 502 w 618"/>
                    <a:gd name="T9" fmla="*/ 358 h 484"/>
                    <a:gd name="T10" fmla="*/ 502 w 618"/>
                    <a:gd name="T11" fmla="*/ 380 h 484"/>
                    <a:gd name="T12" fmla="*/ 484 w 618"/>
                    <a:gd name="T13" fmla="*/ 418 h 484"/>
                    <a:gd name="T14" fmla="*/ 444 w 618"/>
                    <a:gd name="T15" fmla="*/ 440 h 484"/>
                    <a:gd name="T16" fmla="*/ 408 w 618"/>
                    <a:gd name="T17" fmla="*/ 446 h 484"/>
                    <a:gd name="T18" fmla="*/ 374 w 618"/>
                    <a:gd name="T19" fmla="*/ 446 h 484"/>
                    <a:gd name="T20" fmla="*/ 350 w 618"/>
                    <a:gd name="T21" fmla="*/ 462 h 484"/>
                    <a:gd name="T22" fmla="*/ 320 w 618"/>
                    <a:gd name="T23" fmla="*/ 470 h 484"/>
                    <a:gd name="T24" fmla="*/ 286 w 618"/>
                    <a:gd name="T25" fmla="*/ 484 h 484"/>
                    <a:gd name="T26" fmla="*/ 250 w 618"/>
                    <a:gd name="T27" fmla="*/ 476 h 484"/>
                    <a:gd name="T28" fmla="*/ 238 w 618"/>
                    <a:gd name="T29" fmla="*/ 440 h 484"/>
                    <a:gd name="T30" fmla="*/ 220 w 618"/>
                    <a:gd name="T31" fmla="*/ 402 h 484"/>
                    <a:gd name="T32" fmla="*/ 216 w 618"/>
                    <a:gd name="T33" fmla="*/ 358 h 484"/>
                    <a:gd name="T34" fmla="*/ 192 w 618"/>
                    <a:gd name="T35" fmla="*/ 320 h 484"/>
                    <a:gd name="T36" fmla="*/ 156 w 618"/>
                    <a:gd name="T37" fmla="*/ 328 h 484"/>
                    <a:gd name="T38" fmla="*/ 122 w 618"/>
                    <a:gd name="T39" fmla="*/ 336 h 484"/>
                    <a:gd name="T40" fmla="*/ 92 w 618"/>
                    <a:gd name="T41" fmla="*/ 320 h 484"/>
                    <a:gd name="T42" fmla="*/ 70 w 618"/>
                    <a:gd name="T43" fmla="*/ 312 h 484"/>
                    <a:gd name="T44" fmla="*/ 34 w 618"/>
                    <a:gd name="T45" fmla="*/ 306 h 484"/>
                    <a:gd name="T46" fmla="*/ 0 w 618"/>
                    <a:gd name="T47" fmla="*/ 336 h 484"/>
                    <a:gd name="T48" fmla="*/ 10 w 618"/>
                    <a:gd name="T49" fmla="*/ 292 h 484"/>
                    <a:gd name="T50" fmla="*/ 22 w 618"/>
                    <a:gd name="T51" fmla="*/ 282 h 484"/>
                    <a:gd name="T52" fmla="*/ 46 w 618"/>
                    <a:gd name="T53" fmla="*/ 246 h 484"/>
                    <a:gd name="T54" fmla="*/ 82 w 618"/>
                    <a:gd name="T55" fmla="*/ 230 h 484"/>
                    <a:gd name="T56" fmla="*/ 116 w 618"/>
                    <a:gd name="T57" fmla="*/ 230 h 484"/>
                    <a:gd name="T58" fmla="*/ 152 w 618"/>
                    <a:gd name="T59" fmla="*/ 230 h 484"/>
                    <a:gd name="T60" fmla="*/ 204 w 618"/>
                    <a:gd name="T61" fmla="*/ 216 h 484"/>
                    <a:gd name="T62" fmla="*/ 204 w 618"/>
                    <a:gd name="T63" fmla="*/ 178 h 484"/>
                    <a:gd name="T64" fmla="*/ 210 w 618"/>
                    <a:gd name="T65" fmla="*/ 134 h 484"/>
                    <a:gd name="T66" fmla="*/ 220 w 618"/>
                    <a:gd name="T67" fmla="*/ 88 h 484"/>
                    <a:gd name="T68" fmla="*/ 244 w 618"/>
                    <a:gd name="T69" fmla="*/ 58 h 484"/>
                    <a:gd name="T70" fmla="*/ 256 w 618"/>
                    <a:gd name="T71" fmla="*/ 30 h 484"/>
                    <a:gd name="T72" fmla="*/ 280 w 618"/>
                    <a:gd name="T73" fmla="*/ 46 h 484"/>
                    <a:gd name="T74" fmla="*/ 302 w 618"/>
                    <a:gd name="T75" fmla="*/ 52 h 484"/>
                    <a:gd name="T76" fmla="*/ 344 w 618"/>
                    <a:gd name="T77" fmla="*/ 16 h 484"/>
                    <a:gd name="T78" fmla="*/ 384 w 618"/>
                    <a:gd name="T79" fmla="*/ 0 h 484"/>
                    <a:gd name="T80" fmla="*/ 420 w 618"/>
                    <a:gd name="T81" fmla="*/ 30 h 484"/>
                    <a:gd name="T82" fmla="*/ 456 w 618"/>
                    <a:gd name="T83" fmla="*/ 22 h 484"/>
                    <a:gd name="T84" fmla="*/ 498 w 618"/>
                    <a:gd name="T85" fmla="*/ 52 h 484"/>
                    <a:gd name="T86" fmla="*/ 530 w 618"/>
                    <a:gd name="T87" fmla="*/ 82 h 484"/>
                    <a:gd name="T88" fmla="*/ 578 w 618"/>
                    <a:gd name="T89" fmla="*/ 90 h 484"/>
                    <a:gd name="T90" fmla="*/ 612 w 618"/>
                    <a:gd name="T91" fmla="*/ 104 h 484"/>
                    <a:gd name="T92" fmla="*/ 596 w 618"/>
                    <a:gd name="T93" fmla="*/ 148 h 484"/>
                    <a:gd name="T94" fmla="*/ 578 w 618"/>
                    <a:gd name="T95" fmla="*/ 180 h 484"/>
                    <a:gd name="T96" fmla="*/ 600 w 618"/>
                    <a:gd name="T97" fmla="*/ 216 h 48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18"/>
                    <a:gd name="T148" fmla="*/ 0 h 484"/>
                    <a:gd name="T149" fmla="*/ 618 w 618"/>
                    <a:gd name="T150" fmla="*/ 484 h 48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18" h="484">
                      <a:moveTo>
                        <a:pt x="600" y="216"/>
                      </a:moveTo>
                      <a:lnTo>
                        <a:pt x="588" y="216"/>
                      </a:lnTo>
                      <a:lnTo>
                        <a:pt x="578" y="216"/>
                      </a:lnTo>
                      <a:lnTo>
                        <a:pt x="566" y="224"/>
                      </a:lnTo>
                      <a:lnTo>
                        <a:pt x="560" y="238"/>
                      </a:lnTo>
                      <a:lnTo>
                        <a:pt x="560" y="254"/>
                      </a:lnTo>
                      <a:lnTo>
                        <a:pt x="560" y="268"/>
                      </a:lnTo>
                      <a:lnTo>
                        <a:pt x="560" y="284"/>
                      </a:lnTo>
                      <a:lnTo>
                        <a:pt x="560" y="298"/>
                      </a:lnTo>
                      <a:lnTo>
                        <a:pt x="554" y="312"/>
                      </a:lnTo>
                      <a:lnTo>
                        <a:pt x="544" y="320"/>
                      </a:lnTo>
                      <a:lnTo>
                        <a:pt x="536" y="336"/>
                      </a:lnTo>
                      <a:lnTo>
                        <a:pt x="524" y="352"/>
                      </a:lnTo>
                      <a:lnTo>
                        <a:pt x="514" y="342"/>
                      </a:lnTo>
                      <a:lnTo>
                        <a:pt x="502" y="358"/>
                      </a:lnTo>
                      <a:lnTo>
                        <a:pt x="502" y="372"/>
                      </a:lnTo>
                      <a:lnTo>
                        <a:pt x="502" y="380"/>
                      </a:lnTo>
                      <a:lnTo>
                        <a:pt x="498" y="388"/>
                      </a:lnTo>
                      <a:lnTo>
                        <a:pt x="490" y="402"/>
                      </a:lnTo>
                      <a:lnTo>
                        <a:pt x="484" y="418"/>
                      </a:lnTo>
                      <a:lnTo>
                        <a:pt x="474" y="432"/>
                      </a:lnTo>
                      <a:lnTo>
                        <a:pt x="456" y="440"/>
                      </a:lnTo>
                      <a:lnTo>
                        <a:pt x="444" y="440"/>
                      </a:lnTo>
                      <a:lnTo>
                        <a:pt x="432" y="446"/>
                      </a:lnTo>
                      <a:lnTo>
                        <a:pt x="420" y="446"/>
                      </a:lnTo>
                      <a:lnTo>
                        <a:pt x="408" y="446"/>
                      </a:lnTo>
                      <a:lnTo>
                        <a:pt x="398" y="446"/>
                      </a:lnTo>
                      <a:lnTo>
                        <a:pt x="384" y="440"/>
                      </a:lnTo>
                      <a:lnTo>
                        <a:pt x="374" y="446"/>
                      </a:lnTo>
                      <a:lnTo>
                        <a:pt x="362" y="446"/>
                      </a:lnTo>
                      <a:lnTo>
                        <a:pt x="350" y="462"/>
                      </a:lnTo>
                      <a:lnTo>
                        <a:pt x="344" y="462"/>
                      </a:lnTo>
                      <a:lnTo>
                        <a:pt x="332" y="462"/>
                      </a:lnTo>
                      <a:lnTo>
                        <a:pt x="320" y="470"/>
                      </a:lnTo>
                      <a:lnTo>
                        <a:pt x="308" y="476"/>
                      </a:lnTo>
                      <a:lnTo>
                        <a:pt x="296" y="484"/>
                      </a:lnTo>
                      <a:lnTo>
                        <a:pt x="286" y="484"/>
                      </a:lnTo>
                      <a:lnTo>
                        <a:pt x="274" y="476"/>
                      </a:lnTo>
                      <a:lnTo>
                        <a:pt x="262" y="484"/>
                      </a:lnTo>
                      <a:lnTo>
                        <a:pt x="250" y="476"/>
                      </a:lnTo>
                      <a:lnTo>
                        <a:pt x="244" y="462"/>
                      </a:lnTo>
                      <a:lnTo>
                        <a:pt x="232" y="454"/>
                      </a:lnTo>
                      <a:lnTo>
                        <a:pt x="238" y="440"/>
                      </a:lnTo>
                      <a:lnTo>
                        <a:pt x="232" y="426"/>
                      </a:lnTo>
                      <a:lnTo>
                        <a:pt x="232" y="410"/>
                      </a:lnTo>
                      <a:lnTo>
                        <a:pt x="220" y="402"/>
                      </a:lnTo>
                      <a:lnTo>
                        <a:pt x="216" y="388"/>
                      </a:lnTo>
                      <a:lnTo>
                        <a:pt x="216" y="372"/>
                      </a:lnTo>
                      <a:lnTo>
                        <a:pt x="216" y="358"/>
                      </a:lnTo>
                      <a:lnTo>
                        <a:pt x="204" y="350"/>
                      </a:lnTo>
                      <a:lnTo>
                        <a:pt x="196" y="336"/>
                      </a:lnTo>
                      <a:lnTo>
                        <a:pt x="192" y="320"/>
                      </a:lnTo>
                      <a:lnTo>
                        <a:pt x="180" y="320"/>
                      </a:lnTo>
                      <a:lnTo>
                        <a:pt x="168" y="328"/>
                      </a:lnTo>
                      <a:lnTo>
                        <a:pt x="156" y="328"/>
                      </a:lnTo>
                      <a:lnTo>
                        <a:pt x="146" y="328"/>
                      </a:lnTo>
                      <a:lnTo>
                        <a:pt x="134" y="342"/>
                      </a:lnTo>
                      <a:lnTo>
                        <a:pt x="122" y="336"/>
                      </a:lnTo>
                      <a:lnTo>
                        <a:pt x="110" y="328"/>
                      </a:lnTo>
                      <a:lnTo>
                        <a:pt x="98" y="336"/>
                      </a:lnTo>
                      <a:lnTo>
                        <a:pt x="92" y="320"/>
                      </a:lnTo>
                      <a:lnTo>
                        <a:pt x="92" y="306"/>
                      </a:lnTo>
                      <a:lnTo>
                        <a:pt x="82" y="306"/>
                      </a:lnTo>
                      <a:lnTo>
                        <a:pt x="70" y="312"/>
                      </a:lnTo>
                      <a:lnTo>
                        <a:pt x="58" y="312"/>
                      </a:lnTo>
                      <a:lnTo>
                        <a:pt x="46" y="306"/>
                      </a:lnTo>
                      <a:lnTo>
                        <a:pt x="34" y="306"/>
                      </a:lnTo>
                      <a:lnTo>
                        <a:pt x="22" y="320"/>
                      </a:lnTo>
                      <a:lnTo>
                        <a:pt x="10" y="328"/>
                      </a:lnTo>
                      <a:lnTo>
                        <a:pt x="0" y="336"/>
                      </a:lnTo>
                      <a:lnTo>
                        <a:pt x="10" y="312"/>
                      </a:lnTo>
                      <a:lnTo>
                        <a:pt x="6" y="298"/>
                      </a:lnTo>
                      <a:lnTo>
                        <a:pt x="10" y="292"/>
                      </a:lnTo>
                      <a:lnTo>
                        <a:pt x="10" y="290"/>
                      </a:lnTo>
                      <a:lnTo>
                        <a:pt x="22" y="282"/>
                      </a:lnTo>
                      <a:lnTo>
                        <a:pt x="22" y="266"/>
                      </a:lnTo>
                      <a:lnTo>
                        <a:pt x="34" y="254"/>
                      </a:lnTo>
                      <a:lnTo>
                        <a:pt x="46" y="246"/>
                      </a:lnTo>
                      <a:lnTo>
                        <a:pt x="58" y="238"/>
                      </a:lnTo>
                      <a:lnTo>
                        <a:pt x="70" y="230"/>
                      </a:lnTo>
                      <a:lnTo>
                        <a:pt x="82" y="230"/>
                      </a:lnTo>
                      <a:lnTo>
                        <a:pt x="92" y="230"/>
                      </a:lnTo>
                      <a:lnTo>
                        <a:pt x="104" y="238"/>
                      </a:lnTo>
                      <a:lnTo>
                        <a:pt x="116" y="230"/>
                      </a:lnTo>
                      <a:lnTo>
                        <a:pt x="128" y="230"/>
                      </a:lnTo>
                      <a:lnTo>
                        <a:pt x="140" y="222"/>
                      </a:lnTo>
                      <a:lnTo>
                        <a:pt x="152" y="230"/>
                      </a:lnTo>
                      <a:lnTo>
                        <a:pt x="174" y="222"/>
                      </a:lnTo>
                      <a:lnTo>
                        <a:pt x="192" y="222"/>
                      </a:lnTo>
                      <a:lnTo>
                        <a:pt x="204" y="216"/>
                      </a:lnTo>
                      <a:lnTo>
                        <a:pt x="210" y="200"/>
                      </a:lnTo>
                      <a:lnTo>
                        <a:pt x="216" y="186"/>
                      </a:lnTo>
                      <a:lnTo>
                        <a:pt x="204" y="178"/>
                      </a:lnTo>
                      <a:lnTo>
                        <a:pt x="210" y="164"/>
                      </a:lnTo>
                      <a:lnTo>
                        <a:pt x="220" y="148"/>
                      </a:lnTo>
                      <a:lnTo>
                        <a:pt x="210" y="134"/>
                      </a:lnTo>
                      <a:lnTo>
                        <a:pt x="204" y="118"/>
                      </a:lnTo>
                      <a:lnTo>
                        <a:pt x="210" y="102"/>
                      </a:lnTo>
                      <a:lnTo>
                        <a:pt x="220" y="88"/>
                      </a:lnTo>
                      <a:lnTo>
                        <a:pt x="232" y="88"/>
                      </a:lnTo>
                      <a:lnTo>
                        <a:pt x="244" y="74"/>
                      </a:lnTo>
                      <a:lnTo>
                        <a:pt x="244" y="58"/>
                      </a:lnTo>
                      <a:lnTo>
                        <a:pt x="244" y="46"/>
                      </a:lnTo>
                      <a:lnTo>
                        <a:pt x="256" y="46"/>
                      </a:lnTo>
                      <a:lnTo>
                        <a:pt x="256" y="30"/>
                      </a:lnTo>
                      <a:lnTo>
                        <a:pt x="268" y="30"/>
                      </a:lnTo>
                      <a:lnTo>
                        <a:pt x="280" y="38"/>
                      </a:lnTo>
                      <a:lnTo>
                        <a:pt x="280" y="46"/>
                      </a:lnTo>
                      <a:lnTo>
                        <a:pt x="286" y="60"/>
                      </a:lnTo>
                      <a:lnTo>
                        <a:pt x="296" y="52"/>
                      </a:lnTo>
                      <a:lnTo>
                        <a:pt x="302" y="52"/>
                      </a:lnTo>
                      <a:lnTo>
                        <a:pt x="320" y="38"/>
                      </a:lnTo>
                      <a:lnTo>
                        <a:pt x="332" y="30"/>
                      </a:lnTo>
                      <a:lnTo>
                        <a:pt x="344" y="16"/>
                      </a:lnTo>
                      <a:lnTo>
                        <a:pt x="356" y="8"/>
                      </a:lnTo>
                      <a:lnTo>
                        <a:pt x="366" y="0"/>
                      </a:lnTo>
                      <a:lnTo>
                        <a:pt x="384" y="0"/>
                      </a:lnTo>
                      <a:lnTo>
                        <a:pt x="398" y="8"/>
                      </a:lnTo>
                      <a:lnTo>
                        <a:pt x="398" y="22"/>
                      </a:lnTo>
                      <a:lnTo>
                        <a:pt x="420" y="30"/>
                      </a:lnTo>
                      <a:lnTo>
                        <a:pt x="432" y="30"/>
                      </a:lnTo>
                      <a:lnTo>
                        <a:pt x="442" y="22"/>
                      </a:lnTo>
                      <a:lnTo>
                        <a:pt x="456" y="22"/>
                      </a:lnTo>
                      <a:lnTo>
                        <a:pt x="466" y="38"/>
                      </a:lnTo>
                      <a:lnTo>
                        <a:pt x="484" y="52"/>
                      </a:lnTo>
                      <a:lnTo>
                        <a:pt x="498" y="52"/>
                      </a:lnTo>
                      <a:lnTo>
                        <a:pt x="508" y="60"/>
                      </a:lnTo>
                      <a:lnTo>
                        <a:pt x="524" y="66"/>
                      </a:lnTo>
                      <a:lnTo>
                        <a:pt x="530" y="82"/>
                      </a:lnTo>
                      <a:lnTo>
                        <a:pt x="548" y="90"/>
                      </a:lnTo>
                      <a:lnTo>
                        <a:pt x="560" y="96"/>
                      </a:lnTo>
                      <a:lnTo>
                        <a:pt x="578" y="90"/>
                      </a:lnTo>
                      <a:lnTo>
                        <a:pt x="584" y="104"/>
                      </a:lnTo>
                      <a:lnTo>
                        <a:pt x="600" y="96"/>
                      </a:lnTo>
                      <a:lnTo>
                        <a:pt x="612" y="104"/>
                      </a:lnTo>
                      <a:lnTo>
                        <a:pt x="618" y="120"/>
                      </a:lnTo>
                      <a:lnTo>
                        <a:pt x="606" y="134"/>
                      </a:lnTo>
                      <a:lnTo>
                        <a:pt x="596" y="148"/>
                      </a:lnTo>
                      <a:lnTo>
                        <a:pt x="584" y="148"/>
                      </a:lnTo>
                      <a:lnTo>
                        <a:pt x="578" y="164"/>
                      </a:lnTo>
                      <a:lnTo>
                        <a:pt x="578" y="180"/>
                      </a:lnTo>
                      <a:lnTo>
                        <a:pt x="588" y="194"/>
                      </a:lnTo>
                      <a:lnTo>
                        <a:pt x="596" y="210"/>
                      </a:lnTo>
                      <a:lnTo>
                        <a:pt x="600" y="216"/>
                      </a:lnTo>
                    </a:path>
                  </a:pathLst>
                </a:custGeom>
                <a:grp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</p:grpSp>
        </p:grpSp>
      </p:grpSp>
      <p:grpSp>
        <p:nvGrpSpPr>
          <p:cNvPr id="14" name="Group 35"/>
          <p:cNvGrpSpPr>
            <a:grpSpLocks/>
          </p:cNvGrpSpPr>
          <p:nvPr/>
        </p:nvGrpSpPr>
        <p:grpSpPr bwMode="auto">
          <a:xfrm>
            <a:off x="6680756" y="3796178"/>
            <a:ext cx="1133475" cy="1660525"/>
            <a:chOff x="2357" y="1963"/>
            <a:chExt cx="714" cy="1046"/>
          </a:xfrm>
        </p:grpSpPr>
        <p:grpSp>
          <p:nvGrpSpPr>
            <p:cNvPr id="15" name="Group 40"/>
            <p:cNvGrpSpPr>
              <a:grpSpLocks noChangeAspect="1"/>
            </p:cNvGrpSpPr>
            <p:nvPr/>
          </p:nvGrpSpPr>
          <p:grpSpPr bwMode="auto">
            <a:xfrm>
              <a:off x="2357" y="1963"/>
              <a:ext cx="714" cy="655"/>
              <a:chOff x="2306" y="2226"/>
              <a:chExt cx="650" cy="596"/>
            </a:xfrm>
          </p:grpSpPr>
          <p:sp>
            <p:nvSpPr>
              <p:cNvPr id="36026" name="Freeform 41"/>
              <p:cNvSpPr>
                <a:spLocks noChangeAspect="1"/>
              </p:cNvSpPr>
              <p:nvPr/>
            </p:nvSpPr>
            <p:spPr bwMode="auto">
              <a:xfrm>
                <a:off x="2306" y="2226"/>
                <a:ext cx="640" cy="586"/>
              </a:xfrm>
              <a:custGeom>
                <a:avLst/>
                <a:gdLst>
                  <a:gd name="T0" fmla="*/ 182 w 640"/>
                  <a:gd name="T1" fmla="*/ 30 h 586"/>
                  <a:gd name="T2" fmla="*/ 170 w 640"/>
                  <a:gd name="T3" fmla="*/ 66 h 586"/>
                  <a:gd name="T4" fmla="*/ 122 w 640"/>
                  <a:gd name="T5" fmla="*/ 74 h 586"/>
                  <a:gd name="T6" fmla="*/ 76 w 640"/>
                  <a:gd name="T7" fmla="*/ 66 h 586"/>
                  <a:gd name="T8" fmla="*/ 30 w 640"/>
                  <a:gd name="T9" fmla="*/ 74 h 586"/>
                  <a:gd name="T10" fmla="*/ 0 w 640"/>
                  <a:gd name="T11" fmla="*/ 74 h 586"/>
                  <a:gd name="T12" fmla="*/ 2 w 640"/>
                  <a:gd name="T13" fmla="*/ 96 h 586"/>
                  <a:gd name="T14" fmla="*/ 8 w 640"/>
                  <a:gd name="T15" fmla="*/ 142 h 586"/>
                  <a:gd name="T16" fmla="*/ 18 w 640"/>
                  <a:gd name="T17" fmla="*/ 186 h 586"/>
                  <a:gd name="T18" fmla="*/ 54 w 640"/>
                  <a:gd name="T19" fmla="*/ 208 h 586"/>
                  <a:gd name="T20" fmla="*/ 82 w 640"/>
                  <a:gd name="T21" fmla="*/ 216 h 586"/>
                  <a:gd name="T22" fmla="*/ 88 w 640"/>
                  <a:gd name="T23" fmla="*/ 244 h 586"/>
                  <a:gd name="T24" fmla="*/ 100 w 640"/>
                  <a:gd name="T25" fmla="*/ 290 h 586"/>
                  <a:gd name="T26" fmla="*/ 78 w 640"/>
                  <a:gd name="T27" fmla="*/ 318 h 586"/>
                  <a:gd name="T28" fmla="*/ 54 w 640"/>
                  <a:gd name="T29" fmla="*/ 356 h 586"/>
                  <a:gd name="T30" fmla="*/ 70 w 640"/>
                  <a:gd name="T31" fmla="*/ 378 h 586"/>
                  <a:gd name="T32" fmla="*/ 64 w 640"/>
                  <a:gd name="T33" fmla="*/ 430 h 586"/>
                  <a:gd name="T34" fmla="*/ 70 w 640"/>
                  <a:gd name="T35" fmla="*/ 474 h 586"/>
                  <a:gd name="T36" fmla="*/ 116 w 640"/>
                  <a:gd name="T37" fmla="*/ 482 h 586"/>
                  <a:gd name="T38" fmla="*/ 152 w 640"/>
                  <a:gd name="T39" fmla="*/ 488 h 586"/>
                  <a:gd name="T40" fmla="*/ 182 w 640"/>
                  <a:gd name="T41" fmla="*/ 512 h 586"/>
                  <a:gd name="T42" fmla="*/ 198 w 640"/>
                  <a:gd name="T43" fmla="*/ 548 h 586"/>
                  <a:gd name="T44" fmla="*/ 216 w 640"/>
                  <a:gd name="T45" fmla="*/ 578 h 586"/>
                  <a:gd name="T46" fmla="*/ 246 w 640"/>
                  <a:gd name="T47" fmla="*/ 572 h 586"/>
                  <a:gd name="T48" fmla="*/ 280 w 640"/>
                  <a:gd name="T49" fmla="*/ 542 h 586"/>
                  <a:gd name="T50" fmla="*/ 322 w 640"/>
                  <a:gd name="T51" fmla="*/ 542 h 586"/>
                  <a:gd name="T52" fmla="*/ 362 w 640"/>
                  <a:gd name="T53" fmla="*/ 556 h 586"/>
                  <a:gd name="T54" fmla="*/ 404 w 640"/>
                  <a:gd name="T55" fmla="*/ 556 h 586"/>
                  <a:gd name="T56" fmla="*/ 446 w 640"/>
                  <a:gd name="T57" fmla="*/ 542 h 586"/>
                  <a:gd name="T58" fmla="*/ 446 w 640"/>
                  <a:gd name="T59" fmla="*/ 586 h 586"/>
                  <a:gd name="T60" fmla="*/ 476 w 640"/>
                  <a:gd name="T61" fmla="*/ 572 h 586"/>
                  <a:gd name="T62" fmla="*/ 486 w 640"/>
                  <a:gd name="T63" fmla="*/ 526 h 586"/>
                  <a:gd name="T64" fmla="*/ 510 w 640"/>
                  <a:gd name="T65" fmla="*/ 482 h 586"/>
                  <a:gd name="T66" fmla="*/ 540 w 640"/>
                  <a:gd name="T67" fmla="*/ 460 h 586"/>
                  <a:gd name="T68" fmla="*/ 564 w 640"/>
                  <a:gd name="T69" fmla="*/ 422 h 586"/>
                  <a:gd name="T70" fmla="*/ 592 w 640"/>
                  <a:gd name="T71" fmla="*/ 400 h 586"/>
                  <a:gd name="T72" fmla="*/ 610 w 640"/>
                  <a:gd name="T73" fmla="*/ 356 h 586"/>
                  <a:gd name="T74" fmla="*/ 614 w 640"/>
                  <a:gd name="T75" fmla="*/ 312 h 586"/>
                  <a:gd name="T76" fmla="*/ 610 w 640"/>
                  <a:gd name="T77" fmla="*/ 266 h 586"/>
                  <a:gd name="T78" fmla="*/ 614 w 640"/>
                  <a:gd name="T79" fmla="*/ 222 h 586"/>
                  <a:gd name="T80" fmla="*/ 610 w 640"/>
                  <a:gd name="T81" fmla="*/ 178 h 586"/>
                  <a:gd name="T82" fmla="*/ 626 w 640"/>
                  <a:gd name="T83" fmla="*/ 142 h 586"/>
                  <a:gd name="T84" fmla="*/ 628 w 640"/>
                  <a:gd name="T85" fmla="*/ 126 h 586"/>
                  <a:gd name="T86" fmla="*/ 576 w 640"/>
                  <a:gd name="T87" fmla="*/ 134 h 586"/>
                  <a:gd name="T88" fmla="*/ 522 w 640"/>
                  <a:gd name="T89" fmla="*/ 126 h 586"/>
                  <a:gd name="T90" fmla="*/ 464 w 640"/>
                  <a:gd name="T91" fmla="*/ 126 h 586"/>
                  <a:gd name="T92" fmla="*/ 416 w 640"/>
                  <a:gd name="T93" fmla="*/ 126 h 586"/>
                  <a:gd name="T94" fmla="*/ 358 w 640"/>
                  <a:gd name="T95" fmla="*/ 126 h 586"/>
                  <a:gd name="T96" fmla="*/ 306 w 640"/>
                  <a:gd name="T97" fmla="*/ 118 h 586"/>
                  <a:gd name="T98" fmla="*/ 272 w 640"/>
                  <a:gd name="T99" fmla="*/ 118 h 586"/>
                  <a:gd name="T100" fmla="*/ 248 w 640"/>
                  <a:gd name="T101" fmla="*/ 90 h 586"/>
                  <a:gd name="T102" fmla="*/ 218 w 640"/>
                  <a:gd name="T103" fmla="*/ 60 h 586"/>
                  <a:gd name="T104" fmla="*/ 206 w 640"/>
                  <a:gd name="T105" fmla="*/ 16 h 58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40"/>
                  <a:gd name="T160" fmla="*/ 0 h 586"/>
                  <a:gd name="T161" fmla="*/ 640 w 640"/>
                  <a:gd name="T162" fmla="*/ 586 h 58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40" h="586">
                    <a:moveTo>
                      <a:pt x="198" y="0"/>
                    </a:moveTo>
                    <a:lnTo>
                      <a:pt x="188" y="16"/>
                    </a:lnTo>
                    <a:lnTo>
                      <a:pt x="182" y="30"/>
                    </a:lnTo>
                    <a:lnTo>
                      <a:pt x="176" y="44"/>
                    </a:lnTo>
                    <a:lnTo>
                      <a:pt x="176" y="60"/>
                    </a:lnTo>
                    <a:lnTo>
                      <a:pt x="170" y="66"/>
                    </a:lnTo>
                    <a:lnTo>
                      <a:pt x="158" y="66"/>
                    </a:lnTo>
                    <a:lnTo>
                      <a:pt x="140" y="74"/>
                    </a:lnTo>
                    <a:lnTo>
                      <a:pt x="122" y="74"/>
                    </a:lnTo>
                    <a:lnTo>
                      <a:pt x="112" y="74"/>
                    </a:lnTo>
                    <a:lnTo>
                      <a:pt x="94" y="66"/>
                    </a:lnTo>
                    <a:lnTo>
                      <a:pt x="76" y="66"/>
                    </a:lnTo>
                    <a:lnTo>
                      <a:pt x="58" y="74"/>
                    </a:lnTo>
                    <a:lnTo>
                      <a:pt x="46" y="74"/>
                    </a:lnTo>
                    <a:lnTo>
                      <a:pt x="30" y="74"/>
                    </a:lnTo>
                    <a:lnTo>
                      <a:pt x="18" y="74"/>
                    </a:lnTo>
                    <a:lnTo>
                      <a:pt x="6" y="74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80"/>
                    </a:lnTo>
                    <a:lnTo>
                      <a:pt x="2" y="96"/>
                    </a:lnTo>
                    <a:lnTo>
                      <a:pt x="8" y="112"/>
                    </a:lnTo>
                    <a:lnTo>
                      <a:pt x="12" y="126"/>
                    </a:lnTo>
                    <a:lnTo>
                      <a:pt x="8" y="142"/>
                    </a:lnTo>
                    <a:lnTo>
                      <a:pt x="2" y="156"/>
                    </a:lnTo>
                    <a:lnTo>
                      <a:pt x="8" y="170"/>
                    </a:lnTo>
                    <a:lnTo>
                      <a:pt x="18" y="186"/>
                    </a:lnTo>
                    <a:lnTo>
                      <a:pt x="30" y="194"/>
                    </a:lnTo>
                    <a:lnTo>
                      <a:pt x="42" y="200"/>
                    </a:lnTo>
                    <a:lnTo>
                      <a:pt x="54" y="208"/>
                    </a:lnTo>
                    <a:lnTo>
                      <a:pt x="66" y="200"/>
                    </a:lnTo>
                    <a:lnTo>
                      <a:pt x="72" y="216"/>
                    </a:lnTo>
                    <a:lnTo>
                      <a:pt x="82" y="216"/>
                    </a:lnTo>
                    <a:lnTo>
                      <a:pt x="94" y="216"/>
                    </a:lnTo>
                    <a:lnTo>
                      <a:pt x="88" y="230"/>
                    </a:lnTo>
                    <a:lnTo>
                      <a:pt x="88" y="244"/>
                    </a:lnTo>
                    <a:lnTo>
                      <a:pt x="94" y="260"/>
                    </a:lnTo>
                    <a:lnTo>
                      <a:pt x="100" y="274"/>
                    </a:lnTo>
                    <a:lnTo>
                      <a:pt x="100" y="290"/>
                    </a:lnTo>
                    <a:lnTo>
                      <a:pt x="94" y="304"/>
                    </a:lnTo>
                    <a:lnTo>
                      <a:pt x="82" y="312"/>
                    </a:lnTo>
                    <a:lnTo>
                      <a:pt x="78" y="318"/>
                    </a:lnTo>
                    <a:lnTo>
                      <a:pt x="72" y="326"/>
                    </a:lnTo>
                    <a:lnTo>
                      <a:pt x="66" y="342"/>
                    </a:lnTo>
                    <a:lnTo>
                      <a:pt x="54" y="356"/>
                    </a:lnTo>
                    <a:lnTo>
                      <a:pt x="52" y="356"/>
                    </a:lnTo>
                    <a:lnTo>
                      <a:pt x="58" y="364"/>
                    </a:lnTo>
                    <a:lnTo>
                      <a:pt x="70" y="378"/>
                    </a:lnTo>
                    <a:lnTo>
                      <a:pt x="70" y="392"/>
                    </a:lnTo>
                    <a:lnTo>
                      <a:pt x="64" y="408"/>
                    </a:lnTo>
                    <a:lnTo>
                      <a:pt x="64" y="430"/>
                    </a:lnTo>
                    <a:lnTo>
                      <a:pt x="58" y="444"/>
                    </a:lnTo>
                    <a:lnTo>
                      <a:pt x="64" y="460"/>
                    </a:lnTo>
                    <a:lnTo>
                      <a:pt x="70" y="474"/>
                    </a:lnTo>
                    <a:lnTo>
                      <a:pt x="88" y="482"/>
                    </a:lnTo>
                    <a:lnTo>
                      <a:pt x="106" y="482"/>
                    </a:lnTo>
                    <a:lnTo>
                      <a:pt x="116" y="482"/>
                    </a:lnTo>
                    <a:lnTo>
                      <a:pt x="130" y="488"/>
                    </a:lnTo>
                    <a:lnTo>
                      <a:pt x="140" y="488"/>
                    </a:lnTo>
                    <a:lnTo>
                      <a:pt x="152" y="488"/>
                    </a:lnTo>
                    <a:lnTo>
                      <a:pt x="164" y="488"/>
                    </a:lnTo>
                    <a:lnTo>
                      <a:pt x="182" y="496"/>
                    </a:lnTo>
                    <a:lnTo>
                      <a:pt x="182" y="512"/>
                    </a:lnTo>
                    <a:lnTo>
                      <a:pt x="182" y="526"/>
                    </a:lnTo>
                    <a:lnTo>
                      <a:pt x="188" y="542"/>
                    </a:lnTo>
                    <a:lnTo>
                      <a:pt x="198" y="548"/>
                    </a:lnTo>
                    <a:lnTo>
                      <a:pt x="212" y="548"/>
                    </a:lnTo>
                    <a:lnTo>
                      <a:pt x="216" y="564"/>
                    </a:lnTo>
                    <a:lnTo>
                      <a:pt x="216" y="578"/>
                    </a:lnTo>
                    <a:lnTo>
                      <a:pt x="222" y="578"/>
                    </a:lnTo>
                    <a:lnTo>
                      <a:pt x="236" y="578"/>
                    </a:lnTo>
                    <a:lnTo>
                      <a:pt x="246" y="572"/>
                    </a:lnTo>
                    <a:lnTo>
                      <a:pt x="258" y="564"/>
                    </a:lnTo>
                    <a:lnTo>
                      <a:pt x="268" y="548"/>
                    </a:lnTo>
                    <a:lnTo>
                      <a:pt x="280" y="542"/>
                    </a:lnTo>
                    <a:lnTo>
                      <a:pt x="294" y="542"/>
                    </a:lnTo>
                    <a:lnTo>
                      <a:pt x="310" y="542"/>
                    </a:lnTo>
                    <a:lnTo>
                      <a:pt x="322" y="542"/>
                    </a:lnTo>
                    <a:lnTo>
                      <a:pt x="334" y="548"/>
                    </a:lnTo>
                    <a:lnTo>
                      <a:pt x="352" y="556"/>
                    </a:lnTo>
                    <a:lnTo>
                      <a:pt x="362" y="556"/>
                    </a:lnTo>
                    <a:lnTo>
                      <a:pt x="382" y="556"/>
                    </a:lnTo>
                    <a:lnTo>
                      <a:pt x="392" y="556"/>
                    </a:lnTo>
                    <a:lnTo>
                      <a:pt x="404" y="556"/>
                    </a:lnTo>
                    <a:lnTo>
                      <a:pt x="422" y="548"/>
                    </a:lnTo>
                    <a:lnTo>
                      <a:pt x="434" y="548"/>
                    </a:lnTo>
                    <a:lnTo>
                      <a:pt x="446" y="542"/>
                    </a:lnTo>
                    <a:lnTo>
                      <a:pt x="446" y="556"/>
                    </a:lnTo>
                    <a:lnTo>
                      <a:pt x="446" y="572"/>
                    </a:lnTo>
                    <a:lnTo>
                      <a:pt x="446" y="586"/>
                    </a:lnTo>
                    <a:lnTo>
                      <a:pt x="456" y="586"/>
                    </a:lnTo>
                    <a:lnTo>
                      <a:pt x="470" y="586"/>
                    </a:lnTo>
                    <a:lnTo>
                      <a:pt x="476" y="572"/>
                    </a:lnTo>
                    <a:lnTo>
                      <a:pt x="470" y="556"/>
                    </a:lnTo>
                    <a:lnTo>
                      <a:pt x="476" y="542"/>
                    </a:lnTo>
                    <a:lnTo>
                      <a:pt x="486" y="526"/>
                    </a:lnTo>
                    <a:lnTo>
                      <a:pt x="492" y="512"/>
                    </a:lnTo>
                    <a:lnTo>
                      <a:pt x="504" y="496"/>
                    </a:lnTo>
                    <a:lnTo>
                      <a:pt x="510" y="482"/>
                    </a:lnTo>
                    <a:lnTo>
                      <a:pt x="516" y="466"/>
                    </a:lnTo>
                    <a:lnTo>
                      <a:pt x="528" y="466"/>
                    </a:lnTo>
                    <a:lnTo>
                      <a:pt x="540" y="460"/>
                    </a:lnTo>
                    <a:lnTo>
                      <a:pt x="552" y="452"/>
                    </a:lnTo>
                    <a:lnTo>
                      <a:pt x="552" y="436"/>
                    </a:lnTo>
                    <a:lnTo>
                      <a:pt x="564" y="422"/>
                    </a:lnTo>
                    <a:lnTo>
                      <a:pt x="574" y="414"/>
                    </a:lnTo>
                    <a:lnTo>
                      <a:pt x="586" y="414"/>
                    </a:lnTo>
                    <a:lnTo>
                      <a:pt x="592" y="400"/>
                    </a:lnTo>
                    <a:lnTo>
                      <a:pt x="592" y="386"/>
                    </a:lnTo>
                    <a:lnTo>
                      <a:pt x="598" y="370"/>
                    </a:lnTo>
                    <a:lnTo>
                      <a:pt x="610" y="356"/>
                    </a:lnTo>
                    <a:lnTo>
                      <a:pt x="610" y="340"/>
                    </a:lnTo>
                    <a:lnTo>
                      <a:pt x="610" y="326"/>
                    </a:lnTo>
                    <a:lnTo>
                      <a:pt x="614" y="312"/>
                    </a:lnTo>
                    <a:lnTo>
                      <a:pt x="614" y="296"/>
                    </a:lnTo>
                    <a:lnTo>
                      <a:pt x="610" y="282"/>
                    </a:lnTo>
                    <a:lnTo>
                      <a:pt x="610" y="266"/>
                    </a:lnTo>
                    <a:lnTo>
                      <a:pt x="610" y="252"/>
                    </a:lnTo>
                    <a:lnTo>
                      <a:pt x="610" y="238"/>
                    </a:lnTo>
                    <a:lnTo>
                      <a:pt x="614" y="222"/>
                    </a:lnTo>
                    <a:lnTo>
                      <a:pt x="610" y="208"/>
                    </a:lnTo>
                    <a:lnTo>
                      <a:pt x="610" y="194"/>
                    </a:lnTo>
                    <a:lnTo>
                      <a:pt x="610" y="178"/>
                    </a:lnTo>
                    <a:lnTo>
                      <a:pt x="614" y="170"/>
                    </a:lnTo>
                    <a:lnTo>
                      <a:pt x="622" y="156"/>
                    </a:lnTo>
                    <a:lnTo>
                      <a:pt x="626" y="142"/>
                    </a:lnTo>
                    <a:lnTo>
                      <a:pt x="640" y="126"/>
                    </a:lnTo>
                    <a:lnTo>
                      <a:pt x="628" y="126"/>
                    </a:lnTo>
                    <a:lnTo>
                      <a:pt x="610" y="126"/>
                    </a:lnTo>
                    <a:lnTo>
                      <a:pt x="594" y="134"/>
                    </a:lnTo>
                    <a:lnTo>
                      <a:pt x="576" y="134"/>
                    </a:lnTo>
                    <a:lnTo>
                      <a:pt x="556" y="134"/>
                    </a:lnTo>
                    <a:lnTo>
                      <a:pt x="540" y="134"/>
                    </a:lnTo>
                    <a:lnTo>
                      <a:pt x="522" y="126"/>
                    </a:lnTo>
                    <a:lnTo>
                      <a:pt x="504" y="126"/>
                    </a:lnTo>
                    <a:lnTo>
                      <a:pt x="480" y="126"/>
                    </a:lnTo>
                    <a:lnTo>
                      <a:pt x="464" y="126"/>
                    </a:lnTo>
                    <a:lnTo>
                      <a:pt x="446" y="126"/>
                    </a:lnTo>
                    <a:lnTo>
                      <a:pt x="434" y="126"/>
                    </a:lnTo>
                    <a:lnTo>
                      <a:pt x="416" y="126"/>
                    </a:lnTo>
                    <a:lnTo>
                      <a:pt x="400" y="126"/>
                    </a:lnTo>
                    <a:lnTo>
                      <a:pt x="376" y="126"/>
                    </a:lnTo>
                    <a:lnTo>
                      <a:pt x="358" y="126"/>
                    </a:lnTo>
                    <a:lnTo>
                      <a:pt x="340" y="126"/>
                    </a:lnTo>
                    <a:lnTo>
                      <a:pt x="322" y="126"/>
                    </a:lnTo>
                    <a:lnTo>
                      <a:pt x="306" y="118"/>
                    </a:lnTo>
                    <a:lnTo>
                      <a:pt x="294" y="118"/>
                    </a:lnTo>
                    <a:lnTo>
                      <a:pt x="282" y="126"/>
                    </a:lnTo>
                    <a:lnTo>
                      <a:pt x="272" y="118"/>
                    </a:lnTo>
                    <a:lnTo>
                      <a:pt x="266" y="102"/>
                    </a:lnTo>
                    <a:lnTo>
                      <a:pt x="252" y="102"/>
                    </a:lnTo>
                    <a:lnTo>
                      <a:pt x="248" y="90"/>
                    </a:lnTo>
                    <a:lnTo>
                      <a:pt x="236" y="74"/>
                    </a:lnTo>
                    <a:lnTo>
                      <a:pt x="224" y="74"/>
                    </a:lnTo>
                    <a:lnTo>
                      <a:pt x="218" y="60"/>
                    </a:lnTo>
                    <a:lnTo>
                      <a:pt x="218" y="44"/>
                    </a:lnTo>
                    <a:lnTo>
                      <a:pt x="212" y="30"/>
                    </a:lnTo>
                    <a:lnTo>
                      <a:pt x="206" y="16"/>
                    </a:lnTo>
                    <a:lnTo>
                      <a:pt x="200" y="8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27" name="Freeform 42"/>
              <p:cNvSpPr>
                <a:spLocks noChangeAspect="1"/>
              </p:cNvSpPr>
              <p:nvPr/>
            </p:nvSpPr>
            <p:spPr bwMode="auto">
              <a:xfrm>
                <a:off x="2314" y="2236"/>
                <a:ext cx="642" cy="586"/>
              </a:xfrm>
              <a:custGeom>
                <a:avLst/>
                <a:gdLst>
                  <a:gd name="T0" fmla="*/ 182 w 642"/>
                  <a:gd name="T1" fmla="*/ 30 h 586"/>
                  <a:gd name="T2" fmla="*/ 170 w 642"/>
                  <a:gd name="T3" fmla="*/ 66 h 586"/>
                  <a:gd name="T4" fmla="*/ 124 w 642"/>
                  <a:gd name="T5" fmla="*/ 74 h 586"/>
                  <a:gd name="T6" fmla="*/ 76 w 642"/>
                  <a:gd name="T7" fmla="*/ 66 h 586"/>
                  <a:gd name="T8" fmla="*/ 30 w 642"/>
                  <a:gd name="T9" fmla="*/ 74 h 586"/>
                  <a:gd name="T10" fmla="*/ 0 w 642"/>
                  <a:gd name="T11" fmla="*/ 74 h 586"/>
                  <a:gd name="T12" fmla="*/ 2 w 642"/>
                  <a:gd name="T13" fmla="*/ 96 h 586"/>
                  <a:gd name="T14" fmla="*/ 8 w 642"/>
                  <a:gd name="T15" fmla="*/ 140 h 586"/>
                  <a:gd name="T16" fmla="*/ 20 w 642"/>
                  <a:gd name="T17" fmla="*/ 186 h 586"/>
                  <a:gd name="T18" fmla="*/ 54 w 642"/>
                  <a:gd name="T19" fmla="*/ 208 h 586"/>
                  <a:gd name="T20" fmla="*/ 84 w 642"/>
                  <a:gd name="T21" fmla="*/ 214 h 586"/>
                  <a:gd name="T22" fmla="*/ 90 w 642"/>
                  <a:gd name="T23" fmla="*/ 244 h 586"/>
                  <a:gd name="T24" fmla="*/ 102 w 642"/>
                  <a:gd name="T25" fmla="*/ 290 h 586"/>
                  <a:gd name="T26" fmla="*/ 78 w 642"/>
                  <a:gd name="T27" fmla="*/ 318 h 586"/>
                  <a:gd name="T28" fmla="*/ 54 w 642"/>
                  <a:gd name="T29" fmla="*/ 356 h 586"/>
                  <a:gd name="T30" fmla="*/ 70 w 642"/>
                  <a:gd name="T31" fmla="*/ 378 h 586"/>
                  <a:gd name="T32" fmla="*/ 66 w 642"/>
                  <a:gd name="T33" fmla="*/ 430 h 586"/>
                  <a:gd name="T34" fmla="*/ 70 w 642"/>
                  <a:gd name="T35" fmla="*/ 474 h 586"/>
                  <a:gd name="T36" fmla="*/ 118 w 642"/>
                  <a:gd name="T37" fmla="*/ 482 h 586"/>
                  <a:gd name="T38" fmla="*/ 154 w 642"/>
                  <a:gd name="T39" fmla="*/ 488 h 586"/>
                  <a:gd name="T40" fmla="*/ 182 w 642"/>
                  <a:gd name="T41" fmla="*/ 510 h 586"/>
                  <a:gd name="T42" fmla="*/ 200 w 642"/>
                  <a:gd name="T43" fmla="*/ 548 h 586"/>
                  <a:gd name="T44" fmla="*/ 218 w 642"/>
                  <a:gd name="T45" fmla="*/ 578 h 586"/>
                  <a:gd name="T46" fmla="*/ 248 w 642"/>
                  <a:gd name="T47" fmla="*/ 572 h 586"/>
                  <a:gd name="T48" fmla="*/ 282 w 642"/>
                  <a:gd name="T49" fmla="*/ 542 h 586"/>
                  <a:gd name="T50" fmla="*/ 324 w 642"/>
                  <a:gd name="T51" fmla="*/ 542 h 586"/>
                  <a:gd name="T52" fmla="*/ 364 w 642"/>
                  <a:gd name="T53" fmla="*/ 556 h 586"/>
                  <a:gd name="T54" fmla="*/ 406 w 642"/>
                  <a:gd name="T55" fmla="*/ 556 h 586"/>
                  <a:gd name="T56" fmla="*/ 448 w 642"/>
                  <a:gd name="T57" fmla="*/ 542 h 586"/>
                  <a:gd name="T58" fmla="*/ 448 w 642"/>
                  <a:gd name="T59" fmla="*/ 586 h 586"/>
                  <a:gd name="T60" fmla="*/ 476 w 642"/>
                  <a:gd name="T61" fmla="*/ 572 h 586"/>
                  <a:gd name="T62" fmla="*/ 488 w 642"/>
                  <a:gd name="T63" fmla="*/ 526 h 586"/>
                  <a:gd name="T64" fmla="*/ 512 w 642"/>
                  <a:gd name="T65" fmla="*/ 482 h 586"/>
                  <a:gd name="T66" fmla="*/ 540 w 642"/>
                  <a:gd name="T67" fmla="*/ 460 h 586"/>
                  <a:gd name="T68" fmla="*/ 566 w 642"/>
                  <a:gd name="T69" fmla="*/ 422 h 586"/>
                  <a:gd name="T70" fmla="*/ 594 w 642"/>
                  <a:gd name="T71" fmla="*/ 400 h 586"/>
                  <a:gd name="T72" fmla="*/ 612 w 642"/>
                  <a:gd name="T73" fmla="*/ 356 h 586"/>
                  <a:gd name="T74" fmla="*/ 616 w 642"/>
                  <a:gd name="T75" fmla="*/ 312 h 586"/>
                  <a:gd name="T76" fmla="*/ 612 w 642"/>
                  <a:gd name="T77" fmla="*/ 266 h 586"/>
                  <a:gd name="T78" fmla="*/ 616 w 642"/>
                  <a:gd name="T79" fmla="*/ 222 h 586"/>
                  <a:gd name="T80" fmla="*/ 612 w 642"/>
                  <a:gd name="T81" fmla="*/ 176 h 586"/>
                  <a:gd name="T82" fmla="*/ 628 w 642"/>
                  <a:gd name="T83" fmla="*/ 140 h 586"/>
                  <a:gd name="T84" fmla="*/ 630 w 642"/>
                  <a:gd name="T85" fmla="*/ 126 h 586"/>
                  <a:gd name="T86" fmla="*/ 576 w 642"/>
                  <a:gd name="T87" fmla="*/ 132 h 586"/>
                  <a:gd name="T88" fmla="*/ 524 w 642"/>
                  <a:gd name="T89" fmla="*/ 126 h 586"/>
                  <a:gd name="T90" fmla="*/ 466 w 642"/>
                  <a:gd name="T91" fmla="*/ 126 h 586"/>
                  <a:gd name="T92" fmla="*/ 418 w 642"/>
                  <a:gd name="T93" fmla="*/ 126 h 586"/>
                  <a:gd name="T94" fmla="*/ 360 w 642"/>
                  <a:gd name="T95" fmla="*/ 126 h 586"/>
                  <a:gd name="T96" fmla="*/ 306 w 642"/>
                  <a:gd name="T97" fmla="*/ 118 h 586"/>
                  <a:gd name="T98" fmla="*/ 272 w 642"/>
                  <a:gd name="T99" fmla="*/ 118 h 586"/>
                  <a:gd name="T100" fmla="*/ 248 w 642"/>
                  <a:gd name="T101" fmla="*/ 88 h 586"/>
                  <a:gd name="T102" fmla="*/ 218 w 642"/>
                  <a:gd name="T103" fmla="*/ 58 h 586"/>
                  <a:gd name="T104" fmla="*/ 208 w 642"/>
                  <a:gd name="T105" fmla="*/ 14 h 58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42"/>
                  <a:gd name="T160" fmla="*/ 0 h 586"/>
                  <a:gd name="T161" fmla="*/ 642 w 642"/>
                  <a:gd name="T162" fmla="*/ 586 h 58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42" h="586">
                    <a:moveTo>
                      <a:pt x="200" y="0"/>
                    </a:moveTo>
                    <a:lnTo>
                      <a:pt x="188" y="14"/>
                    </a:lnTo>
                    <a:lnTo>
                      <a:pt x="182" y="30"/>
                    </a:lnTo>
                    <a:lnTo>
                      <a:pt x="176" y="44"/>
                    </a:lnTo>
                    <a:lnTo>
                      <a:pt x="176" y="58"/>
                    </a:lnTo>
                    <a:lnTo>
                      <a:pt x="170" y="66"/>
                    </a:lnTo>
                    <a:lnTo>
                      <a:pt x="160" y="66"/>
                    </a:lnTo>
                    <a:lnTo>
                      <a:pt x="142" y="74"/>
                    </a:lnTo>
                    <a:lnTo>
                      <a:pt x="124" y="74"/>
                    </a:lnTo>
                    <a:lnTo>
                      <a:pt x="112" y="74"/>
                    </a:lnTo>
                    <a:lnTo>
                      <a:pt x="94" y="66"/>
                    </a:lnTo>
                    <a:lnTo>
                      <a:pt x="76" y="66"/>
                    </a:lnTo>
                    <a:lnTo>
                      <a:pt x="60" y="74"/>
                    </a:lnTo>
                    <a:lnTo>
                      <a:pt x="46" y="74"/>
                    </a:lnTo>
                    <a:lnTo>
                      <a:pt x="30" y="74"/>
                    </a:lnTo>
                    <a:lnTo>
                      <a:pt x="18" y="74"/>
                    </a:lnTo>
                    <a:lnTo>
                      <a:pt x="6" y="74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80"/>
                    </a:lnTo>
                    <a:lnTo>
                      <a:pt x="2" y="96"/>
                    </a:lnTo>
                    <a:lnTo>
                      <a:pt x="8" y="110"/>
                    </a:lnTo>
                    <a:lnTo>
                      <a:pt x="14" y="126"/>
                    </a:lnTo>
                    <a:lnTo>
                      <a:pt x="8" y="140"/>
                    </a:lnTo>
                    <a:lnTo>
                      <a:pt x="2" y="156"/>
                    </a:lnTo>
                    <a:lnTo>
                      <a:pt x="8" y="170"/>
                    </a:lnTo>
                    <a:lnTo>
                      <a:pt x="20" y="186"/>
                    </a:lnTo>
                    <a:lnTo>
                      <a:pt x="30" y="192"/>
                    </a:lnTo>
                    <a:lnTo>
                      <a:pt x="44" y="200"/>
                    </a:lnTo>
                    <a:lnTo>
                      <a:pt x="54" y="208"/>
                    </a:lnTo>
                    <a:lnTo>
                      <a:pt x="66" y="200"/>
                    </a:lnTo>
                    <a:lnTo>
                      <a:pt x="72" y="214"/>
                    </a:lnTo>
                    <a:lnTo>
                      <a:pt x="84" y="214"/>
                    </a:lnTo>
                    <a:lnTo>
                      <a:pt x="96" y="214"/>
                    </a:lnTo>
                    <a:lnTo>
                      <a:pt x="90" y="230"/>
                    </a:lnTo>
                    <a:lnTo>
                      <a:pt x="90" y="244"/>
                    </a:lnTo>
                    <a:lnTo>
                      <a:pt x="96" y="260"/>
                    </a:lnTo>
                    <a:lnTo>
                      <a:pt x="102" y="274"/>
                    </a:lnTo>
                    <a:lnTo>
                      <a:pt x="102" y="290"/>
                    </a:lnTo>
                    <a:lnTo>
                      <a:pt x="96" y="304"/>
                    </a:lnTo>
                    <a:lnTo>
                      <a:pt x="84" y="312"/>
                    </a:lnTo>
                    <a:lnTo>
                      <a:pt x="78" y="318"/>
                    </a:lnTo>
                    <a:lnTo>
                      <a:pt x="72" y="326"/>
                    </a:lnTo>
                    <a:lnTo>
                      <a:pt x="66" y="342"/>
                    </a:lnTo>
                    <a:lnTo>
                      <a:pt x="54" y="356"/>
                    </a:lnTo>
                    <a:lnTo>
                      <a:pt x="60" y="364"/>
                    </a:lnTo>
                    <a:lnTo>
                      <a:pt x="70" y="378"/>
                    </a:lnTo>
                    <a:lnTo>
                      <a:pt x="70" y="392"/>
                    </a:lnTo>
                    <a:lnTo>
                      <a:pt x="66" y="408"/>
                    </a:lnTo>
                    <a:lnTo>
                      <a:pt x="66" y="430"/>
                    </a:lnTo>
                    <a:lnTo>
                      <a:pt x="60" y="444"/>
                    </a:lnTo>
                    <a:lnTo>
                      <a:pt x="66" y="460"/>
                    </a:lnTo>
                    <a:lnTo>
                      <a:pt x="70" y="474"/>
                    </a:lnTo>
                    <a:lnTo>
                      <a:pt x="88" y="482"/>
                    </a:lnTo>
                    <a:lnTo>
                      <a:pt x="106" y="482"/>
                    </a:lnTo>
                    <a:lnTo>
                      <a:pt x="118" y="482"/>
                    </a:lnTo>
                    <a:lnTo>
                      <a:pt x="130" y="488"/>
                    </a:lnTo>
                    <a:lnTo>
                      <a:pt x="142" y="488"/>
                    </a:lnTo>
                    <a:lnTo>
                      <a:pt x="154" y="488"/>
                    </a:lnTo>
                    <a:lnTo>
                      <a:pt x="164" y="488"/>
                    </a:lnTo>
                    <a:lnTo>
                      <a:pt x="182" y="496"/>
                    </a:lnTo>
                    <a:lnTo>
                      <a:pt x="182" y="510"/>
                    </a:lnTo>
                    <a:lnTo>
                      <a:pt x="182" y="526"/>
                    </a:lnTo>
                    <a:lnTo>
                      <a:pt x="188" y="542"/>
                    </a:lnTo>
                    <a:lnTo>
                      <a:pt x="200" y="548"/>
                    </a:lnTo>
                    <a:lnTo>
                      <a:pt x="212" y="548"/>
                    </a:lnTo>
                    <a:lnTo>
                      <a:pt x="218" y="564"/>
                    </a:lnTo>
                    <a:lnTo>
                      <a:pt x="218" y="578"/>
                    </a:lnTo>
                    <a:lnTo>
                      <a:pt x="224" y="578"/>
                    </a:lnTo>
                    <a:lnTo>
                      <a:pt x="236" y="578"/>
                    </a:lnTo>
                    <a:lnTo>
                      <a:pt x="248" y="572"/>
                    </a:lnTo>
                    <a:lnTo>
                      <a:pt x="260" y="564"/>
                    </a:lnTo>
                    <a:lnTo>
                      <a:pt x="270" y="548"/>
                    </a:lnTo>
                    <a:lnTo>
                      <a:pt x="282" y="542"/>
                    </a:lnTo>
                    <a:lnTo>
                      <a:pt x="294" y="542"/>
                    </a:lnTo>
                    <a:lnTo>
                      <a:pt x="312" y="542"/>
                    </a:lnTo>
                    <a:lnTo>
                      <a:pt x="324" y="542"/>
                    </a:lnTo>
                    <a:lnTo>
                      <a:pt x="334" y="548"/>
                    </a:lnTo>
                    <a:lnTo>
                      <a:pt x="354" y="556"/>
                    </a:lnTo>
                    <a:lnTo>
                      <a:pt x="364" y="556"/>
                    </a:lnTo>
                    <a:lnTo>
                      <a:pt x="384" y="556"/>
                    </a:lnTo>
                    <a:lnTo>
                      <a:pt x="394" y="556"/>
                    </a:lnTo>
                    <a:lnTo>
                      <a:pt x="406" y="556"/>
                    </a:lnTo>
                    <a:lnTo>
                      <a:pt x="424" y="548"/>
                    </a:lnTo>
                    <a:lnTo>
                      <a:pt x="434" y="548"/>
                    </a:lnTo>
                    <a:lnTo>
                      <a:pt x="448" y="542"/>
                    </a:lnTo>
                    <a:lnTo>
                      <a:pt x="448" y="556"/>
                    </a:lnTo>
                    <a:lnTo>
                      <a:pt x="448" y="572"/>
                    </a:lnTo>
                    <a:lnTo>
                      <a:pt x="448" y="586"/>
                    </a:lnTo>
                    <a:lnTo>
                      <a:pt x="458" y="586"/>
                    </a:lnTo>
                    <a:lnTo>
                      <a:pt x="470" y="586"/>
                    </a:lnTo>
                    <a:lnTo>
                      <a:pt x="476" y="572"/>
                    </a:lnTo>
                    <a:lnTo>
                      <a:pt x="470" y="556"/>
                    </a:lnTo>
                    <a:lnTo>
                      <a:pt x="476" y="542"/>
                    </a:lnTo>
                    <a:lnTo>
                      <a:pt x="488" y="526"/>
                    </a:lnTo>
                    <a:lnTo>
                      <a:pt x="494" y="510"/>
                    </a:lnTo>
                    <a:lnTo>
                      <a:pt x="506" y="496"/>
                    </a:lnTo>
                    <a:lnTo>
                      <a:pt x="512" y="482"/>
                    </a:lnTo>
                    <a:lnTo>
                      <a:pt x="518" y="466"/>
                    </a:lnTo>
                    <a:lnTo>
                      <a:pt x="530" y="466"/>
                    </a:lnTo>
                    <a:lnTo>
                      <a:pt x="540" y="460"/>
                    </a:lnTo>
                    <a:lnTo>
                      <a:pt x="554" y="452"/>
                    </a:lnTo>
                    <a:lnTo>
                      <a:pt x="554" y="436"/>
                    </a:lnTo>
                    <a:lnTo>
                      <a:pt x="566" y="422"/>
                    </a:lnTo>
                    <a:lnTo>
                      <a:pt x="576" y="414"/>
                    </a:lnTo>
                    <a:lnTo>
                      <a:pt x="588" y="414"/>
                    </a:lnTo>
                    <a:lnTo>
                      <a:pt x="594" y="400"/>
                    </a:lnTo>
                    <a:lnTo>
                      <a:pt x="594" y="386"/>
                    </a:lnTo>
                    <a:lnTo>
                      <a:pt x="600" y="370"/>
                    </a:lnTo>
                    <a:lnTo>
                      <a:pt x="612" y="356"/>
                    </a:lnTo>
                    <a:lnTo>
                      <a:pt x="612" y="340"/>
                    </a:lnTo>
                    <a:lnTo>
                      <a:pt x="612" y="326"/>
                    </a:lnTo>
                    <a:lnTo>
                      <a:pt x="616" y="312"/>
                    </a:lnTo>
                    <a:lnTo>
                      <a:pt x="616" y="296"/>
                    </a:lnTo>
                    <a:lnTo>
                      <a:pt x="612" y="280"/>
                    </a:lnTo>
                    <a:lnTo>
                      <a:pt x="612" y="266"/>
                    </a:lnTo>
                    <a:lnTo>
                      <a:pt x="612" y="252"/>
                    </a:lnTo>
                    <a:lnTo>
                      <a:pt x="612" y="238"/>
                    </a:lnTo>
                    <a:lnTo>
                      <a:pt x="616" y="222"/>
                    </a:lnTo>
                    <a:lnTo>
                      <a:pt x="612" y="208"/>
                    </a:lnTo>
                    <a:lnTo>
                      <a:pt x="612" y="192"/>
                    </a:lnTo>
                    <a:lnTo>
                      <a:pt x="612" y="176"/>
                    </a:lnTo>
                    <a:lnTo>
                      <a:pt x="616" y="170"/>
                    </a:lnTo>
                    <a:lnTo>
                      <a:pt x="622" y="156"/>
                    </a:lnTo>
                    <a:lnTo>
                      <a:pt x="628" y="140"/>
                    </a:lnTo>
                    <a:lnTo>
                      <a:pt x="640" y="126"/>
                    </a:lnTo>
                    <a:lnTo>
                      <a:pt x="642" y="126"/>
                    </a:lnTo>
                    <a:lnTo>
                      <a:pt x="630" y="126"/>
                    </a:lnTo>
                    <a:lnTo>
                      <a:pt x="612" y="126"/>
                    </a:lnTo>
                    <a:lnTo>
                      <a:pt x="596" y="132"/>
                    </a:lnTo>
                    <a:lnTo>
                      <a:pt x="576" y="132"/>
                    </a:lnTo>
                    <a:lnTo>
                      <a:pt x="558" y="132"/>
                    </a:lnTo>
                    <a:lnTo>
                      <a:pt x="542" y="132"/>
                    </a:lnTo>
                    <a:lnTo>
                      <a:pt x="524" y="126"/>
                    </a:lnTo>
                    <a:lnTo>
                      <a:pt x="506" y="126"/>
                    </a:lnTo>
                    <a:lnTo>
                      <a:pt x="482" y="126"/>
                    </a:lnTo>
                    <a:lnTo>
                      <a:pt x="466" y="126"/>
                    </a:lnTo>
                    <a:lnTo>
                      <a:pt x="448" y="126"/>
                    </a:lnTo>
                    <a:lnTo>
                      <a:pt x="436" y="126"/>
                    </a:lnTo>
                    <a:lnTo>
                      <a:pt x="418" y="126"/>
                    </a:lnTo>
                    <a:lnTo>
                      <a:pt x="400" y="126"/>
                    </a:lnTo>
                    <a:lnTo>
                      <a:pt x="376" y="126"/>
                    </a:lnTo>
                    <a:lnTo>
                      <a:pt x="360" y="126"/>
                    </a:lnTo>
                    <a:lnTo>
                      <a:pt x="342" y="126"/>
                    </a:lnTo>
                    <a:lnTo>
                      <a:pt x="324" y="126"/>
                    </a:lnTo>
                    <a:lnTo>
                      <a:pt x="306" y="118"/>
                    </a:lnTo>
                    <a:lnTo>
                      <a:pt x="296" y="118"/>
                    </a:lnTo>
                    <a:lnTo>
                      <a:pt x="284" y="126"/>
                    </a:lnTo>
                    <a:lnTo>
                      <a:pt x="272" y="118"/>
                    </a:lnTo>
                    <a:lnTo>
                      <a:pt x="266" y="102"/>
                    </a:lnTo>
                    <a:lnTo>
                      <a:pt x="254" y="102"/>
                    </a:lnTo>
                    <a:lnTo>
                      <a:pt x="248" y="88"/>
                    </a:lnTo>
                    <a:lnTo>
                      <a:pt x="236" y="74"/>
                    </a:lnTo>
                    <a:lnTo>
                      <a:pt x="224" y="74"/>
                    </a:lnTo>
                    <a:lnTo>
                      <a:pt x="218" y="58"/>
                    </a:lnTo>
                    <a:lnTo>
                      <a:pt x="218" y="44"/>
                    </a:lnTo>
                    <a:lnTo>
                      <a:pt x="212" y="30"/>
                    </a:lnTo>
                    <a:lnTo>
                      <a:pt x="208" y="14"/>
                    </a:lnTo>
                    <a:lnTo>
                      <a:pt x="202" y="8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28" name="Freeform 43"/>
              <p:cNvSpPr>
                <a:spLocks noChangeAspect="1"/>
              </p:cNvSpPr>
              <p:nvPr/>
            </p:nvSpPr>
            <p:spPr bwMode="auto">
              <a:xfrm>
                <a:off x="2310" y="2230"/>
                <a:ext cx="640" cy="586"/>
              </a:xfrm>
              <a:custGeom>
                <a:avLst/>
                <a:gdLst>
                  <a:gd name="T0" fmla="*/ 182 w 640"/>
                  <a:gd name="T1" fmla="*/ 30 h 586"/>
                  <a:gd name="T2" fmla="*/ 170 w 640"/>
                  <a:gd name="T3" fmla="*/ 66 h 586"/>
                  <a:gd name="T4" fmla="*/ 124 w 640"/>
                  <a:gd name="T5" fmla="*/ 74 h 586"/>
                  <a:gd name="T6" fmla="*/ 76 w 640"/>
                  <a:gd name="T7" fmla="*/ 66 h 586"/>
                  <a:gd name="T8" fmla="*/ 30 w 640"/>
                  <a:gd name="T9" fmla="*/ 74 h 586"/>
                  <a:gd name="T10" fmla="*/ 0 w 640"/>
                  <a:gd name="T11" fmla="*/ 74 h 586"/>
                  <a:gd name="T12" fmla="*/ 2 w 640"/>
                  <a:gd name="T13" fmla="*/ 96 h 586"/>
                  <a:gd name="T14" fmla="*/ 8 w 640"/>
                  <a:gd name="T15" fmla="*/ 142 h 586"/>
                  <a:gd name="T16" fmla="*/ 20 w 640"/>
                  <a:gd name="T17" fmla="*/ 186 h 586"/>
                  <a:gd name="T18" fmla="*/ 54 w 640"/>
                  <a:gd name="T19" fmla="*/ 208 h 586"/>
                  <a:gd name="T20" fmla="*/ 84 w 640"/>
                  <a:gd name="T21" fmla="*/ 216 h 586"/>
                  <a:gd name="T22" fmla="*/ 90 w 640"/>
                  <a:gd name="T23" fmla="*/ 246 h 586"/>
                  <a:gd name="T24" fmla="*/ 102 w 640"/>
                  <a:gd name="T25" fmla="*/ 290 h 586"/>
                  <a:gd name="T26" fmla="*/ 78 w 640"/>
                  <a:gd name="T27" fmla="*/ 320 h 586"/>
                  <a:gd name="T28" fmla="*/ 54 w 640"/>
                  <a:gd name="T29" fmla="*/ 356 h 586"/>
                  <a:gd name="T30" fmla="*/ 70 w 640"/>
                  <a:gd name="T31" fmla="*/ 378 h 586"/>
                  <a:gd name="T32" fmla="*/ 66 w 640"/>
                  <a:gd name="T33" fmla="*/ 430 h 586"/>
                  <a:gd name="T34" fmla="*/ 70 w 640"/>
                  <a:gd name="T35" fmla="*/ 474 h 586"/>
                  <a:gd name="T36" fmla="*/ 118 w 640"/>
                  <a:gd name="T37" fmla="*/ 482 h 586"/>
                  <a:gd name="T38" fmla="*/ 152 w 640"/>
                  <a:gd name="T39" fmla="*/ 490 h 586"/>
                  <a:gd name="T40" fmla="*/ 182 w 640"/>
                  <a:gd name="T41" fmla="*/ 512 h 586"/>
                  <a:gd name="T42" fmla="*/ 200 w 640"/>
                  <a:gd name="T43" fmla="*/ 550 h 586"/>
                  <a:gd name="T44" fmla="*/ 216 w 640"/>
                  <a:gd name="T45" fmla="*/ 580 h 586"/>
                  <a:gd name="T46" fmla="*/ 248 w 640"/>
                  <a:gd name="T47" fmla="*/ 572 h 586"/>
                  <a:gd name="T48" fmla="*/ 282 w 640"/>
                  <a:gd name="T49" fmla="*/ 542 h 586"/>
                  <a:gd name="T50" fmla="*/ 322 w 640"/>
                  <a:gd name="T51" fmla="*/ 542 h 586"/>
                  <a:gd name="T52" fmla="*/ 364 w 640"/>
                  <a:gd name="T53" fmla="*/ 556 h 586"/>
                  <a:gd name="T54" fmla="*/ 404 w 640"/>
                  <a:gd name="T55" fmla="*/ 556 h 586"/>
                  <a:gd name="T56" fmla="*/ 446 w 640"/>
                  <a:gd name="T57" fmla="*/ 542 h 586"/>
                  <a:gd name="T58" fmla="*/ 446 w 640"/>
                  <a:gd name="T59" fmla="*/ 586 h 586"/>
                  <a:gd name="T60" fmla="*/ 476 w 640"/>
                  <a:gd name="T61" fmla="*/ 572 h 586"/>
                  <a:gd name="T62" fmla="*/ 486 w 640"/>
                  <a:gd name="T63" fmla="*/ 526 h 586"/>
                  <a:gd name="T64" fmla="*/ 510 w 640"/>
                  <a:gd name="T65" fmla="*/ 482 h 586"/>
                  <a:gd name="T66" fmla="*/ 540 w 640"/>
                  <a:gd name="T67" fmla="*/ 460 h 586"/>
                  <a:gd name="T68" fmla="*/ 564 w 640"/>
                  <a:gd name="T69" fmla="*/ 424 h 586"/>
                  <a:gd name="T70" fmla="*/ 592 w 640"/>
                  <a:gd name="T71" fmla="*/ 402 h 586"/>
                  <a:gd name="T72" fmla="*/ 610 w 640"/>
                  <a:gd name="T73" fmla="*/ 356 h 586"/>
                  <a:gd name="T74" fmla="*/ 616 w 640"/>
                  <a:gd name="T75" fmla="*/ 312 h 586"/>
                  <a:gd name="T76" fmla="*/ 610 w 640"/>
                  <a:gd name="T77" fmla="*/ 266 h 586"/>
                  <a:gd name="T78" fmla="*/ 616 w 640"/>
                  <a:gd name="T79" fmla="*/ 224 h 586"/>
                  <a:gd name="T80" fmla="*/ 610 w 640"/>
                  <a:gd name="T81" fmla="*/ 178 h 586"/>
                  <a:gd name="T82" fmla="*/ 628 w 640"/>
                  <a:gd name="T83" fmla="*/ 142 h 586"/>
                  <a:gd name="T84" fmla="*/ 628 w 640"/>
                  <a:gd name="T85" fmla="*/ 126 h 586"/>
                  <a:gd name="T86" fmla="*/ 576 w 640"/>
                  <a:gd name="T87" fmla="*/ 134 h 586"/>
                  <a:gd name="T88" fmla="*/ 524 w 640"/>
                  <a:gd name="T89" fmla="*/ 126 h 586"/>
                  <a:gd name="T90" fmla="*/ 464 w 640"/>
                  <a:gd name="T91" fmla="*/ 126 h 586"/>
                  <a:gd name="T92" fmla="*/ 418 w 640"/>
                  <a:gd name="T93" fmla="*/ 126 h 586"/>
                  <a:gd name="T94" fmla="*/ 358 w 640"/>
                  <a:gd name="T95" fmla="*/ 126 h 586"/>
                  <a:gd name="T96" fmla="*/ 306 w 640"/>
                  <a:gd name="T97" fmla="*/ 118 h 586"/>
                  <a:gd name="T98" fmla="*/ 272 w 640"/>
                  <a:gd name="T99" fmla="*/ 118 h 586"/>
                  <a:gd name="T100" fmla="*/ 248 w 640"/>
                  <a:gd name="T101" fmla="*/ 90 h 586"/>
                  <a:gd name="T102" fmla="*/ 218 w 640"/>
                  <a:gd name="T103" fmla="*/ 60 h 586"/>
                  <a:gd name="T104" fmla="*/ 208 w 640"/>
                  <a:gd name="T105" fmla="*/ 16 h 58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40"/>
                  <a:gd name="T160" fmla="*/ 0 h 586"/>
                  <a:gd name="T161" fmla="*/ 640 w 640"/>
                  <a:gd name="T162" fmla="*/ 586 h 58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40" h="586">
                    <a:moveTo>
                      <a:pt x="200" y="0"/>
                    </a:moveTo>
                    <a:lnTo>
                      <a:pt x="188" y="16"/>
                    </a:lnTo>
                    <a:lnTo>
                      <a:pt x="182" y="30"/>
                    </a:lnTo>
                    <a:lnTo>
                      <a:pt x="176" y="46"/>
                    </a:lnTo>
                    <a:lnTo>
                      <a:pt x="176" y="60"/>
                    </a:lnTo>
                    <a:lnTo>
                      <a:pt x="170" y="66"/>
                    </a:lnTo>
                    <a:lnTo>
                      <a:pt x="160" y="66"/>
                    </a:lnTo>
                    <a:lnTo>
                      <a:pt x="140" y="74"/>
                    </a:lnTo>
                    <a:lnTo>
                      <a:pt x="124" y="74"/>
                    </a:lnTo>
                    <a:lnTo>
                      <a:pt x="112" y="74"/>
                    </a:lnTo>
                    <a:lnTo>
                      <a:pt x="94" y="66"/>
                    </a:lnTo>
                    <a:lnTo>
                      <a:pt x="76" y="66"/>
                    </a:lnTo>
                    <a:lnTo>
                      <a:pt x="60" y="74"/>
                    </a:lnTo>
                    <a:lnTo>
                      <a:pt x="46" y="74"/>
                    </a:lnTo>
                    <a:lnTo>
                      <a:pt x="30" y="74"/>
                    </a:lnTo>
                    <a:lnTo>
                      <a:pt x="18" y="74"/>
                    </a:lnTo>
                    <a:lnTo>
                      <a:pt x="6" y="74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82"/>
                    </a:lnTo>
                    <a:lnTo>
                      <a:pt x="2" y="96"/>
                    </a:lnTo>
                    <a:lnTo>
                      <a:pt x="8" y="112"/>
                    </a:lnTo>
                    <a:lnTo>
                      <a:pt x="14" y="126"/>
                    </a:lnTo>
                    <a:lnTo>
                      <a:pt x="8" y="142"/>
                    </a:lnTo>
                    <a:lnTo>
                      <a:pt x="2" y="156"/>
                    </a:lnTo>
                    <a:lnTo>
                      <a:pt x="8" y="170"/>
                    </a:lnTo>
                    <a:lnTo>
                      <a:pt x="20" y="186"/>
                    </a:lnTo>
                    <a:lnTo>
                      <a:pt x="30" y="194"/>
                    </a:lnTo>
                    <a:lnTo>
                      <a:pt x="44" y="202"/>
                    </a:lnTo>
                    <a:lnTo>
                      <a:pt x="54" y="208"/>
                    </a:lnTo>
                    <a:lnTo>
                      <a:pt x="66" y="202"/>
                    </a:lnTo>
                    <a:lnTo>
                      <a:pt x="72" y="216"/>
                    </a:lnTo>
                    <a:lnTo>
                      <a:pt x="84" y="216"/>
                    </a:lnTo>
                    <a:lnTo>
                      <a:pt x="94" y="216"/>
                    </a:lnTo>
                    <a:lnTo>
                      <a:pt x="90" y="230"/>
                    </a:lnTo>
                    <a:lnTo>
                      <a:pt x="90" y="246"/>
                    </a:lnTo>
                    <a:lnTo>
                      <a:pt x="94" y="260"/>
                    </a:lnTo>
                    <a:lnTo>
                      <a:pt x="102" y="276"/>
                    </a:lnTo>
                    <a:lnTo>
                      <a:pt x="102" y="290"/>
                    </a:lnTo>
                    <a:lnTo>
                      <a:pt x="94" y="304"/>
                    </a:lnTo>
                    <a:lnTo>
                      <a:pt x="84" y="312"/>
                    </a:lnTo>
                    <a:lnTo>
                      <a:pt x="78" y="320"/>
                    </a:lnTo>
                    <a:lnTo>
                      <a:pt x="72" y="328"/>
                    </a:lnTo>
                    <a:lnTo>
                      <a:pt x="66" y="342"/>
                    </a:lnTo>
                    <a:lnTo>
                      <a:pt x="54" y="356"/>
                    </a:lnTo>
                    <a:lnTo>
                      <a:pt x="60" y="364"/>
                    </a:lnTo>
                    <a:lnTo>
                      <a:pt x="70" y="378"/>
                    </a:lnTo>
                    <a:lnTo>
                      <a:pt x="70" y="394"/>
                    </a:lnTo>
                    <a:lnTo>
                      <a:pt x="66" y="408"/>
                    </a:lnTo>
                    <a:lnTo>
                      <a:pt x="66" y="430"/>
                    </a:lnTo>
                    <a:lnTo>
                      <a:pt x="60" y="446"/>
                    </a:lnTo>
                    <a:lnTo>
                      <a:pt x="66" y="460"/>
                    </a:lnTo>
                    <a:lnTo>
                      <a:pt x="70" y="474"/>
                    </a:lnTo>
                    <a:lnTo>
                      <a:pt x="88" y="482"/>
                    </a:lnTo>
                    <a:lnTo>
                      <a:pt x="106" y="482"/>
                    </a:lnTo>
                    <a:lnTo>
                      <a:pt x="118" y="482"/>
                    </a:lnTo>
                    <a:lnTo>
                      <a:pt x="130" y="490"/>
                    </a:lnTo>
                    <a:lnTo>
                      <a:pt x="142" y="490"/>
                    </a:lnTo>
                    <a:lnTo>
                      <a:pt x="152" y="490"/>
                    </a:lnTo>
                    <a:lnTo>
                      <a:pt x="164" y="490"/>
                    </a:lnTo>
                    <a:lnTo>
                      <a:pt x="182" y="498"/>
                    </a:lnTo>
                    <a:lnTo>
                      <a:pt x="182" y="512"/>
                    </a:lnTo>
                    <a:lnTo>
                      <a:pt x="182" y="526"/>
                    </a:lnTo>
                    <a:lnTo>
                      <a:pt x="188" y="542"/>
                    </a:lnTo>
                    <a:lnTo>
                      <a:pt x="200" y="550"/>
                    </a:lnTo>
                    <a:lnTo>
                      <a:pt x="212" y="550"/>
                    </a:lnTo>
                    <a:lnTo>
                      <a:pt x="216" y="566"/>
                    </a:lnTo>
                    <a:lnTo>
                      <a:pt x="216" y="580"/>
                    </a:lnTo>
                    <a:lnTo>
                      <a:pt x="224" y="580"/>
                    </a:lnTo>
                    <a:lnTo>
                      <a:pt x="236" y="580"/>
                    </a:lnTo>
                    <a:lnTo>
                      <a:pt x="248" y="572"/>
                    </a:lnTo>
                    <a:lnTo>
                      <a:pt x="258" y="566"/>
                    </a:lnTo>
                    <a:lnTo>
                      <a:pt x="270" y="550"/>
                    </a:lnTo>
                    <a:lnTo>
                      <a:pt x="282" y="542"/>
                    </a:lnTo>
                    <a:lnTo>
                      <a:pt x="294" y="542"/>
                    </a:lnTo>
                    <a:lnTo>
                      <a:pt x="312" y="542"/>
                    </a:lnTo>
                    <a:lnTo>
                      <a:pt x="322" y="542"/>
                    </a:lnTo>
                    <a:lnTo>
                      <a:pt x="334" y="550"/>
                    </a:lnTo>
                    <a:lnTo>
                      <a:pt x="352" y="556"/>
                    </a:lnTo>
                    <a:lnTo>
                      <a:pt x="364" y="556"/>
                    </a:lnTo>
                    <a:lnTo>
                      <a:pt x="382" y="556"/>
                    </a:lnTo>
                    <a:lnTo>
                      <a:pt x="394" y="556"/>
                    </a:lnTo>
                    <a:lnTo>
                      <a:pt x="404" y="556"/>
                    </a:lnTo>
                    <a:lnTo>
                      <a:pt x="424" y="550"/>
                    </a:lnTo>
                    <a:lnTo>
                      <a:pt x="434" y="550"/>
                    </a:lnTo>
                    <a:lnTo>
                      <a:pt x="446" y="542"/>
                    </a:lnTo>
                    <a:lnTo>
                      <a:pt x="446" y="556"/>
                    </a:lnTo>
                    <a:lnTo>
                      <a:pt x="446" y="572"/>
                    </a:lnTo>
                    <a:lnTo>
                      <a:pt x="446" y="586"/>
                    </a:lnTo>
                    <a:lnTo>
                      <a:pt x="458" y="586"/>
                    </a:lnTo>
                    <a:lnTo>
                      <a:pt x="470" y="586"/>
                    </a:lnTo>
                    <a:lnTo>
                      <a:pt x="476" y="572"/>
                    </a:lnTo>
                    <a:lnTo>
                      <a:pt x="470" y="556"/>
                    </a:lnTo>
                    <a:lnTo>
                      <a:pt x="476" y="542"/>
                    </a:lnTo>
                    <a:lnTo>
                      <a:pt x="486" y="526"/>
                    </a:lnTo>
                    <a:lnTo>
                      <a:pt x="494" y="512"/>
                    </a:lnTo>
                    <a:lnTo>
                      <a:pt x="504" y="498"/>
                    </a:lnTo>
                    <a:lnTo>
                      <a:pt x="510" y="482"/>
                    </a:lnTo>
                    <a:lnTo>
                      <a:pt x="518" y="468"/>
                    </a:lnTo>
                    <a:lnTo>
                      <a:pt x="528" y="468"/>
                    </a:lnTo>
                    <a:lnTo>
                      <a:pt x="540" y="460"/>
                    </a:lnTo>
                    <a:lnTo>
                      <a:pt x="552" y="452"/>
                    </a:lnTo>
                    <a:lnTo>
                      <a:pt x="552" y="438"/>
                    </a:lnTo>
                    <a:lnTo>
                      <a:pt x="564" y="424"/>
                    </a:lnTo>
                    <a:lnTo>
                      <a:pt x="574" y="416"/>
                    </a:lnTo>
                    <a:lnTo>
                      <a:pt x="586" y="416"/>
                    </a:lnTo>
                    <a:lnTo>
                      <a:pt x="592" y="402"/>
                    </a:lnTo>
                    <a:lnTo>
                      <a:pt x="592" y="386"/>
                    </a:lnTo>
                    <a:lnTo>
                      <a:pt x="600" y="372"/>
                    </a:lnTo>
                    <a:lnTo>
                      <a:pt x="610" y="356"/>
                    </a:lnTo>
                    <a:lnTo>
                      <a:pt x="610" y="342"/>
                    </a:lnTo>
                    <a:lnTo>
                      <a:pt x="610" y="328"/>
                    </a:lnTo>
                    <a:lnTo>
                      <a:pt x="616" y="312"/>
                    </a:lnTo>
                    <a:lnTo>
                      <a:pt x="616" y="296"/>
                    </a:lnTo>
                    <a:lnTo>
                      <a:pt x="610" y="282"/>
                    </a:lnTo>
                    <a:lnTo>
                      <a:pt x="610" y="266"/>
                    </a:lnTo>
                    <a:lnTo>
                      <a:pt x="610" y="252"/>
                    </a:lnTo>
                    <a:lnTo>
                      <a:pt x="610" y="238"/>
                    </a:lnTo>
                    <a:lnTo>
                      <a:pt x="616" y="224"/>
                    </a:lnTo>
                    <a:lnTo>
                      <a:pt x="610" y="208"/>
                    </a:lnTo>
                    <a:lnTo>
                      <a:pt x="610" y="194"/>
                    </a:lnTo>
                    <a:lnTo>
                      <a:pt x="610" y="178"/>
                    </a:lnTo>
                    <a:lnTo>
                      <a:pt x="616" y="170"/>
                    </a:lnTo>
                    <a:lnTo>
                      <a:pt x="622" y="156"/>
                    </a:lnTo>
                    <a:lnTo>
                      <a:pt x="628" y="142"/>
                    </a:lnTo>
                    <a:lnTo>
                      <a:pt x="640" y="126"/>
                    </a:lnTo>
                    <a:lnTo>
                      <a:pt x="628" y="126"/>
                    </a:lnTo>
                    <a:lnTo>
                      <a:pt x="610" y="126"/>
                    </a:lnTo>
                    <a:lnTo>
                      <a:pt x="594" y="134"/>
                    </a:lnTo>
                    <a:lnTo>
                      <a:pt x="576" y="134"/>
                    </a:lnTo>
                    <a:lnTo>
                      <a:pt x="558" y="134"/>
                    </a:lnTo>
                    <a:lnTo>
                      <a:pt x="540" y="134"/>
                    </a:lnTo>
                    <a:lnTo>
                      <a:pt x="524" y="126"/>
                    </a:lnTo>
                    <a:lnTo>
                      <a:pt x="504" y="126"/>
                    </a:lnTo>
                    <a:lnTo>
                      <a:pt x="482" y="126"/>
                    </a:lnTo>
                    <a:lnTo>
                      <a:pt x="464" y="126"/>
                    </a:lnTo>
                    <a:lnTo>
                      <a:pt x="448" y="126"/>
                    </a:lnTo>
                    <a:lnTo>
                      <a:pt x="436" y="126"/>
                    </a:lnTo>
                    <a:lnTo>
                      <a:pt x="418" y="126"/>
                    </a:lnTo>
                    <a:lnTo>
                      <a:pt x="400" y="126"/>
                    </a:lnTo>
                    <a:lnTo>
                      <a:pt x="376" y="126"/>
                    </a:lnTo>
                    <a:lnTo>
                      <a:pt x="358" y="126"/>
                    </a:lnTo>
                    <a:lnTo>
                      <a:pt x="340" y="126"/>
                    </a:lnTo>
                    <a:lnTo>
                      <a:pt x="324" y="126"/>
                    </a:lnTo>
                    <a:lnTo>
                      <a:pt x="306" y="118"/>
                    </a:lnTo>
                    <a:lnTo>
                      <a:pt x="296" y="118"/>
                    </a:lnTo>
                    <a:lnTo>
                      <a:pt x="282" y="126"/>
                    </a:lnTo>
                    <a:lnTo>
                      <a:pt x="272" y="118"/>
                    </a:lnTo>
                    <a:lnTo>
                      <a:pt x="266" y="104"/>
                    </a:lnTo>
                    <a:lnTo>
                      <a:pt x="254" y="104"/>
                    </a:lnTo>
                    <a:lnTo>
                      <a:pt x="248" y="90"/>
                    </a:lnTo>
                    <a:lnTo>
                      <a:pt x="236" y="74"/>
                    </a:lnTo>
                    <a:lnTo>
                      <a:pt x="224" y="74"/>
                    </a:lnTo>
                    <a:lnTo>
                      <a:pt x="218" y="60"/>
                    </a:lnTo>
                    <a:lnTo>
                      <a:pt x="218" y="46"/>
                    </a:lnTo>
                    <a:lnTo>
                      <a:pt x="212" y="30"/>
                    </a:lnTo>
                    <a:lnTo>
                      <a:pt x="208" y="16"/>
                    </a:lnTo>
                    <a:lnTo>
                      <a:pt x="200" y="8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6" name="Group 44"/>
              <p:cNvGrpSpPr>
                <a:grpSpLocks noChangeAspect="1"/>
              </p:cNvGrpSpPr>
              <p:nvPr/>
            </p:nvGrpSpPr>
            <p:grpSpPr bwMode="auto">
              <a:xfrm>
                <a:off x="2310" y="2230"/>
                <a:ext cx="640" cy="586"/>
                <a:chOff x="2310" y="2230"/>
                <a:chExt cx="640" cy="586"/>
              </a:xfrm>
            </p:grpSpPr>
            <p:sp>
              <p:nvSpPr>
                <p:cNvPr id="36030" name="Freeform 45"/>
                <p:cNvSpPr>
                  <a:spLocks noChangeAspect="1"/>
                </p:cNvSpPr>
                <p:nvPr/>
              </p:nvSpPr>
              <p:spPr bwMode="auto">
                <a:xfrm>
                  <a:off x="2310" y="2230"/>
                  <a:ext cx="640" cy="586"/>
                </a:xfrm>
                <a:custGeom>
                  <a:avLst/>
                  <a:gdLst>
                    <a:gd name="T0" fmla="*/ 182 w 640"/>
                    <a:gd name="T1" fmla="*/ 30 h 586"/>
                    <a:gd name="T2" fmla="*/ 170 w 640"/>
                    <a:gd name="T3" fmla="*/ 66 h 586"/>
                    <a:gd name="T4" fmla="*/ 124 w 640"/>
                    <a:gd name="T5" fmla="*/ 74 h 586"/>
                    <a:gd name="T6" fmla="*/ 76 w 640"/>
                    <a:gd name="T7" fmla="*/ 66 h 586"/>
                    <a:gd name="T8" fmla="*/ 30 w 640"/>
                    <a:gd name="T9" fmla="*/ 74 h 586"/>
                    <a:gd name="T10" fmla="*/ 0 w 640"/>
                    <a:gd name="T11" fmla="*/ 74 h 586"/>
                    <a:gd name="T12" fmla="*/ 2 w 640"/>
                    <a:gd name="T13" fmla="*/ 96 h 586"/>
                    <a:gd name="T14" fmla="*/ 8 w 640"/>
                    <a:gd name="T15" fmla="*/ 142 h 586"/>
                    <a:gd name="T16" fmla="*/ 20 w 640"/>
                    <a:gd name="T17" fmla="*/ 186 h 586"/>
                    <a:gd name="T18" fmla="*/ 54 w 640"/>
                    <a:gd name="T19" fmla="*/ 208 h 586"/>
                    <a:gd name="T20" fmla="*/ 84 w 640"/>
                    <a:gd name="T21" fmla="*/ 216 h 586"/>
                    <a:gd name="T22" fmla="*/ 90 w 640"/>
                    <a:gd name="T23" fmla="*/ 246 h 586"/>
                    <a:gd name="T24" fmla="*/ 102 w 640"/>
                    <a:gd name="T25" fmla="*/ 290 h 586"/>
                    <a:gd name="T26" fmla="*/ 78 w 640"/>
                    <a:gd name="T27" fmla="*/ 320 h 586"/>
                    <a:gd name="T28" fmla="*/ 54 w 640"/>
                    <a:gd name="T29" fmla="*/ 356 h 586"/>
                    <a:gd name="T30" fmla="*/ 70 w 640"/>
                    <a:gd name="T31" fmla="*/ 378 h 586"/>
                    <a:gd name="T32" fmla="*/ 66 w 640"/>
                    <a:gd name="T33" fmla="*/ 430 h 586"/>
                    <a:gd name="T34" fmla="*/ 70 w 640"/>
                    <a:gd name="T35" fmla="*/ 474 h 586"/>
                    <a:gd name="T36" fmla="*/ 118 w 640"/>
                    <a:gd name="T37" fmla="*/ 482 h 586"/>
                    <a:gd name="T38" fmla="*/ 152 w 640"/>
                    <a:gd name="T39" fmla="*/ 490 h 586"/>
                    <a:gd name="T40" fmla="*/ 182 w 640"/>
                    <a:gd name="T41" fmla="*/ 512 h 586"/>
                    <a:gd name="T42" fmla="*/ 200 w 640"/>
                    <a:gd name="T43" fmla="*/ 550 h 586"/>
                    <a:gd name="T44" fmla="*/ 216 w 640"/>
                    <a:gd name="T45" fmla="*/ 580 h 586"/>
                    <a:gd name="T46" fmla="*/ 248 w 640"/>
                    <a:gd name="T47" fmla="*/ 572 h 586"/>
                    <a:gd name="T48" fmla="*/ 282 w 640"/>
                    <a:gd name="T49" fmla="*/ 542 h 586"/>
                    <a:gd name="T50" fmla="*/ 322 w 640"/>
                    <a:gd name="T51" fmla="*/ 542 h 586"/>
                    <a:gd name="T52" fmla="*/ 364 w 640"/>
                    <a:gd name="T53" fmla="*/ 556 h 586"/>
                    <a:gd name="T54" fmla="*/ 404 w 640"/>
                    <a:gd name="T55" fmla="*/ 556 h 586"/>
                    <a:gd name="T56" fmla="*/ 446 w 640"/>
                    <a:gd name="T57" fmla="*/ 542 h 586"/>
                    <a:gd name="T58" fmla="*/ 446 w 640"/>
                    <a:gd name="T59" fmla="*/ 586 h 586"/>
                    <a:gd name="T60" fmla="*/ 476 w 640"/>
                    <a:gd name="T61" fmla="*/ 572 h 586"/>
                    <a:gd name="T62" fmla="*/ 486 w 640"/>
                    <a:gd name="T63" fmla="*/ 526 h 586"/>
                    <a:gd name="T64" fmla="*/ 510 w 640"/>
                    <a:gd name="T65" fmla="*/ 482 h 586"/>
                    <a:gd name="T66" fmla="*/ 540 w 640"/>
                    <a:gd name="T67" fmla="*/ 460 h 586"/>
                    <a:gd name="T68" fmla="*/ 564 w 640"/>
                    <a:gd name="T69" fmla="*/ 424 h 586"/>
                    <a:gd name="T70" fmla="*/ 592 w 640"/>
                    <a:gd name="T71" fmla="*/ 402 h 586"/>
                    <a:gd name="T72" fmla="*/ 610 w 640"/>
                    <a:gd name="T73" fmla="*/ 356 h 586"/>
                    <a:gd name="T74" fmla="*/ 616 w 640"/>
                    <a:gd name="T75" fmla="*/ 312 h 586"/>
                    <a:gd name="T76" fmla="*/ 610 w 640"/>
                    <a:gd name="T77" fmla="*/ 266 h 586"/>
                    <a:gd name="T78" fmla="*/ 616 w 640"/>
                    <a:gd name="T79" fmla="*/ 224 h 586"/>
                    <a:gd name="T80" fmla="*/ 610 w 640"/>
                    <a:gd name="T81" fmla="*/ 178 h 586"/>
                    <a:gd name="T82" fmla="*/ 628 w 640"/>
                    <a:gd name="T83" fmla="*/ 142 h 586"/>
                    <a:gd name="T84" fmla="*/ 628 w 640"/>
                    <a:gd name="T85" fmla="*/ 126 h 586"/>
                    <a:gd name="T86" fmla="*/ 576 w 640"/>
                    <a:gd name="T87" fmla="*/ 134 h 586"/>
                    <a:gd name="T88" fmla="*/ 524 w 640"/>
                    <a:gd name="T89" fmla="*/ 126 h 586"/>
                    <a:gd name="T90" fmla="*/ 464 w 640"/>
                    <a:gd name="T91" fmla="*/ 126 h 586"/>
                    <a:gd name="T92" fmla="*/ 418 w 640"/>
                    <a:gd name="T93" fmla="*/ 126 h 586"/>
                    <a:gd name="T94" fmla="*/ 358 w 640"/>
                    <a:gd name="T95" fmla="*/ 126 h 586"/>
                    <a:gd name="T96" fmla="*/ 306 w 640"/>
                    <a:gd name="T97" fmla="*/ 118 h 586"/>
                    <a:gd name="T98" fmla="*/ 272 w 640"/>
                    <a:gd name="T99" fmla="*/ 118 h 586"/>
                    <a:gd name="T100" fmla="*/ 248 w 640"/>
                    <a:gd name="T101" fmla="*/ 90 h 586"/>
                    <a:gd name="T102" fmla="*/ 218 w 640"/>
                    <a:gd name="T103" fmla="*/ 60 h 586"/>
                    <a:gd name="T104" fmla="*/ 208 w 640"/>
                    <a:gd name="T105" fmla="*/ 16 h 58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640"/>
                    <a:gd name="T160" fmla="*/ 0 h 586"/>
                    <a:gd name="T161" fmla="*/ 640 w 640"/>
                    <a:gd name="T162" fmla="*/ 586 h 58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640" h="586">
                      <a:moveTo>
                        <a:pt x="200" y="0"/>
                      </a:moveTo>
                      <a:lnTo>
                        <a:pt x="188" y="16"/>
                      </a:lnTo>
                      <a:lnTo>
                        <a:pt x="182" y="30"/>
                      </a:lnTo>
                      <a:lnTo>
                        <a:pt x="176" y="46"/>
                      </a:lnTo>
                      <a:lnTo>
                        <a:pt x="176" y="60"/>
                      </a:lnTo>
                      <a:lnTo>
                        <a:pt x="170" y="66"/>
                      </a:lnTo>
                      <a:lnTo>
                        <a:pt x="160" y="66"/>
                      </a:lnTo>
                      <a:lnTo>
                        <a:pt x="140" y="74"/>
                      </a:lnTo>
                      <a:lnTo>
                        <a:pt x="124" y="74"/>
                      </a:lnTo>
                      <a:lnTo>
                        <a:pt x="112" y="74"/>
                      </a:lnTo>
                      <a:lnTo>
                        <a:pt x="94" y="66"/>
                      </a:lnTo>
                      <a:lnTo>
                        <a:pt x="76" y="66"/>
                      </a:lnTo>
                      <a:lnTo>
                        <a:pt x="60" y="74"/>
                      </a:lnTo>
                      <a:lnTo>
                        <a:pt x="46" y="74"/>
                      </a:lnTo>
                      <a:lnTo>
                        <a:pt x="30" y="74"/>
                      </a:lnTo>
                      <a:lnTo>
                        <a:pt x="18" y="74"/>
                      </a:lnTo>
                      <a:lnTo>
                        <a:pt x="6" y="74"/>
                      </a:lnTo>
                      <a:lnTo>
                        <a:pt x="0" y="74"/>
                      </a:lnTo>
                      <a:lnTo>
                        <a:pt x="2" y="74"/>
                      </a:lnTo>
                      <a:lnTo>
                        <a:pt x="2" y="82"/>
                      </a:lnTo>
                      <a:lnTo>
                        <a:pt x="2" y="96"/>
                      </a:lnTo>
                      <a:lnTo>
                        <a:pt x="8" y="112"/>
                      </a:lnTo>
                      <a:lnTo>
                        <a:pt x="14" y="126"/>
                      </a:lnTo>
                      <a:lnTo>
                        <a:pt x="8" y="142"/>
                      </a:lnTo>
                      <a:lnTo>
                        <a:pt x="2" y="156"/>
                      </a:lnTo>
                      <a:lnTo>
                        <a:pt x="8" y="170"/>
                      </a:lnTo>
                      <a:lnTo>
                        <a:pt x="20" y="186"/>
                      </a:lnTo>
                      <a:lnTo>
                        <a:pt x="30" y="194"/>
                      </a:lnTo>
                      <a:lnTo>
                        <a:pt x="44" y="202"/>
                      </a:lnTo>
                      <a:lnTo>
                        <a:pt x="54" y="208"/>
                      </a:lnTo>
                      <a:lnTo>
                        <a:pt x="66" y="202"/>
                      </a:lnTo>
                      <a:lnTo>
                        <a:pt x="72" y="216"/>
                      </a:lnTo>
                      <a:lnTo>
                        <a:pt x="84" y="216"/>
                      </a:lnTo>
                      <a:lnTo>
                        <a:pt x="94" y="216"/>
                      </a:lnTo>
                      <a:lnTo>
                        <a:pt x="90" y="230"/>
                      </a:lnTo>
                      <a:lnTo>
                        <a:pt x="90" y="246"/>
                      </a:lnTo>
                      <a:lnTo>
                        <a:pt x="94" y="260"/>
                      </a:lnTo>
                      <a:lnTo>
                        <a:pt x="102" y="276"/>
                      </a:lnTo>
                      <a:lnTo>
                        <a:pt x="102" y="290"/>
                      </a:lnTo>
                      <a:lnTo>
                        <a:pt x="94" y="304"/>
                      </a:lnTo>
                      <a:lnTo>
                        <a:pt x="84" y="312"/>
                      </a:lnTo>
                      <a:lnTo>
                        <a:pt x="78" y="320"/>
                      </a:lnTo>
                      <a:lnTo>
                        <a:pt x="72" y="328"/>
                      </a:lnTo>
                      <a:lnTo>
                        <a:pt x="66" y="342"/>
                      </a:lnTo>
                      <a:lnTo>
                        <a:pt x="54" y="356"/>
                      </a:lnTo>
                      <a:lnTo>
                        <a:pt x="60" y="364"/>
                      </a:lnTo>
                      <a:lnTo>
                        <a:pt x="70" y="378"/>
                      </a:lnTo>
                      <a:lnTo>
                        <a:pt x="70" y="394"/>
                      </a:lnTo>
                      <a:lnTo>
                        <a:pt x="66" y="408"/>
                      </a:lnTo>
                      <a:lnTo>
                        <a:pt x="66" y="430"/>
                      </a:lnTo>
                      <a:lnTo>
                        <a:pt x="60" y="446"/>
                      </a:lnTo>
                      <a:lnTo>
                        <a:pt x="66" y="460"/>
                      </a:lnTo>
                      <a:lnTo>
                        <a:pt x="70" y="474"/>
                      </a:lnTo>
                      <a:lnTo>
                        <a:pt x="88" y="482"/>
                      </a:lnTo>
                      <a:lnTo>
                        <a:pt x="106" y="482"/>
                      </a:lnTo>
                      <a:lnTo>
                        <a:pt x="118" y="482"/>
                      </a:lnTo>
                      <a:lnTo>
                        <a:pt x="130" y="490"/>
                      </a:lnTo>
                      <a:lnTo>
                        <a:pt x="142" y="490"/>
                      </a:lnTo>
                      <a:lnTo>
                        <a:pt x="152" y="490"/>
                      </a:lnTo>
                      <a:lnTo>
                        <a:pt x="164" y="490"/>
                      </a:lnTo>
                      <a:lnTo>
                        <a:pt x="182" y="498"/>
                      </a:lnTo>
                      <a:lnTo>
                        <a:pt x="182" y="512"/>
                      </a:lnTo>
                      <a:lnTo>
                        <a:pt x="182" y="526"/>
                      </a:lnTo>
                      <a:lnTo>
                        <a:pt x="188" y="542"/>
                      </a:lnTo>
                      <a:lnTo>
                        <a:pt x="200" y="550"/>
                      </a:lnTo>
                      <a:lnTo>
                        <a:pt x="212" y="550"/>
                      </a:lnTo>
                      <a:lnTo>
                        <a:pt x="216" y="566"/>
                      </a:lnTo>
                      <a:lnTo>
                        <a:pt x="216" y="580"/>
                      </a:lnTo>
                      <a:lnTo>
                        <a:pt x="224" y="580"/>
                      </a:lnTo>
                      <a:lnTo>
                        <a:pt x="236" y="580"/>
                      </a:lnTo>
                      <a:lnTo>
                        <a:pt x="248" y="572"/>
                      </a:lnTo>
                      <a:lnTo>
                        <a:pt x="258" y="566"/>
                      </a:lnTo>
                      <a:lnTo>
                        <a:pt x="270" y="550"/>
                      </a:lnTo>
                      <a:lnTo>
                        <a:pt x="282" y="542"/>
                      </a:lnTo>
                      <a:lnTo>
                        <a:pt x="294" y="542"/>
                      </a:lnTo>
                      <a:lnTo>
                        <a:pt x="312" y="542"/>
                      </a:lnTo>
                      <a:lnTo>
                        <a:pt x="322" y="542"/>
                      </a:lnTo>
                      <a:lnTo>
                        <a:pt x="334" y="550"/>
                      </a:lnTo>
                      <a:lnTo>
                        <a:pt x="352" y="556"/>
                      </a:lnTo>
                      <a:lnTo>
                        <a:pt x="364" y="556"/>
                      </a:lnTo>
                      <a:lnTo>
                        <a:pt x="382" y="556"/>
                      </a:lnTo>
                      <a:lnTo>
                        <a:pt x="394" y="556"/>
                      </a:lnTo>
                      <a:lnTo>
                        <a:pt x="404" y="556"/>
                      </a:lnTo>
                      <a:lnTo>
                        <a:pt x="424" y="550"/>
                      </a:lnTo>
                      <a:lnTo>
                        <a:pt x="434" y="550"/>
                      </a:lnTo>
                      <a:lnTo>
                        <a:pt x="446" y="542"/>
                      </a:lnTo>
                      <a:lnTo>
                        <a:pt x="446" y="556"/>
                      </a:lnTo>
                      <a:lnTo>
                        <a:pt x="446" y="572"/>
                      </a:lnTo>
                      <a:lnTo>
                        <a:pt x="446" y="586"/>
                      </a:lnTo>
                      <a:lnTo>
                        <a:pt x="458" y="586"/>
                      </a:lnTo>
                      <a:lnTo>
                        <a:pt x="470" y="586"/>
                      </a:lnTo>
                      <a:lnTo>
                        <a:pt x="476" y="572"/>
                      </a:lnTo>
                      <a:lnTo>
                        <a:pt x="470" y="556"/>
                      </a:lnTo>
                      <a:lnTo>
                        <a:pt x="476" y="542"/>
                      </a:lnTo>
                      <a:lnTo>
                        <a:pt x="486" y="526"/>
                      </a:lnTo>
                      <a:lnTo>
                        <a:pt x="494" y="512"/>
                      </a:lnTo>
                      <a:lnTo>
                        <a:pt x="504" y="498"/>
                      </a:lnTo>
                      <a:lnTo>
                        <a:pt x="510" y="482"/>
                      </a:lnTo>
                      <a:lnTo>
                        <a:pt x="518" y="468"/>
                      </a:lnTo>
                      <a:lnTo>
                        <a:pt x="528" y="468"/>
                      </a:lnTo>
                      <a:lnTo>
                        <a:pt x="540" y="460"/>
                      </a:lnTo>
                      <a:lnTo>
                        <a:pt x="552" y="452"/>
                      </a:lnTo>
                      <a:lnTo>
                        <a:pt x="552" y="438"/>
                      </a:lnTo>
                      <a:lnTo>
                        <a:pt x="564" y="424"/>
                      </a:lnTo>
                      <a:lnTo>
                        <a:pt x="574" y="416"/>
                      </a:lnTo>
                      <a:lnTo>
                        <a:pt x="586" y="416"/>
                      </a:lnTo>
                      <a:lnTo>
                        <a:pt x="592" y="402"/>
                      </a:lnTo>
                      <a:lnTo>
                        <a:pt x="592" y="386"/>
                      </a:lnTo>
                      <a:lnTo>
                        <a:pt x="600" y="372"/>
                      </a:lnTo>
                      <a:lnTo>
                        <a:pt x="610" y="356"/>
                      </a:lnTo>
                      <a:lnTo>
                        <a:pt x="610" y="342"/>
                      </a:lnTo>
                      <a:lnTo>
                        <a:pt x="610" y="328"/>
                      </a:lnTo>
                      <a:lnTo>
                        <a:pt x="616" y="312"/>
                      </a:lnTo>
                      <a:lnTo>
                        <a:pt x="616" y="296"/>
                      </a:lnTo>
                      <a:lnTo>
                        <a:pt x="610" y="282"/>
                      </a:lnTo>
                      <a:lnTo>
                        <a:pt x="610" y="266"/>
                      </a:lnTo>
                      <a:lnTo>
                        <a:pt x="610" y="252"/>
                      </a:lnTo>
                      <a:lnTo>
                        <a:pt x="610" y="238"/>
                      </a:lnTo>
                      <a:lnTo>
                        <a:pt x="616" y="224"/>
                      </a:lnTo>
                      <a:lnTo>
                        <a:pt x="610" y="208"/>
                      </a:lnTo>
                      <a:lnTo>
                        <a:pt x="610" y="194"/>
                      </a:lnTo>
                      <a:lnTo>
                        <a:pt x="610" y="178"/>
                      </a:lnTo>
                      <a:lnTo>
                        <a:pt x="616" y="170"/>
                      </a:lnTo>
                      <a:lnTo>
                        <a:pt x="622" y="156"/>
                      </a:lnTo>
                      <a:lnTo>
                        <a:pt x="628" y="142"/>
                      </a:lnTo>
                      <a:lnTo>
                        <a:pt x="640" y="126"/>
                      </a:lnTo>
                      <a:lnTo>
                        <a:pt x="628" y="126"/>
                      </a:lnTo>
                      <a:lnTo>
                        <a:pt x="610" y="126"/>
                      </a:lnTo>
                      <a:lnTo>
                        <a:pt x="594" y="134"/>
                      </a:lnTo>
                      <a:lnTo>
                        <a:pt x="576" y="134"/>
                      </a:lnTo>
                      <a:lnTo>
                        <a:pt x="558" y="134"/>
                      </a:lnTo>
                      <a:lnTo>
                        <a:pt x="540" y="134"/>
                      </a:lnTo>
                      <a:lnTo>
                        <a:pt x="524" y="126"/>
                      </a:lnTo>
                      <a:lnTo>
                        <a:pt x="504" y="126"/>
                      </a:lnTo>
                      <a:lnTo>
                        <a:pt x="482" y="126"/>
                      </a:lnTo>
                      <a:lnTo>
                        <a:pt x="464" y="126"/>
                      </a:lnTo>
                      <a:lnTo>
                        <a:pt x="448" y="126"/>
                      </a:lnTo>
                      <a:lnTo>
                        <a:pt x="436" y="126"/>
                      </a:lnTo>
                      <a:lnTo>
                        <a:pt x="418" y="126"/>
                      </a:lnTo>
                      <a:lnTo>
                        <a:pt x="400" y="126"/>
                      </a:lnTo>
                      <a:lnTo>
                        <a:pt x="376" y="126"/>
                      </a:lnTo>
                      <a:lnTo>
                        <a:pt x="358" y="126"/>
                      </a:lnTo>
                      <a:lnTo>
                        <a:pt x="340" y="126"/>
                      </a:lnTo>
                      <a:lnTo>
                        <a:pt x="324" y="126"/>
                      </a:lnTo>
                      <a:lnTo>
                        <a:pt x="306" y="118"/>
                      </a:lnTo>
                      <a:lnTo>
                        <a:pt x="296" y="118"/>
                      </a:lnTo>
                      <a:lnTo>
                        <a:pt x="282" y="126"/>
                      </a:lnTo>
                      <a:lnTo>
                        <a:pt x="272" y="118"/>
                      </a:lnTo>
                      <a:lnTo>
                        <a:pt x="266" y="104"/>
                      </a:lnTo>
                      <a:lnTo>
                        <a:pt x="254" y="104"/>
                      </a:lnTo>
                      <a:lnTo>
                        <a:pt x="248" y="90"/>
                      </a:lnTo>
                      <a:lnTo>
                        <a:pt x="236" y="74"/>
                      </a:lnTo>
                      <a:lnTo>
                        <a:pt x="224" y="74"/>
                      </a:lnTo>
                      <a:lnTo>
                        <a:pt x="218" y="60"/>
                      </a:lnTo>
                      <a:lnTo>
                        <a:pt x="218" y="46"/>
                      </a:lnTo>
                      <a:lnTo>
                        <a:pt x="212" y="30"/>
                      </a:lnTo>
                      <a:lnTo>
                        <a:pt x="208" y="16"/>
                      </a:lnTo>
                      <a:lnTo>
                        <a:pt x="200" y="8"/>
                      </a:ln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031" name="Freeform 46"/>
                <p:cNvSpPr>
                  <a:spLocks noChangeAspect="1"/>
                </p:cNvSpPr>
                <p:nvPr/>
              </p:nvSpPr>
              <p:spPr bwMode="auto">
                <a:xfrm>
                  <a:off x="2310" y="2230"/>
                  <a:ext cx="640" cy="586"/>
                </a:xfrm>
                <a:custGeom>
                  <a:avLst/>
                  <a:gdLst>
                    <a:gd name="T0" fmla="*/ 182 w 640"/>
                    <a:gd name="T1" fmla="*/ 30 h 586"/>
                    <a:gd name="T2" fmla="*/ 170 w 640"/>
                    <a:gd name="T3" fmla="*/ 66 h 586"/>
                    <a:gd name="T4" fmla="*/ 124 w 640"/>
                    <a:gd name="T5" fmla="*/ 74 h 586"/>
                    <a:gd name="T6" fmla="*/ 76 w 640"/>
                    <a:gd name="T7" fmla="*/ 66 h 586"/>
                    <a:gd name="T8" fmla="*/ 30 w 640"/>
                    <a:gd name="T9" fmla="*/ 74 h 586"/>
                    <a:gd name="T10" fmla="*/ 0 w 640"/>
                    <a:gd name="T11" fmla="*/ 74 h 586"/>
                    <a:gd name="T12" fmla="*/ 2 w 640"/>
                    <a:gd name="T13" fmla="*/ 96 h 586"/>
                    <a:gd name="T14" fmla="*/ 8 w 640"/>
                    <a:gd name="T15" fmla="*/ 142 h 586"/>
                    <a:gd name="T16" fmla="*/ 20 w 640"/>
                    <a:gd name="T17" fmla="*/ 186 h 586"/>
                    <a:gd name="T18" fmla="*/ 54 w 640"/>
                    <a:gd name="T19" fmla="*/ 208 h 586"/>
                    <a:gd name="T20" fmla="*/ 84 w 640"/>
                    <a:gd name="T21" fmla="*/ 216 h 586"/>
                    <a:gd name="T22" fmla="*/ 90 w 640"/>
                    <a:gd name="T23" fmla="*/ 246 h 586"/>
                    <a:gd name="T24" fmla="*/ 102 w 640"/>
                    <a:gd name="T25" fmla="*/ 290 h 586"/>
                    <a:gd name="T26" fmla="*/ 78 w 640"/>
                    <a:gd name="T27" fmla="*/ 320 h 586"/>
                    <a:gd name="T28" fmla="*/ 54 w 640"/>
                    <a:gd name="T29" fmla="*/ 356 h 586"/>
                    <a:gd name="T30" fmla="*/ 70 w 640"/>
                    <a:gd name="T31" fmla="*/ 378 h 586"/>
                    <a:gd name="T32" fmla="*/ 66 w 640"/>
                    <a:gd name="T33" fmla="*/ 430 h 586"/>
                    <a:gd name="T34" fmla="*/ 70 w 640"/>
                    <a:gd name="T35" fmla="*/ 474 h 586"/>
                    <a:gd name="T36" fmla="*/ 118 w 640"/>
                    <a:gd name="T37" fmla="*/ 482 h 586"/>
                    <a:gd name="T38" fmla="*/ 152 w 640"/>
                    <a:gd name="T39" fmla="*/ 490 h 586"/>
                    <a:gd name="T40" fmla="*/ 182 w 640"/>
                    <a:gd name="T41" fmla="*/ 512 h 586"/>
                    <a:gd name="T42" fmla="*/ 200 w 640"/>
                    <a:gd name="T43" fmla="*/ 550 h 586"/>
                    <a:gd name="T44" fmla="*/ 216 w 640"/>
                    <a:gd name="T45" fmla="*/ 580 h 586"/>
                    <a:gd name="T46" fmla="*/ 248 w 640"/>
                    <a:gd name="T47" fmla="*/ 572 h 586"/>
                    <a:gd name="T48" fmla="*/ 282 w 640"/>
                    <a:gd name="T49" fmla="*/ 542 h 586"/>
                    <a:gd name="T50" fmla="*/ 322 w 640"/>
                    <a:gd name="T51" fmla="*/ 542 h 586"/>
                    <a:gd name="T52" fmla="*/ 364 w 640"/>
                    <a:gd name="T53" fmla="*/ 556 h 586"/>
                    <a:gd name="T54" fmla="*/ 404 w 640"/>
                    <a:gd name="T55" fmla="*/ 556 h 586"/>
                    <a:gd name="T56" fmla="*/ 446 w 640"/>
                    <a:gd name="T57" fmla="*/ 542 h 586"/>
                    <a:gd name="T58" fmla="*/ 446 w 640"/>
                    <a:gd name="T59" fmla="*/ 586 h 586"/>
                    <a:gd name="T60" fmla="*/ 476 w 640"/>
                    <a:gd name="T61" fmla="*/ 572 h 586"/>
                    <a:gd name="T62" fmla="*/ 486 w 640"/>
                    <a:gd name="T63" fmla="*/ 526 h 586"/>
                    <a:gd name="T64" fmla="*/ 510 w 640"/>
                    <a:gd name="T65" fmla="*/ 482 h 586"/>
                    <a:gd name="T66" fmla="*/ 540 w 640"/>
                    <a:gd name="T67" fmla="*/ 460 h 586"/>
                    <a:gd name="T68" fmla="*/ 564 w 640"/>
                    <a:gd name="T69" fmla="*/ 424 h 586"/>
                    <a:gd name="T70" fmla="*/ 592 w 640"/>
                    <a:gd name="T71" fmla="*/ 402 h 586"/>
                    <a:gd name="T72" fmla="*/ 610 w 640"/>
                    <a:gd name="T73" fmla="*/ 356 h 586"/>
                    <a:gd name="T74" fmla="*/ 616 w 640"/>
                    <a:gd name="T75" fmla="*/ 312 h 586"/>
                    <a:gd name="T76" fmla="*/ 610 w 640"/>
                    <a:gd name="T77" fmla="*/ 266 h 586"/>
                    <a:gd name="T78" fmla="*/ 616 w 640"/>
                    <a:gd name="T79" fmla="*/ 224 h 586"/>
                    <a:gd name="T80" fmla="*/ 610 w 640"/>
                    <a:gd name="T81" fmla="*/ 178 h 586"/>
                    <a:gd name="T82" fmla="*/ 628 w 640"/>
                    <a:gd name="T83" fmla="*/ 142 h 586"/>
                    <a:gd name="T84" fmla="*/ 628 w 640"/>
                    <a:gd name="T85" fmla="*/ 126 h 586"/>
                    <a:gd name="T86" fmla="*/ 576 w 640"/>
                    <a:gd name="T87" fmla="*/ 134 h 586"/>
                    <a:gd name="T88" fmla="*/ 524 w 640"/>
                    <a:gd name="T89" fmla="*/ 126 h 586"/>
                    <a:gd name="T90" fmla="*/ 464 w 640"/>
                    <a:gd name="T91" fmla="*/ 126 h 586"/>
                    <a:gd name="T92" fmla="*/ 418 w 640"/>
                    <a:gd name="T93" fmla="*/ 126 h 586"/>
                    <a:gd name="T94" fmla="*/ 358 w 640"/>
                    <a:gd name="T95" fmla="*/ 126 h 586"/>
                    <a:gd name="T96" fmla="*/ 306 w 640"/>
                    <a:gd name="T97" fmla="*/ 118 h 586"/>
                    <a:gd name="T98" fmla="*/ 272 w 640"/>
                    <a:gd name="T99" fmla="*/ 118 h 586"/>
                    <a:gd name="T100" fmla="*/ 248 w 640"/>
                    <a:gd name="T101" fmla="*/ 90 h 586"/>
                    <a:gd name="T102" fmla="*/ 218 w 640"/>
                    <a:gd name="T103" fmla="*/ 60 h 586"/>
                    <a:gd name="T104" fmla="*/ 208 w 640"/>
                    <a:gd name="T105" fmla="*/ 16 h 58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640"/>
                    <a:gd name="T160" fmla="*/ 0 h 586"/>
                    <a:gd name="T161" fmla="*/ 640 w 640"/>
                    <a:gd name="T162" fmla="*/ 586 h 58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640" h="586">
                      <a:moveTo>
                        <a:pt x="200" y="0"/>
                      </a:moveTo>
                      <a:lnTo>
                        <a:pt x="188" y="16"/>
                      </a:lnTo>
                      <a:lnTo>
                        <a:pt x="182" y="30"/>
                      </a:lnTo>
                      <a:lnTo>
                        <a:pt x="176" y="46"/>
                      </a:lnTo>
                      <a:lnTo>
                        <a:pt x="176" y="60"/>
                      </a:lnTo>
                      <a:lnTo>
                        <a:pt x="170" y="66"/>
                      </a:lnTo>
                      <a:lnTo>
                        <a:pt x="160" y="66"/>
                      </a:lnTo>
                      <a:lnTo>
                        <a:pt x="140" y="74"/>
                      </a:lnTo>
                      <a:lnTo>
                        <a:pt x="124" y="74"/>
                      </a:lnTo>
                      <a:lnTo>
                        <a:pt x="112" y="74"/>
                      </a:lnTo>
                      <a:lnTo>
                        <a:pt x="94" y="66"/>
                      </a:lnTo>
                      <a:lnTo>
                        <a:pt x="76" y="66"/>
                      </a:lnTo>
                      <a:lnTo>
                        <a:pt x="60" y="74"/>
                      </a:lnTo>
                      <a:lnTo>
                        <a:pt x="46" y="74"/>
                      </a:lnTo>
                      <a:lnTo>
                        <a:pt x="30" y="74"/>
                      </a:lnTo>
                      <a:lnTo>
                        <a:pt x="18" y="74"/>
                      </a:lnTo>
                      <a:lnTo>
                        <a:pt x="6" y="74"/>
                      </a:lnTo>
                      <a:lnTo>
                        <a:pt x="0" y="74"/>
                      </a:lnTo>
                      <a:lnTo>
                        <a:pt x="2" y="74"/>
                      </a:lnTo>
                      <a:lnTo>
                        <a:pt x="2" y="82"/>
                      </a:lnTo>
                      <a:lnTo>
                        <a:pt x="2" y="96"/>
                      </a:lnTo>
                      <a:lnTo>
                        <a:pt x="8" y="112"/>
                      </a:lnTo>
                      <a:lnTo>
                        <a:pt x="14" y="126"/>
                      </a:lnTo>
                      <a:lnTo>
                        <a:pt x="8" y="142"/>
                      </a:lnTo>
                      <a:lnTo>
                        <a:pt x="2" y="156"/>
                      </a:lnTo>
                      <a:lnTo>
                        <a:pt x="8" y="170"/>
                      </a:lnTo>
                      <a:lnTo>
                        <a:pt x="20" y="186"/>
                      </a:lnTo>
                      <a:lnTo>
                        <a:pt x="30" y="194"/>
                      </a:lnTo>
                      <a:lnTo>
                        <a:pt x="44" y="202"/>
                      </a:lnTo>
                      <a:lnTo>
                        <a:pt x="54" y="208"/>
                      </a:lnTo>
                      <a:lnTo>
                        <a:pt x="66" y="202"/>
                      </a:lnTo>
                      <a:lnTo>
                        <a:pt x="72" y="216"/>
                      </a:lnTo>
                      <a:lnTo>
                        <a:pt x="84" y="216"/>
                      </a:lnTo>
                      <a:lnTo>
                        <a:pt x="94" y="216"/>
                      </a:lnTo>
                      <a:lnTo>
                        <a:pt x="90" y="230"/>
                      </a:lnTo>
                      <a:lnTo>
                        <a:pt x="90" y="246"/>
                      </a:lnTo>
                      <a:lnTo>
                        <a:pt x="94" y="260"/>
                      </a:lnTo>
                      <a:lnTo>
                        <a:pt x="102" y="276"/>
                      </a:lnTo>
                      <a:lnTo>
                        <a:pt x="102" y="290"/>
                      </a:lnTo>
                      <a:lnTo>
                        <a:pt x="94" y="304"/>
                      </a:lnTo>
                      <a:lnTo>
                        <a:pt x="84" y="312"/>
                      </a:lnTo>
                      <a:lnTo>
                        <a:pt x="78" y="320"/>
                      </a:lnTo>
                      <a:lnTo>
                        <a:pt x="72" y="328"/>
                      </a:lnTo>
                      <a:lnTo>
                        <a:pt x="66" y="342"/>
                      </a:lnTo>
                      <a:lnTo>
                        <a:pt x="54" y="356"/>
                      </a:lnTo>
                      <a:lnTo>
                        <a:pt x="60" y="364"/>
                      </a:lnTo>
                      <a:lnTo>
                        <a:pt x="70" y="378"/>
                      </a:lnTo>
                      <a:lnTo>
                        <a:pt x="70" y="394"/>
                      </a:lnTo>
                      <a:lnTo>
                        <a:pt x="66" y="408"/>
                      </a:lnTo>
                      <a:lnTo>
                        <a:pt x="66" y="430"/>
                      </a:lnTo>
                      <a:lnTo>
                        <a:pt x="60" y="446"/>
                      </a:lnTo>
                      <a:lnTo>
                        <a:pt x="66" y="460"/>
                      </a:lnTo>
                      <a:lnTo>
                        <a:pt x="70" y="474"/>
                      </a:lnTo>
                      <a:lnTo>
                        <a:pt x="88" y="482"/>
                      </a:lnTo>
                      <a:lnTo>
                        <a:pt x="106" y="482"/>
                      </a:lnTo>
                      <a:lnTo>
                        <a:pt x="118" y="482"/>
                      </a:lnTo>
                      <a:lnTo>
                        <a:pt x="130" y="490"/>
                      </a:lnTo>
                      <a:lnTo>
                        <a:pt x="142" y="490"/>
                      </a:lnTo>
                      <a:lnTo>
                        <a:pt x="152" y="490"/>
                      </a:lnTo>
                      <a:lnTo>
                        <a:pt x="164" y="490"/>
                      </a:lnTo>
                      <a:lnTo>
                        <a:pt x="182" y="498"/>
                      </a:lnTo>
                      <a:lnTo>
                        <a:pt x="182" y="512"/>
                      </a:lnTo>
                      <a:lnTo>
                        <a:pt x="182" y="526"/>
                      </a:lnTo>
                      <a:lnTo>
                        <a:pt x="188" y="542"/>
                      </a:lnTo>
                      <a:lnTo>
                        <a:pt x="200" y="550"/>
                      </a:lnTo>
                      <a:lnTo>
                        <a:pt x="212" y="550"/>
                      </a:lnTo>
                      <a:lnTo>
                        <a:pt x="216" y="566"/>
                      </a:lnTo>
                      <a:lnTo>
                        <a:pt x="216" y="580"/>
                      </a:lnTo>
                      <a:lnTo>
                        <a:pt x="224" y="580"/>
                      </a:lnTo>
                      <a:lnTo>
                        <a:pt x="236" y="580"/>
                      </a:lnTo>
                      <a:lnTo>
                        <a:pt x="248" y="572"/>
                      </a:lnTo>
                      <a:lnTo>
                        <a:pt x="258" y="566"/>
                      </a:lnTo>
                      <a:lnTo>
                        <a:pt x="270" y="550"/>
                      </a:lnTo>
                      <a:lnTo>
                        <a:pt x="282" y="542"/>
                      </a:lnTo>
                      <a:lnTo>
                        <a:pt x="294" y="542"/>
                      </a:lnTo>
                      <a:lnTo>
                        <a:pt x="312" y="542"/>
                      </a:lnTo>
                      <a:lnTo>
                        <a:pt x="322" y="542"/>
                      </a:lnTo>
                      <a:lnTo>
                        <a:pt x="334" y="550"/>
                      </a:lnTo>
                      <a:lnTo>
                        <a:pt x="352" y="556"/>
                      </a:lnTo>
                      <a:lnTo>
                        <a:pt x="364" y="556"/>
                      </a:lnTo>
                      <a:lnTo>
                        <a:pt x="382" y="556"/>
                      </a:lnTo>
                      <a:lnTo>
                        <a:pt x="394" y="556"/>
                      </a:lnTo>
                      <a:lnTo>
                        <a:pt x="404" y="556"/>
                      </a:lnTo>
                      <a:lnTo>
                        <a:pt x="424" y="550"/>
                      </a:lnTo>
                      <a:lnTo>
                        <a:pt x="434" y="550"/>
                      </a:lnTo>
                      <a:lnTo>
                        <a:pt x="446" y="542"/>
                      </a:lnTo>
                      <a:lnTo>
                        <a:pt x="446" y="556"/>
                      </a:lnTo>
                      <a:lnTo>
                        <a:pt x="446" y="572"/>
                      </a:lnTo>
                      <a:lnTo>
                        <a:pt x="446" y="586"/>
                      </a:lnTo>
                      <a:lnTo>
                        <a:pt x="458" y="586"/>
                      </a:lnTo>
                      <a:lnTo>
                        <a:pt x="470" y="586"/>
                      </a:lnTo>
                      <a:lnTo>
                        <a:pt x="476" y="572"/>
                      </a:lnTo>
                      <a:lnTo>
                        <a:pt x="470" y="556"/>
                      </a:lnTo>
                      <a:lnTo>
                        <a:pt x="476" y="542"/>
                      </a:lnTo>
                      <a:lnTo>
                        <a:pt x="486" y="526"/>
                      </a:lnTo>
                      <a:lnTo>
                        <a:pt x="494" y="512"/>
                      </a:lnTo>
                      <a:lnTo>
                        <a:pt x="504" y="498"/>
                      </a:lnTo>
                      <a:lnTo>
                        <a:pt x="510" y="482"/>
                      </a:lnTo>
                      <a:lnTo>
                        <a:pt x="518" y="468"/>
                      </a:lnTo>
                      <a:lnTo>
                        <a:pt x="528" y="468"/>
                      </a:lnTo>
                      <a:lnTo>
                        <a:pt x="540" y="460"/>
                      </a:lnTo>
                      <a:lnTo>
                        <a:pt x="552" y="452"/>
                      </a:lnTo>
                      <a:lnTo>
                        <a:pt x="552" y="438"/>
                      </a:lnTo>
                      <a:lnTo>
                        <a:pt x="564" y="424"/>
                      </a:lnTo>
                      <a:lnTo>
                        <a:pt x="574" y="416"/>
                      </a:lnTo>
                      <a:lnTo>
                        <a:pt x="586" y="416"/>
                      </a:lnTo>
                      <a:lnTo>
                        <a:pt x="592" y="402"/>
                      </a:lnTo>
                      <a:lnTo>
                        <a:pt x="592" y="386"/>
                      </a:lnTo>
                      <a:lnTo>
                        <a:pt x="600" y="372"/>
                      </a:lnTo>
                      <a:lnTo>
                        <a:pt x="610" y="356"/>
                      </a:lnTo>
                      <a:lnTo>
                        <a:pt x="610" y="342"/>
                      </a:lnTo>
                      <a:lnTo>
                        <a:pt x="610" y="328"/>
                      </a:lnTo>
                      <a:lnTo>
                        <a:pt x="616" y="312"/>
                      </a:lnTo>
                      <a:lnTo>
                        <a:pt x="616" y="296"/>
                      </a:lnTo>
                      <a:lnTo>
                        <a:pt x="610" y="282"/>
                      </a:lnTo>
                      <a:lnTo>
                        <a:pt x="610" y="266"/>
                      </a:lnTo>
                      <a:lnTo>
                        <a:pt x="610" y="252"/>
                      </a:lnTo>
                      <a:lnTo>
                        <a:pt x="610" y="238"/>
                      </a:lnTo>
                      <a:lnTo>
                        <a:pt x="616" y="224"/>
                      </a:lnTo>
                      <a:lnTo>
                        <a:pt x="610" y="208"/>
                      </a:lnTo>
                      <a:lnTo>
                        <a:pt x="610" y="194"/>
                      </a:lnTo>
                      <a:lnTo>
                        <a:pt x="610" y="178"/>
                      </a:lnTo>
                      <a:lnTo>
                        <a:pt x="616" y="170"/>
                      </a:lnTo>
                      <a:lnTo>
                        <a:pt x="622" y="156"/>
                      </a:lnTo>
                      <a:lnTo>
                        <a:pt x="628" y="142"/>
                      </a:lnTo>
                      <a:lnTo>
                        <a:pt x="640" y="126"/>
                      </a:lnTo>
                      <a:lnTo>
                        <a:pt x="628" y="126"/>
                      </a:lnTo>
                      <a:lnTo>
                        <a:pt x="610" y="126"/>
                      </a:lnTo>
                      <a:lnTo>
                        <a:pt x="594" y="134"/>
                      </a:lnTo>
                      <a:lnTo>
                        <a:pt x="576" y="134"/>
                      </a:lnTo>
                      <a:lnTo>
                        <a:pt x="558" y="134"/>
                      </a:lnTo>
                      <a:lnTo>
                        <a:pt x="540" y="134"/>
                      </a:lnTo>
                      <a:lnTo>
                        <a:pt x="524" y="126"/>
                      </a:lnTo>
                      <a:lnTo>
                        <a:pt x="504" y="126"/>
                      </a:lnTo>
                      <a:lnTo>
                        <a:pt x="482" y="126"/>
                      </a:lnTo>
                      <a:lnTo>
                        <a:pt x="464" y="126"/>
                      </a:lnTo>
                      <a:lnTo>
                        <a:pt x="448" y="126"/>
                      </a:lnTo>
                      <a:lnTo>
                        <a:pt x="436" y="126"/>
                      </a:lnTo>
                      <a:lnTo>
                        <a:pt x="418" y="126"/>
                      </a:lnTo>
                      <a:lnTo>
                        <a:pt x="400" y="126"/>
                      </a:lnTo>
                      <a:lnTo>
                        <a:pt x="376" y="126"/>
                      </a:lnTo>
                      <a:lnTo>
                        <a:pt x="358" y="126"/>
                      </a:lnTo>
                      <a:lnTo>
                        <a:pt x="340" y="126"/>
                      </a:lnTo>
                      <a:lnTo>
                        <a:pt x="324" y="126"/>
                      </a:lnTo>
                      <a:lnTo>
                        <a:pt x="306" y="118"/>
                      </a:lnTo>
                      <a:lnTo>
                        <a:pt x="296" y="118"/>
                      </a:lnTo>
                      <a:lnTo>
                        <a:pt x="282" y="126"/>
                      </a:lnTo>
                      <a:lnTo>
                        <a:pt x="272" y="118"/>
                      </a:lnTo>
                      <a:lnTo>
                        <a:pt x="266" y="104"/>
                      </a:lnTo>
                      <a:lnTo>
                        <a:pt x="254" y="104"/>
                      </a:lnTo>
                      <a:lnTo>
                        <a:pt x="248" y="90"/>
                      </a:lnTo>
                      <a:lnTo>
                        <a:pt x="236" y="74"/>
                      </a:lnTo>
                      <a:lnTo>
                        <a:pt x="224" y="74"/>
                      </a:lnTo>
                      <a:lnTo>
                        <a:pt x="218" y="60"/>
                      </a:lnTo>
                      <a:lnTo>
                        <a:pt x="218" y="46"/>
                      </a:lnTo>
                      <a:lnTo>
                        <a:pt x="212" y="30"/>
                      </a:lnTo>
                      <a:lnTo>
                        <a:pt x="208" y="16"/>
                      </a:lnTo>
                      <a:lnTo>
                        <a:pt x="200" y="8"/>
                      </a:lnTo>
                      <a:lnTo>
                        <a:pt x="200" y="0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17" name="Group 110"/>
            <p:cNvGrpSpPr>
              <a:grpSpLocks noChangeAspect="1"/>
            </p:cNvGrpSpPr>
            <p:nvPr/>
          </p:nvGrpSpPr>
          <p:grpSpPr bwMode="auto">
            <a:xfrm>
              <a:off x="2577" y="2561"/>
              <a:ext cx="439" cy="448"/>
              <a:chOff x="2506" y="2770"/>
              <a:chExt cx="400" cy="408"/>
            </a:xfrm>
          </p:grpSpPr>
          <p:sp>
            <p:nvSpPr>
              <p:cNvPr id="36020" name="Freeform 111"/>
              <p:cNvSpPr>
                <a:spLocks noChangeAspect="1"/>
              </p:cNvSpPr>
              <p:nvPr/>
            </p:nvSpPr>
            <p:spPr bwMode="auto">
              <a:xfrm>
                <a:off x="2506" y="2770"/>
                <a:ext cx="390" cy="398"/>
              </a:xfrm>
              <a:custGeom>
                <a:avLst/>
                <a:gdLst>
                  <a:gd name="T0" fmla="*/ 266 w 390"/>
                  <a:gd name="T1" fmla="*/ 50 h 398"/>
                  <a:gd name="T2" fmla="*/ 290 w 390"/>
                  <a:gd name="T3" fmla="*/ 72 h 398"/>
                  <a:gd name="T4" fmla="*/ 314 w 390"/>
                  <a:gd name="T5" fmla="*/ 80 h 398"/>
                  <a:gd name="T6" fmla="*/ 338 w 390"/>
                  <a:gd name="T7" fmla="*/ 102 h 398"/>
                  <a:gd name="T8" fmla="*/ 360 w 390"/>
                  <a:gd name="T9" fmla="*/ 102 h 398"/>
                  <a:gd name="T10" fmla="*/ 384 w 390"/>
                  <a:gd name="T11" fmla="*/ 108 h 398"/>
                  <a:gd name="T12" fmla="*/ 384 w 390"/>
                  <a:gd name="T13" fmla="*/ 140 h 398"/>
                  <a:gd name="T14" fmla="*/ 384 w 390"/>
                  <a:gd name="T15" fmla="*/ 170 h 398"/>
                  <a:gd name="T16" fmla="*/ 384 w 390"/>
                  <a:gd name="T17" fmla="*/ 176 h 398"/>
                  <a:gd name="T18" fmla="*/ 360 w 390"/>
                  <a:gd name="T19" fmla="*/ 192 h 398"/>
                  <a:gd name="T20" fmla="*/ 342 w 390"/>
                  <a:gd name="T21" fmla="*/ 222 h 398"/>
                  <a:gd name="T22" fmla="*/ 326 w 390"/>
                  <a:gd name="T23" fmla="*/ 242 h 398"/>
                  <a:gd name="T24" fmla="*/ 326 w 390"/>
                  <a:gd name="T25" fmla="*/ 274 h 398"/>
                  <a:gd name="T26" fmla="*/ 302 w 390"/>
                  <a:gd name="T27" fmla="*/ 288 h 398"/>
                  <a:gd name="T28" fmla="*/ 280 w 390"/>
                  <a:gd name="T29" fmla="*/ 310 h 398"/>
                  <a:gd name="T30" fmla="*/ 260 w 390"/>
                  <a:gd name="T31" fmla="*/ 318 h 398"/>
                  <a:gd name="T32" fmla="*/ 244 w 390"/>
                  <a:gd name="T33" fmla="*/ 340 h 398"/>
                  <a:gd name="T34" fmla="*/ 232 w 390"/>
                  <a:gd name="T35" fmla="*/ 356 h 398"/>
                  <a:gd name="T36" fmla="*/ 226 w 390"/>
                  <a:gd name="T37" fmla="*/ 384 h 398"/>
                  <a:gd name="T38" fmla="*/ 202 w 390"/>
                  <a:gd name="T39" fmla="*/ 398 h 398"/>
                  <a:gd name="T40" fmla="*/ 192 w 390"/>
                  <a:gd name="T41" fmla="*/ 378 h 398"/>
                  <a:gd name="T42" fmla="*/ 168 w 390"/>
                  <a:gd name="T43" fmla="*/ 384 h 398"/>
                  <a:gd name="T44" fmla="*/ 150 w 390"/>
                  <a:gd name="T45" fmla="*/ 362 h 398"/>
                  <a:gd name="T46" fmla="*/ 150 w 390"/>
                  <a:gd name="T47" fmla="*/ 332 h 398"/>
                  <a:gd name="T48" fmla="*/ 132 w 390"/>
                  <a:gd name="T49" fmla="*/ 302 h 398"/>
                  <a:gd name="T50" fmla="*/ 116 w 390"/>
                  <a:gd name="T51" fmla="*/ 288 h 398"/>
                  <a:gd name="T52" fmla="*/ 94 w 390"/>
                  <a:gd name="T53" fmla="*/ 288 h 398"/>
                  <a:gd name="T54" fmla="*/ 70 w 390"/>
                  <a:gd name="T55" fmla="*/ 288 h 398"/>
                  <a:gd name="T56" fmla="*/ 46 w 390"/>
                  <a:gd name="T57" fmla="*/ 282 h 398"/>
                  <a:gd name="T58" fmla="*/ 22 w 390"/>
                  <a:gd name="T59" fmla="*/ 288 h 398"/>
                  <a:gd name="T60" fmla="*/ 12 w 390"/>
                  <a:gd name="T61" fmla="*/ 258 h 398"/>
                  <a:gd name="T62" fmla="*/ 12 w 390"/>
                  <a:gd name="T63" fmla="*/ 228 h 398"/>
                  <a:gd name="T64" fmla="*/ 12 w 390"/>
                  <a:gd name="T65" fmla="*/ 200 h 398"/>
                  <a:gd name="T66" fmla="*/ 0 w 390"/>
                  <a:gd name="T67" fmla="*/ 170 h 398"/>
                  <a:gd name="T68" fmla="*/ 0 w 390"/>
                  <a:gd name="T69" fmla="*/ 140 h 398"/>
                  <a:gd name="T70" fmla="*/ 16 w 390"/>
                  <a:gd name="T71" fmla="*/ 110 h 398"/>
                  <a:gd name="T72" fmla="*/ 22 w 390"/>
                  <a:gd name="T73" fmla="*/ 80 h 398"/>
                  <a:gd name="T74" fmla="*/ 18 w 390"/>
                  <a:gd name="T75" fmla="*/ 36 h 398"/>
                  <a:gd name="T76" fmla="*/ 22 w 390"/>
                  <a:gd name="T77" fmla="*/ 36 h 398"/>
                  <a:gd name="T78" fmla="*/ 46 w 390"/>
                  <a:gd name="T79" fmla="*/ 30 h 398"/>
                  <a:gd name="T80" fmla="*/ 70 w 390"/>
                  <a:gd name="T81" fmla="*/ 8 h 398"/>
                  <a:gd name="T82" fmla="*/ 94 w 390"/>
                  <a:gd name="T83" fmla="*/ 0 h 398"/>
                  <a:gd name="T84" fmla="*/ 122 w 390"/>
                  <a:gd name="T85" fmla="*/ 0 h 398"/>
                  <a:gd name="T86" fmla="*/ 150 w 390"/>
                  <a:gd name="T87" fmla="*/ 14 h 398"/>
                  <a:gd name="T88" fmla="*/ 180 w 390"/>
                  <a:gd name="T89" fmla="*/ 14 h 398"/>
                  <a:gd name="T90" fmla="*/ 202 w 390"/>
                  <a:gd name="T91" fmla="*/ 14 h 398"/>
                  <a:gd name="T92" fmla="*/ 232 w 390"/>
                  <a:gd name="T93" fmla="*/ 8 h 398"/>
                  <a:gd name="T94" fmla="*/ 244 w 390"/>
                  <a:gd name="T95" fmla="*/ 14 h 398"/>
                  <a:gd name="T96" fmla="*/ 244 w 390"/>
                  <a:gd name="T97" fmla="*/ 44 h 398"/>
                  <a:gd name="T98" fmla="*/ 266 w 390"/>
                  <a:gd name="T99" fmla="*/ 44 h 39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90"/>
                  <a:gd name="T151" fmla="*/ 0 h 398"/>
                  <a:gd name="T152" fmla="*/ 390 w 390"/>
                  <a:gd name="T153" fmla="*/ 398 h 39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90" h="398">
                    <a:moveTo>
                      <a:pt x="266" y="42"/>
                    </a:moveTo>
                    <a:lnTo>
                      <a:pt x="266" y="50"/>
                    </a:lnTo>
                    <a:lnTo>
                      <a:pt x="280" y="64"/>
                    </a:lnTo>
                    <a:lnTo>
                      <a:pt x="290" y="72"/>
                    </a:lnTo>
                    <a:lnTo>
                      <a:pt x="302" y="80"/>
                    </a:lnTo>
                    <a:lnTo>
                      <a:pt x="314" y="80"/>
                    </a:lnTo>
                    <a:lnTo>
                      <a:pt x="326" y="86"/>
                    </a:lnTo>
                    <a:lnTo>
                      <a:pt x="338" y="102"/>
                    </a:lnTo>
                    <a:lnTo>
                      <a:pt x="350" y="102"/>
                    </a:lnTo>
                    <a:lnTo>
                      <a:pt x="360" y="102"/>
                    </a:lnTo>
                    <a:lnTo>
                      <a:pt x="372" y="102"/>
                    </a:lnTo>
                    <a:lnTo>
                      <a:pt x="384" y="108"/>
                    </a:lnTo>
                    <a:lnTo>
                      <a:pt x="390" y="124"/>
                    </a:lnTo>
                    <a:lnTo>
                      <a:pt x="384" y="140"/>
                    </a:lnTo>
                    <a:lnTo>
                      <a:pt x="390" y="154"/>
                    </a:lnTo>
                    <a:lnTo>
                      <a:pt x="384" y="170"/>
                    </a:lnTo>
                    <a:lnTo>
                      <a:pt x="384" y="176"/>
                    </a:lnTo>
                    <a:lnTo>
                      <a:pt x="372" y="184"/>
                    </a:lnTo>
                    <a:lnTo>
                      <a:pt x="360" y="192"/>
                    </a:lnTo>
                    <a:lnTo>
                      <a:pt x="348" y="206"/>
                    </a:lnTo>
                    <a:lnTo>
                      <a:pt x="342" y="222"/>
                    </a:lnTo>
                    <a:lnTo>
                      <a:pt x="338" y="236"/>
                    </a:lnTo>
                    <a:lnTo>
                      <a:pt x="326" y="242"/>
                    </a:lnTo>
                    <a:lnTo>
                      <a:pt x="326" y="258"/>
                    </a:lnTo>
                    <a:lnTo>
                      <a:pt x="326" y="274"/>
                    </a:lnTo>
                    <a:lnTo>
                      <a:pt x="314" y="282"/>
                    </a:lnTo>
                    <a:lnTo>
                      <a:pt x="302" y="288"/>
                    </a:lnTo>
                    <a:lnTo>
                      <a:pt x="290" y="296"/>
                    </a:lnTo>
                    <a:lnTo>
                      <a:pt x="280" y="310"/>
                    </a:lnTo>
                    <a:lnTo>
                      <a:pt x="272" y="310"/>
                    </a:lnTo>
                    <a:lnTo>
                      <a:pt x="260" y="318"/>
                    </a:lnTo>
                    <a:lnTo>
                      <a:pt x="250" y="324"/>
                    </a:lnTo>
                    <a:lnTo>
                      <a:pt x="244" y="340"/>
                    </a:lnTo>
                    <a:lnTo>
                      <a:pt x="244" y="356"/>
                    </a:lnTo>
                    <a:lnTo>
                      <a:pt x="232" y="356"/>
                    </a:lnTo>
                    <a:lnTo>
                      <a:pt x="226" y="370"/>
                    </a:lnTo>
                    <a:lnTo>
                      <a:pt x="226" y="384"/>
                    </a:lnTo>
                    <a:lnTo>
                      <a:pt x="216" y="392"/>
                    </a:lnTo>
                    <a:lnTo>
                      <a:pt x="202" y="398"/>
                    </a:lnTo>
                    <a:lnTo>
                      <a:pt x="202" y="384"/>
                    </a:lnTo>
                    <a:lnTo>
                      <a:pt x="192" y="378"/>
                    </a:lnTo>
                    <a:lnTo>
                      <a:pt x="180" y="384"/>
                    </a:lnTo>
                    <a:lnTo>
                      <a:pt x="168" y="384"/>
                    </a:lnTo>
                    <a:lnTo>
                      <a:pt x="156" y="378"/>
                    </a:lnTo>
                    <a:lnTo>
                      <a:pt x="150" y="362"/>
                    </a:lnTo>
                    <a:lnTo>
                      <a:pt x="150" y="346"/>
                    </a:lnTo>
                    <a:lnTo>
                      <a:pt x="150" y="332"/>
                    </a:lnTo>
                    <a:lnTo>
                      <a:pt x="138" y="318"/>
                    </a:lnTo>
                    <a:lnTo>
                      <a:pt x="132" y="302"/>
                    </a:lnTo>
                    <a:lnTo>
                      <a:pt x="128" y="288"/>
                    </a:lnTo>
                    <a:lnTo>
                      <a:pt x="116" y="288"/>
                    </a:lnTo>
                    <a:lnTo>
                      <a:pt x="104" y="282"/>
                    </a:lnTo>
                    <a:lnTo>
                      <a:pt x="94" y="288"/>
                    </a:lnTo>
                    <a:lnTo>
                      <a:pt x="82" y="296"/>
                    </a:lnTo>
                    <a:lnTo>
                      <a:pt x="70" y="288"/>
                    </a:lnTo>
                    <a:lnTo>
                      <a:pt x="58" y="288"/>
                    </a:lnTo>
                    <a:lnTo>
                      <a:pt x="46" y="282"/>
                    </a:lnTo>
                    <a:lnTo>
                      <a:pt x="34" y="288"/>
                    </a:lnTo>
                    <a:lnTo>
                      <a:pt x="22" y="288"/>
                    </a:lnTo>
                    <a:lnTo>
                      <a:pt x="16" y="274"/>
                    </a:lnTo>
                    <a:lnTo>
                      <a:pt x="12" y="258"/>
                    </a:lnTo>
                    <a:lnTo>
                      <a:pt x="12" y="242"/>
                    </a:lnTo>
                    <a:lnTo>
                      <a:pt x="12" y="228"/>
                    </a:lnTo>
                    <a:lnTo>
                      <a:pt x="16" y="214"/>
                    </a:lnTo>
                    <a:lnTo>
                      <a:pt x="12" y="200"/>
                    </a:lnTo>
                    <a:lnTo>
                      <a:pt x="12" y="184"/>
                    </a:lnTo>
                    <a:lnTo>
                      <a:pt x="0" y="170"/>
                    </a:lnTo>
                    <a:lnTo>
                      <a:pt x="0" y="154"/>
                    </a:lnTo>
                    <a:lnTo>
                      <a:pt x="0" y="140"/>
                    </a:lnTo>
                    <a:lnTo>
                      <a:pt x="6" y="126"/>
                    </a:lnTo>
                    <a:lnTo>
                      <a:pt x="16" y="110"/>
                    </a:lnTo>
                    <a:lnTo>
                      <a:pt x="22" y="94"/>
                    </a:lnTo>
                    <a:lnTo>
                      <a:pt x="22" y="80"/>
                    </a:lnTo>
                    <a:lnTo>
                      <a:pt x="22" y="66"/>
                    </a:lnTo>
                    <a:lnTo>
                      <a:pt x="18" y="36"/>
                    </a:lnTo>
                    <a:lnTo>
                      <a:pt x="16" y="36"/>
                    </a:lnTo>
                    <a:lnTo>
                      <a:pt x="22" y="36"/>
                    </a:lnTo>
                    <a:lnTo>
                      <a:pt x="34" y="36"/>
                    </a:lnTo>
                    <a:lnTo>
                      <a:pt x="46" y="30"/>
                    </a:lnTo>
                    <a:lnTo>
                      <a:pt x="58" y="22"/>
                    </a:lnTo>
                    <a:lnTo>
                      <a:pt x="70" y="8"/>
                    </a:lnTo>
                    <a:lnTo>
                      <a:pt x="82" y="0"/>
                    </a:lnTo>
                    <a:lnTo>
                      <a:pt x="94" y="0"/>
                    </a:lnTo>
                    <a:lnTo>
                      <a:pt x="110" y="0"/>
                    </a:lnTo>
                    <a:lnTo>
                      <a:pt x="122" y="0"/>
                    </a:lnTo>
                    <a:lnTo>
                      <a:pt x="132" y="8"/>
                    </a:lnTo>
                    <a:lnTo>
                      <a:pt x="150" y="14"/>
                    </a:lnTo>
                    <a:lnTo>
                      <a:pt x="162" y="14"/>
                    </a:lnTo>
                    <a:lnTo>
                      <a:pt x="180" y="14"/>
                    </a:lnTo>
                    <a:lnTo>
                      <a:pt x="192" y="14"/>
                    </a:lnTo>
                    <a:lnTo>
                      <a:pt x="202" y="14"/>
                    </a:lnTo>
                    <a:lnTo>
                      <a:pt x="220" y="8"/>
                    </a:lnTo>
                    <a:lnTo>
                      <a:pt x="232" y="8"/>
                    </a:lnTo>
                    <a:lnTo>
                      <a:pt x="244" y="0"/>
                    </a:lnTo>
                    <a:lnTo>
                      <a:pt x="244" y="14"/>
                    </a:lnTo>
                    <a:lnTo>
                      <a:pt x="244" y="30"/>
                    </a:lnTo>
                    <a:lnTo>
                      <a:pt x="244" y="44"/>
                    </a:lnTo>
                    <a:lnTo>
                      <a:pt x="256" y="44"/>
                    </a:lnTo>
                    <a:lnTo>
                      <a:pt x="266" y="44"/>
                    </a:lnTo>
                    <a:lnTo>
                      <a:pt x="266" y="4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21" name="Freeform 112"/>
              <p:cNvSpPr>
                <a:spLocks noChangeAspect="1"/>
              </p:cNvSpPr>
              <p:nvPr/>
            </p:nvSpPr>
            <p:spPr bwMode="auto">
              <a:xfrm>
                <a:off x="2516" y="2778"/>
                <a:ext cx="390" cy="400"/>
              </a:xfrm>
              <a:custGeom>
                <a:avLst/>
                <a:gdLst>
                  <a:gd name="T0" fmla="*/ 266 w 390"/>
                  <a:gd name="T1" fmla="*/ 52 h 400"/>
                  <a:gd name="T2" fmla="*/ 290 w 390"/>
                  <a:gd name="T3" fmla="*/ 72 h 400"/>
                  <a:gd name="T4" fmla="*/ 314 w 390"/>
                  <a:gd name="T5" fmla="*/ 82 h 400"/>
                  <a:gd name="T6" fmla="*/ 338 w 390"/>
                  <a:gd name="T7" fmla="*/ 104 h 400"/>
                  <a:gd name="T8" fmla="*/ 360 w 390"/>
                  <a:gd name="T9" fmla="*/ 104 h 400"/>
                  <a:gd name="T10" fmla="*/ 384 w 390"/>
                  <a:gd name="T11" fmla="*/ 110 h 400"/>
                  <a:gd name="T12" fmla="*/ 384 w 390"/>
                  <a:gd name="T13" fmla="*/ 140 h 400"/>
                  <a:gd name="T14" fmla="*/ 384 w 390"/>
                  <a:gd name="T15" fmla="*/ 170 h 400"/>
                  <a:gd name="T16" fmla="*/ 384 w 390"/>
                  <a:gd name="T17" fmla="*/ 178 h 400"/>
                  <a:gd name="T18" fmla="*/ 360 w 390"/>
                  <a:gd name="T19" fmla="*/ 192 h 400"/>
                  <a:gd name="T20" fmla="*/ 342 w 390"/>
                  <a:gd name="T21" fmla="*/ 222 h 400"/>
                  <a:gd name="T22" fmla="*/ 324 w 390"/>
                  <a:gd name="T23" fmla="*/ 244 h 400"/>
                  <a:gd name="T24" fmla="*/ 324 w 390"/>
                  <a:gd name="T25" fmla="*/ 274 h 400"/>
                  <a:gd name="T26" fmla="*/ 302 w 390"/>
                  <a:gd name="T27" fmla="*/ 290 h 400"/>
                  <a:gd name="T28" fmla="*/ 280 w 390"/>
                  <a:gd name="T29" fmla="*/ 312 h 400"/>
                  <a:gd name="T30" fmla="*/ 260 w 390"/>
                  <a:gd name="T31" fmla="*/ 318 h 400"/>
                  <a:gd name="T32" fmla="*/ 244 w 390"/>
                  <a:gd name="T33" fmla="*/ 342 h 400"/>
                  <a:gd name="T34" fmla="*/ 232 w 390"/>
                  <a:gd name="T35" fmla="*/ 356 h 400"/>
                  <a:gd name="T36" fmla="*/ 226 w 390"/>
                  <a:gd name="T37" fmla="*/ 386 h 400"/>
                  <a:gd name="T38" fmla="*/ 202 w 390"/>
                  <a:gd name="T39" fmla="*/ 400 h 400"/>
                  <a:gd name="T40" fmla="*/ 192 w 390"/>
                  <a:gd name="T41" fmla="*/ 378 h 400"/>
                  <a:gd name="T42" fmla="*/ 168 w 390"/>
                  <a:gd name="T43" fmla="*/ 386 h 400"/>
                  <a:gd name="T44" fmla="*/ 150 w 390"/>
                  <a:gd name="T45" fmla="*/ 362 h 400"/>
                  <a:gd name="T46" fmla="*/ 150 w 390"/>
                  <a:gd name="T47" fmla="*/ 334 h 400"/>
                  <a:gd name="T48" fmla="*/ 132 w 390"/>
                  <a:gd name="T49" fmla="*/ 304 h 400"/>
                  <a:gd name="T50" fmla="*/ 116 w 390"/>
                  <a:gd name="T51" fmla="*/ 290 h 400"/>
                  <a:gd name="T52" fmla="*/ 94 w 390"/>
                  <a:gd name="T53" fmla="*/ 290 h 400"/>
                  <a:gd name="T54" fmla="*/ 70 w 390"/>
                  <a:gd name="T55" fmla="*/ 290 h 400"/>
                  <a:gd name="T56" fmla="*/ 46 w 390"/>
                  <a:gd name="T57" fmla="*/ 282 h 400"/>
                  <a:gd name="T58" fmla="*/ 22 w 390"/>
                  <a:gd name="T59" fmla="*/ 290 h 400"/>
                  <a:gd name="T60" fmla="*/ 12 w 390"/>
                  <a:gd name="T61" fmla="*/ 260 h 400"/>
                  <a:gd name="T62" fmla="*/ 12 w 390"/>
                  <a:gd name="T63" fmla="*/ 230 h 400"/>
                  <a:gd name="T64" fmla="*/ 12 w 390"/>
                  <a:gd name="T65" fmla="*/ 200 h 400"/>
                  <a:gd name="T66" fmla="*/ 0 w 390"/>
                  <a:gd name="T67" fmla="*/ 170 h 400"/>
                  <a:gd name="T68" fmla="*/ 0 w 390"/>
                  <a:gd name="T69" fmla="*/ 140 h 400"/>
                  <a:gd name="T70" fmla="*/ 16 w 390"/>
                  <a:gd name="T71" fmla="*/ 112 h 400"/>
                  <a:gd name="T72" fmla="*/ 22 w 390"/>
                  <a:gd name="T73" fmla="*/ 82 h 400"/>
                  <a:gd name="T74" fmla="*/ 18 w 390"/>
                  <a:gd name="T75" fmla="*/ 38 h 400"/>
                  <a:gd name="T76" fmla="*/ 22 w 390"/>
                  <a:gd name="T77" fmla="*/ 38 h 400"/>
                  <a:gd name="T78" fmla="*/ 46 w 390"/>
                  <a:gd name="T79" fmla="*/ 30 h 400"/>
                  <a:gd name="T80" fmla="*/ 70 w 390"/>
                  <a:gd name="T81" fmla="*/ 8 h 400"/>
                  <a:gd name="T82" fmla="*/ 94 w 390"/>
                  <a:gd name="T83" fmla="*/ 0 h 400"/>
                  <a:gd name="T84" fmla="*/ 122 w 390"/>
                  <a:gd name="T85" fmla="*/ 0 h 400"/>
                  <a:gd name="T86" fmla="*/ 150 w 390"/>
                  <a:gd name="T87" fmla="*/ 14 h 400"/>
                  <a:gd name="T88" fmla="*/ 180 w 390"/>
                  <a:gd name="T89" fmla="*/ 14 h 400"/>
                  <a:gd name="T90" fmla="*/ 202 w 390"/>
                  <a:gd name="T91" fmla="*/ 14 h 400"/>
                  <a:gd name="T92" fmla="*/ 232 w 390"/>
                  <a:gd name="T93" fmla="*/ 8 h 400"/>
                  <a:gd name="T94" fmla="*/ 244 w 390"/>
                  <a:gd name="T95" fmla="*/ 14 h 400"/>
                  <a:gd name="T96" fmla="*/ 244 w 390"/>
                  <a:gd name="T97" fmla="*/ 46 h 400"/>
                  <a:gd name="T98" fmla="*/ 266 w 390"/>
                  <a:gd name="T99" fmla="*/ 46 h 4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90"/>
                  <a:gd name="T151" fmla="*/ 0 h 400"/>
                  <a:gd name="T152" fmla="*/ 390 w 390"/>
                  <a:gd name="T153" fmla="*/ 400 h 4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90" h="400">
                    <a:moveTo>
                      <a:pt x="266" y="44"/>
                    </a:moveTo>
                    <a:lnTo>
                      <a:pt x="266" y="52"/>
                    </a:lnTo>
                    <a:lnTo>
                      <a:pt x="280" y="66"/>
                    </a:lnTo>
                    <a:lnTo>
                      <a:pt x="290" y="72"/>
                    </a:lnTo>
                    <a:lnTo>
                      <a:pt x="302" y="82"/>
                    </a:lnTo>
                    <a:lnTo>
                      <a:pt x="314" y="82"/>
                    </a:lnTo>
                    <a:lnTo>
                      <a:pt x="326" y="88"/>
                    </a:lnTo>
                    <a:lnTo>
                      <a:pt x="338" y="104"/>
                    </a:lnTo>
                    <a:lnTo>
                      <a:pt x="350" y="104"/>
                    </a:lnTo>
                    <a:lnTo>
                      <a:pt x="360" y="104"/>
                    </a:lnTo>
                    <a:lnTo>
                      <a:pt x="372" y="104"/>
                    </a:lnTo>
                    <a:lnTo>
                      <a:pt x="384" y="110"/>
                    </a:lnTo>
                    <a:lnTo>
                      <a:pt x="390" y="126"/>
                    </a:lnTo>
                    <a:lnTo>
                      <a:pt x="384" y="140"/>
                    </a:lnTo>
                    <a:lnTo>
                      <a:pt x="390" y="156"/>
                    </a:lnTo>
                    <a:lnTo>
                      <a:pt x="384" y="170"/>
                    </a:lnTo>
                    <a:lnTo>
                      <a:pt x="384" y="178"/>
                    </a:lnTo>
                    <a:lnTo>
                      <a:pt x="372" y="186"/>
                    </a:lnTo>
                    <a:lnTo>
                      <a:pt x="360" y="192"/>
                    </a:lnTo>
                    <a:lnTo>
                      <a:pt x="348" y="208"/>
                    </a:lnTo>
                    <a:lnTo>
                      <a:pt x="342" y="222"/>
                    </a:lnTo>
                    <a:lnTo>
                      <a:pt x="338" y="238"/>
                    </a:lnTo>
                    <a:lnTo>
                      <a:pt x="324" y="244"/>
                    </a:lnTo>
                    <a:lnTo>
                      <a:pt x="324" y="260"/>
                    </a:lnTo>
                    <a:lnTo>
                      <a:pt x="324" y="274"/>
                    </a:lnTo>
                    <a:lnTo>
                      <a:pt x="314" y="282"/>
                    </a:lnTo>
                    <a:lnTo>
                      <a:pt x="302" y="290"/>
                    </a:lnTo>
                    <a:lnTo>
                      <a:pt x="290" y="298"/>
                    </a:lnTo>
                    <a:lnTo>
                      <a:pt x="280" y="312"/>
                    </a:lnTo>
                    <a:lnTo>
                      <a:pt x="272" y="312"/>
                    </a:lnTo>
                    <a:lnTo>
                      <a:pt x="260" y="318"/>
                    </a:lnTo>
                    <a:lnTo>
                      <a:pt x="250" y="326"/>
                    </a:lnTo>
                    <a:lnTo>
                      <a:pt x="244" y="342"/>
                    </a:lnTo>
                    <a:lnTo>
                      <a:pt x="244" y="356"/>
                    </a:lnTo>
                    <a:lnTo>
                      <a:pt x="232" y="356"/>
                    </a:lnTo>
                    <a:lnTo>
                      <a:pt x="226" y="370"/>
                    </a:lnTo>
                    <a:lnTo>
                      <a:pt x="226" y="386"/>
                    </a:lnTo>
                    <a:lnTo>
                      <a:pt x="216" y="392"/>
                    </a:lnTo>
                    <a:lnTo>
                      <a:pt x="202" y="400"/>
                    </a:lnTo>
                    <a:lnTo>
                      <a:pt x="202" y="386"/>
                    </a:lnTo>
                    <a:lnTo>
                      <a:pt x="192" y="378"/>
                    </a:lnTo>
                    <a:lnTo>
                      <a:pt x="180" y="386"/>
                    </a:lnTo>
                    <a:lnTo>
                      <a:pt x="168" y="386"/>
                    </a:lnTo>
                    <a:lnTo>
                      <a:pt x="156" y="378"/>
                    </a:lnTo>
                    <a:lnTo>
                      <a:pt x="150" y="362"/>
                    </a:lnTo>
                    <a:lnTo>
                      <a:pt x="150" y="348"/>
                    </a:lnTo>
                    <a:lnTo>
                      <a:pt x="150" y="334"/>
                    </a:lnTo>
                    <a:lnTo>
                      <a:pt x="138" y="318"/>
                    </a:lnTo>
                    <a:lnTo>
                      <a:pt x="132" y="304"/>
                    </a:lnTo>
                    <a:lnTo>
                      <a:pt x="128" y="290"/>
                    </a:lnTo>
                    <a:lnTo>
                      <a:pt x="116" y="290"/>
                    </a:lnTo>
                    <a:lnTo>
                      <a:pt x="104" y="282"/>
                    </a:lnTo>
                    <a:lnTo>
                      <a:pt x="94" y="290"/>
                    </a:lnTo>
                    <a:lnTo>
                      <a:pt x="80" y="298"/>
                    </a:lnTo>
                    <a:lnTo>
                      <a:pt x="70" y="290"/>
                    </a:lnTo>
                    <a:lnTo>
                      <a:pt x="56" y="290"/>
                    </a:lnTo>
                    <a:lnTo>
                      <a:pt x="46" y="282"/>
                    </a:lnTo>
                    <a:lnTo>
                      <a:pt x="34" y="290"/>
                    </a:lnTo>
                    <a:lnTo>
                      <a:pt x="22" y="290"/>
                    </a:lnTo>
                    <a:lnTo>
                      <a:pt x="16" y="274"/>
                    </a:lnTo>
                    <a:lnTo>
                      <a:pt x="12" y="260"/>
                    </a:lnTo>
                    <a:lnTo>
                      <a:pt x="12" y="244"/>
                    </a:lnTo>
                    <a:lnTo>
                      <a:pt x="12" y="230"/>
                    </a:lnTo>
                    <a:lnTo>
                      <a:pt x="16" y="214"/>
                    </a:lnTo>
                    <a:lnTo>
                      <a:pt x="12" y="200"/>
                    </a:lnTo>
                    <a:lnTo>
                      <a:pt x="12" y="186"/>
                    </a:lnTo>
                    <a:lnTo>
                      <a:pt x="0" y="170"/>
                    </a:lnTo>
                    <a:lnTo>
                      <a:pt x="0" y="156"/>
                    </a:lnTo>
                    <a:lnTo>
                      <a:pt x="0" y="140"/>
                    </a:lnTo>
                    <a:lnTo>
                      <a:pt x="6" y="126"/>
                    </a:lnTo>
                    <a:lnTo>
                      <a:pt x="16" y="112"/>
                    </a:lnTo>
                    <a:lnTo>
                      <a:pt x="22" y="96"/>
                    </a:lnTo>
                    <a:lnTo>
                      <a:pt x="22" y="82"/>
                    </a:lnTo>
                    <a:lnTo>
                      <a:pt x="22" y="66"/>
                    </a:lnTo>
                    <a:lnTo>
                      <a:pt x="18" y="38"/>
                    </a:lnTo>
                    <a:lnTo>
                      <a:pt x="16" y="38"/>
                    </a:lnTo>
                    <a:lnTo>
                      <a:pt x="22" y="38"/>
                    </a:lnTo>
                    <a:lnTo>
                      <a:pt x="34" y="38"/>
                    </a:lnTo>
                    <a:lnTo>
                      <a:pt x="46" y="30"/>
                    </a:lnTo>
                    <a:lnTo>
                      <a:pt x="56" y="22"/>
                    </a:lnTo>
                    <a:lnTo>
                      <a:pt x="70" y="8"/>
                    </a:lnTo>
                    <a:lnTo>
                      <a:pt x="80" y="0"/>
                    </a:lnTo>
                    <a:lnTo>
                      <a:pt x="94" y="0"/>
                    </a:lnTo>
                    <a:lnTo>
                      <a:pt x="110" y="0"/>
                    </a:lnTo>
                    <a:lnTo>
                      <a:pt x="122" y="0"/>
                    </a:lnTo>
                    <a:lnTo>
                      <a:pt x="132" y="8"/>
                    </a:lnTo>
                    <a:lnTo>
                      <a:pt x="150" y="14"/>
                    </a:lnTo>
                    <a:lnTo>
                      <a:pt x="162" y="14"/>
                    </a:lnTo>
                    <a:lnTo>
                      <a:pt x="180" y="14"/>
                    </a:lnTo>
                    <a:lnTo>
                      <a:pt x="192" y="14"/>
                    </a:lnTo>
                    <a:lnTo>
                      <a:pt x="202" y="14"/>
                    </a:lnTo>
                    <a:lnTo>
                      <a:pt x="220" y="8"/>
                    </a:lnTo>
                    <a:lnTo>
                      <a:pt x="232" y="8"/>
                    </a:lnTo>
                    <a:lnTo>
                      <a:pt x="244" y="0"/>
                    </a:lnTo>
                    <a:lnTo>
                      <a:pt x="244" y="14"/>
                    </a:lnTo>
                    <a:lnTo>
                      <a:pt x="244" y="30"/>
                    </a:lnTo>
                    <a:lnTo>
                      <a:pt x="244" y="46"/>
                    </a:lnTo>
                    <a:lnTo>
                      <a:pt x="256" y="46"/>
                    </a:lnTo>
                    <a:lnTo>
                      <a:pt x="266" y="46"/>
                    </a:lnTo>
                    <a:lnTo>
                      <a:pt x="266" y="4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22" name="Freeform 113"/>
              <p:cNvSpPr>
                <a:spLocks noChangeAspect="1"/>
              </p:cNvSpPr>
              <p:nvPr/>
            </p:nvSpPr>
            <p:spPr bwMode="auto">
              <a:xfrm>
                <a:off x="2510" y="2774"/>
                <a:ext cx="390" cy="398"/>
              </a:xfrm>
              <a:custGeom>
                <a:avLst/>
                <a:gdLst>
                  <a:gd name="T0" fmla="*/ 268 w 390"/>
                  <a:gd name="T1" fmla="*/ 50 h 398"/>
                  <a:gd name="T2" fmla="*/ 292 w 390"/>
                  <a:gd name="T3" fmla="*/ 72 h 398"/>
                  <a:gd name="T4" fmla="*/ 316 w 390"/>
                  <a:gd name="T5" fmla="*/ 82 h 398"/>
                  <a:gd name="T6" fmla="*/ 338 w 390"/>
                  <a:gd name="T7" fmla="*/ 104 h 398"/>
                  <a:gd name="T8" fmla="*/ 362 w 390"/>
                  <a:gd name="T9" fmla="*/ 104 h 398"/>
                  <a:gd name="T10" fmla="*/ 386 w 390"/>
                  <a:gd name="T11" fmla="*/ 110 h 398"/>
                  <a:gd name="T12" fmla="*/ 386 w 390"/>
                  <a:gd name="T13" fmla="*/ 140 h 398"/>
                  <a:gd name="T14" fmla="*/ 386 w 390"/>
                  <a:gd name="T15" fmla="*/ 170 h 398"/>
                  <a:gd name="T16" fmla="*/ 384 w 390"/>
                  <a:gd name="T17" fmla="*/ 176 h 398"/>
                  <a:gd name="T18" fmla="*/ 362 w 390"/>
                  <a:gd name="T19" fmla="*/ 192 h 398"/>
                  <a:gd name="T20" fmla="*/ 344 w 390"/>
                  <a:gd name="T21" fmla="*/ 222 h 398"/>
                  <a:gd name="T22" fmla="*/ 326 w 390"/>
                  <a:gd name="T23" fmla="*/ 244 h 398"/>
                  <a:gd name="T24" fmla="*/ 326 w 390"/>
                  <a:gd name="T25" fmla="*/ 274 h 398"/>
                  <a:gd name="T26" fmla="*/ 302 w 390"/>
                  <a:gd name="T27" fmla="*/ 288 h 398"/>
                  <a:gd name="T28" fmla="*/ 280 w 390"/>
                  <a:gd name="T29" fmla="*/ 310 h 398"/>
                  <a:gd name="T30" fmla="*/ 262 w 390"/>
                  <a:gd name="T31" fmla="*/ 318 h 398"/>
                  <a:gd name="T32" fmla="*/ 244 w 390"/>
                  <a:gd name="T33" fmla="*/ 340 h 398"/>
                  <a:gd name="T34" fmla="*/ 232 w 390"/>
                  <a:gd name="T35" fmla="*/ 356 h 398"/>
                  <a:gd name="T36" fmla="*/ 228 w 390"/>
                  <a:gd name="T37" fmla="*/ 384 h 398"/>
                  <a:gd name="T38" fmla="*/ 202 w 390"/>
                  <a:gd name="T39" fmla="*/ 398 h 398"/>
                  <a:gd name="T40" fmla="*/ 192 w 390"/>
                  <a:gd name="T41" fmla="*/ 378 h 398"/>
                  <a:gd name="T42" fmla="*/ 168 w 390"/>
                  <a:gd name="T43" fmla="*/ 384 h 398"/>
                  <a:gd name="T44" fmla="*/ 150 w 390"/>
                  <a:gd name="T45" fmla="*/ 362 h 398"/>
                  <a:gd name="T46" fmla="*/ 150 w 390"/>
                  <a:gd name="T47" fmla="*/ 332 h 398"/>
                  <a:gd name="T48" fmla="*/ 134 w 390"/>
                  <a:gd name="T49" fmla="*/ 304 h 398"/>
                  <a:gd name="T50" fmla="*/ 118 w 390"/>
                  <a:gd name="T51" fmla="*/ 288 h 398"/>
                  <a:gd name="T52" fmla="*/ 94 w 390"/>
                  <a:gd name="T53" fmla="*/ 288 h 398"/>
                  <a:gd name="T54" fmla="*/ 70 w 390"/>
                  <a:gd name="T55" fmla="*/ 288 h 398"/>
                  <a:gd name="T56" fmla="*/ 46 w 390"/>
                  <a:gd name="T57" fmla="*/ 282 h 398"/>
                  <a:gd name="T58" fmla="*/ 24 w 390"/>
                  <a:gd name="T59" fmla="*/ 288 h 398"/>
                  <a:gd name="T60" fmla="*/ 12 w 390"/>
                  <a:gd name="T61" fmla="*/ 260 h 398"/>
                  <a:gd name="T62" fmla="*/ 12 w 390"/>
                  <a:gd name="T63" fmla="*/ 228 h 398"/>
                  <a:gd name="T64" fmla="*/ 12 w 390"/>
                  <a:gd name="T65" fmla="*/ 200 h 398"/>
                  <a:gd name="T66" fmla="*/ 0 w 390"/>
                  <a:gd name="T67" fmla="*/ 170 h 398"/>
                  <a:gd name="T68" fmla="*/ 0 w 390"/>
                  <a:gd name="T69" fmla="*/ 140 h 398"/>
                  <a:gd name="T70" fmla="*/ 18 w 390"/>
                  <a:gd name="T71" fmla="*/ 110 h 398"/>
                  <a:gd name="T72" fmla="*/ 24 w 390"/>
                  <a:gd name="T73" fmla="*/ 82 h 398"/>
                  <a:gd name="T74" fmla="*/ 18 w 390"/>
                  <a:gd name="T75" fmla="*/ 38 h 398"/>
                  <a:gd name="T76" fmla="*/ 24 w 390"/>
                  <a:gd name="T77" fmla="*/ 38 h 398"/>
                  <a:gd name="T78" fmla="*/ 46 w 390"/>
                  <a:gd name="T79" fmla="*/ 30 h 398"/>
                  <a:gd name="T80" fmla="*/ 70 w 390"/>
                  <a:gd name="T81" fmla="*/ 8 h 398"/>
                  <a:gd name="T82" fmla="*/ 94 w 390"/>
                  <a:gd name="T83" fmla="*/ 0 h 398"/>
                  <a:gd name="T84" fmla="*/ 122 w 390"/>
                  <a:gd name="T85" fmla="*/ 0 h 398"/>
                  <a:gd name="T86" fmla="*/ 150 w 390"/>
                  <a:gd name="T87" fmla="*/ 14 h 398"/>
                  <a:gd name="T88" fmla="*/ 182 w 390"/>
                  <a:gd name="T89" fmla="*/ 14 h 398"/>
                  <a:gd name="T90" fmla="*/ 202 w 390"/>
                  <a:gd name="T91" fmla="*/ 14 h 398"/>
                  <a:gd name="T92" fmla="*/ 232 w 390"/>
                  <a:gd name="T93" fmla="*/ 8 h 398"/>
                  <a:gd name="T94" fmla="*/ 244 w 390"/>
                  <a:gd name="T95" fmla="*/ 14 h 398"/>
                  <a:gd name="T96" fmla="*/ 244 w 390"/>
                  <a:gd name="T97" fmla="*/ 46 h 398"/>
                  <a:gd name="T98" fmla="*/ 268 w 390"/>
                  <a:gd name="T99" fmla="*/ 46 h 39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90"/>
                  <a:gd name="T151" fmla="*/ 0 h 398"/>
                  <a:gd name="T152" fmla="*/ 390 w 390"/>
                  <a:gd name="T153" fmla="*/ 398 h 39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90" h="398">
                    <a:moveTo>
                      <a:pt x="268" y="44"/>
                    </a:moveTo>
                    <a:lnTo>
                      <a:pt x="268" y="50"/>
                    </a:lnTo>
                    <a:lnTo>
                      <a:pt x="280" y="66"/>
                    </a:lnTo>
                    <a:lnTo>
                      <a:pt x="292" y="72"/>
                    </a:lnTo>
                    <a:lnTo>
                      <a:pt x="302" y="82"/>
                    </a:lnTo>
                    <a:lnTo>
                      <a:pt x="316" y="82"/>
                    </a:lnTo>
                    <a:lnTo>
                      <a:pt x="328" y="88"/>
                    </a:lnTo>
                    <a:lnTo>
                      <a:pt x="338" y="104"/>
                    </a:lnTo>
                    <a:lnTo>
                      <a:pt x="352" y="104"/>
                    </a:lnTo>
                    <a:lnTo>
                      <a:pt x="362" y="104"/>
                    </a:lnTo>
                    <a:lnTo>
                      <a:pt x="374" y="104"/>
                    </a:lnTo>
                    <a:lnTo>
                      <a:pt x="386" y="110"/>
                    </a:lnTo>
                    <a:lnTo>
                      <a:pt x="390" y="126"/>
                    </a:lnTo>
                    <a:lnTo>
                      <a:pt x="386" y="140"/>
                    </a:lnTo>
                    <a:lnTo>
                      <a:pt x="390" y="154"/>
                    </a:lnTo>
                    <a:lnTo>
                      <a:pt x="386" y="170"/>
                    </a:lnTo>
                    <a:lnTo>
                      <a:pt x="384" y="170"/>
                    </a:lnTo>
                    <a:lnTo>
                      <a:pt x="384" y="176"/>
                    </a:lnTo>
                    <a:lnTo>
                      <a:pt x="372" y="184"/>
                    </a:lnTo>
                    <a:lnTo>
                      <a:pt x="362" y="192"/>
                    </a:lnTo>
                    <a:lnTo>
                      <a:pt x="350" y="208"/>
                    </a:lnTo>
                    <a:lnTo>
                      <a:pt x="344" y="222"/>
                    </a:lnTo>
                    <a:lnTo>
                      <a:pt x="338" y="236"/>
                    </a:lnTo>
                    <a:lnTo>
                      <a:pt x="326" y="244"/>
                    </a:lnTo>
                    <a:lnTo>
                      <a:pt x="326" y="260"/>
                    </a:lnTo>
                    <a:lnTo>
                      <a:pt x="326" y="274"/>
                    </a:lnTo>
                    <a:lnTo>
                      <a:pt x="314" y="282"/>
                    </a:lnTo>
                    <a:lnTo>
                      <a:pt x="302" y="288"/>
                    </a:lnTo>
                    <a:lnTo>
                      <a:pt x="292" y="296"/>
                    </a:lnTo>
                    <a:lnTo>
                      <a:pt x="280" y="310"/>
                    </a:lnTo>
                    <a:lnTo>
                      <a:pt x="274" y="310"/>
                    </a:lnTo>
                    <a:lnTo>
                      <a:pt x="262" y="318"/>
                    </a:lnTo>
                    <a:lnTo>
                      <a:pt x="250" y="324"/>
                    </a:lnTo>
                    <a:lnTo>
                      <a:pt x="244" y="340"/>
                    </a:lnTo>
                    <a:lnTo>
                      <a:pt x="244" y="356"/>
                    </a:lnTo>
                    <a:lnTo>
                      <a:pt x="232" y="356"/>
                    </a:lnTo>
                    <a:lnTo>
                      <a:pt x="228" y="370"/>
                    </a:lnTo>
                    <a:lnTo>
                      <a:pt x="228" y="384"/>
                    </a:lnTo>
                    <a:lnTo>
                      <a:pt x="216" y="392"/>
                    </a:lnTo>
                    <a:lnTo>
                      <a:pt x="202" y="398"/>
                    </a:lnTo>
                    <a:lnTo>
                      <a:pt x="202" y="384"/>
                    </a:lnTo>
                    <a:lnTo>
                      <a:pt x="192" y="378"/>
                    </a:lnTo>
                    <a:lnTo>
                      <a:pt x="182" y="384"/>
                    </a:lnTo>
                    <a:lnTo>
                      <a:pt x="168" y="384"/>
                    </a:lnTo>
                    <a:lnTo>
                      <a:pt x="158" y="378"/>
                    </a:lnTo>
                    <a:lnTo>
                      <a:pt x="150" y="362"/>
                    </a:lnTo>
                    <a:lnTo>
                      <a:pt x="150" y="346"/>
                    </a:lnTo>
                    <a:lnTo>
                      <a:pt x="150" y="332"/>
                    </a:lnTo>
                    <a:lnTo>
                      <a:pt x="140" y="318"/>
                    </a:lnTo>
                    <a:lnTo>
                      <a:pt x="134" y="304"/>
                    </a:lnTo>
                    <a:lnTo>
                      <a:pt x="128" y="288"/>
                    </a:lnTo>
                    <a:lnTo>
                      <a:pt x="118" y="288"/>
                    </a:lnTo>
                    <a:lnTo>
                      <a:pt x="106" y="282"/>
                    </a:lnTo>
                    <a:lnTo>
                      <a:pt x="94" y="288"/>
                    </a:lnTo>
                    <a:lnTo>
                      <a:pt x="82" y="296"/>
                    </a:lnTo>
                    <a:lnTo>
                      <a:pt x="70" y="288"/>
                    </a:lnTo>
                    <a:lnTo>
                      <a:pt x="58" y="288"/>
                    </a:lnTo>
                    <a:lnTo>
                      <a:pt x="46" y="282"/>
                    </a:lnTo>
                    <a:lnTo>
                      <a:pt x="36" y="288"/>
                    </a:lnTo>
                    <a:lnTo>
                      <a:pt x="24" y="288"/>
                    </a:lnTo>
                    <a:lnTo>
                      <a:pt x="18" y="274"/>
                    </a:lnTo>
                    <a:lnTo>
                      <a:pt x="12" y="260"/>
                    </a:lnTo>
                    <a:lnTo>
                      <a:pt x="12" y="244"/>
                    </a:lnTo>
                    <a:lnTo>
                      <a:pt x="12" y="228"/>
                    </a:lnTo>
                    <a:lnTo>
                      <a:pt x="18" y="214"/>
                    </a:lnTo>
                    <a:lnTo>
                      <a:pt x="12" y="200"/>
                    </a:lnTo>
                    <a:lnTo>
                      <a:pt x="12" y="184"/>
                    </a:lnTo>
                    <a:lnTo>
                      <a:pt x="0" y="170"/>
                    </a:lnTo>
                    <a:lnTo>
                      <a:pt x="0" y="156"/>
                    </a:lnTo>
                    <a:lnTo>
                      <a:pt x="0" y="140"/>
                    </a:lnTo>
                    <a:lnTo>
                      <a:pt x="6" y="126"/>
                    </a:lnTo>
                    <a:lnTo>
                      <a:pt x="18" y="110"/>
                    </a:lnTo>
                    <a:lnTo>
                      <a:pt x="24" y="96"/>
                    </a:lnTo>
                    <a:lnTo>
                      <a:pt x="24" y="82"/>
                    </a:lnTo>
                    <a:lnTo>
                      <a:pt x="24" y="66"/>
                    </a:lnTo>
                    <a:lnTo>
                      <a:pt x="18" y="38"/>
                    </a:lnTo>
                    <a:lnTo>
                      <a:pt x="24" y="38"/>
                    </a:lnTo>
                    <a:lnTo>
                      <a:pt x="36" y="38"/>
                    </a:lnTo>
                    <a:lnTo>
                      <a:pt x="46" y="30"/>
                    </a:lnTo>
                    <a:lnTo>
                      <a:pt x="58" y="22"/>
                    </a:lnTo>
                    <a:lnTo>
                      <a:pt x="70" y="8"/>
                    </a:lnTo>
                    <a:lnTo>
                      <a:pt x="82" y="0"/>
                    </a:lnTo>
                    <a:lnTo>
                      <a:pt x="94" y="0"/>
                    </a:lnTo>
                    <a:lnTo>
                      <a:pt x="110" y="0"/>
                    </a:lnTo>
                    <a:lnTo>
                      <a:pt x="122" y="0"/>
                    </a:lnTo>
                    <a:lnTo>
                      <a:pt x="134" y="8"/>
                    </a:lnTo>
                    <a:lnTo>
                      <a:pt x="150" y="14"/>
                    </a:lnTo>
                    <a:lnTo>
                      <a:pt x="164" y="14"/>
                    </a:lnTo>
                    <a:lnTo>
                      <a:pt x="182" y="14"/>
                    </a:lnTo>
                    <a:lnTo>
                      <a:pt x="192" y="14"/>
                    </a:lnTo>
                    <a:lnTo>
                      <a:pt x="202" y="14"/>
                    </a:lnTo>
                    <a:lnTo>
                      <a:pt x="220" y="8"/>
                    </a:lnTo>
                    <a:lnTo>
                      <a:pt x="232" y="8"/>
                    </a:lnTo>
                    <a:lnTo>
                      <a:pt x="244" y="0"/>
                    </a:lnTo>
                    <a:lnTo>
                      <a:pt x="244" y="14"/>
                    </a:lnTo>
                    <a:lnTo>
                      <a:pt x="244" y="30"/>
                    </a:lnTo>
                    <a:lnTo>
                      <a:pt x="244" y="46"/>
                    </a:lnTo>
                    <a:lnTo>
                      <a:pt x="256" y="46"/>
                    </a:lnTo>
                    <a:lnTo>
                      <a:pt x="268" y="46"/>
                    </a:lnTo>
                    <a:lnTo>
                      <a:pt x="268" y="4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8" name="Group 114"/>
              <p:cNvGrpSpPr>
                <a:grpSpLocks noChangeAspect="1"/>
              </p:cNvGrpSpPr>
              <p:nvPr/>
            </p:nvGrpSpPr>
            <p:grpSpPr bwMode="auto">
              <a:xfrm>
                <a:off x="2510" y="2774"/>
                <a:ext cx="390" cy="398"/>
                <a:chOff x="2510" y="2774"/>
                <a:chExt cx="390" cy="398"/>
              </a:xfrm>
            </p:grpSpPr>
            <p:sp>
              <p:nvSpPr>
                <p:cNvPr id="36024" name="Freeform 115"/>
                <p:cNvSpPr>
                  <a:spLocks noChangeAspect="1"/>
                </p:cNvSpPr>
                <p:nvPr/>
              </p:nvSpPr>
              <p:spPr bwMode="auto">
                <a:xfrm>
                  <a:off x="2510" y="2774"/>
                  <a:ext cx="390" cy="398"/>
                </a:xfrm>
                <a:custGeom>
                  <a:avLst/>
                  <a:gdLst>
                    <a:gd name="T0" fmla="*/ 268 w 390"/>
                    <a:gd name="T1" fmla="*/ 50 h 398"/>
                    <a:gd name="T2" fmla="*/ 292 w 390"/>
                    <a:gd name="T3" fmla="*/ 72 h 398"/>
                    <a:gd name="T4" fmla="*/ 316 w 390"/>
                    <a:gd name="T5" fmla="*/ 82 h 398"/>
                    <a:gd name="T6" fmla="*/ 338 w 390"/>
                    <a:gd name="T7" fmla="*/ 104 h 398"/>
                    <a:gd name="T8" fmla="*/ 362 w 390"/>
                    <a:gd name="T9" fmla="*/ 104 h 398"/>
                    <a:gd name="T10" fmla="*/ 386 w 390"/>
                    <a:gd name="T11" fmla="*/ 110 h 398"/>
                    <a:gd name="T12" fmla="*/ 386 w 390"/>
                    <a:gd name="T13" fmla="*/ 140 h 398"/>
                    <a:gd name="T14" fmla="*/ 386 w 390"/>
                    <a:gd name="T15" fmla="*/ 170 h 398"/>
                    <a:gd name="T16" fmla="*/ 384 w 390"/>
                    <a:gd name="T17" fmla="*/ 176 h 398"/>
                    <a:gd name="T18" fmla="*/ 362 w 390"/>
                    <a:gd name="T19" fmla="*/ 192 h 398"/>
                    <a:gd name="T20" fmla="*/ 344 w 390"/>
                    <a:gd name="T21" fmla="*/ 222 h 398"/>
                    <a:gd name="T22" fmla="*/ 326 w 390"/>
                    <a:gd name="T23" fmla="*/ 244 h 398"/>
                    <a:gd name="T24" fmla="*/ 326 w 390"/>
                    <a:gd name="T25" fmla="*/ 274 h 398"/>
                    <a:gd name="T26" fmla="*/ 302 w 390"/>
                    <a:gd name="T27" fmla="*/ 288 h 398"/>
                    <a:gd name="T28" fmla="*/ 280 w 390"/>
                    <a:gd name="T29" fmla="*/ 310 h 398"/>
                    <a:gd name="T30" fmla="*/ 262 w 390"/>
                    <a:gd name="T31" fmla="*/ 318 h 398"/>
                    <a:gd name="T32" fmla="*/ 244 w 390"/>
                    <a:gd name="T33" fmla="*/ 340 h 398"/>
                    <a:gd name="T34" fmla="*/ 232 w 390"/>
                    <a:gd name="T35" fmla="*/ 356 h 398"/>
                    <a:gd name="T36" fmla="*/ 228 w 390"/>
                    <a:gd name="T37" fmla="*/ 384 h 398"/>
                    <a:gd name="T38" fmla="*/ 202 w 390"/>
                    <a:gd name="T39" fmla="*/ 398 h 398"/>
                    <a:gd name="T40" fmla="*/ 192 w 390"/>
                    <a:gd name="T41" fmla="*/ 378 h 398"/>
                    <a:gd name="T42" fmla="*/ 168 w 390"/>
                    <a:gd name="T43" fmla="*/ 384 h 398"/>
                    <a:gd name="T44" fmla="*/ 150 w 390"/>
                    <a:gd name="T45" fmla="*/ 362 h 398"/>
                    <a:gd name="T46" fmla="*/ 150 w 390"/>
                    <a:gd name="T47" fmla="*/ 332 h 398"/>
                    <a:gd name="T48" fmla="*/ 134 w 390"/>
                    <a:gd name="T49" fmla="*/ 304 h 398"/>
                    <a:gd name="T50" fmla="*/ 118 w 390"/>
                    <a:gd name="T51" fmla="*/ 288 h 398"/>
                    <a:gd name="T52" fmla="*/ 94 w 390"/>
                    <a:gd name="T53" fmla="*/ 288 h 398"/>
                    <a:gd name="T54" fmla="*/ 70 w 390"/>
                    <a:gd name="T55" fmla="*/ 288 h 398"/>
                    <a:gd name="T56" fmla="*/ 46 w 390"/>
                    <a:gd name="T57" fmla="*/ 282 h 398"/>
                    <a:gd name="T58" fmla="*/ 24 w 390"/>
                    <a:gd name="T59" fmla="*/ 288 h 398"/>
                    <a:gd name="T60" fmla="*/ 12 w 390"/>
                    <a:gd name="T61" fmla="*/ 260 h 398"/>
                    <a:gd name="T62" fmla="*/ 12 w 390"/>
                    <a:gd name="T63" fmla="*/ 228 h 398"/>
                    <a:gd name="T64" fmla="*/ 12 w 390"/>
                    <a:gd name="T65" fmla="*/ 200 h 398"/>
                    <a:gd name="T66" fmla="*/ 0 w 390"/>
                    <a:gd name="T67" fmla="*/ 170 h 398"/>
                    <a:gd name="T68" fmla="*/ 0 w 390"/>
                    <a:gd name="T69" fmla="*/ 140 h 398"/>
                    <a:gd name="T70" fmla="*/ 18 w 390"/>
                    <a:gd name="T71" fmla="*/ 110 h 398"/>
                    <a:gd name="T72" fmla="*/ 24 w 390"/>
                    <a:gd name="T73" fmla="*/ 82 h 398"/>
                    <a:gd name="T74" fmla="*/ 18 w 390"/>
                    <a:gd name="T75" fmla="*/ 38 h 398"/>
                    <a:gd name="T76" fmla="*/ 24 w 390"/>
                    <a:gd name="T77" fmla="*/ 38 h 398"/>
                    <a:gd name="T78" fmla="*/ 46 w 390"/>
                    <a:gd name="T79" fmla="*/ 30 h 398"/>
                    <a:gd name="T80" fmla="*/ 70 w 390"/>
                    <a:gd name="T81" fmla="*/ 8 h 398"/>
                    <a:gd name="T82" fmla="*/ 94 w 390"/>
                    <a:gd name="T83" fmla="*/ 0 h 398"/>
                    <a:gd name="T84" fmla="*/ 122 w 390"/>
                    <a:gd name="T85" fmla="*/ 0 h 398"/>
                    <a:gd name="T86" fmla="*/ 150 w 390"/>
                    <a:gd name="T87" fmla="*/ 14 h 398"/>
                    <a:gd name="T88" fmla="*/ 182 w 390"/>
                    <a:gd name="T89" fmla="*/ 14 h 398"/>
                    <a:gd name="T90" fmla="*/ 202 w 390"/>
                    <a:gd name="T91" fmla="*/ 14 h 398"/>
                    <a:gd name="T92" fmla="*/ 232 w 390"/>
                    <a:gd name="T93" fmla="*/ 8 h 398"/>
                    <a:gd name="T94" fmla="*/ 244 w 390"/>
                    <a:gd name="T95" fmla="*/ 14 h 398"/>
                    <a:gd name="T96" fmla="*/ 244 w 390"/>
                    <a:gd name="T97" fmla="*/ 46 h 398"/>
                    <a:gd name="T98" fmla="*/ 268 w 390"/>
                    <a:gd name="T99" fmla="*/ 46 h 39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90"/>
                    <a:gd name="T151" fmla="*/ 0 h 398"/>
                    <a:gd name="T152" fmla="*/ 390 w 390"/>
                    <a:gd name="T153" fmla="*/ 398 h 39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90" h="398">
                      <a:moveTo>
                        <a:pt x="268" y="44"/>
                      </a:moveTo>
                      <a:lnTo>
                        <a:pt x="268" y="50"/>
                      </a:lnTo>
                      <a:lnTo>
                        <a:pt x="280" y="66"/>
                      </a:lnTo>
                      <a:lnTo>
                        <a:pt x="292" y="72"/>
                      </a:lnTo>
                      <a:lnTo>
                        <a:pt x="302" y="82"/>
                      </a:lnTo>
                      <a:lnTo>
                        <a:pt x="316" y="82"/>
                      </a:lnTo>
                      <a:lnTo>
                        <a:pt x="328" y="88"/>
                      </a:lnTo>
                      <a:lnTo>
                        <a:pt x="338" y="104"/>
                      </a:lnTo>
                      <a:lnTo>
                        <a:pt x="352" y="104"/>
                      </a:lnTo>
                      <a:lnTo>
                        <a:pt x="362" y="104"/>
                      </a:lnTo>
                      <a:lnTo>
                        <a:pt x="374" y="104"/>
                      </a:lnTo>
                      <a:lnTo>
                        <a:pt x="386" y="110"/>
                      </a:lnTo>
                      <a:lnTo>
                        <a:pt x="390" y="126"/>
                      </a:lnTo>
                      <a:lnTo>
                        <a:pt x="386" y="140"/>
                      </a:lnTo>
                      <a:lnTo>
                        <a:pt x="390" y="154"/>
                      </a:lnTo>
                      <a:lnTo>
                        <a:pt x="386" y="170"/>
                      </a:lnTo>
                      <a:lnTo>
                        <a:pt x="384" y="170"/>
                      </a:lnTo>
                      <a:lnTo>
                        <a:pt x="384" y="176"/>
                      </a:lnTo>
                      <a:lnTo>
                        <a:pt x="372" y="184"/>
                      </a:lnTo>
                      <a:lnTo>
                        <a:pt x="362" y="192"/>
                      </a:lnTo>
                      <a:lnTo>
                        <a:pt x="350" y="208"/>
                      </a:lnTo>
                      <a:lnTo>
                        <a:pt x="344" y="222"/>
                      </a:lnTo>
                      <a:lnTo>
                        <a:pt x="338" y="236"/>
                      </a:lnTo>
                      <a:lnTo>
                        <a:pt x="326" y="244"/>
                      </a:lnTo>
                      <a:lnTo>
                        <a:pt x="326" y="260"/>
                      </a:lnTo>
                      <a:lnTo>
                        <a:pt x="326" y="274"/>
                      </a:lnTo>
                      <a:lnTo>
                        <a:pt x="314" y="282"/>
                      </a:lnTo>
                      <a:lnTo>
                        <a:pt x="302" y="288"/>
                      </a:lnTo>
                      <a:lnTo>
                        <a:pt x="292" y="296"/>
                      </a:lnTo>
                      <a:lnTo>
                        <a:pt x="280" y="310"/>
                      </a:lnTo>
                      <a:lnTo>
                        <a:pt x="274" y="310"/>
                      </a:lnTo>
                      <a:lnTo>
                        <a:pt x="262" y="318"/>
                      </a:lnTo>
                      <a:lnTo>
                        <a:pt x="250" y="324"/>
                      </a:lnTo>
                      <a:lnTo>
                        <a:pt x="244" y="340"/>
                      </a:lnTo>
                      <a:lnTo>
                        <a:pt x="244" y="356"/>
                      </a:lnTo>
                      <a:lnTo>
                        <a:pt x="232" y="356"/>
                      </a:lnTo>
                      <a:lnTo>
                        <a:pt x="228" y="370"/>
                      </a:lnTo>
                      <a:lnTo>
                        <a:pt x="228" y="384"/>
                      </a:lnTo>
                      <a:lnTo>
                        <a:pt x="216" y="392"/>
                      </a:lnTo>
                      <a:lnTo>
                        <a:pt x="202" y="398"/>
                      </a:lnTo>
                      <a:lnTo>
                        <a:pt x="202" y="384"/>
                      </a:lnTo>
                      <a:lnTo>
                        <a:pt x="192" y="378"/>
                      </a:lnTo>
                      <a:lnTo>
                        <a:pt x="182" y="384"/>
                      </a:lnTo>
                      <a:lnTo>
                        <a:pt x="168" y="384"/>
                      </a:lnTo>
                      <a:lnTo>
                        <a:pt x="158" y="378"/>
                      </a:lnTo>
                      <a:lnTo>
                        <a:pt x="150" y="362"/>
                      </a:lnTo>
                      <a:lnTo>
                        <a:pt x="150" y="346"/>
                      </a:lnTo>
                      <a:lnTo>
                        <a:pt x="150" y="332"/>
                      </a:lnTo>
                      <a:lnTo>
                        <a:pt x="140" y="318"/>
                      </a:lnTo>
                      <a:lnTo>
                        <a:pt x="134" y="304"/>
                      </a:lnTo>
                      <a:lnTo>
                        <a:pt x="128" y="288"/>
                      </a:lnTo>
                      <a:lnTo>
                        <a:pt x="118" y="288"/>
                      </a:lnTo>
                      <a:lnTo>
                        <a:pt x="106" y="282"/>
                      </a:lnTo>
                      <a:lnTo>
                        <a:pt x="94" y="288"/>
                      </a:lnTo>
                      <a:lnTo>
                        <a:pt x="82" y="296"/>
                      </a:lnTo>
                      <a:lnTo>
                        <a:pt x="70" y="288"/>
                      </a:lnTo>
                      <a:lnTo>
                        <a:pt x="58" y="288"/>
                      </a:lnTo>
                      <a:lnTo>
                        <a:pt x="46" y="282"/>
                      </a:lnTo>
                      <a:lnTo>
                        <a:pt x="36" y="288"/>
                      </a:lnTo>
                      <a:lnTo>
                        <a:pt x="24" y="288"/>
                      </a:lnTo>
                      <a:lnTo>
                        <a:pt x="18" y="274"/>
                      </a:lnTo>
                      <a:lnTo>
                        <a:pt x="12" y="260"/>
                      </a:lnTo>
                      <a:lnTo>
                        <a:pt x="12" y="244"/>
                      </a:lnTo>
                      <a:lnTo>
                        <a:pt x="12" y="228"/>
                      </a:lnTo>
                      <a:lnTo>
                        <a:pt x="18" y="214"/>
                      </a:lnTo>
                      <a:lnTo>
                        <a:pt x="12" y="200"/>
                      </a:lnTo>
                      <a:lnTo>
                        <a:pt x="12" y="184"/>
                      </a:lnTo>
                      <a:lnTo>
                        <a:pt x="0" y="170"/>
                      </a:lnTo>
                      <a:lnTo>
                        <a:pt x="0" y="156"/>
                      </a:lnTo>
                      <a:lnTo>
                        <a:pt x="0" y="140"/>
                      </a:lnTo>
                      <a:lnTo>
                        <a:pt x="6" y="126"/>
                      </a:lnTo>
                      <a:lnTo>
                        <a:pt x="18" y="110"/>
                      </a:lnTo>
                      <a:lnTo>
                        <a:pt x="24" y="96"/>
                      </a:lnTo>
                      <a:lnTo>
                        <a:pt x="24" y="82"/>
                      </a:lnTo>
                      <a:lnTo>
                        <a:pt x="24" y="66"/>
                      </a:lnTo>
                      <a:lnTo>
                        <a:pt x="18" y="38"/>
                      </a:lnTo>
                      <a:lnTo>
                        <a:pt x="24" y="38"/>
                      </a:lnTo>
                      <a:lnTo>
                        <a:pt x="36" y="38"/>
                      </a:lnTo>
                      <a:lnTo>
                        <a:pt x="46" y="30"/>
                      </a:lnTo>
                      <a:lnTo>
                        <a:pt x="58" y="22"/>
                      </a:lnTo>
                      <a:lnTo>
                        <a:pt x="70" y="8"/>
                      </a:lnTo>
                      <a:lnTo>
                        <a:pt x="82" y="0"/>
                      </a:lnTo>
                      <a:lnTo>
                        <a:pt x="94" y="0"/>
                      </a:lnTo>
                      <a:lnTo>
                        <a:pt x="110" y="0"/>
                      </a:lnTo>
                      <a:lnTo>
                        <a:pt x="122" y="0"/>
                      </a:lnTo>
                      <a:lnTo>
                        <a:pt x="134" y="8"/>
                      </a:lnTo>
                      <a:lnTo>
                        <a:pt x="150" y="14"/>
                      </a:lnTo>
                      <a:lnTo>
                        <a:pt x="164" y="14"/>
                      </a:lnTo>
                      <a:lnTo>
                        <a:pt x="182" y="14"/>
                      </a:lnTo>
                      <a:lnTo>
                        <a:pt x="192" y="14"/>
                      </a:lnTo>
                      <a:lnTo>
                        <a:pt x="202" y="14"/>
                      </a:lnTo>
                      <a:lnTo>
                        <a:pt x="220" y="8"/>
                      </a:lnTo>
                      <a:lnTo>
                        <a:pt x="232" y="8"/>
                      </a:lnTo>
                      <a:lnTo>
                        <a:pt x="244" y="0"/>
                      </a:lnTo>
                      <a:lnTo>
                        <a:pt x="244" y="14"/>
                      </a:lnTo>
                      <a:lnTo>
                        <a:pt x="244" y="30"/>
                      </a:lnTo>
                      <a:lnTo>
                        <a:pt x="244" y="46"/>
                      </a:lnTo>
                      <a:lnTo>
                        <a:pt x="256" y="46"/>
                      </a:lnTo>
                      <a:lnTo>
                        <a:pt x="268" y="46"/>
                      </a:lnTo>
                      <a:lnTo>
                        <a:pt x="268" y="4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025" name="Freeform 116"/>
                <p:cNvSpPr>
                  <a:spLocks noChangeAspect="1"/>
                </p:cNvSpPr>
                <p:nvPr/>
              </p:nvSpPr>
              <p:spPr bwMode="auto">
                <a:xfrm>
                  <a:off x="2510" y="2774"/>
                  <a:ext cx="390" cy="398"/>
                </a:xfrm>
                <a:custGeom>
                  <a:avLst/>
                  <a:gdLst>
                    <a:gd name="T0" fmla="*/ 268 w 390"/>
                    <a:gd name="T1" fmla="*/ 50 h 398"/>
                    <a:gd name="T2" fmla="*/ 292 w 390"/>
                    <a:gd name="T3" fmla="*/ 72 h 398"/>
                    <a:gd name="T4" fmla="*/ 316 w 390"/>
                    <a:gd name="T5" fmla="*/ 82 h 398"/>
                    <a:gd name="T6" fmla="*/ 338 w 390"/>
                    <a:gd name="T7" fmla="*/ 104 h 398"/>
                    <a:gd name="T8" fmla="*/ 362 w 390"/>
                    <a:gd name="T9" fmla="*/ 104 h 398"/>
                    <a:gd name="T10" fmla="*/ 386 w 390"/>
                    <a:gd name="T11" fmla="*/ 110 h 398"/>
                    <a:gd name="T12" fmla="*/ 386 w 390"/>
                    <a:gd name="T13" fmla="*/ 140 h 398"/>
                    <a:gd name="T14" fmla="*/ 386 w 390"/>
                    <a:gd name="T15" fmla="*/ 170 h 398"/>
                    <a:gd name="T16" fmla="*/ 384 w 390"/>
                    <a:gd name="T17" fmla="*/ 176 h 398"/>
                    <a:gd name="T18" fmla="*/ 362 w 390"/>
                    <a:gd name="T19" fmla="*/ 192 h 398"/>
                    <a:gd name="T20" fmla="*/ 344 w 390"/>
                    <a:gd name="T21" fmla="*/ 222 h 398"/>
                    <a:gd name="T22" fmla="*/ 326 w 390"/>
                    <a:gd name="T23" fmla="*/ 244 h 398"/>
                    <a:gd name="T24" fmla="*/ 326 w 390"/>
                    <a:gd name="T25" fmla="*/ 274 h 398"/>
                    <a:gd name="T26" fmla="*/ 302 w 390"/>
                    <a:gd name="T27" fmla="*/ 288 h 398"/>
                    <a:gd name="T28" fmla="*/ 280 w 390"/>
                    <a:gd name="T29" fmla="*/ 310 h 398"/>
                    <a:gd name="T30" fmla="*/ 262 w 390"/>
                    <a:gd name="T31" fmla="*/ 318 h 398"/>
                    <a:gd name="T32" fmla="*/ 244 w 390"/>
                    <a:gd name="T33" fmla="*/ 340 h 398"/>
                    <a:gd name="T34" fmla="*/ 232 w 390"/>
                    <a:gd name="T35" fmla="*/ 356 h 398"/>
                    <a:gd name="T36" fmla="*/ 228 w 390"/>
                    <a:gd name="T37" fmla="*/ 384 h 398"/>
                    <a:gd name="T38" fmla="*/ 202 w 390"/>
                    <a:gd name="T39" fmla="*/ 398 h 398"/>
                    <a:gd name="T40" fmla="*/ 192 w 390"/>
                    <a:gd name="T41" fmla="*/ 378 h 398"/>
                    <a:gd name="T42" fmla="*/ 168 w 390"/>
                    <a:gd name="T43" fmla="*/ 384 h 398"/>
                    <a:gd name="T44" fmla="*/ 150 w 390"/>
                    <a:gd name="T45" fmla="*/ 362 h 398"/>
                    <a:gd name="T46" fmla="*/ 150 w 390"/>
                    <a:gd name="T47" fmla="*/ 332 h 398"/>
                    <a:gd name="T48" fmla="*/ 134 w 390"/>
                    <a:gd name="T49" fmla="*/ 304 h 398"/>
                    <a:gd name="T50" fmla="*/ 118 w 390"/>
                    <a:gd name="T51" fmla="*/ 288 h 398"/>
                    <a:gd name="T52" fmla="*/ 94 w 390"/>
                    <a:gd name="T53" fmla="*/ 288 h 398"/>
                    <a:gd name="T54" fmla="*/ 70 w 390"/>
                    <a:gd name="T55" fmla="*/ 288 h 398"/>
                    <a:gd name="T56" fmla="*/ 46 w 390"/>
                    <a:gd name="T57" fmla="*/ 282 h 398"/>
                    <a:gd name="T58" fmla="*/ 24 w 390"/>
                    <a:gd name="T59" fmla="*/ 288 h 398"/>
                    <a:gd name="T60" fmla="*/ 12 w 390"/>
                    <a:gd name="T61" fmla="*/ 260 h 398"/>
                    <a:gd name="T62" fmla="*/ 12 w 390"/>
                    <a:gd name="T63" fmla="*/ 228 h 398"/>
                    <a:gd name="T64" fmla="*/ 12 w 390"/>
                    <a:gd name="T65" fmla="*/ 200 h 398"/>
                    <a:gd name="T66" fmla="*/ 0 w 390"/>
                    <a:gd name="T67" fmla="*/ 170 h 398"/>
                    <a:gd name="T68" fmla="*/ 0 w 390"/>
                    <a:gd name="T69" fmla="*/ 140 h 398"/>
                    <a:gd name="T70" fmla="*/ 18 w 390"/>
                    <a:gd name="T71" fmla="*/ 110 h 398"/>
                    <a:gd name="T72" fmla="*/ 24 w 390"/>
                    <a:gd name="T73" fmla="*/ 82 h 398"/>
                    <a:gd name="T74" fmla="*/ 18 w 390"/>
                    <a:gd name="T75" fmla="*/ 38 h 398"/>
                    <a:gd name="T76" fmla="*/ 24 w 390"/>
                    <a:gd name="T77" fmla="*/ 38 h 398"/>
                    <a:gd name="T78" fmla="*/ 46 w 390"/>
                    <a:gd name="T79" fmla="*/ 30 h 398"/>
                    <a:gd name="T80" fmla="*/ 70 w 390"/>
                    <a:gd name="T81" fmla="*/ 8 h 398"/>
                    <a:gd name="T82" fmla="*/ 94 w 390"/>
                    <a:gd name="T83" fmla="*/ 0 h 398"/>
                    <a:gd name="T84" fmla="*/ 122 w 390"/>
                    <a:gd name="T85" fmla="*/ 0 h 398"/>
                    <a:gd name="T86" fmla="*/ 150 w 390"/>
                    <a:gd name="T87" fmla="*/ 14 h 398"/>
                    <a:gd name="T88" fmla="*/ 182 w 390"/>
                    <a:gd name="T89" fmla="*/ 14 h 398"/>
                    <a:gd name="T90" fmla="*/ 202 w 390"/>
                    <a:gd name="T91" fmla="*/ 14 h 398"/>
                    <a:gd name="T92" fmla="*/ 232 w 390"/>
                    <a:gd name="T93" fmla="*/ 8 h 398"/>
                    <a:gd name="T94" fmla="*/ 244 w 390"/>
                    <a:gd name="T95" fmla="*/ 14 h 398"/>
                    <a:gd name="T96" fmla="*/ 244 w 390"/>
                    <a:gd name="T97" fmla="*/ 46 h 398"/>
                    <a:gd name="T98" fmla="*/ 268 w 390"/>
                    <a:gd name="T99" fmla="*/ 46 h 39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90"/>
                    <a:gd name="T151" fmla="*/ 0 h 398"/>
                    <a:gd name="T152" fmla="*/ 390 w 390"/>
                    <a:gd name="T153" fmla="*/ 398 h 39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90" h="398">
                      <a:moveTo>
                        <a:pt x="268" y="44"/>
                      </a:moveTo>
                      <a:lnTo>
                        <a:pt x="268" y="50"/>
                      </a:lnTo>
                      <a:lnTo>
                        <a:pt x="280" y="66"/>
                      </a:lnTo>
                      <a:lnTo>
                        <a:pt x="292" y="72"/>
                      </a:lnTo>
                      <a:lnTo>
                        <a:pt x="302" y="82"/>
                      </a:lnTo>
                      <a:lnTo>
                        <a:pt x="316" y="82"/>
                      </a:lnTo>
                      <a:lnTo>
                        <a:pt x="328" y="88"/>
                      </a:lnTo>
                      <a:lnTo>
                        <a:pt x="338" y="104"/>
                      </a:lnTo>
                      <a:lnTo>
                        <a:pt x="352" y="104"/>
                      </a:lnTo>
                      <a:lnTo>
                        <a:pt x="362" y="104"/>
                      </a:lnTo>
                      <a:lnTo>
                        <a:pt x="374" y="104"/>
                      </a:lnTo>
                      <a:lnTo>
                        <a:pt x="386" y="110"/>
                      </a:lnTo>
                      <a:lnTo>
                        <a:pt x="390" y="126"/>
                      </a:lnTo>
                      <a:lnTo>
                        <a:pt x="386" y="140"/>
                      </a:lnTo>
                      <a:lnTo>
                        <a:pt x="390" y="154"/>
                      </a:lnTo>
                      <a:lnTo>
                        <a:pt x="386" y="170"/>
                      </a:lnTo>
                      <a:lnTo>
                        <a:pt x="384" y="170"/>
                      </a:lnTo>
                      <a:lnTo>
                        <a:pt x="384" y="176"/>
                      </a:lnTo>
                      <a:lnTo>
                        <a:pt x="372" y="184"/>
                      </a:lnTo>
                      <a:lnTo>
                        <a:pt x="362" y="192"/>
                      </a:lnTo>
                      <a:lnTo>
                        <a:pt x="350" y="208"/>
                      </a:lnTo>
                      <a:lnTo>
                        <a:pt x="344" y="222"/>
                      </a:lnTo>
                      <a:lnTo>
                        <a:pt x="338" y="236"/>
                      </a:lnTo>
                      <a:lnTo>
                        <a:pt x="326" y="244"/>
                      </a:lnTo>
                      <a:lnTo>
                        <a:pt x="326" y="260"/>
                      </a:lnTo>
                      <a:lnTo>
                        <a:pt x="326" y="274"/>
                      </a:lnTo>
                      <a:lnTo>
                        <a:pt x="314" y="282"/>
                      </a:lnTo>
                      <a:lnTo>
                        <a:pt x="302" y="288"/>
                      </a:lnTo>
                      <a:lnTo>
                        <a:pt x="292" y="296"/>
                      </a:lnTo>
                      <a:lnTo>
                        <a:pt x="280" y="310"/>
                      </a:lnTo>
                      <a:lnTo>
                        <a:pt x="274" y="310"/>
                      </a:lnTo>
                      <a:lnTo>
                        <a:pt x="262" y="318"/>
                      </a:lnTo>
                      <a:lnTo>
                        <a:pt x="250" y="324"/>
                      </a:lnTo>
                      <a:lnTo>
                        <a:pt x="244" y="340"/>
                      </a:lnTo>
                      <a:lnTo>
                        <a:pt x="244" y="356"/>
                      </a:lnTo>
                      <a:lnTo>
                        <a:pt x="232" y="356"/>
                      </a:lnTo>
                      <a:lnTo>
                        <a:pt x="228" y="370"/>
                      </a:lnTo>
                      <a:lnTo>
                        <a:pt x="228" y="384"/>
                      </a:lnTo>
                      <a:lnTo>
                        <a:pt x="216" y="392"/>
                      </a:lnTo>
                      <a:lnTo>
                        <a:pt x="202" y="398"/>
                      </a:lnTo>
                      <a:lnTo>
                        <a:pt x="202" y="384"/>
                      </a:lnTo>
                      <a:lnTo>
                        <a:pt x="192" y="378"/>
                      </a:lnTo>
                      <a:lnTo>
                        <a:pt x="182" y="384"/>
                      </a:lnTo>
                      <a:lnTo>
                        <a:pt x="168" y="384"/>
                      </a:lnTo>
                      <a:lnTo>
                        <a:pt x="158" y="378"/>
                      </a:lnTo>
                      <a:lnTo>
                        <a:pt x="150" y="362"/>
                      </a:lnTo>
                      <a:lnTo>
                        <a:pt x="150" y="346"/>
                      </a:lnTo>
                      <a:lnTo>
                        <a:pt x="150" y="332"/>
                      </a:lnTo>
                      <a:lnTo>
                        <a:pt x="140" y="318"/>
                      </a:lnTo>
                      <a:lnTo>
                        <a:pt x="134" y="304"/>
                      </a:lnTo>
                      <a:lnTo>
                        <a:pt x="128" y="288"/>
                      </a:lnTo>
                      <a:lnTo>
                        <a:pt x="118" y="288"/>
                      </a:lnTo>
                      <a:lnTo>
                        <a:pt x="106" y="282"/>
                      </a:lnTo>
                      <a:lnTo>
                        <a:pt x="94" y="288"/>
                      </a:lnTo>
                      <a:lnTo>
                        <a:pt x="82" y="296"/>
                      </a:lnTo>
                      <a:lnTo>
                        <a:pt x="70" y="288"/>
                      </a:lnTo>
                      <a:lnTo>
                        <a:pt x="58" y="288"/>
                      </a:lnTo>
                      <a:lnTo>
                        <a:pt x="46" y="282"/>
                      </a:lnTo>
                      <a:lnTo>
                        <a:pt x="36" y="288"/>
                      </a:lnTo>
                      <a:lnTo>
                        <a:pt x="24" y="288"/>
                      </a:lnTo>
                      <a:lnTo>
                        <a:pt x="18" y="274"/>
                      </a:lnTo>
                      <a:lnTo>
                        <a:pt x="12" y="260"/>
                      </a:lnTo>
                      <a:lnTo>
                        <a:pt x="12" y="244"/>
                      </a:lnTo>
                      <a:lnTo>
                        <a:pt x="12" y="228"/>
                      </a:lnTo>
                      <a:lnTo>
                        <a:pt x="18" y="214"/>
                      </a:lnTo>
                      <a:lnTo>
                        <a:pt x="12" y="200"/>
                      </a:lnTo>
                      <a:lnTo>
                        <a:pt x="12" y="184"/>
                      </a:lnTo>
                      <a:lnTo>
                        <a:pt x="0" y="170"/>
                      </a:lnTo>
                      <a:lnTo>
                        <a:pt x="0" y="156"/>
                      </a:lnTo>
                      <a:lnTo>
                        <a:pt x="0" y="140"/>
                      </a:lnTo>
                      <a:lnTo>
                        <a:pt x="6" y="126"/>
                      </a:lnTo>
                      <a:lnTo>
                        <a:pt x="18" y="110"/>
                      </a:lnTo>
                      <a:lnTo>
                        <a:pt x="24" y="96"/>
                      </a:lnTo>
                      <a:lnTo>
                        <a:pt x="24" y="82"/>
                      </a:lnTo>
                      <a:lnTo>
                        <a:pt x="24" y="66"/>
                      </a:lnTo>
                      <a:lnTo>
                        <a:pt x="18" y="38"/>
                      </a:lnTo>
                      <a:lnTo>
                        <a:pt x="24" y="38"/>
                      </a:lnTo>
                      <a:lnTo>
                        <a:pt x="36" y="38"/>
                      </a:lnTo>
                      <a:lnTo>
                        <a:pt x="46" y="30"/>
                      </a:lnTo>
                      <a:lnTo>
                        <a:pt x="58" y="22"/>
                      </a:lnTo>
                      <a:lnTo>
                        <a:pt x="70" y="8"/>
                      </a:lnTo>
                      <a:lnTo>
                        <a:pt x="82" y="0"/>
                      </a:lnTo>
                      <a:lnTo>
                        <a:pt x="94" y="0"/>
                      </a:lnTo>
                      <a:lnTo>
                        <a:pt x="110" y="0"/>
                      </a:lnTo>
                      <a:lnTo>
                        <a:pt x="122" y="0"/>
                      </a:lnTo>
                      <a:lnTo>
                        <a:pt x="134" y="8"/>
                      </a:lnTo>
                      <a:lnTo>
                        <a:pt x="150" y="14"/>
                      </a:lnTo>
                      <a:lnTo>
                        <a:pt x="164" y="14"/>
                      </a:lnTo>
                      <a:lnTo>
                        <a:pt x="182" y="14"/>
                      </a:lnTo>
                      <a:lnTo>
                        <a:pt x="192" y="14"/>
                      </a:lnTo>
                      <a:lnTo>
                        <a:pt x="202" y="14"/>
                      </a:lnTo>
                      <a:lnTo>
                        <a:pt x="220" y="8"/>
                      </a:lnTo>
                      <a:lnTo>
                        <a:pt x="232" y="8"/>
                      </a:lnTo>
                      <a:lnTo>
                        <a:pt x="244" y="0"/>
                      </a:lnTo>
                      <a:lnTo>
                        <a:pt x="244" y="14"/>
                      </a:lnTo>
                      <a:lnTo>
                        <a:pt x="244" y="30"/>
                      </a:lnTo>
                      <a:lnTo>
                        <a:pt x="244" y="46"/>
                      </a:lnTo>
                      <a:lnTo>
                        <a:pt x="256" y="46"/>
                      </a:lnTo>
                      <a:lnTo>
                        <a:pt x="268" y="46"/>
                      </a:lnTo>
                      <a:lnTo>
                        <a:pt x="268" y="44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19" name="Group 117"/>
          <p:cNvGrpSpPr>
            <a:grpSpLocks noChangeAspect="1"/>
          </p:cNvGrpSpPr>
          <p:nvPr/>
        </p:nvGrpSpPr>
        <p:grpSpPr bwMode="auto">
          <a:xfrm>
            <a:off x="7507841" y="4999503"/>
            <a:ext cx="809625" cy="561975"/>
            <a:chOff x="2780" y="2916"/>
            <a:chExt cx="464" cy="322"/>
          </a:xfrm>
        </p:grpSpPr>
        <p:sp>
          <p:nvSpPr>
            <p:cNvPr id="36012" name="Freeform 118"/>
            <p:cNvSpPr>
              <a:spLocks noChangeAspect="1"/>
            </p:cNvSpPr>
            <p:nvPr/>
          </p:nvSpPr>
          <p:spPr bwMode="auto">
            <a:xfrm>
              <a:off x="2780" y="2916"/>
              <a:ext cx="456" cy="312"/>
            </a:xfrm>
            <a:custGeom>
              <a:avLst/>
              <a:gdLst>
                <a:gd name="T0" fmla="*/ 116 w 456"/>
                <a:gd name="T1" fmla="*/ 22 h 312"/>
                <a:gd name="T2" fmla="*/ 140 w 456"/>
                <a:gd name="T3" fmla="*/ 0 h 312"/>
                <a:gd name="T4" fmla="*/ 164 w 456"/>
                <a:gd name="T5" fmla="*/ 6 h 312"/>
                <a:gd name="T6" fmla="*/ 188 w 456"/>
                <a:gd name="T7" fmla="*/ 0 h 312"/>
                <a:gd name="T8" fmla="*/ 198 w 456"/>
                <a:gd name="T9" fmla="*/ 16 h 312"/>
                <a:gd name="T10" fmla="*/ 216 w 456"/>
                <a:gd name="T11" fmla="*/ 22 h 312"/>
                <a:gd name="T12" fmla="*/ 240 w 456"/>
                <a:gd name="T13" fmla="*/ 38 h 312"/>
                <a:gd name="T14" fmla="*/ 262 w 456"/>
                <a:gd name="T15" fmla="*/ 22 h 312"/>
                <a:gd name="T16" fmla="*/ 286 w 456"/>
                <a:gd name="T17" fmla="*/ 16 h 312"/>
                <a:gd name="T18" fmla="*/ 304 w 456"/>
                <a:gd name="T19" fmla="*/ 30 h 312"/>
                <a:gd name="T20" fmla="*/ 320 w 456"/>
                <a:gd name="T21" fmla="*/ 52 h 312"/>
                <a:gd name="T22" fmla="*/ 320 w 456"/>
                <a:gd name="T23" fmla="*/ 82 h 312"/>
                <a:gd name="T24" fmla="*/ 338 w 456"/>
                <a:gd name="T25" fmla="*/ 104 h 312"/>
                <a:gd name="T26" fmla="*/ 346 w 456"/>
                <a:gd name="T27" fmla="*/ 134 h 312"/>
                <a:gd name="T28" fmla="*/ 352 w 456"/>
                <a:gd name="T29" fmla="*/ 156 h 312"/>
                <a:gd name="T30" fmla="*/ 368 w 456"/>
                <a:gd name="T31" fmla="*/ 178 h 312"/>
                <a:gd name="T32" fmla="*/ 392 w 456"/>
                <a:gd name="T33" fmla="*/ 178 h 312"/>
                <a:gd name="T34" fmla="*/ 414 w 456"/>
                <a:gd name="T35" fmla="*/ 172 h 312"/>
                <a:gd name="T36" fmla="*/ 438 w 456"/>
                <a:gd name="T37" fmla="*/ 156 h 312"/>
                <a:gd name="T38" fmla="*/ 456 w 456"/>
                <a:gd name="T39" fmla="*/ 156 h 312"/>
                <a:gd name="T40" fmla="*/ 456 w 456"/>
                <a:gd name="T41" fmla="*/ 170 h 312"/>
                <a:gd name="T42" fmla="*/ 444 w 456"/>
                <a:gd name="T43" fmla="*/ 194 h 312"/>
                <a:gd name="T44" fmla="*/ 450 w 456"/>
                <a:gd name="T45" fmla="*/ 200 h 312"/>
                <a:gd name="T46" fmla="*/ 432 w 456"/>
                <a:gd name="T47" fmla="*/ 216 h 312"/>
                <a:gd name="T48" fmla="*/ 402 w 456"/>
                <a:gd name="T49" fmla="*/ 224 h 312"/>
                <a:gd name="T50" fmla="*/ 380 w 456"/>
                <a:gd name="T51" fmla="*/ 238 h 312"/>
                <a:gd name="T52" fmla="*/ 344 w 456"/>
                <a:gd name="T53" fmla="*/ 238 h 312"/>
                <a:gd name="T54" fmla="*/ 320 w 456"/>
                <a:gd name="T55" fmla="*/ 260 h 312"/>
                <a:gd name="T56" fmla="*/ 296 w 456"/>
                <a:gd name="T57" fmla="*/ 284 h 312"/>
                <a:gd name="T58" fmla="*/ 274 w 456"/>
                <a:gd name="T59" fmla="*/ 304 h 312"/>
                <a:gd name="T60" fmla="*/ 262 w 456"/>
                <a:gd name="T61" fmla="*/ 312 h 312"/>
                <a:gd name="T62" fmla="*/ 258 w 456"/>
                <a:gd name="T63" fmla="*/ 300 h 312"/>
                <a:gd name="T64" fmla="*/ 240 w 456"/>
                <a:gd name="T65" fmla="*/ 304 h 312"/>
                <a:gd name="T66" fmla="*/ 222 w 456"/>
                <a:gd name="T67" fmla="*/ 284 h 312"/>
                <a:gd name="T68" fmla="*/ 198 w 456"/>
                <a:gd name="T69" fmla="*/ 284 h 312"/>
                <a:gd name="T70" fmla="*/ 198 w 456"/>
                <a:gd name="T71" fmla="*/ 252 h 312"/>
                <a:gd name="T72" fmla="*/ 186 w 456"/>
                <a:gd name="T73" fmla="*/ 230 h 312"/>
                <a:gd name="T74" fmla="*/ 186 w 456"/>
                <a:gd name="T75" fmla="*/ 200 h 312"/>
                <a:gd name="T76" fmla="*/ 156 w 456"/>
                <a:gd name="T77" fmla="*/ 178 h 312"/>
                <a:gd name="T78" fmla="*/ 134 w 456"/>
                <a:gd name="T79" fmla="*/ 186 h 312"/>
                <a:gd name="T80" fmla="*/ 110 w 456"/>
                <a:gd name="T81" fmla="*/ 172 h 312"/>
                <a:gd name="T82" fmla="*/ 88 w 456"/>
                <a:gd name="T83" fmla="*/ 164 h 312"/>
                <a:gd name="T84" fmla="*/ 64 w 456"/>
                <a:gd name="T85" fmla="*/ 156 h 312"/>
                <a:gd name="T86" fmla="*/ 40 w 456"/>
                <a:gd name="T87" fmla="*/ 164 h 312"/>
                <a:gd name="T88" fmla="*/ 18 w 456"/>
                <a:gd name="T89" fmla="*/ 172 h 312"/>
                <a:gd name="T90" fmla="*/ 0 w 456"/>
                <a:gd name="T91" fmla="*/ 164 h 312"/>
                <a:gd name="T92" fmla="*/ 18 w 456"/>
                <a:gd name="T93" fmla="*/ 148 h 312"/>
                <a:gd name="T94" fmla="*/ 40 w 456"/>
                <a:gd name="T95" fmla="*/ 132 h 312"/>
                <a:gd name="T96" fmla="*/ 52 w 456"/>
                <a:gd name="T97" fmla="*/ 112 h 312"/>
                <a:gd name="T98" fmla="*/ 64 w 456"/>
                <a:gd name="T99" fmla="*/ 88 h 312"/>
                <a:gd name="T100" fmla="*/ 76 w 456"/>
                <a:gd name="T101" fmla="*/ 60 h 312"/>
                <a:gd name="T102" fmla="*/ 98 w 456"/>
                <a:gd name="T103" fmla="*/ 36 h 312"/>
                <a:gd name="T104" fmla="*/ 110 w 456"/>
                <a:gd name="T105" fmla="*/ 28 h 3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56"/>
                <a:gd name="T160" fmla="*/ 0 h 312"/>
                <a:gd name="T161" fmla="*/ 456 w 456"/>
                <a:gd name="T162" fmla="*/ 312 h 3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56" h="312">
                  <a:moveTo>
                    <a:pt x="106" y="30"/>
                  </a:moveTo>
                  <a:lnTo>
                    <a:pt x="116" y="22"/>
                  </a:lnTo>
                  <a:lnTo>
                    <a:pt x="128" y="16"/>
                  </a:lnTo>
                  <a:lnTo>
                    <a:pt x="140" y="0"/>
                  </a:lnTo>
                  <a:lnTo>
                    <a:pt x="150" y="0"/>
                  </a:lnTo>
                  <a:lnTo>
                    <a:pt x="164" y="6"/>
                  </a:lnTo>
                  <a:lnTo>
                    <a:pt x="174" y="6"/>
                  </a:lnTo>
                  <a:lnTo>
                    <a:pt x="188" y="0"/>
                  </a:lnTo>
                  <a:lnTo>
                    <a:pt x="198" y="0"/>
                  </a:lnTo>
                  <a:lnTo>
                    <a:pt x="198" y="16"/>
                  </a:lnTo>
                  <a:lnTo>
                    <a:pt x="204" y="30"/>
                  </a:lnTo>
                  <a:lnTo>
                    <a:pt x="216" y="22"/>
                  </a:lnTo>
                  <a:lnTo>
                    <a:pt x="228" y="30"/>
                  </a:lnTo>
                  <a:lnTo>
                    <a:pt x="240" y="38"/>
                  </a:lnTo>
                  <a:lnTo>
                    <a:pt x="252" y="22"/>
                  </a:lnTo>
                  <a:lnTo>
                    <a:pt x="262" y="22"/>
                  </a:lnTo>
                  <a:lnTo>
                    <a:pt x="274" y="22"/>
                  </a:lnTo>
                  <a:lnTo>
                    <a:pt x="286" y="16"/>
                  </a:lnTo>
                  <a:lnTo>
                    <a:pt x="298" y="16"/>
                  </a:lnTo>
                  <a:lnTo>
                    <a:pt x="304" y="30"/>
                  </a:lnTo>
                  <a:lnTo>
                    <a:pt x="308" y="46"/>
                  </a:lnTo>
                  <a:lnTo>
                    <a:pt x="320" y="52"/>
                  </a:lnTo>
                  <a:lnTo>
                    <a:pt x="320" y="68"/>
                  </a:lnTo>
                  <a:lnTo>
                    <a:pt x="320" y="82"/>
                  </a:lnTo>
                  <a:lnTo>
                    <a:pt x="328" y="96"/>
                  </a:lnTo>
                  <a:lnTo>
                    <a:pt x="338" y="104"/>
                  </a:lnTo>
                  <a:lnTo>
                    <a:pt x="338" y="120"/>
                  </a:lnTo>
                  <a:lnTo>
                    <a:pt x="346" y="134"/>
                  </a:lnTo>
                  <a:lnTo>
                    <a:pt x="338" y="150"/>
                  </a:lnTo>
                  <a:lnTo>
                    <a:pt x="352" y="156"/>
                  </a:lnTo>
                  <a:lnTo>
                    <a:pt x="356" y="172"/>
                  </a:lnTo>
                  <a:lnTo>
                    <a:pt x="368" y="178"/>
                  </a:lnTo>
                  <a:lnTo>
                    <a:pt x="380" y="172"/>
                  </a:lnTo>
                  <a:lnTo>
                    <a:pt x="392" y="178"/>
                  </a:lnTo>
                  <a:lnTo>
                    <a:pt x="404" y="178"/>
                  </a:lnTo>
                  <a:lnTo>
                    <a:pt x="414" y="172"/>
                  </a:lnTo>
                  <a:lnTo>
                    <a:pt x="428" y="164"/>
                  </a:lnTo>
                  <a:lnTo>
                    <a:pt x="438" y="156"/>
                  </a:lnTo>
                  <a:lnTo>
                    <a:pt x="450" y="156"/>
                  </a:lnTo>
                  <a:lnTo>
                    <a:pt x="456" y="156"/>
                  </a:lnTo>
                  <a:lnTo>
                    <a:pt x="456" y="170"/>
                  </a:lnTo>
                  <a:lnTo>
                    <a:pt x="444" y="178"/>
                  </a:lnTo>
                  <a:lnTo>
                    <a:pt x="444" y="194"/>
                  </a:lnTo>
                  <a:lnTo>
                    <a:pt x="450" y="200"/>
                  </a:lnTo>
                  <a:lnTo>
                    <a:pt x="444" y="216"/>
                  </a:lnTo>
                  <a:lnTo>
                    <a:pt x="432" y="216"/>
                  </a:lnTo>
                  <a:lnTo>
                    <a:pt x="414" y="216"/>
                  </a:lnTo>
                  <a:lnTo>
                    <a:pt x="402" y="224"/>
                  </a:lnTo>
                  <a:lnTo>
                    <a:pt x="396" y="238"/>
                  </a:lnTo>
                  <a:lnTo>
                    <a:pt x="380" y="238"/>
                  </a:lnTo>
                  <a:lnTo>
                    <a:pt x="362" y="238"/>
                  </a:lnTo>
                  <a:lnTo>
                    <a:pt x="344" y="238"/>
                  </a:lnTo>
                  <a:lnTo>
                    <a:pt x="332" y="252"/>
                  </a:lnTo>
                  <a:lnTo>
                    <a:pt x="320" y="260"/>
                  </a:lnTo>
                  <a:lnTo>
                    <a:pt x="304" y="268"/>
                  </a:lnTo>
                  <a:lnTo>
                    <a:pt x="296" y="284"/>
                  </a:lnTo>
                  <a:lnTo>
                    <a:pt x="286" y="292"/>
                  </a:lnTo>
                  <a:lnTo>
                    <a:pt x="274" y="304"/>
                  </a:lnTo>
                  <a:lnTo>
                    <a:pt x="262" y="312"/>
                  </a:lnTo>
                  <a:lnTo>
                    <a:pt x="262" y="304"/>
                  </a:lnTo>
                  <a:lnTo>
                    <a:pt x="258" y="300"/>
                  </a:lnTo>
                  <a:lnTo>
                    <a:pt x="252" y="296"/>
                  </a:lnTo>
                  <a:lnTo>
                    <a:pt x="240" y="304"/>
                  </a:lnTo>
                  <a:lnTo>
                    <a:pt x="232" y="292"/>
                  </a:lnTo>
                  <a:lnTo>
                    <a:pt x="222" y="284"/>
                  </a:lnTo>
                  <a:lnTo>
                    <a:pt x="210" y="284"/>
                  </a:lnTo>
                  <a:lnTo>
                    <a:pt x="198" y="284"/>
                  </a:lnTo>
                  <a:lnTo>
                    <a:pt x="192" y="268"/>
                  </a:lnTo>
                  <a:lnTo>
                    <a:pt x="198" y="252"/>
                  </a:lnTo>
                  <a:lnTo>
                    <a:pt x="198" y="238"/>
                  </a:lnTo>
                  <a:lnTo>
                    <a:pt x="186" y="230"/>
                  </a:lnTo>
                  <a:lnTo>
                    <a:pt x="180" y="216"/>
                  </a:lnTo>
                  <a:lnTo>
                    <a:pt x="186" y="200"/>
                  </a:lnTo>
                  <a:lnTo>
                    <a:pt x="174" y="186"/>
                  </a:lnTo>
                  <a:lnTo>
                    <a:pt x="156" y="178"/>
                  </a:lnTo>
                  <a:lnTo>
                    <a:pt x="146" y="178"/>
                  </a:lnTo>
                  <a:lnTo>
                    <a:pt x="134" y="186"/>
                  </a:lnTo>
                  <a:lnTo>
                    <a:pt x="122" y="186"/>
                  </a:lnTo>
                  <a:lnTo>
                    <a:pt x="110" y="172"/>
                  </a:lnTo>
                  <a:lnTo>
                    <a:pt x="98" y="164"/>
                  </a:lnTo>
                  <a:lnTo>
                    <a:pt x="88" y="164"/>
                  </a:lnTo>
                  <a:lnTo>
                    <a:pt x="76" y="164"/>
                  </a:lnTo>
                  <a:lnTo>
                    <a:pt x="64" y="156"/>
                  </a:lnTo>
                  <a:lnTo>
                    <a:pt x="52" y="156"/>
                  </a:lnTo>
                  <a:lnTo>
                    <a:pt x="40" y="164"/>
                  </a:lnTo>
                  <a:lnTo>
                    <a:pt x="28" y="172"/>
                  </a:lnTo>
                  <a:lnTo>
                    <a:pt x="18" y="172"/>
                  </a:lnTo>
                  <a:lnTo>
                    <a:pt x="6" y="164"/>
                  </a:lnTo>
                  <a:lnTo>
                    <a:pt x="0" y="164"/>
                  </a:lnTo>
                  <a:lnTo>
                    <a:pt x="4" y="162"/>
                  </a:lnTo>
                  <a:lnTo>
                    <a:pt x="18" y="148"/>
                  </a:lnTo>
                  <a:lnTo>
                    <a:pt x="28" y="142"/>
                  </a:lnTo>
                  <a:lnTo>
                    <a:pt x="40" y="132"/>
                  </a:lnTo>
                  <a:lnTo>
                    <a:pt x="52" y="126"/>
                  </a:lnTo>
                  <a:lnTo>
                    <a:pt x="52" y="112"/>
                  </a:lnTo>
                  <a:lnTo>
                    <a:pt x="52" y="96"/>
                  </a:lnTo>
                  <a:lnTo>
                    <a:pt x="64" y="88"/>
                  </a:lnTo>
                  <a:lnTo>
                    <a:pt x="70" y="74"/>
                  </a:lnTo>
                  <a:lnTo>
                    <a:pt x="76" y="60"/>
                  </a:lnTo>
                  <a:lnTo>
                    <a:pt x="86" y="44"/>
                  </a:lnTo>
                  <a:lnTo>
                    <a:pt x="98" y="36"/>
                  </a:lnTo>
                  <a:lnTo>
                    <a:pt x="110" y="28"/>
                  </a:lnTo>
                  <a:lnTo>
                    <a:pt x="106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013" name="Freeform 119"/>
            <p:cNvSpPr>
              <a:spLocks noChangeAspect="1"/>
            </p:cNvSpPr>
            <p:nvPr/>
          </p:nvSpPr>
          <p:spPr bwMode="auto">
            <a:xfrm>
              <a:off x="2788" y="2926"/>
              <a:ext cx="456" cy="312"/>
            </a:xfrm>
            <a:custGeom>
              <a:avLst/>
              <a:gdLst>
                <a:gd name="T0" fmla="*/ 118 w 456"/>
                <a:gd name="T1" fmla="*/ 22 h 312"/>
                <a:gd name="T2" fmla="*/ 140 w 456"/>
                <a:gd name="T3" fmla="*/ 0 h 312"/>
                <a:gd name="T4" fmla="*/ 164 w 456"/>
                <a:gd name="T5" fmla="*/ 6 h 312"/>
                <a:gd name="T6" fmla="*/ 188 w 456"/>
                <a:gd name="T7" fmla="*/ 0 h 312"/>
                <a:gd name="T8" fmla="*/ 198 w 456"/>
                <a:gd name="T9" fmla="*/ 16 h 312"/>
                <a:gd name="T10" fmla="*/ 216 w 456"/>
                <a:gd name="T11" fmla="*/ 22 h 312"/>
                <a:gd name="T12" fmla="*/ 240 w 456"/>
                <a:gd name="T13" fmla="*/ 38 h 312"/>
                <a:gd name="T14" fmla="*/ 264 w 456"/>
                <a:gd name="T15" fmla="*/ 22 h 312"/>
                <a:gd name="T16" fmla="*/ 286 w 456"/>
                <a:gd name="T17" fmla="*/ 16 h 312"/>
                <a:gd name="T18" fmla="*/ 304 w 456"/>
                <a:gd name="T19" fmla="*/ 30 h 312"/>
                <a:gd name="T20" fmla="*/ 322 w 456"/>
                <a:gd name="T21" fmla="*/ 52 h 312"/>
                <a:gd name="T22" fmla="*/ 322 w 456"/>
                <a:gd name="T23" fmla="*/ 82 h 312"/>
                <a:gd name="T24" fmla="*/ 340 w 456"/>
                <a:gd name="T25" fmla="*/ 104 h 312"/>
                <a:gd name="T26" fmla="*/ 346 w 456"/>
                <a:gd name="T27" fmla="*/ 132 h 312"/>
                <a:gd name="T28" fmla="*/ 352 w 456"/>
                <a:gd name="T29" fmla="*/ 156 h 312"/>
                <a:gd name="T30" fmla="*/ 370 w 456"/>
                <a:gd name="T31" fmla="*/ 178 h 312"/>
                <a:gd name="T32" fmla="*/ 392 w 456"/>
                <a:gd name="T33" fmla="*/ 178 h 312"/>
                <a:gd name="T34" fmla="*/ 416 w 456"/>
                <a:gd name="T35" fmla="*/ 170 h 312"/>
                <a:gd name="T36" fmla="*/ 438 w 456"/>
                <a:gd name="T37" fmla="*/ 156 h 312"/>
                <a:gd name="T38" fmla="*/ 456 w 456"/>
                <a:gd name="T39" fmla="*/ 156 h 312"/>
                <a:gd name="T40" fmla="*/ 456 w 456"/>
                <a:gd name="T41" fmla="*/ 170 h 312"/>
                <a:gd name="T42" fmla="*/ 444 w 456"/>
                <a:gd name="T43" fmla="*/ 192 h 312"/>
                <a:gd name="T44" fmla="*/ 450 w 456"/>
                <a:gd name="T45" fmla="*/ 200 h 312"/>
                <a:gd name="T46" fmla="*/ 432 w 456"/>
                <a:gd name="T47" fmla="*/ 214 h 312"/>
                <a:gd name="T48" fmla="*/ 404 w 456"/>
                <a:gd name="T49" fmla="*/ 222 h 312"/>
                <a:gd name="T50" fmla="*/ 380 w 456"/>
                <a:gd name="T51" fmla="*/ 238 h 312"/>
                <a:gd name="T52" fmla="*/ 344 w 456"/>
                <a:gd name="T53" fmla="*/ 238 h 312"/>
                <a:gd name="T54" fmla="*/ 322 w 456"/>
                <a:gd name="T55" fmla="*/ 260 h 312"/>
                <a:gd name="T56" fmla="*/ 298 w 456"/>
                <a:gd name="T57" fmla="*/ 282 h 312"/>
                <a:gd name="T58" fmla="*/ 276 w 456"/>
                <a:gd name="T59" fmla="*/ 304 h 312"/>
                <a:gd name="T60" fmla="*/ 262 w 456"/>
                <a:gd name="T61" fmla="*/ 312 h 312"/>
                <a:gd name="T62" fmla="*/ 258 w 456"/>
                <a:gd name="T63" fmla="*/ 300 h 312"/>
                <a:gd name="T64" fmla="*/ 240 w 456"/>
                <a:gd name="T65" fmla="*/ 304 h 312"/>
                <a:gd name="T66" fmla="*/ 222 w 456"/>
                <a:gd name="T67" fmla="*/ 282 h 312"/>
                <a:gd name="T68" fmla="*/ 198 w 456"/>
                <a:gd name="T69" fmla="*/ 282 h 312"/>
                <a:gd name="T70" fmla="*/ 198 w 456"/>
                <a:gd name="T71" fmla="*/ 252 h 312"/>
                <a:gd name="T72" fmla="*/ 186 w 456"/>
                <a:gd name="T73" fmla="*/ 230 h 312"/>
                <a:gd name="T74" fmla="*/ 186 w 456"/>
                <a:gd name="T75" fmla="*/ 200 h 312"/>
                <a:gd name="T76" fmla="*/ 158 w 456"/>
                <a:gd name="T77" fmla="*/ 178 h 312"/>
                <a:gd name="T78" fmla="*/ 134 w 456"/>
                <a:gd name="T79" fmla="*/ 186 h 312"/>
                <a:gd name="T80" fmla="*/ 110 w 456"/>
                <a:gd name="T81" fmla="*/ 170 h 312"/>
                <a:gd name="T82" fmla="*/ 88 w 456"/>
                <a:gd name="T83" fmla="*/ 164 h 312"/>
                <a:gd name="T84" fmla="*/ 64 w 456"/>
                <a:gd name="T85" fmla="*/ 156 h 312"/>
                <a:gd name="T86" fmla="*/ 40 w 456"/>
                <a:gd name="T87" fmla="*/ 164 h 312"/>
                <a:gd name="T88" fmla="*/ 18 w 456"/>
                <a:gd name="T89" fmla="*/ 170 h 312"/>
                <a:gd name="T90" fmla="*/ 0 w 456"/>
                <a:gd name="T91" fmla="*/ 164 h 312"/>
                <a:gd name="T92" fmla="*/ 18 w 456"/>
                <a:gd name="T93" fmla="*/ 148 h 312"/>
                <a:gd name="T94" fmla="*/ 40 w 456"/>
                <a:gd name="T95" fmla="*/ 132 h 312"/>
                <a:gd name="T96" fmla="*/ 52 w 456"/>
                <a:gd name="T97" fmla="*/ 110 h 312"/>
                <a:gd name="T98" fmla="*/ 64 w 456"/>
                <a:gd name="T99" fmla="*/ 88 h 312"/>
                <a:gd name="T100" fmla="*/ 76 w 456"/>
                <a:gd name="T101" fmla="*/ 60 h 312"/>
                <a:gd name="T102" fmla="*/ 100 w 456"/>
                <a:gd name="T103" fmla="*/ 36 h 312"/>
                <a:gd name="T104" fmla="*/ 110 w 456"/>
                <a:gd name="T105" fmla="*/ 28 h 3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56"/>
                <a:gd name="T160" fmla="*/ 0 h 312"/>
                <a:gd name="T161" fmla="*/ 456 w 456"/>
                <a:gd name="T162" fmla="*/ 312 h 3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56" h="312">
                  <a:moveTo>
                    <a:pt x="106" y="30"/>
                  </a:moveTo>
                  <a:lnTo>
                    <a:pt x="118" y="22"/>
                  </a:lnTo>
                  <a:lnTo>
                    <a:pt x="128" y="16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64" y="6"/>
                  </a:lnTo>
                  <a:lnTo>
                    <a:pt x="176" y="6"/>
                  </a:lnTo>
                  <a:lnTo>
                    <a:pt x="188" y="0"/>
                  </a:lnTo>
                  <a:lnTo>
                    <a:pt x="198" y="0"/>
                  </a:lnTo>
                  <a:lnTo>
                    <a:pt x="198" y="16"/>
                  </a:lnTo>
                  <a:lnTo>
                    <a:pt x="204" y="30"/>
                  </a:lnTo>
                  <a:lnTo>
                    <a:pt x="216" y="22"/>
                  </a:lnTo>
                  <a:lnTo>
                    <a:pt x="228" y="30"/>
                  </a:lnTo>
                  <a:lnTo>
                    <a:pt x="240" y="38"/>
                  </a:lnTo>
                  <a:lnTo>
                    <a:pt x="252" y="22"/>
                  </a:lnTo>
                  <a:lnTo>
                    <a:pt x="264" y="22"/>
                  </a:lnTo>
                  <a:lnTo>
                    <a:pt x="276" y="22"/>
                  </a:lnTo>
                  <a:lnTo>
                    <a:pt x="286" y="16"/>
                  </a:lnTo>
                  <a:lnTo>
                    <a:pt x="298" y="16"/>
                  </a:lnTo>
                  <a:lnTo>
                    <a:pt x="304" y="30"/>
                  </a:lnTo>
                  <a:lnTo>
                    <a:pt x="310" y="46"/>
                  </a:lnTo>
                  <a:lnTo>
                    <a:pt x="322" y="52"/>
                  </a:lnTo>
                  <a:lnTo>
                    <a:pt x="322" y="66"/>
                  </a:lnTo>
                  <a:lnTo>
                    <a:pt x="322" y="82"/>
                  </a:lnTo>
                  <a:lnTo>
                    <a:pt x="328" y="96"/>
                  </a:lnTo>
                  <a:lnTo>
                    <a:pt x="340" y="104"/>
                  </a:lnTo>
                  <a:lnTo>
                    <a:pt x="340" y="118"/>
                  </a:lnTo>
                  <a:lnTo>
                    <a:pt x="346" y="132"/>
                  </a:lnTo>
                  <a:lnTo>
                    <a:pt x="340" y="150"/>
                  </a:lnTo>
                  <a:lnTo>
                    <a:pt x="352" y="156"/>
                  </a:lnTo>
                  <a:lnTo>
                    <a:pt x="358" y="170"/>
                  </a:lnTo>
                  <a:lnTo>
                    <a:pt x="370" y="178"/>
                  </a:lnTo>
                  <a:lnTo>
                    <a:pt x="380" y="170"/>
                  </a:lnTo>
                  <a:lnTo>
                    <a:pt x="392" y="178"/>
                  </a:lnTo>
                  <a:lnTo>
                    <a:pt x="404" y="178"/>
                  </a:lnTo>
                  <a:lnTo>
                    <a:pt x="416" y="170"/>
                  </a:lnTo>
                  <a:lnTo>
                    <a:pt x="428" y="164"/>
                  </a:lnTo>
                  <a:lnTo>
                    <a:pt x="438" y="156"/>
                  </a:lnTo>
                  <a:lnTo>
                    <a:pt x="450" y="156"/>
                  </a:lnTo>
                  <a:lnTo>
                    <a:pt x="456" y="156"/>
                  </a:lnTo>
                  <a:lnTo>
                    <a:pt x="456" y="154"/>
                  </a:lnTo>
                  <a:lnTo>
                    <a:pt x="456" y="170"/>
                  </a:lnTo>
                  <a:lnTo>
                    <a:pt x="444" y="176"/>
                  </a:lnTo>
                  <a:lnTo>
                    <a:pt x="444" y="192"/>
                  </a:lnTo>
                  <a:lnTo>
                    <a:pt x="450" y="200"/>
                  </a:lnTo>
                  <a:lnTo>
                    <a:pt x="444" y="214"/>
                  </a:lnTo>
                  <a:lnTo>
                    <a:pt x="432" y="214"/>
                  </a:lnTo>
                  <a:lnTo>
                    <a:pt x="416" y="214"/>
                  </a:lnTo>
                  <a:lnTo>
                    <a:pt x="404" y="222"/>
                  </a:lnTo>
                  <a:lnTo>
                    <a:pt x="398" y="238"/>
                  </a:lnTo>
                  <a:lnTo>
                    <a:pt x="380" y="238"/>
                  </a:lnTo>
                  <a:lnTo>
                    <a:pt x="362" y="238"/>
                  </a:lnTo>
                  <a:lnTo>
                    <a:pt x="344" y="238"/>
                  </a:lnTo>
                  <a:lnTo>
                    <a:pt x="334" y="252"/>
                  </a:lnTo>
                  <a:lnTo>
                    <a:pt x="322" y="260"/>
                  </a:lnTo>
                  <a:lnTo>
                    <a:pt x="304" y="266"/>
                  </a:lnTo>
                  <a:lnTo>
                    <a:pt x="298" y="282"/>
                  </a:lnTo>
                  <a:lnTo>
                    <a:pt x="286" y="290"/>
                  </a:lnTo>
                  <a:lnTo>
                    <a:pt x="276" y="304"/>
                  </a:lnTo>
                  <a:lnTo>
                    <a:pt x="262" y="310"/>
                  </a:lnTo>
                  <a:lnTo>
                    <a:pt x="262" y="312"/>
                  </a:lnTo>
                  <a:lnTo>
                    <a:pt x="262" y="304"/>
                  </a:lnTo>
                  <a:lnTo>
                    <a:pt x="258" y="300"/>
                  </a:lnTo>
                  <a:lnTo>
                    <a:pt x="252" y="296"/>
                  </a:lnTo>
                  <a:lnTo>
                    <a:pt x="240" y="304"/>
                  </a:lnTo>
                  <a:lnTo>
                    <a:pt x="234" y="290"/>
                  </a:lnTo>
                  <a:lnTo>
                    <a:pt x="222" y="282"/>
                  </a:lnTo>
                  <a:lnTo>
                    <a:pt x="210" y="282"/>
                  </a:lnTo>
                  <a:lnTo>
                    <a:pt x="198" y="282"/>
                  </a:lnTo>
                  <a:lnTo>
                    <a:pt x="194" y="266"/>
                  </a:lnTo>
                  <a:lnTo>
                    <a:pt x="198" y="252"/>
                  </a:lnTo>
                  <a:lnTo>
                    <a:pt x="198" y="238"/>
                  </a:lnTo>
                  <a:lnTo>
                    <a:pt x="186" y="230"/>
                  </a:lnTo>
                  <a:lnTo>
                    <a:pt x="180" y="214"/>
                  </a:lnTo>
                  <a:lnTo>
                    <a:pt x="186" y="200"/>
                  </a:lnTo>
                  <a:lnTo>
                    <a:pt x="176" y="186"/>
                  </a:lnTo>
                  <a:lnTo>
                    <a:pt x="158" y="178"/>
                  </a:lnTo>
                  <a:lnTo>
                    <a:pt x="146" y="178"/>
                  </a:lnTo>
                  <a:lnTo>
                    <a:pt x="134" y="186"/>
                  </a:lnTo>
                  <a:lnTo>
                    <a:pt x="122" y="186"/>
                  </a:lnTo>
                  <a:lnTo>
                    <a:pt x="110" y="170"/>
                  </a:lnTo>
                  <a:lnTo>
                    <a:pt x="100" y="164"/>
                  </a:lnTo>
                  <a:lnTo>
                    <a:pt x="88" y="164"/>
                  </a:lnTo>
                  <a:lnTo>
                    <a:pt x="78" y="164"/>
                  </a:lnTo>
                  <a:lnTo>
                    <a:pt x="64" y="156"/>
                  </a:lnTo>
                  <a:lnTo>
                    <a:pt x="52" y="156"/>
                  </a:lnTo>
                  <a:lnTo>
                    <a:pt x="40" y="164"/>
                  </a:lnTo>
                  <a:lnTo>
                    <a:pt x="28" y="170"/>
                  </a:lnTo>
                  <a:lnTo>
                    <a:pt x="18" y="170"/>
                  </a:lnTo>
                  <a:lnTo>
                    <a:pt x="6" y="164"/>
                  </a:lnTo>
                  <a:lnTo>
                    <a:pt x="0" y="164"/>
                  </a:lnTo>
                  <a:lnTo>
                    <a:pt x="4" y="162"/>
                  </a:lnTo>
                  <a:lnTo>
                    <a:pt x="18" y="148"/>
                  </a:lnTo>
                  <a:lnTo>
                    <a:pt x="28" y="140"/>
                  </a:lnTo>
                  <a:lnTo>
                    <a:pt x="40" y="132"/>
                  </a:lnTo>
                  <a:lnTo>
                    <a:pt x="52" y="126"/>
                  </a:lnTo>
                  <a:lnTo>
                    <a:pt x="52" y="110"/>
                  </a:lnTo>
                  <a:lnTo>
                    <a:pt x="52" y="96"/>
                  </a:lnTo>
                  <a:lnTo>
                    <a:pt x="64" y="88"/>
                  </a:lnTo>
                  <a:lnTo>
                    <a:pt x="70" y="74"/>
                  </a:lnTo>
                  <a:lnTo>
                    <a:pt x="76" y="60"/>
                  </a:lnTo>
                  <a:lnTo>
                    <a:pt x="88" y="44"/>
                  </a:lnTo>
                  <a:lnTo>
                    <a:pt x="100" y="36"/>
                  </a:lnTo>
                  <a:lnTo>
                    <a:pt x="110" y="28"/>
                  </a:lnTo>
                  <a:lnTo>
                    <a:pt x="106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014" name="Freeform 120"/>
            <p:cNvSpPr>
              <a:spLocks noChangeAspect="1"/>
            </p:cNvSpPr>
            <p:nvPr/>
          </p:nvSpPr>
          <p:spPr bwMode="auto">
            <a:xfrm>
              <a:off x="2784" y="2922"/>
              <a:ext cx="456" cy="312"/>
            </a:xfrm>
            <a:custGeom>
              <a:avLst/>
              <a:gdLst>
                <a:gd name="T0" fmla="*/ 118 w 456"/>
                <a:gd name="T1" fmla="*/ 22 h 312"/>
                <a:gd name="T2" fmla="*/ 140 w 456"/>
                <a:gd name="T3" fmla="*/ 0 h 312"/>
                <a:gd name="T4" fmla="*/ 164 w 456"/>
                <a:gd name="T5" fmla="*/ 6 h 312"/>
                <a:gd name="T6" fmla="*/ 188 w 456"/>
                <a:gd name="T7" fmla="*/ 0 h 312"/>
                <a:gd name="T8" fmla="*/ 200 w 456"/>
                <a:gd name="T9" fmla="*/ 14 h 312"/>
                <a:gd name="T10" fmla="*/ 216 w 456"/>
                <a:gd name="T11" fmla="*/ 22 h 312"/>
                <a:gd name="T12" fmla="*/ 240 w 456"/>
                <a:gd name="T13" fmla="*/ 36 h 312"/>
                <a:gd name="T14" fmla="*/ 264 w 456"/>
                <a:gd name="T15" fmla="*/ 22 h 312"/>
                <a:gd name="T16" fmla="*/ 288 w 456"/>
                <a:gd name="T17" fmla="*/ 14 h 312"/>
                <a:gd name="T18" fmla="*/ 304 w 456"/>
                <a:gd name="T19" fmla="*/ 30 h 312"/>
                <a:gd name="T20" fmla="*/ 322 w 456"/>
                <a:gd name="T21" fmla="*/ 52 h 312"/>
                <a:gd name="T22" fmla="*/ 322 w 456"/>
                <a:gd name="T23" fmla="*/ 82 h 312"/>
                <a:gd name="T24" fmla="*/ 340 w 456"/>
                <a:gd name="T25" fmla="*/ 104 h 312"/>
                <a:gd name="T26" fmla="*/ 346 w 456"/>
                <a:gd name="T27" fmla="*/ 132 h 312"/>
                <a:gd name="T28" fmla="*/ 352 w 456"/>
                <a:gd name="T29" fmla="*/ 156 h 312"/>
                <a:gd name="T30" fmla="*/ 370 w 456"/>
                <a:gd name="T31" fmla="*/ 178 h 312"/>
                <a:gd name="T32" fmla="*/ 392 w 456"/>
                <a:gd name="T33" fmla="*/ 178 h 312"/>
                <a:gd name="T34" fmla="*/ 416 w 456"/>
                <a:gd name="T35" fmla="*/ 170 h 312"/>
                <a:gd name="T36" fmla="*/ 438 w 456"/>
                <a:gd name="T37" fmla="*/ 156 h 312"/>
                <a:gd name="T38" fmla="*/ 456 w 456"/>
                <a:gd name="T39" fmla="*/ 156 h 312"/>
                <a:gd name="T40" fmla="*/ 456 w 456"/>
                <a:gd name="T41" fmla="*/ 170 h 312"/>
                <a:gd name="T42" fmla="*/ 444 w 456"/>
                <a:gd name="T43" fmla="*/ 192 h 312"/>
                <a:gd name="T44" fmla="*/ 450 w 456"/>
                <a:gd name="T45" fmla="*/ 200 h 312"/>
                <a:gd name="T46" fmla="*/ 432 w 456"/>
                <a:gd name="T47" fmla="*/ 214 h 312"/>
                <a:gd name="T48" fmla="*/ 404 w 456"/>
                <a:gd name="T49" fmla="*/ 222 h 312"/>
                <a:gd name="T50" fmla="*/ 380 w 456"/>
                <a:gd name="T51" fmla="*/ 236 h 312"/>
                <a:gd name="T52" fmla="*/ 344 w 456"/>
                <a:gd name="T53" fmla="*/ 236 h 312"/>
                <a:gd name="T54" fmla="*/ 322 w 456"/>
                <a:gd name="T55" fmla="*/ 260 h 312"/>
                <a:gd name="T56" fmla="*/ 298 w 456"/>
                <a:gd name="T57" fmla="*/ 282 h 312"/>
                <a:gd name="T58" fmla="*/ 276 w 456"/>
                <a:gd name="T59" fmla="*/ 304 h 312"/>
                <a:gd name="T60" fmla="*/ 262 w 456"/>
                <a:gd name="T61" fmla="*/ 312 h 312"/>
                <a:gd name="T62" fmla="*/ 258 w 456"/>
                <a:gd name="T63" fmla="*/ 300 h 312"/>
                <a:gd name="T64" fmla="*/ 240 w 456"/>
                <a:gd name="T65" fmla="*/ 304 h 312"/>
                <a:gd name="T66" fmla="*/ 222 w 456"/>
                <a:gd name="T67" fmla="*/ 282 h 312"/>
                <a:gd name="T68" fmla="*/ 200 w 456"/>
                <a:gd name="T69" fmla="*/ 282 h 312"/>
                <a:gd name="T70" fmla="*/ 200 w 456"/>
                <a:gd name="T71" fmla="*/ 252 h 312"/>
                <a:gd name="T72" fmla="*/ 186 w 456"/>
                <a:gd name="T73" fmla="*/ 230 h 312"/>
                <a:gd name="T74" fmla="*/ 186 w 456"/>
                <a:gd name="T75" fmla="*/ 200 h 312"/>
                <a:gd name="T76" fmla="*/ 158 w 456"/>
                <a:gd name="T77" fmla="*/ 178 h 312"/>
                <a:gd name="T78" fmla="*/ 134 w 456"/>
                <a:gd name="T79" fmla="*/ 184 h 312"/>
                <a:gd name="T80" fmla="*/ 110 w 456"/>
                <a:gd name="T81" fmla="*/ 170 h 312"/>
                <a:gd name="T82" fmla="*/ 88 w 456"/>
                <a:gd name="T83" fmla="*/ 164 h 312"/>
                <a:gd name="T84" fmla="*/ 64 w 456"/>
                <a:gd name="T85" fmla="*/ 156 h 312"/>
                <a:gd name="T86" fmla="*/ 40 w 456"/>
                <a:gd name="T87" fmla="*/ 164 h 312"/>
                <a:gd name="T88" fmla="*/ 18 w 456"/>
                <a:gd name="T89" fmla="*/ 170 h 312"/>
                <a:gd name="T90" fmla="*/ 0 w 456"/>
                <a:gd name="T91" fmla="*/ 164 h 312"/>
                <a:gd name="T92" fmla="*/ 18 w 456"/>
                <a:gd name="T93" fmla="*/ 146 h 312"/>
                <a:gd name="T94" fmla="*/ 40 w 456"/>
                <a:gd name="T95" fmla="*/ 132 h 312"/>
                <a:gd name="T96" fmla="*/ 52 w 456"/>
                <a:gd name="T97" fmla="*/ 110 h 312"/>
                <a:gd name="T98" fmla="*/ 64 w 456"/>
                <a:gd name="T99" fmla="*/ 88 h 312"/>
                <a:gd name="T100" fmla="*/ 76 w 456"/>
                <a:gd name="T101" fmla="*/ 58 h 312"/>
                <a:gd name="T102" fmla="*/ 100 w 456"/>
                <a:gd name="T103" fmla="*/ 36 h 312"/>
                <a:gd name="T104" fmla="*/ 110 w 456"/>
                <a:gd name="T105" fmla="*/ 26 h 3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56"/>
                <a:gd name="T160" fmla="*/ 0 h 312"/>
                <a:gd name="T161" fmla="*/ 456 w 456"/>
                <a:gd name="T162" fmla="*/ 312 h 3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56" h="312">
                  <a:moveTo>
                    <a:pt x="106" y="30"/>
                  </a:moveTo>
                  <a:lnTo>
                    <a:pt x="118" y="22"/>
                  </a:lnTo>
                  <a:lnTo>
                    <a:pt x="128" y="14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64" y="6"/>
                  </a:lnTo>
                  <a:lnTo>
                    <a:pt x="176" y="6"/>
                  </a:lnTo>
                  <a:lnTo>
                    <a:pt x="188" y="0"/>
                  </a:lnTo>
                  <a:lnTo>
                    <a:pt x="200" y="0"/>
                  </a:lnTo>
                  <a:lnTo>
                    <a:pt x="200" y="14"/>
                  </a:lnTo>
                  <a:lnTo>
                    <a:pt x="204" y="30"/>
                  </a:lnTo>
                  <a:lnTo>
                    <a:pt x="216" y="22"/>
                  </a:lnTo>
                  <a:lnTo>
                    <a:pt x="228" y="30"/>
                  </a:lnTo>
                  <a:lnTo>
                    <a:pt x="240" y="36"/>
                  </a:lnTo>
                  <a:lnTo>
                    <a:pt x="252" y="22"/>
                  </a:lnTo>
                  <a:lnTo>
                    <a:pt x="264" y="22"/>
                  </a:lnTo>
                  <a:lnTo>
                    <a:pt x="276" y="22"/>
                  </a:lnTo>
                  <a:lnTo>
                    <a:pt x="288" y="14"/>
                  </a:lnTo>
                  <a:lnTo>
                    <a:pt x="298" y="14"/>
                  </a:lnTo>
                  <a:lnTo>
                    <a:pt x="304" y="30"/>
                  </a:lnTo>
                  <a:lnTo>
                    <a:pt x="310" y="44"/>
                  </a:lnTo>
                  <a:lnTo>
                    <a:pt x="322" y="52"/>
                  </a:lnTo>
                  <a:lnTo>
                    <a:pt x="322" y="66"/>
                  </a:lnTo>
                  <a:lnTo>
                    <a:pt x="322" y="82"/>
                  </a:lnTo>
                  <a:lnTo>
                    <a:pt x="328" y="96"/>
                  </a:lnTo>
                  <a:lnTo>
                    <a:pt x="340" y="104"/>
                  </a:lnTo>
                  <a:lnTo>
                    <a:pt x="340" y="118"/>
                  </a:lnTo>
                  <a:lnTo>
                    <a:pt x="346" y="132"/>
                  </a:lnTo>
                  <a:lnTo>
                    <a:pt x="340" y="148"/>
                  </a:lnTo>
                  <a:lnTo>
                    <a:pt x="352" y="156"/>
                  </a:lnTo>
                  <a:lnTo>
                    <a:pt x="358" y="170"/>
                  </a:lnTo>
                  <a:lnTo>
                    <a:pt x="370" y="178"/>
                  </a:lnTo>
                  <a:lnTo>
                    <a:pt x="380" y="170"/>
                  </a:lnTo>
                  <a:lnTo>
                    <a:pt x="392" y="178"/>
                  </a:lnTo>
                  <a:lnTo>
                    <a:pt x="404" y="178"/>
                  </a:lnTo>
                  <a:lnTo>
                    <a:pt x="416" y="170"/>
                  </a:lnTo>
                  <a:lnTo>
                    <a:pt x="428" y="164"/>
                  </a:lnTo>
                  <a:lnTo>
                    <a:pt x="438" y="156"/>
                  </a:lnTo>
                  <a:lnTo>
                    <a:pt x="450" y="156"/>
                  </a:lnTo>
                  <a:lnTo>
                    <a:pt x="456" y="156"/>
                  </a:lnTo>
                  <a:lnTo>
                    <a:pt x="456" y="154"/>
                  </a:lnTo>
                  <a:lnTo>
                    <a:pt x="456" y="170"/>
                  </a:lnTo>
                  <a:lnTo>
                    <a:pt x="444" y="176"/>
                  </a:lnTo>
                  <a:lnTo>
                    <a:pt x="444" y="192"/>
                  </a:lnTo>
                  <a:lnTo>
                    <a:pt x="450" y="200"/>
                  </a:lnTo>
                  <a:lnTo>
                    <a:pt x="444" y="214"/>
                  </a:lnTo>
                  <a:lnTo>
                    <a:pt x="432" y="214"/>
                  </a:lnTo>
                  <a:lnTo>
                    <a:pt x="416" y="214"/>
                  </a:lnTo>
                  <a:lnTo>
                    <a:pt x="404" y="222"/>
                  </a:lnTo>
                  <a:lnTo>
                    <a:pt x="398" y="236"/>
                  </a:lnTo>
                  <a:lnTo>
                    <a:pt x="380" y="236"/>
                  </a:lnTo>
                  <a:lnTo>
                    <a:pt x="362" y="236"/>
                  </a:lnTo>
                  <a:lnTo>
                    <a:pt x="344" y="236"/>
                  </a:lnTo>
                  <a:lnTo>
                    <a:pt x="334" y="252"/>
                  </a:lnTo>
                  <a:lnTo>
                    <a:pt x="322" y="260"/>
                  </a:lnTo>
                  <a:lnTo>
                    <a:pt x="304" y="266"/>
                  </a:lnTo>
                  <a:lnTo>
                    <a:pt x="298" y="282"/>
                  </a:lnTo>
                  <a:lnTo>
                    <a:pt x="288" y="290"/>
                  </a:lnTo>
                  <a:lnTo>
                    <a:pt x="276" y="304"/>
                  </a:lnTo>
                  <a:lnTo>
                    <a:pt x="262" y="312"/>
                  </a:lnTo>
                  <a:lnTo>
                    <a:pt x="262" y="304"/>
                  </a:lnTo>
                  <a:lnTo>
                    <a:pt x="258" y="300"/>
                  </a:lnTo>
                  <a:lnTo>
                    <a:pt x="252" y="296"/>
                  </a:lnTo>
                  <a:lnTo>
                    <a:pt x="240" y="304"/>
                  </a:lnTo>
                  <a:lnTo>
                    <a:pt x="234" y="290"/>
                  </a:lnTo>
                  <a:lnTo>
                    <a:pt x="222" y="282"/>
                  </a:lnTo>
                  <a:lnTo>
                    <a:pt x="210" y="282"/>
                  </a:lnTo>
                  <a:lnTo>
                    <a:pt x="200" y="282"/>
                  </a:lnTo>
                  <a:lnTo>
                    <a:pt x="194" y="266"/>
                  </a:lnTo>
                  <a:lnTo>
                    <a:pt x="200" y="252"/>
                  </a:lnTo>
                  <a:lnTo>
                    <a:pt x="200" y="236"/>
                  </a:lnTo>
                  <a:lnTo>
                    <a:pt x="186" y="230"/>
                  </a:lnTo>
                  <a:lnTo>
                    <a:pt x="180" y="214"/>
                  </a:lnTo>
                  <a:lnTo>
                    <a:pt x="186" y="200"/>
                  </a:lnTo>
                  <a:lnTo>
                    <a:pt x="176" y="184"/>
                  </a:lnTo>
                  <a:lnTo>
                    <a:pt x="158" y="178"/>
                  </a:lnTo>
                  <a:lnTo>
                    <a:pt x="146" y="178"/>
                  </a:lnTo>
                  <a:lnTo>
                    <a:pt x="134" y="184"/>
                  </a:lnTo>
                  <a:lnTo>
                    <a:pt x="122" y="184"/>
                  </a:lnTo>
                  <a:lnTo>
                    <a:pt x="110" y="170"/>
                  </a:lnTo>
                  <a:lnTo>
                    <a:pt x="100" y="164"/>
                  </a:lnTo>
                  <a:lnTo>
                    <a:pt x="88" y="164"/>
                  </a:lnTo>
                  <a:lnTo>
                    <a:pt x="78" y="164"/>
                  </a:lnTo>
                  <a:lnTo>
                    <a:pt x="64" y="156"/>
                  </a:lnTo>
                  <a:lnTo>
                    <a:pt x="52" y="156"/>
                  </a:lnTo>
                  <a:lnTo>
                    <a:pt x="40" y="164"/>
                  </a:lnTo>
                  <a:lnTo>
                    <a:pt x="30" y="170"/>
                  </a:lnTo>
                  <a:lnTo>
                    <a:pt x="18" y="170"/>
                  </a:lnTo>
                  <a:lnTo>
                    <a:pt x="6" y="164"/>
                  </a:lnTo>
                  <a:lnTo>
                    <a:pt x="0" y="164"/>
                  </a:lnTo>
                  <a:lnTo>
                    <a:pt x="4" y="162"/>
                  </a:lnTo>
                  <a:lnTo>
                    <a:pt x="18" y="146"/>
                  </a:lnTo>
                  <a:lnTo>
                    <a:pt x="30" y="140"/>
                  </a:lnTo>
                  <a:lnTo>
                    <a:pt x="40" y="132"/>
                  </a:lnTo>
                  <a:lnTo>
                    <a:pt x="52" y="124"/>
                  </a:lnTo>
                  <a:lnTo>
                    <a:pt x="52" y="110"/>
                  </a:lnTo>
                  <a:lnTo>
                    <a:pt x="52" y="96"/>
                  </a:lnTo>
                  <a:lnTo>
                    <a:pt x="64" y="88"/>
                  </a:lnTo>
                  <a:lnTo>
                    <a:pt x="70" y="72"/>
                  </a:lnTo>
                  <a:lnTo>
                    <a:pt x="76" y="58"/>
                  </a:lnTo>
                  <a:lnTo>
                    <a:pt x="88" y="44"/>
                  </a:lnTo>
                  <a:lnTo>
                    <a:pt x="100" y="36"/>
                  </a:lnTo>
                  <a:lnTo>
                    <a:pt x="110" y="28"/>
                  </a:lnTo>
                  <a:lnTo>
                    <a:pt x="110" y="26"/>
                  </a:lnTo>
                  <a:lnTo>
                    <a:pt x="106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20" name="Group 121"/>
            <p:cNvGrpSpPr>
              <a:grpSpLocks noChangeAspect="1"/>
            </p:cNvGrpSpPr>
            <p:nvPr/>
          </p:nvGrpSpPr>
          <p:grpSpPr bwMode="auto">
            <a:xfrm>
              <a:off x="2784" y="2922"/>
              <a:ext cx="456" cy="312"/>
              <a:chOff x="2784" y="2922"/>
              <a:chExt cx="456" cy="312"/>
            </a:xfrm>
          </p:grpSpPr>
          <p:sp>
            <p:nvSpPr>
              <p:cNvPr id="36016" name="Freeform 122"/>
              <p:cNvSpPr>
                <a:spLocks noChangeAspect="1"/>
              </p:cNvSpPr>
              <p:nvPr/>
            </p:nvSpPr>
            <p:spPr bwMode="auto">
              <a:xfrm>
                <a:off x="2784" y="2922"/>
                <a:ext cx="456" cy="312"/>
              </a:xfrm>
              <a:custGeom>
                <a:avLst/>
                <a:gdLst>
                  <a:gd name="T0" fmla="*/ 118 w 456"/>
                  <a:gd name="T1" fmla="*/ 22 h 312"/>
                  <a:gd name="T2" fmla="*/ 140 w 456"/>
                  <a:gd name="T3" fmla="*/ 0 h 312"/>
                  <a:gd name="T4" fmla="*/ 164 w 456"/>
                  <a:gd name="T5" fmla="*/ 6 h 312"/>
                  <a:gd name="T6" fmla="*/ 188 w 456"/>
                  <a:gd name="T7" fmla="*/ 0 h 312"/>
                  <a:gd name="T8" fmla="*/ 200 w 456"/>
                  <a:gd name="T9" fmla="*/ 14 h 312"/>
                  <a:gd name="T10" fmla="*/ 216 w 456"/>
                  <a:gd name="T11" fmla="*/ 22 h 312"/>
                  <a:gd name="T12" fmla="*/ 240 w 456"/>
                  <a:gd name="T13" fmla="*/ 36 h 312"/>
                  <a:gd name="T14" fmla="*/ 264 w 456"/>
                  <a:gd name="T15" fmla="*/ 22 h 312"/>
                  <a:gd name="T16" fmla="*/ 288 w 456"/>
                  <a:gd name="T17" fmla="*/ 14 h 312"/>
                  <a:gd name="T18" fmla="*/ 304 w 456"/>
                  <a:gd name="T19" fmla="*/ 30 h 312"/>
                  <a:gd name="T20" fmla="*/ 322 w 456"/>
                  <a:gd name="T21" fmla="*/ 52 h 312"/>
                  <a:gd name="T22" fmla="*/ 322 w 456"/>
                  <a:gd name="T23" fmla="*/ 82 h 312"/>
                  <a:gd name="T24" fmla="*/ 340 w 456"/>
                  <a:gd name="T25" fmla="*/ 104 h 312"/>
                  <a:gd name="T26" fmla="*/ 346 w 456"/>
                  <a:gd name="T27" fmla="*/ 132 h 312"/>
                  <a:gd name="T28" fmla="*/ 352 w 456"/>
                  <a:gd name="T29" fmla="*/ 156 h 312"/>
                  <a:gd name="T30" fmla="*/ 370 w 456"/>
                  <a:gd name="T31" fmla="*/ 178 h 312"/>
                  <a:gd name="T32" fmla="*/ 392 w 456"/>
                  <a:gd name="T33" fmla="*/ 178 h 312"/>
                  <a:gd name="T34" fmla="*/ 416 w 456"/>
                  <a:gd name="T35" fmla="*/ 170 h 312"/>
                  <a:gd name="T36" fmla="*/ 438 w 456"/>
                  <a:gd name="T37" fmla="*/ 156 h 312"/>
                  <a:gd name="T38" fmla="*/ 456 w 456"/>
                  <a:gd name="T39" fmla="*/ 156 h 312"/>
                  <a:gd name="T40" fmla="*/ 456 w 456"/>
                  <a:gd name="T41" fmla="*/ 170 h 312"/>
                  <a:gd name="T42" fmla="*/ 444 w 456"/>
                  <a:gd name="T43" fmla="*/ 192 h 312"/>
                  <a:gd name="T44" fmla="*/ 450 w 456"/>
                  <a:gd name="T45" fmla="*/ 200 h 312"/>
                  <a:gd name="T46" fmla="*/ 432 w 456"/>
                  <a:gd name="T47" fmla="*/ 214 h 312"/>
                  <a:gd name="T48" fmla="*/ 404 w 456"/>
                  <a:gd name="T49" fmla="*/ 222 h 312"/>
                  <a:gd name="T50" fmla="*/ 380 w 456"/>
                  <a:gd name="T51" fmla="*/ 236 h 312"/>
                  <a:gd name="T52" fmla="*/ 344 w 456"/>
                  <a:gd name="T53" fmla="*/ 236 h 312"/>
                  <a:gd name="T54" fmla="*/ 322 w 456"/>
                  <a:gd name="T55" fmla="*/ 260 h 312"/>
                  <a:gd name="T56" fmla="*/ 298 w 456"/>
                  <a:gd name="T57" fmla="*/ 282 h 312"/>
                  <a:gd name="T58" fmla="*/ 276 w 456"/>
                  <a:gd name="T59" fmla="*/ 304 h 312"/>
                  <a:gd name="T60" fmla="*/ 262 w 456"/>
                  <a:gd name="T61" fmla="*/ 312 h 312"/>
                  <a:gd name="T62" fmla="*/ 258 w 456"/>
                  <a:gd name="T63" fmla="*/ 300 h 312"/>
                  <a:gd name="T64" fmla="*/ 240 w 456"/>
                  <a:gd name="T65" fmla="*/ 304 h 312"/>
                  <a:gd name="T66" fmla="*/ 222 w 456"/>
                  <a:gd name="T67" fmla="*/ 282 h 312"/>
                  <a:gd name="T68" fmla="*/ 200 w 456"/>
                  <a:gd name="T69" fmla="*/ 282 h 312"/>
                  <a:gd name="T70" fmla="*/ 200 w 456"/>
                  <a:gd name="T71" fmla="*/ 252 h 312"/>
                  <a:gd name="T72" fmla="*/ 186 w 456"/>
                  <a:gd name="T73" fmla="*/ 230 h 312"/>
                  <a:gd name="T74" fmla="*/ 186 w 456"/>
                  <a:gd name="T75" fmla="*/ 200 h 312"/>
                  <a:gd name="T76" fmla="*/ 158 w 456"/>
                  <a:gd name="T77" fmla="*/ 178 h 312"/>
                  <a:gd name="T78" fmla="*/ 134 w 456"/>
                  <a:gd name="T79" fmla="*/ 184 h 312"/>
                  <a:gd name="T80" fmla="*/ 110 w 456"/>
                  <a:gd name="T81" fmla="*/ 170 h 312"/>
                  <a:gd name="T82" fmla="*/ 88 w 456"/>
                  <a:gd name="T83" fmla="*/ 164 h 312"/>
                  <a:gd name="T84" fmla="*/ 64 w 456"/>
                  <a:gd name="T85" fmla="*/ 156 h 312"/>
                  <a:gd name="T86" fmla="*/ 40 w 456"/>
                  <a:gd name="T87" fmla="*/ 164 h 312"/>
                  <a:gd name="T88" fmla="*/ 18 w 456"/>
                  <a:gd name="T89" fmla="*/ 170 h 312"/>
                  <a:gd name="T90" fmla="*/ 0 w 456"/>
                  <a:gd name="T91" fmla="*/ 164 h 312"/>
                  <a:gd name="T92" fmla="*/ 18 w 456"/>
                  <a:gd name="T93" fmla="*/ 146 h 312"/>
                  <a:gd name="T94" fmla="*/ 40 w 456"/>
                  <a:gd name="T95" fmla="*/ 132 h 312"/>
                  <a:gd name="T96" fmla="*/ 52 w 456"/>
                  <a:gd name="T97" fmla="*/ 110 h 312"/>
                  <a:gd name="T98" fmla="*/ 64 w 456"/>
                  <a:gd name="T99" fmla="*/ 88 h 312"/>
                  <a:gd name="T100" fmla="*/ 76 w 456"/>
                  <a:gd name="T101" fmla="*/ 58 h 312"/>
                  <a:gd name="T102" fmla="*/ 100 w 456"/>
                  <a:gd name="T103" fmla="*/ 36 h 312"/>
                  <a:gd name="T104" fmla="*/ 110 w 456"/>
                  <a:gd name="T105" fmla="*/ 26 h 3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56"/>
                  <a:gd name="T160" fmla="*/ 0 h 312"/>
                  <a:gd name="T161" fmla="*/ 456 w 456"/>
                  <a:gd name="T162" fmla="*/ 312 h 3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56" h="312">
                    <a:moveTo>
                      <a:pt x="106" y="30"/>
                    </a:moveTo>
                    <a:lnTo>
                      <a:pt x="118" y="22"/>
                    </a:lnTo>
                    <a:lnTo>
                      <a:pt x="128" y="14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64" y="6"/>
                    </a:lnTo>
                    <a:lnTo>
                      <a:pt x="176" y="6"/>
                    </a:lnTo>
                    <a:lnTo>
                      <a:pt x="188" y="0"/>
                    </a:lnTo>
                    <a:lnTo>
                      <a:pt x="200" y="0"/>
                    </a:lnTo>
                    <a:lnTo>
                      <a:pt x="200" y="14"/>
                    </a:lnTo>
                    <a:lnTo>
                      <a:pt x="204" y="30"/>
                    </a:lnTo>
                    <a:lnTo>
                      <a:pt x="216" y="22"/>
                    </a:lnTo>
                    <a:lnTo>
                      <a:pt x="228" y="30"/>
                    </a:lnTo>
                    <a:lnTo>
                      <a:pt x="240" y="36"/>
                    </a:lnTo>
                    <a:lnTo>
                      <a:pt x="252" y="22"/>
                    </a:lnTo>
                    <a:lnTo>
                      <a:pt x="264" y="22"/>
                    </a:lnTo>
                    <a:lnTo>
                      <a:pt x="276" y="22"/>
                    </a:lnTo>
                    <a:lnTo>
                      <a:pt x="288" y="14"/>
                    </a:lnTo>
                    <a:lnTo>
                      <a:pt x="298" y="14"/>
                    </a:lnTo>
                    <a:lnTo>
                      <a:pt x="304" y="30"/>
                    </a:lnTo>
                    <a:lnTo>
                      <a:pt x="310" y="44"/>
                    </a:lnTo>
                    <a:lnTo>
                      <a:pt x="322" y="52"/>
                    </a:lnTo>
                    <a:lnTo>
                      <a:pt x="322" y="66"/>
                    </a:lnTo>
                    <a:lnTo>
                      <a:pt x="322" y="82"/>
                    </a:lnTo>
                    <a:lnTo>
                      <a:pt x="328" y="96"/>
                    </a:lnTo>
                    <a:lnTo>
                      <a:pt x="340" y="104"/>
                    </a:lnTo>
                    <a:lnTo>
                      <a:pt x="340" y="118"/>
                    </a:lnTo>
                    <a:lnTo>
                      <a:pt x="346" y="132"/>
                    </a:lnTo>
                    <a:lnTo>
                      <a:pt x="340" y="148"/>
                    </a:lnTo>
                    <a:lnTo>
                      <a:pt x="352" y="156"/>
                    </a:lnTo>
                    <a:lnTo>
                      <a:pt x="358" y="170"/>
                    </a:lnTo>
                    <a:lnTo>
                      <a:pt x="370" y="178"/>
                    </a:lnTo>
                    <a:lnTo>
                      <a:pt x="380" y="170"/>
                    </a:lnTo>
                    <a:lnTo>
                      <a:pt x="392" y="178"/>
                    </a:lnTo>
                    <a:lnTo>
                      <a:pt x="404" y="178"/>
                    </a:lnTo>
                    <a:lnTo>
                      <a:pt x="416" y="170"/>
                    </a:lnTo>
                    <a:lnTo>
                      <a:pt x="428" y="164"/>
                    </a:lnTo>
                    <a:lnTo>
                      <a:pt x="438" y="156"/>
                    </a:lnTo>
                    <a:lnTo>
                      <a:pt x="450" y="156"/>
                    </a:lnTo>
                    <a:lnTo>
                      <a:pt x="456" y="156"/>
                    </a:lnTo>
                    <a:lnTo>
                      <a:pt x="456" y="154"/>
                    </a:lnTo>
                    <a:lnTo>
                      <a:pt x="456" y="170"/>
                    </a:lnTo>
                    <a:lnTo>
                      <a:pt x="444" y="176"/>
                    </a:lnTo>
                    <a:lnTo>
                      <a:pt x="444" y="192"/>
                    </a:lnTo>
                    <a:lnTo>
                      <a:pt x="450" y="200"/>
                    </a:lnTo>
                    <a:lnTo>
                      <a:pt x="444" y="214"/>
                    </a:lnTo>
                    <a:lnTo>
                      <a:pt x="432" y="214"/>
                    </a:lnTo>
                    <a:lnTo>
                      <a:pt x="416" y="214"/>
                    </a:lnTo>
                    <a:lnTo>
                      <a:pt x="404" y="222"/>
                    </a:lnTo>
                    <a:lnTo>
                      <a:pt x="398" y="236"/>
                    </a:lnTo>
                    <a:lnTo>
                      <a:pt x="380" y="236"/>
                    </a:lnTo>
                    <a:lnTo>
                      <a:pt x="362" y="236"/>
                    </a:lnTo>
                    <a:lnTo>
                      <a:pt x="344" y="236"/>
                    </a:lnTo>
                    <a:lnTo>
                      <a:pt x="334" y="252"/>
                    </a:lnTo>
                    <a:lnTo>
                      <a:pt x="322" y="260"/>
                    </a:lnTo>
                    <a:lnTo>
                      <a:pt x="304" y="266"/>
                    </a:lnTo>
                    <a:lnTo>
                      <a:pt x="298" y="282"/>
                    </a:lnTo>
                    <a:lnTo>
                      <a:pt x="288" y="290"/>
                    </a:lnTo>
                    <a:lnTo>
                      <a:pt x="276" y="304"/>
                    </a:lnTo>
                    <a:lnTo>
                      <a:pt x="262" y="312"/>
                    </a:lnTo>
                    <a:lnTo>
                      <a:pt x="262" y="304"/>
                    </a:lnTo>
                    <a:lnTo>
                      <a:pt x="258" y="300"/>
                    </a:lnTo>
                    <a:lnTo>
                      <a:pt x="252" y="296"/>
                    </a:lnTo>
                    <a:lnTo>
                      <a:pt x="240" y="304"/>
                    </a:lnTo>
                    <a:lnTo>
                      <a:pt x="234" y="290"/>
                    </a:lnTo>
                    <a:lnTo>
                      <a:pt x="222" y="282"/>
                    </a:lnTo>
                    <a:lnTo>
                      <a:pt x="210" y="282"/>
                    </a:lnTo>
                    <a:lnTo>
                      <a:pt x="200" y="282"/>
                    </a:lnTo>
                    <a:lnTo>
                      <a:pt x="194" y="266"/>
                    </a:lnTo>
                    <a:lnTo>
                      <a:pt x="200" y="252"/>
                    </a:lnTo>
                    <a:lnTo>
                      <a:pt x="200" y="236"/>
                    </a:lnTo>
                    <a:lnTo>
                      <a:pt x="186" y="230"/>
                    </a:lnTo>
                    <a:lnTo>
                      <a:pt x="180" y="214"/>
                    </a:lnTo>
                    <a:lnTo>
                      <a:pt x="186" y="200"/>
                    </a:lnTo>
                    <a:lnTo>
                      <a:pt x="176" y="184"/>
                    </a:lnTo>
                    <a:lnTo>
                      <a:pt x="158" y="178"/>
                    </a:lnTo>
                    <a:lnTo>
                      <a:pt x="146" y="178"/>
                    </a:lnTo>
                    <a:lnTo>
                      <a:pt x="134" y="184"/>
                    </a:lnTo>
                    <a:lnTo>
                      <a:pt x="122" y="184"/>
                    </a:lnTo>
                    <a:lnTo>
                      <a:pt x="110" y="170"/>
                    </a:lnTo>
                    <a:lnTo>
                      <a:pt x="100" y="164"/>
                    </a:lnTo>
                    <a:lnTo>
                      <a:pt x="88" y="164"/>
                    </a:lnTo>
                    <a:lnTo>
                      <a:pt x="78" y="164"/>
                    </a:lnTo>
                    <a:lnTo>
                      <a:pt x="64" y="156"/>
                    </a:lnTo>
                    <a:lnTo>
                      <a:pt x="52" y="156"/>
                    </a:lnTo>
                    <a:lnTo>
                      <a:pt x="40" y="164"/>
                    </a:lnTo>
                    <a:lnTo>
                      <a:pt x="30" y="170"/>
                    </a:lnTo>
                    <a:lnTo>
                      <a:pt x="18" y="170"/>
                    </a:lnTo>
                    <a:lnTo>
                      <a:pt x="6" y="164"/>
                    </a:lnTo>
                    <a:lnTo>
                      <a:pt x="0" y="164"/>
                    </a:lnTo>
                    <a:lnTo>
                      <a:pt x="4" y="162"/>
                    </a:lnTo>
                    <a:lnTo>
                      <a:pt x="18" y="146"/>
                    </a:lnTo>
                    <a:lnTo>
                      <a:pt x="30" y="140"/>
                    </a:lnTo>
                    <a:lnTo>
                      <a:pt x="40" y="132"/>
                    </a:lnTo>
                    <a:lnTo>
                      <a:pt x="52" y="124"/>
                    </a:lnTo>
                    <a:lnTo>
                      <a:pt x="52" y="110"/>
                    </a:lnTo>
                    <a:lnTo>
                      <a:pt x="52" y="96"/>
                    </a:lnTo>
                    <a:lnTo>
                      <a:pt x="64" y="88"/>
                    </a:lnTo>
                    <a:lnTo>
                      <a:pt x="70" y="72"/>
                    </a:lnTo>
                    <a:lnTo>
                      <a:pt x="76" y="58"/>
                    </a:lnTo>
                    <a:lnTo>
                      <a:pt x="88" y="44"/>
                    </a:lnTo>
                    <a:lnTo>
                      <a:pt x="100" y="36"/>
                    </a:lnTo>
                    <a:lnTo>
                      <a:pt x="110" y="28"/>
                    </a:lnTo>
                    <a:lnTo>
                      <a:pt x="110" y="26"/>
                    </a:lnTo>
                    <a:lnTo>
                      <a:pt x="106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17" name="Freeform 123"/>
              <p:cNvSpPr>
                <a:spLocks noChangeAspect="1"/>
              </p:cNvSpPr>
              <p:nvPr/>
            </p:nvSpPr>
            <p:spPr bwMode="auto">
              <a:xfrm>
                <a:off x="2784" y="2922"/>
                <a:ext cx="456" cy="312"/>
              </a:xfrm>
              <a:custGeom>
                <a:avLst/>
                <a:gdLst>
                  <a:gd name="T0" fmla="*/ 118 w 456"/>
                  <a:gd name="T1" fmla="*/ 22 h 312"/>
                  <a:gd name="T2" fmla="*/ 140 w 456"/>
                  <a:gd name="T3" fmla="*/ 0 h 312"/>
                  <a:gd name="T4" fmla="*/ 164 w 456"/>
                  <a:gd name="T5" fmla="*/ 6 h 312"/>
                  <a:gd name="T6" fmla="*/ 188 w 456"/>
                  <a:gd name="T7" fmla="*/ 0 h 312"/>
                  <a:gd name="T8" fmla="*/ 200 w 456"/>
                  <a:gd name="T9" fmla="*/ 14 h 312"/>
                  <a:gd name="T10" fmla="*/ 216 w 456"/>
                  <a:gd name="T11" fmla="*/ 22 h 312"/>
                  <a:gd name="T12" fmla="*/ 240 w 456"/>
                  <a:gd name="T13" fmla="*/ 36 h 312"/>
                  <a:gd name="T14" fmla="*/ 264 w 456"/>
                  <a:gd name="T15" fmla="*/ 22 h 312"/>
                  <a:gd name="T16" fmla="*/ 288 w 456"/>
                  <a:gd name="T17" fmla="*/ 14 h 312"/>
                  <a:gd name="T18" fmla="*/ 304 w 456"/>
                  <a:gd name="T19" fmla="*/ 30 h 312"/>
                  <a:gd name="T20" fmla="*/ 322 w 456"/>
                  <a:gd name="T21" fmla="*/ 52 h 312"/>
                  <a:gd name="T22" fmla="*/ 322 w 456"/>
                  <a:gd name="T23" fmla="*/ 82 h 312"/>
                  <a:gd name="T24" fmla="*/ 340 w 456"/>
                  <a:gd name="T25" fmla="*/ 104 h 312"/>
                  <a:gd name="T26" fmla="*/ 346 w 456"/>
                  <a:gd name="T27" fmla="*/ 132 h 312"/>
                  <a:gd name="T28" fmla="*/ 352 w 456"/>
                  <a:gd name="T29" fmla="*/ 156 h 312"/>
                  <a:gd name="T30" fmla="*/ 370 w 456"/>
                  <a:gd name="T31" fmla="*/ 178 h 312"/>
                  <a:gd name="T32" fmla="*/ 392 w 456"/>
                  <a:gd name="T33" fmla="*/ 178 h 312"/>
                  <a:gd name="T34" fmla="*/ 416 w 456"/>
                  <a:gd name="T35" fmla="*/ 170 h 312"/>
                  <a:gd name="T36" fmla="*/ 438 w 456"/>
                  <a:gd name="T37" fmla="*/ 156 h 312"/>
                  <a:gd name="T38" fmla="*/ 456 w 456"/>
                  <a:gd name="T39" fmla="*/ 156 h 312"/>
                  <a:gd name="T40" fmla="*/ 456 w 456"/>
                  <a:gd name="T41" fmla="*/ 170 h 312"/>
                  <a:gd name="T42" fmla="*/ 444 w 456"/>
                  <a:gd name="T43" fmla="*/ 192 h 312"/>
                  <a:gd name="T44" fmla="*/ 450 w 456"/>
                  <a:gd name="T45" fmla="*/ 200 h 312"/>
                  <a:gd name="T46" fmla="*/ 432 w 456"/>
                  <a:gd name="T47" fmla="*/ 214 h 312"/>
                  <a:gd name="T48" fmla="*/ 404 w 456"/>
                  <a:gd name="T49" fmla="*/ 222 h 312"/>
                  <a:gd name="T50" fmla="*/ 380 w 456"/>
                  <a:gd name="T51" fmla="*/ 236 h 312"/>
                  <a:gd name="T52" fmla="*/ 344 w 456"/>
                  <a:gd name="T53" fmla="*/ 236 h 312"/>
                  <a:gd name="T54" fmla="*/ 322 w 456"/>
                  <a:gd name="T55" fmla="*/ 260 h 312"/>
                  <a:gd name="T56" fmla="*/ 298 w 456"/>
                  <a:gd name="T57" fmla="*/ 282 h 312"/>
                  <a:gd name="T58" fmla="*/ 276 w 456"/>
                  <a:gd name="T59" fmla="*/ 304 h 312"/>
                  <a:gd name="T60" fmla="*/ 262 w 456"/>
                  <a:gd name="T61" fmla="*/ 312 h 312"/>
                  <a:gd name="T62" fmla="*/ 258 w 456"/>
                  <a:gd name="T63" fmla="*/ 300 h 312"/>
                  <a:gd name="T64" fmla="*/ 240 w 456"/>
                  <a:gd name="T65" fmla="*/ 304 h 312"/>
                  <a:gd name="T66" fmla="*/ 222 w 456"/>
                  <a:gd name="T67" fmla="*/ 282 h 312"/>
                  <a:gd name="T68" fmla="*/ 200 w 456"/>
                  <a:gd name="T69" fmla="*/ 282 h 312"/>
                  <a:gd name="T70" fmla="*/ 200 w 456"/>
                  <a:gd name="T71" fmla="*/ 252 h 312"/>
                  <a:gd name="T72" fmla="*/ 186 w 456"/>
                  <a:gd name="T73" fmla="*/ 230 h 312"/>
                  <a:gd name="T74" fmla="*/ 186 w 456"/>
                  <a:gd name="T75" fmla="*/ 200 h 312"/>
                  <a:gd name="T76" fmla="*/ 158 w 456"/>
                  <a:gd name="T77" fmla="*/ 178 h 312"/>
                  <a:gd name="T78" fmla="*/ 134 w 456"/>
                  <a:gd name="T79" fmla="*/ 184 h 312"/>
                  <a:gd name="T80" fmla="*/ 110 w 456"/>
                  <a:gd name="T81" fmla="*/ 170 h 312"/>
                  <a:gd name="T82" fmla="*/ 88 w 456"/>
                  <a:gd name="T83" fmla="*/ 164 h 312"/>
                  <a:gd name="T84" fmla="*/ 64 w 456"/>
                  <a:gd name="T85" fmla="*/ 156 h 312"/>
                  <a:gd name="T86" fmla="*/ 40 w 456"/>
                  <a:gd name="T87" fmla="*/ 164 h 312"/>
                  <a:gd name="T88" fmla="*/ 18 w 456"/>
                  <a:gd name="T89" fmla="*/ 170 h 312"/>
                  <a:gd name="T90" fmla="*/ 0 w 456"/>
                  <a:gd name="T91" fmla="*/ 164 h 312"/>
                  <a:gd name="T92" fmla="*/ 18 w 456"/>
                  <a:gd name="T93" fmla="*/ 146 h 312"/>
                  <a:gd name="T94" fmla="*/ 40 w 456"/>
                  <a:gd name="T95" fmla="*/ 132 h 312"/>
                  <a:gd name="T96" fmla="*/ 52 w 456"/>
                  <a:gd name="T97" fmla="*/ 110 h 312"/>
                  <a:gd name="T98" fmla="*/ 64 w 456"/>
                  <a:gd name="T99" fmla="*/ 88 h 312"/>
                  <a:gd name="T100" fmla="*/ 76 w 456"/>
                  <a:gd name="T101" fmla="*/ 58 h 312"/>
                  <a:gd name="T102" fmla="*/ 100 w 456"/>
                  <a:gd name="T103" fmla="*/ 36 h 312"/>
                  <a:gd name="T104" fmla="*/ 110 w 456"/>
                  <a:gd name="T105" fmla="*/ 26 h 3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56"/>
                  <a:gd name="T160" fmla="*/ 0 h 312"/>
                  <a:gd name="T161" fmla="*/ 456 w 456"/>
                  <a:gd name="T162" fmla="*/ 312 h 3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56" h="312">
                    <a:moveTo>
                      <a:pt x="106" y="30"/>
                    </a:moveTo>
                    <a:lnTo>
                      <a:pt x="118" y="22"/>
                    </a:lnTo>
                    <a:lnTo>
                      <a:pt x="128" y="14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64" y="6"/>
                    </a:lnTo>
                    <a:lnTo>
                      <a:pt x="176" y="6"/>
                    </a:lnTo>
                    <a:lnTo>
                      <a:pt x="188" y="0"/>
                    </a:lnTo>
                    <a:lnTo>
                      <a:pt x="200" y="0"/>
                    </a:lnTo>
                    <a:lnTo>
                      <a:pt x="200" y="14"/>
                    </a:lnTo>
                    <a:lnTo>
                      <a:pt x="204" y="30"/>
                    </a:lnTo>
                    <a:lnTo>
                      <a:pt x="216" y="22"/>
                    </a:lnTo>
                    <a:lnTo>
                      <a:pt x="228" y="30"/>
                    </a:lnTo>
                    <a:lnTo>
                      <a:pt x="240" y="36"/>
                    </a:lnTo>
                    <a:lnTo>
                      <a:pt x="252" y="22"/>
                    </a:lnTo>
                    <a:lnTo>
                      <a:pt x="264" y="22"/>
                    </a:lnTo>
                    <a:lnTo>
                      <a:pt x="276" y="22"/>
                    </a:lnTo>
                    <a:lnTo>
                      <a:pt x="288" y="14"/>
                    </a:lnTo>
                    <a:lnTo>
                      <a:pt x="298" y="14"/>
                    </a:lnTo>
                    <a:lnTo>
                      <a:pt x="304" y="30"/>
                    </a:lnTo>
                    <a:lnTo>
                      <a:pt x="310" y="44"/>
                    </a:lnTo>
                    <a:lnTo>
                      <a:pt x="322" y="52"/>
                    </a:lnTo>
                    <a:lnTo>
                      <a:pt x="322" y="66"/>
                    </a:lnTo>
                    <a:lnTo>
                      <a:pt x="322" y="82"/>
                    </a:lnTo>
                    <a:lnTo>
                      <a:pt x="328" y="96"/>
                    </a:lnTo>
                    <a:lnTo>
                      <a:pt x="340" y="104"/>
                    </a:lnTo>
                    <a:lnTo>
                      <a:pt x="340" y="118"/>
                    </a:lnTo>
                    <a:lnTo>
                      <a:pt x="346" y="132"/>
                    </a:lnTo>
                    <a:lnTo>
                      <a:pt x="340" y="148"/>
                    </a:lnTo>
                    <a:lnTo>
                      <a:pt x="352" y="156"/>
                    </a:lnTo>
                    <a:lnTo>
                      <a:pt x="358" y="170"/>
                    </a:lnTo>
                    <a:lnTo>
                      <a:pt x="370" y="178"/>
                    </a:lnTo>
                    <a:lnTo>
                      <a:pt x="380" y="170"/>
                    </a:lnTo>
                    <a:lnTo>
                      <a:pt x="392" y="178"/>
                    </a:lnTo>
                    <a:lnTo>
                      <a:pt x="404" y="178"/>
                    </a:lnTo>
                    <a:lnTo>
                      <a:pt x="416" y="170"/>
                    </a:lnTo>
                    <a:lnTo>
                      <a:pt x="428" y="164"/>
                    </a:lnTo>
                    <a:lnTo>
                      <a:pt x="438" y="156"/>
                    </a:lnTo>
                    <a:lnTo>
                      <a:pt x="450" y="156"/>
                    </a:lnTo>
                    <a:lnTo>
                      <a:pt x="456" y="156"/>
                    </a:lnTo>
                    <a:lnTo>
                      <a:pt x="456" y="154"/>
                    </a:lnTo>
                    <a:lnTo>
                      <a:pt x="456" y="170"/>
                    </a:lnTo>
                    <a:lnTo>
                      <a:pt x="444" y="176"/>
                    </a:lnTo>
                    <a:lnTo>
                      <a:pt x="444" y="192"/>
                    </a:lnTo>
                    <a:lnTo>
                      <a:pt x="450" y="200"/>
                    </a:lnTo>
                    <a:lnTo>
                      <a:pt x="444" y="214"/>
                    </a:lnTo>
                    <a:lnTo>
                      <a:pt x="432" y="214"/>
                    </a:lnTo>
                    <a:lnTo>
                      <a:pt x="416" y="214"/>
                    </a:lnTo>
                    <a:lnTo>
                      <a:pt x="404" y="222"/>
                    </a:lnTo>
                    <a:lnTo>
                      <a:pt x="398" y="236"/>
                    </a:lnTo>
                    <a:lnTo>
                      <a:pt x="380" y="236"/>
                    </a:lnTo>
                    <a:lnTo>
                      <a:pt x="362" y="236"/>
                    </a:lnTo>
                    <a:lnTo>
                      <a:pt x="344" y="236"/>
                    </a:lnTo>
                    <a:lnTo>
                      <a:pt x="334" y="252"/>
                    </a:lnTo>
                    <a:lnTo>
                      <a:pt x="322" y="260"/>
                    </a:lnTo>
                    <a:lnTo>
                      <a:pt x="304" y="266"/>
                    </a:lnTo>
                    <a:lnTo>
                      <a:pt x="298" y="282"/>
                    </a:lnTo>
                    <a:lnTo>
                      <a:pt x="288" y="290"/>
                    </a:lnTo>
                    <a:lnTo>
                      <a:pt x="276" y="304"/>
                    </a:lnTo>
                    <a:lnTo>
                      <a:pt x="262" y="312"/>
                    </a:lnTo>
                    <a:lnTo>
                      <a:pt x="262" y="304"/>
                    </a:lnTo>
                    <a:lnTo>
                      <a:pt x="258" y="300"/>
                    </a:lnTo>
                    <a:lnTo>
                      <a:pt x="252" y="296"/>
                    </a:lnTo>
                    <a:lnTo>
                      <a:pt x="240" y="304"/>
                    </a:lnTo>
                    <a:lnTo>
                      <a:pt x="234" y="290"/>
                    </a:lnTo>
                    <a:lnTo>
                      <a:pt x="222" y="282"/>
                    </a:lnTo>
                    <a:lnTo>
                      <a:pt x="210" y="282"/>
                    </a:lnTo>
                    <a:lnTo>
                      <a:pt x="200" y="282"/>
                    </a:lnTo>
                    <a:lnTo>
                      <a:pt x="194" y="266"/>
                    </a:lnTo>
                    <a:lnTo>
                      <a:pt x="200" y="252"/>
                    </a:lnTo>
                    <a:lnTo>
                      <a:pt x="200" y="236"/>
                    </a:lnTo>
                    <a:lnTo>
                      <a:pt x="186" y="230"/>
                    </a:lnTo>
                    <a:lnTo>
                      <a:pt x="180" y="214"/>
                    </a:lnTo>
                    <a:lnTo>
                      <a:pt x="186" y="200"/>
                    </a:lnTo>
                    <a:lnTo>
                      <a:pt x="176" y="184"/>
                    </a:lnTo>
                    <a:lnTo>
                      <a:pt x="158" y="178"/>
                    </a:lnTo>
                    <a:lnTo>
                      <a:pt x="146" y="178"/>
                    </a:lnTo>
                    <a:lnTo>
                      <a:pt x="134" y="184"/>
                    </a:lnTo>
                    <a:lnTo>
                      <a:pt x="122" y="184"/>
                    </a:lnTo>
                    <a:lnTo>
                      <a:pt x="110" y="170"/>
                    </a:lnTo>
                    <a:lnTo>
                      <a:pt x="100" y="164"/>
                    </a:lnTo>
                    <a:lnTo>
                      <a:pt x="88" y="164"/>
                    </a:lnTo>
                    <a:lnTo>
                      <a:pt x="78" y="164"/>
                    </a:lnTo>
                    <a:lnTo>
                      <a:pt x="64" y="156"/>
                    </a:lnTo>
                    <a:lnTo>
                      <a:pt x="52" y="156"/>
                    </a:lnTo>
                    <a:lnTo>
                      <a:pt x="40" y="164"/>
                    </a:lnTo>
                    <a:lnTo>
                      <a:pt x="30" y="170"/>
                    </a:lnTo>
                    <a:lnTo>
                      <a:pt x="18" y="170"/>
                    </a:lnTo>
                    <a:lnTo>
                      <a:pt x="6" y="164"/>
                    </a:lnTo>
                    <a:lnTo>
                      <a:pt x="0" y="164"/>
                    </a:lnTo>
                    <a:lnTo>
                      <a:pt x="4" y="162"/>
                    </a:lnTo>
                    <a:lnTo>
                      <a:pt x="18" y="146"/>
                    </a:lnTo>
                    <a:lnTo>
                      <a:pt x="30" y="140"/>
                    </a:lnTo>
                    <a:lnTo>
                      <a:pt x="40" y="132"/>
                    </a:lnTo>
                    <a:lnTo>
                      <a:pt x="52" y="124"/>
                    </a:lnTo>
                    <a:lnTo>
                      <a:pt x="52" y="110"/>
                    </a:lnTo>
                    <a:lnTo>
                      <a:pt x="52" y="96"/>
                    </a:lnTo>
                    <a:lnTo>
                      <a:pt x="64" y="88"/>
                    </a:lnTo>
                    <a:lnTo>
                      <a:pt x="70" y="72"/>
                    </a:lnTo>
                    <a:lnTo>
                      <a:pt x="76" y="58"/>
                    </a:lnTo>
                    <a:lnTo>
                      <a:pt x="88" y="44"/>
                    </a:lnTo>
                    <a:lnTo>
                      <a:pt x="100" y="36"/>
                    </a:lnTo>
                    <a:lnTo>
                      <a:pt x="110" y="28"/>
                    </a:lnTo>
                    <a:lnTo>
                      <a:pt x="110" y="26"/>
                    </a:lnTo>
                    <a:lnTo>
                      <a:pt x="106" y="30"/>
                    </a:ln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21" name="Group 57"/>
          <p:cNvGrpSpPr>
            <a:grpSpLocks/>
          </p:cNvGrpSpPr>
          <p:nvPr/>
        </p:nvGrpSpPr>
        <p:grpSpPr bwMode="auto">
          <a:xfrm>
            <a:off x="7120493" y="5272553"/>
            <a:ext cx="862013" cy="1106487"/>
            <a:chOff x="2634" y="2893"/>
            <a:chExt cx="543" cy="697"/>
          </a:xfrm>
        </p:grpSpPr>
        <p:grpSp>
          <p:nvGrpSpPr>
            <p:cNvPr id="22" name="Group 124"/>
            <p:cNvGrpSpPr>
              <a:grpSpLocks noChangeAspect="1"/>
            </p:cNvGrpSpPr>
            <p:nvPr/>
          </p:nvGrpSpPr>
          <p:grpSpPr bwMode="auto">
            <a:xfrm>
              <a:off x="2788" y="2893"/>
              <a:ext cx="389" cy="273"/>
              <a:chOff x="2698" y="3072"/>
              <a:chExt cx="354" cy="248"/>
            </a:xfrm>
          </p:grpSpPr>
          <p:sp>
            <p:nvSpPr>
              <p:cNvPr id="36006" name="Freeform 125"/>
              <p:cNvSpPr>
                <a:spLocks noChangeAspect="1"/>
              </p:cNvSpPr>
              <p:nvPr/>
            </p:nvSpPr>
            <p:spPr bwMode="auto">
              <a:xfrm>
                <a:off x="2698" y="3072"/>
                <a:ext cx="344" cy="238"/>
              </a:xfrm>
              <a:custGeom>
                <a:avLst/>
                <a:gdLst>
                  <a:gd name="T0" fmla="*/ 82 w 344"/>
                  <a:gd name="T1" fmla="*/ 8 h 238"/>
                  <a:gd name="T2" fmla="*/ 58 w 344"/>
                  <a:gd name="T3" fmla="*/ 24 h 238"/>
                  <a:gd name="T4" fmla="*/ 52 w 344"/>
                  <a:gd name="T5" fmla="*/ 54 h 238"/>
                  <a:gd name="T6" fmla="*/ 36 w 344"/>
                  <a:gd name="T7" fmla="*/ 68 h 238"/>
                  <a:gd name="T8" fmla="*/ 24 w 344"/>
                  <a:gd name="T9" fmla="*/ 90 h 238"/>
                  <a:gd name="T10" fmla="*/ 6 w 344"/>
                  <a:gd name="T11" fmla="*/ 108 h 238"/>
                  <a:gd name="T12" fmla="*/ 0 w 344"/>
                  <a:gd name="T13" fmla="*/ 136 h 238"/>
                  <a:gd name="T14" fmla="*/ 4 w 344"/>
                  <a:gd name="T15" fmla="*/ 166 h 238"/>
                  <a:gd name="T16" fmla="*/ 28 w 344"/>
                  <a:gd name="T17" fmla="*/ 158 h 238"/>
                  <a:gd name="T18" fmla="*/ 52 w 344"/>
                  <a:gd name="T19" fmla="*/ 178 h 238"/>
                  <a:gd name="T20" fmla="*/ 52 w 344"/>
                  <a:gd name="T21" fmla="*/ 210 h 238"/>
                  <a:gd name="T22" fmla="*/ 60 w 344"/>
                  <a:gd name="T23" fmla="*/ 216 h 238"/>
                  <a:gd name="T24" fmla="*/ 82 w 344"/>
                  <a:gd name="T25" fmla="*/ 224 h 238"/>
                  <a:gd name="T26" fmla="*/ 106 w 344"/>
                  <a:gd name="T27" fmla="*/ 232 h 238"/>
                  <a:gd name="T28" fmla="*/ 128 w 344"/>
                  <a:gd name="T29" fmla="*/ 224 h 238"/>
                  <a:gd name="T30" fmla="*/ 152 w 344"/>
                  <a:gd name="T31" fmla="*/ 232 h 238"/>
                  <a:gd name="T32" fmla="*/ 170 w 344"/>
                  <a:gd name="T33" fmla="*/ 238 h 238"/>
                  <a:gd name="T34" fmla="*/ 194 w 344"/>
                  <a:gd name="T35" fmla="*/ 232 h 238"/>
                  <a:gd name="T36" fmla="*/ 204 w 344"/>
                  <a:gd name="T37" fmla="*/ 216 h 238"/>
                  <a:gd name="T38" fmla="*/ 228 w 344"/>
                  <a:gd name="T39" fmla="*/ 202 h 238"/>
                  <a:gd name="T40" fmla="*/ 258 w 344"/>
                  <a:gd name="T41" fmla="*/ 216 h 238"/>
                  <a:gd name="T42" fmla="*/ 282 w 344"/>
                  <a:gd name="T43" fmla="*/ 210 h 238"/>
                  <a:gd name="T44" fmla="*/ 304 w 344"/>
                  <a:gd name="T45" fmla="*/ 210 h 238"/>
                  <a:gd name="T46" fmla="*/ 316 w 344"/>
                  <a:gd name="T47" fmla="*/ 200 h 238"/>
                  <a:gd name="T48" fmla="*/ 316 w 344"/>
                  <a:gd name="T49" fmla="*/ 172 h 238"/>
                  <a:gd name="T50" fmla="*/ 340 w 344"/>
                  <a:gd name="T51" fmla="*/ 164 h 238"/>
                  <a:gd name="T52" fmla="*/ 334 w 344"/>
                  <a:gd name="T53" fmla="*/ 142 h 238"/>
                  <a:gd name="T54" fmla="*/ 316 w 344"/>
                  <a:gd name="T55" fmla="*/ 134 h 238"/>
                  <a:gd name="T56" fmla="*/ 292 w 344"/>
                  <a:gd name="T57" fmla="*/ 128 h 238"/>
                  <a:gd name="T58" fmla="*/ 276 w 344"/>
                  <a:gd name="T59" fmla="*/ 112 h 238"/>
                  <a:gd name="T60" fmla="*/ 282 w 344"/>
                  <a:gd name="T61" fmla="*/ 82 h 238"/>
                  <a:gd name="T62" fmla="*/ 264 w 344"/>
                  <a:gd name="T63" fmla="*/ 60 h 238"/>
                  <a:gd name="T64" fmla="*/ 258 w 344"/>
                  <a:gd name="T65" fmla="*/ 30 h 238"/>
                  <a:gd name="T66" fmla="*/ 228 w 344"/>
                  <a:gd name="T67" fmla="*/ 22 h 238"/>
                  <a:gd name="T68" fmla="*/ 204 w 344"/>
                  <a:gd name="T69" fmla="*/ 30 h 238"/>
                  <a:gd name="T70" fmla="*/ 182 w 344"/>
                  <a:gd name="T71" fmla="*/ 8 h 238"/>
                  <a:gd name="T72" fmla="*/ 160 w 344"/>
                  <a:gd name="T73" fmla="*/ 8 h 238"/>
                  <a:gd name="T74" fmla="*/ 134 w 344"/>
                  <a:gd name="T75" fmla="*/ 0 h 238"/>
                  <a:gd name="T76" fmla="*/ 112 w 344"/>
                  <a:gd name="T77" fmla="*/ 16 h 238"/>
                  <a:gd name="T78" fmla="*/ 88 w 344"/>
                  <a:gd name="T79" fmla="*/ 8 h 238"/>
                  <a:gd name="T80" fmla="*/ 88 w 344"/>
                  <a:gd name="T81" fmla="*/ 8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4"/>
                  <a:gd name="T124" fmla="*/ 0 h 238"/>
                  <a:gd name="T125" fmla="*/ 344 w 34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4" h="238">
                    <a:moveTo>
                      <a:pt x="88" y="8"/>
                    </a:moveTo>
                    <a:lnTo>
                      <a:pt x="82" y="8"/>
                    </a:lnTo>
                    <a:lnTo>
                      <a:pt x="70" y="16"/>
                    </a:lnTo>
                    <a:lnTo>
                      <a:pt x="58" y="24"/>
                    </a:lnTo>
                    <a:lnTo>
                      <a:pt x="52" y="38"/>
                    </a:lnTo>
                    <a:lnTo>
                      <a:pt x="52" y="54"/>
                    </a:lnTo>
                    <a:lnTo>
                      <a:pt x="42" y="54"/>
                    </a:lnTo>
                    <a:lnTo>
                      <a:pt x="36" y="68"/>
                    </a:lnTo>
                    <a:lnTo>
                      <a:pt x="36" y="84"/>
                    </a:lnTo>
                    <a:lnTo>
                      <a:pt x="24" y="90"/>
                    </a:lnTo>
                    <a:lnTo>
                      <a:pt x="12" y="96"/>
                    </a:lnTo>
                    <a:lnTo>
                      <a:pt x="6" y="108"/>
                    </a:lnTo>
                    <a:lnTo>
                      <a:pt x="0" y="122"/>
                    </a:lnTo>
                    <a:lnTo>
                      <a:pt x="0" y="136"/>
                    </a:lnTo>
                    <a:lnTo>
                      <a:pt x="0" y="150"/>
                    </a:lnTo>
                    <a:lnTo>
                      <a:pt x="4" y="166"/>
                    </a:lnTo>
                    <a:lnTo>
                      <a:pt x="18" y="166"/>
                    </a:lnTo>
                    <a:lnTo>
                      <a:pt x="28" y="158"/>
                    </a:lnTo>
                    <a:lnTo>
                      <a:pt x="42" y="172"/>
                    </a:lnTo>
                    <a:lnTo>
                      <a:pt x="52" y="178"/>
                    </a:lnTo>
                    <a:lnTo>
                      <a:pt x="52" y="194"/>
                    </a:lnTo>
                    <a:lnTo>
                      <a:pt x="52" y="210"/>
                    </a:lnTo>
                    <a:lnTo>
                      <a:pt x="46" y="216"/>
                    </a:lnTo>
                    <a:lnTo>
                      <a:pt x="60" y="216"/>
                    </a:lnTo>
                    <a:lnTo>
                      <a:pt x="70" y="216"/>
                    </a:lnTo>
                    <a:lnTo>
                      <a:pt x="82" y="224"/>
                    </a:lnTo>
                    <a:lnTo>
                      <a:pt x="94" y="232"/>
                    </a:lnTo>
                    <a:lnTo>
                      <a:pt x="106" y="232"/>
                    </a:lnTo>
                    <a:lnTo>
                      <a:pt x="118" y="224"/>
                    </a:lnTo>
                    <a:lnTo>
                      <a:pt x="128" y="224"/>
                    </a:lnTo>
                    <a:lnTo>
                      <a:pt x="140" y="224"/>
                    </a:lnTo>
                    <a:lnTo>
                      <a:pt x="152" y="232"/>
                    </a:lnTo>
                    <a:lnTo>
                      <a:pt x="160" y="232"/>
                    </a:lnTo>
                    <a:lnTo>
                      <a:pt x="170" y="238"/>
                    </a:lnTo>
                    <a:lnTo>
                      <a:pt x="182" y="238"/>
                    </a:lnTo>
                    <a:lnTo>
                      <a:pt x="194" y="232"/>
                    </a:lnTo>
                    <a:lnTo>
                      <a:pt x="194" y="216"/>
                    </a:lnTo>
                    <a:lnTo>
                      <a:pt x="204" y="216"/>
                    </a:lnTo>
                    <a:lnTo>
                      <a:pt x="216" y="210"/>
                    </a:lnTo>
                    <a:lnTo>
                      <a:pt x="228" y="202"/>
                    </a:lnTo>
                    <a:lnTo>
                      <a:pt x="240" y="210"/>
                    </a:lnTo>
                    <a:lnTo>
                      <a:pt x="258" y="216"/>
                    </a:lnTo>
                    <a:lnTo>
                      <a:pt x="276" y="216"/>
                    </a:lnTo>
                    <a:lnTo>
                      <a:pt x="282" y="210"/>
                    </a:lnTo>
                    <a:lnTo>
                      <a:pt x="292" y="202"/>
                    </a:lnTo>
                    <a:lnTo>
                      <a:pt x="304" y="210"/>
                    </a:lnTo>
                    <a:lnTo>
                      <a:pt x="304" y="208"/>
                    </a:lnTo>
                    <a:lnTo>
                      <a:pt x="316" y="200"/>
                    </a:lnTo>
                    <a:lnTo>
                      <a:pt x="322" y="188"/>
                    </a:lnTo>
                    <a:lnTo>
                      <a:pt x="316" y="172"/>
                    </a:lnTo>
                    <a:lnTo>
                      <a:pt x="328" y="164"/>
                    </a:lnTo>
                    <a:lnTo>
                      <a:pt x="340" y="164"/>
                    </a:lnTo>
                    <a:lnTo>
                      <a:pt x="344" y="148"/>
                    </a:lnTo>
                    <a:lnTo>
                      <a:pt x="334" y="142"/>
                    </a:lnTo>
                    <a:lnTo>
                      <a:pt x="322" y="148"/>
                    </a:lnTo>
                    <a:lnTo>
                      <a:pt x="316" y="134"/>
                    </a:lnTo>
                    <a:lnTo>
                      <a:pt x="304" y="128"/>
                    </a:lnTo>
                    <a:lnTo>
                      <a:pt x="292" y="128"/>
                    </a:lnTo>
                    <a:lnTo>
                      <a:pt x="282" y="128"/>
                    </a:lnTo>
                    <a:lnTo>
                      <a:pt x="276" y="112"/>
                    </a:lnTo>
                    <a:lnTo>
                      <a:pt x="282" y="96"/>
                    </a:lnTo>
                    <a:lnTo>
                      <a:pt x="282" y="82"/>
                    </a:lnTo>
                    <a:lnTo>
                      <a:pt x="270" y="74"/>
                    </a:lnTo>
                    <a:lnTo>
                      <a:pt x="264" y="60"/>
                    </a:lnTo>
                    <a:lnTo>
                      <a:pt x="270" y="44"/>
                    </a:lnTo>
                    <a:lnTo>
                      <a:pt x="258" y="30"/>
                    </a:lnTo>
                    <a:lnTo>
                      <a:pt x="240" y="22"/>
                    </a:lnTo>
                    <a:lnTo>
                      <a:pt x="228" y="22"/>
                    </a:lnTo>
                    <a:lnTo>
                      <a:pt x="216" y="30"/>
                    </a:lnTo>
                    <a:lnTo>
                      <a:pt x="204" y="30"/>
                    </a:lnTo>
                    <a:lnTo>
                      <a:pt x="194" y="16"/>
                    </a:lnTo>
                    <a:lnTo>
                      <a:pt x="182" y="8"/>
                    </a:lnTo>
                    <a:lnTo>
                      <a:pt x="170" y="8"/>
                    </a:lnTo>
                    <a:lnTo>
                      <a:pt x="160" y="8"/>
                    </a:lnTo>
                    <a:lnTo>
                      <a:pt x="146" y="0"/>
                    </a:lnTo>
                    <a:lnTo>
                      <a:pt x="134" y="0"/>
                    </a:lnTo>
                    <a:lnTo>
                      <a:pt x="124" y="8"/>
                    </a:lnTo>
                    <a:lnTo>
                      <a:pt x="112" y="16"/>
                    </a:lnTo>
                    <a:lnTo>
                      <a:pt x="100" y="16"/>
                    </a:lnTo>
                    <a:lnTo>
                      <a:pt x="88" y="8"/>
                    </a:lnTo>
                    <a:lnTo>
                      <a:pt x="82" y="8"/>
                    </a:lnTo>
                    <a:lnTo>
                      <a:pt x="88" y="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07" name="Freeform 126"/>
              <p:cNvSpPr>
                <a:spLocks noChangeAspect="1"/>
              </p:cNvSpPr>
              <p:nvPr/>
            </p:nvSpPr>
            <p:spPr bwMode="auto">
              <a:xfrm>
                <a:off x="2708" y="3082"/>
                <a:ext cx="344" cy="238"/>
              </a:xfrm>
              <a:custGeom>
                <a:avLst/>
                <a:gdLst>
                  <a:gd name="T0" fmla="*/ 82 w 344"/>
                  <a:gd name="T1" fmla="*/ 8 h 238"/>
                  <a:gd name="T2" fmla="*/ 58 w 344"/>
                  <a:gd name="T3" fmla="*/ 24 h 238"/>
                  <a:gd name="T4" fmla="*/ 52 w 344"/>
                  <a:gd name="T5" fmla="*/ 54 h 238"/>
                  <a:gd name="T6" fmla="*/ 34 w 344"/>
                  <a:gd name="T7" fmla="*/ 68 h 238"/>
                  <a:gd name="T8" fmla="*/ 22 w 344"/>
                  <a:gd name="T9" fmla="*/ 90 h 238"/>
                  <a:gd name="T10" fmla="*/ 6 w 344"/>
                  <a:gd name="T11" fmla="*/ 106 h 238"/>
                  <a:gd name="T12" fmla="*/ 0 w 344"/>
                  <a:gd name="T13" fmla="*/ 136 h 238"/>
                  <a:gd name="T14" fmla="*/ 4 w 344"/>
                  <a:gd name="T15" fmla="*/ 164 h 238"/>
                  <a:gd name="T16" fmla="*/ 28 w 344"/>
                  <a:gd name="T17" fmla="*/ 156 h 238"/>
                  <a:gd name="T18" fmla="*/ 52 w 344"/>
                  <a:gd name="T19" fmla="*/ 178 h 238"/>
                  <a:gd name="T20" fmla="*/ 52 w 344"/>
                  <a:gd name="T21" fmla="*/ 210 h 238"/>
                  <a:gd name="T22" fmla="*/ 58 w 344"/>
                  <a:gd name="T23" fmla="*/ 216 h 238"/>
                  <a:gd name="T24" fmla="*/ 82 w 344"/>
                  <a:gd name="T25" fmla="*/ 224 h 238"/>
                  <a:gd name="T26" fmla="*/ 104 w 344"/>
                  <a:gd name="T27" fmla="*/ 230 h 238"/>
                  <a:gd name="T28" fmla="*/ 128 w 344"/>
                  <a:gd name="T29" fmla="*/ 224 h 238"/>
                  <a:gd name="T30" fmla="*/ 152 w 344"/>
                  <a:gd name="T31" fmla="*/ 230 h 238"/>
                  <a:gd name="T32" fmla="*/ 170 w 344"/>
                  <a:gd name="T33" fmla="*/ 238 h 238"/>
                  <a:gd name="T34" fmla="*/ 192 w 344"/>
                  <a:gd name="T35" fmla="*/ 230 h 238"/>
                  <a:gd name="T36" fmla="*/ 204 w 344"/>
                  <a:gd name="T37" fmla="*/ 216 h 238"/>
                  <a:gd name="T38" fmla="*/ 228 w 344"/>
                  <a:gd name="T39" fmla="*/ 202 h 238"/>
                  <a:gd name="T40" fmla="*/ 256 w 344"/>
                  <a:gd name="T41" fmla="*/ 216 h 238"/>
                  <a:gd name="T42" fmla="*/ 280 w 344"/>
                  <a:gd name="T43" fmla="*/ 210 h 238"/>
                  <a:gd name="T44" fmla="*/ 304 w 344"/>
                  <a:gd name="T45" fmla="*/ 210 h 238"/>
                  <a:gd name="T46" fmla="*/ 314 w 344"/>
                  <a:gd name="T47" fmla="*/ 200 h 238"/>
                  <a:gd name="T48" fmla="*/ 314 w 344"/>
                  <a:gd name="T49" fmla="*/ 170 h 238"/>
                  <a:gd name="T50" fmla="*/ 340 w 344"/>
                  <a:gd name="T51" fmla="*/ 162 h 238"/>
                  <a:gd name="T52" fmla="*/ 334 w 344"/>
                  <a:gd name="T53" fmla="*/ 142 h 238"/>
                  <a:gd name="T54" fmla="*/ 314 w 344"/>
                  <a:gd name="T55" fmla="*/ 134 h 238"/>
                  <a:gd name="T56" fmla="*/ 292 w 344"/>
                  <a:gd name="T57" fmla="*/ 126 h 238"/>
                  <a:gd name="T58" fmla="*/ 274 w 344"/>
                  <a:gd name="T59" fmla="*/ 112 h 238"/>
                  <a:gd name="T60" fmla="*/ 280 w 344"/>
                  <a:gd name="T61" fmla="*/ 82 h 238"/>
                  <a:gd name="T62" fmla="*/ 262 w 344"/>
                  <a:gd name="T63" fmla="*/ 60 h 238"/>
                  <a:gd name="T64" fmla="*/ 256 w 344"/>
                  <a:gd name="T65" fmla="*/ 30 h 238"/>
                  <a:gd name="T66" fmla="*/ 228 w 344"/>
                  <a:gd name="T67" fmla="*/ 22 h 238"/>
                  <a:gd name="T68" fmla="*/ 204 w 344"/>
                  <a:gd name="T69" fmla="*/ 30 h 238"/>
                  <a:gd name="T70" fmla="*/ 180 w 344"/>
                  <a:gd name="T71" fmla="*/ 8 h 238"/>
                  <a:gd name="T72" fmla="*/ 158 w 344"/>
                  <a:gd name="T73" fmla="*/ 8 h 238"/>
                  <a:gd name="T74" fmla="*/ 134 w 344"/>
                  <a:gd name="T75" fmla="*/ 0 h 238"/>
                  <a:gd name="T76" fmla="*/ 110 w 344"/>
                  <a:gd name="T77" fmla="*/ 16 h 238"/>
                  <a:gd name="T78" fmla="*/ 88 w 344"/>
                  <a:gd name="T79" fmla="*/ 8 h 238"/>
                  <a:gd name="T80" fmla="*/ 88 w 344"/>
                  <a:gd name="T81" fmla="*/ 8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4"/>
                  <a:gd name="T124" fmla="*/ 0 h 238"/>
                  <a:gd name="T125" fmla="*/ 344 w 34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4" h="238">
                    <a:moveTo>
                      <a:pt x="88" y="8"/>
                    </a:moveTo>
                    <a:lnTo>
                      <a:pt x="82" y="8"/>
                    </a:lnTo>
                    <a:lnTo>
                      <a:pt x="70" y="16"/>
                    </a:lnTo>
                    <a:lnTo>
                      <a:pt x="58" y="24"/>
                    </a:lnTo>
                    <a:lnTo>
                      <a:pt x="52" y="38"/>
                    </a:lnTo>
                    <a:lnTo>
                      <a:pt x="52" y="54"/>
                    </a:lnTo>
                    <a:lnTo>
                      <a:pt x="40" y="54"/>
                    </a:lnTo>
                    <a:lnTo>
                      <a:pt x="34" y="68"/>
                    </a:lnTo>
                    <a:lnTo>
                      <a:pt x="34" y="82"/>
                    </a:lnTo>
                    <a:lnTo>
                      <a:pt x="22" y="90"/>
                    </a:lnTo>
                    <a:lnTo>
                      <a:pt x="10" y="96"/>
                    </a:lnTo>
                    <a:lnTo>
                      <a:pt x="6" y="106"/>
                    </a:lnTo>
                    <a:lnTo>
                      <a:pt x="0" y="122"/>
                    </a:lnTo>
                    <a:lnTo>
                      <a:pt x="0" y="136"/>
                    </a:lnTo>
                    <a:lnTo>
                      <a:pt x="0" y="150"/>
                    </a:lnTo>
                    <a:lnTo>
                      <a:pt x="4" y="164"/>
                    </a:lnTo>
                    <a:lnTo>
                      <a:pt x="18" y="164"/>
                    </a:lnTo>
                    <a:lnTo>
                      <a:pt x="28" y="156"/>
                    </a:lnTo>
                    <a:lnTo>
                      <a:pt x="40" y="172"/>
                    </a:lnTo>
                    <a:lnTo>
                      <a:pt x="52" y="178"/>
                    </a:lnTo>
                    <a:lnTo>
                      <a:pt x="52" y="194"/>
                    </a:lnTo>
                    <a:lnTo>
                      <a:pt x="52" y="210"/>
                    </a:lnTo>
                    <a:lnTo>
                      <a:pt x="46" y="216"/>
                    </a:lnTo>
                    <a:lnTo>
                      <a:pt x="58" y="216"/>
                    </a:lnTo>
                    <a:lnTo>
                      <a:pt x="70" y="216"/>
                    </a:lnTo>
                    <a:lnTo>
                      <a:pt x="82" y="224"/>
                    </a:lnTo>
                    <a:lnTo>
                      <a:pt x="92" y="230"/>
                    </a:lnTo>
                    <a:lnTo>
                      <a:pt x="104" y="230"/>
                    </a:lnTo>
                    <a:lnTo>
                      <a:pt x="116" y="224"/>
                    </a:lnTo>
                    <a:lnTo>
                      <a:pt x="128" y="224"/>
                    </a:lnTo>
                    <a:lnTo>
                      <a:pt x="140" y="224"/>
                    </a:lnTo>
                    <a:lnTo>
                      <a:pt x="152" y="230"/>
                    </a:lnTo>
                    <a:lnTo>
                      <a:pt x="158" y="230"/>
                    </a:lnTo>
                    <a:lnTo>
                      <a:pt x="170" y="238"/>
                    </a:lnTo>
                    <a:lnTo>
                      <a:pt x="180" y="238"/>
                    </a:lnTo>
                    <a:lnTo>
                      <a:pt x="192" y="230"/>
                    </a:lnTo>
                    <a:lnTo>
                      <a:pt x="192" y="216"/>
                    </a:lnTo>
                    <a:lnTo>
                      <a:pt x="204" y="216"/>
                    </a:lnTo>
                    <a:lnTo>
                      <a:pt x="216" y="210"/>
                    </a:lnTo>
                    <a:lnTo>
                      <a:pt x="228" y="202"/>
                    </a:lnTo>
                    <a:lnTo>
                      <a:pt x="238" y="210"/>
                    </a:lnTo>
                    <a:lnTo>
                      <a:pt x="256" y="216"/>
                    </a:lnTo>
                    <a:lnTo>
                      <a:pt x="274" y="216"/>
                    </a:lnTo>
                    <a:lnTo>
                      <a:pt x="280" y="210"/>
                    </a:lnTo>
                    <a:lnTo>
                      <a:pt x="292" y="202"/>
                    </a:lnTo>
                    <a:lnTo>
                      <a:pt x="304" y="210"/>
                    </a:lnTo>
                    <a:lnTo>
                      <a:pt x="304" y="208"/>
                    </a:lnTo>
                    <a:lnTo>
                      <a:pt x="314" y="200"/>
                    </a:lnTo>
                    <a:lnTo>
                      <a:pt x="322" y="186"/>
                    </a:lnTo>
                    <a:lnTo>
                      <a:pt x="314" y="170"/>
                    </a:lnTo>
                    <a:lnTo>
                      <a:pt x="326" y="162"/>
                    </a:lnTo>
                    <a:lnTo>
                      <a:pt x="340" y="162"/>
                    </a:lnTo>
                    <a:lnTo>
                      <a:pt x="344" y="148"/>
                    </a:lnTo>
                    <a:lnTo>
                      <a:pt x="334" y="142"/>
                    </a:lnTo>
                    <a:lnTo>
                      <a:pt x="322" y="148"/>
                    </a:lnTo>
                    <a:lnTo>
                      <a:pt x="314" y="134"/>
                    </a:lnTo>
                    <a:lnTo>
                      <a:pt x="304" y="126"/>
                    </a:lnTo>
                    <a:lnTo>
                      <a:pt x="292" y="126"/>
                    </a:lnTo>
                    <a:lnTo>
                      <a:pt x="280" y="126"/>
                    </a:lnTo>
                    <a:lnTo>
                      <a:pt x="274" y="112"/>
                    </a:lnTo>
                    <a:lnTo>
                      <a:pt x="280" y="96"/>
                    </a:lnTo>
                    <a:lnTo>
                      <a:pt x="280" y="82"/>
                    </a:lnTo>
                    <a:lnTo>
                      <a:pt x="270" y="74"/>
                    </a:lnTo>
                    <a:lnTo>
                      <a:pt x="262" y="60"/>
                    </a:lnTo>
                    <a:lnTo>
                      <a:pt x="270" y="44"/>
                    </a:lnTo>
                    <a:lnTo>
                      <a:pt x="256" y="30"/>
                    </a:lnTo>
                    <a:lnTo>
                      <a:pt x="238" y="22"/>
                    </a:lnTo>
                    <a:lnTo>
                      <a:pt x="228" y="22"/>
                    </a:lnTo>
                    <a:lnTo>
                      <a:pt x="216" y="30"/>
                    </a:lnTo>
                    <a:lnTo>
                      <a:pt x="204" y="30"/>
                    </a:lnTo>
                    <a:lnTo>
                      <a:pt x="192" y="16"/>
                    </a:lnTo>
                    <a:lnTo>
                      <a:pt x="180" y="8"/>
                    </a:lnTo>
                    <a:lnTo>
                      <a:pt x="170" y="8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34" y="0"/>
                    </a:lnTo>
                    <a:lnTo>
                      <a:pt x="122" y="8"/>
                    </a:lnTo>
                    <a:lnTo>
                      <a:pt x="110" y="16"/>
                    </a:lnTo>
                    <a:lnTo>
                      <a:pt x="100" y="16"/>
                    </a:lnTo>
                    <a:lnTo>
                      <a:pt x="88" y="8"/>
                    </a:lnTo>
                    <a:lnTo>
                      <a:pt x="82" y="8"/>
                    </a:lnTo>
                    <a:lnTo>
                      <a:pt x="88" y="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08" name="Freeform 127"/>
              <p:cNvSpPr>
                <a:spLocks noChangeAspect="1"/>
              </p:cNvSpPr>
              <p:nvPr/>
            </p:nvSpPr>
            <p:spPr bwMode="auto">
              <a:xfrm>
                <a:off x="2702" y="3078"/>
                <a:ext cx="344" cy="238"/>
              </a:xfrm>
              <a:custGeom>
                <a:avLst/>
                <a:gdLst>
                  <a:gd name="T0" fmla="*/ 82 w 344"/>
                  <a:gd name="T1" fmla="*/ 8 h 238"/>
                  <a:gd name="T2" fmla="*/ 58 w 344"/>
                  <a:gd name="T3" fmla="*/ 22 h 238"/>
                  <a:gd name="T4" fmla="*/ 54 w 344"/>
                  <a:gd name="T5" fmla="*/ 52 h 238"/>
                  <a:gd name="T6" fmla="*/ 36 w 344"/>
                  <a:gd name="T7" fmla="*/ 66 h 238"/>
                  <a:gd name="T8" fmla="*/ 24 w 344"/>
                  <a:gd name="T9" fmla="*/ 90 h 238"/>
                  <a:gd name="T10" fmla="*/ 6 w 344"/>
                  <a:gd name="T11" fmla="*/ 106 h 238"/>
                  <a:gd name="T12" fmla="*/ 0 w 344"/>
                  <a:gd name="T13" fmla="*/ 134 h 238"/>
                  <a:gd name="T14" fmla="*/ 6 w 344"/>
                  <a:gd name="T15" fmla="*/ 164 h 238"/>
                  <a:gd name="T16" fmla="*/ 30 w 344"/>
                  <a:gd name="T17" fmla="*/ 156 h 238"/>
                  <a:gd name="T18" fmla="*/ 54 w 344"/>
                  <a:gd name="T19" fmla="*/ 178 h 238"/>
                  <a:gd name="T20" fmla="*/ 54 w 344"/>
                  <a:gd name="T21" fmla="*/ 210 h 238"/>
                  <a:gd name="T22" fmla="*/ 60 w 344"/>
                  <a:gd name="T23" fmla="*/ 216 h 238"/>
                  <a:gd name="T24" fmla="*/ 82 w 344"/>
                  <a:gd name="T25" fmla="*/ 224 h 238"/>
                  <a:gd name="T26" fmla="*/ 106 w 344"/>
                  <a:gd name="T27" fmla="*/ 230 h 238"/>
                  <a:gd name="T28" fmla="*/ 130 w 344"/>
                  <a:gd name="T29" fmla="*/ 224 h 238"/>
                  <a:gd name="T30" fmla="*/ 152 w 344"/>
                  <a:gd name="T31" fmla="*/ 230 h 238"/>
                  <a:gd name="T32" fmla="*/ 170 w 344"/>
                  <a:gd name="T33" fmla="*/ 238 h 238"/>
                  <a:gd name="T34" fmla="*/ 194 w 344"/>
                  <a:gd name="T35" fmla="*/ 230 h 238"/>
                  <a:gd name="T36" fmla="*/ 204 w 344"/>
                  <a:gd name="T37" fmla="*/ 216 h 238"/>
                  <a:gd name="T38" fmla="*/ 228 w 344"/>
                  <a:gd name="T39" fmla="*/ 202 h 238"/>
                  <a:gd name="T40" fmla="*/ 258 w 344"/>
                  <a:gd name="T41" fmla="*/ 216 h 238"/>
                  <a:gd name="T42" fmla="*/ 282 w 344"/>
                  <a:gd name="T43" fmla="*/ 210 h 238"/>
                  <a:gd name="T44" fmla="*/ 304 w 344"/>
                  <a:gd name="T45" fmla="*/ 210 h 238"/>
                  <a:gd name="T46" fmla="*/ 316 w 344"/>
                  <a:gd name="T47" fmla="*/ 200 h 238"/>
                  <a:gd name="T48" fmla="*/ 316 w 344"/>
                  <a:gd name="T49" fmla="*/ 170 h 238"/>
                  <a:gd name="T50" fmla="*/ 340 w 344"/>
                  <a:gd name="T51" fmla="*/ 162 h 238"/>
                  <a:gd name="T52" fmla="*/ 334 w 344"/>
                  <a:gd name="T53" fmla="*/ 142 h 238"/>
                  <a:gd name="T54" fmla="*/ 316 w 344"/>
                  <a:gd name="T55" fmla="*/ 134 h 238"/>
                  <a:gd name="T56" fmla="*/ 292 w 344"/>
                  <a:gd name="T57" fmla="*/ 126 h 238"/>
                  <a:gd name="T58" fmla="*/ 276 w 344"/>
                  <a:gd name="T59" fmla="*/ 110 h 238"/>
                  <a:gd name="T60" fmla="*/ 282 w 344"/>
                  <a:gd name="T61" fmla="*/ 80 h 238"/>
                  <a:gd name="T62" fmla="*/ 264 w 344"/>
                  <a:gd name="T63" fmla="*/ 58 h 238"/>
                  <a:gd name="T64" fmla="*/ 258 w 344"/>
                  <a:gd name="T65" fmla="*/ 28 h 238"/>
                  <a:gd name="T66" fmla="*/ 228 w 344"/>
                  <a:gd name="T67" fmla="*/ 22 h 238"/>
                  <a:gd name="T68" fmla="*/ 204 w 344"/>
                  <a:gd name="T69" fmla="*/ 28 h 238"/>
                  <a:gd name="T70" fmla="*/ 182 w 344"/>
                  <a:gd name="T71" fmla="*/ 8 h 238"/>
                  <a:gd name="T72" fmla="*/ 160 w 344"/>
                  <a:gd name="T73" fmla="*/ 8 h 238"/>
                  <a:gd name="T74" fmla="*/ 136 w 344"/>
                  <a:gd name="T75" fmla="*/ 0 h 238"/>
                  <a:gd name="T76" fmla="*/ 112 w 344"/>
                  <a:gd name="T77" fmla="*/ 14 h 238"/>
                  <a:gd name="T78" fmla="*/ 88 w 344"/>
                  <a:gd name="T79" fmla="*/ 8 h 238"/>
                  <a:gd name="T80" fmla="*/ 88 w 344"/>
                  <a:gd name="T81" fmla="*/ 8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4"/>
                  <a:gd name="T124" fmla="*/ 0 h 238"/>
                  <a:gd name="T125" fmla="*/ 344 w 34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4" h="238">
                    <a:moveTo>
                      <a:pt x="88" y="8"/>
                    </a:moveTo>
                    <a:lnTo>
                      <a:pt x="82" y="8"/>
                    </a:lnTo>
                    <a:lnTo>
                      <a:pt x="70" y="16"/>
                    </a:lnTo>
                    <a:lnTo>
                      <a:pt x="58" y="22"/>
                    </a:lnTo>
                    <a:lnTo>
                      <a:pt x="54" y="36"/>
                    </a:lnTo>
                    <a:lnTo>
                      <a:pt x="54" y="52"/>
                    </a:lnTo>
                    <a:lnTo>
                      <a:pt x="42" y="52"/>
                    </a:lnTo>
                    <a:lnTo>
                      <a:pt x="36" y="66"/>
                    </a:lnTo>
                    <a:lnTo>
                      <a:pt x="36" y="82"/>
                    </a:lnTo>
                    <a:lnTo>
                      <a:pt x="24" y="90"/>
                    </a:lnTo>
                    <a:lnTo>
                      <a:pt x="12" y="96"/>
                    </a:lnTo>
                    <a:lnTo>
                      <a:pt x="6" y="106"/>
                    </a:lnTo>
                    <a:lnTo>
                      <a:pt x="0" y="122"/>
                    </a:lnTo>
                    <a:lnTo>
                      <a:pt x="0" y="134"/>
                    </a:lnTo>
                    <a:lnTo>
                      <a:pt x="0" y="150"/>
                    </a:lnTo>
                    <a:lnTo>
                      <a:pt x="6" y="164"/>
                    </a:lnTo>
                    <a:lnTo>
                      <a:pt x="18" y="164"/>
                    </a:lnTo>
                    <a:lnTo>
                      <a:pt x="30" y="156"/>
                    </a:lnTo>
                    <a:lnTo>
                      <a:pt x="42" y="172"/>
                    </a:lnTo>
                    <a:lnTo>
                      <a:pt x="54" y="178"/>
                    </a:lnTo>
                    <a:lnTo>
                      <a:pt x="54" y="194"/>
                    </a:lnTo>
                    <a:lnTo>
                      <a:pt x="54" y="210"/>
                    </a:lnTo>
                    <a:lnTo>
                      <a:pt x="46" y="216"/>
                    </a:lnTo>
                    <a:lnTo>
                      <a:pt x="60" y="216"/>
                    </a:lnTo>
                    <a:lnTo>
                      <a:pt x="70" y="216"/>
                    </a:lnTo>
                    <a:lnTo>
                      <a:pt x="82" y="224"/>
                    </a:lnTo>
                    <a:lnTo>
                      <a:pt x="94" y="230"/>
                    </a:lnTo>
                    <a:lnTo>
                      <a:pt x="106" y="230"/>
                    </a:lnTo>
                    <a:lnTo>
                      <a:pt x="118" y="224"/>
                    </a:lnTo>
                    <a:lnTo>
                      <a:pt x="130" y="224"/>
                    </a:lnTo>
                    <a:lnTo>
                      <a:pt x="140" y="224"/>
                    </a:lnTo>
                    <a:lnTo>
                      <a:pt x="152" y="230"/>
                    </a:lnTo>
                    <a:lnTo>
                      <a:pt x="160" y="230"/>
                    </a:lnTo>
                    <a:lnTo>
                      <a:pt x="170" y="238"/>
                    </a:lnTo>
                    <a:lnTo>
                      <a:pt x="182" y="238"/>
                    </a:lnTo>
                    <a:lnTo>
                      <a:pt x="194" y="230"/>
                    </a:lnTo>
                    <a:lnTo>
                      <a:pt x="194" y="216"/>
                    </a:lnTo>
                    <a:lnTo>
                      <a:pt x="204" y="216"/>
                    </a:lnTo>
                    <a:lnTo>
                      <a:pt x="216" y="210"/>
                    </a:lnTo>
                    <a:lnTo>
                      <a:pt x="228" y="202"/>
                    </a:lnTo>
                    <a:lnTo>
                      <a:pt x="240" y="210"/>
                    </a:lnTo>
                    <a:lnTo>
                      <a:pt x="258" y="216"/>
                    </a:lnTo>
                    <a:lnTo>
                      <a:pt x="276" y="216"/>
                    </a:lnTo>
                    <a:lnTo>
                      <a:pt x="282" y="210"/>
                    </a:lnTo>
                    <a:lnTo>
                      <a:pt x="292" y="202"/>
                    </a:lnTo>
                    <a:lnTo>
                      <a:pt x="304" y="210"/>
                    </a:lnTo>
                    <a:lnTo>
                      <a:pt x="304" y="208"/>
                    </a:lnTo>
                    <a:lnTo>
                      <a:pt x="316" y="200"/>
                    </a:lnTo>
                    <a:lnTo>
                      <a:pt x="322" y="186"/>
                    </a:lnTo>
                    <a:lnTo>
                      <a:pt x="316" y="170"/>
                    </a:lnTo>
                    <a:lnTo>
                      <a:pt x="328" y="162"/>
                    </a:lnTo>
                    <a:lnTo>
                      <a:pt x="340" y="162"/>
                    </a:lnTo>
                    <a:lnTo>
                      <a:pt x="344" y="148"/>
                    </a:lnTo>
                    <a:lnTo>
                      <a:pt x="334" y="142"/>
                    </a:lnTo>
                    <a:lnTo>
                      <a:pt x="322" y="148"/>
                    </a:lnTo>
                    <a:lnTo>
                      <a:pt x="316" y="134"/>
                    </a:lnTo>
                    <a:lnTo>
                      <a:pt x="304" y="126"/>
                    </a:lnTo>
                    <a:lnTo>
                      <a:pt x="292" y="126"/>
                    </a:lnTo>
                    <a:lnTo>
                      <a:pt x="282" y="126"/>
                    </a:lnTo>
                    <a:lnTo>
                      <a:pt x="276" y="110"/>
                    </a:lnTo>
                    <a:lnTo>
                      <a:pt x="282" y="96"/>
                    </a:lnTo>
                    <a:lnTo>
                      <a:pt x="282" y="80"/>
                    </a:lnTo>
                    <a:lnTo>
                      <a:pt x="270" y="74"/>
                    </a:lnTo>
                    <a:lnTo>
                      <a:pt x="264" y="58"/>
                    </a:lnTo>
                    <a:lnTo>
                      <a:pt x="270" y="44"/>
                    </a:lnTo>
                    <a:lnTo>
                      <a:pt x="258" y="28"/>
                    </a:lnTo>
                    <a:lnTo>
                      <a:pt x="240" y="22"/>
                    </a:lnTo>
                    <a:lnTo>
                      <a:pt x="228" y="22"/>
                    </a:lnTo>
                    <a:lnTo>
                      <a:pt x="216" y="28"/>
                    </a:lnTo>
                    <a:lnTo>
                      <a:pt x="204" y="28"/>
                    </a:lnTo>
                    <a:lnTo>
                      <a:pt x="194" y="14"/>
                    </a:lnTo>
                    <a:lnTo>
                      <a:pt x="182" y="8"/>
                    </a:lnTo>
                    <a:lnTo>
                      <a:pt x="170" y="8"/>
                    </a:lnTo>
                    <a:lnTo>
                      <a:pt x="160" y="8"/>
                    </a:lnTo>
                    <a:lnTo>
                      <a:pt x="146" y="0"/>
                    </a:lnTo>
                    <a:lnTo>
                      <a:pt x="136" y="0"/>
                    </a:lnTo>
                    <a:lnTo>
                      <a:pt x="124" y="8"/>
                    </a:lnTo>
                    <a:lnTo>
                      <a:pt x="112" y="14"/>
                    </a:lnTo>
                    <a:lnTo>
                      <a:pt x="100" y="14"/>
                    </a:lnTo>
                    <a:lnTo>
                      <a:pt x="88" y="8"/>
                    </a:lnTo>
                    <a:lnTo>
                      <a:pt x="82" y="8"/>
                    </a:lnTo>
                    <a:lnTo>
                      <a:pt x="88" y="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3" name="Group 128"/>
              <p:cNvGrpSpPr>
                <a:grpSpLocks noChangeAspect="1"/>
              </p:cNvGrpSpPr>
              <p:nvPr/>
            </p:nvGrpSpPr>
            <p:grpSpPr bwMode="auto">
              <a:xfrm>
                <a:off x="2702" y="3078"/>
                <a:ext cx="344" cy="238"/>
                <a:chOff x="2702" y="3078"/>
                <a:chExt cx="344" cy="238"/>
              </a:xfrm>
            </p:grpSpPr>
            <p:sp>
              <p:nvSpPr>
                <p:cNvPr id="36010" name="Freeform 129"/>
                <p:cNvSpPr>
                  <a:spLocks noChangeAspect="1"/>
                </p:cNvSpPr>
                <p:nvPr/>
              </p:nvSpPr>
              <p:spPr bwMode="auto">
                <a:xfrm>
                  <a:off x="2702" y="3078"/>
                  <a:ext cx="344" cy="238"/>
                </a:xfrm>
                <a:custGeom>
                  <a:avLst/>
                  <a:gdLst>
                    <a:gd name="T0" fmla="*/ 82 w 344"/>
                    <a:gd name="T1" fmla="*/ 8 h 238"/>
                    <a:gd name="T2" fmla="*/ 58 w 344"/>
                    <a:gd name="T3" fmla="*/ 22 h 238"/>
                    <a:gd name="T4" fmla="*/ 54 w 344"/>
                    <a:gd name="T5" fmla="*/ 52 h 238"/>
                    <a:gd name="T6" fmla="*/ 36 w 344"/>
                    <a:gd name="T7" fmla="*/ 66 h 238"/>
                    <a:gd name="T8" fmla="*/ 24 w 344"/>
                    <a:gd name="T9" fmla="*/ 90 h 238"/>
                    <a:gd name="T10" fmla="*/ 6 w 344"/>
                    <a:gd name="T11" fmla="*/ 106 h 238"/>
                    <a:gd name="T12" fmla="*/ 0 w 344"/>
                    <a:gd name="T13" fmla="*/ 134 h 238"/>
                    <a:gd name="T14" fmla="*/ 6 w 344"/>
                    <a:gd name="T15" fmla="*/ 164 h 238"/>
                    <a:gd name="T16" fmla="*/ 30 w 344"/>
                    <a:gd name="T17" fmla="*/ 156 h 238"/>
                    <a:gd name="T18" fmla="*/ 54 w 344"/>
                    <a:gd name="T19" fmla="*/ 178 h 238"/>
                    <a:gd name="T20" fmla="*/ 54 w 344"/>
                    <a:gd name="T21" fmla="*/ 210 h 238"/>
                    <a:gd name="T22" fmla="*/ 60 w 344"/>
                    <a:gd name="T23" fmla="*/ 216 h 238"/>
                    <a:gd name="T24" fmla="*/ 82 w 344"/>
                    <a:gd name="T25" fmla="*/ 224 h 238"/>
                    <a:gd name="T26" fmla="*/ 106 w 344"/>
                    <a:gd name="T27" fmla="*/ 230 h 238"/>
                    <a:gd name="T28" fmla="*/ 130 w 344"/>
                    <a:gd name="T29" fmla="*/ 224 h 238"/>
                    <a:gd name="T30" fmla="*/ 152 w 344"/>
                    <a:gd name="T31" fmla="*/ 230 h 238"/>
                    <a:gd name="T32" fmla="*/ 170 w 344"/>
                    <a:gd name="T33" fmla="*/ 238 h 238"/>
                    <a:gd name="T34" fmla="*/ 194 w 344"/>
                    <a:gd name="T35" fmla="*/ 230 h 238"/>
                    <a:gd name="T36" fmla="*/ 204 w 344"/>
                    <a:gd name="T37" fmla="*/ 216 h 238"/>
                    <a:gd name="T38" fmla="*/ 228 w 344"/>
                    <a:gd name="T39" fmla="*/ 202 h 238"/>
                    <a:gd name="T40" fmla="*/ 258 w 344"/>
                    <a:gd name="T41" fmla="*/ 216 h 238"/>
                    <a:gd name="T42" fmla="*/ 282 w 344"/>
                    <a:gd name="T43" fmla="*/ 210 h 238"/>
                    <a:gd name="T44" fmla="*/ 304 w 344"/>
                    <a:gd name="T45" fmla="*/ 210 h 238"/>
                    <a:gd name="T46" fmla="*/ 316 w 344"/>
                    <a:gd name="T47" fmla="*/ 200 h 238"/>
                    <a:gd name="T48" fmla="*/ 316 w 344"/>
                    <a:gd name="T49" fmla="*/ 170 h 238"/>
                    <a:gd name="T50" fmla="*/ 340 w 344"/>
                    <a:gd name="T51" fmla="*/ 162 h 238"/>
                    <a:gd name="T52" fmla="*/ 334 w 344"/>
                    <a:gd name="T53" fmla="*/ 142 h 238"/>
                    <a:gd name="T54" fmla="*/ 316 w 344"/>
                    <a:gd name="T55" fmla="*/ 134 h 238"/>
                    <a:gd name="T56" fmla="*/ 292 w 344"/>
                    <a:gd name="T57" fmla="*/ 126 h 238"/>
                    <a:gd name="T58" fmla="*/ 276 w 344"/>
                    <a:gd name="T59" fmla="*/ 110 h 238"/>
                    <a:gd name="T60" fmla="*/ 282 w 344"/>
                    <a:gd name="T61" fmla="*/ 80 h 238"/>
                    <a:gd name="T62" fmla="*/ 264 w 344"/>
                    <a:gd name="T63" fmla="*/ 58 h 238"/>
                    <a:gd name="T64" fmla="*/ 258 w 344"/>
                    <a:gd name="T65" fmla="*/ 28 h 238"/>
                    <a:gd name="T66" fmla="*/ 228 w 344"/>
                    <a:gd name="T67" fmla="*/ 22 h 238"/>
                    <a:gd name="T68" fmla="*/ 204 w 344"/>
                    <a:gd name="T69" fmla="*/ 28 h 238"/>
                    <a:gd name="T70" fmla="*/ 182 w 344"/>
                    <a:gd name="T71" fmla="*/ 8 h 238"/>
                    <a:gd name="T72" fmla="*/ 160 w 344"/>
                    <a:gd name="T73" fmla="*/ 8 h 238"/>
                    <a:gd name="T74" fmla="*/ 136 w 344"/>
                    <a:gd name="T75" fmla="*/ 0 h 238"/>
                    <a:gd name="T76" fmla="*/ 112 w 344"/>
                    <a:gd name="T77" fmla="*/ 14 h 238"/>
                    <a:gd name="T78" fmla="*/ 88 w 344"/>
                    <a:gd name="T79" fmla="*/ 8 h 238"/>
                    <a:gd name="T80" fmla="*/ 88 w 344"/>
                    <a:gd name="T81" fmla="*/ 8 h 23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44"/>
                    <a:gd name="T124" fmla="*/ 0 h 238"/>
                    <a:gd name="T125" fmla="*/ 344 w 344"/>
                    <a:gd name="T126" fmla="*/ 238 h 238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44" h="238">
                      <a:moveTo>
                        <a:pt x="88" y="8"/>
                      </a:moveTo>
                      <a:lnTo>
                        <a:pt x="82" y="8"/>
                      </a:lnTo>
                      <a:lnTo>
                        <a:pt x="70" y="16"/>
                      </a:lnTo>
                      <a:lnTo>
                        <a:pt x="58" y="22"/>
                      </a:lnTo>
                      <a:lnTo>
                        <a:pt x="54" y="36"/>
                      </a:lnTo>
                      <a:lnTo>
                        <a:pt x="54" y="52"/>
                      </a:lnTo>
                      <a:lnTo>
                        <a:pt x="42" y="52"/>
                      </a:lnTo>
                      <a:lnTo>
                        <a:pt x="36" y="66"/>
                      </a:lnTo>
                      <a:lnTo>
                        <a:pt x="36" y="82"/>
                      </a:lnTo>
                      <a:lnTo>
                        <a:pt x="24" y="90"/>
                      </a:lnTo>
                      <a:lnTo>
                        <a:pt x="12" y="96"/>
                      </a:lnTo>
                      <a:lnTo>
                        <a:pt x="6" y="106"/>
                      </a:lnTo>
                      <a:lnTo>
                        <a:pt x="0" y="122"/>
                      </a:lnTo>
                      <a:lnTo>
                        <a:pt x="0" y="134"/>
                      </a:lnTo>
                      <a:lnTo>
                        <a:pt x="0" y="150"/>
                      </a:lnTo>
                      <a:lnTo>
                        <a:pt x="6" y="164"/>
                      </a:lnTo>
                      <a:lnTo>
                        <a:pt x="18" y="164"/>
                      </a:lnTo>
                      <a:lnTo>
                        <a:pt x="30" y="156"/>
                      </a:lnTo>
                      <a:lnTo>
                        <a:pt x="42" y="172"/>
                      </a:lnTo>
                      <a:lnTo>
                        <a:pt x="54" y="178"/>
                      </a:lnTo>
                      <a:lnTo>
                        <a:pt x="54" y="194"/>
                      </a:lnTo>
                      <a:lnTo>
                        <a:pt x="54" y="210"/>
                      </a:lnTo>
                      <a:lnTo>
                        <a:pt x="46" y="216"/>
                      </a:lnTo>
                      <a:lnTo>
                        <a:pt x="60" y="216"/>
                      </a:lnTo>
                      <a:lnTo>
                        <a:pt x="70" y="216"/>
                      </a:lnTo>
                      <a:lnTo>
                        <a:pt x="82" y="224"/>
                      </a:lnTo>
                      <a:lnTo>
                        <a:pt x="94" y="230"/>
                      </a:lnTo>
                      <a:lnTo>
                        <a:pt x="106" y="230"/>
                      </a:lnTo>
                      <a:lnTo>
                        <a:pt x="118" y="224"/>
                      </a:lnTo>
                      <a:lnTo>
                        <a:pt x="130" y="224"/>
                      </a:lnTo>
                      <a:lnTo>
                        <a:pt x="140" y="224"/>
                      </a:lnTo>
                      <a:lnTo>
                        <a:pt x="152" y="230"/>
                      </a:lnTo>
                      <a:lnTo>
                        <a:pt x="160" y="230"/>
                      </a:lnTo>
                      <a:lnTo>
                        <a:pt x="170" y="238"/>
                      </a:lnTo>
                      <a:lnTo>
                        <a:pt x="182" y="238"/>
                      </a:lnTo>
                      <a:lnTo>
                        <a:pt x="194" y="230"/>
                      </a:lnTo>
                      <a:lnTo>
                        <a:pt x="194" y="216"/>
                      </a:lnTo>
                      <a:lnTo>
                        <a:pt x="204" y="216"/>
                      </a:lnTo>
                      <a:lnTo>
                        <a:pt x="216" y="210"/>
                      </a:lnTo>
                      <a:lnTo>
                        <a:pt x="228" y="202"/>
                      </a:lnTo>
                      <a:lnTo>
                        <a:pt x="240" y="210"/>
                      </a:lnTo>
                      <a:lnTo>
                        <a:pt x="258" y="216"/>
                      </a:lnTo>
                      <a:lnTo>
                        <a:pt x="276" y="216"/>
                      </a:lnTo>
                      <a:lnTo>
                        <a:pt x="282" y="210"/>
                      </a:lnTo>
                      <a:lnTo>
                        <a:pt x="292" y="202"/>
                      </a:lnTo>
                      <a:lnTo>
                        <a:pt x="304" y="210"/>
                      </a:lnTo>
                      <a:lnTo>
                        <a:pt x="304" y="208"/>
                      </a:lnTo>
                      <a:lnTo>
                        <a:pt x="316" y="200"/>
                      </a:lnTo>
                      <a:lnTo>
                        <a:pt x="322" y="186"/>
                      </a:lnTo>
                      <a:lnTo>
                        <a:pt x="316" y="170"/>
                      </a:lnTo>
                      <a:lnTo>
                        <a:pt x="328" y="162"/>
                      </a:lnTo>
                      <a:lnTo>
                        <a:pt x="340" y="162"/>
                      </a:lnTo>
                      <a:lnTo>
                        <a:pt x="344" y="148"/>
                      </a:lnTo>
                      <a:lnTo>
                        <a:pt x="334" y="142"/>
                      </a:lnTo>
                      <a:lnTo>
                        <a:pt x="322" y="148"/>
                      </a:lnTo>
                      <a:lnTo>
                        <a:pt x="316" y="134"/>
                      </a:lnTo>
                      <a:lnTo>
                        <a:pt x="304" y="126"/>
                      </a:lnTo>
                      <a:lnTo>
                        <a:pt x="292" y="126"/>
                      </a:lnTo>
                      <a:lnTo>
                        <a:pt x="282" y="126"/>
                      </a:lnTo>
                      <a:lnTo>
                        <a:pt x="276" y="110"/>
                      </a:lnTo>
                      <a:lnTo>
                        <a:pt x="282" y="96"/>
                      </a:lnTo>
                      <a:lnTo>
                        <a:pt x="282" y="80"/>
                      </a:lnTo>
                      <a:lnTo>
                        <a:pt x="270" y="74"/>
                      </a:lnTo>
                      <a:lnTo>
                        <a:pt x="264" y="58"/>
                      </a:lnTo>
                      <a:lnTo>
                        <a:pt x="270" y="44"/>
                      </a:lnTo>
                      <a:lnTo>
                        <a:pt x="258" y="28"/>
                      </a:lnTo>
                      <a:lnTo>
                        <a:pt x="240" y="22"/>
                      </a:lnTo>
                      <a:lnTo>
                        <a:pt x="228" y="22"/>
                      </a:lnTo>
                      <a:lnTo>
                        <a:pt x="216" y="28"/>
                      </a:lnTo>
                      <a:lnTo>
                        <a:pt x="204" y="28"/>
                      </a:lnTo>
                      <a:lnTo>
                        <a:pt x="194" y="14"/>
                      </a:lnTo>
                      <a:lnTo>
                        <a:pt x="182" y="8"/>
                      </a:lnTo>
                      <a:lnTo>
                        <a:pt x="170" y="8"/>
                      </a:lnTo>
                      <a:lnTo>
                        <a:pt x="160" y="8"/>
                      </a:lnTo>
                      <a:lnTo>
                        <a:pt x="146" y="0"/>
                      </a:lnTo>
                      <a:lnTo>
                        <a:pt x="136" y="0"/>
                      </a:lnTo>
                      <a:lnTo>
                        <a:pt x="124" y="8"/>
                      </a:lnTo>
                      <a:lnTo>
                        <a:pt x="112" y="14"/>
                      </a:lnTo>
                      <a:lnTo>
                        <a:pt x="100" y="14"/>
                      </a:lnTo>
                      <a:lnTo>
                        <a:pt x="88" y="8"/>
                      </a:lnTo>
                      <a:lnTo>
                        <a:pt x="82" y="8"/>
                      </a:lnTo>
                      <a:lnTo>
                        <a:pt x="88" y="8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011" name="Freeform 130"/>
                <p:cNvSpPr>
                  <a:spLocks noChangeAspect="1"/>
                </p:cNvSpPr>
                <p:nvPr/>
              </p:nvSpPr>
              <p:spPr bwMode="auto">
                <a:xfrm>
                  <a:off x="2702" y="3078"/>
                  <a:ext cx="344" cy="238"/>
                </a:xfrm>
                <a:custGeom>
                  <a:avLst/>
                  <a:gdLst>
                    <a:gd name="T0" fmla="*/ 82 w 344"/>
                    <a:gd name="T1" fmla="*/ 8 h 238"/>
                    <a:gd name="T2" fmla="*/ 58 w 344"/>
                    <a:gd name="T3" fmla="*/ 22 h 238"/>
                    <a:gd name="T4" fmla="*/ 54 w 344"/>
                    <a:gd name="T5" fmla="*/ 52 h 238"/>
                    <a:gd name="T6" fmla="*/ 36 w 344"/>
                    <a:gd name="T7" fmla="*/ 66 h 238"/>
                    <a:gd name="T8" fmla="*/ 24 w 344"/>
                    <a:gd name="T9" fmla="*/ 90 h 238"/>
                    <a:gd name="T10" fmla="*/ 6 w 344"/>
                    <a:gd name="T11" fmla="*/ 106 h 238"/>
                    <a:gd name="T12" fmla="*/ 0 w 344"/>
                    <a:gd name="T13" fmla="*/ 134 h 238"/>
                    <a:gd name="T14" fmla="*/ 6 w 344"/>
                    <a:gd name="T15" fmla="*/ 164 h 238"/>
                    <a:gd name="T16" fmla="*/ 30 w 344"/>
                    <a:gd name="T17" fmla="*/ 156 h 238"/>
                    <a:gd name="T18" fmla="*/ 54 w 344"/>
                    <a:gd name="T19" fmla="*/ 178 h 238"/>
                    <a:gd name="T20" fmla="*/ 54 w 344"/>
                    <a:gd name="T21" fmla="*/ 210 h 238"/>
                    <a:gd name="T22" fmla="*/ 60 w 344"/>
                    <a:gd name="T23" fmla="*/ 216 h 238"/>
                    <a:gd name="T24" fmla="*/ 82 w 344"/>
                    <a:gd name="T25" fmla="*/ 224 h 238"/>
                    <a:gd name="T26" fmla="*/ 106 w 344"/>
                    <a:gd name="T27" fmla="*/ 230 h 238"/>
                    <a:gd name="T28" fmla="*/ 130 w 344"/>
                    <a:gd name="T29" fmla="*/ 224 h 238"/>
                    <a:gd name="T30" fmla="*/ 152 w 344"/>
                    <a:gd name="T31" fmla="*/ 230 h 238"/>
                    <a:gd name="T32" fmla="*/ 170 w 344"/>
                    <a:gd name="T33" fmla="*/ 238 h 238"/>
                    <a:gd name="T34" fmla="*/ 194 w 344"/>
                    <a:gd name="T35" fmla="*/ 230 h 238"/>
                    <a:gd name="T36" fmla="*/ 204 w 344"/>
                    <a:gd name="T37" fmla="*/ 216 h 238"/>
                    <a:gd name="T38" fmla="*/ 228 w 344"/>
                    <a:gd name="T39" fmla="*/ 202 h 238"/>
                    <a:gd name="T40" fmla="*/ 258 w 344"/>
                    <a:gd name="T41" fmla="*/ 216 h 238"/>
                    <a:gd name="T42" fmla="*/ 282 w 344"/>
                    <a:gd name="T43" fmla="*/ 210 h 238"/>
                    <a:gd name="T44" fmla="*/ 304 w 344"/>
                    <a:gd name="T45" fmla="*/ 210 h 238"/>
                    <a:gd name="T46" fmla="*/ 316 w 344"/>
                    <a:gd name="T47" fmla="*/ 200 h 238"/>
                    <a:gd name="T48" fmla="*/ 316 w 344"/>
                    <a:gd name="T49" fmla="*/ 170 h 238"/>
                    <a:gd name="T50" fmla="*/ 340 w 344"/>
                    <a:gd name="T51" fmla="*/ 162 h 238"/>
                    <a:gd name="T52" fmla="*/ 334 w 344"/>
                    <a:gd name="T53" fmla="*/ 142 h 238"/>
                    <a:gd name="T54" fmla="*/ 316 w 344"/>
                    <a:gd name="T55" fmla="*/ 134 h 238"/>
                    <a:gd name="T56" fmla="*/ 292 w 344"/>
                    <a:gd name="T57" fmla="*/ 126 h 238"/>
                    <a:gd name="T58" fmla="*/ 276 w 344"/>
                    <a:gd name="T59" fmla="*/ 110 h 238"/>
                    <a:gd name="T60" fmla="*/ 282 w 344"/>
                    <a:gd name="T61" fmla="*/ 80 h 238"/>
                    <a:gd name="T62" fmla="*/ 264 w 344"/>
                    <a:gd name="T63" fmla="*/ 58 h 238"/>
                    <a:gd name="T64" fmla="*/ 258 w 344"/>
                    <a:gd name="T65" fmla="*/ 28 h 238"/>
                    <a:gd name="T66" fmla="*/ 228 w 344"/>
                    <a:gd name="T67" fmla="*/ 22 h 238"/>
                    <a:gd name="T68" fmla="*/ 204 w 344"/>
                    <a:gd name="T69" fmla="*/ 28 h 238"/>
                    <a:gd name="T70" fmla="*/ 182 w 344"/>
                    <a:gd name="T71" fmla="*/ 8 h 238"/>
                    <a:gd name="T72" fmla="*/ 160 w 344"/>
                    <a:gd name="T73" fmla="*/ 8 h 238"/>
                    <a:gd name="T74" fmla="*/ 136 w 344"/>
                    <a:gd name="T75" fmla="*/ 0 h 238"/>
                    <a:gd name="T76" fmla="*/ 112 w 344"/>
                    <a:gd name="T77" fmla="*/ 14 h 238"/>
                    <a:gd name="T78" fmla="*/ 88 w 344"/>
                    <a:gd name="T79" fmla="*/ 8 h 238"/>
                    <a:gd name="T80" fmla="*/ 88 w 344"/>
                    <a:gd name="T81" fmla="*/ 8 h 23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44"/>
                    <a:gd name="T124" fmla="*/ 0 h 238"/>
                    <a:gd name="T125" fmla="*/ 344 w 344"/>
                    <a:gd name="T126" fmla="*/ 238 h 238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44" h="238">
                      <a:moveTo>
                        <a:pt x="88" y="8"/>
                      </a:moveTo>
                      <a:lnTo>
                        <a:pt x="82" y="8"/>
                      </a:lnTo>
                      <a:lnTo>
                        <a:pt x="70" y="16"/>
                      </a:lnTo>
                      <a:lnTo>
                        <a:pt x="58" y="22"/>
                      </a:lnTo>
                      <a:lnTo>
                        <a:pt x="54" y="36"/>
                      </a:lnTo>
                      <a:lnTo>
                        <a:pt x="54" y="52"/>
                      </a:lnTo>
                      <a:lnTo>
                        <a:pt x="42" y="52"/>
                      </a:lnTo>
                      <a:lnTo>
                        <a:pt x="36" y="66"/>
                      </a:lnTo>
                      <a:lnTo>
                        <a:pt x="36" y="82"/>
                      </a:lnTo>
                      <a:lnTo>
                        <a:pt x="24" y="90"/>
                      </a:lnTo>
                      <a:lnTo>
                        <a:pt x="12" y="96"/>
                      </a:lnTo>
                      <a:lnTo>
                        <a:pt x="6" y="106"/>
                      </a:lnTo>
                      <a:lnTo>
                        <a:pt x="0" y="122"/>
                      </a:lnTo>
                      <a:lnTo>
                        <a:pt x="0" y="134"/>
                      </a:lnTo>
                      <a:lnTo>
                        <a:pt x="0" y="150"/>
                      </a:lnTo>
                      <a:lnTo>
                        <a:pt x="6" y="164"/>
                      </a:lnTo>
                      <a:lnTo>
                        <a:pt x="18" y="164"/>
                      </a:lnTo>
                      <a:lnTo>
                        <a:pt x="30" y="156"/>
                      </a:lnTo>
                      <a:lnTo>
                        <a:pt x="42" y="172"/>
                      </a:lnTo>
                      <a:lnTo>
                        <a:pt x="54" y="178"/>
                      </a:lnTo>
                      <a:lnTo>
                        <a:pt x="54" y="194"/>
                      </a:lnTo>
                      <a:lnTo>
                        <a:pt x="54" y="210"/>
                      </a:lnTo>
                      <a:lnTo>
                        <a:pt x="46" y="216"/>
                      </a:lnTo>
                      <a:lnTo>
                        <a:pt x="60" y="216"/>
                      </a:lnTo>
                      <a:lnTo>
                        <a:pt x="70" y="216"/>
                      </a:lnTo>
                      <a:lnTo>
                        <a:pt x="82" y="224"/>
                      </a:lnTo>
                      <a:lnTo>
                        <a:pt x="94" y="230"/>
                      </a:lnTo>
                      <a:lnTo>
                        <a:pt x="106" y="230"/>
                      </a:lnTo>
                      <a:lnTo>
                        <a:pt x="118" y="224"/>
                      </a:lnTo>
                      <a:lnTo>
                        <a:pt x="130" y="224"/>
                      </a:lnTo>
                      <a:lnTo>
                        <a:pt x="140" y="224"/>
                      </a:lnTo>
                      <a:lnTo>
                        <a:pt x="152" y="230"/>
                      </a:lnTo>
                      <a:lnTo>
                        <a:pt x="160" y="230"/>
                      </a:lnTo>
                      <a:lnTo>
                        <a:pt x="170" y="238"/>
                      </a:lnTo>
                      <a:lnTo>
                        <a:pt x="182" y="238"/>
                      </a:lnTo>
                      <a:lnTo>
                        <a:pt x="194" y="230"/>
                      </a:lnTo>
                      <a:lnTo>
                        <a:pt x="194" y="216"/>
                      </a:lnTo>
                      <a:lnTo>
                        <a:pt x="204" y="216"/>
                      </a:lnTo>
                      <a:lnTo>
                        <a:pt x="216" y="210"/>
                      </a:lnTo>
                      <a:lnTo>
                        <a:pt x="228" y="202"/>
                      </a:lnTo>
                      <a:lnTo>
                        <a:pt x="240" y="210"/>
                      </a:lnTo>
                      <a:lnTo>
                        <a:pt x="258" y="216"/>
                      </a:lnTo>
                      <a:lnTo>
                        <a:pt x="276" y="216"/>
                      </a:lnTo>
                      <a:lnTo>
                        <a:pt x="282" y="210"/>
                      </a:lnTo>
                      <a:lnTo>
                        <a:pt x="292" y="202"/>
                      </a:lnTo>
                      <a:lnTo>
                        <a:pt x="304" y="210"/>
                      </a:lnTo>
                      <a:lnTo>
                        <a:pt x="304" y="208"/>
                      </a:lnTo>
                      <a:lnTo>
                        <a:pt x="316" y="200"/>
                      </a:lnTo>
                      <a:lnTo>
                        <a:pt x="322" y="186"/>
                      </a:lnTo>
                      <a:lnTo>
                        <a:pt x="316" y="170"/>
                      </a:lnTo>
                      <a:lnTo>
                        <a:pt x="328" y="162"/>
                      </a:lnTo>
                      <a:lnTo>
                        <a:pt x="340" y="162"/>
                      </a:lnTo>
                      <a:lnTo>
                        <a:pt x="344" y="148"/>
                      </a:lnTo>
                      <a:lnTo>
                        <a:pt x="334" y="142"/>
                      </a:lnTo>
                      <a:lnTo>
                        <a:pt x="322" y="148"/>
                      </a:lnTo>
                      <a:lnTo>
                        <a:pt x="316" y="134"/>
                      </a:lnTo>
                      <a:lnTo>
                        <a:pt x="304" y="126"/>
                      </a:lnTo>
                      <a:lnTo>
                        <a:pt x="292" y="126"/>
                      </a:lnTo>
                      <a:lnTo>
                        <a:pt x="282" y="126"/>
                      </a:lnTo>
                      <a:lnTo>
                        <a:pt x="276" y="110"/>
                      </a:lnTo>
                      <a:lnTo>
                        <a:pt x="282" y="96"/>
                      </a:lnTo>
                      <a:lnTo>
                        <a:pt x="282" y="80"/>
                      </a:lnTo>
                      <a:lnTo>
                        <a:pt x="270" y="74"/>
                      </a:lnTo>
                      <a:lnTo>
                        <a:pt x="264" y="58"/>
                      </a:lnTo>
                      <a:lnTo>
                        <a:pt x="270" y="44"/>
                      </a:lnTo>
                      <a:lnTo>
                        <a:pt x="258" y="28"/>
                      </a:lnTo>
                      <a:lnTo>
                        <a:pt x="240" y="22"/>
                      </a:lnTo>
                      <a:lnTo>
                        <a:pt x="228" y="22"/>
                      </a:lnTo>
                      <a:lnTo>
                        <a:pt x="216" y="28"/>
                      </a:lnTo>
                      <a:lnTo>
                        <a:pt x="204" y="28"/>
                      </a:lnTo>
                      <a:lnTo>
                        <a:pt x="194" y="14"/>
                      </a:lnTo>
                      <a:lnTo>
                        <a:pt x="182" y="8"/>
                      </a:lnTo>
                      <a:lnTo>
                        <a:pt x="170" y="8"/>
                      </a:lnTo>
                      <a:lnTo>
                        <a:pt x="160" y="8"/>
                      </a:lnTo>
                      <a:lnTo>
                        <a:pt x="146" y="0"/>
                      </a:lnTo>
                      <a:lnTo>
                        <a:pt x="136" y="0"/>
                      </a:lnTo>
                      <a:lnTo>
                        <a:pt x="124" y="8"/>
                      </a:lnTo>
                      <a:lnTo>
                        <a:pt x="112" y="14"/>
                      </a:lnTo>
                      <a:lnTo>
                        <a:pt x="100" y="14"/>
                      </a:lnTo>
                      <a:lnTo>
                        <a:pt x="88" y="8"/>
                      </a:lnTo>
                      <a:lnTo>
                        <a:pt x="82" y="8"/>
                      </a:lnTo>
                      <a:lnTo>
                        <a:pt x="88" y="8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24" name="Group 131"/>
            <p:cNvGrpSpPr>
              <a:grpSpLocks noChangeAspect="1"/>
            </p:cNvGrpSpPr>
            <p:nvPr/>
          </p:nvGrpSpPr>
          <p:grpSpPr bwMode="auto">
            <a:xfrm>
              <a:off x="2834" y="3115"/>
              <a:ext cx="308" cy="215"/>
              <a:chOff x="2740" y="3274"/>
              <a:chExt cx="280" cy="196"/>
            </a:xfrm>
          </p:grpSpPr>
          <p:sp>
            <p:nvSpPr>
              <p:cNvPr id="36000" name="Freeform 132"/>
              <p:cNvSpPr>
                <a:spLocks noChangeAspect="1"/>
              </p:cNvSpPr>
              <p:nvPr/>
            </p:nvSpPr>
            <p:spPr bwMode="auto">
              <a:xfrm>
                <a:off x="2740" y="3274"/>
                <a:ext cx="272" cy="188"/>
              </a:xfrm>
              <a:custGeom>
                <a:avLst/>
                <a:gdLst>
                  <a:gd name="T0" fmla="*/ 16 w 272"/>
                  <a:gd name="T1" fmla="*/ 16 h 188"/>
                  <a:gd name="T2" fmla="*/ 38 w 272"/>
                  <a:gd name="T3" fmla="*/ 22 h 188"/>
                  <a:gd name="T4" fmla="*/ 64 w 272"/>
                  <a:gd name="T5" fmla="*/ 30 h 188"/>
                  <a:gd name="T6" fmla="*/ 86 w 272"/>
                  <a:gd name="T7" fmla="*/ 22 h 188"/>
                  <a:gd name="T8" fmla="*/ 108 w 272"/>
                  <a:gd name="T9" fmla="*/ 30 h 188"/>
                  <a:gd name="T10" fmla="*/ 126 w 272"/>
                  <a:gd name="T11" fmla="*/ 38 h 188"/>
                  <a:gd name="T12" fmla="*/ 150 w 272"/>
                  <a:gd name="T13" fmla="*/ 30 h 188"/>
                  <a:gd name="T14" fmla="*/ 160 w 272"/>
                  <a:gd name="T15" fmla="*/ 16 h 188"/>
                  <a:gd name="T16" fmla="*/ 184 w 272"/>
                  <a:gd name="T17" fmla="*/ 0 h 188"/>
                  <a:gd name="T18" fmla="*/ 214 w 272"/>
                  <a:gd name="T19" fmla="*/ 16 h 188"/>
                  <a:gd name="T20" fmla="*/ 238 w 272"/>
                  <a:gd name="T21" fmla="*/ 8 h 188"/>
                  <a:gd name="T22" fmla="*/ 260 w 272"/>
                  <a:gd name="T23" fmla="*/ 8 h 188"/>
                  <a:gd name="T24" fmla="*/ 266 w 272"/>
                  <a:gd name="T25" fmla="*/ 24 h 188"/>
                  <a:gd name="T26" fmla="*/ 266 w 272"/>
                  <a:gd name="T27" fmla="*/ 54 h 188"/>
                  <a:gd name="T28" fmla="*/ 272 w 272"/>
                  <a:gd name="T29" fmla="*/ 84 h 188"/>
                  <a:gd name="T30" fmla="*/ 260 w 272"/>
                  <a:gd name="T31" fmla="*/ 114 h 188"/>
                  <a:gd name="T32" fmla="*/ 248 w 272"/>
                  <a:gd name="T33" fmla="*/ 150 h 188"/>
                  <a:gd name="T34" fmla="*/ 220 w 272"/>
                  <a:gd name="T35" fmla="*/ 174 h 188"/>
                  <a:gd name="T36" fmla="*/ 202 w 272"/>
                  <a:gd name="T37" fmla="*/ 188 h 188"/>
                  <a:gd name="T38" fmla="*/ 180 w 272"/>
                  <a:gd name="T39" fmla="*/ 180 h 188"/>
                  <a:gd name="T40" fmla="*/ 202 w 272"/>
                  <a:gd name="T41" fmla="*/ 158 h 188"/>
                  <a:gd name="T42" fmla="*/ 196 w 272"/>
                  <a:gd name="T43" fmla="*/ 136 h 188"/>
                  <a:gd name="T44" fmla="*/ 174 w 272"/>
                  <a:gd name="T45" fmla="*/ 136 h 188"/>
                  <a:gd name="T46" fmla="*/ 150 w 272"/>
                  <a:gd name="T47" fmla="*/ 114 h 188"/>
                  <a:gd name="T48" fmla="*/ 128 w 272"/>
                  <a:gd name="T49" fmla="*/ 98 h 188"/>
                  <a:gd name="T50" fmla="*/ 98 w 272"/>
                  <a:gd name="T51" fmla="*/ 90 h 188"/>
                  <a:gd name="T52" fmla="*/ 74 w 272"/>
                  <a:gd name="T53" fmla="*/ 76 h 188"/>
                  <a:gd name="T54" fmla="*/ 46 w 272"/>
                  <a:gd name="T55" fmla="*/ 68 h 188"/>
                  <a:gd name="T56" fmla="*/ 22 w 272"/>
                  <a:gd name="T57" fmla="*/ 68 h 188"/>
                  <a:gd name="T58" fmla="*/ 0 w 272"/>
                  <a:gd name="T59" fmla="*/ 54 h 188"/>
                  <a:gd name="T60" fmla="*/ 4 w 272"/>
                  <a:gd name="T61" fmla="*/ 24 h 188"/>
                  <a:gd name="T62" fmla="*/ 4 w 272"/>
                  <a:gd name="T63" fmla="*/ 16 h 18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2"/>
                  <a:gd name="T97" fmla="*/ 0 h 188"/>
                  <a:gd name="T98" fmla="*/ 272 w 272"/>
                  <a:gd name="T99" fmla="*/ 188 h 18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2" h="188">
                    <a:moveTo>
                      <a:pt x="4" y="16"/>
                    </a:moveTo>
                    <a:lnTo>
                      <a:pt x="16" y="16"/>
                    </a:lnTo>
                    <a:lnTo>
                      <a:pt x="28" y="16"/>
                    </a:lnTo>
                    <a:lnTo>
                      <a:pt x="38" y="22"/>
                    </a:lnTo>
                    <a:lnTo>
                      <a:pt x="50" y="30"/>
                    </a:lnTo>
                    <a:lnTo>
                      <a:pt x="64" y="30"/>
                    </a:lnTo>
                    <a:lnTo>
                      <a:pt x="74" y="22"/>
                    </a:lnTo>
                    <a:lnTo>
                      <a:pt x="86" y="22"/>
                    </a:lnTo>
                    <a:lnTo>
                      <a:pt x="98" y="22"/>
                    </a:lnTo>
                    <a:lnTo>
                      <a:pt x="108" y="30"/>
                    </a:lnTo>
                    <a:lnTo>
                      <a:pt x="116" y="30"/>
                    </a:lnTo>
                    <a:lnTo>
                      <a:pt x="126" y="38"/>
                    </a:lnTo>
                    <a:lnTo>
                      <a:pt x="138" y="38"/>
                    </a:lnTo>
                    <a:lnTo>
                      <a:pt x="150" y="30"/>
                    </a:lnTo>
                    <a:lnTo>
                      <a:pt x="150" y="16"/>
                    </a:lnTo>
                    <a:lnTo>
                      <a:pt x="160" y="16"/>
                    </a:lnTo>
                    <a:lnTo>
                      <a:pt x="172" y="8"/>
                    </a:lnTo>
                    <a:lnTo>
                      <a:pt x="184" y="0"/>
                    </a:lnTo>
                    <a:lnTo>
                      <a:pt x="196" y="8"/>
                    </a:lnTo>
                    <a:lnTo>
                      <a:pt x="214" y="16"/>
                    </a:lnTo>
                    <a:lnTo>
                      <a:pt x="230" y="16"/>
                    </a:lnTo>
                    <a:lnTo>
                      <a:pt x="238" y="8"/>
                    </a:lnTo>
                    <a:lnTo>
                      <a:pt x="248" y="0"/>
                    </a:lnTo>
                    <a:lnTo>
                      <a:pt x="260" y="8"/>
                    </a:lnTo>
                    <a:lnTo>
                      <a:pt x="260" y="10"/>
                    </a:lnTo>
                    <a:lnTo>
                      <a:pt x="266" y="24"/>
                    </a:lnTo>
                    <a:lnTo>
                      <a:pt x="272" y="38"/>
                    </a:lnTo>
                    <a:lnTo>
                      <a:pt x="266" y="54"/>
                    </a:lnTo>
                    <a:lnTo>
                      <a:pt x="272" y="68"/>
                    </a:lnTo>
                    <a:lnTo>
                      <a:pt x="272" y="84"/>
                    </a:lnTo>
                    <a:lnTo>
                      <a:pt x="266" y="98"/>
                    </a:lnTo>
                    <a:lnTo>
                      <a:pt x="260" y="114"/>
                    </a:lnTo>
                    <a:lnTo>
                      <a:pt x="260" y="128"/>
                    </a:lnTo>
                    <a:lnTo>
                      <a:pt x="248" y="150"/>
                    </a:lnTo>
                    <a:lnTo>
                      <a:pt x="238" y="158"/>
                    </a:lnTo>
                    <a:lnTo>
                      <a:pt x="220" y="174"/>
                    </a:lnTo>
                    <a:lnTo>
                      <a:pt x="220" y="176"/>
                    </a:lnTo>
                    <a:lnTo>
                      <a:pt x="202" y="188"/>
                    </a:lnTo>
                    <a:lnTo>
                      <a:pt x="190" y="188"/>
                    </a:lnTo>
                    <a:lnTo>
                      <a:pt x="180" y="180"/>
                    </a:lnTo>
                    <a:lnTo>
                      <a:pt x="190" y="174"/>
                    </a:lnTo>
                    <a:lnTo>
                      <a:pt x="202" y="158"/>
                    </a:lnTo>
                    <a:lnTo>
                      <a:pt x="208" y="142"/>
                    </a:lnTo>
                    <a:lnTo>
                      <a:pt x="196" y="136"/>
                    </a:lnTo>
                    <a:lnTo>
                      <a:pt x="184" y="142"/>
                    </a:lnTo>
                    <a:lnTo>
                      <a:pt x="174" y="136"/>
                    </a:lnTo>
                    <a:lnTo>
                      <a:pt x="160" y="120"/>
                    </a:lnTo>
                    <a:lnTo>
                      <a:pt x="150" y="114"/>
                    </a:lnTo>
                    <a:lnTo>
                      <a:pt x="138" y="106"/>
                    </a:lnTo>
                    <a:lnTo>
                      <a:pt x="128" y="98"/>
                    </a:lnTo>
                    <a:lnTo>
                      <a:pt x="110" y="90"/>
                    </a:lnTo>
                    <a:lnTo>
                      <a:pt x="98" y="90"/>
                    </a:lnTo>
                    <a:lnTo>
                      <a:pt x="86" y="84"/>
                    </a:lnTo>
                    <a:lnTo>
                      <a:pt x="74" y="76"/>
                    </a:lnTo>
                    <a:lnTo>
                      <a:pt x="64" y="68"/>
                    </a:lnTo>
                    <a:lnTo>
                      <a:pt x="46" y="68"/>
                    </a:lnTo>
                    <a:lnTo>
                      <a:pt x="34" y="68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0" y="54"/>
                    </a:lnTo>
                    <a:lnTo>
                      <a:pt x="4" y="38"/>
                    </a:lnTo>
                    <a:lnTo>
                      <a:pt x="4" y="24"/>
                    </a:lnTo>
                    <a:lnTo>
                      <a:pt x="8" y="16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01" name="Freeform 133"/>
              <p:cNvSpPr>
                <a:spLocks noChangeAspect="1"/>
              </p:cNvSpPr>
              <p:nvPr/>
            </p:nvSpPr>
            <p:spPr bwMode="auto">
              <a:xfrm>
                <a:off x="2748" y="3284"/>
                <a:ext cx="272" cy="186"/>
              </a:xfrm>
              <a:custGeom>
                <a:avLst/>
                <a:gdLst>
                  <a:gd name="T0" fmla="*/ 18 w 272"/>
                  <a:gd name="T1" fmla="*/ 14 h 186"/>
                  <a:gd name="T2" fmla="*/ 40 w 272"/>
                  <a:gd name="T3" fmla="*/ 22 h 186"/>
                  <a:gd name="T4" fmla="*/ 64 w 272"/>
                  <a:gd name="T5" fmla="*/ 30 h 186"/>
                  <a:gd name="T6" fmla="*/ 88 w 272"/>
                  <a:gd name="T7" fmla="*/ 22 h 186"/>
                  <a:gd name="T8" fmla="*/ 110 w 272"/>
                  <a:gd name="T9" fmla="*/ 30 h 186"/>
                  <a:gd name="T10" fmla="*/ 128 w 272"/>
                  <a:gd name="T11" fmla="*/ 36 h 186"/>
                  <a:gd name="T12" fmla="*/ 150 w 272"/>
                  <a:gd name="T13" fmla="*/ 30 h 186"/>
                  <a:gd name="T14" fmla="*/ 162 w 272"/>
                  <a:gd name="T15" fmla="*/ 14 h 186"/>
                  <a:gd name="T16" fmla="*/ 186 w 272"/>
                  <a:gd name="T17" fmla="*/ 0 h 186"/>
                  <a:gd name="T18" fmla="*/ 214 w 272"/>
                  <a:gd name="T19" fmla="*/ 14 h 186"/>
                  <a:gd name="T20" fmla="*/ 238 w 272"/>
                  <a:gd name="T21" fmla="*/ 8 h 186"/>
                  <a:gd name="T22" fmla="*/ 262 w 272"/>
                  <a:gd name="T23" fmla="*/ 8 h 186"/>
                  <a:gd name="T24" fmla="*/ 268 w 272"/>
                  <a:gd name="T25" fmla="*/ 22 h 186"/>
                  <a:gd name="T26" fmla="*/ 268 w 272"/>
                  <a:gd name="T27" fmla="*/ 52 h 186"/>
                  <a:gd name="T28" fmla="*/ 272 w 272"/>
                  <a:gd name="T29" fmla="*/ 82 h 186"/>
                  <a:gd name="T30" fmla="*/ 262 w 272"/>
                  <a:gd name="T31" fmla="*/ 112 h 186"/>
                  <a:gd name="T32" fmla="*/ 250 w 272"/>
                  <a:gd name="T33" fmla="*/ 150 h 186"/>
                  <a:gd name="T34" fmla="*/ 220 w 272"/>
                  <a:gd name="T35" fmla="*/ 172 h 186"/>
                  <a:gd name="T36" fmla="*/ 204 w 272"/>
                  <a:gd name="T37" fmla="*/ 186 h 186"/>
                  <a:gd name="T38" fmla="*/ 180 w 272"/>
                  <a:gd name="T39" fmla="*/ 180 h 186"/>
                  <a:gd name="T40" fmla="*/ 204 w 272"/>
                  <a:gd name="T41" fmla="*/ 156 h 186"/>
                  <a:gd name="T42" fmla="*/ 198 w 272"/>
                  <a:gd name="T43" fmla="*/ 134 h 186"/>
                  <a:gd name="T44" fmla="*/ 174 w 272"/>
                  <a:gd name="T45" fmla="*/ 134 h 186"/>
                  <a:gd name="T46" fmla="*/ 150 w 272"/>
                  <a:gd name="T47" fmla="*/ 112 h 186"/>
                  <a:gd name="T48" fmla="*/ 128 w 272"/>
                  <a:gd name="T49" fmla="*/ 98 h 186"/>
                  <a:gd name="T50" fmla="*/ 100 w 272"/>
                  <a:gd name="T51" fmla="*/ 90 h 186"/>
                  <a:gd name="T52" fmla="*/ 76 w 272"/>
                  <a:gd name="T53" fmla="*/ 76 h 186"/>
                  <a:gd name="T54" fmla="*/ 46 w 272"/>
                  <a:gd name="T55" fmla="*/ 68 h 186"/>
                  <a:gd name="T56" fmla="*/ 22 w 272"/>
                  <a:gd name="T57" fmla="*/ 68 h 186"/>
                  <a:gd name="T58" fmla="*/ 0 w 272"/>
                  <a:gd name="T59" fmla="*/ 52 h 186"/>
                  <a:gd name="T60" fmla="*/ 4 w 272"/>
                  <a:gd name="T61" fmla="*/ 22 h 186"/>
                  <a:gd name="T62" fmla="*/ 4 w 272"/>
                  <a:gd name="T63" fmla="*/ 14 h 1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2"/>
                  <a:gd name="T97" fmla="*/ 0 h 186"/>
                  <a:gd name="T98" fmla="*/ 272 w 272"/>
                  <a:gd name="T99" fmla="*/ 186 h 1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2" h="186">
                    <a:moveTo>
                      <a:pt x="4" y="14"/>
                    </a:moveTo>
                    <a:lnTo>
                      <a:pt x="18" y="14"/>
                    </a:lnTo>
                    <a:lnTo>
                      <a:pt x="28" y="14"/>
                    </a:lnTo>
                    <a:lnTo>
                      <a:pt x="40" y="22"/>
                    </a:lnTo>
                    <a:lnTo>
                      <a:pt x="52" y="30"/>
                    </a:lnTo>
                    <a:lnTo>
                      <a:pt x="64" y="30"/>
                    </a:lnTo>
                    <a:lnTo>
                      <a:pt x="76" y="22"/>
                    </a:lnTo>
                    <a:lnTo>
                      <a:pt x="88" y="22"/>
                    </a:lnTo>
                    <a:lnTo>
                      <a:pt x="98" y="22"/>
                    </a:lnTo>
                    <a:lnTo>
                      <a:pt x="110" y="30"/>
                    </a:lnTo>
                    <a:lnTo>
                      <a:pt x="116" y="30"/>
                    </a:lnTo>
                    <a:lnTo>
                      <a:pt x="128" y="36"/>
                    </a:lnTo>
                    <a:lnTo>
                      <a:pt x="138" y="36"/>
                    </a:lnTo>
                    <a:lnTo>
                      <a:pt x="150" y="30"/>
                    </a:lnTo>
                    <a:lnTo>
                      <a:pt x="150" y="14"/>
                    </a:lnTo>
                    <a:lnTo>
                      <a:pt x="162" y="14"/>
                    </a:lnTo>
                    <a:lnTo>
                      <a:pt x="174" y="8"/>
                    </a:lnTo>
                    <a:lnTo>
                      <a:pt x="186" y="0"/>
                    </a:lnTo>
                    <a:lnTo>
                      <a:pt x="198" y="8"/>
                    </a:lnTo>
                    <a:lnTo>
                      <a:pt x="214" y="14"/>
                    </a:lnTo>
                    <a:lnTo>
                      <a:pt x="232" y="14"/>
                    </a:lnTo>
                    <a:lnTo>
                      <a:pt x="238" y="8"/>
                    </a:lnTo>
                    <a:lnTo>
                      <a:pt x="250" y="0"/>
                    </a:lnTo>
                    <a:lnTo>
                      <a:pt x="262" y="8"/>
                    </a:lnTo>
                    <a:lnTo>
                      <a:pt x="260" y="8"/>
                    </a:lnTo>
                    <a:lnTo>
                      <a:pt x="268" y="22"/>
                    </a:lnTo>
                    <a:lnTo>
                      <a:pt x="272" y="36"/>
                    </a:lnTo>
                    <a:lnTo>
                      <a:pt x="268" y="52"/>
                    </a:lnTo>
                    <a:lnTo>
                      <a:pt x="272" y="68"/>
                    </a:lnTo>
                    <a:lnTo>
                      <a:pt x="272" y="82"/>
                    </a:lnTo>
                    <a:lnTo>
                      <a:pt x="268" y="98"/>
                    </a:lnTo>
                    <a:lnTo>
                      <a:pt x="262" y="112"/>
                    </a:lnTo>
                    <a:lnTo>
                      <a:pt x="262" y="126"/>
                    </a:lnTo>
                    <a:lnTo>
                      <a:pt x="250" y="150"/>
                    </a:lnTo>
                    <a:lnTo>
                      <a:pt x="238" y="156"/>
                    </a:lnTo>
                    <a:lnTo>
                      <a:pt x="220" y="172"/>
                    </a:lnTo>
                    <a:lnTo>
                      <a:pt x="220" y="176"/>
                    </a:lnTo>
                    <a:lnTo>
                      <a:pt x="204" y="186"/>
                    </a:lnTo>
                    <a:lnTo>
                      <a:pt x="192" y="186"/>
                    </a:lnTo>
                    <a:lnTo>
                      <a:pt x="180" y="180"/>
                    </a:lnTo>
                    <a:lnTo>
                      <a:pt x="192" y="172"/>
                    </a:lnTo>
                    <a:lnTo>
                      <a:pt x="204" y="156"/>
                    </a:lnTo>
                    <a:lnTo>
                      <a:pt x="208" y="142"/>
                    </a:lnTo>
                    <a:lnTo>
                      <a:pt x="198" y="134"/>
                    </a:lnTo>
                    <a:lnTo>
                      <a:pt x="186" y="142"/>
                    </a:lnTo>
                    <a:lnTo>
                      <a:pt x="174" y="134"/>
                    </a:lnTo>
                    <a:lnTo>
                      <a:pt x="162" y="120"/>
                    </a:lnTo>
                    <a:lnTo>
                      <a:pt x="150" y="112"/>
                    </a:lnTo>
                    <a:lnTo>
                      <a:pt x="140" y="104"/>
                    </a:lnTo>
                    <a:lnTo>
                      <a:pt x="128" y="98"/>
                    </a:lnTo>
                    <a:lnTo>
                      <a:pt x="112" y="90"/>
                    </a:lnTo>
                    <a:lnTo>
                      <a:pt x="100" y="90"/>
                    </a:lnTo>
                    <a:lnTo>
                      <a:pt x="88" y="82"/>
                    </a:lnTo>
                    <a:lnTo>
                      <a:pt x="76" y="76"/>
                    </a:lnTo>
                    <a:lnTo>
                      <a:pt x="64" y="68"/>
                    </a:lnTo>
                    <a:lnTo>
                      <a:pt x="46" y="68"/>
                    </a:lnTo>
                    <a:lnTo>
                      <a:pt x="36" y="68"/>
                    </a:lnTo>
                    <a:lnTo>
                      <a:pt x="22" y="68"/>
                    </a:lnTo>
                    <a:lnTo>
                      <a:pt x="12" y="60"/>
                    </a:lnTo>
                    <a:lnTo>
                      <a:pt x="0" y="52"/>
                    </a:lnTo>
                    <a:lnTo>
                      <a:pt x="4" y="36"/>
                    </a:lnTo>
                    <a:lnTo>
                      <a:pt x="4" y="22"/>
                    </a:lnTo>
                    <a:lnTo>
                      <a:pt x="8" y="14"/>
                    </a:ln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02" name="Freeform 134"/>
              <p:cNvSpPr>
                <a:spLocks noChangeAspect="1"/>
              </p:cNvSpPr>
              <p:nvPr/>
            </p:nvSpPr>
            <p:spPr bwMode="auto">
              <a:xfrm>
                <a:off x="2744" y="3280"/>
                <a:ext cx="272" cy="186"/>
              </a:xfrm>
              <a:custGeom>
                <a:avLst/>
                <a:gdLst>
                  <a:gd name="T0" fmla="*/ 18 w 272"/>
                  <a:gd name="T1" fmla="*/ 14 h 186"/>
                  <a:gd name="T2" fmla="*/ 40 w 272"/>
                  <a:gd name="T3" fmla="*/ 22 h 186"/>
                  <a:gd name="T4" fmla="*/ 64 w 272"/>
                  <a:gd name="T5" fmla="*/ 30 h 186"/>
                  <a:gd name="T6" fmla="*/ 88 w 272"/>
                  <a:gd name="T7" fmla="*/ 22 h 186"/>
                  <a:gd name="T8" fmla="*/ 110 w 272"/>
                  <a:gd name="T9" fmla="*/ 30 h 186"/>
                  <a:gd name="T10" fmla="*/ 128 w 272"/>
                  <a:gd name="T11" fmla="*/ 36 h 186"/>
                  <a:gd name="T12" fmla="*/ 152 w 272"/>
                  <a:gd name="T13" fmla="*/ 30 h 186"/>
                  <a:gd name="T14" fmla="*/ 162 w 272"/>
                  <a:gd name="T15" fmla="*/ 14 h 186"/>
                  <a:gd name="T16" fmla="*/ 186 w 272"/>
                  <a:gd name="T17" fmla="*/ 0 h 186"/>
                  <a:gd name="T18" fmla="*/ 214 w 272"/>
                  <a:gd name="T19" fmla="*/ 14 h 186"/>
                  <a:gd name="T20" fmla="*/ 238 w 272"/>
                  <a:gd name="T21" fmla="*/ 6 h 186"/>
                  <a:gd name="T22" fmla="*/ 262 w 272"/>
                  <a:gd name="T23" fmla="*/ 6 h 186"/>
                  <a:gd name="T24" fmla="*/ 268 w 272"/>
                  <a:gd name="T25" fmla="*/ 22 h 186"/>
                  <a:gd name="T26" fmla="*/ 268 w 272"/>
                  <a:gd name="T27" fmla="*/ 52 h 186"/>
                  <a:gd name="T28" fmla="*/ 272 w 272"/>
                  <a:gd name="T29" fmla="*/ 82 h 186"/>
                  <a:gd name="T30" fmla="*/ 262 w 272"/>
                  <a:gd name="T31" fmla="*/ 112 h 186"/>
                  <a:gd name="T32" fmla="*/ 250 w 272"/>
                  <a:gd name="T33" fmla="*/ 150 h 186"/>
                  <a:gd name="T34" fmla="*/ 220 w 272"/>
                  <a:gd name="T35" fmla="*/ 172 h 186"/>
                  <a:gd name="T36" fmla="*/ 204 w 272"/>
                  <a:gd name="T37" fmla="*/ 186 h 186"/>
                  <a:gd name="T38" fmla="*/ 180 w 272"/>
                  <a:gd name="T39" fmla="*/ 178 h 186"/>
                  <a:gd name="T40" fmla="*/ 204 w 272"/>
                  <a:gd name="T41" fmla="*/ 156 h 186"/>
                  <a:gd name="T42" fmla="*/ 198 w 272"/>
                  <a:gd name="T43" fmla="*/ 134 h 186"/>
                  <a:gd name="T44" fmla="*/ 174 w 272"/>
                  <a:gd name="T45" fmla="*/ 134 h 186"/>
                  <a:gd name="T46" fmla="*/ 152 w 272"/>
                  <a:gd name="T47" fmla="*/ 112 h 186"/>
                  <a:gd name="T48" fmla="*/ 128 w 272"/>
                  <a:gd name="T49" fmla="*/ 98 h 186"/>
                  <a:gd name="T50" fmla="*/ 100 w 272"/>
                  <a:gd name="T51" fmla="*/ 88 h 186"/>
                  <a:gd name="T52" fmla="*/ 76 w 272"/>
                  <a:gd name="T53" fmla="*/ 76 h 186"/>
                  <a:gd name="T54" fmla="*/ 46 w 272"/>
                  <a:gd name="T55" fmla="*/ 68 h 186"/>
                  <a:gd name="T56" fmla="*/ 22 w 272"/>
                  <a:gd name="T57" fmla="*/ 68 h 186"/>
                  <a:gd name="T58" fmla="*/ 0 w 272"/>
                  <a:gd name="T59" fmla="*/ 52 h 186"/>
                  <a:gd name="T60" fmla="*/ 6 w 272"/>
                  <a:gd name="T61" fmla="*/ 22 h 186"/>
                  <a:gd name="T62" fmla="*/ 6 w 272"/>
                  <a:gd name="T63" fmla="*/ 14 h 1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2"/>
                  <a:gd name="T97" fmla="*/ 0 h 186"/>
                  <a:gd name="T98" fmla="*/ 272 w 272"/>
                  <a:gd name="T99" fmla="*/ 186 h 1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2" h="186">
                    <a:moveTo>
                      <a:pt x="6" y="14"/>
                    </a:moveTo>
                    <a:lnTo>
                      <a:pt x="18" y="14"/>
                    </a:lnTo>
                    <a:lnTo>
                      <a:pt x="30" y="14"/>
                    </a:lnTo>
                    <a:lnTo>
                      <a:pt x="40" y="22"/>
                    </a:lnTo>
                    <a:lnTo>
                      <a:pt x="52" y="30"/>
                    </a:lnTo>
                    <a:lnTo>
                      <a:pt x="64" y="30"/>
                    </a:lnTo>
                    <a:lnTo>
                      <a:pt x="76" y="22"/>
                    </a:lnTo>
                    <a:lnTo>
                      <a:pt x="88" y="22"/>
                    </a:lnTo>
                    <a:lnTo>
                      <a:pt x="98" y="22"/>
                    </a:lnTo>
                    <a:lnTo>
                      <a:pt x="110" y="30"/>
                    </a:lnTo>
                    <a:lnTo>
                      <a:pt x="116" y="30"/>
                    </a:lnTo>
                    <a:lnTo>
                      <a:pt x="128" y="36"/>
                    </a:lnTo>
                    <a:lnTo>
                      <a:pt x="138" y="36"/>
                    </a:lnTo>
                    <a:lnTo>
                      <a:pt x="152" y="30"/>
                    </a:lnTo>
                    <a:lnTo>
                      <a:pt x="152" y="14"/>
                    </a:lnTo>
                    <a:lnTo>
                      <a:pt x="162" y="14"/>
                    </a:lnTo>
                    <a:lnTo>
                      <a:pt x="174" y="6"/>
                    </a:lnTo>
                    <a:lnTo>
                      <a:pt x="186" y="0"/>
                    </a:lnTo>
                    <a:lnTo>
                      <a:pt x="198" y="6"/>
                    </a:lnTo>
                    <a:lnTo>
                      <a:pt x="214" y="14"/>
                    </a:lnTo>
                    <a:lnTo>
                      <a:pt x="232" y="14"/>
                    </a:lnTo>
                    <a:lnTo>
                      <a:pt x="238" y="6"/>
                    </a:lnTo>
                    <a:lnTo>
                      <a:pt x="250" y="0"/>
                    </a:lnTo>
                    <a:lnTo>
                      <a:pt x="262" y="6"/>
                    </a:lnTo>
                    <a:lnTo>
                      <a:pt x="262" y="8"/>
                    </a:lnTo>
                    <a:lnTo>
                      <a:pt x="268" y="22"/>
                    </a:lnTo>
                    <a:lnTo>
                      <a:pt x="272" y="36"/>
                    </a:lnTo>
                    <a:lnTo>
                      <a:pt x="268" y="52"/>
                    </a:lnTo>
                    <a:lnTo>
                      <a:pt x="272" y="68"/>
                    </a:lnTo>
                    <a:lnTo>
                      <a:pt x="272" y="82"/>
                    </a:lnTo>
                    <a:lnTo>
                      <a:pt x="268" y="98"/>
                    </a:lnTo>
                    <a:lnTo>
                      <a:pt x="262" y="112"/>
                    </a:lnTo>
                    <a:lnTo>
                      <a:pt x="262" y="126"/>
                    </a:lnTo>
                    <a:lnTo>
                      <a:pt x="250" y="150"/>
                    </a:lnTo>
                    <a:lnTo>
                      <a:pt x="238" y="156"/>
                    </a:lnTo>
                    <a:lnTo>
                      <a:pt x="220" y="172"/>
                    </a:lnTo>
                    <a:lnTo>
                      <a:pt x="220" y="174"/>
                    </a:lnTo>
                    <a:lnTo>
                      <a:pt x="204" y="186"/>
                    </a:lnTo>
                    <a:lnTo>
                      <a:pt x="192" y="186"/>
                    </a:lnTo>
                    <a:lnTo>
                      <a:pt x="180" y="178"/>
                    </a:lnTo>
                    <a:lnTo>
                      <a:pt x="192" y="172"/>
                    </a:lnTo>
                    <a:lnTo>
                      <a:pt x="204" y="156"/>
                    </a:lnTo>
                    <a:lnTo>
                      <a:pt x="210" y="142"/>
                    </a:lnTo>
                    <a:lnTo>
                      <a:pt x="198" y="134"/>
                    </a:lnTo>
                    <a:lnTo>
                      <a:pt x="186" y="142"/>
                    </a:lnTo>
                    <a:lnTo>
                      <a:pt x="174" y="134"/>
                    </a:lnTo>
                    <a:lnTo>
                      <a:pt x="162" y="120"/>
                    </a:lnTo>
                    <a:lnTo>
                      <a:pt x="152" y="112"/>
                    </a:lnTo>
                    <a:lnTo>
                      <a:pt x="140" y="104"/>
                    </a:lnTo>
                    <a:lnTo>
                      <a:pt x="128" y="98"/>
                    </a:lnTo>
                    <a:lnTo>
                      <a:pt x="112" y="88"/>
                    </a:lnTo>
                    <a:lnTo>
                      <a:pt x="100" y="88"/>
                    </a:lnTo>
                    <a:lnTo>
                      <a:pt x="88" y="82"/>
                    </a:lnTo>
                    <a:lnTo>
                      <a:pt x="76" y="76"/>
                    </a:lnTo>
                    <a:lnTo>
                      <a:pt x="64" y="68"/>
                    </a:lnTo>
                    <a:lnTo>
                      <a:pt x="46" y="68"/>
                    </a:lnTo>
                    <a:lnTo>
                      <a:pt x="36" y="68"/>
                    </a:lnTo>
                    <a:lnTo>
                      <a:pt x="22" y="68"/>
                    </a:lnTo>
                    <a:lnTo>
                      <a:pt x="12" y="60"/>
                    </a:lnTo>
                    <a:lnTo>
                      <a:pt x="0" y="52"/>
                    </a:lnTo>
                    <a:lnTo>
                      <a:pt x="6" y="36"/>
                    </a:lnTo>
                    <a:lnTo>
                      <a:pt x="6" y="22"/>
                    </a:lnTo>
                    <a:lnTo>
                      <a:pt x="8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5" name="Group 135"/>
              <p:cNvGrpSpPr>
                <a:grpSpLocks noChangeAspect="1"/>
              </p:cNvGrpSpPr>
              <p:nvPr/>
            </p:nvGrpSpPr>
            <p:grpSpPr bwMode="auto">
              <a:xfrm>
                <a:off x="2744" y="3280"/>
                <a:ext cx="272" cy="186"/>
                <a:chOff x="2744" y="3280"/>
                <a:chExt cx="272" cy="186"/>
              </a:xfrm>
            </p:grpSpPr>
            <p:sp>
              <p:nvSpPr>
                <p:cNvPr id="36004" name="Freeform 136"/>
                <p:cNvSpPr>
                  <a:spLocks noChangeAspect="1"/>
                </p:cNvSpPr>
                <p:nvPr/>
              </p:nvSpPr>
              <p:spPr bwMode="auto">
                <a:xfrm>
                  <a:off x="2744" y="3280"/>
                  <a:ext cx="272" cy="186"/>
                </a:xfrm>
                <a:custGeom>
                  <a:avLst/>
                  <a:gdLst>
                    <a:gd name="T0" fmla="*/ 18 w 272"/>
                    <a:gd name="T1" fmla="*/ 14 h 186"/>
                    <a:gd name="T2" fmla="*/ 40 w 272"/>
                    <a:gd name="T3" fmla="*/ 22 h 186"/>
                    <a:gd name="T4" fmla="*/ 64 w 272"/>
                    <a:gd name="T5" fmla="*/ 30 h 186"/>
                    <a:gd name="T6" fmla="*/ 88 w 272"/>
                    <a:gd name="T7" fmla="*/ 22 h 186"/>
                    <a:gd name="T8" fmla="*/ 110 w 272"/>
                    <a:gd name="T9" fmla="*/ 30 h 186"/>
                    <a:gd name="T10" fmla="*/ 128 w 272"/>
                    <a:gd name="T11" fmla="*/ 36 h 186"/>
                    <a:gd name="T12" fmla="*/ 152 w 272"/>
                    <a:gd name="T13" fmla="*/ 30 h 186"/>
                    <a:gd name="T14" fmla="*/ 162 w 272"/>
                    <a:gd name="T15" fmla="*/ 14 h 186"/>
                    <a:gd name="T16" fmla="*/ 186 w 272"/>
                    <a:gd name="T17" fmla="*/ 0 h 186"/>
                    <a:gd name="T18" fmla="*/ 214 w 272"/>
                    <a:gd name="T19" fmla="*/ 14 h 186"/>
                    <a:gd name="T20" fmla="*/ 238 w 272"/>
                    <a:gd name="T21" fmla="*/ 6 h 186"/>
                    <a:gd name="T22" fmla="*/ 262 w 272"/>
                    <a:gd name="T23" fmla="*/ 6 h 186"/>
                    <a:gd name="T24" fmla="*/ 268 w 272"/>
                    <a:gd name="T25" fmla="*/ 22 h 186"/>
                    <a:gd name="T26" fmla="*/ 268 w 272"/>
                    <a:gd name="T27" fmla="*/ 52 h 186"/>
                    <a:gd name="T28" fmla="*/ 272 w 272"/>
                    <a:gd name="T29" fmla="*/ 82 h 186"/>
                    <a:gd name="T30" fmla="*/ 262 w 272"/>
                    <a:gd name="T31" fmla="*/ 112 h 186"/>
                    <a:gd name="T32" fmla="*/ 250 w 272"/>
                    <a:gd name="T33" fmla="*/ 150 h 186"/>
                    <a:gd name="T34" fmla="*/ 220 w 272"/>
                    <a:gd name="T35" fmla="*/ 172 h 186"/>
                    <a:gd name="T36" fmla="*/ 204 w 272"/>
                    <a:gd name="T37" fmla="*/ 186 h 186"/>
                    <a:gd name="T38" fmla="*/ 180 w 272"/>
                    <a:gd name="T39" fmla="*/ 178 h 186"/>
                    <a:gd name="T40" fmla="*/ 204 w 272"/>
                    <a:gd name="T41" fmla="*/ 156 h 186"/>
                    <a:gd name="T42" fmla="*/ 198 w 272"/>
                    <a:gd name="T43" fmla="*/ 134 h 186"/>
                    <a:gd name="T44" fmla="*/ 174 w 272"/>
                    <a:gd name="T45" fmla="*/ 134 h 186"/>
                    <a:gd name="T46" fmla="*/ 152 w 272"/>
                    <a:gd name="T47" fmla="*/ 112 h 186"/>
                    <a:gd name="T48" fmla="*/ 128 w 272"/>
                    <a:gd name="T49" fmla="*/ 98 h 186"/>
                    <a:gd name="T50" fmla="*/ 100 w 272"/>
                    <a:gd name="T51" fmla="*/ 88 h 186"/>
                    <a:gd name="T52" fmla="*/ 76 w 272"/>
                    <a:gd name="T53" fmla="*/ 76 h 186"/>
                    <a:gd name="T54" fmla="*/ 46 w 272"/>
                    <a:gd name="T55" fmla="*/ 68 h 186"/>
                    <a:gd name="T56" fmla="*/ 22 w 272"/>
                    <a:gd name="T57" fmla="*/ 68 h 186"/>
                    <a:gd name="T58" fmla="*/ 0 w 272"/>
                    <a:gd name="T59" fmla="*/ 52 h 186"/>
                    <a:gd name="T60" fmla="*/ 6 w 272"/>
                    <a:gd name="T61" fmla="*/ 22 h 186"/>
                    <a:gd name="T62" fmla="*/ 6 w 272"/>
                    <a:gd name="T63" fmla="*/ 14 h 18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72"/>
                    <a:gd name="T97" fmla="*/ 0 h 186"/>
                    <a:gd name="T98" fmla="*/ 272 w 272"/>
                    <a:gd name="T99" fmla="*/ 186 h 18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72" h="186">
                      <a:moveTo>
                        <a:pt x="6" y="14"/>
                      </a:moveTo>
                      <a:lnTo>
                        <a:pt x="18" y="14"/>
                      </a:lnTo>
                      <a:lnTo>
                        <a:pt x="30" y="14"/>
                      </a:lnTo>
                      <a:lnTo>
                        <a:pt x="40" y="22"/>
                      </a:lnTo>
                      <a:lnTo>
                        <a:pt x="52" y="30"/>
                      </a:lnTo>
                      <a:lnTo>
                        <a:pt x="64" y="30"/>
                      </a:lnTo>
                      <a:lnTo>
                        <a:pt x="76" y="22"/>
                      </a:lnTo>
                      <a:lnTo>
                        <a:pt x="88" y="22"/>
                      </a:lnTo>
                      <a:lnTo>
                        <a:pt x="98" y="22"/>
                      </a:lnTo>
                      <a:lnTo>
                        <a:pt x="110" y="30"/>
                      </a:lnTo>
                      <a:lnTo>
                        <a:pt x="116" y="30"/>
                      </a:lnTo>
                      <a:lnTo>
                        <a:pt x="128" y="36"/>
                      </a:lnTo>
                      <a:lnTo>
                        <a:pt x="138" y="36"/>
                      </a:lnTo>
                      <a:lnTo>
                        <a:pt x="152" y="30"/>
                      </a:lnTo>
                      <a:lnTo>
                        <a:pt x="152" y="14"/>
                      </a:lnTo>
                      <a:lnTo>
                        <a:pt x="162" y="14"/>
                      </a:lnTo>
                      <a:lnTo>
                        <a:pt x="174" y="6"/>
                      </a:lnTo>
                      <a:lnTo>
                        <a:pt x="186" y="0"/>
                      </a:lnTo>
                      <a:lnTo>
                        <a:pt x="198" y="6"/>
                      </a:lnTo>
                      <a:lnTo>
                        <a:pt x="214" y="14"/>
                      </a:lnTo>
                      <a:lnTo>
                        <a:pt x="232" y="14"/>
                      </a:lnTo>
                      <a:lnTo>
                        <a:pt x="238" y="6"/>
                      </a:lnTo>
                      <a:lnTo>
                        <a:pt x="250" y="0"/>
                      </a:lnTo>
                      <a:lnTo>
                        <a:pt x="262" y="6"/>
                      </a:lnTo>
                      <a:lnTo>
                        <a:pt x="262" y="8"/>
                      </a:lnTo>
                      <a:lnTo>
                        <a:pt x="268" y="22"/>
                      </a:lnTo>
                      <a:lnTo>
                        <a:pt x="272" y="36"/>
                      </a:lnTo>
                      <a:lnTo>
                        <a:pt x="268" y="52"/>
                      </a:lnTo>
                      <a:lnTo>
                        <a:pt x="272" y="68"/>
                      </a:lnTo>
                      <a:lnTo>
                        <a:pt x="272" y="82"/>
                      </a:lnTo>
                      <a:lnTo>
                        <a:pt x="268" y="98"/>
                      </a:lnTo>
                      <a:lnTo>
                        <a:pt x="262" y="112"/>
                      </a:lnTo>
                      <a:lnTo>
                        <a:pt x="262" y="126"/>
                      </a:lnTo>
                      <a:lnTo>
                        <a:pt x="250" y="150"/>
                      </a:lnTo>
                      <a:lnTo>
                        <a:pt x="238" y="156"/>
                      </a:lnTo>
                      <a:lnTo>
                        <a:pt x="220" y="172"/>
                      </a:lnTo>
                      <a:lnTo>
                        <a:pt x="220" y="174"/>
                      </a:lnTo>
                      <a:lnTo>
                        <a:pt x="204" y="186"/>
                      </a:lnTo>
                      <a:lnTo>
                        <a:pt x="192" y="186"/>
                      </a:lnTo>
                      <a:lnTo>
                        <a:pt x="180" y="178"/>
                      </a:lnTo>
                      <a:lnTo>
                        <a:pt x="192" y="172"/>
                      </a:lnTo>
                      <a:lnTo>
                        <a:pt x="204" y="156"/>
                      </a:lnTo>
                      <a:lnTo>
                        <a:pt x="210" y="142"/>
                      </a:lnTo>
                      <a:lnTo>
                        <a:pt x="198" y="134"/>
                      </a:lnTo>
                      <a:lnTo>
                        <a:pt x="186" y="142"/>
                      </a:lnTo>
                      <a:lnTo>
                        <a:pt x="174" y="134"/>
                      </a:lnTo>
                      <a:lnTo>
                        <a:pt x="162" y="120"/>
                      </a:lnTo>
                      <a:lnTo>
                        <a:pt x="152" y="112"/>
                      </a:lnTo>
                      <a:lnTo>
                        <a:pt x="140" y="104"/>
                      </a:lnTo>
                      <a:lnTo>
                        <a:pt x="128" y="98"/>
                      </a:lnTo>
                      <a:lnTo>
                        <a:pt x="112" y="88"/>
                      </a:lnTo>
                      <a:lnTo>
                        <a:pt x="100" y="88"/>
                      </a:lnTo>
                      <a:lnTo>
                        <a:pt x="88" y="82"/>
                      </a:lnTo>
                      <a:lnTo>
                        <a:pt x="76" y="76"/>
                      </a:lnTo>
                      <a:lnTo>
                        <a:pt x="64" y="68"/>
                      </a:lnTo>
                      <a:lnTo>
                        <a:pt x="46" y="68"/>
                      </a:lnTo>
                      <a:lnTo>
                        <a:pt x="36" y="68"/>
                      </a:lnTo>
                      <a:lnTo>
                        <a:pt x="22" y="68"/>
                      </a:lnTo>
                      <a:lnTo>
                        <a:pt x="12" y="60"/>
                      </a:lnTo>
                      <a:lnTo>
                        <a:pt x="0" y="52"/>
                      </a:lnTo>
                      <a:lnTo>
                        <a:pt x="6" y="36"/>
                      </a:lnTo>
                      <a:lnTo>
                        <a:pt x="6" y="22"/>
                      </a:lnTo>
                      <a:lnTo>
                        <a:pt x="8" y="14"/>
                      </a:lnTo>
                      <a:lnTo>
                        <a:pt x="6" y="14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005" name="Freeform 137"/>
                <p:cNvSpPr>
                  <a:spLocks noChangeAspect="1"/>
                </p:cNvSpPr>
                <p:nvPr/>
              </p:nvSpPr>
              <p:spPr bwMode="auto">
                <a:xfrm>
                  <a:off x="2744" y="3280"/>
                  <a:ext cx="272" cy="186"/>
                </a:xfrm>
                <a:custGeom>
                  <a:avLst/>
                  <a:gdLst>
                    <a:gd name="T0" fmla="*/ 18 w 272"/>
                    <a:gd name="T1" fmla="*/ 14 h 186"/>
                    <a:gd name="T2" fmla="*/ 40 w 272"/>
                    <a:gd name="T3" fmla="*/ 22 h 186"/>
                    <a:gd name="T4" fmla="*/ 64 w 272"/>
                    <a:gd name="T5" fmla="*/ 30 h 186"/>
                    <a:gd name="T6" fmla="*/ 88 w 272"/>
                    <a:gd name="T7" fmla="*/ 22 h 186"/>
                    <a:gd name="T8" fmla="*/ 110 w 272"/>
                    <a:gd name="T9" fmla="*/ 30 h 186"/>
                    <a:gd name="T10" fmla="*/ 128 w 272"/>
                    <a:gd name="T11" fmla="*/ 36 h 186"/>
                    <a:gd name="T12" fmla="*/ 152 w 272"/>
                    <a:gd name="T13" fmla="*/ 30 h 186"/>
                    <a:gd name="T14" fmla="*/ 162 w 272"/>
                    <a:gd name="T15" fmla="*/ 14 h 186"/>
                    <a:gd name="T16" fmla="*/ 186 w 272"/>
                    <a:gd name="T17" fmla="*/ 0 h 186"/>
                    <a:gd name="T18" fmla="*/ 214 w 272"/>
                    <a:gd name="T19" fmla="*/ 14 h 186"/>
                    <a:gd name="T20" fmla="*/ 238 w 272"/>
                    <a:gd name="T21" fmla="*/ 6 h 186"/>
                    <a:gd name="T22" fmla="*/ 262 w 272"/>
                    <a:gd name="T23" fmla="*/ 6 h 186"/>
                    <a:gd name="T24" fmla="*/ 268 w 272"/>
                    <a:gd name="T25" fmla="*/ 22 h 186"/>
                    <a:gd name="T26" fmla="*/ 268 w 272"/>
                    <a:gd name="T27" fmla="*/ 52 h 186"/>
                    <a:gd name="T28" fmla="*/ 272 w 272"/>
                    <a:gd name="T29" fmla="*/ 82 h 186"/>
                    <a:gd name="T30" fmla="*/ 262 w 272"/>
                    <a:gd name="T31" fmla="*/ 112 h 186"/>
                    <a:gd name="T32" fmla="*/ 250 w 272"/>
                    <a:gd name="T33" fmla="*/ 150 h 186"/>
                    <a:gd name="T34" fmla="*/ 220 w 272"/>
                    <a:gd name="T35" fmla="*/ 172 h 186"/>
                    <a:gd name="T36" fmla="*/ 204 w 272"/>
                    <a:gd name="T37" fmla="*/ 186 h 186"/>
                    <a:gd name="T38" fmla="*/ 180 w 272"/>
                    <a:gd name="T39" fmla="*/ 178 h 186"/>
                    <a:gd name="T40" fmla="*/ 204 w 272"/>
                    <a:gd name="T41" fmla="*/ 156 h 186"/>
                    <a:gd name="T42" fmla="*/ 198 w 272"/>
                    <a:gd name="T43" fmla="*/ 134 h 186"/>
                    <a:gd name="T44" fmla="*/ 174 w 272"/>
                    <a:gd name="T45" fmla="*/ 134 h 186"/>
                    <a:gd name="T46" fmla="*/ 152 w 272"/>
                    <a:gd name="T47" fmla="*/ 112 h 186"/>
                    <a:gd name="T48" fmla="*/ 128 w 272"/>
                    <a:gd name="T49" fmla="*/ 98 h 186"/>
                    <a:gd name="T50" fmla="*/ 100 w 272"/>
                    <a:gd name="T51" fmla="*/ 88 h 186"/>
                    <a:gd name="T52" fmla="*/ 76 w 272"/>
                    <a:gd name="T53" fmla="*/ 76 h 186"/>
                    <a:gd name="T54" fmla="*/ 46 w 272"/>
                    <a:gd name="T55" fmla="*/ 68 h 186"/>
                    <a:gd name="T56" fmla="*/ 22 w 272"/>
                    <a:gd name="T57" fmla="*/ 68 h 186"/>
                    <a:gd name="T58" fmla="*/ 0 w 272"/>
                    <a:gd name="T59" fmla="*/ 52 h 186"/>
                    <a:gd name="T60" fmla="*/ 6 w 272"/>
                    <a:gd name="T61" fmla="*/ 22 h 186"/>
                    <a:gd name="T62" fmla="*/ 6 w 272"/>
                    <a:gd name="T63" fmla="*/ 14 h 18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72"/>
                    <a:gd name="T97" fmla="*/ 0 h 186"/>
                    <a:gd name="T98" fmla="*/ 272 w 272"/>
                    <a:gd name="T99" fmla="*/ 186 h 18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72" h="186">
                      <a:moveTo>
                        <a:pt x="6" y="14"/>
                      </a:moveTo>
                      <a:lnTo>
                        <a:pt x="18" y="14"/>
                      </a:lnTo>
                      <a:lnTo>
                        <a:pt x="30" y="14"/>
                      </a:lnTo>
                      <a:lnTo>
                        <a:pt x="40" y="22"/>
                      </a:lnTo>
                      <a:lnTo>
                        <a:pt x="52" y="30"/>
                      </a:lnTo>
                      <a:lnTo>
                        <a:pt x="64" y="30"/>
                      </a:lnTo>
                      <a:lnTo>
                        <a:pt x="76" y="22"/>
                      </a:lnTo>
                      <a:lnTo>
                        <a:pt x="88" y="22"/>
                      </a:lnTo>
                      <a:lnTo>
                        <a:pt x="98" y="22"/>
                      </a:lnTo>
                      <a:lnTo>
                        <a:pt x="110" y="30"/>
                      </a:lnTo>
                      <a:lnTo>
                        <a:pt x="116" y="30"/>
                      </a:lnTo>
                      <a:lnTo>
                        <a:pt x="128" y="36"/>
                      </a:lnTo>
                      <a:lnTo>
                        <a:pt x="138" y="36"/>
                      </a:lnTo>
                      <a:lnTo>
                        <a:pt x="152" y="30"/>
                      </a:lnTo>
                      <a:lnTo>
                        <a:pt x="152" y="14"/>
                      </a:lnTo>
                      <a:lnTo>
                        <a:pt x="162" y="14"/>
                      </a:lnTo>
                      <a:lnTo>
                        <a:pt x="174" y="6"/>
                      </a:lnTo>
                      <a:lnTo>
                        <a:pt x="186" y="0"/>
                      </a:lnTo>
                      <a:lnTo>
                        <a:pt x="198" y="6"/>
                      </a:lnTo>
                      <a:lnTo>
                        <a:pt x="214" y="14"/>
                      </a:lnTo>
                      <a:lnTo>
                        <a:pt x="232" y="14"/>
                      </a:lnTo>
                      <a:lnTo>
                        <a:pt x="238" y="6"/>
                      </a:lnTo>
                      <a:lnTo>
                        <a:pt x="250" y="0"/>
                      </a:lnTo>
                      <a:lnTo>
                        <a:pt x="262" y="6"/>
                      </a:lnTo>
                      <a:lnTo>
                        <a:pt x="262" y="8"/>
                      </a:lnTo>
                      <a:lnTo>
                        <a:pt x="268" y="22"/>
                      </a:lnTo>
                      <a:lnTo>
                        <a:pt x="272" y="36"/>
                      </a:lnTo>
                      <a:lnTo>
                        <a:pt x="268" y="52"/>
                      </a:lnTo>
                      <a:lnTo>
                        <a:pt x="272" y="68"/>
                      </a:lnTo>
                      <a:lnTo>
                        <a:pt x="272" y="82"/>
                      </a:lnTo>
                      <a:lnTo>
                        <a:pt x="268" y="98"/>
                      </a:lnTo>
                      <a:lnTo>
                        <a:pt x="262" y="112"/>
                      </a:lnTo>
                      <a:lnTo>
                        <a:pt x="262" y="126"/>
                      </a:lnTo>
                      <a:lnTo>
                        <a:pt x="250" y="150"/>
                      </a:lnTo>
                      <a:lnTo>
                        <a:pt x="238" y="156"/>
                      </a:lnTo>
                      <a:lnTo>
                        <a:pt x="220" y="172"/>
                      </a:lnTo>
                      <a:lnTo>
                        <a:pt x="220" y="174"/>
                      </a:lnTo>
                      <a:lnTo>
                        <a:pt x="204" y="186"/>
                      </a:lnTo>
                      <a:lnTo>
                        <a:pt x="192" y="186"/>
                      </a:lnTo>
                      <a:lnTo>
                        <a:pt x="180" y="178"/>
                      </a:lnTo>
                      <a:lnTo>
                        <a:pt x="192" y="172"/>
                      </a:lnTo>
                      <a:lnTo>
                        <a:pt x="204" y="156"/>
                      </a:lnTo>
                      <a:lnTo>
                        <a:pt x="210" y="142"/>
                      </a:lnTo>
                      <a:lnTo>
                        <a:pt x="198" y="134"/>
                      </a:lnTo>
                      <a:lnTo>
                        <a:pt x="186" y="142"/>
                      </a:lnTo>
                      <a:lnTo>
                        <a:pt x="174" y="134"/>
                      </a:lnTo>
                      <a:lnTo>
                        <a:pt x="162" y="120"/>
                      </a:lnTo>
                      <a:lnTo>
                        <a:pt x="152" y="112"/>
                      </a:lnTo>
                      <a:lnTo>
                        <a:pt x="140" y="104"/>
                      </a:lnTo>
                      <a:lnTo>
                        <a:pt x="128" y="98"/>
                      </a:lnTo>
                      <a:lnTo>
                        <a:pt x="112" y="88"/>
                      </a:lnTo>
                      <a:lnTo>
                        <a:pt x="100" y="88"/>
                      </a:lnTo>
                      <a:lnTo>
                        <a:pt x="88" y="82"/>
                      </a:lnTo>
                      <a:lnTo>
                        <a:pt x="76" y="76"/>
                      </a:lnTo>
                      <a:lnTo>
                        <a:pt x="64" y="68"/>
                      </a:lnTo>
                      <a:lnTo>
                        <a:pt x="46" y="68"/>
                      </a:lnTo>
                      <a:lnTo>
                        <a:pt x="36" y="68"/>
                      </a:lnTo>
                      <a:lnTo>
                        <a:pt x="22" y="68"/>
                      </a:lnTo>
                      <a:lnTo>
                        <a:pt x="12" y="60"/>
                      </a:lnTo>
                      <a:lnTo>
                        <a:pt x="0" y="52"/>
                      </a:lnTo>
                      <a:lnTo>
                        <a:pt x="6" y="36"/>
                      </a:lnTo>
                      <a:lnTo>
                        <a:pt x="6" y="22"/>
                      </a:lnTo>
                      <a:lnTo>
                        <a:pt x="8" y="14"/>
                      </a:lnTo>
                      <a:lnTo>
                        <a:pt x="6" y="14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29" name="Group 138"/>
            <p:cNvGrpSpPr>
              <a:grpSpLocks noChangeAspect="1"/>
            </p:cNvGrpSpPr>
            <p:nvPr/>
          </p:nvGrpSpPr>
          <p:grpSpPr bwMode="auto">
            <a:xfrm>
              <a:off x="2634" y="3172"/>
              <a:ext cx="451" cy="418"/>
              <a:chOff x="2558" y="3326"/>
              <a:chExt cx="410" cy="380"/>
            </a:xfrm>
          </p:grpSpPr>
          <p:sp>
            <p:nvSpPr>
              <p:cNvPr id="35994" name="Freeform 139"/>
              <p:cNvSpPr>
                <a:spLocks noChangeAspect="1"/>
              </p:cNvSpPr>
              <p:nvPr/>
            </p:nvSpPr>
            <p:spPr bwMode="auto">
              <a:xfrm>
                <a:off x="2558" y="3326"/>
                <a:ext cx="400" cy="370"/>
              </a:xfrm>
              <a:custGeom>
                <a:avLst/>
                <a:gdLst>
                  <a:gd name="T0" fmla="*/ 384 w 400"/>
                  <a:gd name="T1" fmla="*/ 134 h 370"/>
                  <a:gd name="T2" fmla="*/ 362 w 400"/>
                  <a:gd name="T3" fmla="*/ 126 h 370"/>
                  <a:gd name="T4" fmla="*/ 384 w 400"/>
                  <a:gd name="T5" fmla="*/ 104 h 370"/>
                  <a:gd name="T6" fmla="*/ 378 w 400"/>
                  <a:gd name="T7" fmla="*/ 82 h 370"/>
                  <a:gd name="T8" fmla="*/ 356 w 400"/>
                  <a:gd name="T9" fmla="*/ 82 h 370"/>
                  <a:gd name="T10" fmla="*/ 332 w 400"/>
                  <a:gd name="T11" fmla="*/ 60 h 370"/>
                  <a:gd name="T12" fmla="*/ 310 w 400"/>
                  <a:gd name="T13" fmla="*/ 44 h 370"/>
                  <a:gd name="T14" fmla="*/ 280 w 400"/>
                  <a:gd name="T15" fmla="*/ 36 h 370"/>
                  <a:gd name="T16" fmla="*/ 256 w 400"/>
                  <a:gd name="T17" fmla="*/ 22 h 370"/>
                  <a:gd name="T18" fmla="*/ 228 w 400"/>
                  <a:gd name="T19" fmla="*/ 14 h 370"/>
                  <a:gd name="T20" fmla="*/ 204 w 400"/>
                  <a:gd name="T21" fmla="*/ 14 h 370"/>
                  <a:gd name="T22" fmla="*/ 180 w 400"/>
                  <a:gd name="T23" fmla="*/ 0 h 370"/>
                  <a:gd name="T24" fmla="*/ 164 w 400"/>
                  <a:gd name="T25" fmla="*/ 14 h 370"/>
                  <a:gd name="T26" fmla="*/ 140 w 400"/>
                  <a:gd name="T27" fmla="*/ 22 h 370"/>
                  <a:gd name="T28" fmla="*/ 118 w 400"/>
                  <a:gd name="T29" fmla="*/ 44 h 370"/>
                  <a:gd name="T30" fmla="*/ 94 w 400"/>
                  <a:gd name="T31" fmla="*/ 66 h 370"/>
                  <a:gd name="T32" fmla="*/ 70 w 400"/>
                  <a:gd name="T33" fmla="*/ 96 h 370"/>
                  <a:gd name="T34" fmla="*/ 48 w 400"/>
                  <a:gd name="T35" fmla="*/ 126 h 370"/>
                  <a:gd name="T36" fmla="*/ 18 w 400"/>
                  <a:gd name="T37" fmla="*/ 164 h 370"/>
                  <a:gd name="T38" fmla="*/ 0 w 400"/>
                  <a:gd name="T39" fmla="*/ 192 h 370"/>
                  <a:gd name="T40" fmla="*/ 24 w 400"/>
                  <a:gd name="T41" fmla="*/ 186 h 370"/>
                  <a:gd name="T42" fmla="*/ 54 w 400"/>
                  <a:gd name="T43" fmla="*/ 186 h 370"/>
                  <a:gd name="T44" fmla="*/ 76 w 400"/>
                  <a:gd name="T45" fmla="*/ 216 h 370"/>
                  <a:gd name="T46" fmla="*/ 100 w 400"/>
                  <a:gd name="T47" fmla="*/ 222 h 370"/>
                  <a:gd name="T48" fmla="*/ 122 w 400"/>
                  <a:gd name="T49" fmla="*/ 238 h 370"/>
                  <a:gd name="T50" fmla="*/ 144 w 400"/>
                  <a:gd name="T51" fmla="*/ 252 h 370"/>
                  <a:gd name="T52" fmla="*/ 168 w 400"/>
                  <a:gd name="T53" fmla="*/ 268 h 370"/>
                  <a:gd name="T54" fmla="*/ 192 w 400"/>
                  <a:gd name="T55" fmla="*/ 296 h 370"/>
                  <a:gd name="T56" fmla="*/ 216 w 400"/>
                  <a:gd name="T57" fmla="*/ 318 h 370"/>
                  <a:gd name="T58" fmla="*/ 210 w 400"/>
                  <a:gd name="T59" fmla="*/ 342 h 370"/>
                  <a:gd name="T60" fmla="*/ 204 w 400"/>
                  <a:gd name="T61" fmla="*/ 370 h 370"/>
                  <a:gd name="T62" fmla="*/ 228 w 400"/>
                  <a:gd name="T63" fmla="*/ 362 h 370"/>
                  <a:gd name="T64" fmla="*/ 250 w 400"/>
                  <a:gd name="T65" fmla="*/ 342 h 370"/>
                  <a:gd name="T66" fmla="*/ 262 w 400"/>
                  <a:gd name="T67" fmla="*/ 310 h 370"/>
                  <a:gd name="T68" fmla="*/ 280 w 400"/>
                  <a:gd name="T69" fmla="*/ 290 h 370"/>
                  <a:gd name="T70" fmla="*/ 304 w 400"/>
                  <a:gd name="T71" fmla="*/ 268 h 370"/>
                  <a:gd name="T72" fmla="*/ 326 w 400"/>
                  <a:gd name="T73" fmla="*/ 244 h 370"/>
                  <a:gd name="T74" fmla="*/ 350 w 400"/>
                  <a:gd name="T75" fmla="*/ 222 h 370"/>
                  <a:gd name="T76" fmla="*/ 362 w 400"/>
                  <a:gd name="T77" fmla="*/ 186 h 370"/>
                  <a:gd name="T78" fmla="*/ 384 w 400"/>
                  <a:gd name="T79" fmla="*/ 148 h 370"/>
                  <a:gd name="T80" fmla="*/ 400 w 400"/>
                  <a:gd name="T81" fmla="*/ 120 h 3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0"/>
                  <a:gd name="T124" fmla="*/ 0 h 370"/>
                  <a:gd name="T125" fmla="*/ 400 w 400"/>
                  <a:gd name="T126" fmla="*/ 370 h 3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0" h="370">
                    <a:moveTo>
                      <a:pt x="400" y="120"/>
                    </a:moveTo>
                    <a:lnTo>
                      <a:pt x="384" y="134"/>
                    </a:lnTo>
                    <a:lnTo>
                      <a:pt x="372" y="134"/>
                    </a:lnTo>
                    <a:lnTo>
                      <a:pt x="362" y="126"/>
                    </a:lnTo>
                    <a:lnTo>
                      <a:pt x="372" y="118"/>
                    </a:lnTo>
                    <a:lnTo>
                      <a:pt x="384" y="104"/>
                    </a:lnTo>
                    <a:lnTo>
                      <a:pt x="390" y="88"/>
                    </a:lnTo>
                    <a:lnTo>
                      <a:pt x="378" y="82"/>
                    </a:lnTo>
                    <a:lnTo>
                      <a:pt x="366" y="88"/>
                    </a:lnTo>
                    <a:lnTo>
                      <a:pt x="356" y="82"/>
                    </a:lnTo>
                    <a:lnTo>
                      <a:pt x="344" y="66"/>
                    </a:lnTo>
                    <a:lnTo>
                      <a:pt x="332" y="60"/>
                    </a:lnTo>
                    <a:lnTo>
                      <a:pt x="320" y="52"/>
                    </a:lnTo>
                    <a:lnTo>
                      <a:pt x="310" y="44"/>
                    </a:lnTo>
                    <a:lnTo>
                      <a:pt x="292" y="36"/>
                    </a:lnTo>
                    <a:lnTo>
                      <a:pt x="280" y="36"/>
                    </a:lnTo>
                    <a:lnTo>
                      <a:pt x="268" y="30"/>
                    </a:lnTo>
                    <a:lnTo>
                      <a:pt x="256" y="22"/>
                    </a:lnTo>
                    <a:lnTo>
                      <a:pt x="244" y="14"/>
                    </a:lnTo>
                    <a:lnTo>
                      <a:pt x="228" y="14"/>
                    </a:lnTo>
                    <a:lnTo>
                      <a:pt x="216" y="14"/>
                    </a:lnTo>
                    <a:lnTo>
                      <a:pt x="204" y="14"/>
                    </a:lnTo>
                    <a:lnTo>
                      <a:pt x="192" y="6"/>
                    </a:lnTo>
                    <a:lnTo>
                      <a:pt x="180" y="0"/>
                    </a:lnTo>
                    <a:lnTo>
                      <a:pt x="176" y="6"/>
                    </a:lnTo>
                    <a:lnTo>
                      <a:pt x="164" y="14"/>
                    </a:lnTo>
                    <a:lnTo>
                      <a:pt x="152" y="14"/>
                    </a:lnTo>
                    <a:lnTo>
                      <a:pt x="140" y="22"/>
                    </a:lnTo>
                    <a:lnTo>
                      <a:pt x="128" y="36"/>
                    </a:lnTo>
                    <a:lnTo>
                      <a:pt x="118" y="44"/>
                    </a:lnTo>
                    <a:lnTo>
                      <a:pt x="104" y="60"/>
                    </a:lnTo>
                    <a:lnTo>
                      <a:pt x="94" y="66"/>
                    </a:lnTo>
                    <a:lnTo>
                      <a:pt x="82" y="82"/>
                    </a:lnTo>
                    <a:lnTo>
                      <a:pt x="70" y="96"/>
                    </a:lnTo>
                    <a:lnTo>
                      <a:pt x="58" y="110"/>
                    </a:lnTo>
                    <a:lnTo>
                      <a:pt x="48" y="126"/>
                    </a:lnTo>
                    <a:lnTo>
                      <a:pt x="34" y="140"/>
                    </a:lnTo>
                    <a:lnTo>
                      <a:pt x="18" y="164"/>
                    </a:lnTo>
                    <a:lnTo>
                      <a:pt x="6" y="178"/>
                    </a:lnTo>
                    <a:lnTo>
                      <a:pt x="0" y="192"/>
                    </a:lnTo>
                    <a:lnTo>
                      <a:pt x="12" y="192"/>
                    </a:lnTo>
                    <a:lnTo>
                      <a:pt x="24" y="186"/>
                    </a:lnTo>
                    <a:lnTo>
                      <a:pt x="34" y="178"/>
                    </a:lnTo>
                    <a:lnTo>
                      <a:pt x="54" y="186"/>
                    </a:lnTo>
                    <a:lnTo>
                      <a:pt x="64" y="192"/>
                    </a:lnTo>
                    <a:lnTo>
                      <a:pt x="76" y="216"/>
                    </a:lnTo>
                    <a:lnTo>
                      <a:pt x="88" y="222"/>
                    </a:lnTo>
                    <a:lnTo>
                      <a:pt x="100" y="222"/>
                    </a:lnTo>
                    <a:lnTo>
                      <a:pt x="110" y="230"/>
                    </a:lnTo>
                    <a:lnTo>
                      <a:pt x="122" y="238"/>
                    </a:lnTo>
                    <a:lnTo>
                      <a:pt x="134" y="244"/>
                    </a:lnTo>
                    <a:lnTo>
                      <a:pt x="144" y="252"/>
                    </a:lnTo>
                    <a:lnTo>
                      <a:pt x="158" y="260"/>
                    </a:lnTo>
                    <a:lnTo>
                      <a:pt x="168" y="268"/>
                    </a:lnTo>
                    <a:lnTo>
                      <a:pt x="180" y="282"/>
                    </a:lnTo>
                    <a:lnTo>
                      <a:pt x="192" y="296"/>
                    </a:lnTo>
                    <a:lnTo>
                      <a:pt x="204" y="304"/>
                    </a:lnTo>
                    <a:lnTo>
                      <a:pt x="216" y="318"/>
                    </a:lnTo>
                    <a:lnTo>
                      <a:pt x="222" y="334"/>
                    </a:lnTo>
                    <a:lnTo>
                      <a:pt x="210" y="342"/>
                    </a:lnTo>
                    <a:lnTo>
                      <a:pt x="204" y="356"/>
                    </a:lnTo>
                    <a:lnTo>
                      <a:pt x="204" y="370"/>
                    </a:lnTo>
                    <a:lnTo>
                      <a:pt x="216" y="370"/>
                    </a:lnTo>
                    <a:lnTo>
                      <a:pt x="228" y="362"/>
                    </a:lnTo>
                    <a:lnTo>
                      <a:pt x="240" y="356"/>
                    </a:lnTo>
                    <a:lnTo>
                      <a:pt x="250" y="342"/>
                    </a:lnTo>
                    <a:lnTo>
                      <a:pt x="256" y="326"/>
                    </a:lnTo>
                    <a:lnTo>
                      <a:pt x="262" y="310"/>
                    </a:lnTo>
                    <a:lnTo>
                      <a:pt x="268" y="296"/>
                    </a:lnTo>
                    <a:lnTo>
                      <a:pt x="280" y="290"/>
                    </a:lnTo>
                    <a:lnTo>
                      <a:pt x="292" y="274"/>
                    </a:lnTo>
                    <a:lnTo>
                      <a:pt x="304" y="268"/>
                    </a:lnTo>
                    <a:lnTo>
                      <a:pt x="314" y="260"/>
                    </a:lnTo>
                    <a:lnTo>
                      <a:pt x="326" y="244"/>
                    </a:lnTo>
                    <a:lnTo>
                      <a:pt x="338" y="238"/>
                    </a:lnTo>
                    <a:lnTo>
                      <a:pt x="350" y="222"/>
                    </a:lnTo>
                    <a:lnTo>
                      <a:pt x="356" y="208"/>
                    </a:lnTo>
                    <a:lnTo>
                      <a:pt x="362" y="186"/>
                    </a:lnTo>
                    <a:lnTo>
                      <a:pt x="366" y="170"/>
                    </a:lnTo>
                    <a:lnTo>
                      <a:pt x="384" y="148"/>
                    </a:lnTo>
                    <a:lnTo>
                      <a:pt x="396" y="134"/>
                    </a:lnTo>
                    <a:lnTo>
                      <a:pt x="400" y="12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95" name="Freeform 140"/>
              <p:cNvSpPr>
                <a:spLocks noChangeAspect="1"/>
              </p:cNvSpPr>
              <p:nvPr/>
            </p:nvSpPr>
            <p:spPr bwMode="auto">
              <a:xfrm>
                <a:off x="2568" y="3336"/>
                <a:ext cx="400" cy="370"/>
              </a:xfrm>
              <a:custGeom>
                <a:avLst/>
                <a:gdLst>
                  <a:gd name="T0" fmla="*/ 384 w 400"/>
                  <a:gd name="T1" fmla="*/ 134 h 370"/>
                  <a:gd name="T2" fmla="*/ 360 w 400"/>
                  <a:gd name="T3" fmla="*/ 126 h 370"/>
                  <a:gd name="T4" fmla="*/ 384 w 400"/>
                  <a:gd name="T5" fmla="*/ 104 h 370"/>
                  <a:gd name="T6" fmla="*/ 378 w 400"/>
                  <a:gd name="T7" fmla="*/ 82 h 370"/>
                  <a:gd name="T8" fmla="*/ 354 w 400"/>
                  <a:gd name="T9" fmla="*/ 82 h 370"/>
                  <a:gd name="T10" fmla="*/ 332 w 400"/>
                  <a:gd name="T11" fmla="*/ 60 h 370"/>
                  <a:gd name="T12" fmla="*/ 308 w 400"/>
                  <a:gd name="T13" fmla="*/ 44 h 370"/>
                  <a:gd name="T14" fmla="*/ 278 w 400"/>
                  <a:gd name="T15" fmla="*/ 36 h 370"/>
                  <a:gd name="T16" fmla="*/ 256 w 400"/>
                  <a:gd name="T17" fmla="*/ 22 h 370"/>
                  <a:gd name="T18" fmla="*/ 226 w 400"/>
                  <a:gd name="T19" fmla="*/ 14 h 370"/>
                  <a:gd name="T20" fmla="*/ 204 w 400"/>
                  <a:gd name="T21" fmla="*/ 14 h 370"/>
                  <a:gd name="T22" fmla="*/ 180 w 400"/>
                  <a:gd name="T23" fmla="*/ 0 h 370"/>
                  <a:gd name="T24" fmla="*/ 164 w 400"/>
                  <a:gd name="T25" fmla="*/ 14 h 370"/>
                  <a:gd name="T26" fmla="*/ 140 w 400"/>
                  <a:gd name="T27" fmla="*/ 22 h 370"/>
                  <a:gd name="T28" fmla="*/ 116 w 400"/>
                  <a:gd name="T29" fmla="*/ 44 h 370"/>
                  <a:gd name="T30" fmla="*/ 92 w 400"/>
                  <a:gd name="T31" fmla="*/ 66 h 370"/>
                  <a:gd name="T32" fmla="*/ 70 w 400"/>
                  <a:gd name="T33" fmla="*/ 96 h 370"/>
                  <a:gd name="T34" fmla="*/ 48 w 400"/>
                  <a:gd name="T35" fmla="*/ 126 h 370"/>
                  <a:gd name="T36" fmla="*/ 18 w 400"/>
                  <a:gd name="T37" fmla="*/ 162 h 370"/>
                  <a:gd name="T38" fmla="*/ 0 w 400"/>
                  <a:gd name="T39" fmla="*/ 194 h 370"/>
                  <a:gd name="T40" fmla="*/ 24 w 400"/>
                  <a:gd name="T41" fmla="*/ 186 h 370"/>
                  <a:gd name="T42" fmla="*/ 52 w 400"/>
                  <a:gd name="T43" fmla="*/ 186 h 370"/>
                  <a:gd name="T44" fmla="*/ 76 w 400"/>
                  <a:gd name="T45" fmla="*/ 216 h 370"/>
                  <a:gd name="T46" fmla="*/ 100 w 400"/>
                  <a:gd name="T47" fmla="*/ 222 h 370"/>
                  <a:gd name="T48" fmla="*/ 122 w 400"/>
                  <a:gd name="T49" fmla="*/ 238 h 370"/>
                  <a:gd name="T50" fmla="*/ 144 w 400"/>
                  <a:gd name="T51" fmla="*/ 252 h 370"/>
                  <a:gd name="T52" fmla="*/ 168 w 400"/>
                  <a:gd name="T53" fmla="*/ 268 h 370"/>
                  <a:gd name="T54" fmla="*/ 192 w 400"/>
                  <a:gd name="T55" fmla="*/ 296 h 370"/>
                  <a:gd name="T56" fmla="*/ 216 w 400"/>
                  <a:gd name="T57" fmla="*/ 320 h 370"/>
                  <a:gd name="T58" fmla="*/ 210 w 400"/>
                  <a:gd name="T59" fmla="*/ 342 h 370"/>
                  <a:gd name="T60" fmla="*/ 204 w 400"/>
                  <a:gd name="T61" fmla="*/ 370 h 370"/>
                  <a:gd name="T62" fmla="*/ 226 w 400"/>
                  <a:gd name="T63" fmla="*/ 362 h 370"/>
                  <a:gd name="T64" fmla="*/ 250 w 400"/>
                  <a:gd name="T65" fmla="*/ 342 h 370"/>
                  <a:gd name="T66" fmla="*/ 262 w 400"/>
                  <a:gd name="T67" fmla="*/ 310 h 370"/>
                  <a:gd name="T68" fmla="*/ 278 w 400"/>
                  <a:gd name="T69" fmla="*/ 290 h 370"/>
                  <a:gd name="T70" fmla="*/ 304 w 400"/>
                  <a:gd name="T71" fmla="*/ 268 h 370"/>
                  <a:gd name="T72" fmla="*/ 326 w 400"/>
                  <a:gd name="T73" fmla="*/ 244 h 370"/>
                  <a:gd name="T74" fmla="*/ 348 w 400"/>
                  <a:gd name="T75" fmla="*/ 222 h 370"/>
                  <a:gd name="T76" fmla="*/ 360 w 400"/>
                  <a:gd name="T77" fmla="*/ 186 h 370"/>
                  <a:gd name="T78" fmla="*/ 384 w 400"/>
                  <a:gd name="T79" fmla="*/ 148 h 370"/>
                  <a:gd name="T80" fmla="*/ 400 w 400"/>
                  <a:gd name="T81" fmla="*/ 120 h 3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0"/>
                  <a:gd name="T124" fmla="*/ 0 h 370"/>
                  <a:gd name="T125" fmla="*/ 400 w 400"/>
                  <a:gd name="T126" fmla="*/ 370 h 3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0" h="370">
                    <a:moveTo>
                      <a:pt x="400" y="120"/>
                    </a:moveTo>
                    <a:lnTo>
                      <a:pt x="384" y="134"/>
                    </a:lnTo>
                    <a:lnTo>
                      <a:pt x="372" y="134"/>
                    </a:lnTo>
                    <a:lnTo>
                      <a:pt x="360" y="126"/>
                    </a:lnTo>
                    <a:lnTo>
                      <a:pt x="372" y="118"/>
                    </a:lnTo>
                    <a:lnTo>
                      <a:pt x="384" y="104"/>
                    </a:lnTo>
                    <a:lnTo>
                      <a:pt x="390" y="88"/>
                    </a:lnTo>
                    <a:lnTo>
                      <a:pt x="378" y="82"/>
                    </a:lnTo>
                    <a:lnTo>
                      <a:pt x="366" y="88"/>
                    </a:lnTo>
                    <a:lnTo>
                      <a:pt x="354" y="82"/>
                    </a:lnTo>
                    <a:lnTo>
                      <a:pt x="342" y="66"/>
                    </a:lnTo>
                    <a:lnTo>
                      <a:pt x="332" y="60"/>
                    </a:lnTo>
                    <a:lnTo>
                      <a:pt x="320" y="52"/>
                    </a:lnTo>
                    <a:lnTo>
                      <a:pt x="308" y="44"/>
                    </a:lnTo>
                    <a:lnTo>
                      <a:pt x="290" y="36"/>
                    </a:lnTo>
                    <a:lnTo>
                      <a:pt x="278" y="36"/>
                    </a:lnTo>
                    <a:lnTo>
                      <a:pt x="268" y="30"/>
                    </a:lnTo>
                    <a:lnTo>
                      <a:pt x="256" y="22"/>
                    </a:lnTo>
                    <a:lnTo>
                      <a:pt x="244" y="14"/>
                    </a:lnTo>
                    <a:lnTo>
                      <a:pt x="226" y="14"/>
                    </a:lnTo>
                    <a:lnTo>
                      <a:pt x="216" y="14"/>
                    </a:lnTo>
                    <a:lnTo>
                      <a:pt x="204" y="14"/>
                    </a:lnTo>
                    <a:lnTo>
                      <a:pt x="192" y="6"/>
                    </a:lnTo>
                    <a:lnTo>
                      <a:pt x="180" y="0"/>
                    </a:lnTo>
                    <a:lnTo>
                      <a:pt x="174" y="6"/>
                    </a:lnTo>
                    <a:lnTo>
                      <a:pt x="164" y="14"/>
                    </a:lnTo>
                    <a:lnTo>
                      <a:pt x="152" y="14"/>
                    </a:lnTo>
                    <a:lnTo>
                      <a:pt x="140" y="22"/>
                    </a:lnTo>
                    <a:lnTo>
                      <a:pt x="128" y="36"/>
                    </a:lnTo>
                    <a:lnTo>
                      <a:pt x="116" y="44"/>
                    </a:lnTo>
                    <a:lnTo>
                      <a:pt x="104" y="60"/>
                    </a:lnTo>
                    <a:lnTo>
                      <a:pt x="92" y="66"/>
                    </a:lnTo>
                    <a:lnTo>
                      <a:pt x="82" y="82"/>
                    </a:lnTo>
                    <a:lnTo>
                      <a:pt x="70" y="96"/>
                    </a:lnTo>
                    <a:lnTo>
                      <a:pt x="58" y="112"/>
                    </a:lnTo>
                    <a:lnTo>
                      <a:pt x="48" y="126"/>
                    </a:lnTo>
                    <a:lnTo>
                      <a:pt x="34" y="140"/>
                    </a:lnTo>
                    <a:lnTo>
                      <a:pt x="18" y="162"/>
                    </a:lnTo>
                    <a:lnTo>
                      <a:pt x="6" y="178"/>
                    </a:lnTo>
                    <a:lnTo>
                      <a:pt x="0" y="194"/>
                    </a:lnTo>
                    <a:lnTo>
                      <a:pt x="12" y="194"/>
                    </a:lnTo>
                    <a:lnTo>
                      <a:pt x="24" y="186"/>
                    </a:lnTo>
                    <a:lnTo>
                      <a:pt x="34" y="178"/>
                    </a:lnTo>
                    <a:lnTo>
                      <a:pt x="52" y="186"/>
                    </a:lnTo>
                    <a:lnTo>
                      <a:pt x="64" y="194"/>
                    </a:lnTo>
                    <a:lnTo>
                      <a:pt x="76" y="216"/>
                    </a:lnTo>
                    <a:lnTo>
                      <a:pt x="88" y="222"/>
                    </a:lnTo>
                    <a:lnTo>
                      <a:pt x="100" y="222"/>
                    </a:lnTo>
                    <a:lnTo>
                      <a:pt x="110" y="230"/>
                    </a:lnTo>
                    <a:lnTo>
                      <a:pt x="122" y="238"/>
                    </a:lnTo>
                    <a:lnTo>
                      <a:pt x="134" y="244"/>
                    </a:lnTo>
                    <a:lnTo>
                      <a:pt x="144" y="252"/>
                    </a:lnTo>
                    <a:lnTo>
                      <a:pt x="158" y="260"/>
                    </a:lnTo>
                    <a:lnTo>
                      <a:pt x="168" y="268"/>
                    </a:lnTo>
                    <a:lnTo>
                      <a:pt x="180" y="282"/>
                    </a:lnTo>
                    <a:lnTo>
                      <a:pt x="192" y="296"/>
                    </a:lnTo>
                    <a:lnTo>
                      <a:pt x="204" y="304"/>
                    </a:lnTo>
                    <a:lnTo>
                      <a:pt x="216" y="320"/>
                    </a:lnTo>
                    <a:lnTo>
                      <a:pt x="220" y="334"/>
                    </a:lnTo>
                    <a:lnTo>
                      <a:pt x="210" y="342"/>
                    </a:lnTo>
                    <a:lnTo>
                      <a:pt x="204" y="356"/>
                    </a:lnTo>
                    <a:lnTo>
                      <a:pt x="204" y="370"/>
                    </a:lnTo>
                    <a:lnTo>
                      <a:pt x="216" y="370"/>
                    </a:lnTo>
                    <a:lnTo>
                      <a:pt x="226" y="362"/>
                    </a:lnTo>
                    <a:lnTo>
                      <a:pt x="238" y="356"/>
                    </a:lnTo>
                    <a:lnTo>
                      <a:pt x="250" y="342"/>
                    </a:lnTo>
                    <a:lnTo>
                      <a:pt x="256" y="326"/>
                    </a:lnTo>
                    <a:lnTo>
                      <a:pt x="262" y="310"/>
                    </a:lnTo>
                    <a:lnTo>
                      <a:pt x="268" y="296"/>
                    </a:lnTo>
                    <a:lnTo>
                      <a:pt x="278" y="290"/>
                    </a:lnTo>
                    <a:lnTo>
                      <a:pt x="290" y="274"/>
                    </a:lnTo>
                    <a:lnTo>
                      <a:pt x="304" y="268"/>
                    </a:lnTo>
                    <a:lnTo>
                      <a:pt x="314" y="260"/>
                    </a:lnTo>
                    <a:lnTo>
                      <a:pt x="326" y="244"/>
                    </a:lnTo>
                    <a:lnTo>
                      <a:pt x="336" y="238"/>
                    </a:lnTo>
                    <a:lnTo>
                      <a:pt x="348" y="222"/>
                    </a:lnTo>
                    <a:lnTo>
                      <a:pt x="354" y="208"/>
                    </a:lnTo>
                    <a:lnTo>
                      <a:pt x="360" y="186"/>
                    </a:lnTo>
                    <a:lnTo>
                      <a:pt x="366" y="170"/>
                    </a:lnTo>
                    <a:lnTo>
                      <a:pt x="384" y="148"/>
                    </a:lnTo>
                    <a:lnTo>
                      <a:pt x="396" y="134"/>
                    </a:lnTo>
                    <a:lnTo>
                      <a:pt x="400" y="12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96" name="Freeform 141"/>
              <p:cNvSpPr>
                <a:spLocks noChangeAspect="1"/>
              </p:cNvSpPr>
              <p:nvPr/>
            </p:nvSpPr>
            <p:spPr bwMode="auto">
              <a:xfrm>
                <a:off x="2564" y="3332"/>
                <a:ext cx="400" cy="370"/>
              </a:xfrm>
              <a:custGeom>
                <a:avLst/>
                <a:gdLst>
                  <a:gd name="T0" fmla="*/ 384 w 400"/>
                  <a:gd name="T1" fmla="*/ 132 h 370"/>
                  <a:gd name="T2" fmla="*/ 360 w 400"/>
                  <a:gd name="T3" fmla="*/ 124 h 370"/>
                  <a:gd name="T4" fmla="*/ 384 w 400"/>
                  <a:gd name="T5" fmla="*/ 104 h 370"/>
                  <a:gd name="T6" fmla="*/ 378 w 400"/>
                  <a:gd name="T7" fmla="*/ 80 h 370"/>
                  <a:gd name="T8" fmla="*/ 354 w 400"/>
                  <a:gd name="T9" fmla="*/ 80 h 370"/>
                  <a:gd name="T10" fmla="*/ 332 w 400"/>
                  <a:gd name="T11" fmla="*/ 58 h 370"/>
                  <a:gd name="T12" fmla="*/ 308 w 400"/>
                  <a:gd name="T13" fmla="*/ 44 h 370"/>
                  <a:gd name="T14" fmla="*/ 278 w 400"/>
                  <a:gd name="T15" fmla="*/ 36 h 370"/>
                  <a:gd name="T16" fmla="*/ 256 w 400"/>
                  <a:gd name="T17" fmla="*/ 22 h 370"/>
                  <a:gd name="T18" fmla="*/ 226 w 400"/>
                  <a:gd name="T19" fmla="*/ 12 h 370"/>
                  <a:gd name="T20" fmla="*/ 202 w 400"/>
                  <a:gd name="T21" fmla="*/ 12 h 370"/>
                  <a:gd name="T22" fmla="*/ 180 w 400"/>
                  <a:gd name="T23" fmla="*/ 0 h 370"/>
                  <a:gd name="T24" fmla="*/ 162 w 400"/>
                  <a:gd name="T25" fmla="*/ 12 h 370"/>
                  <a:gd name="T26" fmla="*/ 138 w 400"/>
                  <a:gd name="T27" fmla="*/ 22 h 370"/>
                  <a:gd name="T28" fmla="*/ 116 w 400"/>
                  <a:gd name="T29" fmla="*/ 44 h 370"/>
                  <a:gd name="T30" fmla="*/ 92 w 400"/>
                  <a:gd name="T31" fmla="*/ 66 h 370"/>
                  <a:gd name="T32" fmla="*/ 70 w 400"/>
                  <a:gd name="T33" fmla="*/ 96 h 370"/>
                  <a:gd name="T34" fmla="*/ 46 w 400"/>
                  <a:gd name="T35" fmla="*/ 124 h 370"/>
                  <a:gd name="T36" fmla="*/ 16 w 400"/>
                  <a:gd name="T37" fmla="*/ 162 h 370"/>
                  <a:gd name="T38" fmla="*/ 0 w 400"/>
                  <a:gd name="T39" fmla="*/ 192 h 370"/>
                  <a:gd name="T40" fmla="*/ 22 w 400"/>
                  <a:gd name="T41" fmla="*/ 184 h 370"/>
                  <a:gd name="T42" fmla="*/ 52 w 400"/>
                  <a:gd name="T43" fmla="*/ 184 h 370"/>
                  <a:gd name="T44" fmla="*/ 74 w 400"/>
                  <a:gd name="T45" fmla="*/ 214 h 370"/>
                  <a:gd name="T46" fmla="*/ 98 w 400"/>
                  <a:gd name="T47" fmla="*/ 222 h 370"/>
                  <a:gd name="T48" fmla="*/ 122 w 400"/>
                  <a:gd name="T49" fmla="*/ 236 h 370"/>
                  <a:gd name="T50" fmla="*/ 144 w 400"/>
                  <a:gd name="T51" fmla="*/ 250 h 370"/>
                  <a:gd name="T52" fmla="*/ 168 w 400"/>
                  <a:gd name="T53" fmla="*/ 266 h 370"/>
                  <a:gd name="T54" fmla="*/ 192 w 400"/>
                  <a:gd name="T55" fmla="*/ 296 h 370"/>
                  <a:gd name="T56" fmla="*/ 214 w 400"/>
                  <a:gd name="T57" fmla="*/ 318 h 370"/>
                  <a:gd name="T58" fmla="*/ 210 w 400"/>
                  <a:gd name="T59" fmla="*/ 340 h 370"/>
                  <a:gd name="T60" fmla="*/ 202 w 400"/>
                  <a:gd name="T61" fmla="*/ 370 h 370"/>
                  <a:gd name="T62" fmla="*/ 226 w 400"/>
                  <a:gd name="T63" fmla="*/ 362 h 370"/>
                  <a:gd name="T64" fmla="*/ 250 w 400"/>
                  <a:gd name="T65" fmla="*/ 340 h 370"/>
                  <a:gd name="T66" fmla="*/ 262 w 400"/>
                  <a:gd name="T67" fmla="*/ 310 h 370"/>
                  <a:gd name="T68" fmla="*/ 278 w 400"/>
                  <a:gd name="T69" fmla="*/ 288 h 370"/>
                  <a:gd name="T70" fmla="*/ 302 w 400"/>
                  <a:gd name="T71" fmla="*/ 266 h 370"/>
                  <a:gd name="T72" fmla="*/ 326 w 400"/>
                  <a:gd name="T73" fmla="*/ 244 h 370"/>
                  <a:gd name="T74" fmla="*/ 348 w 400"/>
                  <a:gd name="T75" fmla="*/ 222 h 370"/>
                  <a:gd name="T76" fmla="*/ 360 w 400"/>
                  <a:gd name="T77" fmla="*/ 184 h 370"/>
                  <a:gd name="T78" fmla="*/ 384 w 400"/>
                  <a:gd name="T79" fmla="*/ 148 h 370"/>
                  <a:gd name="T80" fmla="*/ 400 w 400"/>
                  <a:gd name="T81" fmla="*/ 120 h 3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0"/>
                  <a:gd name="T124" fmla="*/ 0 h 370"/>
                  <a:gd name="T125" fmla="*/ 400 w 400"/>
                  <a:gd name="T126" fmla="*/ 370 h 3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0" h="370">
                    <a:moveTo>
                      <a:pt x="400" y="120"/>
                    </a:moveTo>
                    <a:lnTo>
                      <a:pt x="384" y="132"/>
                    </a:lnTo>
                    <a:lnTo>
                      <a:pt x="372" y="132"/>
                    </a:lnTo>
                    <a:lnTo>
                      <a:pt x="360" y="124"/>
                    </a:lnTo>
                    <a:lnTo>
                      <a:pt x="372" y="118"/>
                    </a:lnTo>
                    <a:lnTo>
                      <a:pt x="384" y="104"/>
                    </a:lnTo>
                    <a:lnTo>
                      <a:pt x="390" y="88"/>
                    </a:lnTo>
                    <a:lnTo>
                      <a:pt x="378" y="80"/>
                    </a:lnTo>
                    <a:lnTo>
                      <a:pt x="366" y="88"/>
                    </a:lnTo>
                    <a:lnTo>
                      <a:pt x="354" y="80"/>
                    </a:lnTo>
                    <a:lnTo>
                      <a:pt x="342" y="66"/>
                    </a:lnTo>
                    <a:lnTo>
                      <a:pt x="332" y="58"/>
                    </a:lnTo>
                    <a:lnTo>
                      <a:pt x="320" y="52"/>
                    </a:lnTo>
                    <a:lnTo>
                      <a:pt x="308" y="44"/>
                    </a:lnTo>
                    <a:lnTo>
                      <a:pt x="290" y="36"/>
                    </a:lnTo>
                    <a:lnTo>
                      <a:pt x="278" y="36"/>
                    </a:lnTo>
                    <a:lnTo>
                      <a:pt x="268" y="30"/>
                    </a:lnTo>
                    <a:lnTo>
                      <a:pt x="256" y="22"/>
                    </a:lnTo>
                    <a:lnTo>
                      <a:pt x="244" y="12"/>
                    </a:lnTo>
                    <a:lnTo>
                      <a:pt x="226" y="12"/>
                    </a:lnTo>
                    <a:lnTo>
                      <a:pt x="214" y="12"/>
                    </a:lnTo>
                    <a:lnTo>
                      <a:pt x="202" y="12"/>
                    </a:lnTo>
                    <a:lnTo>
                      <a:pt x="192" y="6"/>
                    </a:lnTo>
                    <a:lnTo>
                      <a:pt x="180" y="0"/>
                    </a:lnTo>
                    <a:lnTo>
                      <a:pt x="174" y="6"/>
                    </a:lnTo>
                    <a:lnTo>
                      <a:pt x="162" y="12"/>
                    </a:lnTo>
                    <a:lnTo>
                      <a:pt x="150" y="12"/>
                    </a:lnTo>
                    <a:lnTo>
                      <a:pt x="138" y="22"/>
                    </a:lnTo>
                    <a:lnTo>
                      <a:pt x="128" y="36"/>
                    </a:lnTo>
                    <a:lnTo>
                      <a:pt x="116" y="44"/>
                    </a:lnTo>
                    <a:lnTo>
                      <a:pt x="104" y="58"/>
                    </a:lnTo>
                    <a:lnTo>
                      <a:pt x="92" y="66"/>
                    </a:lnTo>
                    <a:lnTo>
                      <a:pt x="82" y="80"/>
                    </a:lnTo>
                    <a:lnTo>
                      <a:pt x="70" y="96"/>
                    </a:lnTo>
                    <a:lnTo>
                      <a:pt x="58" y="110"/>
                    </a:lnTo>
                    <a:lnTo>
                      <a:pt x="46" y="124"/>
                    </a:lnTo>
                    <a:lnTo>
                      <a:pt x="34" y="140"/>
                    </a:lnTo>
                    <a:lnTo>
                      <a:pt x="16" y="162"/>
                    </a:lnTo>
                    <a:lnTo>
                      <a:pt x="4" y="176"/>
                    </a:lnTo>
                    <a:lnTo>
                      <a:pt x="0" y="192"/>
                    </a:lnTo>
                    <a:lnTo>
                      <a:pt x="10" y="192"/>
                    </a:lnTo>
                    <a:lnTo>
                      <a:pt x="22" y="184"/>
                    </a:lnTo>
                    <a:lnTo>
                      <a:pt x="34" y="176"/>
                    </a:lnTo>
                    <a:lnTo>
                      <a:pt x="52" y="184"/>
                    </a:lnTo>
                    <a:lnTo>
                      <a:pt x="64" y="192"/>
                    </a:lnTo>
                    <a:lnTo>
                      <a:pt x="74" y="214"/>
                    </a:lnTo>
                    <a:lnTo>
                      <a:pt x="86" y="222"/>
                    </a:lnTo>
                    <a:lnTo>
                      <a:pt x="98" y="222"/>
                    </a:lnTo>
                    <a:lnTo>
                      <a:pt x="110" y="228"/>
                    </a:lnTo>
                    <a:lnTo>
                      <a:pt x="122" y="236"/>
                    </a:lnTo>
                    <a:lnTo>
                      <a:pt x="132" y="244"/>
                    </a:lnTo>
                    <a:lnTo>
                      <a:pt x="144" y="250"/>
                    </a:lnTo>
                    <a:lnTo>
                      <a:pt x="156" y="260"/>
                    </a:lnTo>
                    <a:lnTo>
                      <a:pt x="168" y="266"/>
                    </a:lnTo>
                    <a:lnTo>
                      <a:pt x="180" y="280"/>
                    </a:lnTo>
                    <a:lnTo>
                      <a:pt x="192" y="296"/>
                    </a:lnTo>
                    <a:lnTo>
                      <a:pt x="202" y="304"/>
                    </a:lnTo>
                    <a:lnTo>
                      <a:pt x="214" y="318"/>
                    </a:lnTo>
                    <a:lnTo>
                      <a:pt x="220" y="332"/>
                    </a:lnTo>
                    <a:lnTo>
                      <a:pt x="210" y="340"/>
                    </a:lnTo>
                    <a:lnTo>
                      <a:pt x="202" y="356"/>
                    </a:lnTo>
                    <a:lnTo>
                      <a:pt x="202" y="370"/>
                    </a:lnTo>
                    <a:lnTo>
                      <a:pt x="214" y="370"/>
                    </a:lnTo>
                    <a:lnTo>
                      <a:pt x="226" y="362"/>
                    </a:lnTo>
                    <a:lnTo>
                      <a:pt x="238" y="356"/>
                    </a:lnTo>
                    <a:lnTo>
                      <a:pt x="250" y="340"/>
                    </a:lnTo>
                    <a:lnTo>
                      <a:pt x="256" y="326"/>
                    </a:lnTo>
                    <a:lnTo>
                      <a:pt x="262" y="310"/>
                    </a:lnTo>
                    <a:lnTo>
                      <a:pt x="268" y="296"/>
                    </a:lnTo>
                    <a:lnTo>
                      <a:pt x="278" y="288"/>
                    </a:lnTo>
                    <a:lnTo>
                      <a:pt x="290" y="272"/>
                    </a:lnTo>
                    <a:lnTo>
                      <a:pt x="302" y="266"/>
                    </a:lnTo>
                    <a:lnTo>
                      <a:pt x="314" y="260"/>
                    </a:lnTo>
                    <a:lnTo>
                      <a:pt x="326" y="244"/>
                    </a:lnTo>
                    <a:lnTo>
                      <a:pt x="336" y="236"/>
                    </a:lnTo>
                    <a:lnTo>
                      <a:pt x="348" y="222"/>
                    </a:lnTo>
                    <a:lnTo>
                      <a:pt x="354" y="206"/>
                    </a:lnTo>
                    <a:lnTo>
                      <a:pt x="360" y="184"/>
                    </a:lnTo>
                    <a:lnTo>
                      <a:pt x="366" y="170"/>
                    </a:lnTo>
                    <a:lnTo>
                      <a:pt x="384" y="148"/>
                    </a:lnTo>
                    <a:lnTo>
                      <a:pt x="396" y="132"/>
                    </a:lnTo>
                    <a:lnTo>
                      <a:pt x="400" y="12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5" name="Group 142"/>
              <p:cNvGrpSpPr>
                <a:grpSpLocks noChangeAspect="1"/>
              </p:cNvGrpSpPr>
              <p:nvPr/>
            </p:nvGrpSpPr>
            <p:grpSpPr bwMode="auto">
              <a:xfrm>
                <a:off x="2564" y="3332"/>
                <a:ext cx="400" cy="370"/>
                <a:chOff x="2564" y="3332"/>
                <a:chExt cx="400" cy="370"/>
              </a:xfrm>
            </p:grpSpPr>
            <p:sp>
              <p:nvSpPr>
                <p:cNvPr id="35998" name="Freeform 143"/>
                <p:cNvSpPr>
                  <a:spLocks noChangeAspect="1"/>
                </p:cNvSpPr>
                <p:nvPr/>
              </p:nvSpPr>
              <p:spPr bwMode="auto">
                <a:xfrm>
                  <a:off x="2564" y="3332"/>
                  <a:ext cx="400" cy="370"/>
                </a:xfrm>
                <a:custGeom>
                  <a:avLst/>
                  <a:gdLst>
                    <a:gd name="T0" fmla="*/ 384 w 400"/>
                    <a:gd name="T1" fmla="*/ 132 h 370"/>
                    <a:gd name="T2" fmla="*/ 360 w 400"/>
                    <a:gd name="T3" fmla="*/ 124 h 370"/>
                    <a:gd name="T4" fmla="*/ 384 w 400"/>
                    <a:gd name="T5" fmla="*/ 104 h 370"/>
                    <a:gd name="T6" fmla="*/ 378 w 400"/>
                    <a:gd name="T7" fmla="*/ 80 h 370"/>
                    <a:gd name="T8" fmla="*/ 354 w 400"/>
                    <a:gd name="T9" fmla="*/ 80 h 370"/>
                    <a:gd name="T10" fmla="*/ 332 w 400"/>
                    <a:gd name="T11" fmla="*/ 58 h 370"/>
                    <a:gd name="T12" fmla="*/ 308 w 400"/>
                    <a:gd name="T13" fmla="*/ 44 h 370"/>
                    <a:gd name="T14" fmla="*/ 278 w 400"/>
                    <a:gd name="T15" fmla="*/ 36 h 370"/>
                    <a:gd name="T16" fmla="*/ 256 w 400"/>
                    <a:gd name="T17" fmla="*/ 22 h 370"/>
                    <a:gd name="T18" fmla="*/ 226 w 400"/>
                    <a:gd name="T19" fmla="*/ 12 h 370"/>
                    <a:gd name="T20" fmla="*/ 202 w 400"/>
                    <a:gd name="T21" fmla="*/ 12 h 370"/>
                    <a:gd name="T22" fmla="*/ 180 w 400"/>
                    <a:gd name="T23" fmla="*/ 0 h 370"/>
                    <a:gd name="T24" fmla="*/ 162 w 400"/>
                    <a:gd name="T25" fmla="*/ 12 h 370"/>
                    <a:gd name="T26" fmla="*/ 138 w 400"/>
                    <a:gd name="T27" fmla="*/ 22 h 370"/>
                    <a:gd name="T28" fmla="*/ 116 w 400"/>
                    <a:gd name="T29" fmla="*/ 44 h 370"/>
                    <a:gd name="T30" fmla="*/ 92 w 400"/>
                    <a:gd name="T31" fmla="*/ 66 h 370"/>
                    <a:gd name="T32" fmla="*/ 70 w 400"/>
                    <a:gd name="T33" fmla="*/ 96 h 370"/>
                    <a:gd name="T34" fmla="*/ 46 w 400"/>
                    <a:gd name="T35" fmla="*/ 124 h 370"/>
                    <a:gd name="T36" fmla="*/ 16 w 400"/>
                    <a:gd name="T37" fmla="*/ 162 h 370"/>
                    <a:gd name="T38" fmla="*/ 0 w 400"/>
                    <a:gd name="T39" fmla="*/ 192 h 370"/>
                    <a:gd name="T40" fmla="*/ 22 w 400"/>
                    <a:gd name="T41" fmla="*/ 184 h 370"/>
                    <a:gd name="T42" fmla="*/ 52 w 400"/>
                    <a:gd name="T43" fmla="*/ 184 h 370"/>
                    <a:gd name="T44" fmla="*/ 74 w 400"/>
                    <a:gd name="T45" fmla="*/ 214 h 370"/>
                    <a:gd name="T46" fmla="*/ 98 w 400"/>
                    <a:gd name="T47" fmla="*/ 222 h 370"/>
                    <a:gd name="T48" fmla="*/ 122 w 400"/>
                    <a:gd name="T49" fmla="*/ 236 h 370"/>
                    <a:gd name="T50" fmla="*/ 144 w 400"/>
                    <a:gd name="T51" fmla="*/ 250 h 370"/>
                    <a:gd name="T52" fmla="*/ 168 w 400"/>
                    <a:gd name="T53" fmla="*/ 266 h 370"/>
                    <a:gd name="T54" fmla="*/ 192 w 400"/>
                    <a:gd name="T55" fmla="*/ 296 h 370"/>
                    <a:gd name="T56" fmla="*/ 214 w 400"/>
                    <a:gd name="T57" fmla="*/ 318 h 370"/>
                    <a:gd name="T58" fmla="*/ 210 w 400"/>
                    <a:gd name="T59" fmla="*/ 340 h 370"/>
                    <a:gd name="T60" fmla="*/ 202 w 400"/>
                    <a:gd name="T61" fmla="*/ 370 h 370"/>
                    <a:gd name="T62" fmla="*/ 226 w 400"/>
                    <a:gd name="T63" fmla="*/ 362 h 370"/>
                    <a:gd name="T64" fmla="*/ 250 w 400"/>
                    <a:gd name="T65" fmla="*/ 340 h 370"/>
                    <a:gd name="T66" fmla="*/ 262 w 400"/>
                    <a:gd name="T67" fmla="*/ 310 h 370"/>
                    <a:gd name="T68" fmla="*/ 278 w 400"/>
                    <a:gd name="T69" fmla="*/ 288 h 370"/>
                    <a:gd name="T70" fmla="*/ 302 w 400"/>
                    <a:gd name="T71" fmla="*/ 266 h 370"/>
                    <a:gd name="T72" fmla="*/ 326 w 400"/>
                    <a:gd name="T73" fmla="*/ 244 h 370"/>
                    <a:gd name="T74" fmla="*/ 348 w 400"/>
                    <a:gd name="T75" fmla="*/ 222 h 370"/>
                    <a:gd name="T76" fmla="*/ 360 w 400"/>
                    <a:gd name="T77" fmla="*/ 184 h 370"/>
                    <a:gd name="T78" fmla="*/ 384 w 400"/>
                    <a:gd name="T79" fmla="*/ 148 h 370"/>
                    <a:gd name="T80" fmla="*/ 400 w 400"/>
                    <a:gd name="T81" fmla="*/ 120 h 37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00"/>
                    <a:gd name="T124" fmla="*/ 0 h 370"/>
                    <a:gd name="T125" fmla="*/ 400 w 400"/>
                    <a:gd name="T126" fmla="*/ 370 h 37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00" h="370">
                      <a:moveTo>
                        <a:pt x="400" y="120"/>
                      </a:moveTo>
                      <a:lnTo>
                        <a:pt x="384" y="132"/>
                      </a:lnTo>
                      <a:lnTo>
                        <a:pt x="372" y="132"/>
                      </a:lnTo>
                      <a:lnTo>
                        <a:pt x="360" y="124"/>
                      </a:lnTo>
                      <a:lnTo>
                        <a:pt x="372" y="118"/>
                      </a:lnTo>
                      <a:lnTo>
                        <a:pt x="384" y="104"/>
                      </a:lnTo>
                      <a:lnTo>
                        <a:pt x="390" y="88"/>
                      </a:lnTo>
                      <a:lnTo>
                        <a:pt x="378" y="80"/>
                      </a:lnTo>
                      <a:lnTo>
                        <a:pt x="366" y="88"/>
                      </a:lnTo>
                      <a:lnTo>
                        <a:pt x="354" y="80"/>
                      </a:lnTo>
                      <a:lnTo>
                        <a:pt x="342" y="66"/>
                      </a:lnTo>
                      <a:lnTo>
                        <a:pt x="332" y="58"/>
                      </a:lnTo>
                      <a:lnTo>
                        <a:pt x="320" y="52"/>
                      </a:lnTo>
                      <a:lnTo>
                        <a:pt x="308" y="44"/>
                      </a:lnTo>
                      <a:lnTo>
                        <a:pt x="290" y="36"/>
                      </a:lnTo>
                      <a:lnTo>
                        <a:pt x="278" y="36"/>
                      </a:lnTo>
                      <a:lnTo>
                        <a:pt x="268" y="30"/>
                      </a:lnTo>
                      <a:lnTo>
                        <a:pt x="256" y="22"/>
                      </a:lnTo>
                      <a:lnTo>
                        <a:pt x="244" y="12"/>
                      </a:lnTo>
                      <a:lnTo>
                        <a:pt x="226" y="12"/>
                      </a:lnTo>
                      <a:lnTo>
                        <a:pt x="214" y="12"/>
                      </a:lnTo>
                      <a:lnTo>
                        <a:pt x="202" y="12"/>
                      </a:lnTo>
                      <a:lnTo>
                        <a:pt x="192" y="6"/>
                      </a:lnTo>
                      <a:lnTo>
                        <a:pt x="180" y="0"/>
                      </a:lnTo>
                      <a:lnTo>
                        <a:pt x="174" y="6"/>
                      </a:lnTo>
                      <a:lnTo>
                        <a:pt x="162" y="12"/>
                      </a:lnTo>
                      <a:lnTo>
                        <a:pt x="150" y="12"/>
                      </a:lnTo>
                      <a:lnTo>
                        <a:pt x="138" y="22"/>
                      </a:lnTo>
                      <a:lnTo>
                        <a:pt x="128" y="36"/>
                      </a:lnTo>
                      <a:lnTo>
                        <a:pt x="116" y="44"/>
                      </a:lnTo>
                      <a:lnTo>
                        <a:pt x="104" y="58"/>
                      </a:lnTo>
                      <a:lnTo>
                        <a:pt x="92" y="66"/>
                      </a:lnTo>
                      <a:lnTo>
                        <a:pt x="82" y="80"/>
                      </a:lnTo>
                      <a:lnTo>
                        <a:pt x="70" y="96"/>
                      </a:lnTo>
                      <a:lnTo>
                        <a:pt x="58" y="110"/>
                      </a:lnTo>
                      <a:lnTo>
                        <a:pt x="46" y="124"/>
                      </a:lnTo>
                      <a:lnTo>
                        <a:pt x="34" y="140"/>
                      </a:lnTo>
                      <a:lnTo>
                        <a:pt x="16" y="162"/>
                      </a:lnTo>
                      <a:lnTo>
                        <a:pt x="4" y="176"/>
                      </a:lnTo>
                      <a:lnTo>
                        <a:pt x="0" y="192"/>
                      </a:lnTo>
                      <a:lnTo>
                        <a:pt x="10" y="192"/>
                      </a:lnTo>
                      <a:lnTo>
                        <a:pt x="22" y="184"/>
                      </a:lnTo>
                      <a:lnTo>
                        <a:pt x="34" y="176"/>
                      </a:lnTo>
                      <a:lnTo>
                        <a:pt x="52" y="184"/>
                      </a:lnTo>
                      <a:lnTo>
                        <a:pt x="64" y="192"/>
                      </a:lnTo>
                      <a:lnTo>
                        <a:pt x="74" y="214"/>
                      </a:lnTo>
                      <a:lnTo>
                        <a:pt x="86" y="222"/>
                      </a:lnTo>
                      <a:lnTo>
                        <a:pt x="98" y="222"/>
                      </a:lnTo>
                      <a:lnTo>
                        <a:pt x="110" y="228"/>
                      </a:lnTo>
                      <a:lnTo>
                        <a:pt x="122" y="236"/>
                      </a:lnTo>
                      <a:lnTo>
                        <a:pt x="132" y="244"/>
                      </a:lnTo>
                      <a:lnTo>
                        <a:pt x="144" y="250"/>
                      </a:lnTo>
                      <a:lnTo>
                        <a:pt x="156" y="260"/>
                      </a:lnTo>
                      <a:lnTo>
                        <a:pt x="168" y="266"/>
                      </a:lnTo>
                      <a:lnTo>
                        <a:pt x="180" y="280"/>
                      </a:lnTo>
                      <a:lnTo>
                        <a:pt x="192" y="296"/>
                      </a:lnTo>
                      <a:lnTo>
                        <a:pt x="202" y="304"/>
                      </a:lnTo>
                      <a:lnTo>
                        <a:pt x="214" y="318"/>
                      </a:lnTo>
                      <a:lnTo>
                        <a:pt x="220" y="332"/>
                      </a:lnTo>
                      <a:lnTo>
                        <a:pt x="210" y="340"/>
                      </a:lnTo>
                      <a:lnTo>
                        <a:pt x="202" y="356"/>
                      </a:lnTo>
                      <a:lnTo>
                        <a:pt x="202" y="370"/>
                      </a:lnTo>
                      <a:lnTo>
                        <a:pt x="214" y="370"/>
                      </a:lnTo>
                      <a:lnTo>
                        <a:pt x="226" y="362"/>
                      </a:lnTo>
                      <a:lnTo>
                        <a:pt x="238" y="356"/>
                      </a:lnTo>
                      <a:lnTo>
                        <a:pt x="250" y="340"/>
                      </a:lnTo>
                      <a:lnTo>
                        <a:pt x="256" y="326"/>
                      </a:lnTo>
                      <a:lnTo>
                        <a:pt x="262" y="310"/>
                      </a:lnTo>
                      <a:lnTo>
                        <a:pt x="268" y="296"/>
                      </a:lnTo>
                      <a:lnTo>
                        <a:pt x="278" y="288"/>
                      </a:lnTo>
                      <a:lnTo>
                        <a:pt x="290" y="272"/>
                      </a:lnTo>
                      <a:lnTo>
                        <a:pt x="302" y="266"/>
                      </a:lnTo>
                      <a:lnTo>
                        <a:pt x="314" y="260"/>
                      </a:lnTo>
                      <a:lnTo>
                        <a:pt x="326" y="244"/>
                      </a:lnTo>
                      <a:lnTo>
                        <a:pt x="336" y="236"/>
                      </a:lnTo>
                      <a:lnTo>
                        <a:pt x="348" y="222"/>
                      </a:lnTo>
                      <a:lnTo>
                        <a:pt x="354" y="206"/>
                      </a:lnTo>
                      <a:lnTo>
                        <a:pt x="360" y="184"/>
                      </a:lnTo>
                      <a:lnTo>
                        <a:pt x="366" y="170"/>
                      </a:lnTo>
                      <a:lnTo>
                        <a:pt x="384" y="148"/>
                      </a:lnTo>
                      <a:lnTo>
                        <a:pt x="396" y="132"/>
                      </a:lnTo>
                      <a:lnTo>
                        <a:pt x="400" y="12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99" name="Freeform 144"/>
                <p:cNvSpPr>
                  <a:spLocks noChangeAspect="1"/>
                </p:cNvSpPr>
                <p:nvPr/>
              </p:nvSpPr>
              <p:spPr bwMode="auto">
                <a:xfrm>
                  <a:off x="2564" y="3332"/>
                  <a:ext cx="400" cy="370"/>
                </a:xfrm>
                <a:custGeom>
                  <a:avLst/>
                  <a:gdLst>
                    <a:gd name="T0" fmla="*/ 384 w 400"/>
                    <a:gd name="T1" fmla="*/ 132 h 370"/>
                    <a:gd name="T2" fmla="*/ 360 w 400"/>
                    <a:gd name="T3" fmla="*/ 124 h 370"/>
                    <a:gd name="T4" fmla="*/ 384 w 400"/>
                    <a:gd name="T5" fmla="*/ 104 h 370"/>
                    <a:gd name="T6" fmla="*/ 378 w 400"/>
                    <a:gd name="T7" fmla="*/ 80 h 370"/>
                    <a:gd name="T8" fmla="*/ 354 w 400"/>
                    <a:gd name="T9" fmla="*/ 80 h 370"/>
                    <a:gd name="T10" fmla="*/ 332 w 400"/>
                    <a:gd name="T11" fmla="*/ 58 h 370"/>
                    <a:gd name="T12" fmla="*/ 308 w 400"/>
                    <a:gd name="T13" fmla="*/ 44 h 370"/>
                    <a:gd name="T14" fmla="*/ 278 w 400"/>
                    <a:gd name="T15" fmla="*/ 36 h 370"/>
                    <a:gd name="T16" fmla="*/ 256 w 400"/>
                    <a:gd name="T17" fmla="*/ 22 h 370"/>
                    <a:gd name="T18" fmla="*/ 226 w 400"/>
                    <a:gd name="T19" fmla="*/ 12 h 370"/>
                    <a:gd name="T20" fmla="*/ 202 w 400"/>
                    <a:gd name="T21" fmla="*/ 12 h 370"/>
                    <a:gd name="T22" fmla="*/ 180 w 400"/>
                    <a:gd name="T23" fmla="*/ 0 h 370"/>
                    <a:gd name="T24" fmla="*/ 162 w 400"/>
                    <a:gd name="T25" fmla="*/ 12 h 370"/>
                    <a:gd name="T26" fmla="*/ 138 w 400"/>
                    <a:gd name="T27" fmla="*/ 22 h 370"/>
                    <a:gd name="T28" fmla="*/ 116 w 400"/>
                    <a:gd name="T29" fmla="*/ 44 h 370"/>
                    <a:gd name="T30" fmla="*/ 92 w 400"/>
                    <a:gd name="T31" fmla="*/ 66 h 370"/>
                    <a:gd name="T32" fmla="*/ 70 w 400"/>
                    <a:gd name="T33" fmla="*/ 96 h 370"/>
                    <a:gd name="T34" fmla="*/ 46 w 400"/>
                    <a:gd name="T35" fmla="*/ 124 h 370"/>
                    <a:gd name="T36" fmla="*/ 16 w 400"/>
                    <a:gd name="T37" fmla="*/ 162 h 370"/>
                    <a:gd name="T38" fmla="*/ 0 w 400"/>
                    <a:gd name="T39" fmla="*/ 192 h 370"/>
                    <a:gd name="T40" fmla="*/ 22 w 400"/>
                    <a:gd name="T41" fmla="*/ 184 h 370"/>
                    <a:gd name="T42" fmla="*/ 52 w 400"/>
                    <a:gd name="T43" fmla="*/ 184 h 370"/>
                    <a:gd name="T44" fmla="*/ 74 w 400"/>
                    <a:gd name="T45" fmla="*/ 214 h 370"/>
                    <a:gd name="T46" fmla="*/ 98 w 400"/>
                    <a:gd name="T47" fmla="*/ 222 h 370"/>
                    <a:gd name="T48" fmla="*/ 122 w 400"/>
                    <a:gd name="T49" fmla="*/ 236 h 370"/>
                    <a:gd name="T50" fmla="*/ 144 w 400"/>
                    <a:gd name="T51" fmla="*/ 250 h 370"/>
                    <a:gd name="T52" fmla="*/ 168 w 400"/>
                    <a:gd name="T53" fmla="*/ 266 h 370"/>
                    <a:gd name="T54" fmla="*/ 192 w 400"/>
                    <a:gd name="T55" fmla="*/ 296 h 370"/>
                    <a:gd name="T56" fmla="*/ 214 w 400"/>
                    <a:gd name="T57" fmla="*/ 318 h 370"/>
                    <a:gd name="T58" fmla="*/ 210 w 400"/>
                    <a:gd name="T59" fmla="*/ 340 h 370"/>
                    <a:gd name="T60" fmla="*/ 202 w 400"/>
                    <a:gd name="T61" fmla="*/ 370 h 370"/>
                    <a:gd name="T62" fmla="*/ 226 w 400"/>
                    <a:gd name="T63" fmla="*/ 362 h 370"/>
                    <a:gd name="T64" fmla="*/ 250 w 400"/>
                    <a:gd name="T65" fmla="*/ 340 h 370"/>
                    <a:gd name="T66" fmla="*/ 262 w 400"/>
                    <a:gd name="T67" fmla="*/ 310 h 370"/>
                    <a:gd name="T68" fmla="*/ 278 w 400"/>
                    <a:gd name="T69" fmla="*/ 288 h 370"/>
                    <a:gd name="T70" fmla="*/ 302 w 400"/>
                    <a:gd name="T71" fmla="*/ 266 h 370"/>
                    <a:gd name="T72" fmla="*/ 326 w 400"/>
                    <a:gd name="T73" fmla="*/ 244 h 370"/>
                    <a:gd name="T74" fmla="*/ 348 w 400"/>
                    <a:gd name="T75" fmla="*/ 222 h 370"/>
                    <a:gd name="T76" fmla="*/ 360 w 400"/>
                    <a:gd name="T77" fmla="*/ 184 h 370"/>
                    <a:gd name="T78" fmla="*/ 384 w 400"/>
                    <a:gd name="T79" fmla="*/ 148 h 370"/>
                    <a:gd name="T80" fmla="*/ 400 w 400"/>
                    <a:gd name="T81" fmla="*/ 120 h 37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00"/>
                    <a:gd name="T124" fmla="*/ 0 h 370"/>
                    <a:gd name="T125" fmla="*/ 400 w 400"/>
                    <a:gd name="T126" fmla="*/ 370 h 37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00" h="370">
                      <a:moveTo>
                        <a:pt x="400" y="120"/>
                      </a:moveTo>
                      <a:lnTo>
                        <a:pt x="384" y="132"/>
                      </a:lnTo>
                      <a:lnTo>
                        <a:pt x="372" y="132"/>
                      </a:lnTo>
                      <a:lnTo>
                        <a:pt x="360" y="124"/>
                      </a:lnTo>
                      <a:lnTo>
                        <a:pt x="372" y="118"/>
                      </a:lnTo>
                      <a:lnTo>
                        <a:pt x="384" y="104"/>
                      </a:lnTo>
                      <a:lnTo>
                        <a:pt x="390" y="88"/>
                      </a:lnTo>
                      <a:lnTo>
                        <a:pt x="378" y="80"/>
                      </a:lnTo>
                      <a:lnTo>
                        <a:pt x="366" y="88"/>
                      </a:lnTo>
                      <a:lnTo>
                        <a:pt x="354" y="80"/>
                      </a:lnTo>
                      <a:lnTo>
                        <a:pt x="342" y="66"/>
                      </a:lnTo>
                      <a:lnTo>
                        <a:pt x="332" y="58"/>
                      </a:lnTo>
                      <a:lnTo>
                        <a:pt x="320" y="52"/>
                      </a:lnTo>
                      <a:lnTo>
                        <a:pt x="308" y="44"/>
                      </a:lnTo>
                      <a:lnTo>
                        <a:pt x="290" y="36"/>
                      </a:lnTo>
                      <a:lnTo>
                        <a:pt x="278" y="36"/>
                      </a:lnTo>
                      <a:lnTo>
                        <a:pt x="268" y="30"/>
                      </a:lnTo>
                      <a:lnTo>
                        <a:pt x="256" y="22"/>
                      </a:lnTo>
                      <a:lnTo>
                        <a:pt x="244" y="12"/>
                      </a:lnTo>
                      <a:lnTo>
                        <a:pt x="226" y="12"/>
                      </a:lnTo>
                      <a:lnTo>
                        <a:pt x="214" y="12"/>
                      </a:lnTo>
                      <a:lnTo>
                        <a:pt x="202" y="12"/>
                      </a:lnTo>
                      <a:lnTo>
                        <a:pt x="192" y="6"/>
                      </a:lnTo>
                      <a:lnTo>
                        <a:pt x="180" y="0"/>
                      </a:lnTo>
                      <a:lnTo>
                        <a:pt x="174" y="6"/>
                      </a:lnTo>
                      <a:lnTo>
                        <a:pt x="162" y="12"/>
                      </a:lnTo>
                      <a:lnTo>
                        <a:pt x="150" y="12"/>
                      </a:lnTo>
                      <a:lnTo>
                        <a:pt x="138" y="22"/>
                      </a:lnTo>
                      <a:lnTo>
                        <a:pt x="128" y="36"/>
                      </a:lnTo>
                      <a:lnTo>
                        <a:pt x="116" y="44"/>
                      </a:lnTo>
                      <a:lnTo>
                        <a:pt x="104" y="58"/>
                      </a:lnTo>
                      <a:lnTo>
                        <a:pt x="92" y="66"/>
                      </a:lnTo>
                      <a:lnTo>
                        <a:pt x="82" y="80"/>
                      </a:lnTo>
                      <a:lnTo>
                        <a:pt x="70" y="96"/>
                      </a:lnTo>
                      <a:lnTo>
                        <a:pt x="58" y="110"/>
                      </a:lnTo>
                      <a:lnTo>
                        <a:pt x="46" y="124"/>
                      </a:lnTo>
                      <a:lnTo>
                        <a:pt x="34" y="140"/>
                      </a:lnTo>
                      <a:lnTo>
                        <a:pt x="16" y="162"/>
                      </a:lnTo>
                      <a:lnTo>
                        <a:pt x="4" y="176"/>
                      </a:lnTo>
                      <a:lnTo>
                        <a:pt x="0" y="192"/>
                      </a:lnTo>
                      <a:lnTo>
                        <a:pt x="10" y="192"/>
                      </a:lnTo>
                      <a:lnTo>
                        <a:pt x="22" y="184"/>
                      </a:lnTo>
                      <a:lnTo>
                        <a:pt x="34" y="176"/>
                      </a:lnTo>
                      <a:lnTo>
                        <a:pt x="52" y="184"/>
                      </a:lnTo>
                      <a:lnTo>
                        <a:pt x="64" y="192"/>
                      </a:lnTo>
                      <a:lnTo>
                        <a:pt x="74" y="214"/>
                      </a:lnTo>
                      <a:lnTo>
                        <a:pt x="86" y="222"/>
                      </a:lnTo>
                      <a:lnTo>
                        <a:pt x="98" y="222"/>
                      </a:lnTo>
                      <a:lnTo>
                        <a:pt x="110" y="228"/>
                      </a:lnTo>
                      <a:lnTo>
                        <a:pt x="122" y="236"/>
                      </a:lnTo>
                      <a:lnTo>
                        <a:pt x="132" y="244"/>
                      </a:lnTo>
                      <a:lnTo>
                        <a:pt x="144" y="250"/>
                      </a:lnTo>
                      <a:lnTo>
                        <a:pt x="156" y="260"/>
                      </a:lnTo>
                      <a:lnTo>
                        <a:pt x="168" y="266"/>
                      </a:lnTo>
                      <a:lnTo>
                        <a:pt x="180" y="280"/>
                      </a:lnTo>
                      <a:lnTo>
                        <a:pt x="192" y="296"/>
                      </a:lnTo>
                      <a:lnTo>
                        <a:pt x="202" y="304"/>
                      </a:lnTo>
                      <a:lnTo>
                        <a:pt x="214" y="318"/>
                      </a:lnTo>
                      <a:lnTo>
                        <a:pt x="220" y="332"/>
                      </a:lnTo>
                      <a:lnTo>
                        <a:pt x="210" y="340"/>
                      </a:lnTo>
                      <a:lnTo>
                        <a:pt x="202" y="356"/>
                      </a:lnTo>
                      <a:lnTo>
                        <a:pt x="202" y="370"/>
                      </a:lnTo>
                      <a:lnTo>
                        <a:pt x="214" y="370"/>
                      </a:lnTo>
                      <a:lnTo>
                        <a:pt x="226" y="362"/>
                      </a:lnTo>
                      <a:lnTo>
                        <a:pt x="238" y="356"/>
                      </a:lnTo>
                      <a:lnTo>
                        <a:pt x="250" y="340"/>
                      </a:lnTo>
                      <a:lnTo>
                        <a:pt x="256" y="326"/>
                      </a:lnTo>
                      <a:lnTo>
                        <a:pt x="262" y="310"/>
                      </a:lnTo>
                      <a:lnTo>
                        <a:pt x="268" y="296"/>
                      </a:lnTo>
                      <a:lnTo>
                        <a:pt x="278" y="288"/>
                      </a:lnTo>
                      <a:lnTo>
                        <a:pt x="290" y="272"/>
                      </a:lnTo>
                      <a:lnTo>
                        <a:pt x="302" y="266"/>
                      </a:lnTo>
                      <a:lnTo>
                        <a:pt x="314" y="260"/>
                      </a:lnTo>
                      <a:lnTo>
                        <a:pt x="326" y="244"/>
                      </a:lnTo>
                      <a:lnTo>
                        <a:pt x="336" y="236"/>
                      </a:lnTo>
                      <a:lnTo>
                        <a:pt x="348" y="222"/>
                      </a:lnTo>
                      <a:lnTo>
                        <a:pt x="354" y="206"/>
                      </a:lnTo>
                      <a:lnTo>
                        <a:pt x="360" y="184"/>
                      </a:lnTo>
                      <a:lnTo>
                        <a:pt x="366" y="170"/>
                      </a:lnTo>
                      <a:lnTo>
                        <a:pt x="384" y="148"/>
                      </a:lnTo>
                      <a:lnTo>
                        <a:pt x="396" y="132"/>
                      </a:lnTo>
                      <a:lnTo>
                        <a:pt x="400" y="120"/>
                      </a:lnTo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41" name="Group 12"/>
          <p:cNvGrpSpPr>
            <a:grpSpLocks noChangeAspect="1"/>
          </p:cNvGrpSpPr>
          <p:nvPr/>
        </p:nvGrpSpPr>
        <p:grpSpPr bwMode="auto">
          <a:xfrm>
            <a:off x="5423456" y="2835736"/>
            <a:ext cx="1773237" cy="1354138"/>
            <a:chOff x="1586" y="1676"/>
            <a:chExt cx="1016" cy="776"/>
          </a:xfrm>
        </p:grpSpPr>
        <p:sp>
          <p:nvSpPr>
            <p:cNvPr id="35985" name="Freeform 13"/>
            <p:cNvSpPr>
              <a:spLocks noChangeAspect="1"/>
            </p:cNvSpPr>
            <p:nvPr/>
          </p:nvSpPr>
          <p:spPr bwMode="auto">
            <a:xfrm>
              <a:off x="1586" y="1676"/>
              <a:ext cx="1006" cy="766"/>
            </a:xfrm>
            <a:custGeom>
              <a:avLst/>
              <a:gdLst>
                <a:gd name="T0" fmla="*/ 790 w 1006"/>
                <a:gd name="T1" fmla="*/ 134 h 766"/>
                <a:gd name="T2" fmla="*/ 766 w 1006"/>
                <a:gd name="T3" fmla="*/ 178 h 766"/>
                <a:gd name="T4" fmla="*/ 718 w 1006"/>
                <a:gd name="T5" fmla="*/ 164 h 766"/>
                <a:gd name="T6" fmla="*/ 690 w 1006"/>
                <a:gd name="T7" fmla="*/ 202 h 766"/>
                <a:gd name="T8" fmla="*/ 654 w 1006"/>
                <a:gd name="T9" fmla="*/ 156 h 766"/>
                <a:gd name="T10" fmla="*/ 648 w 1006"/>
                <a:gd name="T11" fmla="*/ 82 h 766"/>
                <a:gd name="T12" fmla="*/ 620 w 1006"/>
                <a:gd name="T13" fmla="*/ 30 h 766"/>
                <a:gd name="T14" fmla="*/ 578 w 1006"/>
                <a:gd name="T15" fmla="*/ 16 h 766"/>
                <a:gd name="T16" fmla="*/ 526 w 1006"/>
                <a:gd name="T17" fmla="*/ 60 h 766"/>
                <a:gd name="T18" fmla="*/ 474 w 1006"/>
                <a:gd name="T19" fmla="*/ 96 h 766"/>
                <a:gd name="T20" fmla="*/ 402 w 1006"/>
                <a:gd name="T21" fmla="*/ 74 h 766"/>
                <a:gd name="T22" fmla="*/ 374 w 1006"/>
                <a:gd name="T23" fmla="*/ 44 h 766"/>
                <a:gd name="T24" fmla="*/ 338 w 1006"/>
                <a:gd name="T25" fmla="*/ 38 h 766"/>
                <a:gd name="T26" fmla="*/ 298 w 1006"/>
                <a:gd name="T27" fmla="*/ 44 h 766"/>
                <a:gd name="T28" fmla="*/ 256 w 1006"/>
                <a:gd name="T29" fmla="*/ 38 h 766"/>
                <a:gd name="T30" fmla="*/ 216 w 1006"/>
                <a:gd name="T31" fmla="*/ 68 h 766"/>
                <a:gd name="T32" fmla="*/ 256 w 1006"/>
                <a:gd name="T33" fmla="*/ 90 h 766"/>
                <a:gd name="T34" fmla="*/ 210 w 1006"/>
                <a:gd name="T35" fmla="*/ 128 h 766"/>
                <a:gd name="T36" fmla="*/ 238 w 1006"/>
                <a:gd name="T37" fmla="*/ 202 h 766"/>
                <a:gd name="T38" fmla="*/ 226 w 1006"/>
                <a:gd name="T39" fmla="*/ 342 h 766"/>
                <a:gd name="T40" fmla="*/ 186 w 1006"/>
                <a:gd name="T41" fmla="*/ 386 h 766"/>
                <a:gd name="T42" fmla="*/ 110 w 1006"/>
                <a:gd name="T43" fmla="*/ 402 h 766"/>
                <a:gd name="T44" fmla="*/ 62 w 1006"/>
                <a:gd name="T45" fmla="*/ 446 h 766"/>
                <a:gd name="T46" fmla="*/ 34 w 1006"/>
                <a:gd name="T47" fmla="*/ 528 h 766"/>
                <a:gd name="T48" fmla="*/ 0 w 1006"/>
                <a:gd name="T49" fmla="*/ 566 h 766"/>
                <a:gd name="T50" fmla="*/ 40 w 1006"/>
                <a:gd name="T51" fmla="*/ 632 h 766"/>
                <a:gd name="T52" fmla="*/ 62 w 1006"/>
                <a:gd name="T53" fmla="*/ 692 h 766"/>
                <a:gd name="T54" fmla="*/ 110 w 1006"/>
                <a:gd name="T55" fmla="*/ 706 h 766"/>
                <a:gd name="T56" fmla="*/ 192 w 1006"/>
                <a:gd name="T57" fmla="*/ 686 h 766"/>
                <a:gd name="T58" fmla="*/ 204 w 1006"/>
                <a:gd name="T59" fmla="*/ 736 h 766"/>
                <a:gd name="T60" fmla="*/ 286 w 1006"/>
                <a:gd name="T61" fmla="*/ 758 h 766"/>
                <a:gd name="T62" fmla="*/ 350 w 1006"/>
                <a:gd name="T63" fmla="*/ 744 h 766"/>
                <a:gd name="T64" fmla="*/ 392 w 1006"/>
                <a:gd name="T65" fmla="*/ 730 h 766"/>
                <a:gd name="T66" fmla="*/ 438 w 1006"/>
                <a:gd name="T67" fmla="*/ 670 h 766"/>
                <a:gd name="T68" fmla="*/ 488 w 1006"/>
                <a:gd name="T69" fmla="*/ 678 h 766"/>
                <a:gd name="T70" fmla="*/ 520 w 1006"/>
                <a:gd name="T71" fmla="*/ 662 h 766"/>
                <a:gd name="T72" fmla="*/ 554 w 1006"/>
                <a:gd name="T73" fmla="*/ 640 h 766"/>
                <a:gd name="T74" fmla="*/ 590 w 1006"/>
                <a:gd name="T75" fmla="*/ 596 h 766"/>
                <a:gd name="T76" fmla="*/ 638 w 1006"/>
                <a:gd name="T77" fmla="*/ 596 h 766"/>
                <a:gd name="T78" fmla="*/ 684 w 1006"/>
                <a:gd name="T79" fmla="*/ 618 h 766"/>
                <a:gd name="T80" fmla="*/ 796 w 1006"/>
                <a:gd name="T81" fmla="*/ 618 h 766"/>
                <a:gd name="T82" fmla="*/ 860 w 1006"/>
                <a:gd name="T83" fmla="*/ 626 h 766"/>
                <a:gd name="T84" fmla="*/ 894 w 1006"/>
                <a:gd name="T85" fmla="*/ 596 h 766"/>
                <a:gd name="T86" fmla="*/ 900 w 1006"/>
                <a:gd name="T87" fmla="*/ 498 h 766"/>
                <a:gd name="T88" fmla="*/ 972 w 1006"/>
                <a:gd name="T89" fmla="*/ 238 h 766"/>
                <a:gd name="T90" fmla="*/ 936 w 1006"/>
                <a:gd name="T91" fmla="*/ 208 h 766"/>
                <a:gd name="T92" fmla="*/ 884 w 1006"/>
                <a:gd name="T93" fmla="*/ 194 h 766"/>
                <a:gd name="T94" fmla="*/ 860 w 1006"/>
                <a:gd name="T95" fmla="*/ 134 h 7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06"/>
                <a:gd name="T145" fmla="*/ 0 h 766"/>
                <a:gd name="T146" fmla="*/ 1006 w 1006"/>
                <a:gd name="T147" fmla="*/ 766 h 7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06" h="766">
                  <a:moveTo>
                    <a:pt x="854" y="112"/>
                  </a:moveTo>
                  <a:lnTo>
                    <a:pt x="808" y="112"/>
                  </a:lnTo>
                  <a:lnTo>
                    <a:pt x="796" y="118"/>
                  </a:lnTo>
                  <a:lnTo>
                    <a:pt x="790" y="134"/>
                  </a:lnTo>
                  <a:lnTo>
                    <a:pt x="784" y="150"/>
                  </a:lnTo>
                  <a:lnTo>
                    <a:pt x="772" y="156"/>
                  </a:lnTo>
                  <a:lnTo>
                    <a:pt x="778" y="170"/>
                  </a:lnTo>
                  <a:lnTo>
                    <a:pt x="766" y="178"/>
                  </a:lnTo>
                  <a:lnTo>
                    <a:pt x="754" y="178"/>
                  </a:lnTo>
                  <a:lnTo>
                    <a:pt x="742" y="164"/>
                  </a:lnTo>
                  <a:lnTo>
                    <a:pt x="730" y="164"/>
                  </a:lnTo>
                  <a:lnTo>
                    <a:pt x="718" y="164"/>
                  </a:lnTo>
                  <a:lnTo>
                    <a:pt x="708" y="170"/>
                  </a:lnTo>
                  <a:lnTo>
                    <a:pt x="702" y="186"/>
                  </a:lnTo>
                  <a:lnTo>
                    <a:pt x="694" y="202"/>
                  </a:lnTo>
                  <a:lnTo>
                    <a:pt x="690" y="202"/>
                  </a:lnTo>
                  <a:lnTo>
                    <a:pt x="678" y="194"/>
                  </a:lnTo>
                  <a:lnTo>
                    <a:pt x="668" y="186"/>
                  </a:lnTo>
                  <a:lnTo>
                    <a:pt x="654" y="170"/>
                  </a:lnTo>
                  <a:lnTo>
                    <a:pt x="654" y="156"/>
                  </a:lnTo>
                  <a:lnTo>
                    <a:pt x="660" y="142"/>
                  </a:lnTo>
                  <a:lnTo>
                    <a:pt x="654" y="128"/>
                  </a:lnTo>
                  <a:lnTo>
                    <a:pt x="654" y="96"/>
                  </a:lnTo>
                  <a:lnTo>
                    <a:pt x="648" y="82"/>
                  </a:lnTo>
                  <a:lnTo>
                    <a:pt x="638" y="74"/>
                  </a:lnTo>
                  <a:lnTo>
                    <a:pt x="626" y="60"/>
                  </a:lnTo>
                  <a:lnTo>
                    <a:pt x="626" y="44"/>
                  </a:lnTo>
                  <a:lnTo>
                    <a:pt x="620" y="30"/>
                  </a:lnTo>
                  <a:lnTo>
                    <a:pt x="614" y="16"/>
                  </a:lnTo>
                  <a:lnTo>
                    <a:pt x="614" y="0"/>
                  </a:lnTo>
                  <a:lnTo>
                    <a:pt x="602" y="0"/>
                  </a:lnTo>
                  <a:lnTo>
                    <a:pt x="578" y="16"/>
                  </a:lnTo>
                  <a:lnTo>
                    <a:pt x="554" y="16"/>
                  </a:lnTo>
                  <a:lnTo>
                    <a:pt x="544" y="44"/>
                  </a:lnTo>
                  <a:lnTo>
                    <a:pt x="538" y="60"/>
                  </a:lnTo>
                  <a:lnTo>
                    <a:pt x="526" y="60"/>
                  </a:lnTo>
                  <a:lnTo>
                    <a:pt x="514" y="68"/>
                  </a:lnTo>
                  <a:lnTo>
                    <a:pt x="502" y="68"/>
                  </a:lnTo>
                  <a:lnTo>
                    <a:pt x="496" y="82"/>
                  </a:lnTo>
                  <a:lnTo>
                    <a:pt x="474" y="96"/>
                  </a:lnTo>
                  <a:lnTo>
                    <a:pt x="462" y="90"/>
                  </a:lnTo>
                  <a:lnTo>
                    <a:pt x="426" y="90"/>
                  </a:lnTo>
                  <a:lnTo>
                    <a:pt x="414" y="82"/>
                  </a:lnTo>
                  <a:lnTo>
                    <a:pt x="402" y="74"/>
                  </a:lnTo>
                  <a:lnTo>
                    <a:pt x="392" y="74"/>
                  </a:lnTo>
                  <a:lnTo>
                    <a:pt x="380" y="74"/>
                  </a:lnTo>
                  <a:lnTo>
                    <a:pt x="374" y="60"/>
                  </a:lnTo>
                  <a:lnTo>
                    <a:pt x="374" y="44"/>
                  </a:lnTo>
                  <a:lnTo>
                    <a:pt x="374" y="30"/>
                  </a:lnTo>
                  <a:lnTo>
                    <a:pt x="362" y="16"/>
                  </a:lnTo>
                  <a:lnTo>
                    <a:pt x="350" y="30"/>
                  </a:lnTo>
                  <a:lnTo>
                    <a:pt x="338" y="38"/>
                  </a:lnTo>
                  <a:lnTo>
                    <a:pt x="326" y="38"/>
                  </a:lnTo>
                  <a:lnTo>
                    <a:pt x="316" y="30"/>
                  </a:lnTo>
                  <a:lnTo>
                    <a:pt x="304" y="30"/>
                  </a:lnTo>
                  <a:lnTo>
                    <a:pt x="298" y="44"/>
                  </a:lnTo>
                  <a:lnTo>
                    <a:pt x="292" y="44"/>
                  </a:lnTo>
                  <a:lnTo>
                    <a:pt x="280" y="44"/>
                  </a:lnTo>
                  <a:lnTo>
                    <a:pt x="268" y="44"/>
                  </a:lnTo>
                  <a:lnTo>
                    <a:pt x="256" y="38"/>
                  </a:lnTo>
                  <a:lnTo>
                    <a:pt x="246" y="38"/>
                  </a:lnTo>
                  <a:lnTo>
                    <a:pt x="232" y="38"/>
                  </a:lnTo>
                  <a:lnTo>
                    <a:pt x="222" y="52"/>
                  </a:lnTo>
                  <a:lnTo>
                    <a:pt x="216" y="68"/>
                  </a:lnTo>
                  <a:lnTo>
                    <a:pt x="222" y="82"/>
                  </a:lnTo>
                  <a:lnTo>
                    <a:pt x="232" y="82"/>
                  </a:lnTo>
                  <a:lnTo>
                    <a:pt x="246" y="90"/>
                  </a:lnTo>
                  <a:lnTo>
                    <a:pt x="256" y="90"/>
                  </a:lnTo>
                  <a:lnTo>
                    <a:pt x="256" y="104"/>
                  </a:lnTo>
                  <a:lnTo>
                    <a:pt x="246" y="112"/>
                  </a:lnTo>
                  <a:lnTo>
                    <a:pt x="232" y="104"/>
                  </a:lnTo>
                  <a:lnTo>
                    <a:pt x="210" y="128"/>
                  </a:lnTo>
                  <a:lnTo>
                    <a:pt x="216" y="142"/>
                  </a:lnTo>
                  <a:lnTo>
                    <a:pt x="216" y="156"/>
                  </a:lnTo>
                  <a:lnTo>
                    <a:pt x="222" y="170"/>
                  </a:lnTo>
                  <a:lnTo>
                    <a:pt x="238" y="202"/>
                  </a:lnTo>
                  <a:lnTo>
                    <a:pt x="238" y="268"/>
                  </a:lnTo>
                  <a:lnTo>
                    <a:pt x="232" y="290"/>
                  </a:lnTo>
                  <a:lnTo>
                    <a:pt x="232" y="328"/>
                  </a:lnTo>
                  <a:lnTo>
                    <a:pt x="226" y="342"/>
                  </a:lnTo>
                  <a:lnTo>
                    <a:pt x="226" y="356"/>
                  </a:lnTo>
                  <a:lnTo>
                    <a:pt x="222" y="372"/>
                  </a:lnTo>
                  <a:lnTo>
                    <a:pt x="198" y="386"/>
                  </a:lnTo>
                  <a:lnTo>
                    <a:pt x="186" y="386"/>
                  </a:lnTo>
                  <a:lnTo>
                    <a:pt x="170" y="386"/>
                  </a:lnTo>
                  <a:lnTo>
                    <a:pt x="158" y="396"/>
                  </a:lnTo>
                  <a:lnTo>
                    <a:pt x="144" y="402"/>
                  </a:lnTo>
                  <a:lnTo>
                    <a:pt x="110" y="402"/>
                  </a:lnTo>
                  <a:lnTo>
                    <a:pt x="98" y="410"/>
                  </a:lnTo>
                  <a:lnTo>
                    <a:pt x="86" y="424"/>
                  </a:lnTo>
                  <a:lnTo>
                    <a:pt x="74" y="432"/>
                  </a:lnTo>
                  <a:lnTo>
                    <a:pt x="62" y="446"/>
                  </a:lnTo>
                  <a:lnTo>
                    <a:pt x="46" y="476"/>
                  </a:lnTo>
                  <a:lnTo>
                    <a:pt x="40" y="492"/>
                  </a:lnTo>
                  <a:lnTo>
                    <a:pt x="40" y="506"/>
                  </a:lnTo>
                  <a:lnTo>
                    <a:pt x="34" y="528"/>
                  </a:lnTo>
                  <a:lnTo>
                    <a:pt x="22" y="528"/>
                  </a:lnTo>
                  <a:lnTo>
                    <a:pt x="10" y="536"/>
                  </a:lnTo>
                  <a:lnTo>
                    <a:pt x="4" y="550"/>
                  </a:lnTo>
                  <a:lnTo>
                    <a:pt x="0" y="566"/>
                  </a:lnTo>
                  <a:lnTo>
                    <a:pt x="0" y="582"/>
                  </a:lnTo>
                  <a:lnTo>
                    <a:pt x="22" y="610"/>
                  </a:lnTo>
                  <a:lnTo>
                    <a:pt x="28" y="626"/>
                  </a:lnTo>
                  <a:lnTo>
                    <a:pt x="40" y="632"/>
                  </a:lnTo>
                  <a:lnTo>
                    <a:pt x="46" y="646"/>
                  </a:lnTo>
                  <a:lnTo>
                    <a:pt x="58" y="670"/>
                  </a:lnTo>
                  <a:lnTo>
                    <a:pt x="52" y="686"/>
                  </a:lnTo>
                  <a:lnTo>
                    <a:pt x="62" y="692"/>
                  </a:lnTo>
                  <a:lnTo>
                    <a:pt x="74" y="692"/>
                  </a:lnTo>
                  <a:lnTo>
                    <a:pt x="86" y="692"/>
                  </a:lnTo>
                  <a:lnTo>
                    <a:pt x="98" y="700"/>
                  </a:lnTo>
                  <a:lnTo>
                    <a:pt x="110" y="706"/>
                  </a:lnTo>
                  <a:lnTo>
                    <a:pt x="120" y="716"/>
                  </a:lnTo>
                  <a:lnTo>
                    <a:pt x="144" y="716"/>
                  </a:lnTo>
                  <a:lnTo>
                    <a:pt x="158" y="706"/>
                  </a:lnTo>
                  <a:lnTo>
                    <a:pt x="192" y="686"/>
                  </a:lnTo>
                  <a:lnTo>
                    <a:pt x="204" y="692"/>
                  </a:lnTo>
                  <a:lnTo>
                    <a:pt x="198" y="706"/>
                  </a:lnTo>
                  <a:lnTo>
                    <a:pt x="198" y="722"/>
                  </a:lnTo>
                  <a:lnTo>
                    <a:pt x="204" y="736"/>
                  </a:lnTo>
                  <a:lnTo>
                    <a:pt x="204" y="766"/>
                  </a:lnTo>
                  <a:lnTo>
                    <a:pt x="238" y="766"/>
                  </a:lnTo>
                  <a:lnTo>
                    <a:pt x="250" y="758"/>
                  </a:lnTo>
                  <a:lnTo>
                    <a:pt x="286" y="758"/>
                  </a:lnTo>
                  <a:lnTo>
                    <a:pt x="298" y="766"/>
                  </a:lnTo>
                  <a:lnTo>
                    <a:pt x="322" y="766"/>
                  </a:lnTo>
                  <a:lnTo>
                    <a:pt x="332" y="752"/>
                  </a:lnTo>
                  <a:lnTo>
                    <a:pt x="350" y="744"/>
                  </a:lnTo>
                  <a:lnTo>
                    <a:pt x="362" y="744"/>
                  </a:lnTo>
                  <a:lnTo>
                    <a:pt x="374" y="736"/>
                  </a:lnTo>
                  <a:lnTo>
                    <a:pt x="380" y="722"/>
                  </a:lnTo>
                  <a:lnTo>
                    <a:pt x="392" y="730"/>
                  </a:lnTo>
                  <a:lnTo>
                    <a:pt x="414" y="716"/>
                  </a:lnTo>
                  <a:lnTo>
                    <a:pt x="426" y="694"/>
                  </a:lnTo>
                  <a:lnTo>
                    <a:pt x="426" y="686"/>
                  </a:lnTo>
                  <a:lnTo>
                    <a:pt x="438" y="670"/>
                  </a:lnTo>
                  <a:lnTo>
                    <a:pt x="450" y="670"/>
                  </a:lnTo>
                  <a:lnTo>
                    <a:pt x="462" y="670"/>
                  </a:lnTo>
                  <a:lnTo>
                    <a:pt x="474" y="670"/>
                  </a:lnTo>
                  <a:lnTo>
                    <a:pt x="488" y="678"/>
                  </a:lnTo>
                  <a:lnTo>
                    <a:pt x="496" y="670"/>
                  </a:lnTo>
                  <a:lnTo>
                    <a:pt x="508" y="670"/>
                  </a:lnTo>
                  <a:lnTo>
                    <a:pt x="512" y="678"/>
                  </a:lnTo>
                  <a:lnTo>
                    <a:pt x="520" y="662"/>
                  </a:lnTo>
                  <a:lnTo>
                    <a:pt x="526" y="646"/>
                  </a:lnTo>
                  <a:lnTo>
                    <a:pt x="532" y="632"/>
                  </a:lnTo>
                  <a:lnTo>
                    <a:pt x="544" y="640"/>
                  </a:lnTo>
                  <a:lnTo>
                    <a:pt x="554" y="640"/>
                  </a:lnTo>
                  <a:lnTo>
                    <a:pt x="566" y="632"/>
                  </a:lnTo>
                  <a:lnTo>
                    <a:pt x="572" y="618"/>
                  </a:lnTo>
                  <a:lnTo>
                    <a:pt x="578" y="604"/>
                  </a:lnTo>
                  <a:lnTo>
                    <a:pt x="590" y="596"/>
                  </a:lnTo>
                  <a:lnTo>
                    <a:pt x="602" y="604"/>
                  </a:lnTo>
                  <a:lnTo>
                    <a:pt x="614" y="588"/>
                  </a:lnTo>
                  <a:lnTo>
                    <a:pt x="626" y="596"/>
                  </a:lnTo>
                  <a:lnTo>
                    <a:pt x="638" y="596"/>
                  </a:lnTo>
                  <a:lnTo>
                    <a:pt x="648" y="604"/>
                  </a:lnTo>
                  <a:lnTo>
                    <a:pt x="660" y="610"/>
                  </a:lnTo>
                  <a:lnTo>
                    <a:pt x="672" y="618"/>
                  </a:lnTo>
                  <a:lnTo>
                    <a:pt x="684" y="618"/>
                  </a:lnTo>
                  <a:lnTo>
                    <a:pt x="694" y="618"/>
                  </a:lnTo>
                  <a:lnTo>
                    <a:pt x="708" y="626"/>
                  </a:lnTo>
                  <a:lnTo>
                    <a:pt x="778" y="626"/>
                  </a:lnTo>
                  <a:lnTo>
                    <a:pt x="796" y="618"/>
                  </a:lnTo>
                  <a:lnTo>
                    <a:pt x="812" y="618"/>
                  </a:lnTo>
                  <a:lnTo>
                    <a:pt x="832" y="626"/>
                  </a:lnTo>
                  <a:lnTo>
                    <a:pt x="842" y="626"/>
                  </a:lnTo>
                  <a:lnTo>
                    <a:pt x="860" y="626"/>
                  </a:lnTo>
                  <a:lnTo>
                    <a:pt x="878" y="618"/>
                  </a:lnTo>
                  <a:lnTo>
                    <a:pt x="888" y="618"/>
                  </a:lnTo>
                  <a:lnTo>
                    <a:pt x="894" y="610"/>
                  </a:lnTo>
                  <a:lnTo>
                    <a:pt x="894" y="596"/>
                  </a:lnTo>
                  <a:lnTo>
                    <a:pt x="916" y="550"/>
                  </a:lnTo>
                  <a:lnTo>
                    <a:pt x="918" y="544"/>
                  </a:lnTo>
                  <a:lnTo>
                    <a:pt x="900" y="514"/>
                  </a:lnTo>
                  <a:lnTo>
                    <a:pt x="900" y="498"/>
                  </a:lnTo>
                  <a:lnTo>
                    <a:pt x="1006" y="246"/>
                  </a:lnTo>
                  <a:lnTo>
                    <a:pt x="1006" y="232"/>
                  </a:lnTo>
                  <a:lnTo>
                    <a:pt x="988" y="238"/>
                  </a:lnTo>
                  <a:lnTo>
                    <a:pt x="972" y="238"/>
                  </a:lnTo>
                  <a:lnTo>
                    <a:pt x="960" y="232"/>
                  </a:lnTo>
                  <a:lnTo>
                    <a:pt x="954" y="216"/>
                  </a:lnTo>
                  <a:lnTo>
                    <a:pt x="948" y="208"/>
                  </a:lnTo>
                  <a:lnTo>
                    <a:pt x="936" y="208"/>
                  </a:lnTo>
                  <a:lnTo>
                    <a:pt x="924" y="208"/>
                  </a:lnTo>
                  <a:lnTo>
                    <a:pt x="912" y="208"/>
                  </a:lnTo>
                  <a:lnTo>
                    <a:pt x="894" y="202"/>
                  </a:lnTo>
                  <a:lnTo>
                    <a:pt x="884" y="194"/>
                  </a:lnTo>
                  <a:lnTo>
                    <a:pt x="884" y="178"/>
                  </a:lnTo>
                  <a:lnTo>
                    <a:pt x="872" y="164"/>
                  </a:lnTo>
                  <a:lnTo>
                    <a:pt x="866" y="150"/>
                  </a:lnTo>
                  <a:lnTo>
                    <a:pt x="860" y="134"/>
                  </a:lnTo>
                  <a:lnTo>
                    <a:pt x="854" y="118"/>
                  </a:lnTo>
                  <a:lnTo>
                    <a:pt x="854" y="1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86" name="Freeform 14"/>
            <p:cNvSpPr>
              <a:spLocks noChangeAspect="1"/>
            </p:cNvSpPr>
            <p:nvPr/>
          </p:nvSpPr>
          <p:spPr bwMode="auto">
            <a:xfrm>
              <a:off x="1596" y="1686"/>
              <a:ext cx="1006" cy="766"/>
            </a:xfrm>
            <a:custGeom>
              <a:avLst/>
              <a:gdLst>
                <a:gd name="T0" fmla="*/ 790 w 1006"/>
                <a:gd name="T1" fmla="*/ 134 h 766"/>
                <a:gd name="T2" fmla="*/ 766 w 1006"/>
                <a:gd name="T3" fmla="*/ 178 h 766"/>
                <a:gd name="T4" fmla="*/ 718 w 1006"/>
                <a:gd name="T5" fmla="*/ 164 h 766"/>
                <a:gd name="T6" fmla="*/ 690 w 1006"/>
                <a:gd name="T7" fmla="*/ 200 h 766"/>
                <a:gd name="T8" fmla="*/ 654 w 1006"/>
                <a:gd name="T9" fmla="*/ 154 h 766"/>
                <a:gd name="T10" fmla="*/ 648 w 1006"/>
                <a:gd name="T11" fmla="*/ 80 h 766"/>
                <a:gd name="T12" fmla="*/ 620 w 1006"/>
                <a:gd name="T13" fmla="*/ 28 h 766"/>
                <a:gd name="T14" fmla="*/ 578 w 1006"/>
                <a:gd name="T15" fmla="*/ 14 h 766"/>
                <a:gd name="T16" fmla="*/ 526 w 1006"/>
                <a:gd name="T17" fmla="*/ 58 h 766"/>
                <a:gd name="T18" fmla="*/ 474 w 1006"/>
                <a:gd name="T19" fmla="*/ 96 h 766"/>
                <a:gd name="T20" fmla="*/ 402 w 1006"/>
                <a:gd name="T21" fmla="*/ 74 h 766"/>
                <a:gd name="T22" fmla="*/ 374 w 1006"/>
                <a:gd name="T23" fmla="*/ 44 h 766"/>
                <a:gd name="T24" fmla="*/ 338 w 1006"/>
                <a:gd name="T25" fmla="*/ 36 h 766"/>
                <a:gd name="T26" fmla="*/ 298 w 1006"/>
                <a:gd name="T27" fmla="*/ 44 h 766"/>
                <a:gd name="T28" fmla="*/ 256 w 1006"/>
                <a:gd name="T29" fmla="*/ 36 h 766"/>
                <a:gd name="T30" fmla="*/ 216 w 1006"/>
                <a:gd name="T31" fmla="*/ 66 h 766"/>
                <a:gd name="T32" fmla="*/ 256 w 1006"/>
                <a:gd name="T33" fmla="*/ 88 h 766"/>
                <a:gd name="T34" fmla="*/ 210 w 1006"/>
                <a:gd name="T35" fmla="*/ 126 h 766"/>
                <a:gd name="T36" fmla="*/ 238 w 1006"/>
                <a:gd name="T37" fmla="*/ 200 h 766"/>
                <a:gd name="T38" fmla="*/ 226 w 1006"/>
                <a:gd name="T39" fmla="*/ 340 h 766"/>
                <a:gd name="T40" fmla="*/ 186 w 1006"/>
                <a:gd name="T41" fmla="*/ 386 h 766"/>
                <a:gd name="T42" fmla="*/ 110 w 1006"/>
                <a:gd name="T43" fmla="*/ 402 h 766"/>
                <a:gd name="T44" fmla="*/ 64 w 1006"/>
                <a:gd name="T45" fmla="*/ 446 h 766"/>
                <a:gd name="T46" fmla="*/ 34 w 1006"/>
                <a:gd name="T47" fmla="*/ 528 h 766"/>
                <a:gd name="T48" fmla="*/ 0 w 1006"/>
                <a:gd name="T49" fmla="*/ 566 h 766"/>
                <a:gd name="T50" fmla="*/ 40 w 1006"/>
                <a:gd name="T51" fmla="*/ 632 h 766"/>
                <a:gd name="T52" fmla="*/ 64 w 1006"/>
                <a:gd name="T53" fmla="*/ 692 h 766"/>
                <a:gd name="T54" fmla="*/ 110 w 1006"/>
                <a:gd name="T55" fmla="*/ 706 h 766"/>
                <a:gd name="T56" fmla="*/ 192 w 1006"/>
                <a:gd name="T57" fmla="*/ 684 h 766"/>
                <a:gd name="T58" fmla="*/ 206 w 1006"/>
                <a:gd name="T59" fmla="*/ 736 h 766"/>
                <a:gd name="T60" fmla="*/ 286 w 1006"/>
                <a:gd name="T61" fmla="*/ 758 h 766"/>
                <a:gd name="T62" fmla="*/ 350 w 1006"/>
                <a:gd name="T63" fmla="*/ 744 h 766"/>
                <a:gd name="T64" fmla="*/ 392 w 1006"/>
                <a:gd name="T65" fmla="*/ 728 h 766"/>
                <a:gd name="T66" fmla="*/ 438 w 1006"/>
                <a:gd name="T67" fmla="*/ 670 h 766"/>
                <a:gd name="T68" fmla="*/ 488 w 1006"/>
                <a:gd name="T69" fmla="*/ 678 h 766"/>
                <a:gd name="T70" fmla="*/ 520 w 1006"/>
                <a:gd name="T71" fmla="*/ 662 h 766"/>
                <a:gd name="T72" fmla="*/ 554 w 1006"/>
                <a:gd name="T73" fmla="*/ 640 h 766"/>
                <a:gd name="T74" fmla="*/ 590 w 1006"/>
                <a:gd name="T75" fmla="*/ 596 h 766"/>
                <a:gd name="T76" fmla="*/ 638 w 1006"/>
                <a:gd name="T77" fmla="*/ 596 h 766"/>
                <a:gd name="T78" fmla="*/ 684 w 1006"/>
                <a:gd name="T79" fmla="*/ 616 h 766"/>
                <a:gd name="T80" fmla="*/ 796 w 1006"/>
                <a:gd name="T81" fmla="*/ 616 h 766"/>
                <a:gd name="T82" fmla="*/ 858 w 1006"/>
                <a:gd name="T83" fmla="*/ 624 h 766"/>
                <a:gd name="T84" fmla="*/ 894 w 1006"/>
                <a:gd name="T85" fmla="*/ 596 h 766"/>
                <a:gd name="T86" fmla="*/ 900 w 1006"/>
                <a:gd name="T87" fmla="*/ 498 h 766"/>
                <a:gd name="T88" fmla="*/ 972 w 1006"/>
                <a:gd name="T89" fmla="*/ 236 h 766"/>
                <a:gd name="T90" fmla="*/ 936 w 1006"/>
                <a:gd name="T91" fmla="*/ 208 h 766"/>
                <a:gd name="T92" fmla="*/ 884 w 1006"/>
                <a:gd name="T93" fmla="*/ 194 h 766"/>
                <a:gd name="T94" fmla="*/ 858 w 1006"/>
                <a:gd name="T95" fmla="*/ 134 h 7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06"/>
                <a:gd name="T145" fmla="*/ 0 h 766"/>
                <a:gd name="T146" fmla="*/ 1006 w 1006"/>
                <a:gd name="T147" fmla="*/ 766 h 7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06" h="766">
                  <a:moveTo>
                    <a:pt x="854" y="110"/>
                  </a:moveTo>
                  <a:lnTo>
                    <a:pt x="808" y="110"/>
                  </a:lnTo>
                  <a:lnTo>
                    <a:pt x="796" y="118"/>
                  </a:lnTo>
                  <a:lnTo>
                    <a:pt x="790" y="134"/>
                  </a:lnTo>
                  <a:lnTo>
                    <a:pt x="784" y="148"/>
                  </a:lnTo>
                  <a:lnTo>
                    <a:pt x="772" y="154"/>
                  </a:lnTo>
                  <a:lnTo>
                    <a:pt x="778" y="170"/>
                  </a:lnTo>
                  <a:lnTo>
                    <a:pt x="766" y="178"/>
                  </a:lnTo>
                  <a:lnTo>
                    <a:pt x="756" y="178"/>
                  </a:lnTo>
                  <a:lnTo>
                    <a:pt x="742" y="164"/>
                  </a:lnTo>
                  <a:lnTo>
                    <a:pt x="730" y="164"/>
                  </a:lnTo>
                  <a:lnTo>
                    <a:pt x="718" y="164"/>
                  </a:lnTo>
                  <a:lnTo>
                    <a:pt x="708" y="170"/>
                  </a:lnTo>
                  <a:lnTo>
                    <a:pt x="702" y="184"/>
                  </a:lnTo>
                  <a:lnTo>
                    <a:pt x="696" y="200"/>
                  </a:lnTo>
                  <a:lnTo>
                    <a:pt x="690" y="200"/>
                  </a:lnTo>
                  <a:lnTo>
                    <a:pt x="678" y="194"/>
                  </a:lnTo>
                  <a:lnTo>
                    <a:pt x="668" y="184"/>
                  </a:lnTo>
                  <a:lnTo>
                    <a:pt x="654" y="170"/>
                  </a:lnTo>
                  <a:lnTo>
                    <a:pt x="654" y="154"/>
                  </a:lnTo>
                  <a:lnTo>
                    <a:pt x="660" y="140"/>
                  </a:lnTo>
                  <a:lnTo>
                    <a:pt x="654" y="126"/>
                  </a:lnTo>
                  <a:lnTo>
                    <a:pt x="654" y="96"/>
                  </a:lnTo>
                  <a:lnTo>
                    <a:pt x="648" y="80"/>
                  </a:lnTo>
                  <a:lnTo>
                    <a:pt x="638" y="74"/>
                  </a:lnTo>
                  <a:lnTo>
                    <a:pt x="626" y="58"/>
                  </a:lnTo>
                  <a:lnTo>
                    <a:pt x="626" y="44"/>
                  </a:lnTo>
                  <a:lnTo>
                    <a:pt x="620" y="28"/>
                  </a:lnTo>
                  <a:lnTo>
                    <a:pt x="614" y="14"/>
                  </a:lnTo>
                  <a:lnTo>
                    <a:pt x="614" y="0"/>
                  </a:lnTo>
                  <a:lnTo>
                    <a:pt x="602" y="0"/>
                  </a:lnTo>
                  <a:lnTo>
                    <a:pt x="578" y="14"/>
                  </a:lnTo>
                  <a:lnTo>
                    <a:pt x="554" y="14"/>
                  </a:lnTo>
                  <a:lnTo>
                    <a:pt x="544" y="44"/>
                  </a:lnTo>
                  <a:lnTo>
                    <a:pt x="538" y="58"/>
                  </a:lnTo>
                  <a:lnTo>
                    <a:pt x="526" y="58"/>
                  </a:lnTo>
                  <a:lnTo>
                    <a:pt x="514" y="66"/>
                  </a:lnTo>
                  <a:lnTo>
                    <a:pt x="502" y="66"/>
                  </a:lnTo>
                  <a:lnTo>
                    <a:pt x="496" y="80"/>
                  </a:lnTo>
                  <a:lnTo>
                    <a:pt x="474" y="96"/>
                  </a:lnTo>
                  <a:lnTo>
                    <a:pt x="462" y="88"/>
                  </a:lnTo>
                  <a:lnTo>
                    <a:pt x="426" y="88"/>
                  </a:lnTo>
                  <a:lnTo>
                    <a:pt x="414" y="80"/>
                  </a:lnTo>
                  <a:lnTo>
                    <a:pt x="402" y="74"/>
                  </a:lnTo>
                  <a:lnTo>
                    <a:pt x="392" y="74"/>
                  </a:lnTo>
                  <a:lnTo>
                    <a:pt x="380" y="74"/>
                  </a:lnTo>
                  <a:lnTo>
                    <a:pt x="374" y="58"/>
                  </a:lnTo>
                  <a:lnTo>
                    <a:pt x="374" y="44"/>
                  </a:lnTo>
                  <a:lnTo>
                    <a:pt x="374" y="28"/>
                  </a:lnTo>
                  <a:lnTo>
                    <a:pt x="362" y="14"/>
                  </a:lnTo>
                  <a:lnTo>
                    <a:pt x="350" y="28"/>
                  </a:lnTo>
                  <a:lnTo>
                    <a:pt x="338" y="36"/>
                  </a:lnTo>
                  <a:lnTo>
                    <a:pt x="326" y="36"/>
                  </a:lnTo>
                  <a:lnTo>
                    <a:pt x="316" y="28"/>
                  </a:lnTo>
                  <a:lnTo>
                    <a:pt x="302" y="28"/>
                  </a:lnTo>
                  <a:lnTo>
                    <a:pt x="298" y="44"/>
                  </a:lnTo>
                  <a:lnTo>
                    <a:pt x="292" y="44"/>
                  </a:lnTo>
                  <a:lnTo>
                    <a:pt x="280" y="44"/>
                  </a:lnTo>
                  <a:lnTo>
                    <a:pt x="268" y="44"/>
                  </a:lnTo>
                  <a:lnTo>
                    <a:pt x="256" y="36"/>
                  </a:lnTo>
                  <a:lnTo>
                    <a:pt x="244" y="36"/>
                  </a:lnTo>
                  <a:lnTo>
                    <a:pt x="232" y="36"/>
                  </a:lnTo>
                  <a:lnTo>
                    <a:pt x="222" y="50"/>
                  </a:lnTo>
                  <a:lnTo>
                    <a:pt x="216" y="66"/>
                  </a:lnTo>
                  <a:lnTo>
                    <a:pt x="222" y="80"/>
                  </a:lnTo>
                  <a:lnTo>
                    <a:pt x="232" y="80"/>
                  </a:lnTo>
                  <a:lnTo>
                    <a:pt x="244" y="88"/>
                  </a:lnTo>
                  <a:lnTo>
                    <a:pt x="256" y="88"/>
                  </a:lnTo>
                  <a:lnTo>
                    <a:pt x="256" y="104"/>
                  </a:lnTo>
                  <a:lnTo>
                    <a:pt x="244" y="110"/>
                  </a:lnTo>
                  <a:lnTo>
                    <a:pt x="232" y="104"/>
                  </a:lnTo>
                  <a:lnTo>
                    <a:pt x="210" y="126"/>
                  </a:lnTo>
                  <a:lnTo>
                    <a:pt x="216" y="140"/>
                  </a:lnTo>
                  <a:lnTo>
                    <a:pt x="216" y="154"/>
                  </a:lnTo>
                  <a:lnTo>
                    <a:pt x="222" y="170"/>
                  </a:lnTo>
                  <a:lnTo>
                    <a:pt x="238" y="200"/>
                  </a:lnTo>
                  <a:lnTo>
                    <a:pt x="238" y="268"/>
                  </a:lnTo>
                  <a:lnTo>
                    <a:pt x="232" y="290"/>
                  </a:lnTo>
                  <a:lnTo>
                    <a:pt x="232" y="326"/>
                  </a:lnTo>
                  <a:lnTo>
                    <a:pt x="226" y="340"/>
                  </a:lnTo>
                  <a:lnTo>
                    <a:pt x="226" y="356"/>
                  </a:lnTo>
                  <a:lnTo>
                    <a:pt x="222" y="370"/>
                  </a:lnTo>
                  <a:lnTo>
                    <a:pt x="198" y="386"/>
                  </a:lnTo>
                  <a:lnTo>
                    <a:pt x="186" y="386"/>
                  </a:lnTo>
                  <a:lnTo>
                    <a:pt x="170" y="386"/>
                  </a:lnTo>
                  <a:lnTo>
                    <a:pt x="158" y="394"/>
                  </a:lnTo>
                  <a:lnTo>
                    <a:pt x="146" y="402"/>
                  </a:lnTo>
                  <a:lnTo>
                    <a:pt x="110" y="402"/>
                  </a:lnTo>
                  <a:lnTo>
                    <a:pt x="98" y="408"/>
                  </a:lnTo>
                  <a:lnTo>
                    <a:pt x="88" y="424"/>
                  </a:lnTo>
                  <a:lnTo>
                    <a:pt x="74" y="430"/>
                  </a:lnTo>
                  <a:lnTo>
                    <a:pt x="64" y="446"/>
                  </a:lnTo>
                  <a:lnTo>
                    <a:pt x="46" y="476"/>
                  </a:lnTo>
                  <a:lnTo>
                    <a:pt x="40" y="490"/>
                  </a:lnTo>
                  <a:lnTo>
                    <a:pt x="40" y="506"/>
                  </a:lnTo>
                  <a:lnTo>
                    <a:pt x="34" y="528"/>
                  </a:lnTo>
                  <a:lnTo>
                    <a:pt x="22" y="528"/>
                  </a:lnTo>
                  <a:lnTo>
                    <a:pt x="10" y="536"/>
                  </a:lnTo>
                  <a:lnTo>
                    <a:pt x="4" y="550"/>
                  </a:lnTo>
                  <a:lnTo>
                    <a:pt x="0" y="566"/>
                  </a:lnTo>
                  <a:lnTo>
                    <a:pt x="0" y="580"/>
                  </a:lnTo>
                  <a:lnTo>
                    <a:pt x="22" y="610"/>
                  </a:lnTo>
                  <a:lnTo>
                    <a:pt x="28" y="624"/>
                  </a:lnTo>
                  <a:lnTo>
                    <a:pt x="40" y="632"/>
                  </a:lnTo>
                  <a:lnTo>
                    <a:pt x="46" y="646"/>
                  </a:lnTo>
                  <a:lnTo>
                    <a:pt x="58" y="670"/>
                  </a:lnTo>
                  <a:lnTo>
                    <a:pt x="52" y="684"/>
                  </a:lnTo>
                  <a:lnTo>
                    <a:pt x="64" y="692"/>
                  </a:lnTo>
                  <a:lnTo>
                    <a:pt x="74" y="692"/>
                  </a:lnTo>
                  <a:lnTo>
                    <a:pt x="88" y="692"/>
                  </a:lnTo>
                  <a:lnTo>
                    <a:pt x="98" y="700"/>
                  </a:lnTo>
                  <a:lnTo>
                    <a:pt x="110" y="706"/>
                  </a:lnTo>
                  <a:lnTo>
                    <a:pt x="122" y="714"/>
                  </a:lnTo>
                  <a:lnTo>
                    <a:pt x="146" y="714"/>
                  </a:lnTo>
                  <a:lnTo>
                    <a:pt x="158" y="706"/>
                  </a:lnTo>
                  <a:lnTo>
                    <a:pt x="192" y="684"/>
                  </a:lnTo>
                  <a:lnTo>
                    <a:pt x="206" y="692"/>
                  </a:lnTo>
                  <a:lnTo>
                    <a:pt x="198" y="706"/>
                  </a:lnTo>
                  <a:lnTo>
                    <a:pt x="198" y="722"/>
                  </a:lnTo>
                  <a:lnTo>
                    <a:pt x="206" y="736"/>
                  </a:lnTo>
                  <a:lnTo>
                    <a:pt x="206" y="766"/>
                  </a:lnTo>
                  <a:lnTo>
                    <a:pt x="238" y="766"/>
                  </a:lnTo>
                  <a:lnTo>
                    <a:pt x="250" y="758"/>
                  </a:lnTo>
                  <a:lnTo>
                    <a:pt x="286" y="758"/>
                  </a:lnTo>
                  <a:lnTo>
                    <a:pt x="298" y="766"/>
                  </a:lnTo>
                  <a:lnTo>
                    <a:pt x="322" y="766"/>
                  </a:lnTo>
                  <a:lnTo>
                    <a:pt x="334" y="752"/>
                  </a:lnTo>
                  <a:lnTo>
                    <a:pt x="350" y="744"/>
                  </a:lnTo>
                  <a:lnTo>
                    <a:pt x="362" y="744"/>
                  </a:lnTo>
                  <a:lnTo>
                    <a:pt x="374" y="736"/>
                  </a:lnTo>
                  <a:lnTo>
                    <a:pt x="380" y="722"/>
                  </a:lnTo>
                  <a:lnTo>
                    <a:pt x="392" y="728"/>
                  </a:lnTo>
                  <a:lnTo>
                    <a:pt x="414" y="714"/>
                  </a:lnTo>
                  <a:lnTo>
                    <a:pt x="426" y="692"/>
                  </a:lnTo>
                  <a:lnTo>
                    <a:pt x="426" y="684"/>
                  </a:lnTo>
                  <a:lnTo>
                    <a:pt x="438" y="670"/>
                  </a:lnTo>
                  <a:lnTo>
                    <a:pt x="450" y="670"/>
                  </a:lnTo>
                  <a:lnTo>
                    <a:pt x="462" y="670"/>
                  </a:lnTo>
                  <a:lnTo>
                    <a:pt x="474" y="670"/>
                  </a:lnTo>
                  <a:lnTo>
                    <a:pt x="488" y="678"/>
                  </a:lnTo>
                  <a:lnTo>
                    <a:pt x="496" y="670"/>
                  </a:lnTo>
                  <a:lnTo>
                    <a:pt x="508" y="670"/>
                  </a:lnTo>
                  <a:lnTo>
                    <a:pt x="512" y="678"/>
                  </a:lnTo>
                  <a:lnTo>
                    <a:pt x="520" y="662"/>
                  </a:lnTo>
                  <a:lnTo>
                    <a:pt x="526" y="646"/>
                  </a:lnTo>
                  <a:lnTo>
                    <a:pt x="532" y="632"/>
                  </a:lnTo>
                  <a:lnTo>
                    <a:pt x="544" y="640"/>
                  </a:lnTo>
                  <a:lnTo>
                    <a:pt x="554" y="640"/>
                  </a:lnTo>
                  <a:lnTo>
                    <a:pt x="566" y="632"/>
                  </a:lnTo>
                  <a:lnTo>
                    <a:pt x="572" y="616"/>
                  </a:lnTo>
                  <a:lnTo>
                    <a:pt x="578" y="602"/>
                  </a:lnTo>
                  <a:lnTo>
                    <a:pt x="590" y="596"/>
                  </a:lnTo>
                  <a:lnTo>
                    <a:pt x="602" y="602"/>
                  </a:lnTo>
                  <a:lnTo>
                    <a:pt x="614" y="586"/>
                  </a:lnTo>
                  <a:lnTo>
                    <a:pt x="626" y="596"/>
                  </a:lnTo>
                  <a:lnTo>
                    <a:pt x="638" y="596"/>
                  </a:lnTo>
                  <a:lnTo>
                    <a:pt x="648" y="602"/>
                  </a:lnTo>
                  <a:lnTo>
                    <a:pt x="660" y="610"/>
                  </a:lnTo>
                  <a:lnTo>
                    <a:pt x="672" y="616"/>
                  </a:lnTo>
                  <a:lnTo>
                    <a:pt x="684" y="616"/>
                  </a:lnTo>
                  <a:lnTo>
                    <a:pt x="696" y="616"/>
                  </a:lnTo>
                  <a:lnTo>
                    <a:pt x="708" y="624"/>
                  </a:lnTo>
                  <a:lnTo>
                    <a:pt x="778" y="624"/>
                  </a:lnTo>
                  <a:lnTo>
                    <a:pt x="796" y="616"/>
                  </a:lnTo>
                  <a:lnTo>
                    <a:pt x="812" y="616"/>
                  </a:lnTo>
                  <a:lnTo>
                    <a:pt x="832" y="624"/>
                  </a:lnTo>
                  <a:lnTo>
                    <a:pt x="842" y="624"/>
                  </a:lnTo>
                  <a:lnTo>
                    <a:pt x="858" y="624"/>
                  </a:lnTo>
                  <a:lnTo>
                    <a:pt x="878" y="616"/>
                  </a:lnTo>
                  <a:lnTo>
                    <a:pt x="888" y="616"/>
                  </a:lnTo>
                  <a:lnTo>
                    <a:pt x="894" y="610"/>
                  </a:lnTo>
                  <a:lnTo>
                    <a:pt x="894" y="596"/>
                  </a:lnTo>
                  <a:lnTo>
                    <a:pt x="916" y="550"/>
                  </a:lnTo>
                  <a:lnTo>
                    <a:pt x="918" y="544"/>
                  </a:lnTo>
                  <a:lnTo>
                    <a:pt x="900" y="514"/>
                  </a:lnTo>
                  <a:lnTo>
                    <a:pt x="900" y="498"/>
                  </a:lnTo>
                  <a:lnTo>
                    <a:pt x="1006" y="244"/>
                  </a:lnTo>
                  <a:lnTo>
                    <a:pt x="1006" y="230"/>
                  </a:lnTo>
                  <a:lnTo>
                    <a:pt x="988" y="236"/>
                  </a:lnTo>
                  <a:lnTo>
                    <a:pt x="972" y="236"/>
                  </a:lnTo>
                  <a:lnTo>
                    <a:pt x="960" y="230"/>
                  </a:lnTo>
                  <a:lnTo>
                    <a:pt x="954" y="214"/>
                  </a:lnTo>
                  <a:lnTo>
                    <a:pt x="948" y="208"/>
                  </a:lnTo>
                  <a:lnTo>
                    <a:pt x="936" y="208"/>
                  </a:lnTo>
                  <a:lnTo>
                    <a:pt x="924" y="208"/>
                  </a:lnTo>
                  <a:lnTo>
                    <a:pt x="912" y="208"/>
                  </a:lnTo>
                  <a:lnTo>
                    <a:pt x="894" y="200"/>
                  </a:lnTo>
                  <a:lnTo>
                    <a:pt x="884" y="194"/>
                  </a:lnTo>
                  <a:lnTo>
                    <a:pt x="884" y="178"/>
                  </a:lnTo>
                  <a:lnTo>
                    <a:pt x="872" y="164"/>
                  </a:lnTo>
                  <a:lnTo>
                    <a:pt x="866" y="148"/>
                  </a:lnTo>
                  <a:lnTo>
                    <a:pt x="858" y="134"/>
                  </a:lnTo>
                  <a:lnTo>
                    <a:pt x="854" y="118"/>
                  </a:lnTo>
                  <a:lnTo>
                    <a:pt x="854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87" name="Freeform 15"/>
            <p:cNvSpPr>
              <a:spLocks noChangeAspect="1"/>
            </p:cNvSpPr>
            <p:nvPr/>
          </p:nvSpPr>
          <p:spPr bwMode="auto">
            <a:xfrm>
              <a:off x="1590" y="1682"/>
              <a:ext cx="1006" cy="766"/>
            </a:xfrm>
            <a:custGeom>
              <a:avLst/>
              <a:gdLst>
                <a:gd name="T0" fmla="*/ 790 w 1006"/>
                <a:gd name="T1" fmla="*/ 134 h 766"/>
                <a:gd name="T2" fmla="*/ 766 w 1006"/>
                <a:gd name="T3" fmla="*/ 178 h 766"/>
                <a:gd name="T4" fmla="*/ 720 w 1006"/>
                <a:gd name="T5" fmla="*/ 164 h 766"/>
                <a:gd name="T6" fmla="*/ 690 w 1006"/>
                <a:gd name="T7" fmla="*/ 200 h 766"/>
                <a:gd name="T8" fmla="*/ 656 w 1006"/>
                <a:gd name="T9" fmla="*/ 154 h 766"/>
                <a:gd name="T10" fmla="*/ 650 w 1006"/>
                <a:gd name="T11" fmla="*/ 80 h 766"/>
                <a:gd name="T12" fmla="*/ 620 w 1006"/>
                <a:gd name="T13" fmla="*/ 28 h 766"/>
                <a:gd name="T14" fmla="*/ 580 w 1006"/>
                <a:gd name="T15" fmla="*/ 14 h 766"/>
                <a:gd name="T16" fmla="*/ 528 w 1006"/>
                <a:gd name="T17" fmla="*/ 58 h 766"/>
                <a:gd name="T18" fmla="*/ 474 w 1006"/>
                <a:gd name="T19" fmla="*/ 96 h 766"/>
                <a:gd name="T20" fmla="*/ 404 w 1006"/>
                <a:gd name="T21" fmla="*/ 74 h 766"/>
                <a:gd name="T22" fmla="*/ 374 w 1006"/>
                <a:gd name="T23" fmla="*/ 42 h 766"/>
                <a:gd name="T24" fmla="*/ 340 w 1006"/>
                <a:gd name="T25" fmla="*/ 36 h 766"/>
                <a:gd name="T26" fmla="*/ 298 w 1006"/>
                <a:gd name="T27" fmla="*/ 42 h 766"/>
                <a:gd name="T28" fmla="*/ 258 w 1006"/>
                <a:gd name="T29" fmla="*/ 36 h 766"/>
                <a:gd name="T30" fmla="*/ 216 w 1006"/>
                <a:gd name="T31" fmla="*/ 66 h 766"/>
                <a:gd name="T32" fmla="*/ 258 w 1006"/>
                <a:gd name="T33" fmla="*/ 88 h 766"/>
                <a:gd name="T34" fmla="*/ 210 w 1006"/>
                <a:gd name="T35" fmla="*/ 126 h 766"/>
                <a:gd name="T36" fmla="*/ 240 w 1006"/>
                <a:gd name="T37" fmla="*/ 200 h 766"/>
                <a:gd name="T38" fmla="*/ 228 w 1006"/>
                <a:gd name="T39" fmla="*/ 340 h 766"/>
                <a:gd name="T40" fmla="*/ 188 w 1006"/>
                <a:gd name="T41" fmla="*/ 386 h 766"/>
                <a:gd name="T42" fmla="*/ 112 w 1006"/>
                <a:gd name="T43" fmla="*/ 400 h 766"/>
                <a:gd name="T44" fmla="*/ 64 w 1006"/>
                <a:gd name="T45" fmla="*/ 446 h 766"/>
                <a:gd name="T46" fmla="*/ 34 w 1006"/>
                <a:gd name="T47" fmla="*/ 528 h 766"/>
                <a:gd name="T48" fmla="*/ 0 w 1006"/>
                <a:gd name="T49" fmla="*/ 566 h 766"/>
                <a:gd name="T50" fmla="*/ 42 w 1006"/>
                <a:gd name="T51" fmla="*/ 632 h 766"/>
                <a:gd name="T52" fmla="*/ 64 w 1006"/>
                <a:gd name="T53" fmla="*/ 692 h 766"/>
                <a:gd name="T54" fmla="*/ 112 w 1006"/>
                <a:gd name="T55" fmla="*/ 706 h 766"/>
                <a:gd name="T56" fmla="*/ 192 w 1006"/>
                <a:gd name="T57" fmla="*/ 684 h 766"/>
                <a:gd name="T58" fmla="*/ 206 w 1006"/>
                <a:gd name="T59" fmla="*/ 736 h 766"/>
                <a:gd name="T60" fmla="*/ 288 w 1006"/>
                <a:gd name="T61" fmla="*/ 758 h 766"/>
                <a:gd name="T62" fmla="*/ 350 w 1006"/>
                <a:gd name="T63" fmla="*/ 742 h 766"/>
                <a:gd name="T64" fmla="*/ 392 w 1006"/>
                <a:gd name="T65" fmla="*/ 728 h 766"/>
                <a:gd name="T66" fmla="*/ 438 w 1006"/>
                <a:gd name="T67" fmla="*/ 670 h 766"/>
                <a:gd name="T68" fmla="*/ 490 w 1006"/>
                <a:gd name="T69" fmla="*/ 678 h 766"/>
                <a:gd name="T70" fmla="*/ 520 w 1006"/>
                <a:gd name="T71" fmla="*/ 662 h 766"/>
                <a:gd name="T72" fmla="*/ 556 w 1006"/>
                <a:gd name="T73" fmla="*/ 640 h 766"/>
                <a:gd name="T74" fmla="*/ 592 w 1006"/>
                <a:gd name="T75" fmla="*/ 596 h 766"/>
                <a:gd name="T76" fmla="*/ 638 w 1006"/>
                <a:gd name="T77" fmla="*/ 596 h 766"/>
                <a:gd name="T78" fmla="*/ 684 w 1006"/>
                <a:gd name="T79" fmla="*/ 616 h 766"/>
                <a:gd name="T80" fmla="*/ 796 w 1006"/>
                <a:gd name="T81" fmla="*/ 616 h 766"/>
                <a:gd name="T82" fmla="*/ 860 w 1006"/>
                <a:gd name="T83" fmla="*/ 624 h 766"/>
                <a:gd name="T84" fmla="*/ 896 w 1006"/>
                <a:gd name="T85" fmla="*/ 596 h 766"/>
                <a:gd name="T86" fmla="*/ 902 w 1006"/>
                <a:gd name="T87" fmla="*/ 498 h 766"/>
                <a:gd name="T88" fmla="*/ 972 w 1006"/>
                <a:gd name="T89" fmla="*/ 236 h 766"/>
                <a:gd name="T90" fmla="*/ 936 w 1006"/>
                <a:gd name="T91" fmla="*/ 208 h 766"/>
                <a:gd name="T92" fmla="*/ 884 w 1006"/>
                <a:gd name="T93" fmla="*/ 192 h 766"/>
                <a:gd name="T94" fmla="*/ 860 w 1006"/>
                <a:gd name="T95" fmla="*/ 134 h 7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06"/>
                <a:gd name="T145" fmla="*/ 0 h 766"/>
                <a:gd name="T146" fmla="*/ 1006 w 1006"/>
                <a:gd name="T147" fmla="*/ 766 h 7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06" h="766">
                  <a:moveTo>
                    <a:pt x="856" y="110"/>
                  </a:moveTo>
                  <a:lnTo>
                    <a:pt x="808" y="110"/>
                  </a:lnTo>
                  <a:lnTo>
                    <a:pt x="796" y="118"/>
                  </a:lnTo>
                  <a:lnTo>
                    <a:pt x="790" y="134"/>
                  </a:lnTo>
                  <a:lnTo>
                    <a:pt x="784" y="148"/>
                  </a:lnTo>
                  <a:lnTo>
                    <a:pt x="772" y="154"/>
                  </a:lnTo>
                  <a:lnTo>
                    <a:pt x="780" y="170"/>
                  </a:lnTo>
                  <a:lnTo>
                    <a:pt x="766" y="178"/>
                  </a:lnTo>
                  <a:lnTo>
                    <a:pt x="756" y="178"/>
                  </a:lnTo>
                  <a:lnTo>
                    <a:pt x="744" y="164"/>
                  </a:lnTo>
                  <a:lnTo>
                    <a:pt x="732" y="164"/>
                  </a:lnTo>
                  <a:lnTo>
                    <a:pt x="720" y="164"/>
                  </a:lnTo>
                  <a:lnTo>
                    <a:pt x="708" y="170"/>
                  </a:lnTo>
                  <a:lnTo>
                    <a:pt x="704" y="184"/>
                  </a:lnTo>
                  <a:lnTo>
                    <a:pt x="696" y="200"/>
                  </a:lnTo>
                  <a:lnTo>
                    <a:pt x="690" y="200"/>
                  </a:lnTo>
                  <a:lnTo>
                    <a:pt x="680" y="192"/>
                  </a:lnTo>
                  <a:lnTo>
                    <a:pt x="668" y="184"/>
                  </a:lnTo>
                  <a:lnTo>
                    <a:pt x="656" y="170"/>
                  </a:lnTo>
                  <a:lnTo>
                    <a:pt x="656" y="154"/>
                  </a:lnTo>
                  <a:lnTo>
                    <a:pt x="662" y="140"/>
                  </a:lnTo>
                  <a:lnTo>
                    <a:pt x="656" y="126"/>
                  </a:lnTo>
                  <a:lnTo>
                    <a:pt x="656" y="96"/>
                  </a:lnTo>
                  <a:lnTo>
                    <a:pt x="650" y="80"/>
                  </a:lnTo>
                  <a:lnTo>
                    <a:pt x="638" y="74"/>
                  </a:lnTo>
                  <a:lnTo>
                    <a:pt x="626" y="58"/>
                  </a:lnTo>
                  <a:lnTo>
                    <a:pt x="626" y="42"/>
                  </a:lnTo>
                  <a:lnTo>
                    <a:pt x="620" y="28"/>
                  </a:lnTo>
                  <a:lnTo>
                    <a:pt x="614" y="14"/>
                  </a:lnTo>
                  <a:lnTo>
                    <a:pt x="614" y="0"/>
                  </a:lnTo>
                  <a:lnTo>
                    <a:pt x="604" y="0"/>
                  </a:lnTo>
                  <a:lnTo>
                    <a:pt x="580" y="14"/>
                  </a:lnTo>
                  <a:lnTo>
                    <a:pt x="556" y="14"/>
                  </a:lnTo>
                  <a:lnTo>
                    <a:pt x="544" y="42"/>
                  </a:lnTo>
                  <a:lnTo>
                    <a:pt x="538" y="58"/>
                  </a:lnTo>
                  <a:lnTo>
                    <a:pt x="528" y="58"/>
                  </a:lnTo>
                  <a:lnTo>
                    <a:pt x="516" y="66"/>
                  </a:lnTo>
                  <a:lnTo>
                    <a:pt x="504" y="66"/>
                  </a:lnTo>
                  <a:lnTo>
                    <a:pt x="498" y="80"/>
                  </a:lnTo>
                  <a:lnTo>
                    <a:pt x="474" y="96"/>
                  </a:lnTo>
                  <a:lnTo>
                    <a:pt x="462" y="88"/>
                  </a:lnTo>
                  <a:lnTo>
                    <a:pt x="428" y="88"/>
                  </a:lnTo>
                  <a:lnTo>
                    <a:pt x="416" y="80"/>
                  </a:lnTo>
                  <a:lnTo>
                    <a:pt x="404" y="74"/>
                  </a:lnTo>
                  <a:lnTo>
                    <a:pt x="392" y="74"/>
                  </a:lnTo>
                  <a:lnTo>
                    <a:pt x="380" y="74"/>
                  </a:lnTo>
                  <a:lnTo>
                    <a:pt x="374" y="58"/>
                  </a:lnTo>
                  <a:lnTo>
                    <a:pt x="374" y="42"/>
                  </a:lnTo>
                  <a:lnTo>
                    <a:pt x="374" y="28"/>
                  </a:lnTo>
                  <a:lnTo>
                    <a:pt x="362" y="14"/>
                  </a:lnTo>
                  <a:lnTo>
                    <a:pt x="350" y="28"/>
                  </a:lnTo>
                  <a:lnTo>
                    <a:pt x="340" y="36"/>
                  </a:lnTo>
                  <a:lnTo>
                    <a:pt x="328" y="36"/>
                  </a:lnTo>
                  <a:lnTo>
                    <a:pt x="316" y="28"/>
                  </a:lnTo>
                  <a:lnTo>
                    <a:pt x="304" y="28"/>
                  </a:lnTo>
                  <a:lnTo>
                    <a:pt x="298" y="42"/>
                  </a:lnTo>
                  <a:lnTo>
                    <a:pt x="292" y="42"/>
                  </a:lnTo>
                  <a:lnTo>
                    <a:pt x="280" y="42"/>
                  </a:lnTo>
                  <a:lnTo>
                    <a:pt x="270" y="42"/>
                  </a:lnTo>
                  <a:lnTo>
                    <a:pt x="258" y="36"/>
                  </a:lnTo>
                  <a:lnTo>
                    <a:pt x="246" y="36"/>
                  </a:lnTo>
                  <a:lnTo>
                    <a:pt x="234" y="36"/>
                  </a:lnTo>
                  <a:lnTo>
                    <a:pt x="222" y="50"/>
                  </a:lnTo>
                  <a:lnTo>
                    <a:pt x="216" y="66"/>
                  </a:lnTo>
                  <a:lnTo>
                    <a:pt x="222" y="80"/>
                  </a:lnTo>
                  <a:lnTo>
                    <a:pt x="234" y="80"/>
                  </a:lnTo>
                  <a:lnTo>
                    <a:pt x="246" y="88"/>
                  </a:lnTo>
                  <a:lnTo>
                    <a:pt x="258" y="88"/>
                  </a:lnTo>
                  <a:lnTo>
                    <a:pt x="258" y="104"/>
                  </a:lnTo>
                  <a:lnTo>
                    <a:pt x="246" y="110"/>
                  </a:lnTo>
                  <a:lnTo>
                    <a:pt x="234" y="104"/>
                  </a:lnTo>
                  <a:lnTo>
                    <a:pt x="210" y="126"/>
                  </a:lnTo>
                  <a:lnTo>
                    <a:pt x="216" y="140"/>
                  </a:lnTo>
                  <a:lnTo>
                    <a:pt x="216" y="154"/>
                  </a:lnTo>
                  <a:lnTo>
                    <a:pt x="222" y="170"/>
                  </a:lnTo>
                  <a:lnTo>
                    <a:pt x="240" y="200"/>
                  </a:lnTo>
                  <a:lnTo>
                    <a:pt x="240" y="268"/>
                  </a:lnTo>
                  <a:lnTo>
                    <a:pt x="234" y="290"/>
                  </a:lnTo>
                  <a:lnTo>
                    <a:pt x="234" y="326"/>
                  </a:lnTo>
                  <a:lnTo>
                    <a:pt x="228" y="340"/>
                  </a:lnTo>
                  <a:lnTo>
                    <a:pt x="228" y="356"/>
                  </a:lnTo>
                  <a:lnTo>
                    <a:pt x="222" y="370"/>
                  </a:lnTo>
                  <a:lnTo>
                    <a:pt x="198" y="386"/>
                  </a:lnTo>
                  <a:lnTo>
                    <a:pt x="188" y="386"/>
                  </a:lnTo>
                  <a:lnTo>
                    <a:pt x="170" y="386"/>
                  </a:lnTo>
                  <a:lnTo>
                    <a:pt x="158" y="394"/>
                  </a:lnTo>
                  <a:lnTo>
                    <a:pt x="146" y="400"/>
                  </a:lnTo>
                  <a:lnTo>
                    <a:pt x="112" y="400"/>
                  </a:lnTo>
                  <a:lnTo>
                    <a:pt x="100" y="408"/>
                  </a:lnTo>
                  <a:lnTo>
                    <a:pt x="88" y="424"/>
                  </a:lnTo>
                  <a:lnTo>
                    <a:pt x="76" y="430"/>
                  </a:lnTo>
                  <a:lnTo>
                    <a:pt x="64" y="446"/>
                  </a:lnTo>
                  <a:lnTo>
                    <a:pt x="46" y="476"/>
                  </a:lnTo>
                  <a:lnTo>
                    <a:pt x="42" y="490"/>
                  </a:lnTo>
                  <a:lnTo>
                    <a:pt x="42" y="506"/>
                  </a:lnTo>
                  <a:lnTo>
                    <a:pt x="34" y="528"/>
                  </a:lnTo>
                  <a:lnTo>
                    <a:pt x="22" y="528"/>
                  </a:lnTo>
                  <a:lnTo>
                    <a:pt x="12" y="536"/>
                  </a:lnTo>
                  <a:lnTo>
                    <a:pt x="6" y="550"/>
                  </a:lnTo>
                  <a:lnTo>
                    <a:pt x="0" y="566"/>
                  </a:lnTo>
                  <a:lnTo>
                    <a:pt x="0" y="580"/>
                  </a:lnTo>
                  <a:lnTo>
                    <a:pt x="22" y="610"/>
                  </a:lnTo>
                  <a:lnTo>
                    <a:pt x="30" y="624"/>
                  </a:lnTo>
                  <a:lnTo>
                    <a:pt x="42" y="632"/>
                  </a:lnTo>
                  <a:lnTo>
                    <a:pt x="46" y="646"/>
                  </a:lnTo>
                  <a:lnTo>
                    <a:pt x="58" y="670"/>
                  </a:lnTo>
                  <a:lnTo>
                    <a:pt x="54" y="684"/>
                  </a:lnTo>
                  <a:lnTo>
                    <a:pt x="64" y="692"/>
                  </a:lnTo>
                  <a:lnTo>
                    <a:pt x="76" y="692"/>
                  </a:lnTo>
                  <a:lnTo>
                    <a:pt x="88" y="692"/>
                  </a:lnTo>
                  <a:lnTo>
                    <a:pt x="100" y="700"/>
                  </a:lnTo>
                  <a:lnTo>
                    <a:pt x="112" y="706"/>
                  </a:lnTo>
                  <a:lnTo>
                    <a:pt x="122" y="714"/>
                  </a:lnTo>
                  <a:lnTo>
                    <a:pt x="146" y="714"/>
                  </a:lnTo>
                  <a:lnTo>
                    <a:pt x="158" y="706"/>
                  </a:lnTo>
                  <a:lnTo>
                    <a:pt x="192" y="684"/>
                  </a:lnTo>
                  <a:lnTo>
                    <a:pt x="206" y="692"/>
                  </a:lnTo>
                  <a:lnTo>
                    <a:pt x="198" y="706"/>
                  </a:lnTo>
                  <a:lnTo>
                    <a:pt x="198" y="722"/>
                  </a:lnTo>
                  <a:lnTo>
                    <a:pt x="206" y="736"/>
                  </a:lnTo>
                  <a:lnTo>
                    <a:pt x="206" y="766"/>
                  </a:lnTo>
                  <a:lnTo>
                    <a:pt x="240" y="766"/>
                  </a:lnTo>
                  <a:lnTo>
                    <a:pt x="252" y="758"/>
                  </a:lnTo>
                  <a:lnTo>
                    <a:pt x="288" y="758"/>
                  </a:lnTo>
                  <a:lnTo>
                    <a:pt x="298" y="766"/>
                  </a:lnTo>
                  <a:lnTo>
                    <a:pt x="322" y="766"/>
                  </a:lnTo>
                  <a:lnTo>
                    <a:pt x="334" y="750"/>
                  </a:lnTo>
                  <a:lnTo>
                    <a:pt x="350" y="742"/>
                  </a:lnTo>
                  <a:lnTo>
                    <a:pt x="362" y="742"/>
                  </a:lnTo>
                  <a:lnTo>
                    <a:pt x="374" y="736"/>
                  </a:lnTo>
                  <a:lnTo>
                    <a:pt x="380" y="722"/>
                  </a:lnTo>
                  <a:lnTo>
                    <a:pt x="392" y="728"/>
                  </a:lnTo>
                  <a:lnTo>
                    <a:pt x="416" y="714"/>
                  </a:lnTo>
                  <a:lnTo>
                    <a:pt x="428" y="692"/>
                  </a:lnTo>
                  <a:lnTo>
                    <a:pt x="428" y="684"/>
                  </a:lnTo>
                  <a:lnTo>
                    <a:pt x="438" y="670"/>
                  </a:lnTo>
                  <a:lnTo>
                    <a:pt x="452" y="670"/>
                  </a:lnTo>
                  <a:lnTo>
                    <a:pt x="462" y="670"/>
                  </a:lnTo>
                  <a:lnTo>
                    <a:pt x="474" y="670"/>
                  </a:lnTo>
                  <a:lnTo>
                    <a:pt x="490" y="678"/>
                  </a:lnTo>
                  <a:lnTo>
                    <a:pt x="498" y="670"/>
                  </a:lnTo>
                  <a:lnTo>
                    <a:pt x="510" y="670"/>
                  </a:lnTo>
                  <a:lnTo>
                    <a:pt x="514" y="678"/>
                  </a:lnTo>
                  <a:lnTo>
                    <a:pt x="520" y="662"/>
                  </a:lnTo>
                  <a:lnTo>
                    <a:pt x="528" y="646"/>
                  </a:lnTo>
                  <a:lnTo>
                    <a:pt x="534" y="632"/>
                  </a:lnTo>
                  <a:lnTo>
                    <a:pt x="544" y="640"/>
                  </a:lnTo>
                  <a:lnTo>
                    <a:pt x="556" y="640"/>
                  </a:lnTo>
                  <a:lnTo>
                    <a:pt x="568" y="632"/>
                  </a:lnTo>
                  <a:lnTo>
                    <a:pt x="574" y="616"/>
                  </a:lnTo>
                  <a:lnTo>
                    <a:pt x="580" y="602"/>
                  </a:lnTo>
                  <a:lnTo>
                    <a:pt x="592" y="596"/>
                  </a:lnTo>
                  <a:lnTo>
                    <a:pt x="604" y="602"/>
                  </a:lnTo>
                  <a:lnTo>
                    <a:pt x="614" y="586"/>
                  </a:lnTo>
                  <a:lnTo>
                    <a:pt x="626" y="596"/>
                  </a:lnTo>
                  <a:lnTo>
                    <a:pt x="638" y="596"/>
                  </a:lnTo>
                  <a:lnTo>
                    <a:pt x="650" y="602"/>
                  </a:lnTo>
                  <a:lnTo>
                    <a:pt x="662" y="610"/>
                  </a:lnTo>
                  <a:lnTo>
                    <a:pt x="672" y="616"/>
                  </a:lnTo>
                  <a:lnTo>
                    <a:pt x="684" y="616"/>
                  </a:lnTo>
                  <a:lnTo>
                    <a:pt x="696" y="616"/>
                  </a:lnTo>
                  <a:lnTo>
                    <a:pt x="708" y="624"/>
                  </a:lnTo>
                  <a:lnTo>
                    <a:pt x="780" y="624"/>
                  </a:lnTo>
                  <a:lnTo>
                    <a:pt x="796" y="616"/>
                  </a:lnTo>
                  <a:lnTo>
                    <a:pt x="814" y="616"/>
                  </a:lnTo>
                  <a:lnTo>
                    <a:pt x="832" y="624"/>
                  </a:lnTo>
                  <a:lnTo>
                    <a:pt x="844" y="624"/>
                  </a:lnTo>
                  <a:lnTo>
                    <a:pt x="860" y="624"/>
                  </a:lnTo>
                  <a:lnTo>
                    <a:pt x="878" y="616"/>
                  </a:lnTo>
                  <a:lnTo>
                    <a:pt x="890" y="616"/>
                  </a:lnTo>
                  <a:lnTo>
                    <a:pt x="896" y="610"/>
                  </a:lnTo>
                  <a:lnTo>
                    <a:pt x="896" y="596"/>
                  </a:lnTo>
                  <a:lnTo>
                    <a:pt x="916" y="550"/>
                  </a:lnTo>
                  <a:lnTo>
                    <a:pt x="918" y="542"/>
                  </a:lnTo>
                  <a:lnTo>
                    <a:pt x="902" y="514"/>
                  </a:lnTo>
                  <a:lnTo>
                    <a:pt x="902" y="498"/>
                  </a:lnTo>
                  <a:lnTo>
                    <a:pt x="1006" y="244"/>
                  </a:lnTo>
                  <a:lnTo>
                    <a:pt x="1006" y="230"/>
                  </a:lnTo>
                  <a:lnTo>
                    <a:pt x="990" y="236"/>
                  </a:lnTo>
                  <a:lnTo>
                    <a:pt x="972" y="236"/>
                  </a:lnTo>
                  <a:lnTo>
                    <a:pt x="960" y="230"/>
                  </a:lnTo>
                  <a:lnTo>
                    <a:pt x="954" y="214"/>
                  </a:lnTo>
                  <a:lnTo>
                    <a:pt x="948" y="208"/>
                  </a:lnTo>
                  <a:lnTo>
                    <a:pt x="936" y="208"/>
                  </a:lnTo>
                  <a:lnTo>
                    <a:pt x="926" y="208"/>
                  </a:lnTo>
                  <a:lnTo>
                    <a:pt x="912" y="208"/>
                  </a:lnTo>
                  <a:lnTo>
                    <a:pt x="896" y="200"/>
                  </a:lnTo>
                  <a:lnTo>
                    <a:pt x="884" y="192"/>
                  </a:lnTo>
                  <a:lnTo>
                    <a:pt x="884" y="178"/>
                  </a:lnTo>
                  <a:lnTo>
                    <a:pt x="872" y="164"/>
                  </a:lnTo>
                  <a:lnTo>
                    <a:pt x="866" y="148"/>
                  </a:lnTo>
                  <a:lnTo>
                    <a:pt x="860" y="134"/>
                  </a:lnTo>
                  <a:lnTo>
                    <a:pt x="856" y="118"/>
                  </a:lnTo>
                  <a:lnTo>
                    <a:pt x="856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44" name="Group 16"/>
            <p:cNvGrpSpPr>
              <a:grpSpLocks noChangeAspect="1"/>
            </p:cNvGrpSpPr>
            <p:nvPr/>
          </p:nvGrpSpPr>
          <p:grpSpPr bwMode="auto">
            <a:xfrm>
              <a:off x="1590" y="1682"/>
              <a:ext cx="1006" cy="766"/>
              <a:chOff x="1590" y="1682"/>
              <a:chExt cx="1006" cy="766"/>
            </a:xfrm>
          </p:grpSpPr>
          <p:sp>
            <p:nvSpPr>
              <p:cNvPr id="35989" name="Freeform 17"/>
              <p:cNvSpPr>
                <a:spLocks noChangeAspect="1"/>
              </p:cNvSpPr>
              <p:nvPr/>
            </p:nvSpPr>
            <p:spPr bwMode="auto">
              <a:xfrm>
                <a:off x="1590" y="1682"/>
                <a:ext cx="1006" cy="766"/>
              </a:xfrm>
              <a:custGeom>
                <a:avLst/>
                <a:gdLst>
                  <a:gd name="T0" fmla="*/ 790 w 1006"/>
                  <a:gd name="T1" fmla="*/ 134 h 766"/>
                  <a:gd name="T2" fmla="*/ 766 w 1006"/>
                  <a:gd name="T3" fmla="*/ 178 h 766"/>
                  <a:gd name="T4" fmla="*/ 720 w 1006"/>
                  <a:gd name="T5" fmla="*/ 164 h 766"/>
                  <a:gd name="T6" fmla="*/ 690 w 1006"/>
                  <a:gd name="T7" fmla="*/ 200 h 766"/>
                  <a:gd name="T8" fmla="*/ 656 w 1006"/>
                  <a:gd name="T9" fmla="*/ 154 h 766"/>
                  <a:gd name="T10" fmla="*/ 650 w 1006"/>
                  <a:gd name="T11" fmla="*/ 80 h 766"/>
                  <a:gd name="T12" fmla="*/ 620 w 1006"/>
                  <a:gd name="T13" fmla="*/ 28 h 766"/>
                  <a:gd name="T14" fmla="*/ 580 w 1006"/>
                  <a:gd name="T15" fmla="*/ 14 h 766"/>
                  <a:gd name="T16" fmla="*/ 528 w 1006"/>
                  <a:gd name="T17" fmla="*/ 58 h 766"/>
                  <a:gd name="T18" fmla="*/ 474 w 1006"/>
                  <a:gd name="T19" fmla="*/ 96 h 766"/>
                  <a:gd name="T20" fmla="*/ 404 w 1006"/>
                  <a:gd name="T21" fmla="*/ 74 h 766"/>
                  <a:gd name="T22" fmla="*/ 374 w 1006"/>
                  <a:gd name="T23" fmla="*/ 42 h 766"/>
                  <a:gd name="T24" fmla="*/ 340 w 1006"/>
                  <a:gd name="T25" fmla="*/ 36 h 766"/>
                  <a:gd name="T26" fmla="*/ 298 w 1006"/>
                  <a:gd name="T27" fmla="*/ 42 h 766"/>
                  <a:gd name="T28" fmla="*/ 258 w 1006"/>
                  <a:gd name="T29" fmla="*/ 36 h 766"/>
                  <a:gd name="T30" fmla="*/ 216 w 1006"/>
                  <a:gd name="T31" fmla="*/ 66 h 766"/>
                  <a:gd name="T32" fmla="*/ 258 w 1006"/>
                  <a:gd name="T33" fmla="*/ 88 h 766"/>
                  <a:gd name="T34" fmla="*/ 210 w 1006"/>
                  <a:gd name="T35" fmla="*/ 126 h 766"/>
                  <a:gd name="T36" fmla="*/ 240 w 1006"/>
                  <a:gd name="T37" fmla="*/ 200 h 766"/>
                  <a:gd name="T38" fmla="*/ 228 w 1006"/>
                  <a:gd name="T39" fmla="*/ 340 h 766"/>
                  <a:gd name="T40" fmla="*/ 188 w 1006"/>
                  <a:gd name="T41" fmla="*/ 386 h 766"/>
                  <a:gd name="T42" fmla="*/ 112 w 1006"/>
                  <a:gd name="T43" fmla="*/ 400 h 766"/>
                  <a:gd name="T44" fmla="*/ 64 w 1006"/>
                  <a:gd name="T45" fmla="*/ 446 h 766"/>
                  <a:gd name="T46" fmla="*/ 34 w 1006"/>
                  <a:gd name="T47" fmla="*/ 528 h 766"/>
                  <a:gd name="T48" fmla="*/ 0 w 1006"/>
                  <a:gd name="T49" fmla="*/ 566 h 766"/>
                  <a:gd name="T50" fmla="*/ 42 w 1006"/>
                  <a:gd name="T51" fmla="*/ 632 h 766"/>
                  <a:gd name="T52" fmla="*/ 64 w 1006"/>
                  <a:gd name="T53" fmla="*/ 692 h 766"/>
                  <a:gd name="T54" fmla="*/ 112 w 1006"/>
                  <a:gd name="T55" fmla="*/ 706 h 766"/>
                  <a:gd name="T56" fmla="*/ 192 w 1006"/>
                  <a:gd name="T57" fmla="*/ 684 h 766"/>
                  <a:gd name="T58" fmla="*/ 206 w 1006"/>
                  <a:gd name="T59" fmla="*/ 736 h 766"/>
                  <a:gd name="T60" fmla="*/ 288 w 1006"/>
                  <a:gd name="T61" fmla="*/ 758 h 766"/>
                  <a:gd name="T62" fmla="*/ 350 w 1006"/>
                  <a:gd name="T63" fmla="*/ 742 h 766"/>
                  <a:gd name="T64" fmla="*/ 392 w 1006"/>
                  <a:gd name="T65" fmla="*/ 728 h 766"/>
                  <a:gd name="T66" fmla="*/ 438 w 1006"/>
                  <a:gd name="T67" fmla="*/ 670 h 766"/>
                  <a:gd name="T68" fmla="*/ 490 w 1006"/>
                  <a:gd name="T69" fmla="*/ 678 h 766"/>
                  <a:gd name="T70" fmla="*/ 520 w 1006"/>
                  <a:gd name="T71" fmla="*/ 662 h 766"/>
                  <a:gd name="T72" fmla="*/ 556 w 1006"/>
                  <a:gd name="T73" fmla="*/ 640 h 766"/>
                  <a:gd name="T74" fmla="*/ 592 w 1006"/>
                  <a:gd name="T75" fmla="*/ 596 h 766"/>
                  <a:gd name="T76" fmla="*/ 638 w 1006"/>
                  <a:gd name="T77" fmla="*/ 596 h 766"/>
                  <a:gd name="T78" fmla="*/ 684 w 1006"/>
                  <a:gd name="T79" fmla="*/ 616 h 766"/>
                  <a:gd name="T80" fmla="*/ 796 w 1006"/>
                  <a:gd name="T81" fmla="*/ 616 h 766"/>
                  <a:gd name="T82" fmla="*/ 860 w 1006"/>
                  <a:gd name="T83" fmla="*/ 624 h 766"/>
                  <a:gd name="T84" fmla="*/ 896 w 1006"/>
                  <a:gd name="T85" fmla="*/ 596 h 766"/>
                  <a:gd name="T86" fmla="*/ 902 w 1006"/>
                  <a:gd name="T87" fmla="*/ 498 h 766"/>
                  <a:gd name="T88" fmla="*/ 972 w 1006"/>
                  <a:gd name="T89" fmla="*/ 236 h 766"/>
                  <a:gd name="T90" fmla="*/ 936 w 1006"/>
                  <a:gd name="T91" fmla="*/ 208 h 766"/>
                  <a:gd name="T92" fmla="*/ 884 w 1006"/>
                  <a:gd name="T93" fmla="*/ 192 h 766"/>
                  <a:gd name="T94" fmla="*/ 860 w 1006"/>
                  <a:gd name="T95" fmla="*/ 134 h 7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006"/>
                  <a:gd name="T145" fmla="*/ 0 h 766"/>
                  <a:gd name="T146" fmla="*/ 1006 w 1006"/>
                  <a:gd name="T147" fmla="*/ 766 h 7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006" h="766">
                    <a:moveTo>
                      <a:pt x="856" y="110"/>
                    </a:moveTo>
                    <a:lnTo>
                      <a:pt x="808" y="110"/>
                    </a:lnTo>
                    <a:lnTo>
                      <a:pt x="796" y="118"/>
                    </a:lnTo>
                    <a:lnTo>
                      <a:pt x="790" y="134"/>
                    </a:lnTo>
                    <a:lnTo>
                      <a:pt x="784" y="148"/>
                    </a:lnTo>
                    <a:lnTo>
                      <a:pt x="772" y="154"/>
                    </a:lnTo>
                    <a:lnTo>
                      <a:pt x="780" y="170"/>
                    </a:lnTo>
                    <a:lnTo>
                      <a:pt x="766" y="178"/>
                    </a:lnTo>
                    <a:lnTo>
                      <a:pt x="756" y="178"/>
                    </a:lnTo>
                    <a:lnTo>
                      <a:pt x="744" y="164"/>
                    </a:lnTo>
                    <a:lnTo>
                      <a:pt x="732" y="164"/>
                    </a:lnTo>
                    <a:lnTo>
                      <a:pt x="720" y="164"/>
                    </a:lnTo>
                    <a:lnTo>
                      <a:pt x="708" y="170"/>
                    </a:lnTo>
                    <a:lnTo>
                      <a:pt x="704" y="184"/>
                    </a:lnTo>
                    <a:lnTo>
                      <a:pt x="696" y="200"/>
                    </a:lnTo>
                    <a:lnTo>
                      <a:pt x="690" y="200"/>
                    </a:lnTo>
                    <a:lnTo>
                      <a:pt x="680" y="192"/>
                    </a:lnTo>
                    <a:lnTo>
                      <a:pt x="668" y="184"/>
                    </a:lnTo>
                    <a:lnTo>
                      <a:pt x="656" y="170"/>
                    </a:lnTo>
                    <a:lnTo>
                      <a:pt x="656" y="154"/>
                    </a:lnTo>
                    <a:lnTo>
                      <a:pt x="662" y="140"/>
                    </a:lnTo>
                    <a:lnTo>
                      <a:pt x="656" y="126"/>
                    </a:lnTo>
                    <a:lnTo>
                      <a:pt x="656" y="96"/>
                    </a:lnTo>
                    <a:lnTo>
                      <a:pt x="650" y="80"/>
                    </a:lnTo>
                    <a:lnTo>
                      <a:pt x="638" y="74"/>
                    </a:lnTo>
                    <a:lnTo>
                      <a:pt x="626" y="58"/>
                    </a:lnTo>
                    <a:lnTo>
                      <a:pt x="626" y="42"/>
                    </a:lnTo>
                    <a:lnTo>
                      <a:pt x="620" y="28"/>
                    </a:lnTo>
                    <a:lnTo>
                      <a:pt x="614" y="14"/>
                    </a:lnTo>
                    <a:lnTo>
                      <a:pt x="614" y="0"/>
                    </a:lnTo>
                    <a:lnTo>
                      <a:pt x="604" y="0"/>
                    </a:lnTo>
                    <a:lnTo>
                      <a:pt x="580" y="14"/>
                    </a:lnTo>
                    <a:lnTo>
                      <a:pt x="556" y="14"/>
                    </a:lnTo>
                    <a:lnTo>
                      <a:pt x="544" y="42"/>
                    </a:lnTo>
                    <a:lnTo>
                      <a:pt x="538" y="58"/>
                    </a:lnTo>
                    <a:lnTo>
                      <a:pt x="528" y="58"/>
                    </a:lnTo>
                    <a:lnTo>
                      <a:pt x="516" y="66"/>
                    </a:lnTo>
                    <a:lnTo>
                      <a:pt x="504" y="66"/>
                    </a:lnTo>
                    <a:lnTo>
                      <a:pt x="498" y="80"/>
                    </a:lnTo>
                    <a:lnTo>
                      <a:pt x="474" y="96"/>
                    </a:lnTo>
                    <a:lnTo>
                      <a:pt x="462" y="88"/>
                    </a:lnTo>
                    <a:lnTo>
                      <a:pt x="428" y="88"/>
                    </a:lnTo>
                    <a:lnTo>
                      <a:pt x="416" y="80"/>
                    </a:lnTo>
                    <a:lnTo>
                      <a:pt x="404" y="74"/>
                    </a:lnTo>
                    <a:lnTo>
                      <a:pt x="392" y="74"/>
                    </a:lnTo>
                    <a:lnTo>
                      <a:pt x="380" y="74"/>
                    </a:lnTo>
                    <a:lnTo>
                      <a:pt x="374" y="58"/>
                    </a:lnTo>
                    <a:lnTo>
                      <a:pt x="374" y="42"/>
                    </a:lnTo>
                    <a:lnTo>
                      <a:pt x="374" y="28"/>
                    </a:lnTo>
                    <a:lnTo>
                      <a:pt x="362" y="14"/>
                    </a:lnTo>
                    <a:lnTo>
                      <a:pt x="350" y="28"/>
                    </a:lnTo>
                    <a:lnTo>
                      <a:pt x="340" y="36"/>
                    </a:lnTo>
                    <a:lnTo>
                      <a:pt x="328" y="36"/>
                    </a:lnTo>
                    <a:lnTo>
                      <a:pt x="316" y="28"/>
                    </a:lnTo>
                    <a:lnTo>
                      <a:pt x="304" y="28"/>
                    </a:lnTo>
                    <a:lnTo>
                      <a:pt x="298" y="42"/>
                    </a:lnTo>
                    <a:lnTo>
                      <a:pt x="292" y="42"/>
                    </a:lnTo>
                    <a:lnTo>
                      <a:pt x="280" y="42"/>
                    </a:lnTo>
                    <a:lnTo>
                      <a:pt x="270" y="42"/>
                    </a:lnTo>
                    <a:lnTo>
                      <a:pt x="258" y="36"/>
                    </a:lnTo>
                    <a:lnTo>
                      <a:pt x="246" y="36"/>
                    </a:lnTo>
                    <a:lnTo>
                      <a:pt x="234" y="36"/>
                    </a:lnTo>
                    <a:lnTo>
                      <a:pt x="222" y="50"/>
                    </a:lnTo>
                    <a:lnTo>
                      <a:pt x="216" y="66"/>
                    </a:lnTo>
                    <a:lnTo>
                      <a:pt x="222" y="80"/>
                    </a:lnTo>
                    <a:lnTo>
                      <a:pt x="234" y="80"/>
                    </a:lnTo>
                    <a:lnTo>
                      <a:pt x="246" y="88"/>
                    </a:lnTo>
                    <a:lnTo>
                      <a:pt x="258" y="88"/>
                    </a:lnTo>
                    <a:lnTo>
                      <a:pt x="258" y="104"/>
                    </a:lnTo>
                    <a:lnTo>
                      <a:pt x="246" y="110"/>
                    </a:lnTo>
                    <a:lnTo>
                      <a:pt x="234" y="104"/>
                    </a:lnTo>
                    <a:lnTo>
                      <a:pt x="210" y="126"/>
                    </a:lnTo>
                    <a:lnTo>
                      <a:pt x="216" y="140"/>
                    </a:lnTo>
                    <a:lnTo>
                      <a:pt x="216" y="154"/>
                    </a:lnTo>
                    <a:lnTo>
                      <a:pt x="222" y="170"/>
                    </a:lnTo>
                    <a:lnTo>
                      <a:pt x="240" y="200"/>
                    </a:lnTo>
                    <a:lnTo>
                      <a:pt x="240" y="268"/>
                    </a:lnTo>
                    <a:lnTo>
                      <a:pt x="234" y="290"/>
                    </a:lnTo>
                    <a:lnTo>
                      <a:pt x="234" y="326"/>
                    </a:lnTo>
                    <a:lnTo>
                      <a:pt x="228" y="340"/>
                    </a:lnTo>
                    <a:lnTo>
                      <a:pt x="228" y="356"/>
                    </a:lnTo>
                    <a:lnTo>
                      <a:pt x="222" y="370"/>
                    </a:lnTo>
                    <a:lnTo>
                      <a:pt x="198" y="386"/>
                    </a:lnTo>
                    <a:lnTo>
                      <a:pt x="188" y="386"/>
                    </a:lnTo>
                    <a:lnTo>
                      <a:pt x="170" y="386"/>
                    </a:lnTo>
                    <a:lnTo>
                      <a:pt x="158" y="394"/>
                    </a:lnTo>
                    <a:lnTo>
                      <a:pt x="146" y="400"/>
                    </a:lnTo>
                    <a:lnTo>
                      <a:pt x="112" y="400"/>
                    </a:lnTo>
                    <a:lnTo>
                      <a:pt x="100" y="408"/>
                    </a:lnTo>
                    <a:lnTo>
                      <a:pt x="88" y="424"/>
                    </a:lnTo>
                    <a:lnTo>
                      <a:pt x="76" y="430"/>
                    </a:lnTo>
                    <a:lnTo>
                      <a:pt x="64" y="446"/>
                    </a:lnTo>
                    <a:lnTo>
                      <a:pt x="46" y="476"/>
                    </a:lnTo>
                    <a:lnTo>
                      <a:pt x="42" y="490"/>
                    </a:lnTo>
                    <a:lnTo>
                      <a:pt x="42" y="506"/>
                    </a:lnTo>
                    <a:lnTo>
                      <a:pt x="34" y="528"/>
                    </a:lnTo>
                    <a:lnTo>
                      <a:pt x="22" y="528"/>
                    </a:lnTo>
                    <a:lnTo>
                      <a:pt x="12" y="536"/>
                    </a:lnTo>
                    <a:lnTo>
                      <a:pt x="6" y="550"/>
                    </a:lnTo>
                    <a:lnTo>
                      <a:pt x="0" y="566"/>
                    </a:lnTo>
                    <a:lnTo>
                      <a:pt x="0" y="580"/>
                    </a:lnTo>
                    <a:lnTo>
                      <a:pt x="22" y="610"/>
                    </a:lnTo>
                    <a:lnTo>
                      <a:pt x="30" y="624"/>
                    </a:lnTo>
                    <a:lnTo>
                      <a:pt x="42" y="632"/>
                    </a:lnTo>
                    <a:lnTo>
                      <a:pt x="46" y="646"/>
                    </a:lnTo>
                    <a:lnTo>
                      <a:pt x="58" y="670"/>
                    </a:lnTo>
                    <a:lnTo>
                      <a:pt x="54" y="684"/>
                    </a:lnTo>
                    <a:lnTo>
                      <a:pt x="64" y="692"/>
                    </a:lnTo>
                    <a:lnTo>
                      <a:pt x="76" y="692"/>
                    </a:lnTo>
                    <a:lnTo>
                      <a:pt x="88" y="692"/>
                    </a:lnTo>
                    <a:lnTo>
                      <a:pt x="100" y="700"/>
                    </a:lnTo>
                    <a:lnTo>
                      <a:pt x="112" y="706"/>
                    </a:lnTo>
                    <a:lnTo>
                      <a:pt x="122" y="714"/>
                    </a:lnTo>
                    <a:lnTo>
                      <a:pt x="146" y="714"/>
                    </a:lnTo>
                    <a:lnTo>
                      <a:pt x="158" y="706"/>
                    </a:lnTo>
                    <a:lnTo>
                      <a:pt x="192" y="684"/>
                    </a:lnTo>
                    <a:lnTo>
                      <a:pt x="206" y="692"/>
                    </a:lnTo>
                    <a:lnTo>
                      <a:pt x="198" y="706"/>
                    </a:lnTo>
                    <a:lnTo>
                      <a:pt x="198" y="722"/>
                    </a:lnTo>
                    <a:lnTo>
                      <a:pt x="206" y="736"/>
                    </a:lnTo>
                    <a:lnTo>
                      <a:pt x="206" y="766"/>
                    </a:lnTo>
                    <a:lnTo>
                      <a:pt x="240" y="766"/>
                    </a:lnTo>
                    <a:lnTo>
                      <a:pt x="252" y="758"/>
                    </a:lnTo>
                    <a:lnTo>
                      <a:pt x="288" y="758"/>
                    </a:lnTo>
                    <a:lnTo>
                      <a:pt x="298" y="766"/>
                    </a:lnTo>
                    <a:lnTo>
                      <a:pt x="322" y="766"/>
                    </a:lnTo>
                    <a:lnTo>
                      <a:pt x="334" y="750"/>
                    </a:lnTo>
                    <a:lnTo>
                      <a:pt x="350" y="742"/>
                    </a:lnTo>
                    <a:lnTo>
                      <a:pt x="362" y="742"/>
                    </a:lnTo>
                    <a:lnTo>
                      <a:pt x="374" y="736"/>
                    </a:lnTo>
                    <a:lnTo>
                      <a:pt x="380" y="722"/>
                    </a:lnTo>
                    <a:lnTo>
                      <a:pt x="392" y="728"/>
                    </a:lnTo>
                    <a:lnTo>
                      <a:pt x="416" y="714"/>
                    </a:lnTo>
                    <a:lnTo>
                      <a:pt x="428" y="692"/>
                    </a:lnTo>
                    <a:lnTo>
                      <a:pt x="428" y="684"/>
                    </a:lnTo>
                    <a:lnTo>
                      <a:pt x="438" y="670"/>
                    </a:lnTo>
                    <a:lnTo>
                      <a:pt x="452" y="670"/>
                    </a:lnTo>
                    <a:lnTo>
                      <a:pt x="462" y="670"/>
                    </a:lnTo>
                    <a:lnTo>
                      <a:pt x="474" y="670"/>
                    </a:lnTo>
                    <a:lnTo>
                      <a:pt x="490" y="678"/>
                    </a:lnTo>
                    <a:lnTo>
                      <a:pt x="498" y="670"/>
                    </a:lnTo>
                    <a:lnTo>
                      <a:pt x="510" y="670"/>
                    </a:lnTo>
                    <a:lnTo>
                      <a:pt x="514" y="678"/>
                    </a:lnTo>
                    <a:lnTo>
                      <a:pt x="520" y="662"/>
                    </a:lnTo>
                    <a:lnTo>
                      <a:pt x="528" y="646"/>
                    </a:lnTo>
                    <a:lnTo>
                      <a:pt x="534" y="632"/>
                    </a:lnTo>
                    <a:lnTo>
                      <a:pt x="544" y="640"/>
                    </a:lnTo>
                    <a:lnTo>
                      <a:pt x="556" y="640"/>
                    </a:lnTo>
                    <a:lnTo>
                      <a:pt x="568" y="632"/>
                    </a:lnTo>
                    <a:lnTo>
                      <a:pt x="574" y="616"/>
                    </a:lnTo>
                    <a:lnTo>
                      <a:pt x="580" y="602"/>
                    </a:lnTo>
                    <a:lnTo>
                      <a:pt x="592" y="596"/>
                    </a:lnTo>
                    <a:lnTo>
                      <a:pt x="604" y="602"/>
                    </a:lnTo>
                    <a:lnTo>
                      <a:pt x="614" y="586"/>
                    </a:lnTo>
                    <a:lnTo>
                      <a:pt x="626" y="596"/>
                    </a:lnTo>
                    <a:lnTo>
                      <a:pt x="638" y="596"/>
                    </a:lnTo>
                    <a:lnTo>
                      <a:pt x="650" y="602"/>
                    </a:lnTo>
                    <a:lnTo>
                      <a:pt x="662" y="610"/>
                    </a:lnTo>
                    <a:lnTo>
                      <a:pt x="672" y="616"/>
                    </a:lnTo>
                    <a:lnTo>
                      <a:pt x="684" y="616"/>
                    </a:lnTo>
                    <a:lnTo>
                      <a:pt x="696" y="616"/>
                    </a:lnTo>
                    <a:lnTo>
                      <a:pt x="708" y="624"/>
                    </a:lnTo>
                    <a:lnTo>
                      <a:pt x="780" y="624"/>
                    </a:lnTo>
                    <a:lnTo>
                      <a:pt x="796" y="616"/>
                    </a:lnTo>
                    <a:lnTo>
                      <a:pt x="814" y="616"/>
                    </a:lnTo>
                    <a:lnTo>
                      <a:pt x="832" y="624"/>
                    </a:lnTo>
                    <a:lnTo>
                      <a:pt x="844" y="624"/>
                    </a:lnTo>
                    <a:lnTo>
                      <a:pt x="860" y="624"/>
                    </a:lnTo>
                    <a:lnTo>
                      <a:pt x="878" y="616"/>
                    </a:lnTo>
                    <a:lnTo>
                      <a:pt x="890" y="616"/>
                    </a:lnTo>
                    <a:lnTo>
                      <a:pt x="896" y="610"/>
                    </a:lnTo>
                    <a:lnTo>
                      <a:pt x="896" y="596"/>
                    </a:lnTo>
                    <a:lnTo>
                      <a:pt x="916" y="550"/>
                    </a:lnTo>
                    <a:lnTo>
                      <a:pt x="918" y="542"/>
                    </a:lnTo>
                    <a:lnTo>
                      <a:pt x="902" y="514"/>
                    </a:lnTo>
                    <a:lnTo>
                      <a:pt x="902" y="498"/>
                    </a:lnTo>
                    <a:lnTo>
                      <a:pt x="1006" y="244"/>
                    </a:lnTo>
                    <a:lnTo>
                      <a:pt x="1006" y="230"/>
                    </a:lnTo>
                    <a:lnTo>
                      <a:pt x="990" y="236"/>
                    </a:lnTo>
                    <a:lnTo>
                      <a:pt x="972" y="236"/>
                    </a:lnTo>
                    <a:lnTo>
                      <a:pt x="960" y="230"/>
                    </a:lnTo>
                    <a:lnTo>
                      <a:pt x="954" y="214"/>
                    </a:lnTo>
                    <a:lnTo>
                      <a:pt x="948" y="208"/>
                    </a:lnTo>
                    <a:lnTo>
                      <a:pt x="936" y="208"/>
                    </a:lnTo>
                    <a:lnTo>
                      <a:pt x="926" y="208"/>
                    </a:lnTo>
                    <a:lnTo>
                      <a:pt x="912" y="208"/>
                    </a:lnTo>
                    <a:lnTo>
                      <a:pt x="896" y="200"/>
                    </a:lnTo>
                    <a:lnTo>
                      <a:pt x="884" y="192"/>
                    </a:lnTo>
                    <a:lnTo>
                      <a:pt x="884" y="178"/>
                    </a:lnTo>
                    <a:lnTo>
                      <a:pt x="872" y="164"/>
                    </a:lnTo>
                    <a:lnTo>
                      <a:pt x="866" y="148"/>
                    </a:lnTo>
                    <a:lnTo>
                      <a:pt x="860" y="134"/>
                    </a:lnTo>
                    <a:lnTo>
                      <a:pt x="856" y="118"/>
                    </a:lnTo>
                    <a:lnTo>
                      <a:pt x="856" y="1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90" name="Freeform 18"/>
              <p:cNvSpPr>
                <a:spLocks noChangeAspect="1"/>
              </p:cNvSpPr>
              <p:nvPr/>
            </p:nvSpPr>
            <p:spPr bwMode="auto">
              <a:xfrm>
                <a:off x="1590" y="1682"/>
                <a:ext cx="1006" cy="766"/>
              </a:xfrm>
              <a:custGeom>
                <a:avLst/>
                <a:gdLst>
                  <a:gd name="T0" fmla="*/ 790 w 1006"/>
                  <a:gd name="T1" fmla="*/ 134 h 766"/>
                  <a:gd name="T2" fmla="*/ 766 w 1006"/>
                  <a:gd name="T3" fmla="*/ 178 h 766"/>
                  <a:gd name="T4" fmla="*/ 720 w 1006"/>
                  <a:gd name="T5" fmla="*/ 164 h 766"/>
                  <a:gd name="T6" fmla="*/ 690 w 1006"/>
                  <a:gd name="T7" fmla="*/ 200 h 766"/>
                  <a:gd name="T8" fmla="*/ 656 w 1006"/>
                  <a:gd name="T9" fmla="*/ 154 h 766"/>
                  <a:gd name="T10" fmla="*/ 650 w 1006"/>
                  <a:gd name="T11" fmla="*/ 80 h 766"/>
                  <a:gd name="T12" fmla="*/ 620 w 1006"/>
                  <a:gd name="T13" fmla="*/ 28 h 766"/>
                  <a:gd name="T14" fmla="*/ 580 w 1006"/>
                  <a:gd name="T15" fmla="*/ 14 h 766"/>
                  <a:gd name="T16" fmla="*/ 528 w 1006"/>
                  <a:gd name="T17" fmla="*/ 58 h 766"/>
                  <a:gd name="T18" fmla="*/ 474 w 1006"/>
                  <a:gd name="T19" fmla="*/ 96 h 766"/>
                  <a:gd name="T20" fmla="*/ 404 w 1006"/>
                  <a:gd name="T21" fmla="*/ 74 h 766"/>
                  <a:gd name="T22" fmla="*/ 374 w 1006"/>
                  <a:gd name="T23" fmla="*/ 42 h 766"/>
                  <a:gd name="T24" fmla="*/ 340 w 1006"/>
                  <a:gd name="T25" fmla="*/ 36 h 766"/>
                  <a:gd name="T26" fmla="*/ 298 w 1006"/>
                  <a:gd name="T27" fmla="*/ 42 h 766"/>
                  <a:gd name="T28" fmla="*/ 258 w 1006"/>
                  <a:gd name="T29" fmla="*/ 36 h 766"/>
                  <a:gd name="T30" fmla="*/ 216 w 1006"/>
                  <a:gd name="T31" fmla="*/ 66 h 766"/>
                  <a:gd name="T32" fmla="*/ 258 w 1006"/>
                  <a:gd name="T33" fmla="*/ 88 h 766"/>
                  <a:gd name="T34" fmla="*/ 210 w 1006"/>
                  <a:gd name="T35" fmla="*/ 126 h 766"/>
                  <a:gd name="T36" fmla="*/ 240 w 1006"/>
                  <a:gd name="T37" fmla="*/ 200 h 766"/>
                  <a:gd name="T38" fmla="*/ 228 w 1006"/>
                  <a:gd name="T39" fmla="*/ 340 h 766"/>
                  <a:gd name="T40" fmla="*/ 188 w 1006"/>
                  <a:gd name="T41" fmla="*/ 386 h 766"/>
                  <a:gd name="T42" fmla="*/ 112 w 1006"/>
                  <a:gd name="T43" fmla="*/ 400 h 766"/>
                  <a:gd name="T44" fmla="*/ 64 w 1006"/>
                  <a:gd name="T45" fmla="*/ 446 h 766"/>
                  <a:gd name="T46" fmla="*/ 34 w 1006"/>
                  <a:gd name="T47" fmla="*/ 528 h 766"/>
                  <a:gd name="T48" fmla="*/ 0 w 1006"/>
                  <a:gd name="T49" fmla="*/ 566 h 766"/>
                  <a:gd name="T50" fmla="*/ 42 w 1006"/>
                  <a:gd name="T51" fmla="*/ 632 h 766"/>
                  <a:gd name="T52" fmla="*/ 64 w 1006"/>
                  <a:gd name="T53" fmla="*/ 692 h 766"/>
                  <a:gd name="T54" fmla="*/ 112 w 1006"/>
                  <a:gd name="T55" fmla="*/ 706 h 766"/>
                  <a:gd name="T56" fmla="*/ 192 w 1006"/>
                  <a:gd name="T57" fmla="*/ 684 h 766"/>
                  <a:gd name="T58" fmla="*/ 206 w 1006"/>
                  <a:gd name="T59" fmla="*/ 736 h 766"/>
                  <a:gd name="T60" fmla="*/ 288 w 1006"/>
                  <a:gd name="T61" fmla="*/ 758 h 766"/>
                  <a:gd name="T62" fmla="*/ 350 w 1006"/>
                  <a:gd name="T63" fmla="*/ 742 h 766"/>
                  <a:gd name="T64" fmla="*/ 392 w 1006"/>
                  <a:gd name="T65" fmla="*/ 728 h 766"/>
                  <a:gd name="T66" fmla="*/ 438 w 1006"/>
                  <a:gd name="T67" fmla="*/ 670 h 766"/>
                  <a:gd name="T68" fmla="*/ 490 w 1006"/>
                  <a:gd name="T69" fmla="*/ 678 h 766"/>
                  <a:gd name="T70" fmla="*/ 520 w 1006"/>
                  <a:gd name="T71" fmla="*/ 662 h 766"/>
                  <a:gd name="T72" fmla="*/ 556 w 1006"/>
                  <a:gd name="T73" fmla="*/ 640 h 766"/>
                  <a:gd name="T74" fmla="*/ 592 w 1006"/>
                  <a:gd name="T75" fmla="*/ 596 h 766"/>
                  <a:gd name="T76" fmla="*/ 638 w 1006"/>
                  <a:gd name="T77" fmla="*/ 596 h 766"/>
                  <a:gd name="T78" fmla="*/ 684 w 1006"/>
                  <a:gd name="T79" fmla="*/ 616 h 766"/>
                  <a:gd name="T80" fmla="*/ 796 w 1006"/>
                  <a:gd name="T81" fmla="*/ 616 h 766"/>
                  <a:gd name="T82" fmla="*/ 860 w 1006"/>
                  <a:gd name="T83" fmla="*/ 624 h 766"/>
                  <a:gd name="T84" fmla="*/ 896 w 1006"/>
                  <a:gd name="T85" fmla="*/ 596 h 766"/>
                  <a:gd name="T86" fmla="*/ 902 w 1006"/>
                  <a:gd name="T87" fmla="*/ 498 h 766"/>
                  <a:gd name="T88" fmla="*/ 972 w 1006"/>
                  <a:gd name="T89" fmla="*/ 236 h 766"/>
                  <a:gd name="T90" fmla="*/ 936 w 1006"/>
                  <a:gd name="T91" fmla="*/ 208 h 766"/>
                  <a:gd name="T92" fmla="*/ 884 w 1006"/>
                  <a:gd name="T93" fmla="*/ 192 h 766"/>
                  <a:gd name="T94" fmla="*/ 860 w 1006"/>
                  <a:gd name="T95" fmla="*/ 134 h 7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006"/>
                  <a:gd name="T145" fmla="*/ 0 h 766"/>
                  <a:gd name="T146" fmla="*/ 1006 w 1006"/>
                  <a:gd name="T147" fmla="*/ 766 h 7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006" h="766">
                    <a:moveTo>
                      <a:pt x="856" y="110"/>
                    </a:moveTo>
                    <a:lnTo>
                      <a:pt x="808" y="110"/>
                    </a:lnTo>
                    <a:lnTo>
                      <a:pt x="796" y="118"/>
                    </a:lnTo>
                    <a:lnTo>
                      <a:pt x="790" y="134"/>
                    </a:lnTo>
                    <a:lnTo>
                      <a:pt x="784" y="148"/>
                    </a:lnTo>
                    <a:lnTo>
                      <a:pt x="772" y="154"/>
                    </a:lnTo>
                    <a:lnTo>
                      <a:pt x="780" y="170"/>
                    </a:lnTo>
                    <a:lnTo>
                      <a:pt x="766" y="178"/>
                    </a:lnTo>
                    <a:lnTo>
                      <a:pt x="756" y="178"/>
                    </a:lnTo>
                    <a:lnTo>
                      <a:pt x="744" y="164"/>
                    </a:lnTo>
                    <a:lnTo>
                      <a:pt x="732" y="164"/>
                    </a:lnTo>
                    <a:lnTo>
                      <a:pt x="720" y="164"/>
                    </a:lnTo>
                    <a:lnTo>
                      <a:pt x="708" y="170"/>
                    </a:lnTo>
                    <a:lnTo>
                      <a:pt x="704" y="184"/>
                    </a:lnTo>
                    <a:lnTo>
                      <a:pt x="696" y="200"/>
                    </a:lnTo>
                    <a:lnTo>
                      <a:pt x="690" y="200"/>
                    </a:lnTo>
                    <a:lnTo>
                      <a:pt x="680" y="192"/>
                    </a:lnTo>
                    <a:lnTo>
                      <a:pt x="668" y="184"/>
                    </a:lnTo>
                    <a:lnTo>
                      <a:pt x="656" y="170"/>
                    </a:lnTo>
                    <a:lnTo>
                      <a:pt x="656" y="154"/>
                    </a:lnTo>
                    <a:lnTo>
                      <a:pt x="662" y="140"/>
                    </a:lnTo>
                    <a:lnTo>
                      <a:pt x="656" y="126"/>
                    </a:lnTo>
                    <a:lnTo>
                      <a:pt x="656" y="96"/>
                    </a:lnTo>
                    <a:lnTo>
                      <a:pt x="650" y="80"/>
                    </a:lnTo>
                    <a:lnTo>
                      <a:pt x="638" y="74"/>
                    </a:lnTo>
                    <a:lnTo>
                      <a:pt x="626" y="58"/>
                    </a:lnTo>
                    <a:lnTo>
                      <a:pt x="626" y="42"/>
                    </a:lnTo>
                    <a:lnTo>
                      <a:pt x="620" y="28"/>
                    </a:lnTo>
                    <a:lnTo>
                      <a:pt x="614" y="14"/>
                    </a:lnTo>
                    <a:lnTo>
                      <a:pt x="614" y="0"/>
                    </a:lnTo>
                    <a:lnTo>
                      <a:pt x="604" y="0"/>
                    </a:lnTo>
                    <a:lnTo>
                      <a:pt x="580" y="14"/>
                    </a:lnTo>
                    <a:lnTo>
                      <a:pt x="556" y="14"/>
                    </a:lnTo>
                    <a:lnTo>
                      <a:pt x="544" y="42"/>
                    </a:lnTo>
                    <a:lnTo>
                      <a:pt x="538" y="58"/>
                    </a:lnTo>
                    <a:lnTo>
                      <a:pt x="528" y="58"/>
                    </a:lnTo>
                    <a:lnTo>
                      <a:pt x="516" y="66"/>
                    </a:lnTo>
                    <a:lnTo>
                      <a:pt x="504" y="66"/>
                    </a:lnTo>
                    <a:lnTo>
                      <a:pt x="498" y="80"/>
                    </a:lnTo>
                    <a:lnTo>
                      <a:pt x="474" y="96"/>
                    </a:lnTo>
                    <a:lnTo>
                      <a:pt x="462" y="88"/>
                    </a:lnTo>
                    <a:lnTo>
                      <a:pt x="428" y="88"/>
                    </a:lnTo>
                    <a:lnTo>
                      <a:pt x="416" y="80"/>
                    </a:lnTo>
                    <a:lnTo>
                      <a:pt x="404" y="74"/>
                    </a:lnTo>
                    <a:lnTo>
                      <a:pt x="392" y="74"/>
                    </a:lnTo>
                    <a:lnTo>
                      <a:pt x="380" y="74"/>
                    </a:lnTo>
                    <a:lnTo>
                      <a:pt x="374" y="58"/>
                    </a:lnTo>
                    <a:lnTo>
                      <a:pt x="374" y="42"/>
                    </a:lnTo>
                    <a:lnTo>
                      <a:pt x="374" y="28"/>
                    </a:lnTo>
                    <a:lnTo>
                      <a:pt x="362" y="14"/>
                    </a:lnTo>
                    <a:lnTo>
                      <a:pt x="350" y="28"/>
                    </a:lnTo>
                    <a:lnTo>
                      <a:pt x="340" y="36"/>
                    </a:lnTo>
                    <a:lnTo>
                      <a:pt x="328" y="36"/>
                    </a:lnTo>
                    <a:lnTo>
                      <a:pt x="316" y="28"/>
                    </a:lnTo>
                    <a:lnTo>
                      <a:pt x="304" y="28"/>
                    </a:lnTo>
                    <a:lnTo>
                      <a:pt x="298" y="42"/>
                    </a:lnTo>
                    <a:lnTo>
                      <a:pt x="292" y="42"/>
                    </a:lnTo>
                    <a:lnTo>
                      <a:pt x="280" y="42"/>
                    </a:lnTo>
                    <a:lnTo>
                      <a:pt x="270" y="42"/>
                    </a:lnTo>
                    <a:lnTo>
                      <a:pt x="258" y="36"/>
                    </a:lnTo>
                    <a:lnTo>
                      <a:pt x="246" y="36"/>
                    </a:lnTo>
                    <a:lnTo>
                      <a:pt x="234" y="36"/>
                    </a:lnTo>
                    <a:lnTo>
                      <a:pt x="222" y="50"/>
                    </a:lnTo>
                    <a:lnTo>
                      <a:pt x="216" y="66"/>
                    </a:lnTo>
                    <a:lnTo>
                      <a:pt x="222" y="80"/>
                    </a:lnTo>
                    <a:lnTo>
                      <a:pt x="234" y="80"/>
                    </a:lnTo>
                    <a:lnTo>
                      <a:pt x="246" y="88"/>
                    </a:lnTo>
                    <a:lnTo>
                      <a:pt x="258" y="88"/>
                    </a:lnTo>
                    <a:lnTo>
                      <a:pt x="258" y="104"/>
                    </a:lnTo>
                    <a:lnTo>
                      <a:pt x="246" y="110"/>
                    </a:lnTo>
                    <a:lnTo>
                      <a:pt x="234" y="104"/>
                    </a:lnTo>
                    <a:lnTo>
                      <a:pt x="210" y="126"/>
                    </a:lnTo>
                    <a:lnTo>
                      <a:pt x="216" y="140"/>
                    </a:lnTo>
                    <a:lnTo>
                      <a:pt x="216" y="154"/>
                    </a:lnTo>
                    <a:lnTo>
                      <a:pt x="222" y="170"/>
                    </a:lnTo>
                    <a:lnTo>
                      <a:pt x="240" y="200"/>
                    </a:lnTo>
                    <a:lnTo>
                      <a:pt x="240" y="268"/>
                    </a:lnTo>
                    <a:lnTo>
                      <a:pt x="234" y="290"/>
                    </a:lnTo>
                    <a:lnTo>
                      <a:pt x="234" y="326"/>
                    </a:lnTo>
                    <a:lnTo>
                      <a:pt x="228" y="340"/>
                    </a:lnTo>
                    <a:lnTo>
                      <a:pt x="228" y="356"/>
                    </a:lnTo>
                    <a:lnTo>
                      <a:pt x="222" y="370"/>
                    </a:lnTo>
                    <a:lnTo>
                      <a:pt x="198" y="386"/>
                    </a:lnTo>
                    <a:lnTo>
                      <a:pt x="188" y="386"/>
                    </a:lnTo>
                    <a:lnTo>
                      <a:pt x="170" y="386"/>
                    </a:lnTo>
                    <a:lnTo>
                      <a:pt x="158" y="394"/>
                    </a:lnTo>
                    <a:lnTo>
                      <a:pt x="146" y="400"/>
                    </a:lnTo>
                    <a:lnTo>
                      <a:pt x="112" y="400"/>
                    </a:lnTo>
                    <a:lnTo>
                      <a:pt x="100" y="408"/>
                    </a:lnTo>
                    <a:lnTo>
                      <a:pt x="88" y="424"/>
                    </a:lnTo>
                    <a:lnTo>
                      <a:pt x="76" y="430"/>
                    </a:lnTo>
                    <a:lnTo>
                      <a:pt x="64" y="446"/>
                    </a:lnTo>
                    <a:lnTo>
                      <a:pt x="46" y="476"/>
                    </a:lnTo>
                    <a:lnTo>
                      <a:pt x="42" y="490"/>
                    </a:lnTo>
                    <a:lnTo>
                      <a:pt x="42" y="506"/>
                    </a:lnTo>
                    <a:lnTo>
                      <a:pt x="34" y="528"/>
                    </a:lnTo>
                    <a:lnTo>
                      <a:pt x="22" y="528"/>
                    </a:lnTo>
                    <a:lnTo>
                      <a:pt x="12" y="536"/>
                    </a:lnTo>
                    <a:lnTo>
                      <a:pt x="6" y="550"/>
                    </a:lnTo>
                    <a:lnTo>
                      <a:pt x="0" y="566"/>
                    </a:lnTo>
                    <a:lnTo>
                      <a:pt x="0" y="580"/>
                    </a:lnTo>
                    <a:lnTo>
                      <a:pt x="22" y="610"/>
                    </a:lnTo>
                    <a:lnTo>
                      <a:pt x="30" y="624"/>
                    </a:lnTo>
                    <a:lnTo>
                      <a:pt x="42" y="632"/>
                    </a:lnTo>
                    <a:lnTo>
                      <a:pt x="46" y="646"/>
                    </a:lnTo>
                    <a:lnTo>
                      <a:pt x="58" y="670"/>
                    </a:lnTo>
                    <a:lnTo>
                      <a:pt x="54" y="684"/>
                    </a:lnTo>
                    <a:lnTo>
                      <a:pt x="64" y="692"/>
                    </a:lnTo>
                    <a:lnTo>
                      <a:pt x="76" y="692"/>
                    </a:lnTo>
                    <a:lnTo>
                      <a:pt x="88" y="692"/>
                    </a:lnTo>
                    <a:lnTo>
                      <a:pt x="100" y="700"/>
                    </a:lnTo>
                    <a:lnTo>
                      <a:pt x="112" y="706"/>
                    </a:lnTo>
                    <a:lnTo>
                      <a:pt x="122" y="714"/>
                    </a:lnTo>
                    <a:lnTo>
                      <a:pt x="146" y="714"/>
                    </a:lnTo>
                    <a:lnTo>
                      <a:pt x="158" y="706"/>
                    </a:lnTo>
                    <a:lnTo>
                      <a:pt x="192" y="684"/>
                    </a:lnTo>
                    <a:lnTo>
                      <a:pt x="206" y="692"/>
                    </a:lnTo>
                    <a:lnTo>
                      <a:pt x="198" y="706"/>
                    </a:lnTo>
                    <a:lnTo>
                      <a:pt x="198" y="722"/>
                    </a:lnTo>
                    <a:lnTo>
                      <a:pt x="206" y="736"/>
                    </a:lnTo>
                    <a:lnTo>
                      <a:pt x="206" y="766"/>
                    </a:lnTo>
                    <a:lnTo>
                      <a:pt x="240" y="766"/>
                    </a:lnTo>
                    <a:lnTo>
                      <a:pt x="252" y="758"/>
                    </a:lnTo>
                    <a:lnTo>
                      <a:pt x="288" y="758"/>
                    </a:lnTo>
                    <a:lnTo>
                      <a:pt x="298" y="766"/>
                    </a:lnTo>
                    <a:lnTo>
                      <a:pt x="322" y="766"/>
                    </a:lnTo>
                    <a:lnTo>
                      <a:pt x="334" y="750"/>
                    </a:lnTo>
                    <a:lnTo>
                      <a:pt x="350" y="742"/>
                    </a:lnTo>
                    <a:lnTo>
                      <a:pt x="362" y="742"/>
                    </a:lnTo>
                    <a:lnTo>
                      <a:pt x="374" y="736"/>
                    </a:lnTo>
                    <a:lnTo>
                      <a:pt x="380" y="722"/>
                    </a:lnTo>
                    <a:lnTo>
                      <a:pt x="392" y="728"/>
                    </a:lnTo>
                    <a:lnTo>
                      <a:pt x="416" y="714"/>
                    </a:lnTo>
                    <a:lnTo>
                      <a:pt x="428" y="692"/>
                    </a:lnTo>
                    <a:lnTo>
                      <a:pt x="428" y="684"/>
                    </a:lnTo>
                    <a:lnTo>
                      <a:pt x="438" y="670"/>
                    </a:lnTo>
                    <a:lnTo>
                      <a:pt x="452" y="670"/>
                    </a:lnTo>
                    <a:lnTo>
                      <a:pt x="462" y="670"/>
                    </a:lnTo>
                    <a:lnTo>
                      <a:pt x="474" y="670"/>
                    </a:lnTo>
                    <a:lnTo>
                      <a:pt x="490" y="678"/>
                    </a:lnTo>
                    <a:lnTo>
                      <a:pt x="498" y="670"/>
                    </a:lnTo>
                    <a:lnTo>
                      <a:pt x="510" y="670"/>
                    </a:lnTo>
                    <a:lnTo>
                      <a:pt x="514" y="678"/>
                    </a:lnTo>
                    <a:lnTo>
                      <a:pt x="520" y="662"/>
                    </a:lnTo>
                    <a:lnTo>
                      <a:pt x="528" y="646"/>
                    </a:lnTo>
                    <a:lnTo>
                      <a:pt x="534" y="632"/>
                    </a:lnTo>
                    <a:lnTo>
                      <a:pt x="544" y="640"/>
                    </a:lnTo>
                    <a:lnTo>
                      <a:pt x="556" y="640"/>
                    </a:lnTo>
                    <a:lnTo>
                      <a:pt x="568" y="632"/>
                    </a:lnTo>
                    <a:lnTo>
                      <a:pt x="574" y="616"/>
                    </a:lnTo>
                    <a:lnTo>
                      <a:pt x="580" y="602"/>
                    </a:lnTo>
                    <a:lnTo>
                      <a:pt x="592" y="596"/>
                    </a:lnTo>
                    <a:lnTo>
                      <a:pt x="604" y="602"/>
                    </a:lnTo>
                    <a:lnTo>
                      <a:pt x="614" y="586"/>
                    </a:lnTo>
                    <a:lnTo>
                      <a:pt x="626" y="596"/>
                    </a:lnTo>
                    <a:lnTo>
                      <a:pt x="638" y="596"/>
                    </a:lnTo>
                    <a:lnTo>
                      <a:pt x="650" y="602"/>
                    </a:lnTo>
                    <a:lnTo>
                      <a:pt x="662" y="610"/>
                    </a:lnTo>
                    <a:lnTo>
                      <a:pt x="672" y="616"/>
                    </a:lnTo>
                    <a:lnTo>
                      <a:pt x="684" y="616"/>
                    </a:lnTo>
                    <a:lnTo>
                      <a:pt x="696" y="616"/>
                    </a:lnTo>
                    <a:lnTo>
                      <a:pt x="708" y="624"/>
                    </a:lnTo>
                    <a:lnTo>
                      <a:pt x="780" y="624"/>
                    </a:lnTo>
                    <a:lnTo>
                      <a:pt x="796" y="616"/>
                    </a:lnTo>
                    <a:lnTo>
                      <a:pt x="814" y="616"/>
                    </a:lnTo>
                    <a:lnTo>
                      <a:pt x="832" y="624"/>
                    </a:lnTo>
                    <a:lnTo>
                      <a:pt x="844" y="624"/>
                    </a:lnTo>
                    <a:lnTo>
                      <a:pt x="860" y="624"/>
                    </a:lnTo>
                    <a:lnTo>
                      <a:pt x="878" y="616"/>
                    </a:lnTo>
                    <a:lnTo>
                      <a:pt x="890" y="616"/>
                    </a:lnTo>
                    <a:lnTo>
                      <a:pt x="896" y="610"/>
                    </a:lnTo>
                    <a:lnTo>
                      <a:pt x="896" y="596"/>
                    </a:lnTo>
                    <a:lnTo>
                      <a:pt x="916" y="550"/>
                    </a:lnTo>
                    <a:lnTo>
                      <a:pt x="918" y="542"/>
                    </a:lnTo>
                    <a:lnTo>
                      <a:pt x="902" y="514"/>
                    </a:lnTo>
                    <a:lnTo>
                      <a:pt x="902" y="498"/>
                    </a:lnTo>
                    <a:lnTo>
                      <a:pt x="1006" y="244"/>
                    </a:lnTo>
                    <a:lnTo>
                      <a:pt x="1006" y="230"/>
                    </a:lnTo>
                    <a:lnTo>
                      <a:pt x="990" y="236"/>
                    </a:lnTo>
                    <a:lnTo>
                      <a:pt x="972" y="236"/>
                    </a:lnTo>
                    <a:lnTo>
                      <a:pt x="960" y="230"/>
                    </a:lnTo>
                    <a:lnTo>
                      <a:pt x="954" y="214"/>
                    </a:lnTo>
                    <a:lnTo>
                      <a:pt x="948" y="208"/>
                    </a:lnTo>
                    <a:lnTo>
                      <a:pt x="936" y="208"/>
                    </a:lnTo>
                    <a:lnTo>
                      <a:pt x="926" y="208"/>
                    </a:lnTo>
                    <a:lnTo>
                      <a:pt x="912" y="208"/>
                    </a:lnTo>
                    <a:lnTo>
                      <a:pt x="896" y="200"/>
                    </a:lnTo>
                    <a:lnTo>
                      <a:pt x="884" y="192"/>
                    </a:lnTo>
                    <a:lnTo>
                      <a:pt x="884" y="178"/>
                    </a:lnTo>
                    <a:lnTo>
                      <a:pt x="872" y="164"/>
                    </a:lnTo>
                    <a:lnTo>
                      <a:pt x="866" y="148"/>
                    </a:lnTo>
                    <a:lnTo>
                      <a:pt x="860" y="134"/>
                    </a:lnTo>
                    <a:lnTo>
                      <a:pt x="856" y="118"/>
                    </a:lnTo>
                    <a:lnTo>
                      <a:pt x="856" y="110"/>
                    </a:ln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45" name="Group 19"/>
          <p:cNvGrpSpPr>
            <a:grpSpLocks noChangeAspect="1"/>
          </p:cNvGrpSpPr>
          <p:nvPr/>
        </p:nvGrpSpPr>
        <p:grpSpPr bwMode="auto">
          <a:xfrm>
            <a:off x="6320391" y="2524590"/>
            <a:ext cx="617538" cy="677863"/>
            <a:chOff x="2100" y="1498"/>
            <a:chExt cx="354" cy="388"/>
          </a:xfrm>
        </p:grpSpPr>
        <p:sp>
          <p:nvSpPr>
            <p:cNvPr id="35979" name="Freeform 20"/>
            <p:cNvSpPr>
              <a:spLocks noChangeAspect="1"/>
            </p:cNvSpPr>
            <p:nvPr/>
          </p:nvSpPr>
          <p:spPr bwMode="auto">
            <a:xfrm>
              <a:off x="2100" y="1498"/>
              <a:ext cx="346" cy="378"/>
            </a:xfrm>
            <a:custGeom>
              <a:avLst/>
              <a:gdLst>
                <a:gd name="T0" fmla="*/ 340 w 346"/>
                <a:gd name="T1" fmla="*/ 288 h 378"/>
                <a:gd name="T2" fmla="*/ 316 w 346"/>
                <a:gd name="T3" fmla="*/ 288 h 378"/>
                <a:gd name="T4" fmla="*/ 294 w 346"/>
                <a:gd name="T5" fmla="*/ 288 h 378"/>
                <a:gd name="T6" fmla="*/ 276 w 346"/>
                <a:gd name="T7" fmla="*/ 312 h 378"/>
                <a:gd name="T8" fmla="*/ 258 w 346"/>
                <a:gd name="T9" fmla="*/ 332 h 378"/>
                <a:gd name="T10" fmla="*/ 252 w 346"/>
                <a:gd name="T11" fmla="*/ 354 h 378"/>
                <a:gd name="T12" fmla="*/ 230 w 346"/>
                <a:gd name="T13" fmla="*/ 342 h 378"/>
                <a:gd name="T14" fmla="*/ 206 w 346"/>
                <a:gd name="T15" fmla="*/ 342 h 378"/>
                <a:gd name="T16" fmla="*/ 188 w 346"/>
                <a:gd name="T17" fmla="*/ 364 h 378"/>
                <a:gd name="T18" fmla="*/ 176 w 346"/>
                <a:gd name="T19" fmla="*/ 378 h 378"/>
                <a:gd name="T20" fmla="*/ 152 w 346"/>
                <a:gd name="T21" fmla="*/ 364 h 378"/>
                <a:gd name="T22" fmla="*/ 142 w 346"/>
                <a:gd name="T23" fmla="*/ 332 h 378"/>
                <a:gd name="T24" fmla="*/ 142 w 346"/>
                <a:gd name="T25" fmla="*/ 304 h 378"/>
                <a:gd name="T26" fmla="*/ 142 w 346"/>
                <a:gd name="T27" fmla="*/ 274 h 378"/>
                <a:gd name="T28" fmla="*/ 124 w 346"/>
                <a:gd name="T29" fmla="*/ 252 h 378"/>
                <a:gd name="T30" fmla="*/ 112 w 346"/>
                <a:gd name="T31" fmla="*/ 222 h 378"/>
                <a:gd name="T32" fmla="*/ 100 w 346"/>
                <a:gd name="T33" fmla="*/ 194 h 378"/>
                <a:gd name="T34" fmla="*/ 88 w 346"/>
                <a:gd name="T35" fmla="*/ 176 h 378"/>
                <a:gd name="T36" fmla="*/ 82 w 346"/>
                <a:gd name="T37" fmla="*/ 172 h 378"/>
                <a:gd name="T38" fmla="*/ 44 w 346"/>
                <a:gd name="T39" fmla="*/ 170 h 378"/>
                <a:gd name="T40" fmla="*/ 24 w 346"/>
                <a:gd name="T41" fmla="*/ 156 h 378"/>
                <a:gd name="T42" fmla="*/ 30 w 346"/>
                <a:gd name="T43" fmla="*/ 126 h 378"/>
                <a:gd name="T44" fmla="*/ 30 w 346"/>
                <a:gd name="T45" fmla="*/ 100 h 378"/>
                <a:gd name="T46" fmla="*/ 2 w 346"/>
                <a:gd name="T47" fmla="*/ 84 h 378"/>
                <a:gd name="T48" fmla="*/ 22 w 346"/>
                <a:gd name="T49" fmla="*/ 70 h 378"/>
                <a:gd name="T50" fmla="*/ 48 w 346"/>
                <a:gd name="T51" fmla="*/ 82 h 378"/>
                <a:gd name="T52" fmla="*/ 72 w 346"/>
                <a:gd name="T53" fmla="*/ 90 h 378"/>
                <a:gd name="T54" fmla="*/ 94 w 346"/>
                <a:gd name="T55" fmla="*/ 90 h 378"/>
                <a:gd name="T56" fmla="*/ 118 w 346"/>
                <a:gd name="T57" fmla="*/ 96 h 378"/>
                <a:gd name="T58" fmla="*/ 142 w 346"/>
                <a:gd name="T59" fmla="*/ 74 h 378"/>
                <a:gd name="T60" fmla="*/ 158 w 346"/>
                <a:gd name="T61" fmla="*/ 74 h 378"/>
                <a:gd name="T62" fmla="*/ 182 w 346"/>
                <a:gd name="T63" fmla="*/ 68 h 378"/>
                <a:gd name="T64" fmla="*/ 204 w 346"/>
                <a:gd name="T65" fmla="*/ 52 h 378"/>
                <a:gd name="T66" fmla="*/ 230 w 346"/>
                <a:gd name="T67" fmla="*/ 30 h 378"/>
                <a:gd name="T68" fmla="*/ 246 w 346"/>
                <a:gd name="T69" fmla="*/ 8 h 378"/>
                <a:gd name="T70" fmla="*/ 270 w 346"/>
                <a:gd name="T71" fmla="*/ 8 h 378"/>
                <a:gd name="T72" fmla="*/ 276 w 346"/>
                <a:gd name="T73" fmla="*/ 38 h 378"/>
                <a:gd name="T74" fmla="*/ 300 w 346"/>
                <a:gd name="T75" fmla="*/ 52 h 378"/>
                <a:gd name="T76" fmla="*/ 294 w 346"/>
                <a:gd name="T77" fmla="*/ 82 h 378"/>
                <a:gd name="T78" fmla="*/ 280 w 346"/>
                <a:gd name="T79" fmla="*/ 104 h 378"/>
                <a:gd name="T80" fmla="*/ 280 w 346"/>
                <a:gd name="T81" fmla="*/ 134 h 378"/>
                <a:gd name="T82" fmla="*/ 276 w 346"/>
                <a:gd name="T83" fmla="*/ 162 h 378"/>
                <a:gd name="T84" fmla="*/ 300 w 346"/>
                <a:gd name="T85" fmla="*/ 178 h 378"/>
                <a:gd name="T86" fmla="*/ 300 w 346"/>
                <a:gd name="T87" fmla="*/ 208 h 378"/>
                <a:gd name="T88" fmla="*/ 322 w 346"/>
                <a:gd name="T89" fmla="*/ 222 h 378"/>
                <a:gd name="T90" fmla="*/ 340 w 346"/>
                <a:gd name="T91" fmla="*/ 238 h 378"/>
                <a:gd name="T92" fmla="*/ 340 w 346"/>
                <a:gd name="T93" fmla="*/ 260 h 37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46"/>
                <a:gd name="T142" fmla="*/ 0 h 378"/>
                <a:gd name="T143" fmla="*/ 346 w 346"/>
                <a:gd name="T144" fmla="*/ 378 h 37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46" h="378">
                  <a:moveTo>
                    <a:pt x="346" y="274"/>
                  </a:moveTo>
                  <a:lnTo>
                    <a:pt x="340" y="288"/>
                  </a:lnTo>
                  <a:lnTo>
                    <a:pt x="328" y="288"/>
                  </a:lnTo>
                  <a:lnTo>
                    <a:pt x="316" y="288"/>
                  </a:lnTo>
                  <a:lnTo>
                    <a:pt x="304" y="288"/>
                  </a:lnTo>
                  <a:lnTo>
                    <a:pt x="294" y="288"/>
                  </a:lnTo>
                  <a:lnTo>
                    <a:pt x="280" y="296"/>
                  </a:lnTo>
                  <a:lnTo>
                    <a:pt x="276" y="312"/>
                  </a:lnTo>
                  <a:lnTo>
                    <a:pt x="270" y="326"/>
                  </a:lnTo>
                  <a:lnTo>
                    <a:pt x="258" y="332"/>
                  </a:lnTo>
                  <a:lnTo>
                    <a:pt x="264" y="348"/>
                  </a:lnTo>
                  <a:lnTo>
                    <a:pt x="252" y="354"/>
                  </a:lnTo>
                  <a:lnTo>
                    <a:pt x="240" y="354"/>
                  </a:lnTo>
                  <a:lnTo>
                    <a:pt x="230" y="342"/>
                  </a:lnTo>
                  <a:lnTo>
                    <a:pt x="218" y="342"/>
                  </a:lnTo>
                  <a:lnTo>
                    <a:pt x="206" y="342"/>
                  </a:lnTo>
                  <a:lnTo>
                    <a:pt x="194" y="348"/>
                  </a:lnTo>
                  <a:lnTo>
                    <a:pt x="188" y="364"/>
                  </a:lnTo>
                  <a:lnTo>
                    <a:pt x="184" y="378"/>
                  </a:lnTo>
                  <a:lnTo>
                    <a:pt x="176" y="378"/>
                  </a:lnTo>
                  <a:lnTo>
                    <a:pt x="164" y="370"/>
                  </a:lnTo>
                  <a:lnTo>
                    <a:pt x="152" y="364"/>
                  </a:lnTo>
                  <a:lnTo>
                    <a:pt x="142" y="348"/>
                  </a:lnTo>
                  <a:lnTo>
                    <a:pt x="142" y="332"/>
                  </a:lnTo>
                  <a:lnTo>
                    <a:pt x="146" y="318"/>
                  </a:lnTo>
                  <a:lnTo>
                    <a:pt x="142" y="304"/>
                  </a:lnTo>
                  <a:lnTo>
                    <a:pt x="142" y="288"/>
                  </a:lnTo>
                  <a:lnTo>
                    <a:pt x="142" y="274"/>
                  </a:lnTo>
                  <a:lnTo>
                    <a:pt x="134" y="260"/>
                  </a:lnTo>
                  <a:lnTo>
                    <a:pt x="124" y="252"/>
                  </a:lnTo>
                  <a:lnTo>
                    <a:pt x="112" y="238"/>
                  </a:lnTo>
                  <a:lnTo>
                    <a:pt x="112" y="222"/>
                  </a:lnTo>
                  <a:lnTo>
                    <a:pt x="106" y="208"/>
                  </a:lnTo>
                  <a:lnTo>
                    <a:pt x="100" y="194"/>
                  </a:lnTo>
                  <a:lnTo>
                    <a:pt x="100" y="176"/>
                  </a:lnTo>
                  <a:lnTo>
                    <a:pt x="88" y="176"/>
                  </a:lnTo>
                  <a:lnTo>
                    <a:pt x="88" y="178"/>
                  </a:lnTo>
                  <a:lnTo>
                    <a:pt x="82" y="172"/>
                  </a:lnTo>
                  <a:lnTo>
                    <a:pt x="56" y="172"/>
                  </a:lnTo>
                  <a:lnTo>
                    <a:pt x="44" y="170"/>
                  </a:lnTo>
                  <a:lnTo>
                    <a:pt x="30" y="166"/>
                  </a:lnTo>
                  <a:lnTo>
                    <a:pt x="24" y="156"/>
                  </a:lnTo>
                  <a:lnTo>
                    <a:pt x="24" y="140"/>
                  </a:lnTo>
                  <a:lnTo>
                    <a:pt x="30" y="126"/>
                  </a:lnTo>
                  <a:lnTo>
                    <a:pt x="34" y="112"/>
                  </a:lnTo>
                  <a:lnTo>
                    <a:pt x="30" y="100"/>
                  </a:lnTo>
                  <a:lnTo>
                    <a:pt x="16" y="88"/>
                  </a:lnTo>
                  <a:lnTo>
                    <a:pt x="2" y="84"/>
                  </a:lnTo>
                  <a:lnTo>
                    <a:pt x="0" y="72"/>
                  </a:lnTo>
                  <a:lnTo>
                    <a:pt x="22" y="70"/>
                  </a:lnTo>
                  <a:lnTo>
                    <a:pt x="34" y="74"/>
                  </a:lnTo>
                  <a:lnTo>
                    <a:pt x="48" y="82"/>
                  </a:lnTo>
                  <a:lnTo>
                    <a:pt x="58" y="82"/>
                  </a:lnTo>
                  <a:lnTo>
                    <a:pt x="72" y="90"/>
                  </a:lnTo>
                  <a:lnTo>
                    <a:pt x="82" y="90"/>
                  </a:lnTo>
                  <a:lnTo>
                    <a:pt x="94" y="90"/>
                  </a:lnTo>
                  <a:lnTo>
                    <a:pt x="106" y="96"/>
                  </a:lnTo>
                  <a:lnTo>
                    <a:pt x="118" y="96"/>
                  </a:lnTo>
                  <a:lnTo>
                    <a:pt x="130" y="82"/>
                  </a:lnTo>
                  <a:lnTo>
                    <a:pt x="142" y="74"/>
                  </a:lnTo>
                  <a:lnTo>
                    <a:pt x="146" y="74"/>
                  </a:lnTo>
                  <a:lnTo>
                    <a:pt x="158" y="74"/>
                  </a:lnTo>
                  <a:lnTo>
                    <a:pt x="170" y="68"/>
                  </a:lnTo>
                  <a:lnTo>
                    <a:pt x="182" y="68"/>
                  </a:lnTo>
                  <a:lnTo>
                    <a:pt x="194" y="60"/>
                  </a:lnTo>
                  <a:lnTo>
                    <a:pt x="204" y="52"/>
                  </a:lnTo>
                  <a:lnTo>
                    <a:pt x="218" y="38"/>
                  </a:lnTo>
                  <a:lnTo>
                    <a:pt x="230" y="30"/>
                  </a:lnTo>
                  <a:lnTo>
                    <a:pt x="240" y="22"/>
                  </a:lnTo>
                  <a:lnTo>
                    <a:pt x="246" y="8"/>
                  </a:lnTo>
                  <a:lnTo>
                    <a:pt x="258" y="0"/>
                  </a:lnTo>
                  <a:lnTo>
                    <a:pt x="270" y="8"/>
                  </a:lnTo>
                  <a:lnTo>
                    <a:pt x="270" y="22"/>
                  </a:lnTo>
                  <a:lnTo>
                    <a:pt x="276" y="38"/>
                  </a:lnTo>
                  <a:lnTo>
                    <a:pt x="286" y="38"/>
                  </a:lnTo>
                  <a:lnTo>
                    <a:pt x="300" y="52"/>
                  </a:lnTo>
                  <a:lnTo>
                    <a:pt x="300" y="68"/>
                  </a:lnTo>
                  <a:lnTo>
                    <a:pt x="294" y="82"/>
                  </a:lnTo>
                  <a:lnTo>
                    <a:pt x="294" y="96"/>
                  </a:lnTo>
                  <a:lnTo>
                    <a:pt x="280" y="104"/>
                  </a:lnTo>
                  <a:lnTo>
                    <a:pt x="276" y="118"/>
                  </a:lnTo>
                  <a:lnTo>
                    <a:pt x="280" y="134"/>
                  </a:lnTo>
                  <a:lnTo>
                    <a:pt x="276" y="148"/>
                  </a:lnTo>
                  <a:lnTo>
                    <a:pt x="276" y="162"/>
                  </a:lnTo>
                  <a:lnTo>
                    <a:pt x="286" y="178"/>
                  </a:lnTo>
                  <a:lnTo>
                    <a:pt x="300" y="178"/>
                  </a:lnTo>
                  <a:lnTo>
                    <a:pt x="300" y="194"/>
                  </a:lnTo>
                  <a:lnTo>
                    <a:pt x="300" y="208"/>
                  </a:lnTo>
                  <a:lnTo>
                    <a:pt x="310" y="222"/>
                  </a:lnTo>
                  <a:lnTo>
                    <a:pt x="322" y="222"/>
                  </a:lnTo>
                  <a:lnTo>
                    <a:pt x="334" y="230"/>
                  </a:lnTo>
                  <a:lnTo>
                    <a:pt x="340" y="238"/>
                  </a:lnTo>
                  <a:lnTo>
                    <a:pt x="346" y="252"/>
                  </a:lnTo>
                  <a:lnTo>
                    <a:pt x="340" y="260"/>
                  </a:lnTo>
                  <a:lnTo>
                    <a:pt x="346" y="27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80" name="Freeform 21"/>
            <p:cNvSpPr>
              <a:spLocks noChangeAspect="1"/>
            </p:cNvSpPr>
            <p:nvPr/>
          </p:nvSpPr>
          <p:spPr bwMode="auto">
            <a:xfrm>
              <a:off x="2110" y="1508"/>
              <a:ext cx="344" cy="378"/>
            </a:xfrm>
            <a:custGeom>
              <a:avLst/>
              <a:gdLst>
                <a:gd name="T0" fmla="*/ 340 w 344"/>
                <a:gd name="T1" fmla="*/ 288 h 378"/>
                <a:gd name="T2" fmla="*/ 316 w 344"/>
                <a:gd name="T3" fmla="*/ 288 h 378"/>
                <a:gd name="T4" fmla="*/ 292 w 344"/>
                <a:gd name="T5" fmla="*/ 288 h 378"/>
                <a:gd name="T6" fmla="*/ 274 w 344"/>
                <a:gd name="T7" fmla="*/ 312 h 378"/>
                <a:gd name="T8" fmla="*/ 258 w 344"/>
                <a:gd name="T9" fmla="*/ 334 h 378"/>
                <a:gd name="T10" fmla="*/ 250 w 344"/>
                <a:gd name="T11" fmla="*/ 356 h 378"/>
                <a:gd name="T12" fmla="*/ 228 w 344"/>
                <a:gd name="T13" fmla="*/ 342 h 378"/>
                <a:gd name="T14" fmla="*/ 204 w 344"/>
                <a:gd name="T15" fmla="*/ 342 h 378"/>
                <a:gd name="T16" fmla="*/ 188 w 344"/>
                <a:gd name="T17" fmla="*/ 364 h 378"/>
                <a:gd name="T18" fmla="*/ 174 w 344"/>
                <a:gd name="T19" fmla="*/ 378 h 378"/>
                <a:gd name="T20" fmla="*/ 152 w 344"/>
                <a:gd name="T21" fmla="*/ 364 h 378"/>
                <a:gd name="T22" fmla="*/ 140 w 344"/>
                <a:gd name="T23" fmla="*/ 334 h 378"/>
                <a:gd name="T24" fmla="*/ 140 w 344"/>
                <a:gd name="T25" fmla="*/ 304 h 378"/>
                <a:gd name="T26" fmla="*/ 140 w 344"/>
                <a:gd name="T27" fmla="*/ 274 h 378"/>
                <a:gd name="T28" fmla="*/ 122 w 344"/>
                <a:gd name="T29" fmla="*/ 252 h 378"/>
                <a:gd name="T30" fmla="*/ 112 w 344"/>
                <a:gd name="T31" fmla="*/ 222 h 378"/>
                <a:gd name="T32" fmla="*/ 98 w 344"/>
                <a:gd name="T33" fmla="*/ 192 h 378"/>
                <a:gd name="T34" fmla="*/ 88 w 344"/>
                <a:gd name="T35" fmla="*/ 176 h 378"/>
                <a:gd name="T36" fmla="*/ 80 w 344"/>
                <a:gd name="T37" fmla="*/ 170 h 378"/>
                <a:gd name="T38" fmla="*/ 44 w 344"/>
                <a:gd name="T39" fmla="*/ 170 h 378"/>
                <a:gd name="T40" fmla="*/ 24 w 344"/>
                <a:gd name="T41" fmla="*/ 156 h 378"/>
                <a:gd name="T42" fmla="*/ 30 w 344"/>
                <a:gd name="T43" fmla="*/ 126 h 378"/>
                <a:gd name="T44" fmla="*/ 30 w 344"/>
                <a:gd name="T45" fmla="*/ 100 h 378"/>
                <a:gd name="T46" fmla="*/ 0 w 344"/>
                <a:gd name="T47" fmla="*/ 82 h 378"/>
                <a:gd name="T48" fmla="*/ 22 w 344"/>
                <a:gd name="T49" fmla="*/ 70 h 378"/>
                <a:gd name="T50" fmla="*/ 46 w 344"/>
                <a:gd name="T51" fmla="*/ 80 h 378"/>
                <a:gd name="T52" fmla="*/ 70 w 344"/>
                <a:gd name="T53" fmla="*/ 88 h 378"/>
                <a:gd name="T54" fmla="*/ 94 w 344"/>
                <a:gd name="T55" fmla="*/ 88 h 378"/>
                <a:gd name="T56" fmla="*/ 116 w 344"/>
                <a:gd name="T57" fmla="*/ 96 h 378"/>
                <a:gd name="T58" fmla="*/ 140 w 344"/>
                <a:gd name="T59" fmla="*/ 74 h 378"/>
                <a:gd name="T60" fmla="*/ 158 w 344"/>
                <a:gd name="T61" fmla="*/ 74 h 378"/>
                <a:gd name="T62" fmla="*/ 180 w 344"/>
                <a:gd name="T63" fmla="*/ 66 h 378"/>
                <a:gd name="T64" fmla="*/ 204 w 344"/>
                <a:gd name="T65" fmla="*/ 52 h 378"/>
                <a:gd name="T66" fmla="*/ 228 w 344"/>
                <a:gd name="T67" fmla="*/ 30 h 378"/>
                <a:gd name="T68" fmla="*/ 246 w 344"/>
                <a:gd name="T69" fmla="*/ 8 h 378"/>
                <a:gd name="T70" fmla="*/ 268 w 344"/>
                <a:gd name="T71" fmla="*/ 8 h 378"/>
                <a:gd name="T72" fmla="*/ 274 w 344"/>
                <a:gd name="T73" fmla="*/ 36 h 378"/>
                <a:gd name="T74" fmla="*/ 298 w 344"/>
                <a:gd name="T75" fmla="*/ 52 h 378"/>
                <a:gd name="T76" fmla="*/ 292 w 344"/>
                <a:gd name="T77" fmla="*/ 80 h 378"/>
                <a:gd name="T78" fmla="*/ 280 w 344"/>
                <a:gd name="T79" fmla="*/ 104 h 378"/>
                <a:gd name="T80" fmla="*/ 280 w 344"/>
                <a:gd name="T81" fmla="*/ 132 h 378"/>
                <a:gd name="T82" fmla="*/ 274 w 344"/>
                <a:gd name="T83" fmla="*/ 162 h 378"/>
                <a:gd name="T84" fmla="*/ 298 w 344"/>
                <a:gd name="T85" fmla="*/ 178 h 378"/>
                <a:gd name="T86" fmla="*/ 298 w 344"/>
                <a:gd name="T87" fmla="*/ 206 h 378"/>
                <a:gd name="T88" fmla="*/ 322 w 344"/>
                <a:gd name="T89" fmla="*/ 222 h 378"/>
                <a:gd name="T90" fmla="*/ 338 w 344"/>
                <a:gd name="T91" fmla="*/ 238 h 378"/>
                <a:gd name="T92" fmla="*/ 338 w 344"/>
                <a:gd name="T93" fmla="*/ 260 h 37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44"/>
                <a:gd name="T142" fmla="*/ 0 h 378"/>
                <a:gd name="T143" fmla="*/ 344 w 344"/>
                <a:gd name="T144" fmla="*/ 378 h 37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44" h="378">
                  <a:moveTo>
                    <a:pt x="344" y="274"/>
                  </a:moveTo>
                  <a:lnTo>
                    <a:pt x="340" y="288"/>
                  </a:lnTo>
                  <a:lnTo>
                    <a:pt x="328" y="288"/>
                  </a:lnTo>
                  <a:lnTo>
                    <a:pt x="316" y="288"/>
                  </a:lnTo>
                  <a:lnTo>
                    <a:pt x="304" y="288"/>
                  </a:lnTo>
                  <a:lnTo>
                    <a:pt x="292" y="288"/>
                  </a:lnTo>
                  <a:lnTo>
                    <a:pt x="280" y="296"/>
                  </a:lnTo>
                  <a:lnTo>
                    <a:pt x="274" y="312"/>
                  </a:lnTo>
                  <a:lnTo>
                    <a:pt x="270" y="326"/>
                  </a:lnTo>
                  <a:lnTo>
                    <a:pt x="258" y="334"/>
                  </a:lnTo>
                  <a:lnTo>
                    <a:pt x="264" y="348"/>
                  </a:lnTo>
                  <a:lnTo>
                    <a:pt x="250" y="356"/>
                  </a:lnTo>
                  <a:lnTo>
                    <a:pt x="240" y="356"/>
                  </a:lnTo>
                  <a:lnTo>
                    <a:pt x="228" y="342"/>
                  </a:lnTo>
                  <a:lnTo>
                    <a:pt x="216" y="342"/>
                  </a:lnTo>
                  <a:lnTo>
                    <a:pt x="204" y="342"/>
                  </a:lnTo>
                  <a:lnTo>
                    <a:pt x="192" y="348"/>
                  </a:lnTo>
                  <a:lnTo>
                    <a:pt x="188" y="364"/>
                  </a:lnTo>
                  <a:lnTo>
                    <a:pt x="182" y="378"/>
                  </a:lnTo>
                  <a:lnTo>
                    <a:pt x="174" y="378"/>
                  </a:lnTo>
                  <a:lnTo>
                    <a:pt x="164" y="370"/>
                  </a:lnTo>
                  <a:lnTo>
                    <a:pt x="152" y="364"/>
                  </a:lnTo>
                  <a:lnTo>
                    <a:pt x="140" y="348"/>
                  </a:lnTo>
                  <a:lnTo>
                    <a:pt x="140" y="334"/>
                  </a:lnTo>
                  <a:lnTo>
                    <a:pt x="146" y="318"/>
                  </a:lnTo>
                  <a:lnTo>
                    <a:pt x="140" y="304"/>
                  </a:lnTo>
                  <a:lnTo>
                    <a:pt x="140" y="288"/>
                  </a:lnTo>
                  <a:lnTo>
                    <a:pt x="140" y="274"/>
                  </a:lnTo>
                  <a:lnTo>
                    <a:pt x="134" y="260"/>
                  </a:lnTo>
                  <a:lnTo>
                    <a:pt x="122" y="252"/>
                  </a:lnTo>
                  <a:lnTo>
                    <a:pt x="112" y="236"/>
                  </a:lnTo>
                  <a:lnTo>
                    <a:pt x="112" y="222"/>
                  </a:lnTo>
                  <a:lnTo>
                    <a:pt x="106" y="206"/>
                  </a:lnTo>
                  <a:lnTo>
                    <a:pt x="98" y="192"/>
                  </a:lnTo>
                  <a:lnTo>
                    <a:pt x="98" y="176"/>
                  </a:lnTo>
                  <a:lnTo>
                    <a:pt x="88" y="176"/>
                  </a:lnTo>
                  <a:lnTo>
                    <a:pt x="88" y="178"/>
                  </a:lnTo>
                  <a:lnTo>
                    <a:pt x="80" y="170"/>
                  </a:lnTo>
                  <a:lnTo>
                    <a:pt x="54" y="170"/>
                  </a:lnTo>
                  <a:lnTo>
                    <a:pt x="44" y="170"/>
                  </a:lnTo>
                  <a:lnTo>
                    <a:pt x="30" y="166"/>
                  </a:lnTo>
                  <a:lnTo>
                    <a:pt x="24" y="156"/>
                  </a:lnTo>
                  <a:lnTo>
                    <a:pt x="22" y="140"/>
                  </a:lnTo>
                  <a:lnTo>
                    <a:pt x="30" y="126"/>
                  </a:lnTo>
                  <a:lnTo>
                    <a:pt x="34" y="110"/>
                  </a:lnTo>
                  <a:lnTo>
                    <a:pt x="30" y="100"/>
                  </a:lnTo>
                  <a:lnTo>
                    <a:pt x="14" y="86"/>
                  </a:lnTo>
                  <a:lnTo>
                    <a:pt x="0" y="82"/>
                  </a:lnTo>
                  <a:lnTo>
                    <a:pt x="0" y="72"/>
                  </a:lnTo>
                  <a:lnTo>
                    <a:pt x="22" y="70"/>
                  </a:lnTo>
                  <a:lnTo>
                    <a:pt x="34" y="74"/>
                  </a:lnTo>
                  <a:lnTo>
                    <a:pt x="46" y="80"/>
                  </a:lnTo>
                  <a:lnTo>
                    <a:pt x="56" y="80"/>
                  </a:lnTo>
                  <a:lnTo>
                    <a:pt x="70" y="88"/>
                  </a:lnTo>
                  <a:lnTo>
                    <a:pt x="80" y="88"/>
                  </a:lnTo>
                  <a:lnTo>
                    <a:pt x="94" y="88"/>
                  </a:lnTo>
                  <a:lnTo>
                    <a:pt x="106" y="96"/>
                  </a:lnTo>
                  <a:lnTo>
                    <a:pt x="116" y="96"/>
                  </a:lnTo>
                  <a:lnTo>
                    <a:pt x="128" y="80"/>
                  </a:lnTo>
                  <a:lnTo>
                    <a:pt x="140" y="74"/>
                  </a:lnTo>
                  <a:lnTo>
                    <a:pt x="146" y="74"/>
                  </a:lnTo>
                  <a:lnTo>
                    <a:pt x="158" y="74"/>
                  </a:lnTo>
                  <a:lnTo>
                    <a:pt x="170" y="66"/>
                  </a:lnTo>
                  <a:lnTo>
                    <a:pt x="180" y="66"/>
                  </a:lnTo>
                  <a:lnTo>
                    <a:pt x="192" y="58"/>
                  </a:lnTo>
                  <a:lnTo>
                    <a:pt x="204" y="52"/>
                  </a:lnTo>
                  <a:lnTo>
                    <a:pt x="216" y="36"/>
                  </a:lnTo>
                  <a:lnTo>
                    <a:pt x="228" y="30"/>
                  </a:lnTo>
                  <a:lnTo>
                    <a:pt x="240" y="22"/>
                  </a:lnTo>
                  <a:lnTo>
                    <a:pt x="246" y="8"/>
                  </a:lnTo>
                  <a:lnTo>
                    <a:pt x="258" y="0"/>
                  </a:lnTo>
                  <a:lnTo>
                    <a:pt x="268" y="8"/>
                  </a:lnTo>
                  <a:lnTo>
                    <a:pt x="268" y="22"/>
                  </a:lnTo>
                  <a:lnTo>
                    <a:pt x="274" y="36"/>
                  </a:lnTo>
                  <a:lnTo>
                    <a:pt x="286" y="36"/>
                  </a:lnTo>
                  <a:lnTo>
                    <a:pt x="298" y="52"/>
                  </a:lnTo>
                  <a:lnTo>
                    <a:pt x="298" y="66"/>
                  </a:lnTo>
                  <a:lnTo>
                    <a:pt x="292" y="80"/>
                  </a:lnTo>
                  <a:lnTo>
                    <a:pt x="292" y="96"/>
                  </a:lnTo>
                  <a:lnTo>
                    <a:pt x="280" y="104"/>
                  </a:lnTo>
                  <a:lnTo>
                    <a:pt x="274" y="118"/>
                  </a:lnTo>
                  <a:lnTo>
                    <a:pt x="280" y="132"/>
                  </a:lnTo>
                  <a:lnTo>
                    <a:pt x="274" y="148"/>
                  </a:lnTo>
                  <a:lnTo>
                    <a:pt x="274" y="162"/>
                  </a:lnTo>
                  <a:lnTo>
                    <a:pt x="286" y="178"/>
                  </a:lnTo>
                  <a:lnTo>
                    <a:pt x="298" y="178"/>
                  </a:lnTo>
                  <a:lnTo>
                    <a:pt x="298" y="194"/>
                  </a:lnTo>
                  <a:lnTo>
                    <a:pt x="298" y="206"/>
                  </a:lnTo>
                  <a:lnTo>
                    <a:pt x="310" y="222"/>
                  </a:lnTo>
                  <a:lnTo>
                    <a:pt x="322" y="222"/>
                  </a:lnTo>
                  <a:lnTo>
                    <a:pt x="334" y="230"/>
                  </a:lnTo>
                  <a:lnTo>
                    <a:pt x="338" y="238"/>
                  </a:lnTo>
                  <a:lnTo>
                    <a:pt x="344" y="252"/>
                  </a:lnTo>
                  <a:lnTo>
                    <a:pt x="338" y="260"/>
                  </a:lnTo>
                  <a:lnTo>
                    <a:pt x="344" y="27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81" name="Freeform 22"/>
            <p:cNvSpPr>
              <a:spLocks noChangeAspect="1"/>
            </p:cNvSpPr>
            <p:nvPr/>
          </p:nvSpPr>
          <p:spPr bwMode="auto">
            <a:xfrm>
              <a:off x="2104" y="1502"/>
              <a:ext cx="346" cy="378"/>
            </a:xfrm>
            <a:custGeom>
              <a:avLst/>
              <a:gdLst>
                <a:gd name="T0" fmla="*/ 342 w 346"/>
                <a:gd name="T1" fmla="*/ 290 h 378"/>
                <a:gd name="T2" fmla="*/ 318 w 346"/>
                <a:gd name="T3" fmla="*/ 290 h 378"/>
                <a:gd name="T4" fmla="*/ 294 w 346"/>
                <a:gd name="T5" fmla="*/ 290 h 378"/>
                <a:gd name="T6" fmla="*/ 276 w 346"/>
                <a:gd name="T7" fmla="*/ 312 h 378"/>
                <a:gd name="T8" fmla="*/ 260 w 346"/>
                <a:gd name="T9" fmla="*/ 334 h 378"/>
                <a:gd name="T10" fmla="*/ 252 w 346"/>
                <a:gd name="T11" fmla="*/ 356 h 378"/>
                <a:gd name="T12" fmla="*/ 230 w 346"/>
                <a:gd name="T13" fmla="*/ 342 h 378"/>
                <a:gd name="T14" fmla="*/ 206 w 346"/>
                <a:gd name="T15" fmla="*/ 342 h 378"/>
                <a:gd name="T16" fmla="*/ 188 w 346"/>
                <a:gd name="T17" fmla="*/ 364 h 378"/>
                <a:gd name="T18" fmla="*/ 176 w 346"/>
                <a:gd name="T19" fmla="*/ 378 h 378"/>
                <a:gd name="T20" fmla="*/ 152 w 346"/>
                <a:gd name="T21" fmla="*/ 364 h 378"/>
                <a:gd name="T22" fmla="*/ 142 w 346"/>
                <a:gd name="T23" fmla="*/ 334 h 378"/>
                <a:gd name="T24" fmla="*/ 142 w 346"/>
                <a:gd name="T25" fmla="*/ 304 h 378"/>
                <a:gd name="T26" fmla="*/ 142 w 346"/>
                <a:gd name="T27" fmla="*/ 274 h 378"/>
                <a:gd name="T28" fmla="*/ 124 w 346"/>
                <a:gd name="T29" fmla="*/ 252 h 378"/>
                <a:gd name="T30" fmla="*/ 112 w 346"/>
                <a:gd name="T31" fmla="*/ 222 h 378"/>
                <a:gd name="T32" fmla="*/ 100 w 346"/>
                <a:gd name="T33" fmla="*/ 194 h 378"/>
                <a:gd name="T34" fmla="*/ 88 w 346"/>
                <a:gd name="T35" fmla="*/ 178 h 378"/>
                <a:gd name="T36" fmla="*/ 82 w 346"/>
                <a:gd name="T37" fmla="*/ 172 h 378"/>
                <a:gd name="T38" fmla="*/ 44 w 346"/>
                <a:gd name="T39" fmla="*/ 170 h 378"/>
                <a:gd name="T40" fmla="*/ 24 w 346"/>
                <a:gd name="T41" fmla="*/ 156 h 378"/>
                <a:gd name="T42" fmla="*/ 30 w 346"/>
                <a:gd name="T43" fmla="*/ 126 h 378"/>
                <a:gd name="T44" fmla="*/ 30 w 346"/>
                <a:gd name="T45" fmla="*/ 100 h 378"/>
                <a:gd name="T46" fmla="*/ 2 w 346"/>
                <a:gd name="T47" fmla="*/ 84 h 378"/>
                <a:gd name="T48" fmla="*/ 22 w 346"/>
                <a:gd name="T49" fmla="*/ 70 h 378"/>
                <a:gd name="T50" fmla="*/ 46 w 346"/>
                <a:gd name="T51" fmla="*/ 82 h 378"/>
                <a:gd name="T52" fmla="*/ 70 w 346"/>
                <a:gd name="T53" fmla="*/ 90 h 378"/>
                <a:gd name="T54" fmla="*/ 94 w 346"/>
                <a:gd name="T55" fmla="*/ 90 h 378"/>
                <a:gd name="T56" fmla="*/ 118 w 346"/>
                <a:gd name="T57" fmla="*/ 96 h 378"/>
                <a:gd name="T58" fmla="*/ 142 w 346"/>
                <a:gd name="T59" fmla="*/ 74 h 378"/>
                <a:gd name="T60" fmla="*/ 160 w 346"/>
                <a:gd name="T61" fmla="*/ 74 h 378"/>
                <a:gd name="T62" fmla="*/ 182 w 346"/>
                <a:gd name="T63" fmla="*/ 66 h 378"/>
                <a:gd name="T64" fmla="*/ 206 w 346"/>
                <a:gd name="T65" fmla="*/ 52 h 378"/>
                <a:gd name="T66" fmla="*/ 230 w 346"/>
                <a:gd name="T67" fmla="*/ 30 h 378"/>
                <a:gd name="T68" fmla="*/ 248 w 346"/>
                <a:gd name="T69" fmla="*/ 8 h 378"/>
                <a:gd name="T70" fmla="*/ 270 w 346"/>
                <a:gd name="T71" fmla="*/ 8 h 378"/>
                <a:gd name="T72" fmla="*/ 276 w 346"/>
                <a:gd name="T73" fmla="*/ 38 h 378"/>
                <a:gd name="T74" fmla="*/ 300 w 346"/>
                <a:gd name="T75" fmla="*/ 52 h 378"/>
                <a:gd name="T76" fmla="*/ 294 w 346"/>
                <a:gd name="T77" fmla="*/ 82 h 378"/>
                <a:gd name="T78" fmla="*/ 282 w 346"/>
                <a:gd name="T79" fmla="*/ 104 h 378"/>
                <a:gd name="T80" fmla="*/ 282 w 346"/>
                <a:gd name="T81" fmla="*/ 134 h 378"/>
                <a:gd name="T82" fmla="*/ 276 w 346"/>
                <a:gd name="T83" fmla="*/ 162 h 378"/>
                <a:gd name="T84" fmla="*/ 300 w 346"/>
                <a:gd name="T85" fmla="*/ 178 h 378"/>
                <a:gd name="T86" fmla="*/ 300 w 346"/>
                <a:gd name="T87" fmla="*/ 208 h 378"/>
                <a:gd name="T88" fmla="*/ 324 w 346"/>
                <a:gd name="T89" fmla="*/ 222 h 378"/>
                <a:gd name="T90" fmla="*/ 340 w 346"/>
                <a:gd name="T91" fmla="*/ 238 h 378"/>
                <a:gd name="T92" fmla="*/ 340 w 346"/>
                <a:gd name="T93" fmla="*/ 260 h 37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46"/>
                <a:gd name="T142" fmla="*/ 0 h 378"/>
                <a:gd name="T143" fmla="*/ 346 w 346"/>
                <a:gd name="T144" fmla="*/ 378 h 37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46" h="378">
                  <a:moveTo>
                    <a:pt x="346" y="274"/>
                  </a:moveTo>
                  <a:lnTo>
                    <a:pt x="342" y="290"/>
                  </a:lnTo>
                  <a:lnTo>
                    <a:pt x="330" y="290"/>
                  </a:lnTo>
                  <a:lnTo>
                    <a:pt x="318" y="290"/>
                  </a:lnTo>
                  <a:lnTo>
                    <a:pt x="306" y="290"/>
                  </a:lnTo>
                  <a:lnTo>
                    <a:pt x="294" y="290"/>
                  </a:lnTo>
                  <a:lnTo>
                    <a:pt x="282" y="298"/>
                  </a:lnTo>
                  <a:lnTo>
                    <a:pt x="276" y="312"/>
                  </a:lnTo>
                  <a:lnTo>
                    <a:pt x="272" y="328"/>
                  </a:lnTo>
                  <a:lnTo>
                    <a:pt x="260" y="334"/>
                  </a:lnTo>
                  <a:lnTo>
                    <a:pt x="264" y="350"/>
                  </a:lnTo>
                  <a:lnTo>
                    <a:pt x="252" y="356"/>
                  </a:lnTo>
                  <a:lnTo>
                    <a:pt x="242" y="356"/>
                  </a:lnTo>
                  <a:lnTo>
                    <a:pt x="230" y="342"/>
                  </a:lnTo>
                  <a:lnTo>
                    <a:pt x="218" y="342"/>
                  </a:lnTo>
                  <a:lnTo>
                    <a:pt x="206" y="342"/>
                  </a:lnTo>
                  <a:lnTo>
                    <a:pt x="194" y="350"/>
                  </a:lnTo>
                  <a:lnTo>
                    <a:pt x="188" y="364"/>
                  </a:lnTo>
                  <a:lnTo>
                    <a:pt x="184" y="378"/>
                  </a:lnTo>
                  <a:lnTo>
                    <a:pt x="176" y="378"/>
                  </a:lnTo>
                  <a:lnTo>
                    <a:pt x="166" y="370"/>
                  </a:lnTo>
                  <a:lnTo>
                    <a:pt x="152" y="364"/>
                  </a:lnTo>
                  <a:lnTo>
                    <a:pt x="142" y="350"/>
                  </a:lnTo>
                  <a:lnTo>
                    <a:pt x="142" y="334"/>
                  </a:lnTo>
                  <a:lnTo>
                    <a:pt x="146" y="320"/>
                  </a:lnTo>
                  <a:lnTo>
                    <a:pt x="142" y="304"/>
                  </a:lnTo>
                  <a:lnTo>
                    <a:pt x="142" y="290"/>
                  </a:lnTo>
                  <a:lnTo>
                    <a:pt x="142" y="274"/>
                  </a:lnTo>
                  <a:lnTo>
                    <a:pt x="136" y="260"/>
                  </a:lnTo>
                  <a:lnTo>
                    <a:pt x="124" y="252"/>
                  </a:lnTo>
                  <a:lnTo>
                    <a:pt x="112" y="238"/>
                  </a:lnTo>
                  <a:lnTo>
                    <a:pt x="112" y="222"/>
                  </a:lnTo>
                  <a:lnTo>
                    <a:pt x="106" y="208"/>
                  </a:lnTo>
                  <a:lnTo>
                    <a:pt x="100" y="194"/>
                  </a:lnTo>
                  <a:lnTo>
                    <a:pt x="100" y="178"/>
                  </a:lnTo>
                  <a:lnTo>
                    <a:pt x="88" y="178"/>
                  </a:lnTo>
                  <a:lnTo>
                    <a:pt x="82" y="172"/>
                  </a:lnTo>
                  <a:lnTo>
                    <a:pt x="56" y="172"/>
                  </a:lnTo>
                  <a:lnTo>
                    <a:pt x="44" y="170"/>
                  </a:lnTo>
                  <a:lnTo>
                    <a:pt x="30" y="168"/>
                  </a:lnTo>
                  <a:lnTo>
                    <a:pt x="24" y="156"/>
                  </a:lnTo>
                  <a:lnTo>
                    <a:pt x="24" y="142"/>
                  </a:lnTo>
                  <a:lnTo>
                    <a:pt x="30" y="126"/>
                  </a:lnTo>
                  <a:lnTo>
                    <a:pt x="36" y="112"/>
                  </a:lnTo>
                  <a:lnTo>
                    <a:pt x="30" y="100"/>
                  </a:lnTo>
                  <a:lnTo>
                    <a:pt x="14" y="88"/>
                  </a:lnTo>
                  <a:lnTo>
                    <a:pt x="2" y="84"/>
                  </a:lnTo>
                  <a:lnTo>
                    <a:pt x="0" y="72"/>
                  </a:lnTo>
                  <a:lnTo>
                    <a:pt x="22" y="70"/>
                  </a:lnTo>
                  <a:lnTo>
                    <a:pt x="36" y="74"/>
                  </a:lnTo>
                  <a:lnTo>
                    <a:pt x="46" y="82"/>
                  </a:lnTo>
                  <a:lnTo>
                    <a:pt x="58" y="82"/>
                  </a:lnTo>
                  <a:lnTo>
                    <a:pt x="70" y="90"/>
                  </a:lnTo>
                  <a:lnTo>
                    <a:pt x="82" y="90"/>
                  </a:lnTo>
                  <a:lnTo>
                    <a:pt x="94" y="90"/>
                  </a:lnTo>
                  <a:lnTo>
                    <a:pt x="106" y="96"/>
                  </a:lnTo>
                  <a:lnTo>
                    <a:pt x="118" y="96"/>
                  </a:lnTo>
                  <a:lnTo>
                    <a:pt x="130" y="82"/>
                  </a:lnTo>
                  <a:lnTo>
                    <a:pt x="142" y="74"/>
                  </a:lnTo>
                  <a:lnTo>
                    <a:pt x="146" y="74"/>
                  </a:lnTo>
                  <a:lnTo>
                    <a:pt x="160" y="74"/>
                  </a:lnTo>
                  <a:lnTo>
                    <a:pt x="170" y="66"/>
                  </a:lnTo>
                  <a:lnTo>
                    <a:pt x="182" y="66"/>
                  </a:lnTo>
                  <a:lnTo>
                    <a:pt x="194" y="60"/>
                  </a:lnTo>
                  <a:lnTo>
                    <a:pt x="206" y="52"/>
                  </a:lnTo>
                  <a:lnTo>
                    <a:pt x="218" y="38"/>
                  </a:lnTo>
                  <a:lnTo>
                    <a:pt x="230" y="30"/>
                  </a:lnTo>
                  <a:lnTo>
                    <a:pt x="242" y="22"/>
                  </a:lnTo>
                  <a:lnTo>
                    <a:pt x="248" y="8"/>
                  </a:lnTo>
                  <a:lnTo>
                    <a:pt x="258" y="0"/>
                  </a:lnTo>
                  <a:lnTo>
                    <a:pt x="270" y="8"/>
                  </a:lnTo>
                  <a:lnTo>
                    <a:pt x="270" y="22"/>
                  </a:lnTo>
                  <a:lnTo>
                    <a:pt x="276" y="38"/>
                  </a:lnTo>
                  <a:lnTo>
                    <a:pt x="288" y="38"/>
                  </a:lnTo>
                  <a:lnTo>
                    <a:pt x="300" y="52"/>
                  </a:lnTo>
                  <a:lnTo>
                    <a:pt x="300" y="66"/>
                  </a:lnTo>
                  <a:lnTo>
                    <a:pt x="294" y="82"/>
                  </a:lnTo>
                  <a:lnTo>
                    <a:pt x="294" y="96"/>
                  </a:lnTo>
                  <a:lnTo>
                    <a:pt x="282" y="104"/>
                  </a:lnTo>
                  <a:lnTo>
                    <a:pt x="276" y="118"/>
                  </a:lnTo>
                  <a:lnTo>
                    <a:pt x="282" y="134"/>
                  </a:lnTo>
                  <a:lnTo>
                    <a:pt x="276" y="148"/>
                  </a:lnTo>
                  <a:lnTo>
                    <a:pt x="276" y="162"/>
                  </a:lnTo>
                  <a:lnTo>
                    <a:pt x="288" y="178"/>
                  </a:lnTo>
                  <a:lnTo>
                    <a:pt x="300" y="178"/>
                  </a:lnTo>
                  <a:lnTo>
                    <a:pt x="300" y="194"/>
                  </a:lnTo>
                  <a:lnTo>
                    <a:pt x="300" y="208"/>
                  </a:lnTo>
                  <a:lnTo>
                    <a:pt x="312" y="222"/>
                  </a:lnTo>
                  <a:lnTo>
                    <a:pt x="324" y="222"/>
                  </a:lnTo>
                  <a:lnTo>
                    <a:pt x="334" y="230"/>
                  </a:lnTo>
                  <a:lnTo>
                    <a:pt x="340" y="238"/>
                  </a:lnTo>
                  <a:lnTo>
                    <a:pt x="346" y="252"/>
                  </a:lnTo>
                  <a:lnTo>
                    <a:pt x="340" y="260"/>
                  </a:lnTo>
                  <a:lnTo>
                    <a:pt x="346" y="27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46" name="Group 23"/>
            <p:cNvGrpSpPr>
              <a:grpSpLocks noChangeAspect="1"/>
            </p:cNvGrpSpPr>
            <p:nvPr/>
          </p:nvGrpSpPr>
          <p:grpSpPr bwMode="auto">
            <a:xfrm>
              <a:off x="2104" y="1502"/>
              <a:ext cx="346" cy="378"/>
              <a:chOff x="2104" y="1502"/>
              <a:chExt cx="346" cy="378"/>
            </a:xfrm>
          </p:grpSpPr>
          <p:sp>
            <p:nvSpPr>
              <p:cNvPr id="35983" name="Freeform 24"/>
              <p:cNvSpPr>
                <a:spLocks noChangeAspect="1"/>
              </p:cNvSpPr>
              <p:nvPr/>
            </p:nvSpPr>
            <p:spPr bwMode="auto">
              <a:xfrm>
                <a:off x="2104" y="1502"/>
                <a:ext cx="346" cy="378"/>
              </a:xfrm>
              <a:custGeom>
                <a:avLst/>
                <a:gdLst>
                  <a:gd name="T0" fmla="*/ 342 w 346"/>
                  <a:gd name="T1" fmla="*/ 290 h 378"/>
                  <a:gd name="T2" fmla="*/ 318 w 346"/>
                  <a:gd name="T3" fmla="*/ 290 h 378"/>
                  <a:gd name="T4" fmla="*/ 294 w 346"/>
                  <a:gd name="T5" fmla="*/ 290 h 378"/>
                  <a:gd name="T6" fmla="*/ 276 w 346"/>
                  <a:gd name="T7" fmla="*/ 312 h 378"/>
                  <a:gd name="T8" fmla="*/ 260 w 346"/>
                  <a:gd name="T9" fmla="*/ 334 h 378"/>
                  <a:gd name="T10" fmla="*/ 252 w 346"/>
                  <a:gd name="T11" fmla="*/ 356 h 378"/>
                  <a:gd name="T12" fmla="*/ 230 w 346"/>
                  <a:gd name="T13" fmla="*/ 342 h 378"/>
                  <a:gd name="T14" fmla="*/ 206 w 346"/>
                  <a:gd name="T15" fmla="*/ 342 h 378"/>
                  <a:gd name="T16" fmla="*/ 188 w 346"/>
                  <a:gd name="T17" fmla="*/ 364 h 378"/>
                  <a:gd name="T18" fmla="*/ 176 w 346"/>
                  <a:gd name="T19" fmla="*/ 378 h 378"/>
                  <a:gd name="T20" fmla="*/ 152 w 346"/>
                  <a:gd name="T21" fmla="*/ 364 h 378"/>
                  <a:gd name="T22" fmla="*/ 142 w 346"/>
                  <a:gd name="T23" fmla="*/ 334 h 378"/>
                  <a:gd name="T24" fmla="*/ 142 w 346"/>
                  <a:gd name="T25" fmla="*/ 304 h 378"/>
                  <a:gd name="T26" fmla="*/ 142 w 346"/>
                  <a:gd name="T27" fmla="*/ 274 h 378"/>
                  <a:gd name="T28" fmla="*/ 124 w 346"/>
                  <a:gd name="T29" fmla="*/ 252 h 378"/>
                  <a:gd name="T30" fmla="*/ 112 w 346"/>
                  <a:gd name="T31" fmla="*/ 222 h 378"/>
                  <a:gd name="T32" fmla="*/ 100 w 346"/>
                  <a:gd name="T33" fmla="*/ 194 h 378"/>
                  <a:gd name="T34" fmla="*/ 88 w 346"/>
                  <a:gd name="T35" fmla="*/ 178 h 378"/>
                  <a:gd name="T36" fmla="*/ 82 w 346"/>
                  <a:gd name="T37" fmla="*/ 172 h 378"/>
                  <a:gd name="T38" fmla="*/ 44 w 346"/>
                  <a:gd name="T39" fmla="*/ 170 h 378"/>
                  <a:gd name="T40" fmla="*/ 24 w 346"/>
                  <a:gd name="T41" fmla="*/ 156 h 378"/>
                  <a:gd name="T42" fmla="*/ 30 w 346"/>
                  <a:gd name="T43" fmla="*/ 126 h 378"/>
                  <a:gd name="T44" fmla="*/ 30 w 346"/>
                  <a:gd name="T45" fmla="*/ 100 h 378"/>
                  <a:gd name="T46" fmla="*/ 2 w 346"/>
                  <a:gd name="T47" fmla="*/ 84 h 378"/>
                  <a:gd name="T48" fmla="*/ 22 w 346"/>
                  <a:gd name="T49" fmla="*/ 70 h 378"/>
                  <a:gd name="T50" fmla="*/ 46 w 346"/>
                  <a:gd name="T51" fmla="*/ 82 h 378"/>
                  <a:gd name="T52" fmla="*/ 70 w 346"/>
                  <a:gd name="T53" fmla="*/ 90 h 378"/>
                  <a:gd name="T54" fmla="*/ 94 w 346"/>
                  <a:gd name="T55" fmla="*/ 90 h 378"/>
                  <a:gd name="T56" fmla="*/ 118 w 346"/>
                  <a:gd name="T57" fmla="*/ 96 h 378"/>
                  <a:gd name="T58" fmla="*/ 142 w 346"/>
                  <a:gd name="T59" fmla="*/ 74 h 378"/>
                  <a:gd name="T60" fmla="*/ 160 w 346"/>
                  <a:gd name="T61" fmla="*/ 74 h 378"/>
                  <a:gd name="T62" fmla="*/ 182 w 346"/>
                  <a:gd name="T63" fmla="*/ 66 h 378"/>
                  <a:gd name="T64" fmla="*/ 206 w 346"/>
                  <a:gd name="T65" fmla="*/ 52 h 378"/>
                  <a:gd name="T66" fmla="*/ 230 w 346"/>
                  <a:gd name="T67" fmla="*/ 30 h 378"/>
                  <a:gd name="T68" fmla="*/ 248 w 346"/>
                  <a:gd name="T69" fmla="*/ 8 h 378"/>
                  <a:gd name="T70" fmla="*/ 270 w 346"/>
                  <a:gd name="T71" fmla="*/ 8 h 378"/>
                  <a:gd name="T72" fmla="*/ 276 w 346"/>
                  <a:gd name="T73" fmla="*/ 38 h 378"/>
                  <a:gd name="T74" fmla="*/ 300 w 346"/>
                  <a:gd name="T75" fmla="*/ 52 h 378"/>
                  <a:gd name="T76" fmla="*/ 294 w 346"/>
                  <a:gd name="T77" fmla="*/ 82 h 378"/>
                  <a:gd name="T78" fmla="*/ 282 w 346"/>
                  <a:gd name="T79" fmla="*/ 104 h 378"/>
                  <a:gd name="T80" fmla="*/ 282 w 346"/>
                  <a:gd name="T81" fmla="*/ 134 h 378"/>
                  <a:gd name="T82" fmla="*/ 276 w 346"/>
                  <a:gd name="T83" fmla="*/ 162 h 378"/>
                  <a:gd name="T84" fmla="*/ 300 w 346"/>
                  <a:gd name="T85" fmla="*/ 178 h 378"/>
                  <a:gd name="T86" fmla="*/ 300 w 346"/>
                  <a:gd name="T87" fmla="*/ 208 h 378"/>
                  <a:gd name="T88" fmla="*/ 324 w 346"/>
                  <a:gd name="T89" fmla="*/ 222 h 378"/>
                  <a:gd name="T90" fmla="*/ 340 w 346"/>
                  <a:gd name="T91" fmla="*/ 238 h 378"/>
                  <a:gd name="T92" fmla="*/ 340 w 346"/>
                  <a:gd name="T93" fmla="*/ 260 h 3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6"/>
                  <a:gd name="T142" fmla="*/ 0 h 378"/>
                  <a:gd name="T143" fmla="*/ 346 w 346"/>
                  <a:gd name="T144" fmla="*/ 378 h 37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6" h="378">
                    <a:moveTo>
                      <a:pt x="346" y="274"/>
                    </a:moveTo>
                    <a:lnTo>
                      <a:pt x="342" y="290"/>
                    </a:lnTo>
                    <a:lnTo>
                      <a:pt x="330" y="290"/>
                    </a:lnTo>
                    <a:lnTo>
                      <a:pt x="318" y="290"/>
                    </a:lnTo>
                    <a:lnTo>
                      <a:pt x="306" y="290"/>
                    </a:lnTo>
                    <a:lnTo>
                      <a:pt x="294" y="290"/>
                    </a:lnTo>
                    <a:lnTo>
                      <a:pt x="282" y="298"/>
                    </a:lnTo>
                    <a:lnTo>
                      <a:pt x="276" y="312"/>
                    </a:lnTo>
                    <a:lnTo>
                      <a:pt x="272" y="328"/>
                    </a:lnTo>
                    <a:lnTo>
                      <a:pt x="260" y="334"/>
                    </a:lnTo>
                    <a:lnTo>
                      <a:pt x="264" y="350"/>
                    </a:lnTo>
                    <a:lnTo>
                      <a:pt x="252" y="356"/>
                    </a:lnTo>
                    <a:lnTo>
                      <a:pt x="242" y="356"/>
                    </a:lnTo>
                    <a:lnTo>
                      <a:pt x="230" y="342"/>
                    </a:lnTo>
                    <a:lnTo>
                      <a:pt x="218" y="342"/>
                    </a:lnTo>
                    <a:lnTo>
                      <a:pt x="206" y="342"/>
                    </a:lnTo>
                    <a:lnTo>
                      <a:pt x="194" y="350"/>
                    </a:lnTo>
                    <a:lnTo>
                      <a:pt x="188" y="364"/>
                    </a:lnTo>
                    <a:lnTo>
                      <a:pt x="184" y="378"/>
                    </a:lnTo>
                    <a:lnTo>
                      <a:pt x="176" y="378"/>
                    </a:lnTo>
                    <a:lnTo>
                      <a:pt x="166" y="370"/>
                    </a:lnTo>
                    <a:lnTo>
                      <a:pt x="152" y="364"/>
                    </a:lnTo>
                    <a:lnTo>
                      <a:pt x="142" y="350"/>
                    </a:lnTo>
                    <a:lnTo>
                      <a:pt x="142" y="334"/>
                    </a:lnTo>
                    <a:lnTo>
                      <a:pt x="146" y="320"/>
                    </a:lnTo>
                    <a:lnTo>
                      <a:pt x="142" y="304"/>
                    </a:lnTo>
                    <a:lnTo>
                      <a:pt x="142" y="290"/>
                    </a:lnTo>
                    <a:lnTo>
                      <a:pt x="142" y="274"/>
                    </a:lnTo>
                    <a:lnTo>
                      <a:pt x="136" y="260"/>
                    </a:lnTo>
                    <a:lnTo>
                      <a:pt x="124" y="252"/>
                    </a:lnTo>
                    <a:lnTo>
                      <a:pt x="112" y="238"/>
                    </a:lnTo>
                    <a:lnTo>
                      <a:pt x="112" y="222"/>
                    </a:lnTo>
                    <a:lnTo>
                      <a:pt x="106" y="208"/>
                    </a:lnTo>
                    <a:lnTo>
                      <a:pt x="100" y="194"/>
                    </a:lnTo>
                    <a:lnTo>
                      <a:pt x="100" y="178"/>
                    </a:lnTo>
                    <a:lnTo>
                      <a:pt x="88" y="178"/>
                    </a:lnTo>
                    <a:lnTo>
                      <a:pt x="82" y="172"/>
                    </a:lnTo>
                    <a:lnTo>
                      <a:pt x="56" y="172"/>
                    </a:lnTo>
                    <a:lnTo>
                      <a:pt x="44" y="170"/>
                    </a:lnTo>
                    <a:lnTo>
                      <a:pt x="30" y="168"/>
                    </a:lnTo>
                    <a:lnTo>
                      <a:pt x="24" y="156"/>
                    </a:lnTo>
                    <a:lnTo>
                      <a:pt x="24" y="142"/>
                    </a:lnTo>
                    <a:lnTo>
                      <a:pt x="30" y="126"/>
                    </a:lnTo>
                    <a:lnTo>
                      <a:pt x="36" y="112"/>
                    </a:lnTo>
                    <a:lnTo>
                      <a:pt x="30" y="100"/>
                    </a:lnTo>
                    <a:lnTo>
                      <a:pt x="14" y="88"/>
                    </a:lnTo>
                    <a:lnTo>
                      <a:pt x="2" y="84"/>
                    </a:lnTo>
                    <a:lnTo>
                      <a:pt x="0" y="72"/>
                    </a:lnTo>
                    <a:lnTo>
                      <a:pt x="22" y="70"/>
                    </a:lnTo>
                    <a:lnTo>
                      <a:pt x="36" y="74"/>
                    </a:lnTo>
                    <a:lnTo>
                      <a:pt x="46" y="82"/>
                    </a:lnTo>
                    <a:lnTo>
                      <a:pt x="58" y="82"/>
                    </a:lnTo>
                    <a:lnTo>
                      <a:pt x="70" y="90"/>
                    </a:lnTo>
                    <a:lnTo>
                      <a:pt x="82" y="90"/>
                    </a:lnTo>
                    <a:lnTo>
                      <a:pt x="94" y="90"/>
                    </a:lnTo>
                    <a:lnTo>
                      <a:pt x="106" y="96"/>
                    </a:lnTo>
                    <a:lnTo>
                      <a:pt x="118" y="96"/>
                    </a:lnTo>
                    <a:lnTo>
                      <a:pt x="130" y="82"/>
                    </a:lnTo>
                    <a:lnTo>
                      <a:pt x="142" y="74"/>
                    </a:lnTo>
                    <a:lnTo>
                      <a:pt x="146" y="74"/>
                    </a:lnTo>
                    <a:lnTo>
                      <a:pt x="160" y="74"/>
                    </a:lnTo>
                    <a:lnTo>
                      <a:pt x="170" y="66"/>
                    </a:lnTo>
                    <a:lnTo>
                      <a:pt x="182" y="66"/>
                    </a:lnTo>
                    <a:lnTo>
                      <a:pt x="194" y="60"/>
                    </a:lnTo>
                    <a:lnTo>
                      <a:pt x="206" y="52"/>
                    </a:lnTo>
                    <a:lnTo>
                      <a:pt x="218" y="38"/>
                    </a:lnTo>
                    <a:lnTo>
                      <a:pt x="230" y="30"/>
                    </a:lnTo>
                    <a:lnTo>
                      <a:pt x="242" y="22"/>
                    </a:lnTo>
                    <a:lnTo>
                      <a:pt x="248" y="8"/>
                    </a:lnTo>
                    <a:lnTo>
                      <a:pt x="258" y="0"/>
                    </a:lnTo>
                    <a:lnTo>
                      <a:pt x="270" y="8"/>
                    </a:lnTo>
                    <a:lnTo>
                      <a:pt x="270" y="22"/>
                    </a:lnTo>
                    <a:lnTo>
                      <a:pt x="276" y="38"/>
                    </a:lnTo>
                    <a:lnTo>
                      <a:pt x="288" y="38"/>
                    </a:lnTo>
                    <a:lnTo>
                      <a:pt x="300" y="52"/>
                    </a:lnTo>
                    <a:lnTo>
                      <a:pt x="300" y="66"/>
                    </a:lnTo>
                    <a:lnTo>
                      <a:pt x="294" y="82"/>
                    </a:lnTo>
                    <a:lnTo>
                      <a:pt x="294" y="96"/>
                    </a:lnTo>
                    <a:lnTo>
                      <a:pt x="282" y="104"/>
                    </a:lnTo>
                    <a:lnTo>
                      <a:pt x="276" y="118"/>
                    </a:lnTo>
                    <a:lnTo>
                      <a:pt x="282" y="134"/>
                    </a:lnTo>
                    <a:lnTo>
                      <a:pt x="276" y="148"/>
                    </a:lnTo>
                    <a:lnTo>
                      <a:pt x="276" y="162"/>
                    </a:lnTo>
                    <a:lnTo>
                      <a:pt x="288" y="178"/>
                    </a:lnTo>
                    <a:lnTo>
                      <a:pt x="300" y="178"/>
                    </a:lnTo>
                    <a:lnTo>
                      <a:pt x="300" y="194"/>
                    </a:lnTo>
                    <a:lnTo>
                      <a:pt x="300" y="208"/>
                    </a:lnTo>
                    <a:lnTo>
                      <a:pt x="312" y="222"/>
                    </a:lnTo>
                    <a:lnTo>
                      <a:pt x="324" y="222"/>
                    </a:lnTo>
                    <a:lnTo>
                      <a:pt x="334" y="230"/>
                    </a:lnTo>
                    <a:lnTo>
                      <a:pt x="340" y="238"/>
                    </a:lnTo>
                    <a:lnTo>
                      <a:pt x="346" y="252"/>
                    </a:lnTo>
                    <a:lnTo>
                      <a:pt x="340" y="260"/>
                    </a:lnTo>
                    <a:lnTo>
                      <a:pt x="346" y="27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84" name="Freeform 25"/>
              <p:cNvSpPr>
                <a:spLocks noChangeAspect="1"/>
              </p:cNvSpPr>
              <p:nvPr/>
            </p:nvSpPr>
            <p:spPr bwMode="auto">
              <a:xfrm>
                <a:off x="2104" y="1502"/>
                <a:ext cx="346" cy="378"/>
              </a:xfrm>
              <a:custGeom>
                <a:avLst/>
                <a:gdLst>
                  <a:gd name="T0" fmla="*/ 342 w 346"/>
                  <a:gd name="T1" fmla="*/ 290 h 378"/>
                  <a:gd name="T2" fmla="*/ 318 w 346"/>
                  <a:gd name="T3" fmla="*/ 290 h 378"/>
                  <a:gd name="T4" fmla="*/ 294 w 346"/>
                  <a:gd name="T5" fmla="*/ 290 h 378"/>
                  <a:gd name="T6" fmla="*/ 276 w 346"/>
                  <a:gd name="T7" fmla="*/ 312 h 378"/>
                  <a:gd name="T8" fmla="*/ 260 w 346"/>
                  <a:gd name="T9" fmla="*/ 334 h 378"/>
                  <a:gd name="T10" fmla="*/ 252 w 346"/>
                  <a:gd name="T11" fmla="*/ 356 h 378"/>
                  <a:gd name="T12" fmla="*/ 230 w 346"/>
                  <a:gd name="T13" fmla="*/ 342 h 378"/>
                  <a:gd name="T14" fmla="*/ 206 w 346"/>
                  <a:gd name="T15" fmla="*/ 342 h 378"/>
                  <a:gd name="T16" fmla="*/ 188 w 346"/>
                  <a:gd name="T17" fmla="*/ 364 h 378"/>
                  <a:gd name="T18" fmla="*/ 176 w 346"/>
                  <a:gd name="T19" fmla="*/ 378 h 378"/>
                  <a:gd name="T20" fmla="*/ 152 w 346"/>
                  <a:gd name="T21" fmla="*/ 364 h 378"/>
                  <a:gd name="T22" fmla="*/ 142 w 346"/>
                  <a:gd name="T23" fmla="*/ 334 h 378"/>
                  <a:gd name="T24" fmla="*/ 142 w 346"/>
                  <a:gd name="T25" fmla="*/ 304 h 378"/>
                  <a:gd name="T26" fmla="*/ 142 w 346"/>
                  <a:gd name="T27" fmla="*/ 274 h 378"/>
                  <a:gd name="T28" fmla="*/ 124 w 346"/>
                  <a:gd name="T29" fmla="*/ 252 h 378"/>
                  <a:gd name="T30" fmla="*/ 112 w 346"/>
                  <a:gd name="T31" fmla="*/ 222 h 378"/>
                  <a:gd name="T32" fmla="*/ 100 w 346"/>
                  <a:gd name="T33" fmla="*/ 194 h 378"/>
                  <a:gd name="T34" fmla="*/ 88 w 346"/>
                  <a:gd name="T35" fmla="*/ 178 h 378"/>
                  <a:gd name="T36" fmla="*/ 82 w 346"/>
                  <a:gd name="T37" fmla="*/ 172 h 378"/>
                  <a:gd name="T38" fmla="*/ 44 w 346"/>
                  <a:gd name="T39" fmla="*/ 170 h 378"/>
                  <a:gd name="T40" fmla="*/ 24 w 346"/>
                  <a:gd name="T41" fmla="*/ 156 h 378"/>
                  <a:gd name="T42" fmla="*/ 30 w 346"/>
                  <a:gd name="T43" fmla="*/ 126 h 378"/>
                  <a:gd name="T44" fmla="*/ 30 w 346"/>
                  <a:gd name="T45" fmla="*/ 100 h 378"/>
                  <a:gd name="T46" fmla="*/ 2 w 346"/>
                  <a:gd name="T47" fmla="*/ 84 h 378"/>
                  <a:gd name="T48" fmla="*/ 22 w 346"/>
                  <a:gd name="T49" fmla="*/ 70 h 378"/>
                  <a:gd name="T50" fmla="*/ 46 w 346"/>
                  <a:gd name="T51" fmla="*/ 82 h 378"/>
                  <a:gd name="T52" fmla="*/ 70 w 346"/>
                  <a:gd name="T53" fmla="*/ 90 h 378"/>
                  <a:gd name="T54" fmla="*/ 94 w 346"/>
                  <a:gd name="T55" fmla="*/ 90 h 378"/>
                  <a:gd name="T56" fmla="*/ 118 w 346"/>
                  <a:gd name="T57" fmla="*/ 96 h 378"/>
                  <a:gd name="T58" fmla="*/ 142 w 346"/>
                  <a:gd name="T59" fmla="*/ 74 h 378"/>
                  <a:gd name="T60" fmla="*/ 160 w 346"/>
                  <a:gd name="T61" fmla="*/ 74 h 378"/>
                  <a:gd name="T62" fmla="*/ 182 w 346"/>
                  <a:gd name="T63" fmla="*/ 66 h 378"/>
                  <a:gd name="T64" fmla="*/ 206 w 346"/>
                  <a:gd name="T65" fmla="*/ 52 h 378"/>
                  <a:gd name="T66" fmla="*/ 230 w 346"/>
                  <a:gd name="T67" fmla="*/ 30 h 378"/>
                  <a:gd name="T68" fmla="*/ 248 w 346"/>
                  <a:gd name="T69" fmla="*/ 8 h 378"/>
                  <a:gd name="T70" fmla="*/ 270 w 346"/>
                  <a:gd name="T71" fmla="*/ 8 h 378"/>
                  <a:gd name="T72" fmla="*/ 276 w 346"/>
                  <a:gd name="T73" fmla="*/ 38 h 378"/>
                  <a:gd name="T74" fmla="*/ 300 w 346"/>
                  <a:gd name="T75" fmla="*/ 52 h 378"/>
                  <a:gd name="T76" fmla="*/ 294 w 346"/>
                  <a:gd name="T77" fmla="*/ 82 h 378"/>
                  <a:gd name="T78" fmla="*/ 282 w 346"/>
                  <a:gd name="T79" fmla="*/ 104 h 378"/>
                  <a:gd name="T80" fmla="*/ 282 w 346"/>
                  <a:gd name="T81" fmla="*/ 134 h 378"/>
                  <a:gd name="T82" fmla="*/ 276 w 346"/>
                  <a:gd name="T83" fmla="*/ 162 h 378"/>
                  <a:gd name="T84" fmla="*/ 300 w 346"/>
                  <a:gd name="T85" fmla="*/ 178 h 378"/>
                  <a:gd name="T86" fmla="*/ 300 w 346"/>
                  <a:gd name="T87" fmla="*/ 208 h 378"/>
                  <a:gd name="T88" fmla="*/ 324 w 346"/>
                  <a:gd name="T89" fmla="*/ 222 h 378"/>
                  <a:gd name="T90" fmla="*/ 340 w 346"/>
                  <a:gd name="T91" fmla="*/ 238 h 378"/>
                  <a:gd name="T92" fmla="*/ 340 w 346"/>
                  <a:gd name="T93" fmla="*/ 260 h 3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6"/>
                  <a:gd name="T142" fmla="*/ 0 h 378"/>
                  <a:gd name="T143" fmla="*/ 346 w 346"/>
                  <a:gd name="T144" fmla="*/ 378 h 37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6" h="378">
                    <a:moveTo>
                      <a:pt x="346" y="274"/>
                    </a:moveTo>
                    <a:lnTo>
                      <a:pt x="342" y="290"/>
                    </a:lnTo>
                    <a:lnTo>
                      <a:pt x="330" y="290"/>
                    </a:lnTo>
                    <a:lnTo>
                      <a:pt x="318" y="290"/>
                    </a:lnTo>
                    <a:lnTo>
                      <a:pt x="306" y="290"/>
                    </a:lnTo>
                    <a:lnTo>
                      <a:pt x="294" y="290"/>
                    </a:lnTo>
                    <a:lnTo>
                      <a:pt x="282" y="298"/>
                    </a:lnTo>
                    <a:lnTo>
                      <a:pt x="276" y="312"/>
                    </a:lnTo>
                    <a:lnTo>
                      <a:pt x="272" y="328"/>
                    </a:lnTo>
                    <a:lnTo>
                      <a:pt x="260" y="334"/>
                    </a:lnTo>
                    <a:lnTo>
                      <a:pt x="264" y="350"/>
                    </a:lnTo>
                    <a:lnTo>
                      <a:pt x="252" y="356"/>
                    </a:lnTo>
                    <a:lnTo>
                      <a:pt x="242" y="356"/>
                    </a:lnTo>
                    <a:lnTo>
                      <a:pt x="230" y="342"/>
                    </a:lnTo>
                    <a:lnTo>
                      <a:pt x="218" y="342"/>
                    </a:lnTo>
                    <a:lnTo>
                      <a:pt x="206" y="342"/>
                    </a:lnTo>
                    <a:lnTo>
                      <a:pt x="194" y="350"/>
                    </a:lnTo>
                    <a:lnTo>
                      <a:pt x="188" y="364"/>
                    </a:lnTo>
                    <a:lnTo>
                      <a:pt x="184" y="378"/>
                    </a:lnTo>
                    <a:lnTo>
                      <a:pt x="176" y="378"/>
                    </a:lnTo>
                    <a:lnTo>
                      <a:pt x="166" y="370"/>
                    </a:lnTo>
                    <a:lnTo>
                      <a:pt x="152" y="364"/>
                    </a:lnTo>
                    <a:lnTo>
                      <a:pt x="142" y="350"/>
                    </a:lnTo>
                    <a:lnTo>
                      <a:pt x="142" y="334"/>
                    </a:lnTo>
                    <a:lnTo>
                      <a:pt x="146" y="320"/>
                    </a:lnTo>
                    <a:lnTo>
                      <a:pt x="142" y="304"/>
                    </a:lnTo>
                    <a:lnTo>
                      <a:pt x="142" y="290"/>
                    </a:lnTo>
                    <a:lnTo>
                      <a:pt x="142" y="274"/>
                    </a:lnTo>
                    <a:lnTo>
                      <a:pt x="136" y="260"/>
                    </a:lnTo>
                    <a:lnTo>
                      <a:pt x="124" y="252"/>
                    </a:lnTo>
                    <a:lnTo>
                      <a:pt x="112" y="238"/>
                    </a:lnTo>
                    <a:lnTo>
                      <a:pt x="112" y="222"/>
                    </a:lnTo>
                    <a:lnTo>
                      <a:pt x="106" y="208"/>
                    </a:lnTo>
                    <a:lnTo>
                      <a:pt x="100" y="194"/>
                    </a:lnTo>
                    <a:lnTo>
                      <a:pt x="100" y="178"/>
                    </a:lnTo>
                    <a:lnTo>
                      <a:pt x="88" y="178"/>
                    </a:lnTo>
                    <a:lnTo>
                      <a:pt x="82" y="172"/>
                    </a:lnTo>
                    <a:lnTo>
                      <a:pt x="56" y="172"/>
                    </a:lnTo>
                    <a:lnTo>
                      <a:pt x="44" y="170"/>
                    </a:lnTo>
                    <a:lnTo>
                      <a:pt x="30" y="168"/>
                    </a:lnTo>
                    <a:lnTo>
                      <a:pt x="24" y="156"/>
                    </a:lnTo>
                    <a:lnTo>
                      <a:pt x="24" y="142"/>
                    </a:lnTo>
                    <a:lnTo>
                      <a:pt x="30" y="126"/>
                    </a:lnTo>
                    <a:lnTo>
                      <a:pt x="36" y="112"/>
                    </a:lnTo>
                    <a:lnTo>
                      <a:pt x="30" y="100"/>
                    </a:lnTo>
                    <a:lnTo>
                      <a:pt x="14" y="88"/>
                    </a:lnTo>
                    <a:lnTo>
                      <a:pt x="2" y="84"/>
                    </a:lnTo>
                    <a:lnTo>
                      <a:pt x="0" y="72"/>
                    </a:lnTo>
                    <a:lnTo>
                      <a:pt x="22" y="70"/>
                    </a:lnTo>
                    <a:lnTo>
                      <a:pt x="36" y="74"/>
                    </a:lnTo>
                    <a:lnTo>
                      <a:pt x="46" y="82"/>
                    </a:lnTo>
                    <a:lnTo>
                      <a:pt x="58" y="82"/>
                    </a:lnTo>
                    <a:lnTo>
                      <a:pt x="70" y="90"/>
                    </a:lnTo>
                    <a:lnTo>
                      <a:pt x="82" y="90"/>
                    </a:lnTo>
                    <a:lnTo>
                      <a:pt x="94" y="90"/>
                    </a:lnTo>
                    <a:lnTo>
                      <a:pt x="106" y="96"/>
                    </a:lnTo>
                    <a:lnTo>
                      <a:pt x="118" y="96"/>
                    </a:lnTo>
                    <a:lnTo>
                      <a:pt x="130" y="82"/>
                    </a:lnTo>
                    <a:lnTo>
                      <a:pt x="142" y="74"/>
                    </a:lnTo>
                    <a:lnTo>
                      <a:pt x="146" y="74"/>
                    </a:lnTo>
                    <a:lnTo>
                      <a:pt x="160" y="74"/>
                    </a:lnTo>
                    <a:lnTo>
                      <a:pt x="170" y="66"/>
                    </a:lnTo>
                    <a:lnTo>
                      <a:pt x="182" y="66"/>
                    </a:lnTo>
                    <a:lnTo>
                      <a:pt x="194" y="60"/>
                    </a:lnTo>
                    <a:lnTo>
                      <a:pt x="206" y="52"/>
                    </a:lnTo>
                    <a:lnTo>
                      <a:pt x="218" y="38"/>
                    </a:lnTo>
                    <a:lnTo>
                      <a:pt x="230" y="30"/>
                    </a:lnTo>
                    <a:lnTo>
                      <a:pt x="242" y="22"/>
                    </a:lnTo>
                    <a:lnTo>
                      <a:pt x="248" y="8"/>
                    </a:lnTo>
                    <a:lnTo>
                      <a:pt x="258" y="0"/>
                    </a:lnTo>
                    <a:lnTo>
                      <a:pt x="270" y="8"/>
                    </a:lnTo>
                    <a:lnTo>
                      <a:pt x="270" y="22"/>
                    </a:lnTo>
                    <a:lnTo>
                      <a:pt x="276" y="38"/>
                    </a:lnTo>
                    <a:lnTo>
                      <a:pt x="288" y="38"/>
                    </a:lnTo>
                    <a:lnTo>
                      <a:pt x="300" y="52"/>
                    </a:lnTo>
                    <a:lnTo>
                      <a:pt x="300" y="66"/>
                    </a:lnTo>
                    <a:lnTo>
                      <a:pt x="294" y="82"/>
                    </a:lnTo>
                    <a:lnTo>
                      <a:pt x="294" y="96"/>
                    </a:lnTo>
                    <a:lnTo>
                      <a:pt x="282" y="104"/>
                    </a:lnTo>
                    <a:lnTo>
                      <a:pt x="276" y="118"/>
                    </a:lnTo>
                    <a:lnTo>
                      <a:pt x="282" y="134"/>
                    </a:lnTo>
                    <a:lnTo>
                      <a:pt x="276" y="148"/>
                    </a:lnTo>
                    <a:lnTo>
                      <a:pt x="276" y="162"/>
                    </a:lnTo>
                    <a:lnTo>
                      <a:pt x="288" y="178"/>
                    </a:lnTo>
                    <a:lnTo>
                      <a:pt x="300" y="178"/>
                    </a:lnTo>
                    <a:lnTo>
                      <a:pt x="300" y="194"/>
                    </a:lnTo>
                    <a:lnTo>
                      <a:pt x="300" y="208"/>
                    </a:lnTo>
                    <a:lnTo>
                      <a:pt x="312" y="222"/>
                    </a:lnTo>
                    <a:lnTo>
                      <a:pt x="324" y="222"/>
                    </a:lnTo>
                    <a:lnTo>
                      <a:pt x="334" y="230"/>
                    </a:lnTo>
                    <a:lnTo>
                      <a:pt x="340" y="238"/>
                    </a:lnTo>
                    <a:lnTo>
                      <a:pt x="346" y="252"/>
                    </a:lnTo>
                    <a:lnTo>
                      <a:pt x="340" y="260"/>
                    </a:lnTo>
                    <a:lnTo>
                      <a:pt x="346" y="274"/>
                    </a:ln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47" name="Group 26"/>
          <p:cNvGrpSpPr>
            <a:grpSpLocks noChangeAspect="1"/>
          </p:cNvGrpSpPr>
          <p:nvPr/>
        </p:nvGrpSpPr>
        <p:grpSpPr bwMode="auto">
          <a:xfrm>
            <a:off x="6166406" y="3861261"/>
            <a:ext cx="701675" cy="573088"/>
            <a:chOff x="2012" y="2264"/>
            <a:chExt cx="402" cy="328"/>
          </a:xfrm>
        </p:grpSpPr>
        <p:sp>
          <p:nvSpPr>
            <p:cNvPr id="35973" name="Freeform 27"/>
            <p:cNvSpPr>
              <a:spLocks noChangeAspect="1"/>
            </p:cNvSpPr>
            <p:nvPr/>
          </p:nvSpPr>
          <p:spPr bwMode="auto">
            <a:xfrm>
              <a:off x="2012" y="2264"/>
              <a:ext cx="392" cy="320"/>
            </a:xfrm>
            <a:custGeom>
              <a:avLst/>
              <a:gdLst>
                <a:gd name="T0" fmla="*/ 358 w 392"/>
                <a:gd name="T1" fmla="*/ 306 h 320"/>
                <a:gd name="T2" fmla="*/ 370 w 392"/>
                <a:gd name="T3" fmla="*/ 284 h 320"/>
                <a:gd name="T4" fmla="*/ 388 w 392"/>
                <a:gd name="T5" fmla="*/ 268 h 320"/>
                <a:gd name="T6" fmla="*/ 392 w 392"/>
                <a:gd name="T7" fmla="*/ 238 h 320"/>
                <a:gd name="T8" fmla="*/ 382 w 392"/>
                <a:gd name="T9" fmla="*/ 208 h 320"/>
                <a:gd name="T10" fmla="*/ 388 w 392"/>
                <a:gd name="T11" fmla="*/ 178 h 320"/>
                <a:gd name="T12" fmla="*/ 364 w 392"/>
                <a:gd name="T13" fmla="*/ 178 h 320"/>
                <a:gd name="T14" fmla="*/ 346 w 392"/>
                <a:gd name="T15" fmla="*/ 170 h 320"/>
                <a:gd name="T16" fmla="*/ 322 w 392"/>
                <a:gd name="T17" fmla="*/ 156 h 320"/>
                <a:gd name="T18" fmla="*/ 300 w 392"/>
                <a:gd name="T19" fmla="*/ 134 h 320"/>
                <a:gd name="T20" fmla="*/ 300 w 392"/>
                <a:gd name="T21" fmla="*/ 104 h 320"/>
                <a:gd name="T22" fmla="*/ 300 w 392"/>
                <a:gd name="T23" fmla="*/ 74 h 320"/>
                <a:gd name="T24" fmla="*/ 294 w 392"/>
                <a:gd name="T25" fmla="*/ 44 h 320"/>
                <a:gd name="T26" fmla="*/ 282 w 392"/>
                <a:gd name="T27" fmla="*/ 36 h 320"/>
                <a:gd name="T28" fmla="*/ 258 w 392"/>
                <a:gd name="T29" fmla="*/ 28 h 320"/>
                <a:gd name="T30" fmla="*/ 234 w 392"/>
                <a:gd name="T31" fmla="*/ 22 h 320"/>
                <a:gd name="T32" fmla="*/ 212 w 392"/>
                <a:gd name="T33" fmla="*/ 8 h 320"/>
                <a:gd name="T34" fmla="*/ 188 w 392"/>
                <a:gd name="T35" fmla="*/ 0 h 320"/>
                <a:gd name="T36" fmla="*/ 164 w 392"/>
                <a:gd name="T37" fmla="*/ 8 h 320"/>
                <a:gd name="T38" fmla="*/ 146 w 392"/>
                <a:gd name="T39" fmla="*/ 28 h 320"/>
                <a:gd name="T40" fmla="*/ 130 w 392"/>
                <a:gd name="T41" fmla="*/ 52 h 320"/>
                <a:gd name="T42" fmla="*/ 106 w 392"/>
                <a:gd name="T43" fmla="*/ 44 h 320"/>
                <a:gd name="T44" fmla="*/ 94 w 392"/>
                <a:gd name="T45" fmla="*/ 74 h 320"/>
                <a:gd name="T46" fmla="*/ 82 w 392"/>
                <a:gd name="T47" fmla="*/ 82 h 320"/>
                <a:gd name="T48" fmla="*/ 62 w 392"/>
                <a:gd name="T49" fmla="*/ 90 h 320"/>
                <a:gd name="T50" fmla="*/ 36 w 392"/>
                <a:gd name="T51" fmla="*/ 82 h 320"/>
                <a:gd name="T52" fmla="*/ 12 w 392"/>
                <a:gd name="T53" fmla="*/ 82 h 320"/>
                <a:gd name="T54" fmla="*/ 0 w 392"/>
                <a:gd name="T55" fmla="*/ 104 h 320"/>
                <a:gd name="T56" fmla="*/ 26 w 392"/>
                <a:gd name="T57" fmla="*/ 104 h 320"/>
                <a:gd name="T58" fmla="*/ 50 w 392"/>
                <a:gd name="T59" fmla="*/ 100 h 320"/>
                <a:gd name="T60" fmla="*/ 70 w 392"/>
                <a:gd name="T61" fmla="*/ 104 h 320"/>
                <a:gd name="T62" fmla="*/ 70 w 392"/>
                <a:gd name="T63" fmla="*/ 126 h 320"/>
                <a:gd name="T64" fmla="*/ 78 w 392"/>
                <a:gd name="T65" fmla="*/ 156 h 320"/>
                <a:gd name="T66" fmla="*/ 78 w 392"/>
                <a:gd name="T67" fmla="*/ 186 h 320"/>
                <a:gd name="T68" fmla="*/ 94 w 392"/>
                <a:gd name="T69" fmla="*/ 222 h 320"/>
                <a:gd name="T70" fmla="*/ 118 w 392"/>
                <a:gd name="T71" fmla="*/ 246 h 320"/>
                <a:gd name="T72" fmla="*/ 140 w 392"/>
                <a:gd name="T73" fmla="*/ 260 h 320"/>
                <a:gd name="T74" fmla="*/ 170 w 392"/>
                <a:gd name="T75" fmla="*/ 260 h 320"/>
                <a:gd name="T76" fmla="*/ 194 w 392"/>
                <a:gd name="T77" fmla="*/ 260 h 320"/>
                <a:gd name="T78" fmla="*/ 218 w 392"/>
                <a:gd name="T79" fmla="*/ 276 h 320"/>
                <a:gd name="T80" fmla="*/ 246 w 392"/>
                <a:gd name="T81" fmla="*/ 284 h 320"/>
                <a:gd name="T82" fmla="*/ 270 w 392"/>
                <a:gd name="T83" fmla="*/ 306 h 320"/>
                <a:gd name="T84" fmla="*/ 294 w 392"/>
                <a:gd name="T85" fmla="*/ 320 h 320"/>
                <a:gd name="T86" fmla="*/ 318 w 392"/>
                <a:gd name="T87" fmla="*/ 312 h 320"/>
                <a:gd name="T88" fmla="*/ 340 w 392"/>
                <a:gd name="T89" fmla="*/ 320 h 3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92"/>
                <a:gd name="T136" fmla="*/ 0 h 320"/>
                <a:gd name="T137" fmla="*/ 392 w 392"/>
                <a:gd name="T138" fmla="*/ 320 h 3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92" h="320">
                  <a:moveTo>
                    <a:pt x="346" y="320"/>
                  </a:moveTo>
                  <a:lnTo>
                    <a:pt x="358" y="306"/>
                  </a:lnTo>
                  <a:lnTo>
                    <a:pt x="364" y="290"/>
                  </a:lnTo>
                  <a:lnTo>
                    <a:pt x="370" y="284"/>
                  </a:lnTo>
                  <a:lnTo>
                    <a:pt x="376" y="276"/>
                  </a:lnTo>
                  <a:lnTo>
                    <a:pt x="388" y="268"/>
                  </a:lnTo>
                  <a:lnTo>
                    <a:pt x="392" y="252"/>
                  </a:lnTo>
                  <a:lnTo>
                    <a:pt x="392" y="238"/>
                  </a:lnTo>
                  <a:lnTo>
                    <a:pt x="388" y="222"/>
                  </a:lnTo>
                  <a:lnTo>
                    <a:pt x="382" y="208"/>
                  </a:lnTo>
                  <a:lnTo>
                    <a:pt x="382" y="192"/>
                  </a:lnTo>
                  <a:lnTo>
                    <a:pt x="388" y="178"/>
                  </a:lnTo>
                  <a:lnTo>
                    <a:pt x="376" y="178"/>
                  </a:lnTo>
                  <a:lnTo>
                    <a:pt x="364" y="178"/>
                  </a:lnTo>
                  <a:lnTo>
                    <a:pt x="358" y="162"/>
                  </a:lnTo>
                  <a:lnTo>
                    <a:pt x="346" y="170"/>
                  </a:lnTo>
                  <a:lnTo>
                    <a:pt x="334" y="162"/>
                  </a:lnTo>
                  <a:lnTo>
                    <a:pt x="322" y="156"/>
                  </a:lnTo>
                  <a:lnTo>
                    <a:pt x="312" y="148"/>
                  </a:lnTo>
                  <a:lnTo>
                    <a:pt x="300" y="134"/>
                  </a:lnTo>
                  <a:lnTo>
                    <a:pt x="294" y="118"/>
                  </a:lnTo>
                  <a:lnTo>
                    <a:pt x="300" y="104"/>
                  </a:lnTo>
                  <a:lnTo>
                    <a:pt x="306" y="88"/>
                  </a:lnTo>
                  <a:lnTo>
                    <a:pt x="300" y="74"/>
                  </a:lnTo>
                  <a:lnTo>
                    <a:pt x="294" y="58"/>
                  </a:lnTo>
                  <a:lnTo>
                    <a:pt x="294" y="44"/>
                  </a:lnTo>
                  <a:lnTo>
                    <a:pt x="294" y="36"/>
                  </a:lnTo>
                  <a:lnTo>
                    <a:pt x="282" y="36"/>
                  </a:lnTo>
                  <a:lnTo>
                    <a:pt x="270" y="28"/>
                  </a:lnTo>
                  <a:lnTo>
                    <a:pt x="258" y="28"/>
                  </a:lnTo>
                  <a:lnTo>
                    <a:pt x="246" y="28"/>
                  </a:lnTo>
                  <a:lnTo>
                    <a:pt x="234" y="22"/>
                  </a:lnTo>
                  <a:lnTo>
                    <a:pt x="224" y="14"/>
                  </a:lnTo>
                  <a:lnTo>
                    <a:pt x="212" y="8"/>
                  </a:lnTo>
                  <a:lnTo>
                    <a:pt x="200" y="8"/>
                  </a:lnTo>
                  <a:lnTo>
                    <a:pt x="188" y="0"/>
                  </a:lnTo>
                  <a:lnTo>
                    <a:pt x="176" y="14"/>
                  </a:lnTo>
                  <a:lnTo>
                    <a:pt x="164" y="8"/>
                  </a:lnTo>
                  <a:lnTo>
                    <a:pt x="154" y="14"/>
                  </a:lnTo>
                  <a:lnTo>
                    <a:pt x="146" y="28"/>
                  </a:lnTo>
                  <a:lnTo>
                    <a:pt x="140" y="44"/>
                  </a:lnTo>
                  <a:lnTo>
                    <a:pt x="130" y="52"/>
                  </a:lnTo>
                  <a:lnTo>
                    <a:pt x="118" y="52"/>
                  </a:lnTo>
                  <a:lnTo>
                    <a:pt x="106" y="44"/>
                  </a:lnTo>
                  <a:lnTo>
                    <a:pt x="100" y="58"/>
                  </a:lnTo>
                  <a:lnTo>
                    <a:pt x="94" y="74"/>
                  </a:lnTo>
                  <a:lnTo>
                    <a:pt x="88" y="88"/>
                  </a:lnTo>
                  <a:lnTo>
                    <a:pt x="82" y="82"/>
                  </a:lnTo>
                  <a:lnTo>
                    <a:pt x="70" y="82"/>
                  </a:lnTo>
                  <a:lnTo>
                    <a:pt x="62" y="90"/>
                  </a:lnTo>
                  <a:lnTo>
                    <a:pt x="46" y="82"/>
                  </a:lnTo>
                  <a:lnTo>
                    <a:pt x="36" y="82"/>
                  </a:lnTo>
                  <a:lnTo>
                    <a:pt x="24" y="82"/>
                  </a:lnTo>
                  <a:lnTo>
                    <a:pt x="12" y="82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26" y="104"/>
                  </a:lnTo>
                  <a:lnTo>
                    <a:pt x="40" y="98"/>
                  </a:lnTo>
                  <a:lnTo>
                    <a:pt x="50" y="100"/>
                  </a:lnTo>
                  <a:lnTo>
                    <a:pt x="64" y="100"/>
                  </a:lnTo>
                  <a:lnTo>
                    <a:pt x="70" y="104"/>
                  </a:lnTo>
                  <a:lnTo>
                    <a:pt x="70" y="112"/>
                  </a:lnTo>
                  <a:lnTo>
                    <a:pt x="70" y="126"/>
                  </a:lnTo>
                  <a:lnTo>
                    <a:pt x="78" y="142"/>
                  </a:lnTo>
                  <a:lnTo>
                    <a:pt x="78" y="156"/>
                  </a:lnTo>
                  <a:lnTo>
                    <a:pt x="78" y="170"/>
                  </a:lnTo>
                  <a:lnTo>
                    <a:pt x="78" y="186"/>
                  </a:lnTo>
                  <a:lnTo>
                    <a:pt x="82" y="200"/>
                  </a:lnTo>
                  <a:lnTo>
                    <a:pt x="94" y="222"/>
                  </a:lnTo>
                  <a:lnTo>
                    <a:pt x="106" y="238"/>
                  </a:lnTo>
                  <a:lnTo>
                    <a:pt x="118" y="246"/>
                  </a:lnTo>
                  <a:lnTo>
                    <a:pt x="130" y="252"/>
                  </a:lnTo>
                  <a:lnTo>
                    <a:pt x="140" y="260"/>
                  </a:lnTo>
                  <a:lnTo>
                    <a:pt x="160" y="260"/>
                  </a:lnTo>
                  <a:lnTo>
                    <a:pt x="170" y="260"/>
                  </a:lnTo>
                  <a:lnTo>
                    <a:pt x="182" y="260"/>
                  </a:lnTo>
                  <a:lnTo>
                    <a:pt x="194" y="260"/>
                  </a:lnTo>
                  <a:lnTo>
                    <a:pt x="206" y="268"/>
                  </a:lnTo>
                  <a:lnTo>
                    <a:pt x="218" y="276"/>
                  </a:lnTo>
                  <a:lnTo>
                    <a:pt x="234" y="284"/>
                  </a:lnTo>
                  <a:lnTo>
                    <a:pt x="246" y="284"/>
                  </a:lnTo>
                  <a:lnTo>
                    <a:pt x="258" y="290"/>
                  </a:lnTo>
                  <a:lnTo>
                    <a:pt x="270" y="306"/>
                  </a:lnTo>
                  <a:lnTo>
                    <a:pt x="282" y="312"/>
                  </a:lnTo>
                  <a:lnTo>
                    <a:pt x="294" y="320"/>
                  </a:lnTo>
                  <a:lnTo>
                    <a:pt x="306" y="320"/>
                  </a:lnTo>
                  <a:lnTo>
                    <a:pt x="318" y="312"/>
                  </a:lnTo>
                  <a:lnTo>
                    <a:pt x="330" y="312"/>
                  </a:lnTo>
                  <a:lnTo>
                    <a:pt x="340" y="320"/>
                  </a:lnTo>
                  <a:lnTo>
                    <a:pt x="346" y="32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74" name="Freeform 28"/>
            <p:cNvSpPr>
              <a:spLocks noChangeAspect="1"/>
            </p:cNvSpPr>
            <p:nvPr/>
          </p:nvSpPr>
          <p:spPr bwMode="auto">
            <a:xfrm>
              <a:off x="2022" y="2272"/>
              <a:ext cx="392" cy="320"/>
            </a:xfrm>
            <a:custGeom>
              <a:avLst/>
              <a:gdLst>
                <a:gd name="T0" fmla="*/ 358 w 392"/>
                <a:gd name="T1" fmla="*/ 306 h 320"/>
                <a:gd name="T2" fmla="*/ 368 w 392"/>
                <a:gd name="T3" fmla="*/ 284 h 320"/>
                <a:gd name="T4" fmla="*/ 386 w 392"/>
                <a:gd name="T5" fmla="*/ 268 h 320"/>
                <a:gd name="T6" fmla="*/ 392 w 392"/>
                <a:gd name="T7" fmla="*/ 238 h 320"/>
                <a:gd name="T8" fmla="*/ 380 w 392"/>
                <a:gd name="T9" fmla="*/ 208 h 320"/>
                <a:gd name="T10" fmla="*/ 386 w 392"/>
                <a:gd name="T11" fmla="*/ 178 h 320"/>
                <a:gd name="T12" fmla="*/ 362 w 392"/>
                <a:gd name="T13" fmla="*/ 178 h 320"/>
                <a:gd name="T14" fmla="*/ 346 w 392"/>
                <a:gd name="T15" fmla="*/ 172 h 320"/>
                <a:gd name="T16" fmla="*/ 322 w 392"/>
                <a:gd name="T17" fmla="*/ 158 h 320"/>
                <a:gd name="T18" fmla="*/ 298 w 392"/>
                <a:gd name="T19" fmla="*/ 134 h 320"/>
                <a:gd name="T20" fmla="*/ 298 w 392"/>
                <a:gd name="T21" fmla="*/ 104 h 320"/>
                <a:gd name="T22" fmla="*/ 298 w 392"/>
                <a:gd name="T23" fmla="*/ 74 h 320"/>
                <a:gd name="T24" fmla="*/ 292 w 392"/>
                <a:gd name="T25" fmla="*/ 46 h 320"/>
                <a:gd name="T26" fmla="*/ 280 w 392"/>
                <a:gd name="T27" fmla="*/ 36 h 320"/>
                <a:gd name="T28" fmla="*/ 258 w 392"/>
                <a:gd name="T29" fmla="*/ 30 h 320"/>
                <a:gd name="T30" fmla="*/ 234 w 392"/>
                <a:gd name="T31" fmla="*/ 22 h 320"/>
                <a:gd name="T32" fmla="*/ 210 w 392"/>
                <a:gd name="T33" fmla="*/ 8 h 320"/>
                <a:gd name="T34" fmla="*/ 188 w 392"/>
                <a:gd name="T35" fmla="*/ 0 h 320"/>
                <a:gd name="T36" fmla="*/ 164 w 392"/>
                <a:gd name="T37" fmla="*/ 8 h 320"/>
                <a:gd name="T38" fmla="*/ 146 w 392"/>
                <a:gd name="T39" fmla="*/ 30 h 320"/>
                <a:gd name="T40" fmla="*/ 128 w 392"/>
                <a:gd name="T41" fmla="*/ 52 h 320"/>
                <a:gd name="T42" fmla="*/ 106 w 392"/>
                <a:gd name="T43" fmla="*/ 46 h 320"/>
                <a:gd name="T44" fmla="*/ 94 w 392"/>
                <a:gd name="T45" fmla="*/ 74 h 320"/>
                <a:gd name="T46" fmla="*/ 82 w 392"/>
                <a:gd name="T47" fmla="*/ 82 h 320"/>
                <a:gd name="T48" fmla="*/ 62 w 392"/>
                <a:gd name="T49" fmla="*/ 90 h 320"/>
                <a:gd name="T50" fmla="*/ 34 w 392"/>
                <a:gd name="T51" fmla="*/ 82 h 320"/>
                <a:gd name="T52" fmla="*/ 12 w 392"/>
                <a:gd name="T53" fmla="*/ 82 h 320"/>
                <a:gd name="T54" fmla="*/ 0 w 392"/>
                <a:gd name="T55" fmla="*/ 106 h 320"/>
                <a:gd name="T56" fmla="*/ 24 w 392"/>
                <a:gd name="T57" fmla="*/ 104 h 320"/>
                <a:gd name="T58" fmla="*/ 48 w 392"/>
                <a:gd name="T59" fmla="*/ 100 h 320"/>
                <a:gd name="T60" fmla="*/ 70 w 392"/>
                <a:gd name="T61" fmla="*/ 104 h 320"/>
                <a:gd name="T62" fmla="*/ 70 w 392"/>
                <a:gd name="T63" fmla="*/ 128 h 320"/>
                <a:gd name="T64" fmla="*/ 76 w 392"/>
                <a:gd name="T65" fmla="*/ 158 h 320"/>
                <a:gd name="T66" fmla="*/ 76 w 392"/>
                <a:gd name="T67" fmla="*/ 186 h 320"/>
                <a:gd name="T68" fmla="*/ 94 w 392"/>
                <a:gd name="T69" fmla="*/ 224 h 320"/>
                <a:gd name="T70" fmla="*/ 116 w 392"/>
                <a:gd name="T71" fmla="*/ 246 h 320"/>
                <a:gd name="T72" fmla="*/ 140 w 392"/>
                <a:gd name="T73" fmla="*/ 260 h 320"/>
                <a:gd name="T74" fmla="*/ 168 w 392"/>
                <a:gd name="T75" fmla="*/ 260 h 320"/>
                <a:gd name="T76" fmla="*/ 194 w 392"/>
                <a:gd name="T77" fmla="*/ 260 h 320"/>
                <a:gd name="T78" fmla="*/ 216 w 392"/>
                <a:gd name="T79" fmla="*/ 276 h 320"/>
                <a:gd name="T80" fmla="*/ 246 w 392"/>
                <a:gd name="T81" fmla="*/ 284 h 320"/>
                <a:gd name="T82" fmla="*/ 268 w 392"/>
                <a:gd name="T83" fmla="*/ 306 h 320"/>
                <a:gd name="T84" fmla="*/ 292 w 392"/>
                <a:gd name="T85" fmla="*/ 320 h 320"/>
                <a:gd name="T86" fmla="*/ 316 w 392"/>
                <a:gd name="T87" fmla="*/ 312 h 320"/>
                <a:gd name="T88" fmla="*/ 338 w 392"/>
                <a:gd name="T89" fmla="*/ 320 h 3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92"/>
                <a:gd name="T136" fmla="*/ 0 h 320"/>
                <a:gd name="T137" fmla="*/ 392 w 392"/>
                <a:gd name="T138" fmla="*/ 320 h 3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92" h="320">
                  <a:moveTo>
                    <a:pt x="346" y="320"/>
                  </a:moveTo>
                  <a:lnTo>
                    <a:pt x="358" y="306"/>
                  </a:lnTo>
                  <a:lnTo>
                    <a:pt x="362" y="290"/>
                  </a:lnTo>
                  <a:lnTo>
                    <a:pt x="368" y="284"/>
                  </a:lnTo>
                  <a:lnTo>
                    <a:pt x="374" y="276"/>
                  </a:lnTo>
                  <a:lnTo>
                    <a:pt x="386" y="268"/>
                  </a:lnTo>
                  <a:lnTo>
                    <a:pt x="392" y="254"/>
                  </a:lnTo>
                  <a:lnTo>
                    <a:pt x="392" y="238"/>
                  </a:lnTo>
                  <a:lnTo>
                    <a:pt x="386" y="224"/>
                  </a:lnTo>
                  <a:lnTo>
                    <a:pt x="380" y="208"/>
                  </a:lnTo>
                  <a:lnTo>
                    <a:pt x="380" y="194"/>
                  </a:lnTo>
                  <a:lnTo>
                    <a:pt x="386" y="178"/>
                  </a:lnTo>
                  <a:lnTo>
                    <a:pt x="374" y="178"/>
                  </a:lnTo>
                  <a:lnTo>
                    <a:pt x="362" y="178"/>
                  </a:lnTo>
                  <a:lnTo>
                    <a:pt x="358" y="164"/>
                  </a:lnTo>
                  <a:lnTo>
                    <a:pt x="346" y="172"/>
                  </a:lnTo>
                  <a:lnTo>
                    <a:pt x="334" y="164"/>
                  </a:lnTo>
                  <a:lnTo>
                    <a:pt x="322" y="158"/>
                  </a:lnTo>
                  <a:lnTo>
                    <a:pt x="310" y="148"/>
                  </a:lnTo>
                  <a:lnTo>
                    <a:pt x="298" y="134"/>
                  </a:lnTo>
                  <a:lnTo>
                    <a:pt x="292" y="118"/>
                  </a:lnTo>
                  <a:lnTo>
                    <a:pt x="298" y="104"/>
                  </a:lnTo>
                  <a:lnTo>
                    <a:pt x="304" y="90"/>
                  </a:lnTo>
                  <a:lnTo>
                    <a:pt x="298" y="74"/>
                  </a:lnTo>
                  <a:lnTo>
                    <a:pt x="292" y="58"/>
                  </a:lnTo>
                  <a:lnTo>
                    <a:pt x="292" y="46"/>
                  </a:lnTo>
                  <a:lnTo>
                    <a:pt x="292" y="36"/>
                  </a:lnTo>
                  <a:lnTo>
                    <a:pt x="280" y="36"/>
                  </a:lnTo>
                  <a:lnTo>
                    <a:pt x="268" y="30"/>
                  </a:lnTo>
                  <a:lnTo>
                    <a:pt x="258" y="30"/>
                  </a:lnTo>
                  <a:lnTo>
                    <a:pt x="246" y="30"/>
                  </a:lnTo>
                  <a:lnTo>
                    <a:pt x="234" y="22"/>
                  </a:lnTo>
                  <a:lnTo>
                    <a:pt x="222" y="14"/>
                  </a:lnTo>
                  <a:lnTo>
                    <a:pt x="210" y="8"/>
                  </a:lnTo>
                  <a:lnTo>
                    <a:pt x="198" y="8"/>
                  </a:lnTo>
                  <a:lnTo>
                    <a:pt x="188" y="0"/>
                  </a:lnTo>
                  <a:lnTo>
                    <a:pt x="176" y="14"/>
                  </a:lnTo>
                  <a:lnTo>
                    <a:pt x="164" y="8"/>
                  </a:lnTo>
                  <a:lnTo>
                    <a:pt x="152" y="14"/>
                  </a:lnTo>
                  <a:lnTo>
                    <a:pt x="146" y="30"/>
                  </a:lnTo>
                  <a:lnTo>
                    <a:pt x="140" y="46"/>
                  </a:lnTo>
                  <a:lnTo>
                    <a:pt x="128" y="52"/>
                  </a:lnTo>
                  <a:lnTo>
                    <a:pt x="116" y="52"/>
                  </a:lnTo>
                  <a:lnTo>
                    <a:pt x="106" y="46"/>
                  </a:lnTo>
                  <a:lnTo>
                    <a:pt x="98" y="58"/>
                  </a:lnTo>
                  <a:lnTo>
                    <a:pt x="94" y="74"/>
                  </a:lnTo>
                  <a:lnTo>
                    <a:pt x="86" y="90"/>
                  </a:lnTo>
                  <a:lnTo>
                    <a:pt x="82" y="82"/>
                  </a:lnTo>
                  <a:lnTo>
                    <a:pt x="70" y="82"/>
                  </a:lnTo>
                  <a:lnTo>
                    <a:pt x="62" y="90"/>
                  </a:lnTo>
                  <a:lnTo>
                    <a:pt x="46" y="82"/>
                  </a:lnTo>
                  <a:lnTo>
                    <a:pt x="34" y="82"/>
                  </a:lnTo>
                  <a:lnTo>
                    <a:pt x="22" y="82"/>
                  </a:lnTo>
                  <a:lnTo>
                    <a:pt x="12" y="82"/>
                  </a:lnTo>
                  <a:lnTo>
                    <a:pt x="0" y="96"/>
                  </a:lnTo>
                  <a:lnTo>
                    <a:pt x="0" y="106"/>
                  </a:lnTo>
                  <a:lnTo>
                    <a:pt x="24" y="104"/>
                  </a:lnTo>
                  <a:lnTo>
                    <a:pt x="38" y="100"/>
                  </a:lnTo>
                  <a:lnTo>
                    <a:pt x="48" y="100"/>
                  </a:lnTo>
                  <a:lnTo>
                    <a:pt x="62" y="100"/>
                  </a:lnTo>
                  <a:lnTo>
                    <a:pt x="70" y="104"/>
                  </a:lnTo>
                  <a:lnTo>
                    <a:pt x="70" y="112"/>
                  </a:lnTo>
                  <a:lnTo>
                    <a:pt x="70" y="128"/>
                  </a:lnTo>
                  <a:lnTo>
                    <a:pt x="76" y="142"/>
                  </a:lnTo>
                  <a:lnTo>
                    <a:pt x="76" y="158"/>
                  </a:lnTo>
                  <a:lnTo>
                    <a:pt x="76" y="172"/>
                  </a:lnTo>
                  <a:lnTo>
                    <a:pt x="76" y="186"/>
                  </a:lnTo>
                  <a:lnTo>
                    <a:pt x="82" y="202"/>
                  </a:lnTo>
                  <a:lnTo>
                    <a:pt x="94" y="224"/>
                  </a:lnTo>
                  <a:lnTo>
                    <a:pt x="106" y="238"/>
                  </a:lnTo>
                  <a:lnTo>
                    <a:pt x="116" y="246"/>
                  </a:lnTo>
                  <a:lnTo>
                    <a:pt x="128" y="254"/>
                  </a:lnTo>
                  <a:lnTo>
                    <a:pt x="140" y="260"/>
                  </a:lnTo>
                  <a:lnTo>
                    <a:pt x="158" y="260"/>
                  </a:lnTo>
                  <a:lnTo>
                    <a:pt x="168" y="260"/>
                  </a:lnTo>
                  <a:lnTo>
                    <a:pt x="180" y="260"/>
                  </a:lnTo>
                  <a:lnTo>
                    <a:pt x="194" y="260"/>
                  </a:lnTo>
                  <a:lnTo>
                    <a:pt x="204" y="268"/>
                  </a:lnTo>
                  <a:lnTo>
                    <a:pt x="216" y="276"/>
                  </a:lnTo>
                  <a:lnTo>
                    <a:pt x="234" y="284"/>
                  </a:lnTo>
                  <a:lnTo>
                    <a:pt x="246" y="284"/>
                  </a:lnTo>
                  <a:lnTo>
                    <a:pt x="258" y="290"/>
                  </a:lnTo>
                  <a:lnTo>
                    <a:pt x="268" y="306"/>
                  </a:lnTo>
                  <a:lnTo>
                    <a:pt x="280" y="312"/>
                  </a:lnTo>
                  <a:lnTo>
                    <a:pt x="292" y="320"/>
                  </a:lnTo>
                  <a:lnTo>
                    <a:pt x="304" y="320"/>
                  </a:lnTo>
                  <a:lnTo>
                    <a:pt x="316" y="312"/>
                  </a:lnTo>
                  <a:lnTo>
                    <a:pt x="328" y="312"/>
                  </a:lnTo>
                  <a:lnTo>
                    <a:pt x="338" y="320"/>
                  </a:lnTo>
                  <a:lnTo>
                    <a:pt x="346" y="32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75" name="Freeform 29"/>
            <p:cNvSpPr>
              <a:spLocks noChangeAspect="1"/>
            </p:cNvSpPr>
            <p:nvPr/>
          </p:nvSpPr>
          <p:spPr bwMode="auto">
            <a:xfrm>
              <a:off x="2018" y="2268"/>
              <a:ext cx="390" cy="320"/>
            </a:xfrm>
            <a:custGeom>
              <a:avLst/>
              <a:gdLst>
                <a:gd name="T0" fmla="*/ 356 w 390"/>
                <a:gd name="T1" fmla="*/ 306 h 320"/>
                <a:gd name="T2" fmla="*/ 368 w 390"/>
                <a:gd name="T3" fmla="*/ 282 h 320"/>
                <a:gd name="T4" fmla="*/ 386 w 390"/>
                <a:gd name="T5" fmla="*/ 268 h 320"/>
                <a:gd name="T6" fmla="*/ 390 w 390"/>
                <a:gd name="T7" fmla="*/ 238 h 320"/>
                <a:gd name="T8" fmla="*/ 380 w 390"/>
                <a:gd name="T9" fmla="*/ 208 h 320"/>
                <a:gd name="T10" fmla="*/ 386 w 390"/>
                <a:gd name="T11" fmla="*/ 178 h 320"/>
                <a:gd name="T12" fmla="*/ 362 w 390"/>
                <a:gd name="T13" fmla="*/ 178 h 320"/>
                <a:gd name="T14" fmla="*/ 344 w 390"/>
                <a:gd name="T15" fmla="*/ 170 h 320"/>
                <a:gd name="T16" fmla="*/ 320 w 390"/>
                <a:gd name="T17" fmla="*/ 156 h 320"/>
                <a:gd name="T18" fmla="*/ 298 w 390"/>
                <a:gd name="T19" fmla="*/ 134 h 320"/>
                <a:gd name="T20" fmla="*/ 298 w 390"/>
                <a:gd name="T21" fmla="*/ 104 h 320"/>
                <a:gd name="T22" fmla="*/ 298 w 390"/>
                <a:gd name="T23" fmla="*/ 74 h 320"/>
                <a:gd name="T24" fmla="*/ 292 w 390"/>
                <a:gd name="T25" fmla="*/ 46 h 320"/>
                <a:gd name="T26" fmla="*/ 280 w 390"/>
                <a:gd name="T27" fmla="*/ 38 h 320"/>
                <a:gd name="T28" fmla="*/ 256 w 390"/>
                <a:gd name="T29" fmla="*/ 30 h 320"/>
                <a:gd name="T30" fmla="*/ 232 w 390"/>
                <a:gd name="T31" fmla="*/ 22 h 320"/>
                <a:gd name="T32" fmla="*/ 210 w 390"/>
                <a:gd name="T33" fmla="*/ 8 h 320"/>
                <a:gd name="T34" fmla="*/ 186 w 390"/>
                <a:gd name="T35" fmla="*/ 0 h 320"/>
                <a:gd name="T36" fmla="*/ 164 w 390"/>
                <a:gd name="T37" fmla="*/ 8 h 320"/>
                <a:gd name="T38" fmla="*/ 144 w 390"/>
                <a:gd name="T39" fmla="*/ 30 h 320"/>
                <a:gd name="T40" fmla="*/ 128 w 390"/>
                <a:gd name="T41" fmla="*/ 52 h 320"/>
                <a:gd name="T42" fmla="*/ 106 w 390"/>
                <a:gd name="T43" fmla="*/ 46 h 320"/>
                <a:gd name="T44" fmla="*/ 92 w 390"/>
                <a:gd name="T45" fmla="*/ 74 h 320"/>
                <a:gd name="T46" fmla="*/ 82 w 390"/>
                <a:gd name="T47" fmla="*/ 82 h 320"/>
                <a:gd name="T48" fmla="*/ 62 w 390"/>
                <a:gd name="T49" fmla="*/ 90 h 320"/>
                <a:gd name="T50" fmla="*/ 34 w 390"/>
                <a:gd name="T51" fmla="*/ 82 h 320"/>
                <a:gd name="T52" fmla="*/ 12 w 390"/>
                <a:gd name="T53" fmla="*/ 82 h 320"/>
                <a:gd name="T54" fmla="*/ 0 w 390"/>
                <a:gd name="T55" fmla="*/ 106 h 320"/>
                <a:gd name="T56" fmla="*/ 24 w 390"/>
                <a:gd name="T57" fmla="*/ 104 h 320"/>
                <a:gd name="T58" fmla="*/ 48 w 390"/>
                <a:gd name="T59" fmla="*/ 100 h 320"/>
                <a:gd name="T60" fmla="*/ 70 w 390"/>
                <a:gd name="T61" fmla="*/ 104 h 320"/>
                <a:gd name="T62" fmla="*/ 70 w 390"/>
                <a:gd name="T63" fmla="*/ 126 h 320"/>
                <a:gd name="T64" fmla="*/ 76 w 390"/>
                <a:gd name="T65" fmla="*/ 156 h 320"/>
                <a:gd name="T66" fmla="*/ 76 w 390"/>
                <a:gd name="T67" fmla="*/ 186 h 320"/>
                <a:gd name="T68" fmla="*/ 92 w 390"/>
                <a:gd name="T69" fmla="*/ 222 h 320"/>
                <a:gd name="T70" fmla="*/ 116 w 390"/>
                <a:gd name="T71" fmla="*/ 246 h 320"/>
                <a:gd name="T72" fmla="*/ 140 w 390"/>
                <a:gd name="T73" fmla="*/ 260 h 320"/>
                <a:gd name="T74" fmla="*/ 168 w 390"/>
                <a:gd name="T75" fmla="*/ 260 h 320"/>
                <a:gd name="T76" fmla="*/ 192 w 390"/>
                <a:gd name="T77" fmla="*/ 260 h 320"/>
                <a:gd name="T78" fmla="*/ 216 w 390"/>
                <a:gd name="T79" fmla="*/ 276 h 320"/>
                <a:gd name="T80" fmla="*/ 246 w 390"/>
                <a:gd name="T81" fmla="*/ 282 h 320"/>
                <a:gd name="T82" fmla="*/ 268 w 390"/>
                <a:gd name="T83" fmla="*/ 306 h 320"/>
                <a:gd name="T84" fmla="*/ 292 w 390"/>
                <a:gd name="T85" fmla="*/ 320 h 320"/>
                <a:gd name="T86" fmla="*/ 316 w 390"/>
                <a:gd name="T87" fmla="*/ 312 h 320"/>
                <a:gd name="T88" fmla="*/ 338 w 390"/>
                <a:gd name="T89" fmla="*/ 320 h 3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90"/>
                <a:gd name="T136" fmla="*/ 0 h 320"/>
                <a:gd name="T137" fmla="*/ 390 w 390"/>
                <a:gd name="T138" fmla="*/ 320 h 3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90" h="320">
                  <a:moveTo>
                    <a:pt x="344" y="320"/>
                  </a:moveTo>
                  <a:lnTo>
                    <a:pt x="356" y="306"/>
                  </a:lnTo>
                  <a:lnTo>
                    <a:pt x="362" y="290"/>
                  </a:lnTo>
                  <a:lnTo>
                    <a:pt x="368" y="282"/>
                  </a:lnTo>
                  <a:lnTo>
                    <a:pt x="372" y="276"/>
                  </a:lnTo>
                  <a:lnTo>
                    <a:pt x="386" y="268"/>
                  </a:lnTo>
                  <a:lnTo>
                    <a:pt x="390" y="252"/>
                  </a:lnTo>
                  <a:lnTo>
                    <a:pt x="390" y="238"/>
                  </a:lnTo>
                  <a:lnTo>
                    <a:pt x="386" y="222"/>
                  </a:lnTo>
                  <a:lnTo>
                    <a:pt x="380" y="208"/>
                  </a:lnTo>
                  <a:lnTo>
                    <a:pt x="380" y="192"/>
                  </a:lnTo>
                  <a:lnTo>
                    <a:pt x="386" y="178"/>
                  </a:lnTo>
                  <a:lnTo>
                    <a:pt x="372" y="178"/>
                  </a:lnTo>
                  <a:lnTo>
                    <a:pt x="362" y="178"/>
                  </a:lnTo>
                  <a:lnTo>
                    <a:pt x="356" y="164"/>
                  </a:lnTo>
                  <a:lnTo>
                    <a:pt x="344" y="170"/>
                  </a:lnTo>
                  <a:lnTo>
                    <a:pt x="332" y="164"/>
                  </a:lnTo>
                  <a:lnTo>
                    <a:pt x="320" y="156"/>
                  </a:lnTo>
                  <a:lnTo>
                    <a:pt x="310" y="148"/>
                  </a:lnTo>
                  <a:lnTo>
                    <a:pt x="298" y="134"/>
                  </a:lnTo>
                  <a:lnTo>
                    <a:pt x="292" y="118"/>
                  </a:lnTo>
                  <a:lnTo>
                    <a:pt x="298" y="104"/>
                  </a:lnTo>
                  <a:lnTo>
                    <a:pt x="304" y="90"/>
                  </a:lnTo>
                  <a:lnTo>
                    <a:pt x="298" y="74"/>
                  </a:lnTo>
                  <a:lnTo>
                    <a:pt x="292" y="58"/>
                  </a:lnTo>
                  <a:lnTo>
                    <a:pt x="292" y="46"/>
                  </a:lnTo>
                  <a:lnTo>
                    <a:pt x="292" y="38"/>
                  </a:lnTo>
                  <a:lnTo>
                    <a:pt x="280" y="38"/>
                  </a:lnTo>
                  <a:lnTo>
                    <a:pt x="268" y="30"/>
                  </a:lnTo>
                  <a:lnTo>
                    <a:pt x="256" y="30"/>
                  </a:lnTo>
                  <a:lnTo>
                    <a:pt x="246" y="30"/>
                  </a:lnTo>
                  <a:lnTo>
                    <a:pt x="232" y="22"/>
                  </a:lnTo>
                  <a:lnTo>
                    <a:pt x="222" y="14"/>
                  </a:lnTo>
                  <a:lnTo>
                    <a:pt x="210" y="8"/>
                  </a:lnTo>
                  <a:lnTo>
                    <a:pt x="198" y="8"/>
                  </a:lnTo>
                  <a:lnTo>
                    <a:pt x="186" y="0"/>
                  </a:lnTo>
                  <a:lnTo>
                    <a:pt x="174" y="14"/>
                  </a:lnTo>
                  <a:lnTo>
                    <a:pt x="164" y="8"/>
                  </a:lnTo>
                  <a:lnTo>
                    <a:pt x="152" y="14"/>
                  </a:lnTo>
                  <a:lnTo>
                    <a:pt x="144" y="30"/>
                  </a:lnTo>
                  <a:lnTo>
                    <a:pt x="140" y="46"/>
                  </a:lnTo>
                  <a:lnTo>
                    <a:pt x="128" y="52"/>
                  </a:lnTo>
                  <a:lnTo>
                    <a:pt x="116" y="52"/>
                  </a:lnTo>
                  <a:lnTo>
                    <a:pt x="106" y="46"/>
                  </a:lnTo>
                  <a:lnTo>
                    <a:pt x="98" y="58"/>
                  </a:lnTo>
                  <a:lnTo>
                    <a:pt x="92" y="74"/>
                  </a:lnTo>
                  <a:lnTo>
                    <a:pt x="86" y="90"/>
                  </a:lnTo>
                  <a:lnTo>
                    <a:pt x="82" y="82"/>
                  </a:lnTo>
                  <a:lnTo>
                    <a:pt x="70" y="82"/>
                  </a:lnTo>
                  <a:lnTo>
                    <a:pt x="62" y="90"/>
                  </a:lnTo>
                  <a:lnTo>
                    <a:pt x="46" y="82"/>
                  </a:lnTo>
                  <a:lnTo>
                    <a:pt x="34" y="82"/>
                  </a:lnTo>
                  <a:lnTo>
                    <a:pt x="22" y="82"/>
                  </a:lnTo>
                  <a:lnTo>
                    <a:pt x="12" y="82"/>
                  </a:lnTo>
                  <a:lnTo>
                    <a:pt x="0" y="96"/>
                  </a:lnTo>
                  <a:lnTo>
                    <a:pt x="0" y="106"/>
                  </a:lnTo>
                  <a:lnTo>
                    <a:pt x="24" y="104"/>
                  </a:lnTo>
                  <a:lnTo>
                    <a:pt x="38" y="98"/>
                  </a:lnTo>
                  <a:lnTo>
                    <a:pt x="48" y="100"/>
                  </a:lnTo>
                  <a:lnTo>
                    <a:pt x="62" y="100"/>
                  </a:lnTo>
                  <a:lnTo>
                    <a:pt x="70" y="104"/>
                  </a:lnTo>
                  <a:lnTo>
                    <a:pt x="70" y="112"/>
                  </a:lnTo>
                  <a:lnTo>
                    <a:pt x="70" y="126"/>
                  </a:lnTo>
                  <a:lnTo>
                    <a:pt x="76" y="142"/>
                  </a:lnTo>
                  <a:lnTo>
                    <a:pt x="76" y="156"/>
                  </a:lnTo>
                  <a:lnTo>
                    <a:pt x="76" y="170"/>
                  </a:lnTo>
                  <a:lnTo>
                    <a:pt x="76" y="186"/>
                  </a:lnTo>
                  <a:lnTo>
                    <a:pt x="82" y="202"/>
                  </a:lnTo>
                  <a:lnTo>
                    <a:pt x="92" y="222"/>
                  </a:lnTo>
                  <a:lnTo>
                    <a:pt x="106" y="238"/>
                  </a:lnTo>
                  <a:lnTo>
                    <a:pt x="116" y="246"/>
                  </a:lnTo>
                  <a:lnTo>
                    <a:pt x="128" y="252"/>
                  </a:lnTo>
                  <a:lnTo>
                    <a:pt x="140" y="260"/>
                  </a:lnTo>
                  <a:lnTo>
                    <a:pt x="158" y="260"/>
                  </a:lnTo>
                  <a:lnTo>
                    <a:pt x="168" y="260"/>
                  </a:lnTo>
                  <a:lnTo>
                    <a:pt x="180" y="260"/>
                  </a:lnTo>
                  <a:lnTo>
                    <a:pt x="192" y="260"/>
                  </a:lnTo>
                  <a:lnTo>
                    <a:pt x="204" y="268"/>
                  </a:lnTo>
                  <a:lnTo>
                    <a:pt x="216" y="276"/>
                  </a:lnTo>
                  <a:lnTo>
                    <a:pt x="232" y="282"/>
                  </a:lnTo>
                  <a:lnTo>
                    <a:pt x="246" y="282"/>
                  </a:lnTo>
                  <a:lnTo>
                    <a:pt x="256" y="290"/>
                  </a:lnTo>
                  <a:lnTo>
                    <a:pt x="268" y="306"/>
                  </a:lnTo>
                  <a:lnTo>
                    <a:pt x="280" y="312"/>
                  </a:lnTo>
                  <a:lnTo>
                    <a:pt x="292" y="320"/>
                  </a:lnTo>
                  <a:lnTo>
                    <a:pt x="304" y="320"/>
                  </a:lnTo>
                  <a:lnTo>
                    <a:pt x="316" y="312"/>
                  </a:lnTo>
                  <a:lnTo>
                    <a:pt x="328" y="312"/>
                  </a:lnTo>
                  <a:lnTo>
                    <a:pt x="338" y="320"/>
                  </a:lnTo>
                  <a:lnTo>
                    <a:pt x="344" y="32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48" name="Group 30"/>
            <p:cNvGrpSpPr>
              <a:grpSpLocks noChangeAspect="1"/>
            </p:cNvGrpSpPr>
            <p:nvPr/>
          </p:nvGrpSpPr>
          <p:grpSpPr bwMode="auto">
            <a:xfrm>
              <a:off x="2018" y="2268"/>
              <a:ext cx="390" cy="320"/>
              <a:chOff x="2018" y="2268"/>
              <a:chExt cx="390" cy="320"/>
            </a:xfrm>
          </p:grpSpPr>
          <p:sp>
            <p:nvSpPr>
              <p:cNvPr id="35977" name="Freeform 31"/>
              <p:cNvSpPr>
                <a:spLocks noChangeAspect="1"/>
              </p:cNvSpPr>
              <p:nvPr/>
            </p:nvSpPr>
            <p:spPr bwMode="auto">
              <a:xfrm>
                <a:off x="2018" y="2268"/>
                <a:ext cx="390" cy="320"/>
              </a:xfrm>
              <a:custGeom>
                <a:avLst/>
                <a:gdLst>
                  <a:gd name="T0" fmla="*/ 356 w 390"/>
                  <a:gd name="T1" fmla="*/ 306 h 320"/>
                  <a:gd name="T2" fmla="*/ 368 w 390"/>
                  <a:gd name="T3" fmla="*/ 282 h 320"/>
                  <a:gd name="T4" fmla="*/ 386 w 390"/>
                  <a:gd name="T5" fmla="*/ 268 h 320"/>
                  <a:gd name="T6" fmla="*/ 390 w 390"/>
                  <a:gd name="T7" fmla="*/ 238 h 320"/>
                  <a:gd name="T8" fmla="*/ 380 w 390"/>
                  <a:gd name="T9" fmla="*/ 208 h 320"/>
                  <a:gd name="T10" fmla="*/ 386 w 390"/>
                  <a:gd name="T11" fmla="*/ 178 h 320"/>
                  <a:gd name="T12" fmla="*/ 362 w 390"/>
                  <a:gd name="T13" fmla="*/ 178 h 320"/>
                  <a:gd name="T14" fmla="*/ 344 w 390"/>
                  <a:gd name="T15" fmla="*/ 170 h 320"/>
                  <a:gd name="T16" fmla="*/ 320 w 390"/>
                  <a:gd name="T17" fmla="*/ 156 h 320"/>
                  <a:gd name="T18" fmla="*/ 298 w 390"/>
                  <a:gd name="T19" fmla="*/ 134 h 320"/>
                  <a:gd name="T20" fmla="*/ 298 w 390"/>
                  <a:gd name="T21" fmla="*/ 104 h 320"/>
                  <a:gd name="T22" fmla="*/ 298 w 390"/>
                  <a:gd name="T23" fmla="*/ 74 h 320"/>
                  <a:gd name="T24" fmla="*/ 292 w 390"/>
                  <a:gd name="T25" fmla="*/ 46 h 320"/>
                  <a:gd name="T26" fmla="*/ 280 w 390"/>
                  <a:gd name="T27" fmla="*/ 38 h 320"/>
                  <a:gd name="T28" fmla="*/ 256 w 390"/>
                  <a:gd name="T29" fmla="*/ 30 h 320"/>
                  <a:gd name="T30" fmla="*/ 232 w 390"/>
                  <a:gd name="T31" fmla="*/ 22 h 320"/>
                  <a:gd name="T32" fmla="*/ 210 w 390"/>
                  <a:gd name="T33" fmla="*/ 8 h 320"/>
                  <a:gd name="T34" fmla="*/ 186 w 390"/>
                  <a:gd name="T35" fmla="*/ 0 h 320"/>
                  <a:gd name="T36" fmla="*/ 164 w 390"/>
                  <a:gd name="T37" fmla="*/ 8 h 320"/>
                  <a:gd name="T38" fmla="*/ 144 w 390"/>
                  <a:gd name="T39" fmla="*/ 30 h 320"/>
                  <a:gd name="T40" fmla="*/ 128 w 390"/>
                  <a:gd name="T41" fmla="*/ 52 h 320"/>
                  <a:gd name="T42" fmla="*/ 106 w 390"/>
                  <a:gd name="T43" fmla="*/ 46 h 320"/>
                  <a:gd name="T44" fmla="*/ 92 w 390"/>
                  <a:gd name="T45" fmla="*/ 74 h 320"/>
                  <a:gd name="T46" fmla="*/ 82 w 390"/>
                  <a:gd name="T47" fmla="*/ 82 h 320"/>
                  <a:gd name="T48" fmla="*/ 62 w 390"/>
                  <a:gd name="T49" fmla="*/ 90 h 320"/>
                  <a:gd name="T50" fmla="*/ 34 w 390"/>
                  <a:gd name="T51" fmla="*/ 82 h 320"/>
                  <a:gd name="T52" fmla="*/ 12 w 390"/>
                  <a:gd name="T53" fmla="*/ 82 h 320"/>
                  <a:gd name="T54" fmla="*/ 0 w 390"/>
                  <a:gd name="T55" fmla="*/ 106 h 320"/>
                  <a:gd name="T56" fmla="*/ 24 w 390"/>
                  <a:gd name="T57" fmla="*/ 104 h 320"/>
                  <a:gd name="T58" fmla="*/ 48 w 390"/>
                  <a:gd name="T59" fmla="*/ 100 h 320"/>
                  <a:gd name="T60" fmla="*/ 70 w 390"/>
                  <a:gd name="T61" fmla="*/ 104 h 320"/>
                  <a:gd name="T62" fmla="*/ 70 w 390"/>
                  <a:gd name="T63" fmla="*/ 126 h 320"/>
                  <a:gd name="T64" fmla="*/ 76 w 390"/>
                  <a:gd name="T65" fmla="*/ 156 h 320"/>
                  <a:gd name="T66" fmla="*/ 76 w 390"/>
                  <a:gd name="T67" fmla="*/ 186 h 320"/>
                  <a:gd name="T68" fmla="*/ 92 w 390"/>
                  <a:gd name="T69" fmla="*/ 222 h 320"/>
                  <a:gd name="T70" fmla="*/ 116 w 390"/>
                  <a:gd name="T71" fmla="*/ 246 h 320"/>
                  <a:gd name="T72" fmla="*/ 140 w 390"/>
                  <a:gd name="T73" fmla="*/ 260 h 320"/>
                  <a:gd name="T74" fmla="*/ 168 w 390"/>
                  <a:gd name="T75" fmla="*/ 260 h 320"/>
                  <a:gd name="T76" fmla="*/ 192 w 390"/>
                  <a:gd name="T77" fmla="*/ 260 h 320"/>
                  <a:gd name="T78" fmla="*/ 216 w 390"/>
                  <a:gd name="T79" fmla="*/ 276 h 320"/>
                  <a:gd name="T80" fmla="*/ 246 w 390"/>
                  <a:gd name="T81" fmla="*/ 282 h 320"/>
                  <a:gd name="T82" fmla="*/ 268 w 390"/>
                  <a:gd name="T83" fmla="*/ 306 h 320"/>
                  <a:gd name="T84" fmla="*/ 292 w 390"/>
                  <a:gd name="T85" fmla="*/ 320 h 320"/>
                  <a:gd name="T86" fmla="*/ 316 w 390"/>
                  <a:gd name="T87" fmla="*/ 312 h 320"/>
                  <a:gd name="T88" fmla="*/ 338 w 390"/>
                  <a:gd name="T89" fmla="*/ 320 h 32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90"/>
                  <a:gd name="T136" fmla="*/ 0 h 320"/>
                  <a:gd name="T137" fmla="*/ 390 w 390"/>
                  <a:gd name="T138" fmla="*/ 320 h 32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90" h="320">
                    <a:moveTo>
                      <a:pt x="344" y="320"/>
                    </a:moveTo>
                    <a:lnTo>
                      <a:pt x="356" y="306"/>
                    </a:lnTo>
                    <a:lnTo>
                      <a:pt x="362" y="290"/>
                    </a:lnTo>
                    <a:lnTo>
                      <a:pt x="368" y="282"/>
                    </a:lnTo>
                    <a:lnTo>
                      <a:pt x="372" y="276"/>
                    </a:lnTo>
                    <a:lnTo>
                      <a:pt x="386" y="268"/>
                    </a:lnTo>
                    <a:lnTo>
                      <a:pt x="390" y="252"/>
                    </a:lnTo>
                    <a:lnTo>
                      <a:pt x="390" y="238"/>
                    </a:lnTo>
                    <a:lnTo>
                      <a:pt x="386" y="222"/>
                    </a:lnTo>
                    <a:lnTo>
                      <a:pt x="380" y="208"/>
                    </a:lnTo>
                    <a:lnTo>
                      <a:pt x="380" y="192"/>
                    </a:lnTo>
                    <a:lnTo>
                      <a:pt x="386" y="178"/>
                    </a:lnTo>
                    <a:lnTo>
                      <a:pt x="372" y="178"/>
                    </a:lnTo>
                    <a:lnTo>
                      <a:pt x="362" y="178"/>
                    </a:lnTo>
                    <a:lnTo>
                      <a:pt x="356" y="164"/>
                    </a:lnTo>
                    <a:lnTo>
                      <a:pt x="344" y="170"/>
                    </a:lnTo>
                    <a:lnTo>
                      <a:pt x="332" y="164"/>
                    </a:lnTo>
                    <a:lnTo>
                      <a:pt x="320" y="156"/>
                    </a:lnTo>
                    <a:lnTo>
                      <a:pt x="310" y="148"/>
                    </a:lnTo>
                    <a:lnTo>
                      <a:pt x="298" y="134"/>
                    </a:lnTo>
                    <a:lnTo>
                      <a:pt x="292" y="118"/>
                    </a:lnTo>
                    <a:lnTo>
                      <a:pt x="298" y="104"/>
                    </a:lnTo>
                    <a:lnTo>
                      <a:pt x="304" y="90"/>
                    </a:lnTo>
                    <a:lnTo>
                      <a:pt x="298" y="74"/>
                    </a:lnTo>
                    <a:lnTo>
                      <a:pt x="292" y="58"/>
                    </a:lnTo>
                    <a:lnTo>
                      <a:pt x="292" y="46"/>
                    </a:lnTo>
                    <a:lnTo>
                      <a:pt x="292" y="38"/>
                    </a:lnTo>
                    <a:lnTo>
                      <a:pt x="280" y="38"/>
                    </a:lnTo>
                    <a:lnTo>
                      <a:pt x="268" y="30"/>
                    </a:lnTo>
                    <a:lnTo>
                      <a:pt x="256" y="30"/>
                    </a:lnTo>
                    <a:lnTo>
                      <a:pt x="246" y="30"/>
                    </a:lnTo>
                    <a:lnTo>
                      <a:pt x="232" y="22"/>
                    </a:lnTo>
                    <a:lnTo>
                      <a:pt x="222" y="14"/>
                    </a:lnTo>
                    <a:lnTo>
                      <a:pt x="210" y="8"/>
                    </a:lnTo>
                    <a:lnTo>
                      <a:pt x="198" y="8"/>
                    </a:lnTo>
                    <a:lnTo>
                      <a:pt x="186" y="0"/>
                    </a:lnTo>
                    <a:lnTo>
                      <a:pt x="174" y="14"/>
                    </a:lnTo>
                    <a:lnTo>
                      <a:pt x="164" y="8"/>
                    </a:lnTo>
                    <a:lnTo>
                      <a:pt x="152" y="14"/>
                    </a:lnTo>
                    <a:lnTo>
                      <a:pt x="144" y="30"/>
                    </a:lnTo>
                    <a:lnTo>
                      <a:pt x="140" y="46"/>
                    </a:lnTo>
                    <a:lnTo>
                      <a:pt x="128" y="52"/>
                    </a:lnTo>
                    <a:lnTo>
                      <a:pt x="116" y="52"/>
                    </a:lnTo>
                    <a:lnTo>
                      <a:pt x="106" y="46"/>
                    </a:lnTo>
                    <a:lnTo>
                      <a:pt x="98" y="58"/>
                    </a:lnTo>
                    <a:lnTo>
                      <a:pt x="92" y="74"/>
                    </a:lnTo>
                    <a:lnTo>
                      <a:pt x="86" y="90"/>
                    </a:lnTo>
                    <a:lnTo>
                      <a:pt x="82" y="82"/>
                    </a:lnTo>
                    <a:lnTo>
                      <a:pt x="70" y="82"/>
                    </a:lnTo>
                    <a:lnTo>
                      <a:pt x="62" y="90"/>
                    </a:lnTo>
                    <a:lnTo>
                      <a:pt x="46" y="82"/>
                    </a:lnTo>
                    <a:lnTo>
                      <a:pt x="34" y="82"/>
                    </a:lnTo>
                    <a:lnTo>
                      <a:pt x="22" y="82"/>
                    </a:lnTo>
                    <a:lnTo>
                      <a:pt x="12" y="82"/>
                    </a:lnTo>
                    <a:lnTo>
                      <a:pt x="0" y="96"/>
                    </a:lnTo>
                    <a:lnTo>
                      <a:pt x="0" y="106"/>
                    </a:lnTo>
                    <a:lnTo>
                      <a:pt x="24" y="104"/>
                    </a:lnTo>
                    <a:lnTo>
                      <a:pt x="38" y="98"/>
                    </a:lnTo>
                    <a:lnTo>
                      <a:pt x="48" y="100"/>
                    </a:lnTo>
                    <a:lnTo>
                      <a:pt x="62" y="100"/>
                    </a:lnTo>
                    <a:lnTo>
                      <a:pt x="70" y="104"/>
                    </a:lnTo>
                    <a:lnTo>
                      <a:pt x="70" y="112"/>
                    </a:lnTo>
                    <a:lnTo>
                      <a:pt x="70" y="126"/>
                    </a:lnTo>
                    <a:lnTo>
                      <a:pt x="76" y="142"/>
                    </a:lnTo>
                    <a:lnTo>
                      <a:pt x="76" y="156"/>
                    </a:lnTo>
                    <a:lnTo>
                      <a:pt x="76" y="170"/>
                    </a:lnTo>
                    <a:lnTo>
                      <a:pt x="76" y="186"/>
                    </a:lnTo>
                    <a:lnTo>
                      <a:pt x="82" y="202"/>
                    </a:lnTo>
                    <a:lnTo>
                      <a:pt x="92" y="222"/>
                    </a:lnTo>
                    <a:lnTo>
                      <a:pt x="106" y="238"/>
                    </a:lnTo>
                    <a:lnTo>
                      <a:pt x="116" y="246"/>
                    </a:lnTo>
                    <a:lnTo>
                      <a:pt x="128" y="252"/>
                    </a:lnTo>
                    <a:lnTo>
                      <a:pt x="140" y="260"/>
                    </a:lnTo>
                    <a:lnTo>
                      <a:pt x="158" y="260"/>
                    </a:lnTo>
                    <a:lnTo>
                      <a:pt x="168" y="260"/>
                    </a:lnTo>
                    <a:lnTo>
                      <a:pt x="180" y="260"/>
                    </a:lnTo>
                    <a:lnTo>
                      <a:pt x="192" y="260"/>
                    </a:lnTo>
                    <a:lnTo>
                      <a:pt x="204" y="268"/>
                    </a:lnTo>
                    <a:lnTo>
                      <a:pt x="216" y="276"/>
                    </a:lnTo>
                    <a:lnTo>
                      <a:pt x="232" y="282"/>
                    </a:lnTo>
                    <a:lnTo>
                      <a:pt x="246" y="282"/>
                    </a:lnTo>
                    <a:lnTo>
                      <a:pt x="256" y="290"/>
                    </a:lnTo>
                    <a:lnTo>
                      <a:pt x="268" y="306"/>
                    </a:lnTo>
                    <a:lnTo>
                      <a:pt x="280" y="312"/>
                    </a:lnTo>
                    <a:lnTo>
                      <a:pt x="292" y="320"/>
                    </a:lnTo>
                    <a:lnTo>
                      <a:pt x="304" y="320"/>
                    </a:lnTo>
                    <a:lnTo>
                      <a:pt x="316" y="312"/>
                    </a:lnTo>
                    <a:lnTo>
                      <a:pt x="328" y="312"/>
                    </a:lnTo>
                    <a:lnTo>
                      <a:pt x="338" y="320"/>
                    </a:lnTo>
                    <a:lnTo>
                      <a:pt x="344" y="3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78" name="Freeform 32"/>
              <p:cNvSpPr>
                <a:spLocks noChangeAspect="1"/>
              </p:cNvSpPr>
              <p:nvPr/>
            </p:nvSpPr>
            <p:spPr bwMode="auto">
              <a:xfrm>
                <a:off x="2018" y="2268"/>
                <a:ext cx="390" cy="320"/>
              </a:xfrm>
              <a:custGeom>
                <a:avLst/>
                <a:gdLst>
                  <a:gd name="T0" fmla="*/ 356 w 390"/>
                  <a:gd name="T1" fmla="*/ 306 h 320"/>
                  <a:gd name="T2" fmla="*/ 368 w 390"/>
                  <a:gd name="T3" fmla="*/ 282 h 320"/>
                  <a:gd name="T4" fmla="*/ 386 w 390"/>
                  <a:gd name="T5" fmla="*/ 268 h 320"/>
                  <a:gd name="T6" fmla="*/ 390 w 390"/>
                  <a:gd name="T7" fmla="*/ 238 h 320"/>
                  <a:gd name="T8" fmla="*/ 380 w 390"/>
                  <a:gd name="T9" fmla="*/ 208 h 320"/>
                  <a:gd name="T10" fmla="*/ 386 w 390"/>
                  <a:gd name="T11" fmla="*/ 178 h 320"/>
                  <a:gd name="T12" fmla="*/ 362 w 390"/>
                  <a:gd name="T13" fmla="*/ 178 h 320"/>
                  <a:gd name="T14" fmla="*/ 344 w 390"/>
                  <a:gd name="T15" fmla="*/ 170 h 320"/>
                  <a:gd name="T16" fmla="*/ 320 w 390"/>
                  <a:gd name="T17" fmla="*/ 156 h 320"/>
                  <a:gd name="T18" fmla="*/ 298 w 390"/>
                  <a:gd name="T19" fmla="*/ 134 h 320"/>
                  <a:gd name="T20" fmla="*/ 298 w 390"/>
                  <a:gd name="T21" fmla="*/ 104 h 320"/>
                  <a:gd name="T22" fmla="*/ 298 w 390"/>
                  <a:gd name="T23" fmla="*/ 74 h 320"/>
                  <a:gd name="T24" fmla="*/ 292 w 390"/>
                  <a:gd name="T25" fmla="*/ 46 h 320"/>
                  <a:gd name="T26" fmla="*/ 280 w 390"/>
                  <a:gd name="T27" fmla="*/ 38 h 320"/>
                  <a:gd name="T28" fmla="*/ 256 w 390"/>
                  <a:gd name="T29" fmla="*/ 30 h 320"/>
                  <a:gd name="T30" fmla="*/ 232 w 390"/>
                  <a:gd name="T31" fmla="*/ 22 h 320"/>
                  <a:gd name="T32" fmla="*/ 210 w 390"/>
                  <a:gd name="T33" fmla="*/ 8 h 320"/>
                  <a:gd name="T34" fmla="*/ 186 w 390"/>
                  <a:gd name="T35" fmla="*/ 0 h 320"/>
                  <a:gd name="T36" fmla="*/ 164 w 390"/>
                  <a:gd name="T37" fmla="*/ 8 h 320"/>
                  <a:gd name="T38" fmla="*/ 144 w 390"/>
                  <a:gd name="T39" fmla="*/ 30 h 320"/>
                  <a:gd name="T40" fmla="*/ 128 w 390"/>
                  <a:gd name="T41" fmla="*/ 52 h 320"/>
                  <a:gd name="T42" fmla="*/ 106 w 390"/>
                  <a:gd name="T43" fmla="*/ 46 h 320"/>
                  <a:gd name="T44" fmla="*/ 92 w 390"/>
                  <a:gd name="T45" fmla="*/ 74 h 320"/>
                  <a:gd name="T46" fmla="*/ 82 w 390"/>
                  <a:gd name="T47" fmla="*/ 82 h 320"/>
                  <a:gd name="T48" fmla="*/ 62 w 390"/>
                  <a:gd name="T49" fmla="*/ 90 h 320"/>
                  <a:gd name="T50" fmla="*/ 34 w 390"/>
                  <a:gd name="T51" fmla="*/ 82 h 320"/>
                  <a:gd name="T52" fmla="*/ 12 w 390"/>
                  <a:gd name="T53" fmla="*/ 82 h 320"/>
                  <a:gd name="T54" fmla="*/ 0 w 390"/>
                  <a:gd name="T55" fmla="*/ 106 h 320"/>
                  <a:gd name="T56" fmla="*/ 24 w 390"/>
                  <a:gd name="T57" fmla="*/ 104 h 320"/>
                  <a:gd name="T58" fmla="*/ 48 w 390"/>
                  <a:gd name="T59" fmla="*/ 100 h 320"/>
                  <a:gd name="T60" fmla="*/ 70 w 390"/>
                  <a:gd name="T61" fmla="*/ 104 h 320"/>
                  <a:gd name="T62" fmla="*/ 70 w 390"/>
                  <a:gd name="T63" fmla="*/ 126 h 320"/>
                  <a:gd name="T64" fmla="*/ 76 w 390"/>
                  <a:gd name="T65" fmla="*/ 156 h 320"/>
                  <a:gd name="T66" fmla="*/ 76 w 390"/>
                  <a:gd name="T67" fmla="*/ 186 h 320"/>
                  <a:gd name="T68" fmla="*/ 92 w 390"/>
                  <a:gd name="T69" fmla="*/ 222 h 320"/>
                  <a:gd name="T70" fmla="*/ 116 w 390"/>
                  <a:gd name="T71" fmla="*/ 246 h 320"/>
                  <a:gd name="T72" fmla="*/ 140 w 390"/>
                  <a:gd name="T73" fmla="*/ 260 h 320"/>
                  <a:gd name="T74" fmla="*/ 168 w 390"/>
                  <a:gd name="T75" fmla="*/ 260 h 320"/>
                  <a:gd name="T76" fmla="*/ 192 w 390"/>
                  <a:gd name="T77" fmla="*/ 260 h 320"/>
                  <a:gd name="T78" fmla="*/ 216 w 390"/>
                  <a:gd name="T79" fmla="*/ 276 h 320"/>
                  <a:gd name="T80" fmla="*/ 246 w 390"/>
                  <a:gd name="T81" fmla="*/ 282 h 320"/>
                  <a:gd name="T82" fmla="*/ 268 w 390"/>
                  <a:gd name="T83" fmla="*/ 306 h 320"/>
                  <a:gd name="T84" fmla="*/ 292 w 390"/>
                  <a:gd name="T85" fmla="*/ 320 h 320"/>
                  <a:gd name="T86" fmla="*/ 316 w 390"/>
                  <a:gd name="T87" fmla="*/ 312 h 320"/>
                  <a:gd name="T88" fmla="*/ 338 w 390"/>
                  <a:gd name="T89" fmla="*/ 320 h 32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90"/>
                  <a:gd name="T136" fmla="*/ 0 h 320"/>
                  <a:gd name="T137" fmla="*/ 390 w 390"/>
                  <a:gd name="T138" fmla="*/ 320 h 32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90" h="320">
                    <a:moveTo>
                      <a:pt x="344" y="320"/>
                    </a:moveTo>
                    <a:lnTo>
                      <a:pt x="356" y="306"/>
                    </a:lnTo>
                    <a:lnTo>
                      <a:pt x="362" y="290"/>
                    </a:lnTo>
                    <a:lnTo>
                      <a:pt x="368" y="282"/>
                    </a:lnTo>
                    <a:lnTo>
                      <a:pt x="372" y="276"/>
                    </a:lnTo>
                    <a:lnTo>
                      <a:pt x="386" y="268"/>
                    </a:lnTo>
                    <a:lnTo>
                      <a:pt x="390" y="252"/>
                    </a:lnTo>
                    <a:lnTo>
                      <a:pt x="390" y="238"/>
                    </a:lnTo>
                    <a:lnTo>
                      <a:pt x="386" y="222"/>
                    </a:lnTo>
                    <a:lnTo>
                      <a:pt x="380" y="208"/>
                    </a:lnTo>
                    <a:lnTo>
                      <a:pt x="380" y="192"/>
                    </a:lnTo>
                    <a:lnTo>
                      <a:pt x="386" y="178"/>
                    </a:lnTo>
                    <a:lnTo>
                      <a:pt x="372" y="178"/>
                    </a:lnTo>
                    <a:lnTo>
                      <a:pt x="362" y="178"/>
                    </a:lnTo>
                    <a:lnTo>
                      <a:pt x="356" y="164"/>
                    </a:lnTo>
                    <a:lnTo>
                      <a:pt x="344" y="170"/>
                    </a:lnTo>
                    <a:lnTo>
                      <a:pt x="332" y="164"/>
                    </a:lnTo>
                    <a:lnTo>
                      <a:pt x="320" y="156"/>
                    </a:lnTo>
                    <a:lnTo>
                      <a:pt x="310" y="148"/>
                    </a:lnTo>
                    <a:lnTo>
                      <a:pt x="298" y="134"/>
                    </a:lnTo>
                    <a:lnTo>
                      <a:pt x="292" y="118"/>
                    </a:lnTo>
                    <a:lnTo>
                      <a:pt x="298" y="104"/>
                    </a:lnTo>
                    <a:lnTo>
                      <a:pt x="304" y="90"/>
                    </a:lnTo>
                    <a:lnTo>
                      <a:pt x="298" y="74"/>
                    </a:lnTo>
                    <a:lnTo>
                      <a:pt x="292" y="58"/>
                    </a:lnTo>
                    <a:lnTo>
                      <a:pt x="292" y="46"/>
                    </a:lnTo>
                    <a:lnTo>
                      <a:pt x="292" y="38"/>
                    </a:lnTo>
                    <a:lnTo>
                      <a:pt x="280" y="38"/>
                    </a:lnTo>
                    <a:lnTo>
                      <a:pt x="268" y="30"/>
                    </a:lnTo>
                    <a:lnTo>
                      <a:pt x="256" y="30"/>
                    </a:lnTo>
                    <a:lnTo>
                      <a:pt x="246" y="30"/>
                    </a:lnTo>
                    <a:lnTo>
                      <a:pt x="232" y="22"/>
                    </a:lnTo>
                    <a:lnTo>
                      <a:pt x="222" y="14"/>
                    </a:lnTo>
                    <a:lnTo>
                      <a:pt x="210" y="8"/>
                    </a:lnTo>
                    <a:lnTo>
                      <a:pt x="198" y="8"/>
                    </a:lnTo>
                    <a:lnTo>
                      <a:pt x="186" y="0"/>
                    </a:lnTo>
                    <a:lnTo>
                      <a:pt x="174" y="14"/>
                    </a:lnTo>
                    <a:lnTo>
                      <a:pt x="164" y="8"/>
                    </a:lnTo>
                    <a:lnTo>
                      <a:pt x="152" y="14"/>
                    </a:lnTo>
                    <a:lnTo>
                      <a:pt x="144" y="30"/>
                    </a:lnTo>
                    <a:lnTo>
                      <a:pt x="140" y="46"/>
                    </a:lnTo>
                    <a:lnTo>
                      <a:pt x="128" y="52"/>
                    </a:lnTo>
                    <a:lnTo>
                      <a:pt x="116" y="52"/>
                    </a:lnTo>
                    <a:lnTo>
                      <a:pt x="106" y="46"/>
                    </a:lnTo>
                    <a:lnTo>
                      <a:pt x="98" y="58"/>
                    </a:lnTo>
                    <a:lnTo>
                      <a:pt x="92" y="74"/>
                    </a:lnTo>
                    <a:lnTo>
                      <a:pt x="86" y="90"/>
                    </a:lnTo>
                    <a:lnTo>
                      <a:pt x="82" y="82"/>
                    </a:lnTo>
                    <a:lnTo>
                      <a:pt x="70" y="82"/>
                    </a:lnTo>
                    <a:lnTo>
                      <a:pt x="62" y="90"/>
                    </a:lnTo>
                    <a:lnTo>
                      <a:pt x="46" y="82"/>
                    </a:lnTo>
                    <a:lnTo>
                      <a:pt x="34" y="82"/>
                    </a:lnTo>
                    <a:lnTo>
                      <a:pt x="22" y="82"/>
                    </a:lnTo>
                    <a:lnTo>
                      <a:pt x="12" y="82"/>
                    </a:lnTo>
                    <a:lnTo>
                      <a:pt x="0" y="96"/>
                    </a:lnTo>
                    <a:lnTo>
                      <a:pt x="0" y="106"/>
                    </a:lnTo>
                    <a:lnTo>
                      <a:pt x="24" y="104"/>
                    </a:lnTo>
                    <a:lnTo>
                      <a:pt x="38" y="98"/>
                    </a:lnTo>
                    <a:lnTo>
                      <a:pt x="48" y="100"/>
                    </a:lnTo>
                    <a:lnTo>
                      <a:pt x="62" y="100"/>
                    </a:lnTo>
                    <a:lnTo>
                      <a:pt x="70" y="104"/>
                    </a:lnTo>
                    <a:lnTo>
                      <a:pt x="70" y="112"/>
                    </a:lnTo>
                    <a:lnTo>
                      <a:pt x="70" y="126"/>
                    </a:lnTo>
                    <a:lnTo>
                      <a:pt x="76" y="142"/>
                    </a:lnTo>
                    <a:lnTo>
                      <a:pt x="76" y="156"/>
                    </a:lnTo>
                    <a:lnTo>
                      <a:pt x="76" y="170"/>
                    </a:lnTo>
                    <a:lnTo>
                      <a:pt x="76" y="186"/>
                    </a:lnTo>
                    <a:lnTo>
                      <a:pt x="82" y="202"/>
                    </a:lnTo>
                    <a:lnTo>
                      <a:pt x="92" y="222"/>
                    </a:lnTo>
                    <a:lnTo>
                      <a:pt x="106" y="238"/>
                    </a:lnTo>
                    <a:lnTo>
                      <a:pt x="116" y="246"/>
                    </a:lnTo>
                    <a:lnTo>
                      <a:pt x="128" y="252"/>
                    </a:lnTo>
                    <a:lnTo>
                      <a:pt x="140" y="260"/>
                    </a:lnTo>
                    <a:lnTo>
                      <a:pt x="158" y="260"/>
                    </a:lnTo>
                    <a:lnTo>
                      <a:pt x="168" y="260"/>
                    </a:lnTo>
                    <a:lnTo>
                      <a:pt x="180" y="260"/>
                    </a:lnTo>
                    <a:lnTo>
                      <a:pt x="192" y="260"/>
                    </a:lnTo>
                    <a:lnTo>
                      <a:pt x="204" y="268"/>
                    </a:lnTo>
                    <a:lnTo>
                      <a:pt x="216" y="276"/>
                    </a:lnTo>
                    <a:lnTo>
                      <a:pt x="232" y="282"/>
                    </a:lnTo>
                    <a:lnTo>
                      <a:pt x="246" y="282"/>
                    </a:lnTo>
                    <a:lnTo>
                      <a:pt x="256" y="290"/>
                    </a:lnTo>
                    <a:lnTo>
                      <a:pt x="268" y="306"/>
                    </a:lnTo>
                    <a:lnTo>
                      <a:pt x="280" y="312"/>
                    </a:lnTo>
                    <a:lnTo>
                      <a:pt x="292" y="320"/>
                    </a:lnTo>
                    <a:lnTo>
                      <a:pt x="304" y="320"/>
                    </a:lnTo>
                    <a:lnTo>
                      <a:pt x="316" y="312"/>
                    </a:lnTo>
                    <a:lnTo>
                      <a:pt x="328" y="312"/>
                    </a:lnTo>
                    <a:lnTo>
                      <a:pt x="338" y="320"/>
                    </a:lnTo>
                    <a:lnTo>
                      <a:pt x="344" y="320"/>
                    </a:ln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49" name="Group 166"/>
          <p:cNvGrpSpPr>
            <a:grpSpLocks noChangeAspect="1"/>
          </p:cNvGrpSpPr>
          <p:nvPr/>
        </p:nvGrpSpPr>
        <p:grpSpPr bwMode="auto">
          <a:xfrm>
            <a:off x="5423456" y="3750136"/>
            <a:ext cx="782637" cy="439738"/>
            <a:chOff x="1586" y="2200"/>
            <a:chExt cx="448" cy="252"/>
          </a:xfrm>
        </p:grpSpPr>
        <p:sp>
          <p:nvSpPr>
            <p:cNvPr id="35967" name="Freeform 167"/>
            <p:cNvSpPr>
              <a:spLocks noChangeAspect="1"/>
            </p:cNvSpPr>
            <p:nvPr/>
          </p:nvSpPr>
          <p:spPr bwMode="auto">
            <a:xfrm>
              <a:off x="1586" y="2200"/>
              <a:ext cx="438" cy="242"/>
            </a:xfrm>
            <a:custGeom>
              <a:avLst/>
              <a:gdLst>
                <a:gd name="T0" fmla="*/ 34 w 438"/>
                <a:gd name="T1" fmla="*/ 0 h 242"/>
                <a:gd name="T2" fmla="*/ 210 w 438"/>
                <a:gd name="T3" fmla="*/ 52 h 242"/>
                <a:gd name="T4" fmla="*/ 304 w 438"/>
                <a:gd name="T5" fmla="*/ 106 h 242"/>
                <a:gd name="T6" fmla="*/ 438 w 438"/>
                <a:gd name="T7" fmla="*/ 140 h 242"/>
                <a:gd name="T8" fmla="*/ 438 w 438"/>
                <a:gd name="T9" fmla="*/ 146 h 242"/>
                <a:gd name="T10" fmla="*/ 430 w 438"/>
                <a:gd name="T11" fmla="*/ 156 h 242"/>
                <a:gd name="T12" fmla="*/ 430 w 438"/>
                <a:gd name="T13" fmla="*/ 168 h 242"/>
                <a:gd name="T14" fmla="*/ 418 w 438"/>
                <a:gd name="T15" fmla="*/ 190 h 242"/>
                <a:gd name="T16" fmla="*/ 392 w 438"/>
                <a:gd name="T17" fmla="*/ 206 h 242"/>
                <a:gd name="T18" fmla="*/ 380 w 438"/>
                <a:gd name="T19" fmla="*/ 196 h 242"/>
                <a:gd name="T20" fmla="*/ 374 w 438"/>
                <a:gd name="T21" fmla="*/ 212 h 242"/>
                <a:gd name="T22" fmla="*/ 364 w 438"/>
                <a:gd name="T23" fmla="*/ 218 h 242"/>
                <a:gd name="T24" fmla="*/ 348 w 438"/>
                <a:gd name="T25" fmla="*/ 218 h 242"/>
                <a:gd name="T26" fmla="*/ 332 w 438"/>
                <a:gd name="T27" fmla="*/ 228 h 242"/>
                <a:gd name="T28" fmla="*/ 322 w 438"/>
                <a:gd name="T29" fmla="*/ 242 h 242"/>
                <a:gd name="T30" fmla="*/ 302 w 438"/>
                <a:gd name="T31" fmla="*/ 242 h 242"/>
                <a:gd name="T32" fmla="*/ 286 w 438"/>
                <a:gd name="T33" fmla="*/ 234 h 242"/>
                <a:gd name="T34" fmla="*/ 254 w 438"/>
                <a:gd name="T35" fmla="*/ 232 h 242"/>
                <a:gd name="T36" fmla="*/ 240 w 438"/>
                <a:gd name="T37" fmla="*/ 240 h 242"/>
                <a:gd name="T38" fmla="*/ 238 w 438"/>
                <a:gd name="T39" fmla="*/ 240 h 242"/>
                <a:gd name="T40" fmla="*/ 204 w 438"/>
                <a:gd name="T41" fmla="*/ 242 h 242"/>
                <a:gd name="T42" fmla="*/ 204 w 438"/>
                <a:gd name="T43" fmla="*/ 216 h 242"/>
                <a:gd name="T44" fmla="*/ 198 w 438"/>
                <a:gd name="T45" fmla="*/ 196 h 242"/>
                <a:gd name="T46" fmla="*/ 198 w 438"/>
                <a:gd name="T47" fmla="*/ 180 h 242"/>
                <a:gd name="T48" fmla="*/ 206 w 438"/>
                <a:gd name="T49" fmla="*/ 168 h 242"/>
                <a:gd name="T50" fmla="*/ 192 w 438"/>
                <a:gd name="T51" fmla="*/ 158 h 242"/>
                <a:gd name="T52" fmla="*/ 192 w 438"/>
                <a:gd name="T53" fmla="*/ 160 h 242"/>
                <a:gd name="T54" fmla="*/ 144 w 438"/>
                <a:gd name="T55" fmla="*/ 190 h 242"/>
                <a:gd name="T56" fmla="*/ 122 w 438"/>
                <a:gd name="T57" fmla="*/ 190 h 242"/>
                <a:gd name="T58" fmla="*/ 88 w 438"/>
                <a:gd name="T59" fmla="*/ 168 h 242"/>
                <a:gd name="T60" fmla="*/ 64 w 438"/>
                <a:gd name="T61" fmla="*/ 168 h 242"/>
                <a:gd name="T62" fmla="*/ 52 w 438"/>
                <a:gd name="T63" fmla="*/ 160 h 242"/>
                <a:gd name="T64" fmla="*/ 58 w 438"/>
                <a:gd name="T65" fmla="*/ 146 h 242"/>
                <a:gd name="T66" fmla="*/ 42 w 438"/>
                <a:gd name="T67" fmla="*/ 106 h 242"/>
                <a:gd name="T68" fmla="*/ 32 w 438"/>
                <a:gd name="T69" fmla="*/ 106 h 242"/>
                <a:gd name="T70" fmla="*/ 24 w 438"/>
                <a:gd name="T71" fmla="*/ 98 h 242"/>
                <a:gd name="T72" fmla="*/ 22 w 438"/>
                <a:gd name="T73" fmla="*/ 86 h 242"/>
                <a:gd name="T74" fmla="*/ 2 w 438"/>
                <a:gd name="T75" fmla="*/ 60 h 242"/>
                <a:gd name="T76" fmla="*/ 0 w 438"/>
                <a:gd name="T77" fmla="*/ 56 h 242"/>
                <a:gd name="T78" fmla="*/ 0 w 438"/>
                <a:gd name="T79" fmla="*/ 40 h 242"/>
                <a:gd name="T80" fmla="*/ 10 w 438"/>
                <a:gd name="T81" fmla="*/ 16 h 242"/>
                <a:gd name="T82" fmla="*/ 22 w 438"/>
                <a:gd name="T83" fmla="*/ 0 h 242"/>
                <a:gd name="T84" fmla="*/ 22 w 438"/>
                <a:gd name="T85" fmla="*/ 0 h 242"/>
                <a:gd name="T86" fmla="*/ 34 w 438"/>
                <a:gd name="T87" fmla="*/ 0 h 2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38"/>
                <a:gd name="T133" fmla="*/ 0 h 242"/>
                <a:gd name="T134" fmla="*/ 438 w 438"/>
                <a:gd name="T135" fmla="*/ 242 h 2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38" h="242">
                  <a:moveTo>
                    <a:pt x="34" y="0"/>
                  </a:moveTo>
                  <a:lnTo>
                    <a:pt x="210" y="52"/>
                  </a:lnTo>
                  <a:lnTo>
                    <a:pt x="304" y="106"/>
                  </a:lnTo>
                  <a:lnTo>
                    <a:pt x="438" y="140"/>
                  </a:lnTo>
                  <a:lnTo>
                    <a:pt x="438" y="146"/>
                  </a:lnTo>
                  <a:lnTo>
                    <a:pt x="430" y="156"/>
                  </a:lnTo>
                  <a:lnTo>
                    <a:pt x="430" y="168"/>
                  </a:lnTo>
                  <a:lnTo>
                    <a:pt x="418" y="190"/>
                  </a:lnTo>
                  <a:lnTo>
                    <a:pt x="392" y="206"/>
                  </a:lnTo>
                  <a:lnTo>
                    <a:pt x="380" y="196"/>
                  </a:lnTo>
                  <a:lnTo>
                    <a:pt x="374" y="212"/>
                  </a:lnTo>
                  <a:lnTo>
                    <a:pt x="364" y="218"/>
                  </a:lnTo>
                  <a:lnTo>
                    <a:pt x="348" y="218"/>
                  </a:lnTo>
                  <a:lnTo>
                    <a:pt x="332" y="228"/>
                  </a:lnTo>
                  <a:lnTo>
                    <a:pt x="322" y="242"/>
                  </a:lnTo>
                  <a:lnTo>
                    <a:pt x="302" y="242"/>
                  </a:lnTo>
                  <a:lnTo>
                    <a:pt x="286" y="234"/>
                  </a:lnTo>
                  <a:lnTo>
                    <a:pt x="254" y="232"/>
                  </a:lnTo>
                  <a:lnTo>
                    <a:pt x="240" y="240"/>
                  </a:lnTo>
                  <a:lnTo>
                    <a:pt x="238" y="240"/>
                  </a:lnTo>
                  <a:lnTo>
                    <a:pt x="204" y="242"/>
                  </a:lnTo>
                  <a:lnTo>
                    <a:pt x="204" y="216"/>
                  </a:lnTo>
                  <a:lnTo>
                    <a:pt x="198" y="196"/>
                  </a:lnTo>
                  <a:lnTo>
                    <a:pt x="198" y="180"/>
                  </a:lnTo>
                  <a:lnTo>
                    <a:pt x="206" y="168"/>
                  </a:lnTo>
                  <a:lnTo>
                    <a:pt x="192" y="158"/>
                  </a:lnTo>
                  <a:lnTo>
                    <a:pt x="192" y="160"/>
                  </a:lnTo>
                  <a:lnTo>
                    <a:pt x="144" y="190"/>
                  </a:lnTo>
                  <a:lnTo>
                    <a:pt x="122" y="190"/>
                  </a:lnTo>
                  <a:lnTo>
                    <a:pt x="88" y="168"/>
                  </a:lnTo>
                  <a:lnTo>
                    <a:pt x="64" y="168"/>
                  </a:lnTo>
                  <a:lnTo>
                    <a:pt x="52" y="160"/>
                  </a:lnTo>
                  <a:lnTo>
                    <a:pt x="58" y="146"/>
                  </a:lnTo>
                  <a:lnTo>
                    <a:pt x="42" y="106"/>
                  </a:lnTo>
                  <a:lnTo>
                    <a:pt x="32" y="106"/>
                  </a:lnTo>
                  <a:lnTo>
                    <a:pt x="24" y="98"/>
                  </a:lnTo>
                  <a:lnTo>
                    <a:pt x="22" y="86"/>
                  </a:lnTo>
                  <a:lnTo>
                    <a:pt x="2" y="60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10" y="16"/>
                  </a:lnTo>
                  <a:lnTo>
                    <a:pt x="22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68" name="Freeform 168"/>
            <p:cNvSpPr>
              <a:spLocks noChangeAspect="1"/>
            </p:cNvSpPr>
            <p:nvPr/>
          </p:nvSpPr>
          <p:spPr bwMode="auto">
            <a:xfrm>
              <a:off x="1594" y="2208"/>
              <a:ext cx="440" cy="244"/>
            </a:xfrm>
            <a:custGeom>
              <a:avLst/>
              <a:gdLst>
                <a:gd name="T0" fmla="*/ 34 w 440"/>
                <a:gd name="T1" fmla="*/ 0 h 244"/>
                <a:gd name="T2" fmla="*/ 210 w 440"/>
                <a:gd name="T3" fmla="*/ 52 h 244"/>
                <a:gd name="T4" fmla="*/ 306 w 440"/>
                <a:gd name="T5" fmla="*/ 108 h 244"/>
                <a:gd name="T6" fmla="*/ 438 w 440"/>
                <a:gd name="T7" fmla="*/ 142 h 244"/>
                <a:gd name="T8" fmla="*/ 440 w 440"/>
                <a:gd name="T9" fmla="*/ 148 h 244"/>
                <a:gd name="T10" fmla="*/ 430 w 440"/>
                <a:gd name="T11" fmla="*/ 158 h 244"/>
                <a:gd name="T12" fmla="*/ 430 w 440"/>
                <a:gd name="T13" fmla="*/ 168 h 244"/>
                <a:gd name="T14" fmla="*/ 420 w 440"/>
                <a:gd name="T15" fmla="*/ 192 h 244"/>
                <a:gd name="T16" fmla="*/ 394 w 440"/>
                <a:gd name="T17" fmla="*/ 208 h 244"/>
                <a:gd name="T18" fmla="*/ 382 w 440"/>
                <a:gd name="T19" fmla="*/ 198 h 244"/>
                <a:gd name="T20" fmla="*/ 374 w 440"/>
                <a:gd name="T21" fmla="*/ 214 h 244"/>
                <a:gd name="T22" fmla="*/ 366 w 440"/>
                <a:gd name="T23" fmla="*/ 222 h 244"/>
                <a:gd name="T24" fmla="*/ 350 w 440"/>
                <a:gd name="T25" fmla="*/ 222 h 244"/>
                <a:gd name="T26" fmla="*/ 334 w 440"/>
                <a:gd name="T27" fmla="*/ 230 h 244"/>
                <a:gd name="T28" fmla="*/ 324 w 440"/>
                <a:gd name="T29" fmla="*/ 244 h 244"/>
                <a:gd name="T30" fmla="*/ 302 w 440"/>
                <a:gd name="T31" fmla="*/ 244 h 244"/>
                <a:gd name="T32" fmla="*/ 286 w 440"/>
                <a:gd name="T33" fmla="*/ 236 h 244"/>
                <a:gd name="T34" fmla="*/ 254 w 440"/>
                <a:gd name="T35" fmla="*/ 234 h 244"/>
                <a:gd name="T36" fmla="*/ 240 w 440"/>
                <a:gd name="T37" fmla="*/ 242 h 244"/>
                <a:gd name="T38" fmla="*/ 240 w 440"/>
                <a:gd name="T39" fmla="*/ 244 h 244"/>
                <a:gd name="T40" fmla="*/ 206 w 440"/>
                <a:gd name="T41" fmla="*/ 244 h 244"/>
                <a:gd name="T42" fmla="*/ 206 w 440"/>
                <a:gd name="T43" fmla="*/ 218 h 244"/>
                <a:gd name="T44" fmla="*/ 200 w 440"/>
                <a:gd name="T45" fmla="*/ 198 h 244"/>
                <a:gd name="T46" fmla="*/ 200 w 440"/>
                <a:gd name="T47" fmla="*/ 182 h 244"/>
                <a:gd name="T48" fmla="*/ 206 w 440"/>
                <a:gd name="T49" fmla="*/ 168 h 244"/>
                <a:gd name="T50" fmla="*/ 192 w 440"/>
                <a:gd name="T51" fmla="*/ 160 h 244"/>
                <a:gd name="T52" fmla="*/ 192 w 440"/>
                <a:gd name="T53" fmla="*/ 162 h 244"/>
                <a:gd name="T54" fmla="*/ 146 w 440"/>
                <a:gd name="T55" fmla="*/ 192 h 244"/>
                <a:gd name="T56" fmla="*/ 124 w 440"/>
                <a:gd name="T57" fmla="*/ 192 h 244"/>
                <a:gd name="T58" fmla="*/ 88 w 440"/>
                <a:gd name="T59" fmla="*/ 170 h 244"/>
                <a:gd name="T60" fmla="*/ 66 w 440"/>
                <a:gd name="T61" fmla="*/ 170 h 244"/>
                <a:gd name="T62" fmla="*/ 54 w 440"/>
                <a:gd name="T63" fmla="*/ 162 h 244"/>
                <a:gd name="T64" fmla="*/ 60 w 440"/>
                <a:gd name="T65" fmla="*/ 148 h 244"/>
                <a:gd name="T66" fmla="*/ 44 w 440"/>
                <a:gd name="T67" fmla="*/ 108 h 244"/>
                <a:gd name="T68" fmla="*/ 32 w 440"/>
                <a:gd name="T69" fmla="*/ 108 h 244"/>
                <a:gd name="T70" fmla="*/ 26 w 440"/>
                <a:gd name="T71" fmla="*/ 98 h 244"/>
                <a:gd name="T72" fmla="*/ 24 w 440"/>
                <a:gd name="T73" fmla="*/ 88 h 244"/>
                <a:gd name="T74" fmla="*/ 2 w 440"/>
                <a:gd name="T75" fmla="*/ 62 h 244"/>
                <a:gd name="T76" fmla="*/ 0 w 440"/>
                <a:gd name="T77" fmla="*/ 58 h 244"/>
                <a:gd name="T78" fmla="*/ 0 w 440"/>
                <a:gd name="T79" fmla="*/ 42 h 244"/>
                <a:gd name="T80" fmla="*/ 12 w 440"/>
                <a:gd name="T81" fmla="*/ 18 h 244"/>
                <a:gd name="T82" fmla="*/ 24 w 440"/>
                <a:gd name="T83" fmla="*/ 0 h 244"/>
                <a:gd name="T84" fmla="*/ 24 w 440"/>
                <a:gd name="T85" fmla="*/ 2 h 244"/>
                <a:gd name="T86" fmla="*/ 34 w 440"/>
                <a:gd name="T87" fmla="*/ 0 h 2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0"/>
                <a:gd name="T133" fmla="*/ 0 h 244"/>
                <a:gd name="T134" fmla="*/ 440 w 440"/>
                <a:gd name="T135" fmla="*/ 244 h 2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0" h="244">
                  <a:moveTo>
                    <a:pt x="34" y="0"/>
                  </a:moveTo>
                  <a:lnTo>
                    <a:pt x="210" y="52"/>
                  </a:lnTo>
                  <a:lnTo>
                    <a:pt x="306" y="108"/>
                  </a:lnTo>
                  <a:lnTo>
                    <a:pt x="438" y="142"/>
                  </a:lnTo>
                  <a:lnTo>
                    <a:pt x="440" y="148"/>
                  </a:lnTo>
                  <a:lnTo>
                    <a:pt x="430" y="158"/>
                  </a:lnTo>
                  <a:lnTo>
                    <a:pt x="430" y="168"/>
                  </a:lnTo>
                  <a:lnTo>
                    <a:pt x="420" y="192"/>
                  </a:lnTo>
                  <a:lnTo>
                    <a:pt x="394" y="208"/>
                  </a:lnTo>
                  <a:lnTo>
                    <a:pt x="382" y="198"/>
                  </a:lnTo>
                  <a:lnTo>
                    <a:pt x="374" y="214"/>
                  </a:lnTo>
                  <a:lnTo>
                    <a:pt x="366" y="222"/>
                  </a:lnTo>
                  <a:lnTo>
                    <a:pt x="350" y="222"/>
                  </a:lnTo>
                  <a:lnTo>
                    <a:pt x="334" y="230"/>
                  </a:lnTo>
                  <a:lnTo>
                    <a:pt x="324" y="244"/>
                  </a:lnTo>
                  <a:lnTo>
                    <a:pt x="302" y="244"/>
                  </a:lnTo>
                  <a:lnTo>
                    <a:pt x="286" y="236"/>
                  </a:lnTo>
                  <a:lnTo>
                    <a:pt x="254" y="234"/>
                  </a:lnTo>
                  <a:lnTo>
                    <a:pt x="240" y="242"/>
                  </a:lnTo>
                  <a:lnTo>
                    <a:pt x="240" y="244"/>
                  </a:lnTo>
                  <a:lnTo>
                    <a:pt x="206" y="244"/>
                  </a:lnTo>
                  <a:lnTo>
                    <a:pt x="206" y="218"/>
                  </a:lnTo>
                  <a:lnTo>
                    <a:pt x="200" y="198"/>
                  </a:lnTo>
                  <a:lnTo>
                    <a:pt x="200" y="182"/>
                  </a:lnTo>
                  <a:lnTo>
                    <a:pt x="206" y="168"/>
                  </a:lnTo>
                  <a:lnTo>
                    <a:pt x="192" y="160"/>
                  </a:lnTo>
                  <a:lnTo>
                    <a:pt x="192" y="162"/>
                  </a:lnTo>
                  <a:lnTo>
                    <a:pt x="146" y="192"/>
                  </a:lnTo>
                  <a:lnTo>
                    <a:pt x="124" y="192"/>
                  </a:lnTo>
                  <a:lnTo>
                    <a:pt x="88" y="170"/>
                  </a:lnTo>
                  <a:lnTo>
                    <a:pt x="66" y="170"/>
                  </a:lnTo>
                  <a:lnTo>
                    <a:pt x="54" y="162"/>
                  </a:lnTo>
                  <a:lnTo>
                    <a:pt x="60" y="148"/>
                  </a:lnTo>
                  <a:lnTo>
                    <a:pt x="44" y="108"/>
                  </a:lnTo>
                  <a:lnTo>
                    <a:pt x="32" y="108"/>
                  </a:lnTo>
                  <a:lnTo>
                    <a:pt x="26" y="98"/>
                  </a:lnTo>
                  <a:lnTo>
                    <a:pt x="24" y="88"/>
                  </a:lnTo>
                  <a:lnTo>
                    <a:pt x="2" y="62"/>
                  </a:lnTo>
                  <a:lnTo>
                    <a:pt x="0" y="58"/>
                  </a:lnTo>
                  <a:lnTo>
                    <a:pt x="0" y="42"/>
                  </a:lnTo>
                  <a:lnTo>
                    <a:pt x="12" y="18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69" name="Freeform 169"/>
            <p:cNvSpPr>
              <a:spLocks noChangeAspect="1"/>
            </p:cNvSpPr>
            <p:nvPr/>
          </p:nvSpPr>
          <p:spPr bwMode="auto">
            <a:xfrm>
              <a:off x="1590" y="2204"/>
              <a:ext cx="438" cy="244"/>
            </a:xfrm>
            <a:custGeom>
              <a:avLst/>
              <a:gdLst>
                <a:gd name="T0" fmla="*/ 34 w 438"/>
                <a:gd name="T1" fmla="*/ 0 h 244"/>
                <a:gd name="T2" fmla="*/ 210 w 438"/>
                <a:gd name="T3" fmla="*/ 52 h 244"/>
                <a:gd name="T4" fmla="*/ 304 w 438"/>
                <a:gd name="T5" fmla="*/ 106 h 244"/>
                <a:gd name="T6" fmla="*/ 438 w 438"/>
                <a:gd name="T7" fmla="*/ 142 h 244"/>
                <a:gd name="T8" fmla="*/ 438 w 438"/>
                <a:gd name="T9" fmla="*/ 146 h 244"/>
                <a:gd name="T10" fmla="*/ 430 w 438"/>
                <a:gd name="T11" fmla="*/ 156 h 244"/>
                <a:gd name="T12" fmla="*/ 430 w 438"/>
                <a:gd name="T13" fmla="*/ 168 h 244"/>
                <a:gd name="T14" fmla="*/ 418 w 438"/>
                <a:gd name="T15" fmla="*/ 192 h 244"/>
                <a:gd name="T16" fmla="*/ 394 w 438"/>
                <a:gd name="T17" fmla="*/ 208 h 244"/>
                <a:gd name="T18" fmla="*/ 380 w 438"/>
                <a:gd name="T19" fmla="*/ 196 h 244"/>
                <a:gd name="T20" fmla="*/ 374 w 438"/>
                <a:gd name="T21" fmla="*/ 212 h 244"/>
                <a:gd name="T22" fmla="*/ 364 w 438"/>
                <a:gd name="T23" fmla="*/ 220 h 244"/>
                <a:gd name="T24" fmla="*/ 348 w 438"/>
                <a:gd name="T25" fmla="*/ 220 h 244"/>
                <a:gd name="T26" fmla="*/ 332 w 438"/>
                <a:gd name="T27" fmla="*/ 228 h 244"/>
                <a:gd name="T28" fmla="*/ 322 w 438"/>
                <a:gd name="T29" fmla="*/ 244 h 244"/>
                <a:gd name="T30" fmla="*/ 302 w 438"/>
                <a:gd name="T31" fmla="*/ 244 h 244"/>
                <a:gd name="T32" fmla="*/ 286 w 438"/>
                <a:gd name="T33" fmla="*/ 236 h 244"/>
                <a:gd name="T34" fmla="*/ 254 w 438"/>
                <a:gd name="T35" fmla="*/ 234 h 244"/>
                <a:gd name="T36" fmla="*/ 240 w 438"/>
                <a:gd name="T37" fmla="*/ 240 h 244"/>
                <a:gd name="T38" fmla="*/ 238 w 438"/>
                <a:gd name="T39" fmla="*/ 242 h 244"/>
                <a:gd name="T40" fmla="*/ 204 w 438"/>
                <a:gd name="T41" fmla="*/ 244 h 244"/>
                <a:gd name="T42" fmla="*/ 204 w 438"/>
                <a:gd name="T43" fmla="*/ 216 h 244"/>
                <a:gd name="T44" fmla="*/ 198 w 438"/>
                <a:gd name="T45" fmla="*/ 196 h 244"/>
                <a:gd name="T46" fmla="*/ 198 w 438"/>
                <a:gd name="T47" fmla="*/ 182 h 244"/>
                <a:gd name="T48" fmla="*/ 206 w 438"/>
                <a:gd name="T49" fmla="*/ 168 h 244"/>
                <a:gd name="T50" fmla="*/ 192 w 438"/>
                <a:gd name="T51" fmla="*/ 160 h 244"/>
                <a:gd name="T52" fmla="*/ 192 w 438"/>
                <a:gd name="T53" fmla="*/ 160 h 244"/>
                <a:gd name="T54" fmla="*/ 144 w 438"/>
                <a:gd name="T55" fmla="*/ 192 h 244"/>
                <a:gd name="T56" fmla="*/ 122 w 438"/>
                <a:gd name="T57" fmla="*/ 192 h 244"/>
                <a:gd name="T58" fmla="*/ 88 w 438"/>
                <a:gd name="T59" fmla="*/ 170 h 244"/>
                <a:gd name="T60" fmla="*/ 64 w 438"/>
                <a:gd name="T61" fmla="*/ 170 h 244"/>
                <a:gd name="T62" fmla="*/ 52 w 438"/>
                <a:gd name="T63" fmla="*/ 160 h 244"/>
                <a:gd name="T64" fmla="*/ 58 w 438"/>
                <a:gd name="T65" fmla="*/ 146 h 244"/>
                <a:gd name="T66" fmla="*/ 42 w 438"/>
                <a:gd name="T67" fmla="*/ 106 h 244"/>
                <a:gd name="T68" fmla="*/ 32 w 438"/>
                <a:gd name="T69" fmla="*/ 106 h 244"/>
                <a:gd name="T70" fmla="*/ 24 w 438"/>
                <a:gd name="T71" fmla="*/ 98 h 244"/>
                <a:gd name="T72" fmla="*/ 22 w 438"/>
                <a:gd name="T73" fmla="*/ 86 h 244"/>
                <a:gd name="T74" fmla="*/ 0 w 438"/>
                <a:gd name="T75" fmla="*/ 60 h 244"/>
                <a:gd name="T76" fmla="*/ 0 w 438"/>
                <a:gd name="T77" fmla="*/ 56 h 244"/>
                <a:gd name="T78" fmla="*/ 0 w 438"/>
                <a:gd name="T79" fmla="*/ 42 h 244"/>
                <a:gd name="T80" fmla="*/ 10 w 438"/>
                <a:gd name="T81" fmla="*/ 16 h 244"/>
                <a:gd name="T82" fmla="*/ 22 w 438"/>
                <a:gd name="T83" fmla="*/ 0 h 244"/>
                <a:gd name="T84" fmla="*/ 22 w 438"/>
                <a:gd name="T85" fmla="*/ 2 h 244"/>
                <a:gd name="T86" fmla="*/ 34 w 438"/>
                <a:gd name="T87" fmla="*/ 0 h 2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38"/>
                <a:gd name="T133" fmla="*/ 0 h 244"/>
                <a:gd name="T134" fmla="*/ 438 w 438"/>
                <a:gd name="T135" fmla="*/ 244 h 2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38" h="244">
                  <a:moveTo>
                    <a:pt x="34" y="0"/>
                  </a:moveTo>
                  <a:lnTo>
                    <a:pt x="210" y="52"/>
                  </a:lnTo>
                  <a:lnTo>
                    <a:pt x="304" y="106"/>
                  </a:lnTo>
                  <a:lnTo>
                    <a:pt x="438" y="142"/>
                  </a:lnTo>
                  <a:lnTo>
                    <a:pt x="438" y="146"/>
                  </a:lnTo>
                  <a:lnTo>
                    <a:pt x="430" y="156"/>
                  </a:lnTo>
                  <a:lnTo>
                    <a:pt x="430" y="168"/>
                  </a:lnTo>
                  <a:lnTo>
                    <a:pt x="418" y="192"/>
                  </a:lnTo>
                  <a:lnTo>
                    <a:pt x="394" y="208"/>
                  </a:lnTo>
                  <a:lnTo>
                    <a:pt x="380" y="196"/>
                  </a:lnTo>
                  <a:lnTo>
                    <a:pt x="374" y="212"/>
                  </a:lnTo>
                  <a:lnTo>
                    <a:pt x="364" y="220"/>
                  </a:lnTo>
                  <a:lnTo>
                    <a:pt x="348" y="220"/>
                  </a:lnTo>
                  <a:lnTo>
                    <a:pt x="332" y="228"/>
                  </a:lnTo>
                  <a:lnTo>
                    <a:pt x="322" y="244"/>
                  </a:lnTo>
                  <a:lnTo>
                    <a:pt x="302" y="244"/>
                  </a:lnTo>
                  <a:lnTo>
                    <a:pt x="286" y="236"/>
                  </a:lnTo>
                  <a:lnTo>
                    <a:pt x="254" y="234"/>
                  </a:lnTo>
                  <a:lnTo>
                    <a:pt x="240" y="240"/>
                  </a:lnTo>
                  <a:lnTo>
                    <a:pt x="238" y="242"/>
                  </a:lnTo>
                  <a:lnTo>
                    <a:pt x="204" y="244"/>
                  </a:lnTo>
                  <a:lnTo>
                    <a:pt x="204" y="216"/>
                  </a:lnTo>
                  <a:lnTo>
                    <a:pt x="198" y="196"/>
                  </a:lnTo>
                  <a:lnTo>
                    <a:pt x="198" y="182"/>
                  </a:lnTo>
                  <a:lnTo>
                    <a:pt x="206" y="168"/>
                  </a:lnTo>
                  <a:lnTo>
                    <a:pt x="192" y="160"/>
                  </a:lnTo>
                  <a:lnTo>
                    <a:pt x="144" y="192"/>
                  </a:lnTo>
                  <a:lnTo>
                    <a:pt x="122" y="192"/>
                  </a:lnTo>
                  <a:lnTo>
                    <a:pt x="88" y="170"/>
                  </a:lnTo>
                  <a:lnTo>
                    <a:pt x="64" y="170"/>
                  </a:lnTo>
                  <a:lnTo>
                    <a:pt x="52" y="160"/>
                  </a:lnTo>
                  <a:lnTo>
                    <a:pt x="58" y="146"/>
                  </a:lnTo>
                  <a:lnTo>
                    <a:pt x="42" y="106"/>
                  </a:lnTo>
                  <a:lnTo>
                    <a:pt x="32" y="106"/>
                  </a:lnTo>
                  <a:lnTo>
                    <a:pt x="24" y="98"/>
                  </a:lnTo>
                  <a:lnTo>
                    <a:pt x="22" y="86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10" y="16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50" name="Group 170"/>
            <p:cNvGrpSpPr>
              <a:grpSpLocks noChangeAspect="1"/>
            </p:cNvGrpSpPr>
            <p:nvPr/>
          </p:nvGrpSpPr>
          <p:grpSpPr bwMode="auto">
            <a:xfrm>
              <a:off x="1590" y="2204"/>
              <a:ext cx="438" cy="244"/>
              <a:chOff x="1590" y="2204"/>
              <a:chExt cx="438" cy="244"/>
            </a:xfrm>
          </p:grpSpPr>
          <p:sp>
            <p:nvSpPr>
              <p:cNvPr id="35971" name="Freeform 171"/>
              <p:cNvSpPr>
                <a:spLocks noChangeAspect="1"/>
              </p:cNvSpPr>
              <p:nvPr/>
            </p:nvSpPr>
            <p:spPr bwMode="auto">
              <a:xfrm>
                <a:off x="1590" y="2204"/>
                <a:ext cx="438" cy="244"/>
              </a:xfrm>
              <a:custGeom>
                <a:avLst/>
                <a:gdLst>
                  <a:gd name="T0" fmla="*/ 34 w 438"/>
                  <a:gd name="T1" fmla="*/ 0 h 244"/>
                  <a:gd name="T2" fmla="*/ 210 w 438"/>
                  <a:gd name="T3" fmla="*/ 52 h 244"/>
                  <a:gd name="T4" fmla="*/ 304 w 438"/>
                  <a:gd name="T5" fmla="*/ 106 h 244"/>
                  <a:gd name="T6" fmla="*/ 438 w 438"/>
                  <a:gd name="T7" fmla="*/ 142 h 244"/>
                  <a:gd name="T8" fmla="*/ 438 w 438"/>
                  <a:gd name="T9" fmla="*/ 146 h 244"/>
                  <a:gd name="T10" fmla="*/ 430 w 438"/>
                  <a:gd name="T11" fmla="*/ 156 h 244"/>
                  <a:gd name="T12" fmla="*/ 430 w 438"/>
                  <a:gd name="T13" fmla="*/ 168 h 244"/>
                  <a:gd name="T14" fmla="*/ 418 w 438"/>
                  <a:gd name="T15" fmla="*/ 192 h 244"/>
                  <a:gd name="T16" fmla="*/ 394 w 438"/>
                  <a:gd name="T17" fmla="*/ 208 h 244"/>
                  <a:gd name="T18" fmla="*/ 380 w 438"/>
                  <a:gd name="T19" fmla="*/ 196 h 244"/>
                  <a:gd name="T20" fmla="*/ 374 w 438"/>
                  <a:gd name="T21" fmla="*/ 212 h 244"/>
                  <a:gd name="T22" fmla="*/ 364 w 438"/>
                  <a:gd name="T23" fmla="*/ 220 h 244"/>
                  <a:gd name="T24" fmla="*/ 348 w 438"/>
                  <a:gd name="T25" fmla="*/ 220 h 244"/>
                  <a:gd name="T26" fmla="*/ 332 w 438"/>
                  <a:gd name="T27" fmla="*/ 228 h 244"/>
                  <a:gd name="T28" fmla="*/ 322 w 438"/>
                  <a:gd name="T29" fmla="*/ 244 h 244"/>
                  <a:gd name="T30" fmla="*/ 302 w 438"/>
                  <a:gd name="T31" fmla="*/ 244 h 244"/>
                  <a:gd name="T32" fmla="*/ 286 w 438"/>
                  <a:gd name="T33" fmla="*/ 236 h 244"/>
                  <a:gd name="T34" fmla="*/ 254 w 438"/>
                  <a:gd name="T35" fmla="*/ 234 h 244"/>
                  <a:gd name="T36" fmla="*/ 240 w 438"/>
                  <a:gd name="T37" fmla="*/ 240 h 244"/>
                  <a:gd name="T38" fmla="*/ 238 w 438"/>
                  <a:gd name="T39" fmla="*/ 242 h 244"/>
                  <a:gd name="T40" fmla="*/ 204 w 438"/>
                  <a:gd name="T41" fmla="*/ 244 h 244"/>
                  <a:gd name="T42" fmla="*/ 204 w 438"/>
                  <a:gd name="T43" fmla="*/ 216 h 244"/>
                  <a:gd name="T44" fmla="*/ 198 w 438"/>
                  <a:gd name="T45" fmla="*/ 196 h 244"/>
                  <a:gd name="T46" fmla="*/ 198 w 438"/>
                  <a:gd name="T47" fmla="*/ 182 h 244"/>
                  <a:gd name="T48" fmla="*/ 206 w 438"/>
                  <a:gd name="T49" fmla="*/ 168 h 244"/>
                  <a:gd name="T50" fmla="*/ 192 w 438"/>
                  <a:gd name="T51" fmla="*/ 160 h 244"/>
                  <a:gd name="T52" fmla="*/ 192 w 438"/>
                  <a:gd name="T53" fmla="*/ 160 h 244"/>
                  <a:gd name="T54" fmla="*/ 144 w 438"/>
                  <a:gd name="T55" fmla="*/ 192 h 244"/>
                  <a:gd name="T56" fmla="*/ 122 w 438"/>
                  <a:gd name="T57" fmla="*/ 192 h 244"/>
                  <a:gd name="T58" fmla="*/ 88 w 438"/>
                  <a:gd name="T59" fmla="*/ 170 h 244"/>
                  <a:gd name="T60" fmla="*/ 64 w 438"/>
                  <a:gd name="T61" fmla="*/ 170 h 244"/>
                  <a:gd name="T62" fmla="*/ 52 w 438"/>
                  <a:gd name="T63" fmla="*/ 160 h 244"/>
                  <a:gd name="T64" fmla="*/ 58 w 438"/>
                  <a:gd name="T65" fmla="*/ 146 h 244"/>
                  <a:gd name="T66" fmla="*/ 42 w 438"/>
                  <a:gd name="T67" fmla="*/ 106 h 244"/>
                  <a:gd name="T68" fmla="*/ 32 w 438"/>
                  <a:gd name="T69" fmla="*/ 106 h 244"/>
                  <a:gd name="T70" fmla="*/ 24 w 438"/>
                  <a:gd name="T71" fmla="*/ 98 h 244"/>
                  <a:gd name="T72" fmla="*/ 22 w 438"/>
                  <a:gd name="T73" fmla="*/ 86 h 244"/>
                  <a:gd name="T74" fmla="*/ 0 w 438"/>
                  <a:gd name="T75" fmla="*/ 60 h 244"/>
                  <a:gd name="T76" fmla="*/ 0 w 438"/>
                  <a:gd name="T77" fmla="*/ 56 h 244"/>
                  <a:gd name="T78" fmla="*/ 0 w 438"/>
                  <a:gd name="T79" fmla="*/ 42 h 244"/>
                  <a:gd name="T80" fmla="*/ 10 w 438"/>
                  <a:gd name="T81" fmla="*/ 16 h 244"/>
                  <a:gd name="T82" fmla="*/ 22 w 438"/>
                  <a:gd name="T83" fmla="*/ 0 h 244"/>
                  <a:gd name="T84" fmla="*/ 22 w 438"/>
                  <a:gd name="T85" fmla="*/ 2 h 244"/>
                  <a:gd name="T86" fmla="*/ 34 w 438"/>
                  <a:gd name="T87" fmla="*/ 0 h 2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38"/>
                  <a:gd name="T133" fmla="*/ 0 h 244"/>
                  <a:gd name="T134" fmla="*/ 438 w 438"/>
                  <a:gd name="T135" fmla="*/ 244 h 24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38" h="244">
                    <a:moveTo>
                      <a:pt x="34" y="0"/>
                    </a:moveTo>
                    <a:lnTo>
                      <a:pt x="210" y="52"/>
                    </a:lnTo>
                    <a:lnTo>
                      <a:pt x="304" y="106"/>
                    </a:lnTo>
                    <a:lnTo>
                      <a:pt x="438" y="142"/>
                    </a:lnTo>
                    <a:lnTo>
                      <a:pt x="438" y="146"/>
                    </a:lnTo>
                    <a:lnTo>
                      <a:pt x="430" y="156"/>
                    </a:lnTo>
                    <a:lnTo>
                      <a:pt x="430" y="168"/>
                    </a:lnTo>
                    <a:lnTo>
                      <a:pt x="418" y="192"/>
                    </a:lnTo>
                    <a:lnTo>
                      <a:pt x="394" y="208"/>
                    </a:lnTo>
                    <a:lnTo>
                      <a:pt x="380" y="196"/>
                    </a:lnTo>
                    <a:lnTo>
                      <a:pt x="374" y="212"/>
                    </a:lnTo>
                    <a:lnTo>
                      <a:pt x="364" y="220"/>
                    </a:lnTo>
                    <a:lnTo>
                      <a:pt x="348" y="220"/>
                    </a:lnTo>
                    <a:lnTo>
                      <a:pt x="332" y="228"/>
                    </a:lnTo>
                    <a:lnTo>
                      <a:pt x="322" y="244"/>
                    </a:lnTo>
                    <a:lnTo>
                      <a:pt x="302" y="244"/>
                    </a:lnTo>
                    <a:lnTo>
                      <a:pt x="286" y="236"/>
                    </a:lnTo>
                    <a:lnTo>
                      <a:pt x="254" y="234"/>
                    </a:lnTo>
                    <a:lnTo>
                      <a:pt x="240" y="240"/>
                    </a:lnTo>
                    <a:lnTo>
                      <a:pt x="238" y="242"/>
                    </a:lnTo>
                    <a:lnTo>
                      <a:pt x="204" y="244"/>
                    </a:lnTo>
                    <a:lnTo>
                      <a:pt x="204" y="216"/>
                    </a:lnTo>
                    <a:lnTo>
                      <a:pt x="198" y="196"/>
                    </a:lnTo>
                    <a:lnTo>
                      <a:pt x="198" y="182"/>
                    </a:lnTo>
                    <a:lnTo>
                      <a:pt x="206" y="168"/>
                    </a:lnTo>
                    <a:lnTo>
                      <a:pt x="192" y="160"/>
                    </a:lnTo>
                    <a:lnTo>
                      <a:pt x="144" y="192"/>
                    </a:lnTo>
                    <a:lnTo>
                      <a:pt x="122" y="192"/>
                    </a:lnTo>
                    <a:lnTo>
                      <a:pt x="88" y="170"/>
                    </a:lnTo>
                    <a:lnTo>
                      <a:pt x="64" y="170"/>
                    </a:lnTo>
                    <a:lnTo>
                      <a:pt x="52" y="160"/>
                    </a:lnTo>
                    <a:lnTo>
                      <a:pt x="58" y="146"/>
                    </a:lnTo>
                    <a:lnTo>
                      <a:pt x="42" y="106"/>
                    </a:lnTo>
                    <a:lnTo>
                      <a:pt x="32" y="106"/>
                    </a:lnTo>
                    <a:lnTo>
                      <a:pt x="24" y="98"/>
                    </a:lnTo>
                    <a:lnTo>
                      <a:pt x="22" y="86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10" y="16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72" name="Freeform 172"/>
              <p:cNvSpPr>
                <a:spLocks noChangeAspect="1"/>
              </p:cNvSpPr>
              <p:nvPr/>
            </p:nvSpPr>
            <p:spPr bwMode="auto">
              <a:xfrm>
                <a:off x="1590" y="2204"/>
                <a:ext cx="438" cy="244"/>
              </a:xfrm>
              <a:custGeom>
                <a:avLst/>
                <a:gdLst>
                  <a:gd name="T0" fmla="*/ 34 w 438"/>
                  <a:gd name="T1" fmla="*/ 0 h 244"/>
                  <a:gd name="T2" fmla="*/ 210 w 438"/>
                  <a:gd name="T3" fmla="*/ 52 h 244"/>
                  <a:gd name="T4" fmla="*/ 304 w 438"/>
                  <a:gd name="T5" fmla="*/ 106 h 244"/>
                  <a:gd name="T6" fmla="*/ 438 w 438"/>
                  <a:gd name="T7" fmla="*/ 142 h 244"/>
                  <a:gd name="T8" fmla="*/ 438 w 438"/>
                  <a:gd name="T9" fmla="*/ 146 h 244"/>
                  <a:gd name="T10" fmla="*/ 430 w 438"/>
                  <a:gd name="T11" fmla="*/ 156 h 244"/>
                  <a:gd name="T12" fmla="*/ 430 w 438"/>
                  <a:gd name="T13" fmla="*/ 168 h 244"/>
                  <a:gd name="T14" fmla="*/ 418 w 438"/>
                  <a:gd name="T15" fmla="*/ 192 h 244"/>
                  <a:gd name="T16" fmla="*/ 394 w 438"/>
                  <a:gd name="T17" fmla="*/ 208 h 244"/>
                  <a:gd name="T18" fmla="*/ 380 w 438"/>
                  <a:gd name="T19" fmla="*/ 196 h 244"/>
                  <a:gd name="T20" fmla="*/ 374 w 438"/>
                  <a:gd name="T21" fmla="*/ 212 h 244"/>
                  <a:gd name="T22" fmla="*/ 364 w 438"/>
                  <a:gd name="T23" fmla="*/ 220 h 244"/>
                  <a:gd name="T24" fmla="*/ 348 w 438"/>
                  <a:gd name="T25" fmla="*/ 220 h 244"/>
                  <a:gd name="T26" fmla="*/ 332 w 438"/>
                  <a:gd name="T27" fmla="*/ 228 h 244"/>
                  <a:gd name="T28" fmla="*/ 322 w 438"/>
                  <a:gd name="T29" fmla="*/ 244 h 244"/>
                  <a:gd name="T30" fmla="*/ 302 w 438"/>
                  <a:gd name="T31" fmla="*/ 244 h 244"/>
                  <a:gd name="T32" fmla="*/ 286 w 438"/>
                  <a:gd name="T33" fmla="*/ 236 h 244"/>
                  <a:gd name="T34" fmla="*/ 254 w 438"/>
                  <a:gd name="T35" fmla="*/ 234 h 244"/>
                  <a:gd name="T36" fmla="*/ 240 w 438"/>
                  <a:gd name="T37" fmla="*/ 240 h 244"/>
                  <a:gd name="T38" fmla="*/ 238 w 438"/>
                  <a:gd name="T39" fmla="*/ 242 h 244"/>
                  <a:gd name="T40" fmla="*/ 204 w 438"/>
                  <a:gd name="T41" fmla="*/ 244 h 244"/>
                  <a:gd name="T42" fmla="*/ 204 w 438"/>
                  <a:gd name="T43" fmla="*/ 216 h 244"/>
                  <a:gd name="T44" fmla="*/ 198 w 438"/>
                  <a:gd name="T45" fmla="*/ 196 h 244"/>
                  <a:gd name="T46" fmla="*/ 198 w 438"/>
                  <a:gd name="T47" fmla="*/ 182 h 244"/>
                  <a:gd name="T48" fmla="*/ 206 w 438"/>
                  <a:gd name="T49" fmla="*/ 168 h 244"/>
                  <a:gd name="T50" fmla="*/ 192 w 438"/>
                  <a:gd name="T51" fmla="*/ 160 h 244"/>
                  <a:gd name="T52" fmla="*/ 192 w 438"/>
                  <a:gd name="T53" fmla="*/ 160 h 244"/>
                  <a:gd name="T54" fmla="*/ 144 w 438"/>
                  <a:gd name="T55" fmla="*/ 192 h 244"/>
                  <a:gd name="T56" fmla="*/ 122 w 438"/>
                  <a:gd name="T57" fmla="*/ 192 h 244"/>
                  <a:gd name="T58" fmla="*/ 88 w 438"/>
                  <a:gd name="T59" fmla="*/ 170 h 244"/>
                  <a:gd name="T60" fmla="*/ 64 w 438"/>
                  <a:gd name="T61" fmla="*/ 170 h 244"/>
                  <a:gd name="T62" fmla="*/ 52 w 438"/>
                  <a:gd name="T63" fmla="*/ 160 h 244"/>
                  <a:gd name="T64" fmla="*/ 58 w 438"/>
                  <a:gd name="T65" fmla="*/ 146 h 244"/>
                  <a:gd name="T66" fmla="*/ 42 w 438"/>
                  <a:gd name="T67" fmla="*/ 106 h 244"/>
                  <a:gd name="T68" fmla="*/ 32 w 438"/>
                  <a:gd name="T69" fmla="*/ 106 h 244"/>
                  <a:gd name="T70" fmla="*/ 24 w 438"/>
                  <a:gd name="T71" fmla="*/ 98 h 244"/>
                  <a:gd name="T72" fmla="*/ 22 w 438"/>
                  <a:gd name="T73" fmla="*/ 86 h 244"/>
                  <a:gd name="T74" fmla="*/ 0 w 438"/>
                  <a:gd name="T75" fmla="*/ 60 h 244"/>
                  <a:gd name="T76" fmla="*/ 0 w 438"/>
                  <a:gd name="T77" fmla="*/ 56 h 244"/>
                  <a:gd name="T78" fmla="*/ 0 w 438"/>
                  <a:gd name="T79" fmla="*/ 42 h 244"/>
                  <a:gd name="T80" fmla="*/ 10 w 438"/>
                  <a:gd name="T81" fmla="*/ 16 h 244"/>
                  <a:gd name="T82" fmla="*/ 22 w 438"/>
                  <a:gd name="T83" fmla="*/ 0 h 244"/>
                  <a:gd name="T84" fmla="*/ 22 w 438"/>
                  <a:gd name="T85" fmla="*/ 2 h 244"/>
                  <a:gd name="T86" fmla="*/ 34 w 438"/>
                  <a:gd name="T87" fmla="*/ 0 h 2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38"/>
                  <a:gd name="T133" fmla="*/ 0 h 244"/>
                  <a:gd name="T134" fmla="*/ 438 w 438"/>
                  <a:gd name="T135" fmla="*/ 244 h 24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38" h="244">
                    <a:moveTo>
                      <a:pt x="34" y="0"/>
                    </a:moveTo>
                    <a:lnTo>
                      <a:pt x="210" y="52"/>
                    </a:lnTo>
                    <a:lnTo>
                      <a:pt x="304" y="106"/>
                    </a:lnTo>
                    <a:lnTo>
                      <a:pt x="438" y="142"/>
                    </a:lnTo>
                    <a:lnTo>
                      <a:pt x="438" y="146"/>
                    </a:lnTo>
                    <a:lnTo>
                      <a:pt x="430" y="156"/>
                    </a:lnTo>
                    <a:lnTo>
                      <a:pt x="430" y="168"/>
                    </a:lnTo>
                    <a:lnTo>
                      <a:pt x="418" y="192"/>
                    </a:lnTo>
                    <a:lnTo>
                      <a:pt x="394" y="208"/>
                    </a:lnTo>
                    <a:lnTo>
                      <a:pt x="380" y="196"/>
                    </a:lnTo>
                    <a:lnTo>
                      <a:pt x="374" y="212"/>
                    </a:lnTo>
                    <a:lnTo>
                      <a:pt x="364" y="220"/>
                    </a:lnTo>
                    <a:lnTo>
                      <a:pt x="348" y="220"/>
                    </a:lnTo>
                    <a:lnTo>
                      <a:pt x="332" y="228"/>
                    </a:lnTo>
                    <a:lnTo>
                      <a:pt x="322" y="244"/>
                    </a:lnTo>
                    <a:lnTo>
                      <a:pt x="302" y="244"/>
                    </a:lnTo>
                    <a:lnTo>
                      <a:pt x="286" y="236"/>
                    </a:lnTo>
                    <a:lnTo>
                      <a:pt x="254" y="234"/>
                    </a:lnTo>
                    <a:lnTo>
                      <a:pt x="240" y="240"/>
                    </a:lnTo>
                    <a:lnTo>
                      <a:pt x="238" y="242"/>
                    </a:lnTo>
                    <a:lnTo>
                      <a:pt x="204" y="244"/>
                    </a:lnTo>
                    <a:lnTo>
                      <a:pt x="204" y="216"/>
                    </a:lnTo>
                    <a:lnTo>
                      <a:pt x="198" y="196"/>
                    </a:lnTo>
                    <a:lnTo>
                      <a:pt x="198" y="182"/>
                    </a:lnTo>
                    <a:lnTo>
                      <a:pt x="206" y="168"/>
                    </a:lnTo>
                    <a:lnTo>
                      <a:pt x="192" y="160"/>
                    </a:lnTo>
                    <a:lnTo>
                      <a:pt x="144" y="192"/>
                    </a:lnTo>
                    <a:lnTo>
                      <a:pt x="122" y="192"/>
                    </a:lnTo>
                    <a:lnTo>
                      <a:pt x="88" y="170"/>
                    </a:lnTo>
                    <a:lnTo>
                      <a:pt x="64" y="170"/>
                    </a:lnTo>
                    <a:lnTo>
                      <a:pt x="52" y="160"/>
                    </a:lnTo>
                    <a:lnTo>
                      <a:pt x="58" y="146"/>
                    </a:lnTo>
                    <a:lnTo>
                      <a:pt x="42" y="106"/>
                    </a:lnTo>
                    <a:lnTo>
                      <a:pt x="32" y="106"/>
                    </a:lnTo>
                    <a:lnTo>
                      <a:pt x="24" y="98"/>
                    </a:lnTo>
                    <a:lnTo>
                      <a:pt x="22" y="86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10" y="16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34" y="0"/>
                    </a:ln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35851" name="Rectangle 194"/>
          <p:cNvSpPr>
            <a:spLocks noChangeArrowheads="1"/>
          </p:cNvSpPr>
          <p:nvPr/>
        </p:nvSpPr>
        <p:spPr bwMode="auto">
          <a:xfrm>
            <a:off x="3203575" y="6288551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pt-BR" sz="1400"/>
          </a:p>
        </p:txBody>
      </p:sp>
      <p:sp>
        <p:nvSpPr>
          <p:cNvPr id="35852" name="Rectangle 214"/>
          <p:cNvSpPr>
            <a:spLocks noChangeAspect="1" noChangeArrowheads="1"/>
          </p:cNvSpPr>
          <p:nvPr/>
        </p:nvSpPr>
        <p:spPr bwMode="auto">
          <a:xfrm>
            <a:off x="1908177" y="6390151"/>
            <a:ext cx="20986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pt-BR" sz="1200"/>
          </a:p>
        </p:txBody>
      </p:sp>
      <p:grpSp>
        <p:nvGrpSpPr>
          <p:cNvPr id="51" name="Group 12"/>
          <p:cNvGrpSpPr>
            <a:grpSpLocks/>
          </p:cNvGrpSpPr>
          <p:nvPr/>
        </p:nvGrpSpPr>
        <p:grpSpPr bwMode="auto">
          <a:xfrm>
            <a:off x="7361180" y="1429958"/>
            <a:ext cx="792163" cy="1008062"/>
            <a:chOff x="528" y="1027"/>
            <a:chExt cx="642" cy="868"/>
          </a:xfrm>
        </p:grpSpPr>
        <p:sp>
          <p:nvSpPr>
            <p:cNvPr id="35965" name="Freeform 13"/>
            <p:cNvSpPr>
              <a:spLocks/>
            </p:cNvSpPr>
            <p:nvPr/>
          </p:nvSpPr>
          <p:spPr bwMode="auto">
            <a:xfrm>
              <a:off x="528" y="1027"/>
              <a:ext cx="642" cy="868"/>
            </a:xfrm>
            <a:custGeom>
              <a:avLst/>
              <a:gdLst>
                <a:gd name="T0" fmla="*/ 0 w 1311"/>
                <a:gd name="T1" fmla="*/ 0 h 1827"/>
                <a:gd name="T2" fmla="*/ 18 w 1311"/>
                <a:gd name="T3" fmla="*/ 5 h 1827"/>
                <a:gd name="T4" fmla="*/ 18 w 1311"/>
                <a:gd name="T5" fmla="*/ 13 h 1827"/>
                <a:gd name="T6" fmla="*/ 18 w 1311"/>
                <a:gd name="T7" fmla="*/ 14 h 1827"/>
                <a:gd name="T8" fmla="*/ 18 w 1311"/>
                <a:gd name="T9" fmla="*/ 14 h 1827"/>
                <a:gd name="T10" fmla="*/ 18 w 1311"/>
                <a:gd name="T11" fmla="*/ 14 h 1827"/>
                <a:gd name="T12" fmla="*/ 18 w 1311"/>
                <a:gd name="T13" fmla="*/ 15 h 1827"/>
                <a:gd name="T14" fmla="*/ 18 w 1311"/>
                <a:gd name="T15" fmla="*/ 15 h 1827"/>
                <a:gd name="T16" fmla="*/ 18 w 1311"/>
                <a:gd name="T17" fmla="*/ 16 h 1827"/>
                <a:gd name="T18" fmla="*/ 17 w 1311"/>
                <a:gd name="T19" fmla="*/ 17 h 1827"/>
                <a:gd name="T20" fmla="*/ 17 w 1311"/>
                <a:gd name="T21" fmla="*/ 18 h 1827"/>
                <a:gd name="T22" fmla="*/ 16 w 1311"/>
                <a:gd name="T23" fmla="*/ 18 h 1827"/>
                <a:gd name="T24" fmla="*/ 16 w 1311"/>
                <a:gd name="T25" fmla="*/ 19 h 1827"/>
                <a:gd name="T26" fmla="*/ 15 w 1311"/>
                <a:gd name="T27" fmla="*/ 19 h 1827"/>
                <a:gd name="T28" fmla="*/ 14 w 1311"/>
                <a:gd name="T29" fmla="*/ 19 h 1827"/>
                <a:gd name="T30" fmla="*/ 14 w 1311"/>
                <a:gd name="T31" fmla="*/ 20 h 1827"/>
                <a:gd name="T32" fmla="*/ 13 w 1311"/>
                <a:gd name="T33" fmla="*/ 20 h 1827"/>
                <a:gd name="T34" fmla="*/ 12 w 1311"/>
                <a:gd name="T35" fmla="*/ 20 h 1827"/>
                <a:gd name="T36" fmla="*/ 11 w 1311"/>
                <a:gd name="T37" fmla="*/ 21 h 1827"/>
                <a:gd name="T38" fmla="*/ 11 w 1311"/>
                <a:gd name="T39" fmla="*/ 21 h 1827"/>
                <a:gd name="T40" fmla="*/ 10 w 1311"/>
                <a:gd name="T41" fmla="*/ 21 h 1827"/>
                <a:gd name="T42" fmla="*/ 9 w 1311"/>
                <a:gd name="T43" fmla="*/ 21 h 1827"/>
                <a:gd name="T44" fmla="*/ 8 w 1311"/>
                <a:gd name="T45" fmla="*/ 21 h 1827"/>
                <a:gd name="T46" fmla="*/ 7 w 1311"/>
                <a:gd name="T47" fmla="*/ 21 h 1827"/>
                <a:gd name="T48" fmla="*/ 6 w 1311"/>
                <a:gd name="T49" fmla="*/ 21 h 1827"/>
                <a:gd name="T50" fmla="*/ 5 w 1311"/>
                <a:gd name="T51" fmla="*/ 20 h 1827"/>
                <a:gd name="T52" fmla="*/ 5 w 1311"/>
                <a:gd name="T53" fmla="*/ 20 h 1827"/>
                <a:gd name="T54" fmla="*/ 4 w 1311"/>
                <a:gd name="T55" fmla="*/ 19 h 1827"/>
                <a:gd name="T56" fmla="*/ 3 w 1311"/>
                <a:gd name="T57" fmla="*/ 19 h 1827"/>
                <a:gd name="T58" fmla="*/ 2 w 1311"/>
                <a:gd name="T59" fmla="*/ 19 h 1827"/>
                <a:gd name="T60" fmla="*/ 2 w 1311"/>
                <a:gd name="T61" fmla="*/ 18 h 1827"/>
                <a:gd name="T62" fmla="*/ 1 w 1311"/>
                <a:gd name="T63" fmla="*/ 18 h 1827"/>
                <a:gd name="T64" fmla="*/ 1 w 1311"/>
                <a:gd name="T65" fmla="*/ 17 h 1827"/>
                <a:gd name="T66" fmla="*/ 0 w 1311"/>
                <a:gd name="T67" fmla="*/ 17 h 1827"/>
                <a:gd name="T68" fmla="*/ 0 w 1311"/>
                <a:gd name="T69" fmla="*/ 16 h 1827"/>
                <a:gd name="T70" fmla="*/ 0 w 1311"/>
                <a:gd name="T71" fmla="*/ 15 h 1827"/>
                <a:gd name="T72" fmla="*/ 0 w 1311"/>
                <a:gd name="T73" fmla="*/ 14 h 1827"/>
                <a:gd name="T74" fmla="*/ 0 w 1311"/>
                <a:gd name="T75" fmla="*/ 14 h 1827"/>
                <a:gd name="T76" fmla="*/ 0 w 1311"/>
                <a:gd name="T77" fmla="*/ 3 h 182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11"/>
                <a:gd name="T118" fmla="*/ 0 h 1827"/>
                <a:gd name="T119" fmla="*/ 1311 w 1311"/>
                <a:gd name="T120" fmla="*/ 1827 h 182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11" h="1827">
                  <a:moveTo>
                    <a:pt x="0" y="277"/>
                  </a:moveTo>
                  <a:lnTo>
                    <a:pt x="0" y="0"/>
                  </a:lnTo>
                  <a:lnTo>
                    <a:pt x="1311" y="0"/>
                  </a:lnTo>
                  <a:lnTo>
                    <a:pt x="1311" y="397"/>
                  </a:lnTo>
                  <a:lnTo>
                    <a:pt x="1311" y="1170"/>
                  </a:lnTo>
                  <a:lnTo>
                    <a:pt x="1311" y="1171"/>
                  </a:lnTo>
                  <a:lnTo>
                    <a:pt x="1311" y="1172"/>
                  </a:lnTo>
                  <a:lnTo>
                    <a:pt x="1310" y="1206"/>
                  </a:lnTo>
                  <a:lnTo>
                    <a:pt x="1308" y="1239"/>
                  </a:lnTo>
                  <a:lnTo>
                    <a:pt x="1303" y="1272"/>
                  </a:lnTo>
                  <a:lnTo>
                    <a:pt x="1298" y="1304"/>
                  </a:lnTo>
                  <a:lnTo>
                    <a:pt x="1290" y="1335"/>
                  </a:lnTo>
                  <a:lnTo>
                    <a:pt x="1281" y="1366"/>
                  </a:lnTo>
                  <a:lnTo>
                    <a:pt x="1271" y="1397"/>
                  </a:lnTo>
                  <a:lnTo>
                    <a:pt x="1259" y="1426"/>
                  </a:lnTo>
                  <a:lnTo>
                    <a:pt x="1246" y="1455"/>
                  </a:lnTo>
                  <a:lnTo>
                    <a:pt x="1232" y="1484"/>
                  </a:lnTo>
                  <a:lnTo>
                    <a:pt x="1216" y="1511"/>
                  </a:lnTo>
                  <a:lnTo>
                    <a:pt x="1199" y="1538"/>
                  </a:lnTo>
                  <a:lnTo>
                    <a:pt x="1180" y="1563"/>
                  </a:lnTo>
                  <a:lnTo>
                    <a:pt x="1161" y="1588"/>
                  </a:lnTo>
                  <a:lnTo>
                    <a:pt x="1140" y="1613"/>
                  </a:lnTo>
                  <a:lnTo>
                    <a:pt x="1119" y="1635"/>
                  </a:lnTo>
                  <a:lnTo>
                    <a:pt x="1096" y="1657"/>
                  </a:lnTo>
                  <a:lnTo>
                    <a:pt x="1071" y="1678"/>
                  </a:lnTo>
                  <a:lnTo>
                    <a:pt x="1046" y="1697"/>
                  </a:lnTo>
                  <a:lnTo>
                    <a:pt x="1020" y="1715"/>
                  </a:lnTo>
                  <a:lnTo>
                    <a:pt x="994" y="1732"/>
                  </a:lnTo>
                  <a:lnTo>
                    <a:pt x="966" y="1748"/>
                  </a:lnTo>
                  <a:lnTo>
                    <a:pt x="938" y="1762"/>
                  </a:lnTo>
                  <a:lnTo>
                    <a:pt x="909" y="1776"/>
                  </a:lnTo>
                  <a:lnTo>
                    <a:pt x="880" y="1787"/>
                  </a:lnTo>
                  <a:lnTo>
                    <a:pt x="849" y="1798"/>
                  </a:lnTo>
                  <a:lnTo>
                    <a:pt x="818" y="1806"/>
                  </a:lnTo>
                  <a:lnTo>
                    <a:pt x="787" y="1814"/>
                  </a:lnTo>
                  <a:lnTo>
                    <a:pt x="754" y="1819"/>
                  </a:lnTo>
                  <a:lnTo>
                    <a:pt x="722" y="1824"/>
                  </a:lnTo>
                  <a:lnTo>
                    <a:pt x="689" y="1826"/>
                  </a:lnTo>
                  <a:lnTo>
                    <a:pt x="654" y="1827"/>
                  </a:lnTo>
                  <a:lnTo>
                    <a:pt x="620" y="1826"/>
                  </a:lnTo>
                  <a:lnTo>
                    <a:pt x="587" y="1824"/>
                  </a:lnTo>
                  <a:lnTo>
                    <a:pt x="554" y="1819"/>
                  </a:lnTo>
                  <a:lnTo>
                    <a:pt x="522" y="1814"/>
                  </a:lnTo>
                  <a:lnTo>
                    <a:pt x="491" y="1806"/>
                  </a:lnTo>
                  <a:lnTo>
                    <a:pt x="460" y="1798"/>
                  </a:lnTo>
                  <a:lnTo>
                    <a:pt x="429" y="1787"/>
                  </a:lnTo>
                  <a:lnTo>
                    <a:pt x="400" y="1776"/>
                  </a:lnTo>
                  <a:lnTo>
                    <a:pt x="371" y="1762"/>
                  </a:lnTo>
                  <a:lnTo>
                    <a:pt x="343" y="1748"/>
                  </a:lnTo>
                  <a:lnTo>
                    <a:pt x="315" y="1732"/>
                  </a:lnTo>
                  <a:lnTo>
                    <a:pt x="289" y="1715"/>
                  </a:lnTo>
                  <a:lnTo>
                    <a:pt x="263" y="1697"/>
                  </a:lnTo>
                  <a:lnTo>
                    <a:pt x="238" y="1678"/>
                  </a:lnTo>
                  <a:lnTo>
                    <a:pt x="214" y="1657"/>
                  </a:lnTo>
                  <a:lnTo>
                    <a:pt x="191" y="1635"/>
                  </a:lnTo>
                  <a:lnTo>
                    <a:pt x="170" y="1613"/>
                  </a:lnTo>
                  <a:lnTo>
                    <a:pt x="149" y="1588"/>
                  </a:lnTo>
                  <a:lnTo>
                    <a:pt x="130" y="1563"/>
                  </a:lnTo>
                  <a:lnTo>
                    <a:pt x="111" y="1538"/>
                  </a:lnTo>
                  <a:lnTo>
                    <a:pt x="94" y="1511"/>
                  </a:lnTo>
                  <a:lnTo>
                    <a:pt x="79" y="1484"/>
                  </a:lnTo>
                  <a:lnTo>
                    <a:pt x="64" y="1455"/>
                  </a:lnTo>
                  <a:lnTo>
                    <a:pt x="51" y="1426"/>
                  </a:lnTo>
                  <a:lnTo>
                    <a:pt x="40" y="1397"/>
                  </a:lnTo>
                  <a:lnTo>
                    <a:pt x="29" y="1366"/>
                  </a:lnTo>
                  <a:lnTo>
                    <a:pt x="21" y="1335"/>
                  </a:lnTo>
                  <a:lnTo>
                    <a:pt x="13" y="1304"/>
                  </a:lnTo>
                  <a:lnTo>
                    <a:pt x="8" y="1272"/>
                  </a:lnTo>
                  <a:lnTo>
                    <a:pt x="3" y="1239"/>
                  </a:lnTo>
                  <a:lnTo>
                    <a:pt x="1" y="1206"/>
                  </a:lnTo>
                  <a:lnTo>
                    <a:pt x="0" y="1172"/>
                  </a:lnTo>
                  <a:lnTo>
                    <a:pt x="0" y="1170"/>
                  </a:lnTo>
                  <a:lnTo>
                    <a:pt x="0" y="277"/>
                  </a:lnTo>
                </a:path>
              </a:pathLst>
            </a:custGeom>
            <a:solidFill>
              <a:srgbClr val="0066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5966" name="Picture 14" descr="C M 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" y="1080"/>
              <a:ext cx="546" cy="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9" name="AutoShape 204"/>
          <p:cNvSpPr>
            <a:spLocks noChangeArrowheads="1"/>
          </p:cNvSpPr>
          <p:nvPr/>
        </p:nvSpPr>
        <p:spPr bwMode="auto">
          <a:xfrm>
            <a:off x="6779181" y="3291353"/>
            <a:ext cx="130175" cy="130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 sz="1400" b="1"/>
          </a:p>
        </p:txBody>
      </p:sp>
      <p:grpSp>
        <p:nvGrpSpPr>
          <p:cNvPr id="58" name="Agrupar 10"/>
          <p:cNvGrpSpPr>
            <a:grpSpLocks/>
          </p:cNvGrpSpPr>
          <p:nvPr/>
        </p:nvGrpSpPr>
        <p:grpSpPr bwMode="auto">
          <a:xfrm>
            <a:off x="8163481" y="3342151"/>
            <a:ext cx="1169987" cy="1570037"/>
            <a:chOff x="5186363" y="2508251"/>
            <a:chExt cx="1169987" cy="1570037"/>
          </a:xfrm>
        </p:grpSpPr>
        <p:grpSp>
          <p:nvGrpSpPr>
            <p:cNvPr id="59" name="Group 54"/>
            <p:cNvGrpSpPr>
              <a:grpSpLocks noChangeAspect="1"/>
            </p:cNvGrpSpPr>
            <p:nvPr/>
          </p:nvGrpSpPr>
          <p:grpSpPr bwMode="auto">
            <a:xfrm>
              <a:off x="5235575" y="2508251"/>
              <a:ext cx="565150" cy="806450"/>
              <a:chOff x="3184" y="1966"/>
              <a:chExt cx="324" cy="462"/>
            </a:xfrm>
          </p:grpSpPr>
          <p:sp>
            <p:nvSpPr>
              <p:cNvPr id="35947" name="Freeform 55"/>
              <p:cNvSpPr>
                <a:spLocks noChangeAspect="1"/>
              </p:cNvSpPr>
              <p:nvPr/>
            </p:nvSpPr>
            <p:spPr bwMode="auto">
              <a:xfrm>
                <a:off x="3184" y="1966"/>
                <a:ext cx="314" cy="452"/>
              </a:xfrm>
              <a:custGeom>
                <a:avLst/>
                <a:gdLst>
                  <a:gd name="T0" fmla="*/ 280 w 314"/>
                  <a:gd name="T1" fmla="*/ 318 h 452"/>
                  <a:gd name="T2" fmla="*/ 304 w 314"/>
                  <a:gd name="T3" fmla="*/ 304 h 452"/>
                  <a:gd name="T4" fmla="*/ 304 w 314"/>
                  <a:gd name="T5" fmla="*/ 274 h 452"/>
                  <a:gd name="T6" fmla="*/ 314 w 314"/>
                  <a:gd name="T7" fmla="*/ 260 h 452"/>
                  <a:gd name="T8" fmla="*/ 310 w 314"/>
                  <a:gd name="T9" fmla="*/ 230 h 452"/>
                  <a:gd name="T10" fmla="*/ 298 w 314"/>
                  <a:gd name="T11" fmla="*/ 208 h 452"/>
                  <a:gd name="T12" fmla="*/ 286 w 314"/>
                  <a:gd name="T13" fmla="*/ 178 h 452"/>
                  <a:gd name="T14" fmla="*/ 286 w 314"/>
                  <a:gd name="T15" fmla="*/ 148 h 452"/>
                  <a:gd name="T16" fmla="*/ 292 w 314"/>
                  <a:gd name="T17" fmla="*/ 118 h 452"/>
                  <a:gd name="T18" fmla="*/ 280 w 314"/>
                  <a:gd name="T19" fmla="*/ 90 h 452"/>
                  <a:gd name="T20" fmla="*/ 280 w 314"/>
                  <a:gd name="T21" fmla="*/ 60 h 452"/>
                  <a:gd name="T22" fmla="*/ 274 w 314"/>
                  <a:gd name="T23" fmla="*/ 30 h 452"/>
                  <a:gd name="T24" fmla="*/ 284 w 314"/>
                  <a:gd name="T25" fmla="*/ 6 h 452"/>
                  <a:gd name="T26" fmla="*/ 274 w 314"/>
                  <a:gd name="T27" fmla="*/ 6 h 452"/>
                  <a:gd name="T28" fmla="*/ 252 w 314"/>
                  <a:gd name="T29" fmla="*/ 0 h 452"/>
                  <a:gd name="T30" fmla="*/ 240 w 314"/>
                  <a:gd name="T31" fmla="*/ 6 h 452"/>
                  <a:gd name="T32" fmla="*/ 228 w 314"/>
                  <a:gd name="T33" fmla="*/ 30 h 452"/>
                  <a:gd name="T34" fmla="*/ 204 w 314"/>
                  <a:gd name="T35" fmla="*/ 38 h 452"/>
                  <a:gd name="T36" fmla="*/ 188 w 314"/>
                  <a:gd name="T37" fmla="*/ 66 h 452"/>
                  <a:gd name="T38" fmla="*/ 188 w 314"/>
                  <a:gd name="T39" fmla="*/ 90 h 452"/>
                  <a:gd name="T40" fmla="*/ 188 w 314"/>
                  <a:gd name="T41" fmla="*/ 118 h 452"/>
                  <a:gd name="T42" fmla="*/ 188 w 314"/>
                  <a:gd name="T43" fmla="*/ 148 h 452"/>
                  <a:gd name="T44" fmla="*/ 170 w 314"/>
                  <a:gd name="T45" fmla="*/ 178 h 452"/>
                  <a:gd name="T46" fmla="*/ 188 w 314"/>
                  <a:gd name="T47" fmla="*/ 200 h 452"/>
                  <a:gd name="T48" fmla="*/ 176 w 314"/>
                  <a:gd name="T49" fmla="*/ 222 h 452"/>
                  <a:gd name="T50" fmla="*/ 152 w 314"/>
                  <a:gd name="T51" fmla="*/ 230 h 452"/>
                  <a:gd name="T52" fmla="*/ 122 w 314"/>
                  <a:gd name="T53" fmla="*/ 222 h 452"/>
                  <a:gd name="T54" fmla="*/ 100 w 314"/>
                  <a:gd name="T55" fmla="*/ 238 h 452"/>
                  <a:gd name="T56" fmla="*/ 76 w 314"/>
                  <a:gd name="T57" fmla="*/ 252 h 452"/>
                  <a:gd name="T58" fmla="*/ 54 w 314"/>
                  <a:gd name="T59" fmla="*/ 260 h 452"/>
                  <a:gd name="T60" fmla="*/ 30 w 314"/>
                  <a:gd name="T61" fmla="*/ 282 h 452"/>
                  <a:gd name="T62" fmla="*/ 24 w 314"/>
                  <a:gd name="T63" fmla="*/ 318 h 452"/>
                  <a:gd name="T64" fmla="*/ 6 w 314"/>
                  <a:gd name="T65" fmla="*/ 348 h 452"/>
                  <a:gd name="T66" fmla="*/ 12 w 314"/>
                  <a:gd name="T67" fmla="*/ 378 h 452"/>
                  <a:gd name="T68" fmla="*/ 12 w 314"/>
                  <a:gd name="T69" fmla="*/ 408 h 452"/>
                  <a:gd name="T70" fmla="*/ 0 w 314"/>
                  <a:gd name="T71" fmla="*/ 424 h 452"/>
                  <a:gd name="T72" fmla="*/ 18 w 314"/>
                  <a:gd name="T73" fmla="*/ 430 h 452"/>
                  <a:gd name="T74" fmla="*/ 40 w 314"/>
                  <a:gd name="T75" fmla="*/ 446 h 452"/>
                  <a:gd name="T76" fmla="*/ 64 w 314"/>
                  <a:gd name="T77" fmla="*/ 452 h 452"/>
                  <a:gd name="T78" fmla="*/ 88 w 314"/>
                  <a:gd name="T79" fmla="*/ 430 h 452"/>
                  <a:gd name="T80" fmla="*/ 118 w 314"/>
                  <a:gd name="T81" fmla="*/ 430 h 452"/>
                  <a:gd name="T82" fmla="*/ 122 w 314"/>
                  <a:gd name="T83" fmla="*/ 400 h 452"/>
                  <a:gd name="T84" fmla="*/ 122 w 314"/>
                  <a:gd name="T85" fmla="*/ 370 h 452"/>
                  <a:gd name="T86" fmla="*/ 146 w 314"/>
                  <a:gd name="T87" fmla="*/ 370 h 452"/>
                  <a:gd name="T88" fmla="*/ 170 w 314"/>
                  <a:gd name="T89" fmla="*/ 370 h 452"/>
                  <a:gd name="T90" fmla="*/ 192 w 314"/>
                  <a:gd name="T91" fmla="*/ 378 h 452"/>
                  <a:gd name="T92" fmla="*/ 216 w 314"/>
                  <a:gd name="T93" fmla="*/ 356 h 452"/>
                  <a:gd name="T94" fmla="*/ 246 w 314"/>
                  <a:gd name="T95" fmla="*/ 348 h 452"/>
                  <a:gd name="T96" fmla="*/ 264 w 314"/>
                  <a:gd name="T97" fmla="*/ 334 h 452"/>
                  <a:gd name="T98" fmla="*/ 268 w 314"/>
                  <a:gd name="T99" fmla="*/ 334 h 45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14"/>
                  <a:gd name="T151" fmla="*/ 0 h 452"/>
                  <a:gd name="T152" fmla="*/ 314 w 314"/>
                  <a:gd name="T153" fmla="*/ 452 h 45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14" h="452">
                    <a:moveTo>
                      <a:pt x="268" y="334"/>
                    </a:moveTo>
                    <a:lnTo>
                      <a:pt x="280" y="318"/>
                    </a:lnTo>
                    <a:lnTo>
                      <a:pt x="292" y="318"/>
                    </a:lnTo>
                    <a:lnTo>
                      <a:pt x="304" y="304"/>
                    </a:lnTo>
                    <a:lnTo>
                      <a:pt x="304" y="290"/>
                    </a:lnTo>
                    <a:lnTo>
                      <a:pt x="304" y="274"/>
                    </a:lnTo>
                    <a:lnTo>
                      <a:pt x="314" y="258"/>
                    </a:lnTo>
                    <a:lnTo>
                      <a:pt x="314" y="260"/>
                    </a:lnTo>
                    <a:lnTo>
                      <a:pt x="310" y="244"/>
                    </a:lnTo>
                    <a:lnTo>
                      <a:pt x="310" y="230"/>
                    </a:lnTo>
                    <a:lnTo>
                      <a:pt x="310" y="216"/>
                    </a:lnTo>
                    <a:lnTo>
                      <a:pt x="298" y="208"/>
                    </a:lnTo>
                    <a:lnTo>
                      <a:pt x="292" y="194"/>
                    </a:lnTo>
                    <a:lnTo>
                      <a:pt x="286" y="178"/>
                    </a:lnTo>
                    <a:lnTo>
                      <a:pt x="280" y="164"/>
                    </a:lnTo>
                    <a:lnTo>
                      <a:pt x="286" y="148"/>
                    </a:lnTo>
                    <a:lnTo>
                      <a:pt x="286" y="134"/>
                    </a:lnTo>
                    <a:lnTo>
                      <a:pt x="292" y="118"/>
                    </a:lnTo>
                    <a:lnTo>
                      <a:pt x="280" y="104"/>
                    </a:lnTo>
                    <a:lnTo>
                      <a:pt x="280" y="90"/>
                    </a:lnTo>
                    <a:lnTo>
                      <a:pt x="280" y="74"/>
                    </a:lnTo>
                    <a:lnTo>
                      <a:pt x="280" y="60"/>
                    </a:lnTo>
                    <a:lnTo>
                      <a:pt x="274" y="44"/>
                    </a:lnTo>
                    <a:lnTo>
                      <a:pt x="274" y="30"/>
                    </a:lnTo>
                    <a:lnTo>
                      <a:pt x="280" y="14"/>
                    </a:lnTo>
                    <a:lnTo>
                      <a:pt x="284" y="6"/>
                    </a:lnTo>
                    <a:lnTo>
                      <a:pt x="282" y="6"/>
                    </a:lnTo>
                    <a:lnTo>
                      <a:pt x="274" y="6"/>
                    </a:lnTo>
                    <a:lnTo>
                      <a:pt x="262" y="0"/>
                    </a:lnTo>
                    <a:lnTo>
                      <a:pt x="252" y="0"/>
                    </a:lnTo>
                    <a:lnTo>
                      <a:pt x="240" y="0"/>
                    </a:lnTo>
                    <a:lnTo>
                      <a:pt x="240" y="6"/>
                    </a:lnTo>
                    <a:lnTo>
                      <a:pt x="240" y="22"/>
                    </a:lnTo>
                    <a:lnTo>
                      <a:pt x="228" y="30"/>
                    </a:lnTo>
                    <a:lnTo>
                      <a:pt x="216" y="30"/>
                    </a:lnTo>
                    <a:lnTo>
                      <a:pt x="204" y="38"/>
                    </a:lnTo>
                    <a:lnTo>
                      <a:pt x="192" y="52"/>
                    </a:lnTo>
                    <a:lnTo>
                      <a:pt x="188" y="66"/>
                    </a:lnTo>
                    <a:lnTo>
                      <a:pt x="176" y="82"/>
                    </a:lnTo>
                    <a:lnTo>
                      <a:pt x="188" y="90"/>
                    </a:lnTo>
                    <a:lnTo>
                      <a:pt x="188" y="104"/>
                    </a:lnTo>
                    <a:lnTo>
                      <a:pt x="188" y="118"/>
                    </a:lnTo>
                    <a:lnTo>
                      <a:pt x="188" y="134"/>
                    </a:lnTo>
                    <a:lnTo>
                      <a:pt x="188" y="148"/>
                    </a:lnTo>
                    <a:lnTo>
                      <a:pt x="176" y="164"/>
                    </a:lnTo>
                    <a:lnTo>
                      <a:pt x="170" y="178"/>
                    </a:lnTo>
                    <a:lnTo>
                      <a:pt x="180" y="186"/>
                    </a:lnTo>
                    <a:lnTo>
                      <a:pt x="188" y="200"/>
                    </a:lnTo>
                    <a:lnTo>
                      <a:pt x="188" y="216"/>
                    </a:lnTo>
                    <a:lnTo>
                      <a:pt x="176" y="222"/>
                    </a:lnTo>
                    <a:lnTo>
                      <a:pt x="164" y="222"/>
                    </a:lnTo>
                    <a:lnTo>
                      <a:pt x="152" y="230"/>
                    </a:lnTo>
                    <a:lnTo>
                      <a:pt x="134" y="222"/>
                    </a:lnTo>
                    <a:lnTo>
                      <a:pt x="122" y="222"/>
                    </a:lnTo>
                    <a:lnTo>
                      <a:pt x="112" y="230"/>
                    </a:lnTo>
                    <a:lnTo>
                      <a:pt x="100" y="238"/>
                    </a:lnTo>
                    <a:lnTo>
                      <a:pt x="88" y="252"/>
                    </a:lnTo>
                    <a:lnTo>
                      <a:pt x="76" y="252"/>
                    </a:lnTo>
                    <a:lnTo>
                      <a:pt x="64" y="260"/>
                    </a:lnTo>
                    <a:lnTo>
                      <a:pt x="54" y="260"/>
                    </a:lnTo>
                    <a:lnTo>
                      <a:pt x="40" y="268"/>
                    </a:lnTo>
                    <a:lnTo>
                      <a:pt x="30" y="282"/>
                    </a:lnTo>
                    <a:lnTo>
                      <a:pt x="30" y="304"/>
                    </a:lnTo>
                    <a:lnTo>
                      <a:pt x="24" y="318"/>
                    </a:lnTo>
                    <a:lnTo>
                      <a:pt x="18" y="334"/>
                    </a:lnTo>
                    <a:lnTo>
                      <a:pt x="6" y="348"/>
                    </a:lnTo>
                    <a:lnTo>
                      <a:pt x="12" y="364"/>
                    </a:lnTo>
                    <a:lnTo>
                      <a:pt x="12" y="378"/>
                    </a:lnTo>
                    <a:lnTo>
                      <a:pt x="18" y="392"/>
                    </a:lnTo>
                    <a:lnTo>
                      <a:pt x="12" y="408"/>
                    </a:lnTo>
                    <a:lnTo>
                      <a:pt x="0" y="424"/>
                    </a:lnTo>
                    <a:lnTo>
                      <a:pt x="6" y="424"/>
                    </a:lnTo>
                    <a:lnTo>
                      <a:pt x="18" y="430"/>
                    </a:lnTo>
                    <a:lnTo>
                      <a:pt x="30" y="438"/>
                    </a:lnTo>
                    <a:lnTo>
                      <a:pt x="40" y="446"/>
                    </a:lnTo>
                    <a:lnTo>
                      <a:pt x="54" y="452"/>
                    </a:lnTo>
                    <a:lnTo>
                      <a:pt x="64" y="452"/>
                    </a:lnTo>
                    <a:lnTo>
                      <a:pt x="76" y="446"/>
                    </a:lnTo>
                    <a:lnTo>
                      <a:pt x="88" y="430"/>
                    </a:lnTo>
                    <a:lnTo>
                      <a:pt x="100" y="430"/>
                    </a:lnTo>
                    <a:lnTo>
                      <a:pt x="118" y="430"/>
                    </a:lnTo>
                    <a:lnTo>
                      <a:pt x="122" y="416"/>
                    </a:lnTo>
                    <a:lnTo>
                      <a:pt x="122" y="400"/>
                    </a:lnTo>
                    <a:lnTo>
                      <a:pt x="118" y="386"/>
                    </a:lnTo>
                    <a:lnTo>
                      <a:pt x="122" y="370"/>
                    </a:lnTo>
                    <a:lnTo>
                      <a:pt x="134" y="370"/>
                    </a:lnTo>
                    <a:lnTo>
                      <a:pt x="146" y="370"/>
                    </a:lnTo>
                    <a:lnTo>
                      <a:pt x="158" y="370"/>
                    </a:lnTo>
                    <a:lnTo>
                      <a:pt x="170" y="370"/>
                    </a:lnTo>
                    <a:lnTo>
                      <a:pt x="180" y="378"/>
                    </a:lnTo>
                    <a:lnTo>
                      <a:pt x="192" y="378"/>
                    </a:lnTo>
                    <a:lnTo>
                      <a:pt x="204" y="370"/>
                    </a:lnTo>
                    <a:lnTo>
                      <a:pt x="216" y="356"/>
                    </a:lnTo>
                    <a:lnTo>
                      <a:pt x="234" y="356"/>
                    </a:lnTo>
                    <a:lnTo>
                      <a:pt x="246" y="348"/>
                    </a:lnTo>
                    <a:lnTo>
                      <a:pt x="254" y="340"/>
                    </a:lnTo>
                    <a:lnTo>
                      <a:pt x="264" y="334"/>
                    </a:lnTo>
                    <a:lnTo>
                      <a:pt x="262" y="334"/>
                    </a:lnTo>
                    <a:lnTo>
                      <a:pt x="268" y="33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48" name="Freeform 56"/>
              <p:cNvSpPr>
                <a:spLocks noChangeAspect="1"/>
              </p:cNvSpPr>
              <p:nvPr/>
            </p:nvSpPr>
            <p:spPr bwMode="auto">
              <a:xfrm>
                <a:off x="3194" y="1976"/>
                <a:ext cx="314" cy="452"/>
              </a:xfrm>
              <a:custGeom>
                <a:avLst/>
                <a:gdLst>
                  <a:gd name="T0" fmla="*/ 280 w 314"/>
                  <a:gd name="T1" fmla="*/ 318 h 452"/>
                  <a:gd name="T2" fmla="*/ 302 w 314"/>
                  <a:gd name="T3" fmla="*/ 304 h 452"/>
                  <a:gd name="T4" fmla="*/ 302 w 314"/>
                  <a:gd name="T5" fmla="*/ 274 h 452"/>
                  <a:gd name="T6" fmla="*/ 314 w 314"/>
                  <a:gd name="T7" fmla="*/ 258 h 452"/>
                  <a:gd name="T8" fmla="*/ 310 w 314"/>
                  <a:gd name="T9" fmla="*/ 228 h 452"/>
                  <a:gd name="T10" fmla="*/ 298 w 314"/>
                  <a:gd name="T11" fmla="*/ 208 h 452"/>
                  <a:gd name="T12" fmla="*/ 286 w 314"/>
                  <a:gd name="T13" fmla="*/ 178 h 452"/>
                  <a:gd name="T14" fmla="*/ 286 w 314"/>
                  <a:gd name="T15" fmla="*/ 148 h 452"/>
                  <a:gd name="T16" fmla="*/ 292 w 314"/>
                  <a:gd name="T17" fmla="*/ 118 h 452"/>
                  <a:gd name="T18" fmla="*/ 280 w 314"/>
                  <a:gd name="T19" fmla="*/ 88 h 452"/>
                  <a:gd name="T20" fmla="*/ 280 w 314"/>
                  <a:gd name="T21" fmla="*/ 58 h 452"/>
                  <a:gd name="T22" fmla="*/ 274 w 314"/>
                  <a:gd name="T23" fmla="*/ 28 h 452"/>
                  <a:gd name="T24" fmla="*/ 282 w 314"/>
                  <a:gd name="T25" fmla="*/ 6 h 452"/>
                  <a:gd name="T26" fmla="*/ 274 w 314"/>
                  <a:gd name="T27" fmla="*/ 6 h 452"/>
                  <a:gd name="T28" fmla="*/ 252 w 314"/>
                  <a:gd name="T29" fmla="*/ 0 h 452"/>
                  <a:gd name="T30" fmla="*/ 240 w 314"/>
                  <a:gd name="T31" fmla="*/ 6 h 452"/>
                  <a:gd name="T32" fmla="*/ 228 w 314"/>
                  <a:gd name="T33" fmla="*/ 28 h 452"/>
                  <a:gd name="T34" fmla="*/ 204 w 314"/>
                  <a:gd name="T35" fmla="*/ 36 h 452"/>
                  <a:gd name="T36" fmla="*/ 188 w 314"/>
                  <a:gd name="T37" fmla="*/ 64 h 452"/>
                  <a:gd name="T38" fmla="*/ 188 w 314"/>
                  <a:gd name="T39" fmla="*/ 88 h 452"/>
                  <a:gd name="T40" fmla="*/ 188 w 314"/>
                  <a:gd name="T41" fmla="*/ 118 h 452"/>
                  <a:gd name="T42" fmla="*/ 188 w 314"/>
                  <a:gd name="T43" fmla="*/ 148 h 452"/>
                  <a:gd name="T44" fmla="*/ 170 w 314"/>
                  <a:gd name="T45" fmla="*/ 178 h 452"/>
                  <a:gd name="T46" fmla="*/ 188 w 314"/>
                  <a:gd name="T47" fmla="*/ 200 h 452"/>
                  <a:gd name="T48" fmla="*/ 174 w 314"/>
                  <a:gd name="T49" fmla="*/ 222 h 452"/>
                  <a:gd name="T50" fmla="*/ 152 w 314"/>
                  <a:gd name="T51" fmla="*/ 228 h 452"/>
                  <a:gd name="T52" fmla="*/ 122 w 314"/>
                  <a:gd name="T53" fmla="*/ 222 h 452"/>
                  <a:gd name="T54" fmla="*/ 100 w 314"/>
                  <a:gd name="T55" fmla="*/ 236 h 452"/>
                  <a:gd name="T56" fmla="*/ 76 w 314"/>
                  <a:gd name="T57" fmla="*/ 252 h 452"/>
                  <a:gd name="T58" fmla="*/ 54 w 314"/>
                  <a:gd name="T59" fmla="*/ 258 h 452"/>
                  <a:gd name="T60" fmla="*/ 30 w 314"/>
                  <a:gd name="T61" fmla="*/ 280 h 452"/>
                  <a:gd name="T62" fmla="*/ 24 w 314"/>
                  <a:gd name="T63" fmla="*/ 318 h 452"/>
                  <a:gd name="T64" fmla="*/ 6 w 314"/>
                  <a:gd name="T65" fmla="*/ 348 h 452"/>
                  <a:gd name="T66" fmla="*/ 12 w 314"/>
                  <a:gd name="T67" fmla="*/ 376 h 452"/>
                  <a:gd name="T68" fmla="*/ 12 w 314"/>
                  <a:gd name="T69" fmla="*/ 406 h 452"/>
                  <a:gd name="T70" fmla="*/ 0 w 314"/>
                  <a:gd name="T71" fmla="*/ 422 h 452"/>
                  <a:gd name="T72" fmla="*/ 18 w 314"/>
                  <a:gd name="T73" fmla="*/ 430 h 452"/>
                  <a:gd name="T74" fmla="*/ 40 w 314"/>
                  <a:gd name="T75" fmla="*/ 444 h 452"/>
                  <a:gd name="T76" fmla="*/ 64 w 314"/>
                  <a:gd name="T77" fmla="*/ 452 h 452"/>
                  <a:gd name="T78" fmla="*/ 88 w 314"/>
                  <a:gd name="T79" fmla="*/ 430 h 452"/>
                  <a:gd name="T80" fmla="*/ 118 w 314"/>
                  <a:gd name="T81" fmla="*/ 430 h 452"/>
                  <a:gd name="T82" fmla="*/ 122 w 314"/>
                  <a:gd name="T83" fmla="*/ 400 h 452"/>
                  <a:gd name="T84" fmla="*/ 122 w 314"/>
                  <a:gd name="T85" fmla="*/ 370 h 452"/>
                  <a:gd name="T86" fmla="*/ 146 w 314"/>
                  <a:gd name="T87" fmla="*/ 370 h 452"/>
                  <a:gd name="T88" fmla="*/ 170 w 314"/>
                  <a:gd name="T89" fmla="*/ 370 h 452"/>
                  <a:gd name="T90" fmla="*/ 192 w 314"/>
                  <a:gd name="T91" fmla="*/ 376 h 452"/>
                  <a:gd name="T92" fmla="*/ 216 w 314"/>
                  <a:gd name="T93" fmla="*/ 354 h 452"/>
                  <a:gd name="T94" fmla="*/ 246 w 314"/>
                  <a:gd name="T95" fmla="*/ 348 h 452"/>
                  <a:gd name="T96" fmla="*/ 264 w 314"/>
                  <a:gd name="T97" fmla="*/ 332 h 452"/>
                  <a:gd name="T98" fmla="*/ 268 w 314"/>
                  <a:gd name="T99" fmla="*/ 332 h 45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14"/>
                  <a:gd name="T151" fmla="*/ 0 h 452"/>
                  <a:gd name="T152" fmla="*/ 314 w 314"/>
                  <a:gd name="T153" fmla="*/ 452 h 45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14" h="452">
                    <a:moveTo>
                      <a:pt x="268" y="332"/>
                    </a:moveTo>
                    <a:lnTo>
                      <a:pt x="280" y="318"/>
                    </a:lnTo>
                    <a:lnTo>
                      <a:pt x="292" y="318"/>
                    </a:lnTo>
                    <a:lnTo>
                      <a:pt x="302" y="304"/>
                    </a:lnTo>
                    <a:lnTo>
                      <a:pt x="302" y="288"/>
                    </a:lnTo>
                    <a:lnTo>
                      <a:pt x="302" y="274"/>
                    </a:lnTo>
                    <a:lnTo>
                      <a:pt x="314" y="258"/>
                    </a:lnTo>
                    <a:lnTo>
                      <a:pt x="310" y="244"/>
                    </a:lnTo>
                    <a:lnTo>
                      <a:pt x="310" y="228"/>
                    </a:lnTo>
                    <a:lnTo>
                      <a:pt x="310" y="214"/>
                    </a:lnTo>
                    <a:lnTo>
                      <a:pt x="298" y="208"/>
                    </a:lnTo>
                    <a:lnTo>
                      <a:pt x="292" y="192"/>
                    </a:lnTo>
                    <a:lnTo>
                      <a:pt x="286" y="178"/>
                    </a:lnTo>
                    <a:lnTo>
                      <a:pt x="280" y="162"/>
                    </a:lnTo>
                    <a:lnTo>
                      <a:pt x="286" y="148"/>
                    </a:lnTo>
                    <a:lnTo>
                      <a:pt x="286" y="132"/>
                    </a:lnTo>
                    <a:lnTo>
                      <a:pt x="292" y="118"/>
                    </a:lnTo>
                    <a:lnTo>
                      <a:pt x="280" y="104"/>
                    </a:lnTo>
                    <a:lnTo>
                      <a:pt x="280" y="88"/>
                    </a:lnTo>
                    <a:lnTo>
                      <a:pt x="280" y="74"/>
                    </a:lnTo>
                    <a:lnTo>
                      <a:pt x="280" y="58"/>
                    </a:lnTo>
                    <a:lnTo>
                      <a:pt x="274" y="42"/>
                    </a:lnTo>
                    <a:lnTo>
                      <a:pt x="274" y="28"/>
                    </a:lnTo>
                    <a:lnTo>
                      <a:pt x="280" y="14"/>
                    </a:lnTo>
                    <a:lnTo>
                      <a:pt x="282" y="6"/>
                    </a:lnTo>
                    <a:lnTo>
                      <a:pt x="274" y="6"/>
                    </a:lnTo>
                    <a:lnTo>
                      <a:pt x="262" y="0"/>
                    </a:lnTo>
                    <a:lnTo>
                      <a:pt x="252" y="0"/>
                    </a:lnTo>
                    <a:lnTo>
                      <a:pt x="240" y="0"/>
                    </a:lnTo>
                    <a:lnTo>
                      <a:pt x="240" y="6"/>
                    </a:lnTo>
                    <a:lnTo>
                      <a:pt x="240" y="20"/>
                    </a:lnTo>
                    <a:lnTo>
                      <a:pt x="228" y="28"/>
                    </a:lnTo>
                    <a:lnTo>
                      <a:pt x="216" y="28"/>
                    </a:lnTo>
                    <a:lnTo>
                      <a:pt x="204" y="36"/>
                    </a:lnTo>
                    <a:lnTo>
                      <a:pt x="192" y="50"/>
                    </a:lnTo>
                    <a:lnTo>
                      <a:pt x="188" y="64"/>
                    </a:lnTo>
                    <a:lnTo>
                      <a:pt x="174" y="80"/>
                    </a:lnTo>
                    <a:lnTo>
                      <a:pt x="188" y="88"/>
                    </a:lnTo>
                    <a:lnTo>
                      <a:pt x="188" y="104"/>
                    </a:lnTo>
                    <a:lnTo>
                      <a:pt x="188" y="118"/>
                    </a:lnTo>
                    <a:lnTo>
                      <a:pt x="188" y="132"/>
                    </a:lnTo>
                    <a:lnTo>
                      <a:pt x="188" y="148"/>
                    </a:lnTo>
                    <a:lnTo>
                      <a:pt x="174" y="162"/>
                    </a:lnTo>
                    <a:lnTo>
                      <a:pt x="170" y="178"/>
                    </a:lnTo>
                    <a:lnTo>
                      <a:pt x="180" y="184"/>
                    </a:lnTo>
                    <a:lnTo>
                      <a:pt x="188" y="200"/>
                    </a:lnTo>
                    <a:lnTo>
                      <a:pt x="188" y="214"/>
                    </a:lnTo>
                    <a:lnTo>
                      <a:pt x="174" y="222"/>
                    </a:lnTo>
                    <a:lnTo>
                      <a:pt x="164" y="222"/>
                    </a:lnTo>
                    <a:lnTo>
                      <a:pt x="152" y="228"/>
                    </a:lnTo>
                    <a:lnTo>
                      <a:pt x="134" y="222"/>
                    </a:lnTo>
                    <a:lnTo>
                      <a:pt x="122" y="222"/>
                    </a:lnTo>
                    <a:lnTo>
                      <a:pt x="112" y="228"/>
                    </a:lnTo>
                    <a:lnTo>
                      <a:pt x="100" y="236"/>
                    </a:lnTo>
                    <a:lnTo>
                      <a:pt x="88" y="252"/>
                    </a:lnTo>
                    <a:lnTo>
                      <a:pt x="76" y="252"/>
                    </a:lnTo>
                    <a:lnTo>
                      <a:pt x="64" y="258"/>
                    </a:lnTo>
                    <a:lnTo>
                      <a:pt x="54" y="258"/>
                    </a:lnTo>
                    <a:lnTo>
                      <a:pt x="40" y="266"/>
                    </a:lnTo>
                    <a:lnTo>
                      <a:pt x="30" y="280"/>
                    </a:lnTo>
                    <a:lnTo>
                      <a:pt x="30" y="304"/>
                    </a:lnTo>
                    <a:lnTo>
                      <a:pt x="24" y="318"/>
                    </a:lnTo>
                    <a:lnTo>
                      <a:pt x="18" y="332"/>
                    </a:lnTo>
                    <a:lnTo>
                      <a:pt x="6" y="348"/>
                    </a:lnTo>
                    <a:lnTo>
                      <a:pt x="12" y="362"/>
                    </a:lnTo>
                    <a:lnTo>
                      <a:pt x="12" y="376"/>
                    </a:lnTo>
                    <a:lnTo>
                      <a:pt x="18" y="392"/>
                    </a:lnTo>
                    <a:lnTo>
                      <a:pt x="12" y="406"/>
                    </a:lnTo>
                    <a:lnTo>
                      <a:pt x="0" y="422"/>
                    </a:lnTo>
                    <a:lnTo>
                      <a:pt x="6" y="422"/>
                    </a:lnTo>
                    <a:lnTo>
                      <a:pt x="18" y="430"/>
                    </a:lnTo>
                    <a:lnTo>
                      <a:pt x="30" y="436"/>
                    </a:lnTo>
                    <a:lnTo>
                      <a:pt x="40" y="444"/>
                    </a:lnTo>
                    <a:lnTo>
                      <a:pt x="54" y="452"/>
                    </a:lnTo>
                    <a:lnTo>
                      <a:pt x="64" y="452"/>
                    </a:lnTo>
                    <a:lnTo>
                      <a:pt x="76" y="444"/>
                    </a:lnTo>
                    <a:lnTo>
                      <a:pt x="88" y="430"/>
                    </a:lnTo>
                    <a:lnTo>
                      <a:pt x="100" y="430"/>
                    </a:lnTo>
                    <a:lnTo>
                      <a:pt x="118" y="430"/>
                    </a:lnTo>
                    <a:lnTo>
                      <a:pt x="122" y="416"/>
                    </a:lnTo>
                    <a:lnTo>
                      <a:pt x="122" y="400"/>
                    </a:lnTo>
                    <a:lnTo>
                      <a:pt x="118" y="384"/>
                    </a:lnTo>
                    <a:lnTo>
                      <a:pt x="122" y="370"/>
                    </a:lnTo>
                    <a:lnTo>
                      <a:pt x="134" y="370"/>
                    </a:lnTo>
                    <a:lnTo>
                      <a:pt x="146" y="370"/>
                    </a:lnTo>
                    <a:lnTo>
                      <a:pt x="158" y="370"/>
                    </a:lnTo>
                    <a:lnTo>
                      <a:pt x="170" y="370"/>
                    </a:lnTo>
                    <a:lnTo>
                      <a:pt x="180" y="376"/>
                    </a:lnTo>
                    <a:lnTo>
                      <a:pt x="192" y="376"/>
                    </a:lnTo>
                    <a:lnTo>
                      <a:pt x="204" y="370"/>
                    </a:lnTo>
                    <a:lnTo>
                      <a:pt x="216" y="354"/>
                    </a:lnTo>
                    <a:lnTo>
                      <a:pt x="234" y="354"/>
                    </a:lnTo>
                    <a:lnTo>
                      <a:pt x="246" y="348"/>
                    </a:lnTo>
                    <a:lnTo>
                      <a:pt x="254" y="340"/>
                    </a:lnTo>
                    <a:lnTo>
                      <a:pt x="264" y="332"/>
                    </a:lnTo>
                    <a:lnTo>
                      <a:pt x="262" y="332"/>
                    </a:lnTo>
                    <a:lnTo>
                      <a:pt x="268" y="33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49" name="Freeform 57"/>
              <p:cNvSpPr>
                <a:spLocks noChangeAspect="1"/>
              </p:cNvSpPr>
              <p:nvPr/>
            </p:nvSpPr>
            <p:spPr bwMode="auto">
              <a:xfrm>
                <a:off x="3190" y="1972"/>
                <a:ext cx="314" cy="452"/>
              </a:xfrm>
              <a:custGeom>
                <a:avLst/>
                <a:gdLst>
                  <a:gd name="T0" fmla="*/ 278 w 314"/>
                  <a:gd name="T1" fmla="*/ 318 h 452"/>
                  <a:gd name="T2" fmla="*/ 302 w 314"/>
                  <a:gd name="T3" fmla="*/ 304 h 452"/>
                  <a:gd name="T4" fmla="*/ 302 w 314"/>
                  <a:gd name="T5" fmla="*/ 274 h 452"/>
                  <a:gd name="T6" fmla="*/ 314 w 314"/>
                  <a:gd name="T7" fmla="*/ 258 h 452"/>
                  <a:gd name="T8" fmla="*/ 308 w 314"/>
                  <a:gd name="T9" fmla="*/ 228 h 452"/>
                  <a:gd name="T10" fmla="*/ 296 w 314"/>
                  <a:gd name="T11" fmla="*/ 206 h 452"/>
                  <a:gd name="T12" fmla="*/ 284 w 314"/>
                  <a:gd name="T13" fmla="*/ 178 h 452"/>
                  <a:gd name="T14" fmla="*/ 284 w 314"/>
                  <a:gd name="T15" fmla="*/ 148 h 452"/>
                  <a:gd name="T16" fmla="*/ 290 w 314"/>
                  <a:gd name="T17" fmla="*/ 118 h 452"/>
                  <a:gd name="T18" fmla="*/ 278 w 314"/>
                  <a:gd name="T19" fmla="*/ 88 h 452"/>
                  <a:gd name="T20" fmla="*/ 278 w 314"/>
                  <a:gd name="T21" fmla="*/ 58 h 452"/>
                  <a:gd name="T22" fmla="*/ 272 w 314"/>
                  <a:gd name="T23" fmla="*/ 28 h 452"/>
                  <a:gd name="T24" fmla="*/ 282 w 314"/>
                  <a:gd name="T25" fmla="*/ 6 h 452"/>
                  <a:gd name="T26" fmla="*/ 272 w 314"/>
                  <a:gd name="T27" fmla="*/ 6 h 452"/>
                  <a:gd name="T28" fmla="*/ 250 w 314"/>
                  <a:gd name="T29" fmla="*/ 0 h 452"/>
                  <a:gd name="T30" fmla="*/ 238 w 314"/>
                  <a:gd name="T31" fmla="*/ 6 h 452"/>
                  <a:gd name="T32" fmla="*/ 226 w 314"/>
                  <a:gd name="T33" fmla="*/ 28 h 452"/>
                  <a:gd name="T34" fmla="*/ 202 w 314"/>
                  <a:gd name="T35" fmla="*/ 36 h 452"/>
                  <a:gd name="T36" fmla="*/ 186 w 314"/>
                  <a:gd name="T37" fmla="*/ 66 h 452"/>
                  <a:gd name="T38" fmla="*/ 186 w 314"/>
                  <a:gd name="T39" fmla="*/ 88 h 452"/>
                  <a:gd name="T40" fmla="*/ 186 w 314"/>
                  <a:gd name="T41" fmla="*/ 118 h 452"/>
                  <a:gd name="T42" fmla="*/ 186 w 314"/>
                  <a:gd name="T43" fmla="*/ 148 h 452"/>
                  <a:gd name="T44" fmla="*/ 168 w 314"/>
                  <a:gd name="T45" fmla="*/ 178 h 452"/>
                  <a:gd name="T46" fmla="*/ 186 w 314"/>
                  <a:gd name="T47" fmla="*/ 200 h 452"/>
                  <a:gd name="T48" fmla="*/ 174 w 314"/>
                  <a:gd name="T49" fmla="*/ 222 h 452"/>
                  <a:gd name="T50" fmla="*/ 150 w 314"/>
                  <a:gd name="T51" fmla="*/ 228 h 452"/>
                  <a:gd name="T52" fmla="*/ 122 w 314"/>
                  <a:gd name="T53" fmla="*/ 222 h 452"/>
                  <a:gd name="T54" fmla="*/ 98 w 314"/>
                  <a:gd name="T55" fmla="*/ 236 h 452"/>
                  <a:gd name="T56" fmla="*/ 76 w 314"/>
                  <a:gd name="T57" fmla="*/ 252 h 452"/>
                  <a:gd name="T58" fmla="*/ 52 w 314"/>
                  <a:gd name="T59" fmla="*/ 258 h 452"/>
                  <a:gd name="T60" fmla="*/ 28 w 314"/>
                  <a:gd name="T61" fmla="*/ 282 h 452"/>
                  <a:gd name="T62" fmla="*/ 24 w 314"/>
                  <a:gd name="T63" fmla="*/ 318 h 452"/>
                  <a:gd name="T64" fmla="*/ 6 w 314"/>
                  <a:gd name="T65" fmla="*/ 348 h 452"/>
                  <a:gd name="T66" fmla="*/ 10 w 314"/>
                  <a:gd name="T67" fmla="*/ 378 h 452"/>
                  <a:gd name="T68" fmla="*/ 10 w 314"/>
                  <a:gd name="T69" fmla="*/ 406 h 452"/>
                  <a:gd name="T70" fmla="*/ 0 w 314"/>
                  <a:gd name="T71" fmla="*/ 422 h 452"/>
                  <a:gd name="T72" fmla="*/ 16 w 314"/>
                  <a:gd name="T73" fmla="*/ 430 h 452"/>
                  <a:gd name="T74" fmla="*/ 40 w 314"/>
                  <a:gd name="T75" fmla="*/ 444 h 452"/>
                  <a:gd name="T76" fmla="*/ 64 w 314"/>
                  <a:gd name="T77" fmla="*/ 452 h 452"/>
                  <a:gd name="T78" fmla="*/ 86 w 314"/>
                  <a:gd name="T79" fmla="*/ 430 h 452"/>
                  <a:gd name="T80" fmla="*/ 116 w 314"/>
                  <a:gd name="T81" fmla="*/ 430 h 452"/>
                  <a:gd name="T82" fmla="*/ 122 w 314"/>
                  <a:gd name="T83" fmla="*/ 400 h 452"/>
                  <a:gd name="T84" fmla="*/ 122 w 314"/>
                  <a:gd name="T85" fmla="*/ 370 h 452"/>
                  <a:gd name="T86" fmla="*/ 144 w 314"/>
                  <a:gd name="T87" fmla="*/ 370 h 452"/>
                  <a:gd name="T88" fmla="*/ 168 w 314"/>
                  <a:gd name="T89" fmla="*/ 370 h 452"/>
                  <a:gd name="T90" fmla="*/ 190 w 314"/>
                  <a:gd name="T91" fmla="*/ 378 h 452"/>
                  <a:gd name="T92" fmla="*/ 216 w 314"/>
                  <a:gd name="T93" fmla="*/ 354 h 452"/>
                  <a:gd name="T94" fmla="*/ 244 w 314"/>
                  <a:gd name="T95" fmla="*/ 348 h 452"/>
                  <a:gd name="T96" fmla="*/ 264 w 314"/>
                  <a:gd name="T97" fmla="*/ 332 h 452"/>
                  <a:gd name="T98" fmla="*/ 266 w 314"/>
                  <a:gd name="T99" fmla="*/ 332 h 45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14"/>
                  <a:gd name="T151" fmla="*/ 0 h 452"/>
                  <a:gd name="T152" fmla="*/ 314 w 314"/>
                  <a:gd name="T153" fmla="*/ 452 h 45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14" h="452">
                    <a:moveTo>
                      <a:pt x="266" y="332"/>
                    </a:moveTo>
                    <a:lnTo>
                      <a:pt x="278" y="318"/>
                    </a:lnTo>
                    <a:lnTo>
                      <a:pt x="290" y="318"/>
                    </a:lnTo>
                    <a:lnTo>
                      <a:pt x="302" y="304"/>
                    </a:lnTo>
                    <a:lnTo>
                      <a:pt x="302" y="288"/>
                    </a:lnTo>
                    <a:lnTo>
                      <a:pt x="302" y="274"/>
                    </a:lnTo>
                    <a:lnTo>
                      <a:pt x="312" y="258"/>
                    </a:lnTo>
                    <a:lnTo>
                      <a:pt x="314" y="258"/>
                    </a:lnTo>
                    <a:lnTo>
                      <a:pt x="308" y="244"/>
                    </a:lnTo>
                    <a:lnTo>
                      <a:pt x="308" y="228"/>
                    </a:lnTo>
                    <a:lnTo>
                      <a:pt x="308" y="214"/>
                    </a:lnTo>
                    <a:lnTo>
                      <a:pt x="296" y="206"/>
                    </a:lnTo>
                    <a:lnTo>
                      <a:pt x="290" y="192"/>
                    </a:lnTo>
                    <a:lnTo>
                      <a:pt x="284" y="178"/>
                    </a:lnTo>
                    <a:lnTo>
                      <a:pt x="278" y="162"/>
                    </a:lnTo>
                    <a:lnTo>
                      <a:pt x="284" y="148"/>
                    </a:lnTo>
                    <a:lnTo>
                      <a:pt x="284" y="132"/>
                    </a:lnTo>
                    <a:lnTo>
                      <a:pt x="290" y="118"/>
                    </a:lnTo>
                    <a:lnTo>
                      <a:pt x="278" y="104"/>
                    </a:lnTo>
                    <a:lnTo>
                      <a:pt x="278" y="88"/>
                    </a:lnTo>
                    <a:lnTo>
                      <a:pt x="278" y="74"/>
                    </a:lnTo>
                    <a:lnTo>
                      <a:pt x="278" y="58"/>
                    </a:lnTo>
                    <a:lnTo>
                      <a:pt x="272" y="44"/>
                    </a:lnTo>
                    <a:lnTo>
                      <a:pt x="272" y="28"/>
                    </a:lnTo>
                    <a:lnTo>
                      <a:pt x="278" y="14"/>
                    </a:lnTo>
                    <a:lnTo>
                      <a:pt x="282" y="6"/>
                    </a:lnTo>
                    <a:lnTo>
                      <a:pt x="280" y="6"/>
                    </a:lnTo>
                    <a:lnTo>
                      <a:pt x="272" y="6"/>
                    </a:lnTo>
                    <a:lnTo>
                      <a:pt x="260" y="0"/>
                    </a:lnTo>
                    <a:lnTo>
                      <a:pt x="250" y="0"/>
                    </a:lnTo>
                    <a:lnTo>
                      <a:pt x="238" y="0"/>
                    </a:lnTo>
                    <a:lnTo>
                      <a:pt x="238" y="6"/>
                    </a:lnTo>
                    <a:lnTo>
                      <a:pt x="238" y="20"/>
                    </a:lnTo>
                    <a:lnTo>
                      <a:pt x="226" y="28"/>
                    </a:lnTo>
                    <a:lnTo>
                      <a:pt x="216" y="28"/>
                    </a:lnTo>
                    <a:lnTo>
                      <a:pt x="202" y="36"/>
                    </a:lnTo>
                    <a:lnTo>
                      <a:pt x="190" y="52"/>
                    </a:lnTo>
                    <a:lnTo>
                      <a:pt x="186" y="66"/>
                    </a:lnTo>
                    <a:lnTo>
                      <a:pt x="174" y="80"/>
                    </a:lnTo>
                    <a:lnTo>
                      <a:pt x="186" y="88"/>
                    </a:lnTo>
                    <a:lnTo>
                      <a:pt x="186" y="104"/>
                    </a:lnTo>
                    <a:lnTo>
                      <a:pt x="186" y="118"/>
                    </a:lnTo>
                    <a:lnTo>
                      <a:pt x="186" y="132"/>
                    </a:lnTo>
                    <a:lnTo>
                      <a:pt x="186" y="148"/>
                    </a:lnTo>
                    <a:lnTo>
                      <a:pt x="174" y="162"/>
                    </a:lnTo>
                    <a:lnTo>
                      <a:pt x="168" y="178"/>
                    </a:lnTo>
                    <a:lnTo>
                      <a:pt x="180" y="184"/>
                    </a:lnTo>
                    <a:lnTo>
                      <a:pt x="186" y="200"/>
                    </a:lnTo>
                    <a:lnTo>
                      <a:pt x="186" y="214"/>
                    </a:lnTo>
                    <a:lnTo>
                      <a:pt x="174" y="222"/>
                    </a:lnTo>
                    <a:lnTo>
                      <a:pt x="162" y="222"/>
                    </a:lnTo>
                    <a:lnTo>
                      <a:pt x="150" y="228"/>
                    </a:lnTo>
                    <a:lnTo>
                      <a:pt x="134" y="222"/>
                    </a:lnTo>
                    <a:lnTo>
                      <a:pt x="122" y="222"/>
                    </a:lnTo>
                    <a:lnTo>
                      <a:pt x="110" y="228"/>
                    </a:lnTo>
                    <a:lnTo>
                      <a:pt x="98" y="236"/>
                    </a:lnTo>
                    <a:lnTo>
                      <a:pt x="86" y="252"/>
                    </a:lnTo>
                    <a:lnTo>
                      <a:pt x="76" y="252"/>
                    </a:lnTo>
                    <a:lnTo>
                      <a:pt x="64" y="258"/>
                    </a:lnTo>
                    <a:lnTo>
                      <a:pt x="52" y="258"/>
                    </a:lnTo>
                    <a:lnTo>
                      <a:pt x="40" y="266"/>
                    </a:lnTo>
                    <a:lnTo>
                      <a:pt x="28" y="282"/>
                    </a:lnTo>
                    <a:lnTo>
                      <a:pt x="28" y="304"/>
                    </a:lnTo>
                    <a:lnTo>
                      <a:pt x="24" y="318"/>
                    </a:lnTo>
                    <a:lnTo>
                      <a:pt x="16" y="332"/>
                    </a:lnTo>
                    <a:lnTo>
                      <a:pt x="6" y="348"/>
                    </a:lnTo>
                    <a:lnTo>
                      <a:pt x="10" y="362"/>
                    </a:lnTo>
                    <a:lnTo>
                      <a:pt x="10" y="378"/>
                    </a:lnTo>
                    <a:lnTo>
                      <a:pt x="16" y="392"/>
                    </a:lnTo>
                    <a:lnTo>
                      <a:pt x="10" y="406"/>
                    </a:lnTo>
                    <a:lnTo>
                      <a:pt x="0" y="422"/>
                    </a:lnTo>
                    <a:lnTo>
                      <a:pt x="6" y="422"/>
                    </a:lnTo>
                    <a:lnTo>
                      <a:pt x="16" y="430"/>
                    </a:lnTo>
                    <a:lnTo>
                      <a:pt x="28" y="436"/>
                    </a:lnTo>
                    <a:lnTo>
                      <a:pt x="40" y="444"/>
                    </a:lnTo>
                    <a:lnTo>
                      <a:pt x="52" y="452"/>
                    </a:lnTo>
                    <a:lnTo>
                      <a:pt x="64" y="452"/>
                    </a:lnTo>
                    <a:lnTo>
                      <a:pt x="76" y="444"/>
                    </a:lnTo>
                    <a:lnTo>
                      <a:pt x="86" y="430"/>
                    </a:lnTo>
                    <a:lnTo>
                      <a:pt x="98" y="430"/>
                    </a:lnTo>
                    <a:lnTo>
                      <a:pt x="116" y="430"/>
                    </a:lnTo>
                    <a:lnTo>
                      <a:pt x="122" y="414"/>
                    </a:lnTo>
                    <a:lnTo>
                      <a:pt x="122" y="400"/>
                    </a:lnTo>
                    <a:lnTo>
                      <a:pt x="116" y="384"/>
                    </a:lnTo>
                    <a:lnTo>
                      <a:pt x="122" y="370"/>
                    </a:lnTo>
                    <a:lnTo>
                      <a:pt x="134" y="370"/>
                    </a:lnTo>
                    <a:lnTo>
                      <a:pt x="144" y="370"/>
                    </a:lnTo>
                    <a:lnTo>
                      <a:pt x="156" y="370"/>
                    </a:lnTo>
                    <a:lnTo>
                      <a:pt x="168" y="370"/>
                    </a:lnTo>
                    <a:lnTo>
                      <a:pt x="180" y="378"/>
                    </a:lnTo>
                    <a:lnTo>
                      <a:pt x="190" y="378"/>
                    </a:lnTo>
                    <a:lnTo>
                      <a:pt x="202" y="370"/>
                    </a:lnTo>
                    <a:lnTo>
                      <a:pt x="216" y="354"/>
                    </a:lnTo>
                    <a:lnTo>
                      <a:pt x="232" y="354"/>
                    </a:lnTo>
                    <a:lnTo>
                      <a:pt x="244" y="348"/>
                    </a:lnTo>
                    <a:lnTo>
                      <a:pt x="252" y="340"/>
                    </a:lnTo>
                    <a:lnTo>
                      <a:pt x="264" y="332"/>
                    </a:lnTo>
                    <a:lnTo>
                      <a:pt x="260" y="332"/>
                    </a:lnTo>
                    <a:lnTo>
                      <a:pt x="266" y="33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60" name="Group 58"/>
              <p:cNvGrpSpPr>
                <a:grpSpLocks noChangeAspect="1"/>
              </p:cNvGrpSpPr>
              <p:nvPr/>
            </p:nvGrpSpPr>
            <p:grpSpPr bwMode="auto">
              <a:xfrm>
                <a:off x="3190" y="1972"/>
                <a:ext cx="314" cy="452"/>
                <a:chOff x="3190" y="1972"/>
                <a:chExt cx="314" cy="452"/>
              </a:xfrm>
            </p:grpSpPr>
            <p:sp>
              <p:nvSpPr>
                <p:cNvPr id="35951" name="Freeform 59"/>
                <p:cNvSpPr>
                  <a:spLocks noChangeAspect="1"/>
                </p:cNvSpPr>
                <p:nvPr/>
              </p:nvSpPr>
              <p:spPr bwMode="auto">
                <a:xfrm>
                  <a:off x="3190" y="1972"/>
                  <a:ext cx="314" cy="452"/>
                </a:xfrm>
                <a:custGeom>
                  <a:avLst/>
                  <a:gdLst>
                    <a:gd name="T0" fmla="*/ 278 w 314"/>
                    <a:gd name="T1" fmla="*/ 318 h 452"/>
                    <a:gd name="T2" fmla="*/ 302 w 314"/>
                    <a:gd name="T3" fmla="*/ 304 h 452"/>
                    <a:gd name="T4" fmla="*/ 302 w 314"/>
                    <a:gd name="T5" fmla="*/ 274 h 452"/>
                    <a:gd name="T6" fmla="*/ 314 w 314"/>
                    <a:gd name="T7" fmla="*/ 258 h 452"/>
                    <a:gd name="T8" fmla="*/ 308 w 314"/>
                    <a:gd name="T9" fmla="*/ 228 h 452"/>
                    <a:gd name="T10" fmla="*/ 296 w 314"/>
                    <a:gd name="T11" fmla="*/ 206 h 452"/>
                    <a:gd name="T12" fmla="*/ 284 w 314"/>
                    <a:gd name="T13" fmla="*/ 178 h 452"/>
                    <a:gd name="T14" fmla="*/ 284 w 314"/>
                    <a:gd name="T15" fmla="*/ 148 h 452"/>
                    <a:gd name="T16" fmla="*/ 290 w 314"/>
                    <a:gd name="T17" fmla="*/ 118 h 452"/>
                    <a:gd name="T18" fmla="*/ 278 w 314"/>
                    <a:gd name="T19" fmla="*/ 88 h 452"/>
                    <a:gd name="T20" fmla="*/ 278 w 314"/>
                    <a:gd name="T21" fmla="*/ 58 h 452"/>
                    <a:gd name="T22" fmla="*/ 272 w 314"/>
                    <a:gd name="T23" fmla="*/ 28 h 452"/>
                    <a:gd name="T24" fmla="*/ 282 w 314"/>
                    <a:gd name="T25" fmla="*/ 6 h 452"/>
                    <a:gd name="T26" fmla="*/ 272 w 314"/>
                    <a:gd name="T27" fmla="*/ 6 h 452"/>
                    <a:gd name="T28" fmla="*/ 250 w 314"/>
                    <a:gd name="T29" fmla="*/ 0 h 452"/>
                    <a:gd name="T30" fmla="*/ 238 w 314"/>
                    <a:gd name="T31" fmla="*/ 6 h 452"/>
                    <a:gd name="T32" fmla="*/ 226 w 314"/>
                    <a:gd name="T33" fmla="*/ 28 h 452"/>
                    <a:gd name="T34" fmla="*/ 202 w 314"/>
                    <a:gd name="T35" fmla="*/ 36 h 452"/>
                    <a:gd name="T36" fmla="*/ 186 w 314"/>
                    <a:gd name="T37" fmla="*/ 66 h 452"/>
                    <a:gd name="T38" fmla="*/ 186 w 314"/>
                    <a:gd name="T39" fmla="*/ 88 h 452"/>
                    <a:gd name="T40" fmla="*/ 186 w 314"/>
                    <a:gd name="T41" fmla="*/ 118 h 452"/>
                    <a:gd name="T42" fmla="*/ 186 w 314"/>
                    <a:gd name="T43" fmla="*/ 148 h 452"/>
                    <a:gd name="T44" fmla="*/ 168 w 314"/>
                    <a:gd name="T45" fmla="*/ 178 h 452"/>
                    <a:gd name="T46" fmla="*/ 186 w 314"/>
                    <a:gd name="T47" fmla="*/ 200 h 452"/>
                    <a:gd name="T48" fmla="*/ 174 w 314"/>
                    <a:gd name="T49" fmla="*/ 222 h 452"/>
                    <a:gd name="T50" fmla="*/ 150 w 314"/>
                    <a:gd name="T51" fmla="*/ 228 h 452"/>
                    <a:gd name="T52" fmla="*/ 122 w 314"/>
                    <a:gd name="T53" fmla="*/ 222 h 452"/>
                    <a:gd name="T54" fmla="*/ 98 w 314"/>
                    <a:gd name="T55" fmla="*/ 236 h 452"/>
                    <a:gd name="T56" fmla="*/ 76 w 314"/>
                    <a:gd name="T57" fmla="*/ 252 h 452"/>
                    <a:gd name="T58" fmla="*/ 52 w 314"/>
                    <a:gd name="T59" fmla="*/ 258 h 452"/>
                    <a:gd name="T60" fmla="*/ 28 w 314"/>
                    <a:gd name="T61" fmla="*/ 282 h 452"/>
                    <a:gd name="T62" fmla="*/ 24 w 314"/>
                    <a:gd name="T63" fmla="*/ 318 h 452"/>
                    <a:gd name="T64" fmla="*/ 6 w 314"/>
                    <a:gd name="T65" fmla="*/ 348 h 452"/>
                    <a:gd name="T66" fmla="*/ 10 w 314"/>
                    <a:gd name="T67" fmla="*/ 378 h 452"/>
                    <a:gd name="T68" fmla="*/ 10 w 314"/>
                    <a:gd name="T69" fmla="*/ 406 h 452"/>
                    <a:gd name="T70" fmla="*/ 0 w 314"/>
                    <a:gd name="T71" fmla="*/ 422 h 452"/>
                    <a:gd name="T72" fmla="*/ 16 w 314"/>
                    <a:gd name="T73" fmla="*/ 430 h 452"/>
                    <a:gd name="T74" fmla="*/ 40 w 314"/>
                    <a:gd name="T75" fmla="*/ 444 h 452"/>
                    <a:gd name="T76" fmla="*/ 64 w 314"/>
                    <a:gd name="T77" fmla="*/ 452 h 452"/>
                    <a:gd name="T78" fmla="*/ 86 w 314"/>
                    <a:gd name="T79" fmla="*/ 430 h 452"/>
                    <a:gd name="T80" fmla="*/ 116 w 314"/>
                    <a:gd name="T81" fmla="*/ 430 h 452"/>
                    <a:gd name="T82" fmla="*/ 122 w 314"/>
                    <a:gd name="T83" fmla="*/ 400 h 452"/>
                    <a:gd name="T84" fmla="*/ 122 w 314"/>
                    <a:gd name="T85" fmla="*/ 370 h 452"/>
                    <a:gd name="T86" fmla="*/ 144 w 314"/>
                    <a:gd name="T87" fmla="*/ 370 h 452"/>
                    <a:gd name="T88" fmla="*/ 168 w 314"/>
                    <a:gd name="T89" fmla="*/ 370 h 452"/>
                    <a:gd name="T90" fmla="*/ 190 w 314"/>
                    <a:gd name="T91" fmla="*/ 378 h 452"/>
                    <a:gd name="T92" fmla="*/ 216 w 314"/>
                    <a:gd name="T93" fmla="*/ 354 h 452"/>
                    <a:gd name="T94" fmla="*/ 244 w 314"/>
                    <a:gd name="T95" fmla="*/ 348 h 452"/>
                    <a:gd name="T96" fmla="*/ 264 w 314"/>
                    <a:gd name="T97" fmla="*/ 332 h 452"/>
                    <a:gd name="T98" fmla="*/ 266 w 314"/>
                    <a:gd name="T99" fmla="*/ 332 h 452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14"/>
                    <a:gd name="T151" fmla="*/ 0 h 452"/>
                    <a:gd name="T152" fmla="*/ 314 w 314"/>
                    <a:gd name="T153" fmla="*/ 452 h 452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14" h="452">
                      <a:moveTo>
                        <a:pt x="266" y="332"/>
                      </a:moveTo>
                      <a:lnTo>
                        <a:pt x="278" y="318"/>
                      </a:lnTo>
                      <a:lnTo>
                        <a:pt x="290" y="318"/>
                      </a:lnTo>
                      <a:lnTo>
                        <a:pt x="302" y="304"/>
                      </a:lnTo>
                      <a:lnTo>
                        <a:pt x="302" y="288"/>
                      </a:lnTo>
                      <a:lnTo>
                        <a:pt x="302" y="274"/>
                      </a:lnTo>
                      <a:lnTo>
                        <a:pt x="312" y="258"/>
                      </a:lnTo>
                      <a:lnTo>
                        <a:pt x="314" y="258"/>
                      </a:lnTo>
                      <a:lnTo>
                        <a:pt x="308" y="244"/>
                      </a:lnTo>
                      <a:lnTo>
                        <a:pt x="308" y="228"/>
                      </a:lnTo>
                      <a:lnTo>
                        <a:pt x="308" y="214"/>
                      </a:lnTo>
                      <a:lnTo>
                        <a:pt x="296" y="206"/>
                      </a:lnTo>
                      <a:lnTo>
                        <a:pt x="290" y="192"/>
                      </a:lnTo>
                      <a:lnTo>
                        <a:pt x="284" y="178"/>
                      </a:lnTo>
                      <a:lnTo>
                        <a:pt x="278" y="162"/>
                      </a:lnTo>
                      <a:lnTo>
                        <a:pt x="284" y="148"/>
                      </a:lnTo>
                      <a:lnTo>
                        <a:pt x="284" y="132"/>
                      </a:lnTo>
                      <a:lnTo>
                        <a:pt x="290" y="118"/>
                      </a:lnTo>
                      <a:lnTo>
                        <a:pt x="278" y="104"/>
                      </a:lnTo>
                      <a:lnTo>
                        <a:pt x="278" y="88"/>
                      </a:lnTo>
                      <a:lnTo>
                        <a:pt x="278" y="74"/>
                      </a:lnTo>
                      <a:lnTo>
                        <a:pt x="278" y="58"/>
                      </a:lnTo>
                      <a:lnTo>
                        <a:pt x="272" y="44"/>
                      </a:lnTo>
                      <a:lnTo>
                        <a:pt x="272" y="28"/>
                      </a:lnTo>
                      <a:lnTo>
                        <a:pt x="278" y="14"/>
                      </a:lnTo>
                      <a:lnTo>
                        <a:pt x="282" y="6"/>
                      </a:lnTo>
                      <a:lnTo>
                        <a:pt x="280" y="6"/>
                      </a:lnTo>
                      <a:lnTo>
                        <a:pt x="272" y="6"/>
                      </a:lnTo>
                      <a:lnTo>
                        <a:pt x="260" y="0"/>
                      </a:lnTo>
                      <a:lnTo>
                        <a:pt x="250" y="0"/>
                      </a:lnTo>
                      <a:lnTo>
                        <a:pt x="238" y="0"/>
                      </a:lnTo>
                      <a:lnTo>
                        <a:pt x="238" y="6"/>
                      </a:lnTo>
                      <a:lnTo>
                        <a:pt x="238" y="20"/>
                      </a:lnTo>
                      <a:lnTo>
                        <a:pt x="226" y="28"/>
                      </a:lnTo>
                      <a:lnTo>
                        <a:pt x="216" y="28"/>
                      </a:lnTo>
                      <a:lnTo>
                        <a:pt x="202" y="36"/>
                      </a:lnTo>
                      <a:lnTo>
                        <a:pt x="190" y="52"/>
                      </a:lnTo>
                      <a:lnTo>
                        <a:pt x="186" y="66"/>
                      </a:lnTo>
                      <a:lnTo>
                        <a:pt x="174" y="80"/>
                      </a:lnTo>
                      <a:lnTo>
                        <a:pt x="186" y="88"/>
                      </a:lnTo>
                      <a:lnTo>
                        <a:pt x="186" y="104"/>
                      </a:lnTo>
                      <a:lnTo>
                        <a:pt x="186" y="118"/>
                      </a:lnTo>
                      <a:lnTo>
                        <a:pt x="186" y="132"/>
                      </a:lnTo>
                      <a:lnTo>
                        <a:pt x="186" y="148"/>
                      </a:lnTo>
                      <a:lnTo>
                        <a:pt x="174" y="162"/>
                      </a:lnTo>
                      <a:lnTo>
                        <a:pt x="168" y="178"/>
                      </a:lnTo>
                      <a:lnTo>
                        <a:pt x="180" y="184"/>
                      </a:lnTo>
                      <a:lnTo>
                        <a:pt x="186" y="200"/>
                      </a:lnTo>
                      <a:lnTo>
                        <a:pt x="186" y="214"/>
                      </a:lnTo>
                      <a:lnTo>
                        <a:pt x="174" y="222"/>
                      </a:lnTo>
                      <a:lnTo>
                        <a:pt x="162" y="222"/>
                      </a:lnTo>
                      <a:lnTo>
                        <a:pt x="150" y="228"/>
                      </a:lnTo>
                      <a:lnTo>
                        <a:pt x="134" y="222"/>
                      </a:lnTo>
                      <a:lnTo>
                        <a:pt x="122" y="222"/>
                      </a:lnTo>
                      <a:lnTo>
                        <a:pt x="110" y="228"/>
                      </a:lnTo>
                      <a:lnTo>
                        <a:pt x="98" y="236"/>
                      </a:lnTo>
                      <a:lnTo>
                        <a:pt x="86" y="252"/>
                      </a:lnTo>
                      <a:lnTo>
                        <a:pt x="76" y="252"/>
                      </a:lnTo>
                      <a:lnTo>
                        <a:pt x="64" y="258"/>
                      </a:lnTo>
                      <a:lnTo>
                        <a:pt x="52" y="258"/>
                      </a:lnTo>
                      <a:lnTo>
                        <a:pt x="40" y="266"/>
                      </a:lnTo>
                      <a:lnTo>
                        <a:pt x="28" y="282"/>
                      </a:lnTo>
                      <a:lnTo>
                        <a:pt x="28" y="304"/>
                      </a:lnTo>
                      <a:lnTo>
                        <a:pt x="24" y="318"/>
                      </a:lnTo>
                      <a:lnTo>
                        <a:pt x="16" y="332"/>
                      </a:lnTo>
                      <a:lnTo>
                        <a:pt x="6" y="348"/>
                      </a:lnTo>
                      <a:lnTo>
                        <a:pt x="10" y="362"/>
                      </a:lnTo>
                      <a:lnTo>
                        <a:pt x="10" y="378"/>
                      </a:lnTo>
                      <a:lnTo>
                        <a:pt x="16" y="392"/>
                      </a:lnTo>
                      <a:lnTo>
                        <a:pt x="10" y="406"/>
                      </a:lnTo>
                      <a:lnTo>
                        <a:pt x="0" y="422"/>
                      </a:lnTo>
                      <a:lnTo>
                        <a:pt x="6" y="422"/>
                      </a:lnTo>
                      <a:lnTo>
                        <a:pt x="16" y="430"/>
                      </a:lnTo>
                      <a:lnTo>
                        <a:pt x="28" y="436"/>
                      </a:lnTo>
                      <a:lnTo>
                        <a:pt x="40" y="444"/>
                      </a:lnTo>
                      <a:lnTo>
                        <a:pt x="52" y="452"/>
                      </a:lnTo>
                      <a:lnTo>
                        <a:pt x="64" y="452"/>
                      </a:lnTo>
                      <a:lnTo>
                        <a:pt x="76" y="444"/>
                      </a:lnTo>
                      <a:lnTo>
                        <a:pt x="86" y="430"/>
                      </a:lnTo>
                      <a:lnTo>
                        <a:pt x="98" y="430"/>
                      </a:lnTo>
                      <a:lnTo>
                        <a:pt x="116" y="430"/>
                      </a:lnTo>
                      <a:lnTo>
                        <a:pt x="122" y="414"/>
                      </a:lnTo>
                      <a:lnTo>
                        <a:pt x="122" y="400"/>
                      </a:lnTo>
                      <a:lnTo>
                        <a:pt x="116" y="384"/>
                      </a:lnTo>
                      <a:lnTo>
                        <a:pt x="122" y="370"/>
                      </a:lnTo>
                      <a:lnTo>
                        <a:pt x="134" y="370"/>
                      </a:lnTo>
                      <a:lnTo>
                        <a:pt x="144" y="370"/>
                      </a:lnTo>
                      <a:lnTo>
                        <a:pt x="156" y="370"/>
                      </a:lnTo>
                      <a:lnTo>
                        <a:pt x="168" y="370"/>
                      </a:lnTo>
                      <a:lnTo>
                        <a:pt x="180" y="378"/>
                      </a:lnTo>
                      <a:lnTo>
                        <a:pt x="190" y="378"/>
                      </a:lnTo>
                      <a:lnTo>
                        <a:pt x="202" y="370"/>
                      </a:lnTo>
                      <a:lnTo>
                        <a:pt x="216" y="354"/>
                      </a:lnTo>
                      <a:lnTo>
                        <a:pt x="232" y="354"/>
                      </a:lnTo>
                      <a:lnTo>
                        <a:pt x="244" y="348"/>
                      </a:lnTo>
                      <a:lnTo>
                        <a:pt x="252" y="340"/>
                      </a:lnTo>
                      <a:lnTo>
                        <a:pt x="264" y="332"/>
                      </a:lnTo>
                      <a:lnTo>
                        <a:pt x="260" y="332"/>
                      </a:lnTo>
                      <a:lnTo>
                        <a:pt x="266" y="332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52" name="Freeform 60"/>
                <p:cNvSpPr>
                  <a:spLocks noChangeAspect="1"/>
                </p:cNvSpPr>
                <p:nvPr/>
              </p:nvSpPr>
              <p:spPr bwMode="auto">
                <a:xfrm>
                  <a:off x="3190" y="1972"/>
                  <a:ext cx="314" cy="452"/>
                </a:xfrm>
                <a:custGeom>
                  <a:avLst/>
                  <a:gdLst>
                    <a:gd name="T0" fmla="*/ 278 w 314"/>
                    <a:gd name="T1" fmla="*/ 318 h 452"/>
                    <a:gd name="T2" fmla="*/ 302 w 314"/>
                    <a:gd name="T3" fmla="*/ 304 h 452"/>
                    <a:gd name="T4" fmla="*/ 302 w 314"/>
                    <a:gd name="T5" fmla="*/ 274 h 452"/>
                    <a:gd name="T6" fmla="*/ 314 w 314"/>
                    <a:gd name="T7" fmla="*/ 258 h 452"/>
                    <a:gd name="T8" fmla="*/ 308 w 314"/>
                    <a:gd name="T9" fmla="*/ 228 h 452"/>
                    <a:gd name="T10" fmla="*/ 296 w 314"/>
                    <a:gd name="T11" fmla="*/ 206 h 452"/>
                    <a:gd name="T12" fmla="*/ 284 w 314"/>
                    <a:gd name="T13" fmla="*/ 178 h 452"/>
                    <a:gd name="T14" fmla="*/ 284 w 314"/>
                    <a:gd name="T15" fmla="*/ 148 h 452"/>
                    <a:gd name="T16" fmla="*/ 290 w 314"/>
                    <a:gd name="T17" fmla="*/ 118 h 452"/>
                    <a:gd name="T18" fmla="*/ 278 w 314"/>
                    <a:gd name="T19" fmla="*/ 88 h 452"/>
                    <a:gd name="T20" fmla="*/ 278 w 314"/>
                    <a:gd name="T21" fmla="*/ 58 h 452"/>
                    <a:gd name="T22" fmla="*/ 272 w 314"/>
                    <a:gd name="T23" fmla="*/ 28 h 452"/>
                    <a:gd name="T24" fmla="*/ 282 w 314"/>
                    <a:gd name="T25" fmla="*/ 6 h 452"/>
                    <a:gd name="T26" fmla="*/ 272 w 314"/>
                    <a:gd name="T27" fmla="*/ 6 h 452"/>
                    <a:gd name="T28" fmla="*/ 250 w 314"/>
                    <a:gd name="T29" fmla="*/ 0 h 452"/>
                    <a:gd name="T30" fmla="*/ 238 w 314"/>
                    <a:gd name="T31" fmla="*/ 6 h 452"/>
                    <a:gd name="T32" fmla="*/ 226 w 314"/>
                    <a:gd name="T33" fmla="*/ 28 h 452"/>
                    <a:gd name="T34" fmla="*/ 202 w 314"/>
                    <a:gd name="T35" fmla="*/ 36 h 452"/>
                    <a:gd name="T36" fmla="*/ 186 w 314"/>
                    <a:gd name="T37" fmla="*/ 66 h 452"/>
                    <a:gd name="T38" fmla="*/ 186 w 314"/>
                    <a:gd name="T39" fmla="*/ 88 h 452"/>
                    <a:gd name="T40" fmla="*/ 186 w 314"/>
                    <a:gd name="T41" fmla="*/ 118 h 452"/>
                    <a:gd name="T42" fmla="*/ 186 w 314"/>
                    <a:gd name="T43" fmla="*/ 148 h 452"/>
                    <a:gd name="T44" fmla="*/ 168 w 314"/>
                    <a:gd name="T45" fmla="*/ 178 h 452"/>
                    <a:gd name="T46" fmla="*/ 186 w 314"/>
                    <a:gd name="T47" fmla="*/ 200 h 452"/>
                    <a:gd name="T48" fmla="*/ 174 w 314"/>
                    <a:gd name="T49" fmla="*/ 222 h 452"/>
                    <a:gd name="T50" fmla="*/ 150 w 314"/>
                    <a:gd name="T51" fmla="*/ 228 h 452"/>
                    <a:gd name="T52" fmla="*/ 122 w 314"/>
                    <a:gd name="T53" fmla="*/ 222 h 452"/>
                    <a:gd name="T54" fmla="*/ 98 w 314"/>
                    <a:gd name="T55" fmla="*/ 236 h 452"/>
                    <a:gd name="T56" fmla="*/ 76 w 314"/>
                    <a:gd name="T57" fmla="*/ 252 h 452"/>
                    <a:gd name="T58" fmla="*/ 52 w 314"/>
                    <a:gd name="T59" fmla="*/ 258 h 452"/>
                    <a:gd name="T60" fmla="*/ 28 w 314"/>
                    <a:gd name="T61" fmla="*/ 282 h 452"/>
                    <a:gd name="T62" fmla="*/ 24 w 314"/>
                    <a:gd name="T63" fmla="*/ 318 h 452"/>
                    <a:gd name="T64" fmla="*/ 6 w 314"/>
                    <a:gd name="T65" fmla="*/ 348 h 452"/>
                    <a:gd name="T66" fmla="*/ 10 w 314"/>
                    <a:gd name="T67" fmla="*/ 378 h 452"/>
                    <a:gd name="T68" fmla="*/ 10 w 314"/>
                    <a:gd name="T69" fmla="*/ 406 h 452"/>
                    <a:gd name="T70" fmla="*/ 0 w 314"/>
                    <a:gd name="T71" fmla="*/ 422 h 452"/>
                    <a:gd name="T72" fmla="*/ 16 w 314"/>
                    <a:gd name="T73" fmla="*/ 430 h 452"/>
                    <a:gd name="T74" fmla="*/ 40 w 314"/>
                    <a:gd name="T75" fmla="*/ 444 h 452"/>
                    <a:gd name="T76" fmla="*/ 64 w 314"/>
                    <a:gd name="T77" fmla="*/ 452 h 452"/>
                    <a:gd name="T78" fmla="*/ 86 w 314"/>
                    <a:gd name="T79" fmla="*/ 430 h 452"/>
                    <a:gd name="T80" fmla="*/ 116 w 314"/>
                    <a:gd name="T81" fmla="*/ 430 h 452"/>
                    <a:gd name="T82" fmla="*/ 122 w 314"/>
                    <a:gd name="T83" fmla="*/ 400 h 452"/>
                    <a:gd name="T84" fmla="*/ 122 w 314"/>
                    <a:gd name="T85" fmla="*/ 370 h 452"/>
                    <a:gd name="T86" fmla="*/ 144 w 314"/>
                    <a:gd name="T87" fmla="*/ 370 h 452"/>
                    <a:gd name="T88" fmla="*/ 168 w 314"/>
                    <a:gd name="T89" fmla="*/ 370 h 452"/>
                    <a:gd name="T90" fmla="*/ 190 w 314"/>
                    <a:gd name="T91" fmla="*/ 378 h 452"/>
                    <a:gd name="T92" fmla="*/ 216 w 314"/>
                    <a:gd name="T93" fmla="*/ 354 h 452"/>
                    <a:gd name="T94" fmla="*/ 244 w 314"/>
                    <a:gd name="T95" fmla="*/ 348 h 452"/>
                    <a:gd name="T96" fmla="*/ 264 w 314"/>
                    <a:gd name="T97" fmla="*/ 332 h 452"/>
                    <a:gd name="T98" fmla="*/ 266 w 314"/>
                    <a:gd name="T99" fmla="*/ 332 h 452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14"/>
                    <a:gd name="T151" fmla="*/ 0 h 452"/>
                    <a:gd name="T152" fmla="*/ 314 w 314"/>
                    <a:gd name="T153" fmla="*/ 452 h 452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14" h="452">
                      <a:moveTo>
                        <a:pt x="266" y="332"/>
                      </a:moveTo>
                      <a:lnTo>
                        <a:pt x="278" y="318"/>
                      </a:lnTo>
                      <a:lnTo>
                        <a:pt x="290" y="318"/>
                      </a:lnTo>
                      <a:lnTo>
                        <a:pt x="302" y="304"/>
                      </a:lnTo>
                      <a:lnTo>
                        <a:pt x="302" y="288"/>
                      </a:lnTo>
                      <a:lnTo>
                        <a:pt x="302" y="274"/>
                      </a:lnTo>
                      <a:lnTo>
                        <a:pt x="312" y="258"/>
                      </a:lnTo>
                      <a:lnTo>
                        <a:pt x="314" y="258"/>
                      </a:lnTo>
                      <a:lnTo>
                        <a:pt x="308" y="244"/>
                      </a:lnTo>
                      <a:lnTo>
                        <a:pt x="308" y="228"/>
                      </a:lnTo>
                      <a:lnTo>
                        <a:pt x="308" y="214"/>
                      </a:lnTo>
                      <a:lnTo>
                        <a:pt x="296" y="206"/>
                      </a:lnTo>
                      <a:lnTo>
                        <a:pt x="290" y="192"/>
                      </a:lnTo>
                      <a:lnTo>
                        <a:pt x="284" y="178"/>
                      </a:lnTo>
                      <a:lnTo>
                        <a:pt x="278" y="162"/>
                      </a:lnTo>
                      <a:lnTo>
                        <a:pt x="284" y="148"/>
                      </a:lnTo>
                      <a:lnTo>
                        <a:pt x="284" y="132"/>
                      </a:lnTo>
                      <a:lnTo>
                        <a:pt x="290" y="118"/>
                      </a:lnTo>
                      <a:lnTo>
                        <a:pt x="278" y="104"/>
                      </a:lnTo>
                      <a:lnTo>
                        <a:pt x="278" y="88"/>
                      </a:lnTo>
                      <a:lnTo>
                        <a:pt x="278" y="74"/>
                      </a:lnTo>
                      <a:lnTo>
                        <a:pt x="278" y="58"/>
                      </a:lnTo>
                      <a:lnTo>
                        <a:pt x="272" y="44"/>
                      </a:lnTo>
                      <a:lnTo>
                        <a:pt x="272" y="28"/>
                      </a:lnTo>
                      <a:lnTo>
                        <a:pt x="278" y="14"/>
                      </a:lnTo>
                      <a:lnTo>
                        <a:pt x="282" y="6"/>
                      </a:lnTo>
                      <a:lnTo>
                        <a:pt x="280" y="6"/>
                      </a:lnTo>
                      <a:lnTo>
                        <a:pt x="272" y="6"/>
                      </a:lnTo>
                      <a:lnTo>
                        <a:pt x="260" y="0"/>
                      </a:lnTo>
                      <a:lnTo>
                        <a:pt x="250" y="0"/>
                      </a:lnTo>
                      <a:lnTo>
                        <a:pt x="238" y="0"/>
                      </a:lnTo>
                      <a:lnTo>
                        <a:pt x="238" y="6"/>
                      </a:lnTo>
                      <a:lnTo>
                        <a:pt x="238" y="20"/>
                      </a:lnTo>
                      <a:lnTo>
                        <a:pt x="226" y="28"/>
                      </a:lnTo>
                      <a:lnTo>
                        <a:pt x="216" y="28"/>
                      </a:lnTo>
                      <a:lnTo>
                        <a:pt x="202" y="36"/>
                      </a:lnTo>
                      <a:lnTo>
                        <a:pt x="190" y="52"/>
                      </a:lnTo>
                      <a:lnTo>
                        <a:pt x="186" y="66"/>
                      </a:lnTo>
                      <a:lnTo>
                        <a:pt x="174" y="80"/>
                      </a:lnTo>
                      <a:lnTo>
                        <a:pt x="186" y="88"/>
                      </a:lnTo>
                      <a:lnTo>
                        <a:pt x="186" y="104"/>
                      </a:lnTo>
                      <a:lnTo>
                        <a:pt x="186" y="118"/>
                      </a:lnTo>
                      <a:lnTo>
                        <a:pt x="186" y="132"/>
                      </a:lnTo>
                      <a:lnTo>
                        <a:pt x="186" y="148"/>
                      </a:lnTo>
                      <a:lnTo>
                        <a:pt x="174" y="162"/>
                      </a:lnTo>
                      <a:lnTo>
                        <a:pt x="168" y="178"/>
                      </a:lnTo>
                      <a:lnTo>
                        <a:pt x="180" y="184"/>
                      </a:lnTo>
                      <a:lnTo>
                        <a:pt x="186" y="200"/>
                      </a:lnTo>
                      <a:lnTo>
                        <a:pt x="186" y="214"/>
                      </a:lnTo>
                      <a:lnTo>
                        <a:pt x="174" y="222"/>
                      </a:lnTo>
                      <a:lnTo>
                        <a:pt x="162" y="222"/>
                      </a:lnTo>
                      <a:lnTo>
                        <a:pt x="150" y="228"/>
                      </a:lnTo>
                      <a:lnTo>
                        <a:pt x="134" y="222"/>
                      </a:lnTo>
                      <a:lnTo>
                        <a:pt x="122" y="222"/>
                      </a:lnTo>
                      <a:lnTo>
                        <a:pt x="110" y="228"/>
                      </a:lnTo>
                      <a:lnTo>
                        <a:pt x="98" y="236"/>
                      </a:lnTo>
                      <a:lnTo>
                        <a:pt x="86" y="252"/>
                      </a:lnTo>
                      <a:lnTo>
                        <a:pt x="76" y="252"/>
                      </a:lnTo>
                      <a:lnTo>
                        <a:pt x="64" y="258"/>
                      </a:lnTo>
                      <a:lnTo>
                        <a:pt x="52" y="258"/>
                      </a:lnTo>
                      <a:lnTo>
                        <a:pt x="40" y="266"/>
                      </a:lnTo>
                      <a:lnTo>
                        <a:pt x="28" y="282"/>
                      </a:lnTo>
                      <a:lnTo>
                        <a:pt x="28" y="304"/>
                      </a:lnTo>
                      <a:lnTo>
                        <a:pt x="24" y="318"/>
                      </a:lnTo>
                      <a:lnTo>
                        <a:pt x="16" y="332"/>
                      </a:lnTo>
                      <a:lnTo>
                        <a:pt x="6" y="348"/>
                      </a:lnTo>
                      <a:lnTo>
                        <a:pt x="10" y="362"/>
                      </a:lnTo>
                      <a:lnTo>
                        <a:pt x="10" y="378"/>
                      </a:lnTo>
                      <a:lnTo>
                        <a:pt x="16" y="392"/>
                      </a:lnTo>
                      <a:lnTo>
                        <a:pt x="10" y="406"/>
                      </a:lnTo>
                      <a:lnTo>
                        <a:pt x="0" y="422"/>
                      </a:lnTo>
                      <a:lnTo>
                        <a:pt x="6" y="422"/>
                      </a:lnTo>
                      <a:lnTo>
                        <a:pt x="16" y="430"/>
                      </a:lnTo>
                      <a:lnTo>
                        <a:pt x="28" y="436"/>
                      </a:lnTo>
                      <a:lnTo>
                        <a:pt x="40" y="444"/>
                      </a:lnTo>
                      <a:lnTo>
                        <a:pt x="52" y="452"/>
                      </a:lnTo>
                      <a:lnTo>
                        <a:pt x="64" y="452"/>
                      </a:lnTo>
                      <a:lnTo>
                        <a:pt x="76" y="444"/>
                      </a:lnTo>
                      <a:lnTo>
                        <a:pt x="86" y="430"/>
                      </a:lnTo>
                      <a:lnTo>
                        <a:pt x="98" y="430"/>
                      </a:lnTo>
                      <a:lnTo>
                        <a:pt x="116" y="430"/>
                      </a:lnTo>
                      <a:lnTo>
                        <a:pt x="122" y="414"/>
                      </a:lnTo>
                      <a:lnTo>
                        <a:pt x="122" y="400"/>
                      </a:lnTo>
                      <a:lnTo>
                        <a:pt x="116" y="384"/>
                      </a:lnTo>
                      <a:lnTo>
                        <a:pt x="122" y="370"/>
                      </a:lnTo>
                      <a:lnTo>
                        <a:pt x="134" y="370"/>
                      </a:lnTo>
                      <a:lnTo>
                        <a:pt x="144" y="370"/>
                      </a:lnTo>
                      <a:lnTo>
                        <a:pt x="156" y="370"/>
                      </a:lnTo>
                      <a:lnTo>
                        <a:pt x="168" y="370"/>
                      </a:lnTo>
                      <a:lnTo>
                        <a:pt x="180" y="378"/>
                      </a:lnTo>
                      <a:lnTo>
                        <a:pt x="190" y="378"/>
                      </a:lnTo>
                      <a:lnTo>
                        <a:pt x="202" y="370"/>
                      </a:lnTo>
                      <a:lnTo>
                        <a:pt x="216" y="354"/>
                      </a:lnTo>
                      <a:lnTo>
                        <a:pt x="232" y="354"/>
                      </a:lnTo>
                      <a:lnTo>
                        <a:pt x="244" y="348"/>
                      </a:lnTo>
                      <a:lnTo>
                        <a:pt x="252" y="340"/>
                      </a:lnTo>
                      <a:lnTo>
                        <a:pt x="264" y="332"/>
                      </a:lnTo>
                      <a:lnTo>
                        <a:pt x="260" y="332"/>
                      </a:lnTo>
                      <a:lnTo>
                        <a:pt x="266" y="332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61" name="Group 61"/>
            <p:cNvGrpSpPr>
              <a:grpSpLocks noChangeAspect="1"/>
            </p:cNvGrpSpPr>
            <p:nvPr/>
          </p:nvGrpSpPr>
          <p:grpSpPr bwMode="auto">
            <a:xfrm>
              <a:off x="5972175" y="2706688"/>
              <a:ext cx="360362" cy="244475"/>
              <a:chOff x="3606" y="2080"/>
              <a:chExt cx="206" cy="140"/>
            </a:xfrm>
          </p:grpSpPr>
          <p:sp>
            <p:nvSpPr>
              <p:cNvPr id="35941" name="Freeform 62"/>
              <p:cNvSpPr>
                <a:spLocks noChangeAspect="1"/>
              </p:cNvSpPr>
              <p:nvPr/>
            </p:nvSpPr>
            <p:spPr bwMode="auto">
              <a:xfrm>
                <a:off x="3606" y="2080"/>
                <a:ext cx="196" cy="132"/>
              </a:xfrm>
              <a:custGeom>
                <a:avLst/>
                <a:gdLst>
                  <a:gd name="T0" fmla="*/ 196 w 196"/>
                  <a:gd name="T1" fmla="*/ 108 h 132"/>
                  <a:gd name="T2" fmla="*/ 196 w 196"/>
                  <a:gd name="T3" fmla="*/ 102 h 132"/>
                  <a:gd name="T4" fmla="*/ 196 w 196"/>
                  <a:gd name="T5" fmla="*/ 88 h 132"/>
                  <a:gd name="T6" fmla="*/ 196 w 196"/>
                  <a:gd name="T7" fmla="*/ 74 h 132"/>
                  <a:gd name="T8" fmla="*/ 192 w 196"/>
                  <a:gd name="T9" fmla="*/ 58 h 132"/>
                  <a:gd name="T10" fmla="*/ 184 w 196"/>
                  <a:gd name="T11" fmla="*/ 44 h 132"/>
                  <a:gd name="T12" fmla="*/ 174 w 196"/>
                  <a:gd name="T13" fmla="*/ 36 h 132"/>
                  <a:gd name="T14" fmla="*/ 162 w 196"/>
                  <a:gd name="T15" fmla="*/ 28 h 132"/>
                  <a:gd name="T16" fmla="*/ 150 w 196"/>
                  <a:gd name="T17" fmla="*/ 28 h 132"/>
                  <a:gd name="T18" fmla="*/ 140 w 196"/>
                  <a:gd name="T19" fmla="*/ 20 h 132"/>
                  <a:gd name="T20" fmla="*/ 128 w 196"/>
                  <a:gd name="T21" fmla="*/ 20 h 132"/>
                  <a:gd name="T22" fmla="*/ 116 w 196"/>
                  <a:gd name="T23" fmla="*/ 20 h 132"/>
                  <a:gd name="T24" fmla="*/ 104 w 196"/>
                  <a:gd name="T25" fmla="*/ 20 h 132"/>
                  <a:gd name="T26" fmla="*/ 92 w 196"/>
                  <a:gd name="T27" fmla="*/ 20 h 132"/>
                  <a:gd name="T28" fmla="*/ 80 w 196"/>
                  <a:gd name="T29" fmla="*/ 6 h 132"/>
                  <a:gd name="T30" fmla="*/ 76 w 196"/>
                  <a:gd name="T31" fmla="*/ 0 h 132"/>
                  <a:gd name="T32" fmla="*/ 64 w 196"/>
                  <a:gd name="T33" fmla="*/ 6 h 132"/>
                  <a:gd name="T34" fmla="*/ 52 w 196"/>
                  <a:gd name="T35" fmla="*/ 14 h 132"/>
                  <a:gd name="T36" fmla="*/ 46 w 196"/>
                  <a:gd name="T37" fmla="*/ 28 h 132"/>
                  <a:gd name="T38" fmla="*/ 40 w 196"/>
                  <a:gd name="T39" fmla="*/ 44 h 132"/>
                  <a:gd name="T40" fmla="*/ 36 w 196"/>
                  <a:gd name="T41" fmla="*/ 58 h 132"/>
                  <a:gd name="T42" fmla="*/ 24 w 196"/>
                  <a:gd name="T43" fmla="*/ 58 h 132"/>
                  <a:gd name="T44" fmla="*/ 12 w 196"/>
                  <a:gd name="T45" fmla="*/ 66 h 132"/>
                  <a:gd name="T46" fmla="*/ 0 w 196"/>
                  <a:gd name="T47" fmla="*/ 80 h 132"/>
                  <a:gd name="T48" fmla="*/ 12 w 196"/>
                  <a:gd name="T49" fmla="*/ 94 h 132"/>
                  <a:gd name="T50" fmla="*/ 24 w 196"/>
                  <a:gd name="T51" fmla="*/ 102 h 132"/>
                  <a:gd name="T52" fmla="*/ 36 w 196"/>
                  <a:gd name="T53" fmla="*/ 94 h 132"/>
                  <a:gd name="T54" fmla="*/ 46 w 196"/>
                  <a:gd name="T55" fmla="*/ 94 h 132"/>
                  <a:gd name="T56" fmla="*/ 58 w 196"/>
                  <a:gd name="T57" fmla="*/ 88 h 132"/>
                  <a:gd name="T58" fmla="*/ 68 w 196"/>
                  <a:gd name="T59" fmla="*/ 80 h 132"/>
                  <a:gd name="T60" fmla="*/ 76 w 196"/>
                  <a:gd name="T61" fmla="*/ 94 h 132"/>
                  <a:gd name="T62" fmla="*/ 64 w 196"/>
                  <a:gd name="T63" fmla="*/ 102 h 132"/>
                  <a:gd name="T64" fmla="*/ 64 w 196"/>
                  <a:gd name="T65" fmla="*/ 116 h 132"/>
                  <a:gd name="T66" fmla="*/ 76 w 196"/>
                  <a:gd name="T67" fmla="*/ 124 h 132"/>
                  <a:gd name="T68" fmla="*/ 86 w 196"/>
                  <a:gd name="T69" fmla="*/ 116 h 132"/>
                  <a:gd name="T70" fmla="*/ 98 w 196"/>
                  <a:gd name="T71" fmla="*/ 124 h 132"/>
                  <a:gd name="T72" fmla="*/ 110 w 196"/>
                  <a:gd name="T73" fmla="*/ 132 h 132"/>
                  <a:gd name="T74" fmla="*/ 116 w 196"/>
                  <a:gd name="T75" fmla="*/ 124 h 132"/>
                  <a:gd name="T76" fmla="*/ 116 w 196"/>
                  <a:gd name="T77" fmla="*/ 110 h 132"/>
                  <a:gd name="T78" fmla="*/ 128 w 196"/>
                  <a:gd name="T79" fmla="*/ 102 h 132"/>
                  <a:gd name="T80" fmla="*/ 140 w 196"/>
                  <a:gd name="T81" fmla="*/ 110 h 132"/>
                  <a:gd name="T82" fmla="*/ 150 w 196"/>
                  <a:gd name="T83" fmla="*/ 110 h 132"/>
                  <a:gd name="T84" fmla="*/ 162 w 196"/>
                  <a:gd name="T85" fmla="*/ 102 h 132"/>
                  <a:gd name="T86" fmla="*/ 174 w 196"/>
                  <a:gd name="T87" fmla="*/ 116 h 132"/>
                  <a:gd name="T88" fmla="*/ 184 w 196"/>
                  <a:gd name="T89" fmla="*/ 116 h 132"/>
                  <a:gd name="T90" fmla="*/ 196 w 196"/>
                  <a:gd name="T91" fmla="*/ 110 h 132"/>
                  <a:gd name="T92" fmla="*/ 196 w 196"/>
                  <a:gd name="T93" fmla="*/ 108 h 1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96"/>
                  <a:gd name="T142" fmla="*/ 0 h 132"/>
                  <a:gd name="T143" fmla="*/ 196 w 196"/>
                  <a:gd name="T144" fmla="*/ 132 h 13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96" h="132">
                    <a:moveTo>
                      <a:pt x="196" y="108"/>
                    </a:moveTo>
                    <a:lnTo>
                      <a:pt x="196" y="102"/>
                    </a:lnTo>
                    <a:lnTo>
                      <a:pt x="196" y="88"/>
                    </a:lnTo>
                    <a:lnTo>
                      <a:pt x="196" y="74"/>
                    </a:lnTo>
                    <a:lnTo>
                      <a:pt x="192" y="58"/>
                    </a:lnTo>
                    <a:lnTo>
                      <a:pt x="184" y="44"/>
                    </a:lnTo>
                    <a:lnTo>
                      <a:pt x="174" y="36"/>
                    </a:lnTo>
                    <a:lnTo>
                      <a:pt x="162" y="28"/>
                    </a:lnTo>
                    <a:lnTo>
                      <a:pt x="150" y="28"/>
                    </a:lnTo>
                    <a:lnTo>
                      <a:pt x="140" y="20"/>
                    </a:lnTo>
                    <a:lnTo>
                      <a:pt x="128" y="20"/>
                    </a:lnTo>
                    <a:lnTo>
                      <a:pt x="116" y="20"/>
                    </a:lnTo>
                    <a:lnTo>
                      <a:pt x="104" y="20"/>
                    </a:lnTo>
                    <a:lnTo>
                      <a:pt x="92" y="20"/>
                    </a:lnTo>
                    <a:lnTo>
                      <a:pt x="80" y="6"/>
                    </a:lnTo>
                    <a:lnTo>
                      <a:pt x="76" y="0"/>
                    </a:lnTo>
                    <a:lnTo>
                      <a:pt x="64" y="6"/>
                    </a:lnTo>
                    <a:lnTo>
                      <a:pt x="52" y="14"/>
                    </a:lnTo>
                    <a:lnTo>
                      <a:pt x="46" y="28"/>
                    </a:lnTo>
                    <a:lnTo>
                      <a:pt x="40" y="44"/>
                    </a:lnTo>
                    <a:lnTo>
                      <a:pt x="36" y="58"/>
                    </a:lnTo>
                    <a:lnTo>
                      <a:pt x="24" y="58"/>
                    </a:lnTo>
                    <a:lnTo>
                      <a:pt x="12" y="66"/>
                    </a:lnTo>
                    <a:lnTo>
                      <a:pt x="0" y="80"/>
                    </a:lnTo>
                    <a:lnTo>
                      <a:pt x="12" y="94"/>
                    </a:lnTo>
                    <a:lnTo>
                      <a:pt x="24" y="102"/>
                    </a:lnTo>
                    <a:lnTo>
                      <a:pt x="36" y="94"/>
                    </a:lnTo>
                    <a:lnTo>
                      <a:pt x="46" y="94"/>
                    </a:lnTo>
                    <a:lnTo>
                      <a:pt x="58" y="88"/>
                    </a:lnTo>
                    <a:lnTo>
                      <a:pt x="68" y="80"/>
                    </a:lnTo>
                    <a:lnTo>
                      <a:pt x="76" y="94"/>
                    </a:lnTo>
                    <a:lnTo>
                      <a:pt x="64" y="102"/>
                    </a:lnTo>
                    <a:lnTo>
                      <a:pt x="64" y="116"/>
                    </a:lnTo>
                    <a:lnTo>
                      <a:pt x="76" y="124"/>
                    </a:lnTo>
                    <a:lnTo>
                      <a:pt x="86" y="116"/>
                    </a:lnTo>
                    <a:lnTo>
                      <a:pt x="98" y="124"/>
                    </a:lnTo>
                    <a:lnTo>
                      <a:pt x="110" y="132"/>
                    </a:lnTo>
                    <a:lnTo>
                      <a:pt x="116" y="124"/>
                    </a:lnTo>
                    <a:lnTo>
                      <a:pt x="116" y="110"/>
                    </a:lnTo>
                    <a:lnTo>
                      <a:pt x="128" y="102"/>
                    </a:lnTo>
                    <a:lnTo>
                      <a:pt x="140" y="110"/>
                    </a:lnTo>
                    <a:lnTo>
                      <a:pt x="150" y="110"/>
                    </a:lnTo>
                    <a:lnTo>
                      <a:pt x="162" y="102"/>
                    </a:lnTo>
                    <a:lnTo>
                      <a:pt x="174" y="116"/>
                    </a:lnTo>
                    <a:lnTo>
                      <a:pt x="184" y="116"/>
                    </a:lnTo>
                    <a:lnTo>
                      <a:pt x="196" y="110"/>
                    </a:lnTo>
                    <a:lnTo>
                      <a:pt x="196" y="10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42" name="Freeform 63"/>
              <p:cNvSpPr>
                <a:spLocks noChangeAspect="1"/>
              </p:cNvSpPr>
              <p:nvPr/>
            </p:nvSpPr>
            <p:spPr bwMode="auto">
              <a:xfrm>
                <a:off x="3616" y="2088"/>
                <a:ext cx="196" cy="132"/>
              </a:xfrm>
              <a:custGeom>
                <a:avLst/>
                <a:gdLst>
                  <a:gd name="T0" fmla="*/ 196 w 196"/>
                  <a:gd name="T1" fmla="*/ 110 h 132"/>
                  <a:gd name="T2" fmla="*/ 196 w 196"/>
                  <a:gd name="T3" fmla="*/ 102 h 132"/>
                  <a:gd name="T4" fmla="*/ 196 w 196"/>
                  <a:gd name="T5" fmla="*/ 88 h 132"/>
                  <a:gd name="T6" fmla="*/ 196 w 196"/>
                  <a:gd name="T7" fmla="*/ 74 h 132"/>
                  <a:gd name="T8" fmla="*/ 190 w 196"/>
                  <a:gd name="T9" fmla="*/ 58 h 132"/>
                  <a:gd name="T10" fmla="*/ 184 w 196"/>
                  <a:gd name="T11" fmla="*/ 44 h 132"/>
                  <a:gd name="T12" fmla="*/ 172 w 196"/>
                  <a:gd name="T13" fmla="*/ 38 h 132"/>
                  <a:gd name="T14" fmla="*/ 162 w 196"/>
                  <a:gd name="T15" fmla="*/ 30 h 132"/>
                  <a:gd name="T16" fmla="*/ 150 w 196"/>
                  <a:gd name="T17" fmla="*/ 30 h 132"/>
                  <a:gd name="T18" fmla="*/ 138 w 196"/>
                  <a:gd name="T19" fmla="*/ 22 h 132"/>
                  <a:gd name="T20" fmla="*/ 126 w 196"/>
                  <a:gd name="T21" fmla="*/ 22 h 132"/>
                  <a:gd name="T22" fmla="*/ 116 w 196"/>
                  <a:gd name="T23" fmla="*/ 22 h 132"/>
                  <a:gd name="T24" fmla="*/ 104 w 196"/>
                  <a:gd name="T25" fmla="*/ 22 h 132"/>
                  <a:gd name="T26" fmla="*/ 92 w 196"/>
                  <a:gd name="T27" fmla="*/ 22 h 132"/>
                  <a:gd name="T28" fmla="*/ 80 w 196"/>
                  <a:gd name="T29" fmla="*/ 6 h 132"/>
                  <a:gd name="T30" fmla="*/ 74 w 196"/>
                  <a:gd name="T31" fmla="*/ 0 h 132"/>
                  <a:gd name="T32" fmla="*/ 62 w 196"/>
                  <a:gd name="T33" fmla="*/ 6 h 132"/>
                  <a:gd name="T34" fmla="*/ 50 w 196"/>
                  <a:gd name="T35" fmla="*/ 16 h 132"/>
                  <a:gd name="T36" fmla="*/ 46 w 196"/>
                  <a:gd name="T37" fmla="*/ 30 h 132"/>
                  <a:gd name="T38" fmla="*/ 40 w 196"/>
                  <a:gd name="T39" fmla="*/ 44 h 132"/>
                  <a:gd name="T40" fmla="*/ 34 w 196"/>
                  <a:gd name="T41" fmla="*/ 58 h 132"/>
                  <a:gd name="T42" fmla="*/ 24 w 196"/>
                  <a:gd name="T43" fmla="*/ 58 h 132"/>
                  <a:gd name="T44" fmla="*/ 12 w 196"/>
                  <a:gd name="T45" fmla="*/ 66 h 132"/>
                  <a:gd name="T46" fmla="*/ 0 w 196"/>
                  <a:gd name="T47" fmla="*/ 80 h 132"/>
                  <a:gd name="T48" fmla="*/ 12 w 196"/>
                  <a:gd name="T49" fmla="*/ 96 h 132"/>
                  <a:gd name="T50" fmla="*/ 24 w 196"/>
                  <a:gd name="T51" fmla="*/ 102 h 132"/>
                  <a:gd name="T52" fmla="*/ 34 w 196"/>
                  <a:gd name="T53" fmla="*/ 96 h 132"/>
                  <a:gd name="T54" fmla="*/ 46 w 196"/>
                  <a:gd name="T55" fmla="*/ 96 h 132"/>
                  <a:gd name="T56" fmla="*/ 58 w 196"/>
                  <a:gd name="T57" fmla="*/ 88 h 132"/>
                  <a:gd name="T58" fmla="*/ 68 w 196"/>
                  <a:gd name="T59" fmla="*/ 80 h 132"/>
                  <a:gd name="T60" fmla="*/ 74 w 196"/>
                  <a:gd name="T61" fmla="*/ 96 h 132"/>
                  <a:gd name="T62" fmla="*/ 62 w 196"/>
                  <a:gd name="T63" fmla="*/ 102 h 132"/>
                  <a:gd name="T64" fmla="*/ 62 w 196"/>
                  <a:gd name="T65" fmla="*/ 118 h 132"/>
                  <a:gd name="T66" fmla="*/ 74 w 196"/>
                  <a:gd name="T67" fmla="*/ 124 h 132"/>
                  <a:gd name="T68" fmla="*/ 86 w 196"/>
                  <a:gd name="T69" fmla="*/ 118 h 132"/>
                  <a:gd name="T70" fmla="*/ 98 w 196"/>
                  <a:gd name="T71" fmla="*/ 124 h 132"/>
                  <a:gd name="T72" fmla="*/ 110 w 196"/>
                  <a:gd name="T73" fmla="*/ 132 h 132"/>
                  <a:gd name="T74" fmla="*/ 116 w 196"/>
                  <a:gd name="T75" fmla="*/ 124 h 132"/>
                  <a:gd name="T76" fmla="*/ 116 w 196"/>
                  <a:gd name="T77" fmla="*/ 110 h 132"/>
                  <a:gd name="T78" fmla="*/ 126 w 196"/>
                  <a:gd name="T79" fmla="*/ 102 h 132"/>
                  <a:gd name="T80" fmla="*/ 138 w 196"/>
                  <a:gd name="T81" fmla="*/ 110 h 132"/>
                  <a:gd name="T82" fmla="*/ 150 w 196"/>
                  <a:gd name="T83" fmla="*/ 110 h 132"/>
                  <a:gd name="T84" fmla="*/ 162 w 196"/>
                  <a:gd name="T85" fmla="*/ 102 h 132"/>
                  <a:gd name="T86" fmla="*/ 172 w 196"/>
                  <a:gd name="T87" fmla="*/ 118 h 132"/>
                  <a:gd name="T88" fmla="*/ 184 w 196"/>
                  <a:gd name="T89" fmla="*/ 118 h 132"/>
                  <a:gd name="T90" fmla="*/ 196 w 196"/>
                  <a:gd name="T91" fmla="*/ 110 h 132"/>
                  <a:gd name="T92" fmla="*/ 196 w 196"/>
                  <a:gd name="T93" fmla="*/ 110 h 1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96"/>
                  <a:gd name="T142" fmla="*/ 0 h 132"/>
                  <a:gd name="T143" fmla="*/ 196 w 196"/>
                  <a:gd name="T144" fmla="*/ 132 h 13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96" h="132">
                    <a:moveTo>
                      <a:pt x="196" y="110"/>
                    </a:moveTo>
                    <a:lnTo>
                      <a:pt x="196" y="102"/>
                    </a:lnTo>
                    <a:lnTo>
                      <a:pt x="196" y="88"/>
                    </a:lnTo>
                    <a:lnTo>
                      <a:pt x="196" y="74"/>
                    </a:lnTo>
                    <a:lnTo>
                      <a:pt x="190" y="58"/>
                    </a:lnTo>
                    <a:lnTo>
                      <a:pt x="184" y="44"/>
                    </a:lnTo>
                    <a:lnTo>
                      <a:pt x="172" y="38"/>
                    </a:lnTo>
                    <a:lnTo>
                      <a:pt x="162" y="30"/>
                    </a:lnTo>
                    <a:lnTo>
                      <a:pt x="150" y="30"/>
                    </a:lnTo>
                    <a:lnTo>
                      <a:pt x="138" y="22"/>
                    </a:lnTo>
                    <a:lnTo>
                      <a:pt x="126" y="22"/>
                    </a:lnTo>
                    <a:lnTo>
                      <a:pt x="116" y="22"/>
                    </a:lnTo>
                    <a:lnTo>
                      <a:pt x="104" y="22"/>
                    </a:lnTo>
                    <a:lnTo>
                      <a:pt x="92" y="22"/>
                    </a:lnTo>
                    <a:lnTo>
                      <a:pt x="80" y="6"/>
                    </a:lnTo>
                    <a:lnTo>
                      <a:pt x="74" y="0"/>
                    </a:lnTo>
                    <a:lnTo>
                      <a:pt x="62" y="6"/>
                    </a:lnTo>
                    <a:lnTo>
                      <a:pt x="50" y="16"/>
                    </a:lnTo>
                    <a:lnTo>
                      <a:pt x="46" y="30"/>
                    </a:lnTo>
                    <a:lnTo>
                      <a:pt x="40" y="44"/>
                    </a:lnTo>
                    <a:lnTo>
                      <a:pt x="34" y="58"/>
                    </a:lnTo>
                    <a:lnTo>
                      <a:pt x="24" y="58"/>
                    </a:lnTo>
                    <a:lnTo>
                      <a:pt x="12" y="66"/>
                    </a:lnTo>
                    <a:lnTo>
                      <a:pt x="0" y="80"/>
                    </a:lnTo>
                    <a:lnTo>
                      <a:pt x="12" y="96"/>
                    </a:lnTo>
                    <a:lnTo>
                      <a:pt x="24" y="102"/>
                    </a:lnTo>
                    <a:lnTo>
                      <a:pt x="34" y="96"/>
                    </a:lnTo>
                    <a:lnTo>
                      <a:pt x="46" y="96"/>
                    </a:lnTo>
                    <a:lnTo>
                      <a:pt x="58" y="88"/>
                    </a:lnTo>
                    <a:lnTo>
                      <a:pt x="68" y="80"/>
                    </a:lnTo>
                    <a:lnTo>
                      <a:pt x="74" y="96"/>
                    </a:lnTo>
                    <a:lnTo>
                      <a:pt x="62" y="102"/>
                    </a:lnTo>
                    <a:lnTo>
                      <a:pt x="62" y="118"/>
                    </a:lnTo>
                    <a:lnTo>
                      <a:pt x="74" y="124"/>
                    </a:lnTo>
                    <a:lnTo>
                      <a:pt x="86" y="118"/>
                    </a:lnTo>
                    <a:lnTo>
                      <a:pt x="98" y="124"/>
                    </a:lnTo>
                    <a:lnTo>
                      <a:pt x="110" y="132"/>
                    </a:lnTo>
                    <a:lnTo>
                      <a:pt x="116" y="124"/>
                    </a:lnTo>
                    <a:lnTo>
                      <a:pt x="116" y="110"/>
                    </a:lnTo>
                    <a:lnTo>
                      <a:pt x="126" y="102"/>
                    </a:lnTo>
                    <a:lnTo>
                      <a:pt x="138" y="110"/>
                    </a:lnTo>
                    <a:lnTo>
                      <a:pt x="150" y="110"/>
                    </a:lnTo>
                    <a:lnTo>
                      <a:pt x="162" y="102"/>
                    </a:lnTo>
                    <a:lnTo>
                      <a:pt x="172" y="118"/>
                    </a:lnTo>
                    <a:lnTo>
                      <a:pt x="184" y="118"/>
                    </a:lnTo>
                    <a:lnTo>
                      <a:pt x="196" y="1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43" name="Freeform 64"/>
              <p:cNvSpPr>
                <a:spLocks noChangeAspect="1"/>
              </p:cNvSpPr>
              <p:nvPr/>
            </p:nvSpPr>
            <p:spPr bwMode="auto">
              <a:xfrm>
                <a:off x="3612" y="2084"/>
                <a:ext cx="196" cy="132"/>
              </a:xfrm>
              <a:custGeom>
                <a:avLst/>
                <a:gdLst>
                  <a:gd name="T0" fmla="*/ 196 w 196"/>
                  <a:gd name="T1" fmla="*/ 110 h 132"/>
                  <a:gd name="T2" fmla="*/ 196 w 196"/>
                  <a:gd name="T3" fmla="*/ 104 h 132"/>
                  <a:gd name="T4" fmla="*/ 196 w 196"/>
                  <a:gd name="T5" fmla="*/ 88 h 132"/>
                  <a:gd name="T6" fmla="*/ 196 w 196"/>
                  <a:gd name="T7" fmla="*/ 74 h 132"/>
                  <a:gd name="T8" fmla="*/ 190 w 196"/>
                  <a:gd name="T9" fmla="*/ 58 h 132"/>
                  <a:gd name="T10" fmla="*/ 184 w 196"/>
                  <a:gd name="T11" fmla="*/ 44 h 132"/>
                  <a:gd name="T12" fmla="*/ 172 w 196"/>
                  <a:gd name="T13" fmla="*/ 38 h 132"/>
                  <a:gd name="T14" fmla="*/ 162 w 196"/>
                  <a:gd name="T15" fmla="*/ 30 h 132"/>
                  <a:gd name="T16" fmla="*/ 150 w 196"/>
                  <a:gd name="T17" fmla="*/ 30 h 132"/>
                  <a:gd name="T18" fmla="*/ 138 w 196"/>
                  <a:gd name="T19" fmla="*/ 22 h 132"/>
                  <a:gd name="T20" fmla="*/ 126 w 196"/>
                  <a:gd name="T21" fmla="*/ 22 h 132"/>
                  <a:gd name="T22" fmla="*/ 116 w 196"/>
                  <a:gd name="T23" fmla="*/ 22 h 132"/>
                  <a:gd name="T24" fmla="*/ 102 w 196"/>
                  <a:gd name="T25" fmla="*/ 22 h 132"/>
                  <a:gd name="T26" fmla="*/ 92 w 196"/>
                  <a:gd name="T27" fmla="*/ 22 h 132"/>
                  <a:gd name="T28" fmla="*/ 80 w 196"/>
                  <a:gd name="T29" fmla="*/ 6 h 132"/>
                  <a:gd name="T30" fmla="*/ 74 w 196"/>
                  <a:gd name="T31" fmla="*/ 0 h 132"/>
                  <a:gd name="T32" fmla="*/ 62 w 196"/>
                  <a:gd name="T33" fmla="*/ 6 h 132"/>
                  <a:gd name="T34" fmla="*/ 50 w 196"/>
                  <a:gd name="T35" fmla="*/ 14 h 132"/>
                  <a:gd name="T36" fmla="*/ 46 w 196"/>
                  <a:gd name="T37" fmla="*/ 30 h 132"/>
                  <a:gd name="T38" fmla="*/ 40 w 196"/>
                  <a:gd name="T39" fmla="*/ 44 h 132"/>
                  <a:gd name="T40" fmla="*/ 34 w 196"/>
                  <a:gd name="T41" fmla="*/ 58 h 132"/>
                  <a:gd name="T42" fmla="*/ 22 w 196"/>
                  <a:gd name="T43" fmla="*/ 58 h 132"/>
                  <a:gd name="T44" fmla="*/ 10 w 196"/>
                  <a:gd name="T45" fmla="*/ 66 h 132"/>
                  <a:gd name="T46" fmla="*/ 0 w 196"/>
                  <a:gd name="T47" fmla="*/ 80 h 132"/>
                  <a:gd name="T48" fmla="*/ 10 w 196"/>
                  <a:gd name="T49" fmla="*/ 96 h 132"/>
                  <a:gd name="T50" fmla="*/ 22 w 196"/>
                  <a:gd name="T51" fmla="*/ 104 h 132"/>
                  <a:gd name="T52" fmla="*/ 34 w 196"/>
                  <a:gd name="T53" fmla="*/ 96 h 132"/>
                  <a:gd name="T54" fmla="*/ 46 w 196"/>
                  <a:gd name="T55" fmla="*/ 96 h 132"/>
                  <a:gd name="T56" fmla="*/ 56 w 196"/>
                  <a:gd name="T57" fmla="*/ 88 h 132"/>
                  <a:gd name="T58" fmla="*/ 68 w 196"/>
                  <a:gd name="T59" fmla="*/ 80 h 132"/>
                  <a:gd name="T60" fmla="*/ 74 w 196"/>
                  <a:gd name="T61" fmla="*/ 96 h 132"/>
                  <a:gd name="T62" fmla="*/ 62 w 196"/>
                  <a:gd name="T63" fmla="*/ 104 h 132"/>
                  <a:gd name="T64" fmla="*/ 62 w 196"/>
                  <a:gd name="T65" fmla="*/ 118 h 132"/>
                  <a:gd name="T66" fmla="*/ 74 w 196"/>
                  <a:gd name="T67" fmla="*/ 126 h 132"/>
                  <a:gd name="T68" fmla="*/ 86 w 196"/>
                  <a:gd name="T69" fmla="*/ 118 h 132"/>
                  <a:gd name="T70" fmla="*/ 98 w 196"/>
                  <a:gd name="T71" fmla="*/ 126 h 132"/>
                  <a:gd name="T72" fmla="*/ 108 w 196"/>
                  <a:gd name="T73" fmla="*/ 132 h 132"/>
                  <a:gd name="T74" fmla="*/ 116 w 196"/>
                  <a:gd name="T75" fmla="*/ 126 h 132"/>
                  <a:gd name="T76" fmla="*/ 116 w 196"/>
                  <a:gd name="T77" fmla="*/ 110 h 132"/>
                  <a:gd name="T78" fmla="*/ 126 w 196"/>
                  <a:gd name="T79" fmla="*/ 104 h 132"/>
                  <a:gd name="T80" fmla="*/ 138 w 196"/>
                  <a:gd name="T81" fmla="*/ 110 h 132"/>
                  <a:gd name="T82" fmla="*/ 150 w 196"/>
                  <a:gd name="T83" fmla="*/ 110 h 132"/>
                  <a:gd name="T84" fmla="*/ 162 w 196"/>
                  <a:gd name="T85" fmla="*/ 104 h 132"/>
                  <a:gd name="T86" fmla="*/ 172 w 196"/>
                  <a:gd name="T87" fmla="*/ 118 h 132"/>
                  <a:gd name="T88" fmla="*/ 184 w 196"/>
                  <a:gd name="T89" fmla="*/ 118 h 132"/>
                  <a:gd name="T90" fmla="*/ 196 w 196"/>
                  <a:gd name="T91" fmla="*/ 110 h 132"/>
                  <a:gd name="T92" fmla="*/ 196 w 196"/>
                  <a:gd name="T93" fmla="*/ 110 h 1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96"/>
                  <a:gd name="T142" fmla="*/ 0 h 132"/>
                  <a:gd name="T143" fmla="*/ 196 w 196"/>
                  <a:gd name="T144" fmla="*/ 132 h 13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96" h="132">
                    <a:moveTo>
                      <a:pt x="196" y="110"/>
                    </a:moveTo>
                    <a:lnTo>
                      <a:pt x="196" y="104"/>
                    </a:lnTo>
                    <a:lnTo>
                      <a:pt x="196" y="88"/>
                    </a:lnTo>
                    <a:lnTo>
                      <a:pt x="196" y="74"/>
                    </a:lnTo>
                    <a:lnTo>
                      <a:pt x="190" y="58"/>
                    </a:lnTo>
                    <a:lnTo>
                      <a:pt x="184" y="44"/>
                    </a:lnTo>
                    <a:lnTo>
                      <a:pt x="172" y="38"/>
                    </a:lnTo>
                    <a:lnTo>
                      <a:pt x="162" y="30"/>
                    </a:lnTo>
                    <a:lnTo>
                      <a:pt x="150" y="30"/>
                    </a:lnTo>
                    <a:lnTo>
                      <a:pt x="138" y="22"/>
                    </a:lnTo>
                    <a:lnTo>
                      <a:pt x="126" y="22"/>
                    </a:lnTo>
                    <a:lnTo>
                      <a:pt x="116" y="22"/>
                    </a:lnTo>
                    <a:lnTo>
                      <a:pt x="102" y="22"/>
                    </a:lnTo>
                    <a:lnTo>
                      <a:pt x="92" y="22"/>
                    </a:lnTo>
                    <a:lnTo>
                      <a:pt x="80" y="6"/>
                    </a:lnTo>
                    <a:lnTo>
                      <a:pt x="74" y="0"/>
                    </a:lnTo>
                    <a:lnTo>
                      <a:pt x="62" y="6"/>
                    </a:lnTo>
                    <a:lnTo>
                      <a:pt x="50" y="14"/>
                    </a:lnTo>
                    <a:lnTo>
                      <a:pt x="46" y="30"/>
                    </a:lnTo>
                    <a:lnTo>
                      <a:pt x="40" y="44"/>
                    </a:lnTo>
                    <a:lnTo>
                      <a:pt x="34" y="58"/>
                    </a:lnTo>
                    <a:lnTo>
                      <a:pt x="22" y="58"/>
                    </a:lnTo>
                    <a:lnTo>
                      <a:pt x="10" y="66"/>
                    </a:lnTo>
                    <a:lnTo>
                      <a:pt x="0" y="80"/>
                    </a:lnTo>
                    <a:lnTo>
                      <a:pt x="10" y="96"/>
                    </a:lnTo>
                    <a:lnTo>
                      <a:pt x="22" y="104"/>
                    </a:lnTo>
                    <a:lnTo>
                      <a:pt x="34" y="96"/>
                    </a:lnTo>
                    <a:lnTo>
                      <a:pt x="46" y="96"/>
                    </a:lnTo>
                    <a:lnTo>
                      <a:pt x="56" y="88"/>
                    </a:lnTo>
                    <a:lnTo>
                      <a:pt x="68" y="80"/>
                    </a:lnTo>
                    <a:lnTo>
                      <a:pt x="74" y="96"/>
                    </a:lnTo>
                    <a:lnTo>
                      <a:pt x="62" y="104"/>
                    </a:lnTo>
                    <a:lnTo>
                      <a:pt x="62" y="118"/>
                    </a:lnTo>
                    <a:lnTo>
                      <a:pt x="74" y="126"/>
                    </a:lnTo>
                    <a:lnTo>
                      <a:pt x="86" y="118"/>
                    </a:lnTo>
                    <a:lnTo>
                      <a:pt x="98" y="126"/>
                    </a:lnTo>
                    <a:lnTo>
                      <a:pt x="108" y="132"/>
                    </a:lnTo>
                    <a:lnTo>
                      <a:pt x="116" y="126"/>
                    </a:lnTo>
                    <a:lnTo>
                      <a:pt x="116" y="110"/>
                    </a:lnTo>
                    <a:lnTo>
                      <a:pt x="126" y="104"/>
                    </a:lnTo>
                    <a:lnTo>
                      <a:pt x="138" y="110"/>
                    </a:lnTo>
                    <a:lnTo>
                      <a:pt x="150" y="110"/>
                    </a:lnTo>
                    <a:lnTo>
                      <a:pt x="162" y="104"/>
                    </a:lnTo>
                    <a:lnTo>
                      <a:pt x="172" y="118"/>
                    </a:lnTo>
                    <a:lnTo>
                      <a:pt x="184" y="118"/>
                    </a:lnTo>
                    <a:lnTo>
                      <a:pt x="196" y="1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62" name="Group 65"/>
              <p:cNvGrpSpPr>
                <a:grpSpLocks noChangeAspect="1"/>
              </p:cNvGrpSpPr>
              <p:nvPr/>
            </p:nvGrpSpPr>
            <p:grpSpPr bwMode="auto">
              <a:xfrm>
                <a:off x="3612" y="2084"/>
                <a:ext cx="196" cy="132"/>
                <a:chOff x="3612" y="2084"/>
                <a:chExt cx="196" cy="132"/>
              </a:xfrm>
            </p:grpSpPr>
            <p:sp>
              <p:nvSpPr>
                <p:cNvPr id="35945" name="Freeform 66"/>
                <p:cNvSpPr>
                  <a:spLocks noChangeAspect="1"/>
                </p:cNvSpPr>
                <p:nvPr/>
              </p:nvSpPr>
              <p:spPr bwMode="auto">
                <a:xfrm>
                  <a:off x="3612" y="2084"/>
                  <a:ext cx="196" cy="132"/>
                </a:xfrm>
                <a:custGeom>
                  <a:avLst/>
                  <a:gdLst>
                    <a:gd name="T0" fmla="*/ 196 w 196"/>
                    <a:gd name="T1" fmla="*/ 110 h 132"/>
                    <a:gd name="T2" fmla="*/ 196 w 196"/>
                    <a:gd name="T3" fmla="*/ 104 h 132"/>
                    <a:gd name="T4" fmla="*/ 196 w 196"/>
                    <a:gd name="T5" fmla="*/ 88 h 132"/>
                    <a:gd name="T6" fmla="*/ 196 w 196"/>
                    <a:gd name="T7" fmla="*/ 74 h 132"/>
                    <a:gd name="T8" fmla="*/ 190 w 196"/>
                    <a:gd name="T9" fmla="*/ 58 h 132"/>
                    <a:gd name="T10" fmla="*/ 184 w 196"/>
                    <a:gd name="T11" fmla="*/ 44 h 132"/>
                    <a:gd name="T12" fmla="*/ 172 w 196"/>
                    <a:gd name="T13" fmla="*/ 38 h 132"/>
                    <a:gd name="T14" fmla="*/ 162 w 196"/>
                    <a:gd name="T15" fmla="*/ 30 h 132"/>
                    <a:gd name="T16" fmla="*/ 150 w 196"/>
                    <a:gd name="T17" fmla="*/ 30 h 132"/>
                    <a:gd name="T18" fmla="*/ 138 w 196"/>
                    <a:gd name="T19" fmla="*/ 22 h 132"/>
                    <a:gd name="T20" fmla="*/ 126 w 196"/>
                    <a:gd name="T21" fmla="*/ 22 h 132"/>
                    <a:gd name="T22" fmla="*/ 116 w 196"/>
                    <a:gd name="T23" fmla="*/ 22 h 132"/>
                    <a:gd name="T24" fmla="*/ 102 w 196"/>
                    <a:gd name="T25" fmla="*/ 22 h 132"/>
                    <a:gd name="T26" fmla="*/ 92 w 196"/>
                    <a:gd name="T27" fmla="*/ 22 h 132"/>
                    <a:gd name="T28" fmla="*/ 80 w 196"/>
                    <a:gd name="T29" fmla="*/ 6 h 132"/>
                    <a:gd name="T30" fmla="*/ 74 w 196"/>
                    <a:gd name="T31" fmla="*/ 0 h 132"/>
                    <a:gd name="T32" fmla="*/ 62 w 196"/>
                    <a:gd name="T33" fmla="*/ 6 h 132"/>
                    <a:gd name="T34" fmla="*/ 50 w 196"/>
                    <a:gd name="T35" fmla="*/ 14 h 132"/>
                    <a:gd name="T36" fmla="*/ 46 w 196"/>
                    <a:gd name="T37" fmla="*/ 30 h 132"/>
                    <a:gd name="T38" fmla="*/ 40 w 196"/>
                    <a:gd name="T39" fmla="*/ 44 h 132"/>
                    <a:gd name="T40" fmla="*/ 34 w 196"/>
                    <a:gd name="T41" fmla="*/ 58 h 132"/>
                    <a:gd name="T42" fmla="*/ 22 w 196"/>
                    <a:gd name="T43" fmla="*/ 58 h 132"/>
                    <a:gd name="T44" fmla="*/ 10 w 196"/>
                    <a:gd name="T45" fmla="*/ 66 h 132"/>
                    <a:gd name="T46" fmla="*/ 0 w 196"/>
                    <a:gd name="T47" fmla="*/ 80 h 132"/>
                    <a:gd name="T48" fmla="*/ 10 w 196"/>
                    <a:gd name="T49" fmla="*/ 96 h 132"/>
                    <a:gd name="T50" fmla="*/ 22 w 196"/>
                    <a:gd name="T51" fmla="*/ 104 h 132"/>
                    <a:gd name="T52" fmla="*/ 34 w 196"/>
                    <a:gd name="T53" fmla="*/ 96 h 132"/>
                    <a:gd name="T54" fmla="*/ 46 w 196"/>
                    <a:gd name="T55" fmla="*/ 96 h 132"/>
                    <a:gd name="T56" fmla="*/ 56 w 196"/>
                    <a:gd name="T57" fmla="*/ 88 h 132"/>
                    <a:gd name="T58" fmla="*/ 68 w 196"/>
                    <a:gd name="T59" fmla="*/ 80 h 132"/>
                    <a:gd name="T60" fmla="*/ 74 w 196"/>
                    <a:gd name="T61" fmla="*/ 96 h 132"/>
                    <a:gd name="T62" fmla="*/ 62 w 196"/>
                    <a:gd name="T63" fmla="*/ 104 h 132"/>
                    <a:gd name="T64" fmla="*/ 62 w 196"/>
                    <a:gd name="T65" fmla="*/ 118 h 132"/>
                    <a:gd name="T66" fmla="*/ 74 w 196"/>
                    <a:gd name="T67" fmla="*/ 126 h 132"/>
                    <a:gd name="T68" fmla="*/ 86 w 196"/>
                    <a:gd name="T69" fmla="*/ 118 h 132"/>
                    <a:gd name="T70" fmla="*/ 98 w 196"/>
                    <a:gd name="T71" fmla="*/ 126 h 132"/>
                    <a:gd name="T72" fmla="*/ 108 w 196"/>
                    <a:gd name="T73" fmla="*/ 132 h 132"/>
                    <a:gd name="T74" fmla="*/ 116 w 196"/>
                    <a:gd name="T75" fmla="*/ 126 h 132"/>
                    <a:gd name="T76" fmla="*/ 116 w 196"/>
                    <a:gd name="T77" fmla="*/ 110 h 132"/>
                    <a:gd name="T78" fmla="*/ 126 w 196"/>
                    <a:gd name="T79" fmla="*/ 104 h 132"/>
                    <a:gd name="T80" fmla="*/ 138 w 196"/>
                    <a:gd name="T81" fmla="*/ 110 h 132"/>
                    <a:gd name="T82" fmla="*/ 150 w 196"/>
                    <a:gd name="T83" fmla="*/ 110 h 132"/>
                    <a:gd name="T84" fmla="*/ 162 w 196"/>
                    <a:gd name="T85" fmla="*/ 104 h 132"/>
                    <a:gd name="T86" fmla="*/ 172 w 196"/>
                    <a:gd name="T87" fmla="*/ 118 h 132"/>
                    <a:gd name="T88" fmla="*/ 184 w 196"/>
                    <a:gd name="T89" fmla="*/ 118 h 132"/>
                    <a:gd name="T90" fmla="*/ 196 w 196"/>
                    <a:gd name="T91" fmla="*/ 110 h 132"/>
                    <a:gd name="T92" fmla="*/ 196 w 196"/>
                    <a:gd name="T93" fmla="*/ 110 h 13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96"/>
                    <a:gd name="T142" fmla="*/ 0 h 132"/>
                    <a:gd name="T143" fmla="*/ 196 w 196"/>
                    <a:gd name="T144" fmla="*/ 132 h 13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96" h="132">
                      <a:moveTo>
                        <a:pt x="196" y="110"/>
                      </a:moveTo>
                      <a:lnTo>
                        <a:pt x="196" y="104"/>
                      </a:lnTo>
                      <a:lnTo>
                        <a:pt x="196" y="88"/>
                      </a:lnTo>
                      <a:lnTo>
                        <a:pt x="196" y="74"/>
                      </a:lnTo>
                      <a:lnTo>
                        <a:pt x="190" y="58"/>
                      </a:lnTo>
                      <a:lnTo>
                        <a:pt x="184" y="44"/>
                      </a:lnTo>
                      <a:lnTo>
                        <a:pt x="172" y="38"/>
                      </a:lnTo>
                      <a:lnTo>
                        <a:pt x="162" y="30"/>
                      </a:lnTo>
                      <a:lnTo>
                        <a:pt x="150" y="30"/>
                      </a:lnTo>
                      <a:lnTo>
                        <a:pt x="138" y="22"/>
                      </a:lnTo>
                      <a:lnTo>
                        <a:pt x="126" y="22"/>
                      </a:lnTo>
                      <a:lnTo>
                        <a:pt x="116" y="22"/>
                      </a:lnTo>
                      <a:lnTo>
                        <a:pt x="102" y="22"/>
                      </a:lnTo>
                      <a:lnTo>
                        <a:pt x="92" y="22"/>
                      </a:lnTo>
                      <a:lnTo>
                        <a:pt x="80" y="6"/>
                      </a:lnTo>
                      <a:lnTo>
                        <a:pt x="74" y="0"/>
                      </a:lnTo>
                      <a:lnTo>
                        <a:pt x="62" y="6"/>
                      </a:lnTo>
                      <a:lnTo>
                        <a:pt x="50" y="14"/>
                      </a:lnTo>
                      <a:lnTo>
                        <a:pt x="46" y="30"/>
                      </a:lnTo>
                      <a:lnTo>
                        <a:pt x="40" y="44"/>
                      </a:lnTo>
                      <a:lnTo>
                        <a:pt x="34" y="58"/>
                      </a:lnTo>
                      <a:lnTo>
                        <a:pt x="22" y="58"/>
                      </a:lnTo>
                      <a:lnTo>
                        <a:pt x="10" y="66"/>
                      </a:lnTo>
                      <a:lnTo>
                        <a:pt x="0" y="80"/>
                      </a:lnTo>
                      <a:lnTo>
                        <a:pt x="10" y="96"/>
                      </a:lnTo>
                      <a:lnTo>
                        <a:pt x="22" y="104"/>
                      </a:lnTo>
                      <a:lnTo>
                        <a:pt x="34" y="96"/>
                      </a:lnTo>
                      <a:lnTo>
                        <a:pt x="46" y="96"/>
                      </a:lnTo>
                      <a:lnTo>
                        <a:pt x="56" y="88"/>
                      </a:lnTo>
                      <a:lnTo>
                        <a:pt x="68" y="80"/>
                      </a:lnTo>
                      <a:lnTo>
                        <a:pt x="74" y="96"/>
                      </a:lnTo>
                      <a:lnTo>
                        <a:pt x="62" y="104"/>
                      </a:lnTo>
                      <a:lnTo>
                        <a:pt x="62" y="118"/>
                      </a:lnTo>
                      <a:lnTo>
                        <a:pt x="74" y="126"/>
                      </a:lnTo>
                      <a:lnTo>
                        <a:pt x="86" y="118"/>
                      </a:lnTo>
                      <a:lnTo>
                        <a:pt x="98" y="126"/>
                      </a:lnTo>
                      <a:lnTo>
                        <a:pt x="108" y="132"/>
                      </a:lnTo>
                      <a:lnTo>
                        <a:pt x="116" y="126"/>
                      </a:lnTo>
                      <a:lnTo>
                        <a:pt x="116" y="110"/>
                      </a:lnTo>
                      <a:lnTo>
                        <a:pt x="126" y="104"/>
                      </a:lnTo>
                      <a:lnTo>
                        <a:pt x="138" y="110"/>
                      </a:lnTo>
                      <a:lnTo>
                        <a:pt x="150" y="110"/>
                      </a:lnTo>
                      <a:lnTo>
                        <a:pt x="162" y="104"/>
                      </a:lnTo>
                      <a:lnTo>
                        <a:pt x="172" y="118"/>
                      </a:lnTo>
                      <a:lnTo>
                        <a:pt x="184" y="118"/>
                      </a:lnTo>
                      <a:lnTo>
                        <a:pt x="196" y="11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46" name="Freeform 67"/>
                <p:cNvSpPr>
                  <a:spLocks noChangeAspect="1"/>
                </p:cNvSpPr>
                <p:nvPr/>
              </p:nvSpPr>
              <p:spPr bwMode="auto">
                <a:xfrm>
                  <a:off x="3612" y="2084"/>
                  <a:ext cx="196" cy="132"/>
                </a:xfrm>
                <a:custGeom>
                  <a:avLst/>
                  <a:gdLst>
                    <a:gd name="T0" fmla="*/ 196 w 196"/>
                    <a:gd name="T1" fmla="*/ 110 h 132"/>
                    <a:gd name="T2" fmla="*/ 196 w 196"/>
                    <a:gd name="T3" fmla="*/ 104 h 132"/>
                    <a:gd name="T4" fmla="*/ 196 w 196"/>
                    <a:gd name="T5" fmla="*/ 88 h 132"/>
                    <a:gd name="T6" fmla="*/ 196 w 196"/>
                    <a:gd name="T7" fmla="*/ 74 h 132"/>
                    <a:gd name="T8" fmla="*/ 190 w 196"/>
                    <a:gd name="T9" fmla="*/ 58 h 132"/>
                    <a:gd name="T10" fmla="*/ 184 w 196"/>
                    <a:gd name="T11" fmla="*/ 44 h 132"/>
                    <a:gd name="T12" fmla="*/ 172 w 196"/>
                    <a:gd name="T13" fmla="*/ 38 h 132"/>
                    <a:gd name="T14" fmla="*/ 162 w 196"/>
                    <a:gd name="T15" fmla="*/ 30 h 132"/>
                    <a:gd name="T16" fmla="*/ 150 w 196"/>
                    <a:gd name="T17" fmla="*/ 30 h 132"/>
                    <a:gd name="T18" fmla="*/ 138 w 196"/>
                    <a:gd name="T19" fmla="*/ 22 h 132"/>
                    <a:gd name="T20" fmla="*/ 126 w 196"/>
                    <a:gd name="T21" fmla="*/ 22 h 132"/>
                    <a:gd name="T22" fmla="*/ 116 w 196"/>
                    <a:gd name="T23" fmla="*/ 22 h 132"/>
                    <a:gd name="T24" fmla="*/ 102 w 196"/>
                    <a:gd name="T25" fmla="*/ 22 h 132"/>
                    <a:gd name="T26" fmla="*/ 92 w 196"/>
                    <a:gd name="T27" fmla="*/ 22 h 132"/>
                    <a:gd name="T28" fmla="*/ 80 w 196"/>
                    <a:gd name="T29" fmla="*/ 6 h 132"/>
                    <a:gd name="T30" fmla="*/ 74 w 196"/>
                    <a:gd name="T31" fmla="*/ 0 h 132"/>
                    <a:gd name="T32" fmla="*/ 62 w 196"/>
                    <a:gd name="T33" fmla="*/ 6 h 132"/>
                    <a:gd name="T34" fmla="*/ 50 w 196"/>
                    <a:gd name="T35" fmla="*/ 14 h 132"/>
                    <a:gd name="T36" fmla="*/ 46 w 196"/>
                    <a:gd name="T37" fmla="*/ 30 h 132"/>
                    <a:gd name="T38" fmla="*/ 40 w 196"/>
                    <a:gd name="T39" fmla="*/ 44 h 132"/>
                    <a:gd name="T40" fmla="*/ 34 w 196"/>
                    <a:gd name="T41" fmla="*/ 58 h 132"/>
                    <a:gd name="T42" fmla="*/ 22 w 196"/>
                    <a:gd name="T43" fmla="*/ 58 h 132"/>
                    <a:gd name="T44" fmla="*/ 10 w 196"/>
                    <a:gd name="T45" fmla="*/ 66 h 132"/>
                    <a:gd name="T46" fmla="*/ 0 w 196"/>
                    <a:gd name="T47" fmla="*/ 80 h 132"/>
                    <a:gd name="T48" fmla="*/ 10 w 196"/>
                    <a:gd name="T49" fmla="*/ 96 h 132"/>
                    <a:gd name="T50" fmla="*/ 22 w 196"/>
                    <a:gd name="T51" fmla="*/ 104 h 132"/>
                    <a:gd name="T52" fmla="*/ 34 w 196"/>
                    <a:gd name="T53" fmla="*/ 96 h 132"/>
                    <a:gd name="T54" fmla="*/ 46 w 196"/>
                    <a:gd name="T55" fmla="*/ 96 h 132"/>
                    <a:gd name="T56" fmla="*/ 56 w 196"/>
                    <a:gd name="T57" fmla="*/ 88 h 132"/>
                    <a:gd name="T58" fmla="*/ 68 w 196"/>
                    <a:gd name="T59" fmla="*/ 80 h 132"/>
                    <a:gd name="T60" fmla="*/ 74 w 196"/>
                    <a:gd name="T61" fmla="*/ 96 h 132"/>
                    <a:gd name="T62" fmla="*/ 62 w 196"/>
                    <a:gd name="T63" fmla="*/ 104 h 132"/>
                    <a:gd name="T64" fmla="*/ 62 w 196"/>
                    <a:gd name="T65" fmla="*/ 118 h 132"/>
                    <a:gd name="T66" fmla="*/ 74 w 196"/>
                    <a:gd name="T67" fmla="*/ 126 h 132"/>
                    <a:gd name="T68" fmla="*/ 86 w 196"/>
                    <a:gd name="T69" fmla="*/ 118 h 132"/>
                    <a:gd name="T70" fmla="*/ 98 w 196"/>
                    <a:gd name="T71" fmla="*/ 126 h 132"/>
                    <a:gd name="T72" fmla="*/ 108 w 196"/>
                    <a:gd name="T73" fmla="*/ 132 h 132"/>
                    <a:gd name="T74" fmla="*/ 116 w 196"/>
                    <a:gd name="T75" fmla="*/ 126 h 132"/>
                    <a:gd name="T76" fmla="*/ 116 w 196"/>
                    <a:gd name="T77" fmla="*/ 110 h 132"/>
                    <a:gd name="T78" fmla="*/ 126 w 196"/>
                    <a:gd name="T79" fmla="*/ 104 h 132"/>
                    <a:gd name="T80" fmla="*/ 138 w 196"/>
                    <a:gd name="T81" fmla="*/ 110 h 132"/>
                    <a:gd name="T82" fmla="*/ 150 w 196"/>
                    <a:gd name="T83" fmla="*/ 110 h 132"/>
                    <a:gd name="T84" fmla="*/ 162 w 196"/>
                    <a:gd name="T85" fmla="*/ 104 h 132"/>
                    <a:gd name="T86" fmla="*/ 172 w 196"/>
                    <a:gd name="T87" fmla="*/ 118 h 132"/>
                    <a:gd name="T88" fmla="*/ 184 w 196"/>
                    <a:gd name="T89" fmla="*/ 118 h 132"/>
                    <a:gd name="T90" fmla="*/ 196 w 196"/>
                    <a:gd name="T91" fmla="*/ 110 h 132"/>
                    <a:gd name="T92" fmla="*/ 196 w 196"/>
                    <a:gd name="T93" fmla="*/ 110 h 13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96"/>
                    <a:gd name="T142" fmla="*/ 0 h 132"/>
                    <a:gd name="T143" fmla="*/ 196 w 196"/>
                    <a:gd name="T144" fmla="*/ 132 h 13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96" h="132">
                      <a:moveTo>
                        <a:pt x="196" y="110"/>
                      </a:moveTo>
                      <a:lnTo>
                        <a:pt x="196" y="104"/>
                      </a:lnTo>
                      <a:lnTo>
                        <a:pt x="196" y="88"/>
                      </a:lnTo>
                      <a:lnTo>
                        <a:pt x="196" y="74"/>
                      </a:lnTo>
                      <a:lnTo>
                        <a:pt x="190" y="58"/>
                      </a:lnTo>
                      <a:lnTo>
                        <a:pt x="184" y="44"/>
                      </a:lnTo>
                      <a:lnTo>
                        <a:pt x="172" y="38"/>
                      </a:lnTo>
                      <a:lnTo>
                        <a:pt x="162" y="30"/>
                      </a:lnTo>
                      <a:lnTo>
                        <a:pt x="150" y="30"/>
                      </a:lnTo>
                      <a:lnTo>
                        <a:pt x="138" y="22"/>
                      </a:lnTo>
                      <a:lnTo>
                        <a:pt x="126" y="22"/>
                      </a:lnTo>
                      <a:lnTo>
                        <a:pt x="116" y="22"/>
                      </a:lnTo>
                      <a:lnTo>
                        <a:pt x="102" y="22"/>
                      </a:lnTo>
                      <a:lnTo>
                        <a:pt x="92" y="22"/>
                      </a:lnTo>
                      <a:lnTo>
                        <a:pt x="80" y="6"/>
                      </a:lnTo>
                      <a:lnTo>
                        <a:pt x="74" y="0"/>
                      </a:lnTo>
                      <a:lnTo>
                        <a:pt x="62" y="6"/>
                      </a:lnTo>
                      <a:lnTo>
                        <a:pt x="50" y="14"/>
                      </a:lnTo>
                      <a:lnTo>
                        <a:pt x="46" y="30"/>
                      </a:lnTo>
                      <a:lnTo>
                        <a:pt x="40" y="44"/>
                      </a:lnTo>
                      <a:lnTo>
                        <a:pt x="34" y="58"/>
                      </a:lnTo>
                      <a:lnTo>
                        <a:pt x="22" y="58"/>
                      </a:lnTo>
                      <a:lnTo>
                        <a:pt x="10" y="66"/>
                      </a:lnTo>
                      <a:lnTo>
                        <a:pt x="0" y="80"/>
                      </a:lnTo>
                      <a:lnTo>
                        <a:pt x="10" y="96"/>
                      </a:lnTo>
                      <a:lnTo>
                        <a:pt x="22" y="104"/>
                      </a:lnTo>
                      <a:lnTo>
                        <a:pt x="34" y="96"/>
                      </a:lnTo>
                      <a:lnTo>
                        <a:pt x="46" y="96"/>
                      </a:lnTo>
                      <a:lnTo>
                        <a:pt x="56" y="88"/>
                      </a:lnTo>
                      <a:lnTo>
                        <a:pt x="68" y="80"/>
                      </a:lnTo>
                      <a:lnTo>
                        <a:pt x="74" y="96"/>
                      </a:lnTo>
                      <a:lnTo>
                        <a:pt x="62" y="104"/>
                      </a:lnTo>
                      <a:lnTo>
                        <a:pt x="62" y="118"/>
                      </a:lnTo>
                      <a:lnTo>
                        <a:pt x="74" y="126"/>
                      </a:lnTo>
                      <a:lnTo>
                        <a:pt x="86" y="118"/>
                      </a:lnTo>
                      <a:lnTo>
                        <a:pt x="98" y="126"/>
                      </a:lnTo>
                      <a:lnTo>
                        <a:pt x="108" y="132"/>
                      </a:lnTo>
                      <a:lnTo>
                        <a:pt x="116" y="126"/>
                      </a:lnTo>
                      <a:lnTo>
                        <a:pt x="116" y="110"/>
                      </a:lnTo>
                      <a:lnTo>
                        <a:pt x="126" y="104"/>
                      </a:lnTo>
                      <a:lnTo>
                        <a:pt x="138" y="110"/>
                      </a:lnTo>
                      <a:lnTo>
                        <a:pt x="150" y="110"/>
                      </a:lnTo>
                      <a:lnTo>
                        <a:pt x="162" y="104"/>
                      </a:lnTo>
                      <a:lnTo>
                        <a:pt x="172" y="118"/>
                      </a:lnTo>
                      <a:lnTo>
                        <a:pt x="184" y="118"/>
                      </a:lnTo>
                      <a:lnTo>
                        <a:pt x="196" y="110"/>
                      </a:lnTo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63" name="Group 68"/>
            <p:cNvGrpSpPr>
              <a:grpSpLocks noChangeAspect="1"/>
            </p:cNvGrpSpPr>
            <p:nvPr/>
          </p:nvGrpSpPr>
          <p:grpSpPr bwMode="auto">
            <a:xfrm>
              <a:off x="5718175" y="2508251"/>
              <a:ext cx="400050" cy="527050"/>
              <a:chOff x="3460" y="1966"/>
              <a:chExt cx="230" cy="302"/>
            </a:xfrm>
          </p:grpSpPr>
          <p:sp>
            <p:nvSpPr>
              <p:cNvPr id="35935" name="Freeform 69"/>
              <p:cNvSpPr>
                <a:spLocks noChangeAspect="1"/>
              </p:cNvSpPr>
              <p:nvPr/>
            </p:nvSpPr>
            <p:spPr bwMode="auto">
              <a:xfrm>
                <a:off x="3460" y="1966"/>
                <a:ext cx="220" cy="294"/>
              </a:xfrm>
              <a:custGeom>
                <a:avLst/>
                <a:gdLst>
                  <a:gd name="T0" fmla="*/ 146 w 220"/>
                  <a:gd name="T1" fmla="*/ 194 h 294"/>
                  <a:gd name="T2" fmla="*/ 168 w 220"/>
                  <a:gd name="T3" fmla="*/ 172 h 294"/>
                  <a:gd name="T4" fmla="*/ 186 w 220"/>
                  <a:gd name="T5" fmla="*/ 158 h 294"/>
                  <a:gd name="T6" fmla="*/ 198 w 220"/>
                  <a:gd name="T7" fmla="*/ 128 h 294"/>
                  <a:gd name="T8" fmla="*/ 220 w 220"/>
                  <a:gd name="T9" fmla="*/ 112 h 294"/>
                  <a:gd name="T10" fmla="*/ 204 w 220"/>
                  <a:gd name="T11" fmla="*/ 104 h 294"/>
                  <a:gd name="T12" fmla="*/ 180 w 220"/>
                  <a:gd name="T13" fmla="*/ 90 h 294"/>
                  <a:gd name="T14" fmla="*/ 162 w 220"/>
                  <a:gd name="T15" fmla="*/ 68 h 294"/>
                  <a:gd name="T16" fmla="*/ 140 w 220"/>
                  <a:gd name="T17" fmla="*/ 46 h 294"/>
                  <a:gd name="T18" fmla="*/ 110 w 220"/>
                  <a:gd name="T19" fmla="*/ 22 h 294"/>
                  <a:gd name="T20" fmla="*/ 80 w 220"/>
                  <a:gd name="T21" fmla="*/ 8 h 294"/>
                  <a:gd name="T22" fmla="*/ 58 w 220"/>
                  <a:gd name="T23" fmla="*/ 0 h 294"/>
                  <a:gd name="T24" fmla="*/ 34 w 220"/>
                  <a:gd name="T25" fmla="*/ 8 h 294"/>
                  <a:gd name="T26" fmla="*/ 10 w 220"/>
                  <a:gd name="T27" fmla="*/ 8 h 294"/>
                  <a:gd name="T28" fmla="*/ 8 w 220"/>
                  <a:gd name="T29" fmla="*/ 6 h 294"/>
                  <a:gd name="T30" fmla="*/ 0 w 220"/>
                  <a:gd name="T31" fmla="*/ 30 h 294"/>
                  <a:gd name="T32" fmla="*/ 4 w 220"/>
                  <a:gd name="T33" fmla="*/ 60 h 294"/>
                  <a:gd name="T34" fmla="*/ 4 w 220"/>
                  <a:gd name="T35" fmla="*/ 90 h 294"/>
                  <a:gd name="T36" fmla="*/ 16 w 220"/>
                  <a:gd name="T37" fmla="*/ 120 h 294"/>
                  <a:gd name="T38" fmla="*/ 10 w 220"/>
                  <a:gd name="T39" fmla="*/ 150 h 294"/>
                  <a:gd name="T40" fmla="*/ 10 w 220"/>
                  <a:gd name="T41" fmla="*/ 178 h 294"/>
                  <a:gd name="T42" fmla="*/ 22 w 220"/>
                  <a:gd name="T43" fmla="*/ 210 h 294"/>
                  <a:gd name="T44" fmla="*/ 34 w 220"/>
                  <a:gd name="T45" fmla="*/ 232 h 294"/>
                  <a:gd name="T46" fmla="*/ 40 w 220"/>
                  <a:gd name="T47" fmla="*/ 260 h 294"/>
                  <a:gd name="T48" fmla="*/ 38 w 220"/>
                  <a:gd name="T49" fmla="*/ 260 h 294"/>
                  <a:gd name="T50" fmla="*/ 58 w 220"/>
                  <a:gd name="T51" fmla="*/ 268 h 294"/>
                  <a:gd name="T52" fmla="*/ 80 w 220"/>
                  <a:gd name="T53" fmla="*/ 260 h 294"/>
                  <a:gd name="T54" fmla="*/ 104 w 220"/>
                  <a:gd name="T55" fmla="*/ 284 h 294"/>
                  <a:gd name="T56" fmla="*/ 124 w 220"/>
                  <a:gd name="T57" fmla="*/ 290 h 294"/>
                  <a:gd name="T58" fmla="*/ 144 w 220"/>
                  <a:gd name="T59" fmla="*/ 272 h 294"/>
                  <a:gd name="T60" fmla="*/ 146 w 220"/>
                  <a:gd name="T61" fmla="*/ 260 h 294"/>
                  <a:gd name="T62" fmla="*/ 152 w 220"/>
                  <a:gd name="T63" fmla="*/ 232 h 294"/>
                  <a:gd name="T64" fmla="*/ 156 w 220"/>
                  <a:gd name="T65" fmla="*/ 210 h 2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0"/>
                  <a:gd name="T100" fmla="*/ 0 h 294"/>
                  <a:gd name="T101" fmla="*/ 220 w 220"/>
                  <a:gd name="T102" fmla="*/ 294 h 2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0" h="294">
                    <a:moveTo>
                      <a:pt x="158" y="210"/>
                    </a:moveTo>
                    <a:lnTo>
                      <a:pt x="146" y="194"/>
                    </a:lnTo>
                    <a:lnTo>
                      <a:pt x="158" y="178"/>
                    </a:lnTo>
                    <a:lnTo>
                      <a:pt x="168" y="172"/>
                    </a:lnTo>
                    <a:lnTo>
                      <a:pt x="180" y="172"/>
                    </a:lnTo>
                    <a:lnTo>
                      <a:pt x="186" y="158"/>
                    </a:lnTo>
                    <a:lnTo>
                      <a:pt x="192" y="142"/>
                    </a:lnTo>
                    <a:lnTo>
                      <a:pt x="198" y="128"/>
                    </a:lnTo>
                    <a:lnTo>
                      <a:pt x="210" y="120"/>
                    </a:lnTo>
                    <a:lnTo>
                      <a:pt x="220" y="112"/>
                    </a:lnTo>
                    <a:lnTo>
                      <a:pt x="216" y="104"/>
                    </a:lnTo>
                    <a:lnTo>
                      <a:pt x="204" y="104"/>
                    </a:lnTo>
                    <a:lnTo>
                      <a:pt x="192" y="96"/>
                    </a:lnTo>
                    <a:lnTo>
                      <a:pt x="180" y="90"/>
                    </a:lnTo>
                    <a:lnTo>
                      <a:pt x="176" y="74"/>
                    </a:lnTo>
                    <a:lnTo>
                      <a:pt x="162" y="68"/>
                    </a:lnTo>
                    <a:lnTo>
                      <a:pt x="152" y="52"/>
                    </a:lnTo>
                    <a:lnTo>
                      <a:pt x="140" y="46"/>
                    </a:lnTo>
                    <a:lnTo>
                      <a:pt x="128" y="38"/>
                    </a:lnTo>
                    <a:lnTo>
                      <a:pt x="110" y="22"/>
                    </a:lnTo>
                    <a:lnTo>
                      <a:pt x="92" y="16"/>
                    </a:lnTo>
                    <a:lnTo>
                      <a:pt x="80" y="8"/>
                    </a:lnTo>
                    <a:lnTo>
                      <a:pt x="70" y="0"/>
                    </a:lnTo>
                    <a:lnTo>
                      <a:pt x="58" y="0"/>
                    </a:lnTo>
                    <a:lnTo>
                      <a:pt x="46" y="8"/>
                    </a:lnTo>
                    <a:lnTo>
                      <a:pt x="34" y="8"/>
                    </a:lnTo>
                    <a:lnTo>
                      <a:pt x="22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4" y="16"/>
                    </a:lnTo>
                    <a:lnTo>
                      <a:pt x="0" y="30"/>
                    </a:lnTo>
                    <a:lnTo>
                      <a:pt x="0" y="46"/>
                    </a:lnTo>
                    <a:lnTo>
                      <a:pt x="4" y="60"/>
                    </a:lnTo>
                    <a:lnTo>
                      <a:pt x="4" y="74"/>
                    </a:lnTo>
                    <a:lnTo>
                      <a:pt x="4" y="90"/>
                    </a:lnTo>
                    <a:lnTo>
                      <a:pt x="4" y="104"/>
                    </a:lnTo>
                    <a:lnTo>
                      <a:pt x="16" y="120"/>
                    </a:lnTo>
                    <a:lnTo>
                      <a:pt x="10" y="134"/>
                    </a:lnTo>
                    <a:lnTo>
                      <a:pt x="10" y="150"/>
                    </a:lnTo>
                    <a:lnTo>
                      <a:pt x="4" y="164"/>
                    </a:lnTo>
                    <a:lnTo>
                      <a:pt x="10" y="178"/>
                    </a:lnTo>
                    <a:lnTo>
                      <a:pt x="16" y="194"/>
                    </a:lnTo>
                    <a:lnTo>
                      <a:pt x="22" y="210"/>
                    </a:lnTo>
                    <a:lnTo>
                      <a:pt x="34" y="216"/>
                    </a:lnTo>
                    <a:lnTo>
                      <a:pt x="34" y="232"/>
                    </a:lnTo>
                    <a:lnTo>
                      <a:pt x="34" y="246"/>
                    </a:lnTo>
                    <a:lnTo>
                      <a:pt x="40" y="260"/>
                    </a:lnTo>
                    <a:lnTo>
                      <a:pt x="34" y="260"/>
                    </a:lnTo>
                    <a:lnTo>
                      <a:pt x="38" y="260"/>
                    </a:lnTo>
                    <a:lnTo>
                      <a:pt x="46" y="268"/>
                    </a:lnTo>
                    <a:lnTo>
                      <a:pt x="58" y="268"/>
                    </a:lnTo>
                    <a:lnTo>
                      <a:pt x="70" y="260"/>
                    </a:lnTo>
                    <a:lnTo>
                      <a:pt x="80" y="260"/>
                    </a:lnTo>
                    <a:lnTo>
                      <a:pt x="92" y="268"/>
                    </a:lnTo>
                    <a:lnTo>
                      <a:pt x="104" y="284"/>
                    </a:lnTo>
                    <a:lnTo>
                      <a:pt x="116" y="294"/>
                    </a:lnTo>
                    <a:lnTo>
                      <a:pt x="124" y="290"/>
                    </a:lnTo>
                    <a:lnTo>
                      <a:pt x="130" y="272"/>
                    </a:lnTo>
                    <a:lnTo>
                      <a:pt x="144" y="272"/>
                    </a:lnTo>
                    <a:lnTo>
                      <a:pt x="146" y="260"/>
                    </a:lnTo>
                    <a:lnTo>
                      <a:pt x="146" y="246"/>
                    </a:lnTo>
                    <a:lnTo>
                      <a:pt x="152" y="232"/>
                    </a:lnTo>
                    <a:lnTo>
                      <a:pt x="152" y="216"/>
                    </a:lnTo>
                    <a:lnTo>
                      <a:pt x="156" y="210"/>
                    </a:lnTo>
                    <a:lnTo>
                      <a:pt x="158" y="2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36" name="Freeform 70"/>
              <p:cNvSpPr>
                <a:spLocks noChangeAspect="1"/>
              </p:cNvSpPr>
              <p:nvPr/>
            </p:nvSpPr>
            <p:spPr bwMode="auto">
              <a:xfrm>
                <a:off x="3470" y="1976"/>
                <a:ext cx="220" cy="292"/>
              </a:xfrm>
              <a:custGeom>
                <a:avLst/>
                <a:gdLst>
                  <a:gd name="T0" fmla="*/ 146 w 220"/>
                  <a:gd name="T1" fmla="*/ 194 h 292"/>
                  <a:gd name="T2" fmla="*/ 168 w 220"/>
                  <a:gd name="T3" fmla="*/ 170 h 292"/>
                  <a:gd name="T4" fmla="*/ 186 w 220"/>
                  <a:gd name="T5" fmla="*/ 156 h 292"/>
                  <a:gd name="T6" fmla="*/ 196 w 220"/>
                  <a:gd name="T7" fmla="*/ 126 h 292"/>
                  <a:gd name="T8" fmla="*/ 220 w 220"/>
                  <a:gd name="T9" fmla="*/ 112 h 292"/>
                  <a:gd name="T10" fmla="*/ 202 w 220"/>
                  <a:gd name="T11" fmla="*/ 104 h 292"/>
                  <a:gd name="T12" fmla="*/ 180 w 220"/>
                  <a:gd name="T13" fmla="*/ 88 h 292"/>
                  <a:gd name="T14" fmla="*/ 162 w 220"/>
                  <a:gd name="T15" fmla="*/ 66 h 292"/>
                  <a:gd name="T16" fmla="*/ 138 w 220"/>
                  <a:gd name="T17" fmla="*/ 44 h 292"/>
                  <a:gd name="T18" fmla="*/ 110 w 220"/>
                  <a:gd name="T19" fmla="*/ 22 h 292"/>
                  <a:gd name="T20" fmla="*/ 80 w 220"/>
                  <a:gd name="T21" fmla="*/ 6 h 292"/>
                  <a:gd name="T22" fmla="*/ 56 w 220"/>
                  <a:gd name="T23" fmla="*/ 0 h 292"/>
                  <a:gd name="T24" fmla="*/ 34 w 220"/>
                  <a:gd name="T25" fmla="*/ 6 h 292"/>
                  <a:gd name="T26" fmla="*/ 10 w 220"/>
                  <a:gd name="T27" fmla="*/ 6 h 292"/>
                  <a:gd name="T28" fmla="*/ 8 w 220"/>
                  <a:gd name="T29" fmla="*/ 6 h 292"/>
                  <a:gd name="T30" fmla="*/ 0 w 220"/>
                  <a:gd name="T31" fmla="*/ 28 h 292"/>
                  <a:gd name="T32" fmla="*/ 4 w 220"/>
                  <a:gd name="T33" fmla="*/ 58 h 292"/>
                  <a:gd name="T34" fmla="*/ 4 w 220"/>
                  <a:gd name="T35" fmla="*/ 88 h 292"/>
                  <a:gd name="T36" fmla="*/ 16 w 220"/>
                  <a:gd name="T37" fmla="*/ 118 h 292"/>
                  <a:gd name="T38" fmla="*/ 10 w 220"/>
                  <a:gd name="T39" fmla="*/ 148 h 292"/>
                  <a:gd name="T40" fmla="*/ 10 w 220"/>
                  <a:gd name="T41" fmla="*/ 178 h 292"/>
                  <a:gd name="T42" fmla="*/ 22 w 220"/>
                  <a:gd name="T43" fmla="*/ 208 h 292"/>
                  <a:gd name="T44" fmla="*/ 34 w 220"/>
                  <a:gd name="T45" fmla="*/ 230 h 292"/>
                  <a:gd name="T46" fmla="*/ 40 w 220"/>
                  <a:gd name="T47" fmla="*/ 260 h 292"/>
                  <a:gd name="T48" fmla="*/ 38 w 220"/>
                  <a:gd name="T49" fmla="*/ 258 h 292"/>
                  <a:gd name="T50" fmla="*/ 56 w 220"/>
                  <a:gd name="T51" fmla="*/ 268 h 292"/>
                  <a:gd name="T52" fmla="*/ 80 w 220"/>
                  <a:gd name="T53" fmla="*/ 260 h 292"/>
                  <a:gd name="T54" fmla="*/ 104 w 220"/>
                  <a:gd name="T55" fmla="*/ 284 h 292"/>
                  <a:gd name="T56" fmla="*/ 122 w 220"/>
                  <a:gd name="T57" fmla="*/ 288 h 292"/>
                  <a:gd name="T58" fmla="*/ 144 w 220"/>
                  <a:gd name="T59" fmla="*/ 272 h 292"/>
                  <a:gd name="T60" fmla="*/ 146 w 220"/>
                  <a:gd name="T61" fmla="*/ 260 h 292"/>
                  <a:gd name="T62" fmla="*/ 150 w 220"/>
                  <a:gd name="T63" fmla="*/ 230 h 292"/>
                  <a:gd name="T64" fmla="*/ 154 w 220"/>
                  <a:gd name="T65" fmla="*/ 208 h 2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0"/>
                  <a:gd name="T100" fmla="*/ 0 h 292"/>
                  <a:gd name="T101" fmla="*/ 220 w 220"/>
                  <a:gd name="T102" fmla="*/ 292 h 2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0" h="292">
                    <a:moveTo>
                      <a:pt x="156" y="208"/>
                    </a:moveTo>
                    <a:lnTo>
                      <a:pt x="146" y="194"/>
                    </a:lnTo>
                    <a:lnTo>
                      <a:pt x="156" y="178"/>
                    </a:lnTo>
                    <a:lnTo>
                      <a:pt x="168" y="170"/>
                    </a:lnTo>
                    <a:lnTo>
                      <a:pt x="180" y="170"/>
                    </a:lnTo>
                    <a:lnTo>
                      <a:pt x="186" y="156"/>
                    </a:lnTo>
                    <a:lnTo>
                      <a:pt x="190" y="140"/>
                    </a:lnTo>
                    <a:lnTo>
                      <a:pt x="196" y="126"/>
                    </a:lnTo>
                    <a:lnTo>
                      <a:pt x="208" y="118"/>
                    </a:lnTo>
                    <a:lnTo>
                      <a:pt x="220" y="112"/>
                    </a:lnTo>
                    <a:lnTo>
                      <a:pt x="214" y="104"/>
                    </a:lnTo>
                    <a:lnTo>
                      <a:pt x="202" y="104"/>
                    </a:lnTo>
                    <a:lnTo>
                      <a:pt x="190" y="96"/>
                    </a:lnTo>
                    <a:lnTo>
                      <a:pt x="180" y="88"/>
                    </a:lnTo>
                    <a:lnTo>
                      <a:pt x="174" y="74"/>
                    </a:lnTo>
                    <a:lnTo>
                      <a:pt x="162" y="66"/>
                    </a:lnTo>
                    <a:lnTo>
                      <a:pt x="150" y="52"/>
                    </a:lnTo>
                    <a:lnTo>
                      <a:pt x="138" y="44"/>
                    </a:lnTo>
                    <a:lnTo>
                      <a:pt x="128" y="36"/>
                    </a:lnTo>
                    <a:lnTo>
                      <a:pt x="110" y="22"/>
                    </a:lnTo>
                    <a:lnTo>
                      <a:pt x="92" y="14"/>
                    </a:lnTo>
                    <a:lnTo>
                      <a:pt x="80" y="6"/>
                    </a:lnTo>
                    <a:lnTo>
                      <a:pt x="70" y="0"/>
                    </a:lnTo>
                    <a:lnTo>
                      <a:pt x="56" y="0"/>
                    </a:lnTo>
                    <a:lnTo>
                      <a:pt x="46" y="6"/>
                    </a:lnTo>
                    <a:lnTo>
                      <a:pt x="34" y="6"/>
                    </a:lnTo>
                    <a:lnTo>
                      <a:pt x="22" y="6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4" y="14"/>
                    </a:lnTo>
                    <a:lnTo>
                      <a:pt x="0" y="28"/>
                    </a:lnTo>
                    <a:lnTo>
                      <a:pt x="0" y="44"/>
                    </a:lnTo>
                    <a:lnTo>
                      <a:pt x="4" y="58"/>
                    </a:lnTo>
                    <a:lnTo>
                      <a:pt x="4" y="74"/>
                    </a:lnTo>
                    <a:lnTo>
                      <a:pt x="4" y="88"/>
                    </a:lnTo>
                    <a:lnTo>
                      <a:pt x="4" y="104"/>
                    </a:lnTo>
                    <a:lnTo>
                      <a:pt x="16" y="118"/>
                    </a:lnTo>
                    <a:lnTo>
                      <a:pt x="10" y="132"/>
                    </a:lnTo>
                    <a:lnTo>
                      <a:pt x="10" y="148"/>
                    </a:lnTo>
                    <a:lnTo>
                      <a:pt x="4" y="164"/>
                    </a:lnTo>
                    <a:lnTo>
                      <a:pt x="10" y="178"/>
                    </a:lnTo>
                    <a:lnTo>
                      <a:pt x="16" y="194"/>
                    </a:lnTo>
                    <a:lnTo>
                      <a:pt x="22" y="208"/>
                    </a:lnTo>
                    <a:lnTo>
                      <a:pt x="34" y="216"/>
                    </a:lnTo>
                    <a:lnTo>
                      <a:pt x="34" y="230"/>
                    </a:lnTo>
                    <a:lnTo>
                      <a:pt x="34" y="246"/>
                    </a:lnTo>
                    <a:lnTo>
                      <a:pt x="40" y="260"/>
                    </a:lnTo>
                    <a:lnTo>
                      <a:pt x="34" y="260"/>
                    </a:lnTo>
                    <a:lnTo>
                      <a:pt x="38" y="258"/>
                    </a:lnTo>
                    <a:lnTo>
                      <a:pt x="46" y="268"/>
                    </a:lnTo>
                    <a:lnTo>
                      <a:pt x="56" y="268"/>
                    </a:lnTo>
                    <a:lnTo>
                      <a:pt x="70" y="260"/>
                    </a:lnTo>
                    <a:lnTo>
                      <a:pt x="80" y="260"/>
                    </a:lnTo>
                    <a:lnTo>
                      <a:pt x="92" y="268"/>
                    </a:lnTo>
                    <a:lnTo>
                      <a:pt x="104" y="284"/>
                    </a:lnTo>
                    <a:lnTo>
                      <a:pt x="116" y="292"/>
                    </a:lnTo>
                    <a:lnTo>
                      <a:pt x="122" y="288"/>
                    </a:lnTo>
                    <a:lnTo>
                      <a:pt x="130" y="272"/>
                    </a:lnTo>
                    <a:lnTo>
                      <a:pt x="144" y="272"/>
                    </a:lnTo>
                    <a:lnTo>
                      <a:pt x="144" y="270"/>
                    </a:lnTo>
                    <a:lnTo>
                      <a:pt x="146" y="260"/>
                    </a:lnTo>
                    <a:lnTo>
                      <a:pt x="146" y="246"/>
                    </a:lnTo>
                    <a:lnTo>
                      <a:pt x="150" y="230"/>
                    </a:lnTo>
                    <a:lnTo>
                      <a:pt x="150" y="216"/>
                    </a:lnTo>
                    <a:lnTo>
                      <a:pt x="154" y="208"/>
                    </a:lnTo>
                    <a:lnTo>
                      <a:pt x="156" y="20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37" name="Freeform 71"/>
              <p:cNvSpPr>
                <a:spLocks noChangeAspect="1"/>
              </p:cNvSpPr>
              <p:nvPr/>
            </p:nvSpPr>
            <p:spPr bwMode="auto">
              <a:xfrm>
                <a:off x="3464" y="1972"/>
                <a:ext cx="220" cy="292"/>
              </a:xfrm>
              <a:custGeom>
                <a:avLst/>
                <a:gdLst>
                  <a:gd name="T0" fmla="*/ 146 w 220"/>
                  <a:gd name="T1" fmla="*/ 194 h 292"/>
                  <a:gd name="T2" fmla="*/ 168 w 220"/>
                  <a:gd name="T3" fmla="*/ 170 h 292"/>
                  <a:gd name="T4" fmla="*/ 186 w 220"/>
                  <a:gd name="T5" fmla="*/ 156 h 292"/>
                  <a:gd name="T6" fmla="*/ 198 w 220"/>
                  <a:gd name="T7" fmla="*/ 126 h 292"/>
                  <a:gd name="T8" fmla="*/ 220 w 220"/>
                  <a:gd name="T9" fmla="*/ 112 h 292"/>
                  <a:gd name="T10" fmla="*/ 204 w 220"/>
                  <a:gd name="T11" fmla="*/ 104 h 292"/>
                  <a:gd name="T12" fmla="*/ 180 w 220"/>
                  <a:gd name="T13" fmla="*/ 88 h 292"/>
                  <a:gd name="T14" fmla="*/ 162 w 220"/>
                  <a:gd name="T15" fmla="*/ 66 h 292"/>
                  <a:gd name="T16" fmla="*/ 140 w 220"/>
                  <a:gd name="T17" fmla="*/ 44 h 292"/>
                  <a:gd name="T18" fmla="*/ 110 w 220"/>
                  <a:gd name="T19" fmla="*/ 22 h 292"/>
                  <a:gd name="T20" fmla="*/ 82 w 220"/>
                  <a:gd name="T21" fmla="*/ 8 h 292"/>
                  <a:gd name="T22" fmla="*/ 58 w 220"/>
                  <a:gd name="T23" fmla="*/ 0 h 292"/>
                  <a:gd name="T24" fmla="*/ 36 w 220"/>
                  <a:gd name="T25" fmla="*/ 8 h 292"/>
                  <a:gd name="T26" fmla="*/ 12 w 220"/>
                  <a:gd name="T27" fmla="*/ 8 h 292"/>
                  <a:gd name="T28" fmla="*/ 8 w 220"/>
                  <a:gd name="T29" fmla="*/ 6 h 292"/>
                  <a:gd name="T30" fmla="*/ 0 w 220"/>
                  <a:gd name="T31" fmla="*/ 30 h 292"/>
                  <a:gd name="T32" fmla="*/ 6 w 220"/>
                  <a:gd name="T33" fmla="*/ 58 h 292"/>
                  <a:gd name="T34" fmla="*/ 6 w 220"/>
                  <a:gd name="T35" fmla="*/ 88 h 292"/>
                  <a:gd name="T36" fmla="*/ 18 w 220"/>
                  <a:gd name="T37" fmla="*/ 118 h 292"/>
                  <a:gd name="T38" fmla="*/ 12 w 220"/>
                  <a:gd name="T39" fmla="*/ 148 h 292"/>
                  <a:gd name="T40" fmla="*/ 12 w 220"/>
                  <a:gd name="T41" fmla="*/ 178 h 292"/>
                  <a:gd name="T42" fmla="*/ 22 w 220"/>
                  <a:gd name="T43" fmla="*/ 208 h 292"/>
                  <a:gd name="T44" fmla="*/ 36 w 220"/>
                  <a:gd name="T45" fmla="*/ 230 h 292"/>
                  <a:gd name="T46" fmla="*/ 40 w 220"/>
                  <a:gd name="T47" fmla="*/ 260 h 292"/>
                  <a:gd name="T48" fmla="*/ 38 w 220"/>
                  <a:gd name="T49" fmla="*/ 258 h 292"/>
                  <a:gd name="T50" fmla="*/ 58 w 220"/>
                  <a:gd name="T51" fmla="*/ 268 h 292"/>
                  <a:gd name="T52" fmla="*/ 82 w 220"/>
                  <a:gd name="T53" fmla="*/ 260 h 292"/>
                  <a:gd name="T54" fmla="*/ 104 w 220"/>
                  <a:gd name="T55" fmla="*/ 284 h 292"/>
                  <a:gd name="T56" fmla="*/ 124 w 220"/>
                  <a:gd name="T57" fmla="*/ 288 h 292"/>
                  <a:gd name="T58" fmla="*/ 144 w 220"/>
                  <a:gd name="T59" fmla="*/ 272 h 292"/>
                  <a:gd name="T60" fmla="*/ 146 w 220"/>
                  <a:gd name="T61" fmla="*/ 260 h 292"/>
                  <a:gd name="T62" fmla="*/ 152 w 220"/>
                  <a:gd name="T63" fmla="*/ 230 h 292"/>
                  <a:gd name="T64" fmla="*/ 156 w 220"/>
                  <a:gd name="T65" fmla="*/ 208 h 2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0"/>
                  <a:gd name="T100" fmla="*/ 0 h 292"/>
                  <a:gd name="T101" fmla="*/ 220 w 220"/>
                  <a:gd name="T102" fmla="*/ 292 h 2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0" h="292">
                    <a:moveTo>
                      <a:pt x="158" y="208"/>
                    </a:moveTo>
                    <a:lnTo>
                      <a:pt x="146" y="194"/>
                    </a:lnTo>
                    <a:lnTo>
                      <a:pt x="158" y="178"/>
                    </a:lnTo>
                    <a:lnTo>
                      <a:pt x="168" y="170"/>
                    </a:lnTo>
                    <a:lnTo>
                      <a:pt x="180" y="170"/>
                    </a:lnTo>
                    <a:lnTo>
                      <a:pt x="186" y="156"/>
                    </a:lnTo>
                    <a:lnTo>
                      <a:pt x="192" y="140"/>
                    </a:lnTo>
                    <a:lnTo>
                      <a:pt x="198" y="126"/>
                    </a:lnTo>
                    <a:lnTo>
                      <a:pt x="210" y="118"/>
                    </a:lnTo>
                    <a:lnTo>
                      <a:pt x="220" y="112"/>
                    </a:lnTo>
                    <a:lnTo>
                      <a:pt x="216" y="104"/>
                    </a:lnTo>
                    <a:lnTo>
                      <a:pt x="204" y="104"/>
                    </a:lnTo>
                    <a:lnTo>
                      <a:pt x="192" y="96"/>
                    </a:lnTo>
                    <a:lnTo>
                      <a:pt x="180" y="88"/>
                    </a:lnTo>
                    <a:lnTo>
                      <a:pt x="176" y="74"/>
                    </a:lnTo>
                    <a:lnTo>
                      <a:pt x="162" y="66"/>
                    </a:lnTo>
                    <a:lnTo>
                      <a:pt x="152" y="52"/>
                    </a:lnTo>
                    <a:lnTo>
                      <a:pt x="140" y="44"/>
                    </a:lnTo>
                    <a:lnTo>
                      <a:pt x="128" y="36"/>
                    </a:lnTo>
                    <a:lnTo>
                      <a:pt x="110" y="22"/>
                    </a:lnTo>
                    <a:lnTo>
                      <a:pt x="92" y="14"/>
                    </a:lnTo>
                    <a:lnTo>
                      <a:pt x="82" y="8"/>
                    </a:lnTo>
                    <a:lnTo>
                      <a:pt x="70" y="0"/>
                    </a:lnTo>
                    <a:lnTo>
                      <a:pt x="58" y="0"/>
                    </a:lnTo>
                    <a:lnTo>
                      <a:pt x="46" y="8"/>
                    </a:lnTo>
                    <a:lnTo>
                      <a:pt x="36" y="8"/>
                    </a:lnTo>
                    <a:lnTo>
                      <a:pt x="22" y="8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8" y="6"/>
                    </a:lnTo>
                    <a:lnTo>
                      <a:pt x="6" y="14"/>
                    </a:lnTo>
                    <a:lnTo>
                      <a:pt x="0" y="30"/>
                    </a:lnTo>
                    <a:lnTo>
                      <a:pt x="0" y="44"/>
                    </a:lnTo>
                    <a:lnTo>
                      <a:pt x="6" y="58"/>
                    </a:lnTo>
                    <a:lnTo>
                      <a:pt x="6" y="74"/>
                    </a:lnTo>
                    <a:lnTo>
                      <a:pt x="6" y="88"/>
                    </a:lnTo>
                    <a:lnTo>
                      <a:pt x="6" y="104"/>
                    </a:lnTo>
                    <a:lnTo>
                      <a:pt x="18" y="118"/>
                    </a:lnTo>
                    <a:lnTo>
                      <a:pt x="12" y="132"/>
                    </a:lnTo>
                    <a:lnTo>
                      <a:pt x="12" y="148"/>
                    </a:lnTo>
                    <a:lnTo>
                      <a:pt x="6" y="164"/>
                    </a:lnTo>
                    <a:lnTo>
                      <a:pt x="12" y="178"/>
                    </a:lnTo>
                    <a:lnTo>
                      <a:pt x="18" y="194"/>
                    </a:lnTo>
                    <a:lnTo>
                      <a:pt x="22" y="208"/>
                    </a:lnTo>
                    <a:lnTo>
                      <a:pt x="36" y="214"/>
                    </a:lnTo>
                    <a:lnTo>
                      <a:pt x="36" y="230"/>
                    </a:lnTo>
                    <a:lnTo>
                      <a:pt x="36" y="246"/>
                    </a:lnTo>
                    <a:lnTo>
                      <a:pt x="40" y="260"/>
                    </a:lnTo>
                    <a:lnTo>
                      <a:pt x="36" y="260"/>
                    </a:lnTo>
                    <a:lnTo>
                      <a:pt x="38" y="258"/>
                    </a:lnTo>
                    <a:lnTo>
                      <a:pt x="46" y="268"/>
                    </a:lnTo>
                    <a:lnTo>
                      <a:pt x="58" y="268"/>
                    </a:lnTo>
                    <a:lnTo>
                      <a:pt x="70" y="260"/>
                    </a:lnTo>
                    <a:lnTo>
                      <a:pt x="82" y="260"/>
                    </a:lnTo>
                    <a:lnTo>
                      <a:pt x="92" y="268"/>
                    </a:lnTo>
                    <a:lnTo>
                      <a:pt x="104" y="284"/>
                    </a:lnTo>
                    <a:lnTo>
                      <a:pt x="118" y="292"/>
                    </a:lnTo>
                    <a:lnTo>
                      <a:pt x="124" y="288"/>
                    </a:lnTo>
                    <a:lnTo>
                      <a:pt x="130" y="272"/>
                    </a:lnTo>
                    <a:lnTo>
                      <a:pt x="144" y="272"/>
                    </a:lnTo>
                    <a:lnTo>
                      <a:pt x="144" y="270"/>
                    </a:lnTo>
                    <a:lnTo>
                      <a:pt x="146" y="260"/>
                    </a:lnTo>
                    <a:lnTo>
                      <a:pt x="146" y="246"/>
                    </a:lnTo>
                    <a:lnTo>
                      <a:pt x="152" y="230"/>
                    </a:lnTo>
                    <a:lnTo>
                      <a:pt x="152" y="214"/>
                    </a:lnTo>
                    <a:lnTo>
                      <a:pt x="156" y="208"/>
                    </a:lnTo>
                    <a:lnTo>
                      <a:pt x="158" y="20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28" name="Group 72"/>
              <p:cNvGrpSpPr>
                <a:grpSpLocks noChangeAspect="1"/>
              </p:cNvGrpSpPr>
              <p:nvPr/>
            </p:nvGrpSpPr>
            <p:grpSpPr bwMode="auto">
              <a:xfrm>
                <a:off x="3464" y="1972"/>
                <a:ext cx="220" cy="292"/>
                <a:chOff x="3464" y="1972"/>
                <a:chExt cx="220" cy="292"/>
              </a:xfrm>
            </p:grpSpPr>
            <p:sp>
              <p:nvSpPr>
                <p:cNvPr id="35939" name="Freeform 73"/>
                <p:cNvSpPr>
                  <a:spLocks noChangeAspect="1"/>
                </p:cNvSpPr>
                <p:nvPr/>
              </p:nvSpPr>
              <p:spPr bwMode="auto">
                <a:xfrm>
                  <a:off x="3464" y="1972"/>
                  <a:ext cx="220" cy="292"/>
                </a:xfrm>
                <a:custGeom>
                  <a:avLst/>
                  <a:gdLst>
                    <a:gd name="T0" fmla="*/ 146 w 220"/>
                    <a:gd name="T1" fmla="*/ 194 h 292"/>
                    <a:gd name="T2" fmla="*/ 168 w 220"/>
                    <a:gd name="T3" fmla="*/ 170 h 292"/>
                    <a:gd name="T4" fmla="*/ 186 w 220"/>
                    <a:gd name="T5" fmla="*/ 156 h 292"/>
                    <a:gd name="T6" fmla="*/ 198 w 220"/>
                    <a:gd name="T7" fmla="*/ 126 h 292"/>
                    <a:gd name="T8" fmla="*/ 220 w 220"/>
                    <a:gd name="T9" fmla="*/ 112 h 292"/>
                    <a:gd name="T10" fmla="*/ 204 w 220"/>
                    <a:gd name="T11" fmla="*/ 104 h 292"/>
                    <a:gd name="T12" fmla="*/ 180 w 220"/>
                    <a:gd name="T13" fmla="*/ 88 h 292"/>
                    <a:gd name="T14" fmla="*/ 162 w 220"/>
                    <a:gd name="T15" fmla="*/ 66 h 292"/>
                    <a:gd name="T16" fmla="*/ 140 w 220"/>
                    <a:gd name="T17" fmla="*/ 44 h 292"/>
                    <a:gd name="T18" fmla="*/ 110 w 220"/>
                    <a:gd name="T19" fmla="*/ 22 h 292"/>
                    <a:gd name="T20" fmla="*/ 82 w 220"/>
                    <a:gd name="T21" fmla="*/ 8 h 292"/>
                    <a:gd name="T22" fmla="*/ 58 w 220"/>
                    <a:gd name="T23" fmla="*/ 0 h 292"/>
                    <a:gd name="T24" fmla="*/ 36 w 220"/>
                    <a:gd name="T25" fmla="*/ 8 h 292"/>
                    <a:gd name="T26" fmla="*/ 12 w 220"/>
                    <a:gd name="T27" fmla="*/ 8 h 292"/>
                    <a:gd name="T28" fmla="*/ 8 w 220"/>
                    <a:gd name="T29" fmla="*/ 6 h 292"/>
                    <a:gd name="T30" fmla="*/ 0 w 220"/>
                    <a:gd name="T31" fmla="*/ 30 h 292"/>
                    <a:gd name="T32" fmla="*/ 6 w 220"/>
                    <a:gd name="T33" fmla="*/ 58 h 292"/>
                    <a:gd name="T34" fmla="*/ 6 w 220"/>
                    <a:gd name="T35" fmla="*/ 88 h 292"/>
                    <a:gd name="T36" fmla="*/ 18 w 220"/>
                    <a:gd name="T37" fmla="*/ 118 h 292"/>
                    <a:gd name="T38" fmla="*/ 12 w 220"/>
                    <a:gd name="T39" fmla="*/ 148 h 292"/>
                    <a:gd name="T40" fmla="*/ 12 w 220"/>
                    <a:gd name="T41" fmla="*/ 178 h 292"/>
                    <a:gd name="T42" fmla="*/ 22 w 220"/>
                    <a:gd name="T43" fmla="*/ 208 h 292"/>
                    <a:gd name="T44" fmla="*/ 36 w 220"/>
                    <a:gd name="T45" fmla="*/ 230 h 292"/>
                    <a:gd name="T46" fmla="*/ 40 w 220"/>
                    <a:gd name="T47" fmla="*/ 260 h 292"/>
                    <a:gd name="T48" fmla="*/ 38 w 220"/>
                    <a:gd name="T49" fmla="*/ 258 h 292"/>
                    <a:gd name="T50" fmla="*/ 58 w 220"/>
                    <a:gd name="T51" fmla="*/ 268 h 292"/>
                    <a:gd name="T52" fmla="*/ 82 w 220"/>
                    <a:gd name="T53" fmla="*/ 260 h 292"/>
                    <a:gd name="T54" fmla="*/ 104 w 220"/>
                    <a:gd name="T55" fmla="*/ 284 h 292"/>
                    <a:gd name="T56" fmla="*/ 124 w 220"/>
                    <a:gd name="T57" fmla="*/ 288 h 292"/>
                    <a:gd name="T58" fmla="*/ 144 w 220"/>
                    <a:gd name="T59" fmla="*/ 272 h 292"/>
                    <a:gd name="T60" fmla="*/ 146 w 220"/>
                    <a:gd name="T61" fmla="*/ 260 h 292"/>
                    <a:gd name="T62" fmla="*/ 152 w 220"/>
                    <a:gd name="T63" fmla="*/ 230 h 292"/>
                    <a:gd name="T64" fmla="*/ 156 w 220"/>
                    <a:gd name="T65" fmla="*/ 208 h 29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20"/>
                    <a:gd name="T100" fmla="*/ 0 h 292"/>
                    <a:gd name="T101" fmla="*/ 220 w 220"/>
                    <a:gd name="T102" fmla="*/ 292 h 29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20" h="292">
                      <a:moveTo>
                        <a:pt x="158" y="208"/>
                      </a:moveTo>
                      <a:lnTo>
                        <a:pt x="146" y="194"/>
                      </a:lnTo>
                      <a:lnTo>
                        <a:pt x="158" y="178"/>
                      </a:lnTo>
                      <a:lnTo>
                        <a:pt x="168" y="170"/>
                      </a:lnTo>
                      <a:lnTo>
                        <a:pt x="180" y="170"/>
                      </a:lnTo>
                      <a:lnTo>
                        <a:pt x="186" y="156"/>
                      </a:lnTo>
                      <a:lnTo>
                        <a:pt x="192" y="140"/>
                      </a:lnTo>
                      <a:lnTo>
                        <a:pt x="198" y="126"/>
                      </a:lnTo>
                      <a:lnTo>
                        <a:pt x="210" y="118"/>
                      </a:lnTo>
                      <a:lnTo>
                        <a:pt x="220" y="112"/>
                      </a:lnTo>
                      <a:lnTo>
                        <a:pt x="216" y="104"/>
                      </a:lnTo>
                      <a:lnTo>
                        <a:pt x="204" y="104"/>
                      </a:lnTo>
                      <a:lnTo>
                        <a:pt x="192" y="96"/>
                      </a:lnTo>
                      <a:lnTo>
                        <a:pt x="180" y="88"/>
                      </a:lnTo>
                      <a:lnTo>
                        <a:pt x="176" y="74"/>
                      </a:lnTo>
                      <a:lnTo>
                        <a:pt x="162" y="66"/>
                      </a:lnTo>
                      <a:lnTo>
                        <a:pt x="152" y="52"/>
                      </a:lnTo>
                      <a:lnTo>
                        <a:pt x="140" y="44"/>
                      </a:lnTo>
                      <a:lnTo>
                        <a:pt x="128" y="36"/>
                      </a:lnTo>
                      <a:lnTo>
                        <a:pt x="110" y="22"/>
                      </a:lnTo>
                      <a:lnTo>
                        <a:pt x="92" y="14"/>
                      </a:lnTo>
                      <a:lnTo>
                        <a:pt x="82" y="8"/>
                      </a:lnTo>
                      <a:lnTo>
                        <a:pt x="70" y="0"/>
                      </a:lnTo>
                      <a:lnTo>
                        <a:pt x="58" y="0"/>
                      </a:lnTo>
                      <a:lnTo>
                        <a:pt x="46" y="8"/>
                      </a:lnTo>
                      <a:lnTo>
                        <a:pt x="36" y="8"/>
                      </a:lnTo>
                      <a:lnTo>
                        <a:pt x="22" y="8"/>
                      </a:lnTo>
                      <a:lnTo>
                        <a:pt x="12" y="8"/>
                      </a:lnTo>
                      <a:lnTo>
                        <a:pt x="12" y="6"/>
                      </a:lnTo>
                      <a:lnTo>
                        <a:pt x="8" y="6"/>
                      </a:lnTo>
                      <a:lnTo>
                        <a:pt x="6" y="14"/>
                      </a:lnTo>
                      <a:lnTo>
                        <a:pt x="0" y="30"/>
                      </a:lnTo>
                      <a:lnTo>
                        <a:pt x="0" y="44"/>
                      </a:lnTo>
                      <a:lnTo>
                        <a:pt x="6" y="58"/>
                      </a:lnTo>
                      <a:lnTo>
                        <a:pt x="6" y="74"/>
                      </a:lnTo>
                      <a:lnTo>
                        <a:pt x="6" y="88"/>
                      </a:lnTo>
                      <a:lnTo>
                        <a:pt x="6" y="104"/>
                      </a:lnTo>
                      <a:lnTo>
                        <a:pt x="18" y="118"/>
                      </a:lnTo>
                      <a:lnTo>
                        <a:pt x="12" y="132"/>
                      </a:lnTo>
                      <a:lnTo>
                        <a:pt x="12" y="148"/>
                      </a:lnTo>
                      <a:lnTo>
                        <a:pt x="6" y="164"/>
                      </a:lnTo>
                      <a:lnTo>
                        <a:pt x="12" y="178"/>
                      </a:lnTo>
                      <a:lnTo>
                        <a:pt x="18" y="194"/>
                      </a:lnTo>
                      <a:lnTo>
                        <a:pt x="22" y="208"/>
                      </a:lnTo>
                      <a:lnTo>
                        <a:pt x="36" y="214"/>
                      </a:lnTo>
                      <a:lnTo>
                        <a:pt x="36" y="230"/>
                      </a:lnTo>
                      <a:lnTo>
                        <a:pt x="36" y="246"/>
                      </a:lnTo>
                      <a:lnTo>
                        <a:pt x="40" y="260"/>
                      </a:lnTo>
                      <a:lnTo>
                        <a:pt x="36" y="260"/>
                      </a:lnTo>
                      <a:lnTo>
                        <a:pt x="38" y="258"/>
                      </a:lnTo>
                      <a:lnTo>
                        <a:pt x="46" y="268"/>
                      </a:lnTo>
                      <a:lnTo>
                        <a:pt x="58" y="268"/>
                      </a:lnTo>
                      <a:lnTo>
                        <a:pt x="70" y="260"/>
                      </a:lnTo>
                      <a:lnTo>
                        <a:pt x="82" y="260"/>
                      </a:lnTo>
                      <a:lnTo>
                        <a:pt x="92" y="268"/>
                      </a:lnTo>
                      <a:lnTo>
                        <a:pt x="104" y="284"/>
                      </a:lnTo>
                      <a:lnTo>
                        <a:pt x="118" y="292"/>
                      </a:lnTo>
                      <a:lnTo>
                        <a:pt x="124" y="288"/>
                      </a:lnTo>
                      <a:lnTo>
                        <a:pt x="130" y="272"/>
                      </a:lnTo>
                      <a:lnTo>
                        <a:pt x="144" y="272"/>
                      </a:lnTo>
                      <a:lnTo>
                        <a:pt x="144" y="270"/>
                      </a:lnTo>
                      <a:lnTo>
                        <a:pt x="146" y="260"/>
                      </a:lnTo>
                      <a:lnTo>
                        <a:pt x="146" y="246"/>
                      </a:lnTo>
                      <a:lnTo>
                        <a:pt x="152" y="230"/>
                      </a:lnTo>
                      <a:lnTo>
                        <a:pt x="152" y="214"/>
                      </a:lnTo>
                      <a:lnTo>
                        <a:pt x="156" y="208"/>
                      </a:lnTo>
                      <a:lnTo>
                        <a:pt x="158" y="208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40" name="Freeform 74"/>
                <p:cNvSpPr>
                  <a:spLocks noChangeAspect="1"/>
                </p:cNvSpPr>
                <p:nvPr/>
              </p:nvSpPr>
              <p:spPr bwMode="auto">
                <a:xfrm>
                  <a:off x="3464" y="1972"/>
                  <a:ext cx="220" cy="292"/>
                </a:xfrm>
                <a:custGeom>
                  <a:avLst/>
                  <a:gdLst>
                    <a:gd name="T0" fmla="*/ 146 w 220"/>
                    <a:gd name="T1" fmla="*/ 194 h 292"/>
                    <a:gd name="T2" fmla="*/ 168 w 220"/>
                    <a:gd name="T3" fmla="*/ 170 h 292"/>
                    <a:gd name="T4" fmla="*/ 186 w 220"/>
                    <a:gd name="T5" fmla="*/ 156 h 292"/>
                    <a:gd name="T6" fmla="*/ 198 w 220"/>
                    <a:gd name="T7" fmla="*/ 126 h 292"/>
                    <a:gd name="T8" fmla="*/ 220 w 220"/>
                    <a:gd name="T9" fmla="*/ 112 h 292"/>
                    <a:gd name="T10" fmla="*/ 204 w 220"/>
                    <a:gd name="T11" fmla="*/ 104 h 292"/>
                    <a:gd name="T12" fmla="*/ 180 w 220"/>
                    <a:gd name="T13" fmla="*/ 88 h 292"/>
                    <a:gd name="T14" fmla="*/ 162 w 220"/>
                    <a:gd name="T15" fmla="*/ 66 h 292"/>
                    <a:gd name="T16" fmla="*/ 140 w 220"/>
                    <a:gd name="T17" fmla="*/ 44 h 292"/>
                    <a:gd name="T18" fmla="*/ 110 w 220"/>
                    <a:gd name="T19" fmla="*/ 22 h 292"/>
                    <a:gd name="T20" fmla="*/ 82 w 220"/>
                    <a:gd name="T21" fmla="*/ 8 h 292"/>
                    <a:gd name="T22" fmla="*/ 58 w 220"/>
                    <a:gd name="T23" fmla="*/ 0 h 292"/>
                    <a:gd name="T24" fmla="*/ 36 w 220"/>
                    <a:gd name="T25" fmla="*/ 8 h 292"/>
                    <a:gd name="T26" fmla="*/ 12 w 220"/>
                    <a:gd name="T27" fmla="*/ 8 h 292"/>
                    <a:gd name="T28" fmla="*/ 8 w 220"/>
                    <a:gd name="T29" fmla="*/ 6 h 292"/>
                    <a:gd name="T30" fmla="*/ 0 w 220"/>
                    <a:gd name="T31" fmla="*/ 30 h 292"/>
                    <a:gd name="T32" fmla="*/ 6 w 220"/>
                    <a:gd name="T33" fmla="*/ 58 h 292"/>
                    <a:gd name="T34" fmla="*/ 6 w 220"/>
                    <a:gd name="T35" fmla="*/ 88 h 292"/>
                    <a:gd name="T36" fmla="*/ 18 w 220"/>
                    <a:gd name="T37" fmla="*/ 118 h 292"/>
                    <a:gd name="T38" fmla="*/ 12 w 220"/>
                    <a:gd name="T39" fmla="*/ 148 h 292"/>
                    <a:gd name="T40" fmla="*/ 12 w 220"/>
                    <a:gd name="T41" fmla="*/ 178 h 292"/>
                    <a:gd name="T42" fmla="*/ 22 w 220"/>
                    <a:gd name="T43" fmla="*/ 208 h 292"/>
                    <a:gd name="T44" fmla="*/ 36 w 220"/>
                    <a:gd name="T45" fmla="*/ 230 h 292"/>
                    <a:gd name="T46" fmla="*/ 40 w 220"/>
                    <a:gd name="T47" fmla="*/ 260 h 292"/>
                    <a:gd name="T48" fmla="*/ 38 w 220"/>
                    <a:gd name="T49" fmla="*/ 258 h 292"/>
                    <a:gd name="T50" fmla="*/ 58 w 220"/>
                    <a:gd name="T51" fmla="*/ 268 h 292"/>
                    <a:gd name="T52" fmla="*/ 82 w 220"/>
                    <a:gd name="T53" fmla="*/ 260 h 292"/>
                    <a:gd name="T54" fmla="*/ 104 w 220"/>
                    <a:gd name="T55" fmla="*/ 284 h 292"/>
                    <a:gd name="T56" fmla="*/ 124 w 220"/>
                    <a:gd name="T57" fmla="*/ 288 h 292"/>
                    <a:gd name="T58" fmla="*/ 144 w 220"/>
                    <a:gd name="T59" fmla="*/ 272 h 292"/>
                    <a:gd name="T60" fmla="*/ 146 w 220"/>
                    <a:gd name="T61" fmla="*/ 260 h 292"/>
                    <a:gd name="T62" fmla="*/ 152 w 220"/>
                    <a:gd name="T63" fmla="*/ 230 h 292"/>
                    <a:gd name="T64" fmla="*/ 156 w 220"/>
                    <a:gd name="T65" fmla="*/ 208 h 29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20"/>
                    <a:gd name="T100" fmla="*/ 0 h 292"/>
                    <a:gd name="T101" fmla="*/ 220 w 220"/>
                    <a:gd name="T102" fmla="*/ 292 h 29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20" h="292">
                      <a:moveTo>
                        <a:pt x="158" y="208"/>
                      </a:moveTo>
                      <a:lnTo>
                        <a:pt x="146" y="194"/>
                      </a:lnTo>
                      <a:lnTo>
                        <a:pt x="158" y="178"/>
                      </a:lnTo>
                      <a:lnTo>
                        <a:pt x="168" y="170"/>
                      </a:lnTo>
                      <a:lnTo>
                        <a:pt x="180" y="170"/>
                      </a:lnTo>
                      <a:lnTo>
                        <a:pt x="186" y="156"/>
                      </a:lnTo>
                      <a:lnTo>
                        <a:pt x="192" y="140"/>
                      </a:lnTo>
                      <a:lnTo>
                        <a:pt x="198" y="126"/>
                      </a:lnTo>
                      <a:lnTo>
                        <a:pt x="210" y="118"/>
                      </a:lnTo>
                      <a:lnTo>
                        <a:pt x="220" y="112"/>
                      </a:lnTo>
                      <a:lnTo>
                        <a:pt x="216" y="104"/>
                      </a:lnTo>
                      <a:lnTo>
                        <a:pt x="204" y="104"/>
                      </a:lnTo>
                      <a:lnTo>
                        <a:pt x="192" y="96"/>
                      </a:lnTo>
                      <a:lnTo>
                        <a:pt x="180" y="88"/>
                      </a:lnTo>
                      <a:lnTo>
                        <a:pt x="176" y="74"/>
                      </a:lnTo>
                      <a:lnTo>
                        <a:pt x="162" y="66"/>
                      </a:lnTo>
                      <a:lnTo>
                        <a:pt x="152" y="52"/>
                      </a:lnTo>
                      <a:lnTo>
                        <a:pt x="140" y="44"/>
                      </a:lnTo>
                      <a:lnTo>
                        <a:pt x="128" y="36"/>
                      </a:lnTo>
                      <a:lnTo>
                        <a:pt x="110" y="22"/>
                      </a:lnTo>
                      <a:lnTo>
                        <a:pt x="92" y="14"/>
                      </a:lnTo>
                      <a:lnTo>
                        <a:pt x="82" y="8"/>
                      </a:lnTo>
                      <a:lnTo>
                        <a:pt x="70" y="0"/>
                      </a:lnTo>
                      <a:lnTo>
                        <a:pt x="58" y="0"/>
                      </a:lnTo>
                      <a:lnTo>
                        <a:pt x="46" y="8"/>
                      </a:lnTo>
                      <a:lnTo>
                        <a:pt x="36" y="8"/>
                      </a:lnTo>
                      <a:lnTo>
                        <a:pt x="22" y="8"/>
                      </a:lnTo>
                      <a:lnTo>
                        <a:pt x="12" y="8"/>
                      </a:lnTo>
                      <a:lnTo>
                        <a:pt x="12" y="6"/>
                      </a:lnTo>
                      <a:lnTo>
                        <a:pt x="8" y="6"/>
                      </a:lnTo>
                      <a:lnTo>
                        <a:pt x="6" y="14"/>
                      </a:lnTo>
                      <a:lnTo>
                        <a:pt x="0" y="30"/>
                      </a:lnTo>
                      <a:lnTo>
                        <a:pt x="0" y="44"/>
                      </a:lnTo>
                      <a:lnTo>
                        <a:pt x="6" y="58"/>
                      </a:lnTo>
                      <a:lnTo>
                        <a:pt x="6" y="74"/>
                      </a:lnTo>
                      <a:lnTo>
                        <a:pt x="6" y="88"/>
                      </a:lnTo>
                      <a:lnTo>
                        <a:pt x="6" y="104"/>
                      </a:lnTo>
                      <a:lnTo>
                        <a:pt x="18" y="118"/>
                      </a:lnTo>
                      <a:lnTo>
                        <a:pt x="12" y="132"/>
                      </a:lnTo>
                      <a:lnTo>
                        <a:pt x="12" y="148"/>
                      </a:lnTo>
                      <a:lnTo>
                        <a:pt x="6" y="164"/>
                      </a:lnTo>
                      <a:lnTo>
                        <a:pt x="12" y="178"/>
                      </a:lnTo>
                      <a:lnTo>
                        <a:pt x="18" y="194"/>
                      </a:lnTo>
                      <a:lnTo>
                        <a:pt x="22" y="208"/>
                      </a:lnTo>
                      <a:lnTo>
                        <a:pt x="36" y="214"/>
                      </a:lnTo>
                      <a:lnTo>
                        <a:pt x="36" y="230"/>
                      </a:lnTo>
                      <a:lnTo>
                        <a:pt x="36" y="246"/>
                      </a:lnTo>
                      <a:lnTo>
                        <a:pt x="40" y="260"/>
                      </a:lnTo>
                      <a:lnTo>
                        <a:pt x="36" y="260"/>
                      </a:lnTo>
                      <a:lnTo>
                        <a:pt x="38" y="258"/>
                      </a:lnTo>
                      <a:lnTo>
                        <a:pt x="46" y="268"/>
                      </a:lnTo>
                      <a:lnTo>
                        <a:pt x="58" y="268"/>
                      </a:lnTo>
                      <a:lnTo>
                        <a:pt x="70" y="260"/>
                      </a:lnTo>
                      <a:lnTo>
                        <a:pt x="82" y="260"/>
                      </a:lnTo>
                      <a:lnTo>
                        <a:pt x="92" y="268"/>
                      </a:lnTo>
                      <a:lnTo>
                        <a:pt x="104" y="284"/>
                      </a:lnTo>
                      <a:lnTo>
                        <a:pt x="118" y="292"/>
                      </a:lnTo>
                      <a:lnTo>
                        <a:pt x="124" y="288"/>
                      </a:lnTo>
                      <a:lnTo>
                        <a:pt x="130" y="272"/>
                      </a:lnTo>
                      <a:lnTo>
                        <a:pt x="144" y="272"/>
                      </a:lnTo>
                      <a:lnTo>
                        <a:pt x="144" y="270"/>
                      </a:lnTo>
                      <a:lnTo>
                        <a:pt x="146" y="260"/>
                      </a:lnTo>
                      <a:lnTo>
                        <a:pt x="146" y="246"/>
                      </a:lnTo>
                      <a:lnTo>
                        <a:pt x="152" y="230"/>
                      </a:lnTo>
                      <a:lnTo>
                        <a:pt x="152" y="214"/>
                      </a:lnTo>
                      <a:lnTo>
                        <a:pt x="156" y="208"/>
                      </a:lnTo>
                      <a:lnTo>
                        <a:pt x="158" y="208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129" name="Group 75"/>
            <p:cNvGrpSpPr>
              <a:grpSpLocks noChangeAspect="1"/>
            </p:cNvGrpSpPr>
            <p:nvPr/>
          </p:nvGrpSpPr>
          <p:grpSpPr bwMode="auto">
            <a:xfrm>
              <a:off x="6000750" y="3128963"/>
              <a:ext cx="327025" cy="276225"/>
              <a:chOff x="3622" y="2322"/>
              <a:chExt cx="188" cy="158"/>
            </a:xfrm>
          </p:grpSpPr>
          <p:sp>
            <p:nvSpPr>
              <p:cNvPr id="35929" name="Freeform 76"/>
              <p:cNvSpPr>
                <a:spLocks noChangeAspect="1"/>
              </p:cNvSpPr>
              <p:nvPr/>
            </p:nvSpPr>
            <p:spPr bwMode="auto">
              <a:xfrm>
                <a:off x="3622" y="2322"/>
                <a:ext cx="178" cy="148"/>
              </a:xfrm>
              <a:custGeom>
                <a:avLst/>
                <a:gdLst>
                  <a:gd name="T0" fmla="*/ 2 w 178"/>
                  <a:gd name="T1" fmla="*/ 22 h 148"/>
                  <a:gd name="T2" fmla="*/ 14 w 178"/>
                  <a:gd name="T3" fmla="*/ 8 h 148"/>
                  <a:gd name="T4" fmla="*/ 26 w 178"/>
                  <a:gd name="T5" fmla="*/ 8 h 148"/>
                  <a:gd name="T6" fmla="*/ 38 w 178"/>
                  <a:gd name="T7" fmla="*/ 8 h 148"/>
                  <a:gd name="T8" fmla="*/ 50 w 178"/>
                  <a:gd name="T9" fmla="*/ 22 h 148"/>
                  <a:gd name="T10" fmla="*/ 60 w 178"/>
                  <a:gd name="T11" fmla="*/ 30 h 148"/>
                  <a:gd name="T12" fmla="*/ 74 w 178"/>
                  <a:gd name="T13" fmla="*/ 30 h 148"/>
                  <a:gd name="T14" fmla="*/ 84 w 178"/>
                  <a:gd name="T15" fmla="*/ 30 h 148"/>
                  <a:gd name="T16" fmla="*/ 96 w 178"/>
                  <a:gd name="T17" fmla="*/ 30 h 148"/>
                  <a:gd name="T18" fmla="*/ 108 w 178"/>
                  <a:gd name="T19" fmla="*/ 22 h 148"/>
                  <a:gd name="T20" fmla="*/ 120 w 178"/>
                  <a:gd name="T21" fmla="*/ 16 h 148"/>
                  <a:gd name="T22" fmla="*/ 132 w 178"/>
                  <a:gd name="T23" fmla="*/ 0 h 148"/>
                  <a:gd name="T24" fmla="*/ 144 w 178"/>
                  <a:gd name="T25" fmla="*/ 0 h 148"/>
                  <a:gd name="T26" fmla="*/ 156 w 178"/>
                  <a:gd name="T27" fmla="*/ 0 h 148"/>
                  <a:gd name="T28" fmla="*/ 168 w 178"/>
                  <a:gd name="T29" fmla="*/ 0 h 148"/>
                  <a:gd name="T30" fmla="*/ 178 w 178"/>
                  <a:gd name="T31" fmla="*/ 8 h 148"/>
                  <a:gd name="T32" fmla="*/ 178 w 178"/>
                  <a:gd name="T33" fmla="*/ 8 h 148"/>
                  <a:gd name="T34" fmla="*/ 172 w 178"/>
                  <a:gd name="T35" fmla="*/ 16 h 148"/>
                  <a:gd name="T36" fmla="*/ 160 w 178"/>
                  <a:gd name="T37" fmla="*/ 30 h 148"/>
                  <a:gd name="T38" fmla="*/ 148 w 178"/>
                  <a:gd name="T39" fmla="*/ 46 h 148"/>
                  <a:gd name="T40" fmla="*/ 136 w 178"/>
                  <a:gd name="T41" fmla="*/ 52 h 148"/>
                  <a:gd name="T42" fmla="*/ 126 w 178"/>
                  <a:gd name="T43" fmla="*/ 68 h 148"/>
                  <a:gd name="T44" fmla="*/ 114 w 178"/>
                  <a:gd name="T45" fmla="*/ 76 h 148"/>
                  <a:gd name="T46" fmla="*/ 108 w 178"/>
                  <a:gd name="T47" fmla="*/ 90 h 148"/>
                  <a:gd name="T48" fmla="*/ 96 w 178"/>
                  <a:gd name="T49" fmla="*/ 98 h 148"/>
                  <a:gd name="T50" fmla="*/ 98 w 178"/>
                  <a:gd name="T51" fmla="*/ 98 h 148"/>
                  <a:gd name="T52" fmla="*/ 90 w 178"/>
                  <a:gd name="T53" fmla="*/ 104 h 148"/>
                  <a:gd name="T54" fmla="*/ 78 w 178"/>
                  <a:gd name="T55" fmla="*/ 106 h 148"/>
                  <a:gd name="T56" fmla="*/ 66 w 178"/>
                  <a:gd name="T57" fmla="*/ 118 h 148"/>
                  <a:gd name="T58" fmla="*/ 54 w 178"/>
                  <a:gd name="T59" fmla="*/ 134 h 148"/>
                  <a:gd name="T60" fmla="*/ 48 w 178"/>
                  <a:gd name="T61" fmla="*/ 148 h 148"/>
                  <a:gd name="T62" fmla="*/ 48 w 178"/>
                  <a:gd name="T63" fmla="*/ 148 h 148"/>
                  <a:gd name="T64" fmla="*/ 42 w 178"/>
                  <a:gd name="T65" fmla="*/ 148 h 148"/>
                  <a:gd name="T66" fmla="*/ 30 w 178"/>
                  <a:gd name="T67" fmla="*/ 148 h 148"/>
                  <a:gd name="T68" fmla="*/ 20 w 178"/>
                  <a:gd name="T69" fmla="*/ 142 h 148"/>
                  <a:gd name="T70" fmla="*/ 8 w 178"/>
                  <a:gd name="T71" fmla="*/ 134 h 148"/>
                  <a:gd name="T72" fmla="*/ 0 w 178"/>
                  <a:gd name="T73" fmla="*/ 118 h 148"/>
                  <a:gd name="T74" fmla="*/ 0 w 178"/>
                  <a:gd name="T75" fmla="*/ 104 h 148"/>
                  <a:gd name="T76" fmla="*/ 14 w 178"/>
                  <a:gd name="T77" fmla="*/ 104 h 148"/>
                  <a:gd name="T78" fmla="*/ 20 w 178"/>
                  <a:gd name="T79" fmla="*/ 90 h 148"/>
                  <a:gd name="T80" fmla="*/ 26 w 178"/>
                  <a:gd name="T81" fmla="*/ 76 h 148"/>
                  <a:gd name="T82" fmla="*/ 26 w 178"/>
                  <a:gd name="T83" fmla="*/ 60 h 148"/>
                  <a:gd name="T84" fmla="*/ 14 w 178"/>
                  <a:gd name="T85" fmla="*/ 52 h 148"/>
                  <a:gd name="T86" fmla="*/ 0 w 178"/>
                  <a:gd name="T87" fmla="*/ 24 h 148"/>
                  <a:gd name="T88" fmla="*/ 2 w 178"/>
                  <a:gd name="T89" fmla="*/ 22 h 14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8"/>
                  <a:gd name="T136" fmla="*/ 0 h 148"/>
                  <a:gd name="T137" fmla="*/ 178 w 178"/>
                  <a:gd name="T138" fmla="*/ 148 h 14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8" h="148">
                    <a:moveTo>
                      <a:pt x="2" y="22"/>
                    </a:moveTo>
                    <a:lnTo>
                      <a:pt x="14" y="8"/>
                    </a:lnTo>
                    <a:lnTo>
                      <a:pt x="26" y="8"/>
                    </a:lnTo>
                    <a:lnTo>
                      <a:pt x="38" y="8"/>
                    </a:lnTo>
                    <a:lnTo>
                      <a:pt x="50" y="22"/>
                    </a:lnTo>
                    <a:lnTo>
                      <a:pt x="60" y="30"/>
                    </a:lnTo>
                    <a:lnTo>
                      <a:pt x="74" y="30"/>
                    </a:lnTo>
                    <a:lnTo>
                      <a:pt x="84" y="30"/>
                    </a:lnTo>
                    <a:lnTo>
                      <a:pt x="96" y="30"/>
                    </a:lnTo>
                    <a:lnTo>
                      <a:pt x="108" y="22"/>
                    </a:lnTo>
                    <a:lnTo>
                      <a:pt x="120" y="16"/>
                    </a:lnTo>
                    <a:lnTo>
                      <a:pt x="132" y="0"/>
                    </a:lnTo>
                    <a:lnTo>
                      <a:pt x="144" y="0"/>
                    </a:lnTo>
                    <a:lnTo>
                      <a:pt x="156" y="0"/>
                    </a:lnTo>
                    <a:lnTo>
                      <a:pt x="168" y="0"/>
                    </a:lnTo>
                    <a:lnTo>
                      <a:pt x="178" y="8"/>
                    </a:lnTo>
                    <a:lnTo>
                      <a:pt x="172" y="16"/>
                    </a:lnTo>
                    <a:lnTo>
                      <a:pt x="160" y="30"/>
                    </a:lnTo>
                    <a:lnTo>
                      <a:pt x="148" y="46"/>
                    </a:lnTo>
                    <a:lnTo>
                      <a:pt x="136" y="52"/>
                    </a:lnTo>
                    <a:lnTo>
                      <a:pt x="126" y="68"/>
                    </a:lnTo>
                    <a:lnTo>
                      <a:pt x="114" y="76"/>
                    </a:lnTo>
                    <a:lnTo>
                      <a:pt x="108" y="90"/>
                    </a:lnTo>
                    <a:lnTo>
                      <a:pt x="96" y="98"/>
                    </a:lnTo>
                    <a:lnTo>
                      <a:pt x="98" y="98"/>
                    </a:lnTo>
                    <a:lnTo>
                      <a:pt x="90" y="104"/>
                    </a:lnTo>
                    <a:lnTo>
                      <a:pt x="78" y="106"/>
                    </a:lnTo>
                    <a:lnTo>
                      <a:pt x="66" y="118"/>
                    </a:lnTo>
                    <a:lnTo>
                      <a:pt x="54" y="134"/>
                    </a:lnTo>
                    <a:lnTo>
                      <a:pt x="48" y="148"/>
                    </a:lnTo>
                    <a:lnTo>
                      <a:pt x="42" y="148"/>
                    </a:lnTo>
                    <a:lnTo>
                      <a:pt x="30" y="148"/>
                    </a:lnTo>
                    <a:lnTo>
                      <a:pt x="20" y="142"/>
                    </a:lnTo>
                    <a:lnTo>
                      <a:pt x="8" y="134"/>
                    </a:lnTo>
                    <a:lnTo>
                      <a:pt x="0" y="118"/>
                    </a:lnTo>
                    <a:lnTo>
                      <a:pt x="0" y="104"/>
                    </a:lnTo>
                    <a:lnTo>
                      <a:pt x="14" y="104"/>
                    </a:lnTo>
                    <a:lnTo>
                      <a:pt x="20" y="90"/>
                    </a:lnTo>
                    <a:lnTo>
                      <a:pt x="26" y="76"/>
                    </a:lnTo>
                    <a:lnTo>
                      <a:pt x="26" y="60"/>
                    </a:lnTo>
                    <a:lnTo>
                      <a:pt x="14" y="52"/>
                    </a:lnTo>
                    <a:lnTo>
                      <a:pt x="0" y="24"/>
                    </a:lnTo>
                    <a:lnTo>
                      <a:pt x="2" y="2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30" name="Freeform 77"/>
              <p:cNvSpPr>
                <a:spLocks noChangeAspect="1"/>
              </p:cNvSpPr>
              <p:nvPr/>
            </p:nvSpPr>
            <p:spPr bwMode="auto">
              <a:xfrm>
                <a:off x="3632" y="2332"/>
                <a:ext cx="178" cy="148"/>
              </a:xfrm>
              <a:custGeom>
                <a:avLst/>
                <a:gdLst>
                  <a:gd name="T0" fmla="*/ 0 w 178"/>
                  <a:gd name="T1" fmla="*/ 22 h 148"/>
                  <a:gd name="T2" fmla="*/ 12 w 178"/>
                  <a:gd name="T3" fmla="*/ 8 h 148"/>
                  <a:gd name="T4" fmla="*/ 24 w 178"/>
                  <a:gd name="T5" fmla="*/ 8 h 148"/>
                  <a:gd name="T6" fmla="*/ 36 w 178"/>
                  <a:gd name="T7" fmla="*/ 8 h 148"/>
                  <a:gd name="T8" fmla="*/ 48 w 178"/>
                  <a:gd name="T9" fmla="*/ 22 h 148"/>
                  <a:gd name="T10" fmla="*/ 58 w 178"/>
                  <a:gd name="T11" fmla="*/ 28 h 148"/>
                  <a:gd name="T12" fmla="*/ 72 w 178"/>
                  <a:gd name="T13" fmla="*/ 28 h 148"/>
                  <a:gd name="T14" fmla="*/ 84 w 178"/>
                  <a:gd name="T15" fmla="*/ 28 h 148"/>
                  <a:gd name="T16" fmla="*/ 96 w 178"/>
                  <a:gd name="T17" fmla="*/ 28 h 148"/>
                  <a:gd name="T18" fmla="*/ 108 w 178"/>
                  <a:gd name="T19" fmla="*/ 22 h 148"/>
                  <a:gd name="T20" fmla="*/ 118 w 178"/>
                  <a:gd name="T21" fmla="*/ 14 h 148"/>
                  <a:gd name="T22" fmla="*/ 130 w 178"/>
                  <a:gd name="T23" fmla="*/ 0 h 148"/>
                  <a:gd name="T24" fmla="*/ 142 w 178"/>
                  <a:gd name="T25" fmla="*/ 0 h 148"/>
                  <a:gd name="T26" fmla="*/ 154 w 178"/>
                  <a:gd name="T27" fmla="*/ 0 h 148"/>
                  <a:gd name="T28" fmla="*/ 166 w 178"/>
                  <a:gd name="T29" fmla="*/ 0 h 148"/>
                  <a:gd name="T30" fmla="*/ 178 w 178"/>
                  <a:gd name="T31" fmla="*/ 8 h 148"/>
                  <a:gd name="T32" fmla="*/ 176 w 178"/>
                  <a:gd name="T33" fmla="*/ 8 h 148"/>
                  <a:gd name="T34" fmla="*/ 172 w 178"/>
                  <a:gd name="T35" fmla="*/ 14 h 148"/>
                  <a:gd name="T36" fmla="*/ 160 w 178"/>
                  <a:gd name="T37" fmla="*/ 30 h 148"/>
                  <a:gd name="T38" fmla="*/ 148 w 178"/>
                  <a:gd name="T39" fmla="*/ 44 h 148"/>
                  <a:gd name="T40" fmla="*/ 136 w 178"/>
                  <a:gd name="T41" fmla="*/ 52 h 148"/>
                  <a:gd name="T42" fmla="*/ 124 w 178"/>
                  <a:gd name="T43" fmla="*/ 66 h 148"/>
                  <a:gd name="T44" fmla="*/ 112 w 178"/>
                  <a:gd name="T45" fmla="*/ 74 h 148"/>
                  <a:gd name="T46" fmla="*/ 106 w 178"/>
                  <a:gd name="T47" fmla="*/ 88 h 148"/>
                  <a:gd name="T48" fmla="*/ 96 w 178"/>
                  <a:gd name="T49" fmla="*/ 96 h 148"/>
                  <a:gd name="T50" fmla="*/ 96 w 178"/>
                  <a:gd name="T51" fmla="*/ 96 h 148"/>
                  <a:gd name="T52" fmla="*/ 88 w 178"/>
                  <a:gd name="T53" fmla="*/ 104 h 148"/>
                  <a:gd name="T54" fmla="*/ 76 w 178"/>
                  <a:gd name="T55" fmla="*/ 106 h 148"/>
                  <a:gd name="T56" fmla="*/ 66 w 178"/>
                  <a:gd name="T57" fmla="*/ 118 h 148"/>
                  <a:gd name="T58" fmla="*/ 54 w 178"/>
                  <a:gd name="T59" fmla="*/ 134 h 148"/>
                  <a:gd name="T60" fmla="*/ 48 w 178"/>
                  <a:gd name="T61" fmla="*/ 148 h 148"/>
                  <a:gd name="T62" fmla="*/ 46 w 178"/>
                  <a:gd name="T63" fmla="*/ 148 h 148"/>
                  <a:gd name="T64" fmla="*/ 42 w 178"/>
                  <a:gd name="T65" fmla="*/ 148 h 148"/>
                  <a:gd name="T66" fmla="*/ 30 w 178"/>
                  <a:gd name="T67" fmla="*/ 148 h 148"/>
                  <a:gd name="T68" fmla="*/ 18 w 178"/>
                  <a:gd name="T69" fmla="*/ 140 h 148"/>
                  <a:gd name="T70" fmla="*/ 6 w 178"/>
                  <a:gd name="T71" fmla="*/ 134 h 148"/>
                  <a:gd name="T72" fmla="*/ 0 w 178"/>
                  <a:gd name="T73" fmla="*/ 118 h 148"/>
                  <a:gd name="T74" fmla="*/ 0 w 178"/>
                  <a:gd name="T75" fmla="*/ 104 h 148"/>
                  <a:gd name="T76" fmla="*/ 12 w 178"/>
                  <a:gd name="T77" fmla="*/ 104 h 148"/>
                  <a:gd name="T78" fmla="*/ 18 w 178"/>
                  <a:gd name="T79" fmla="*/ 88 h 148"/>
                  <a:gd name="T80" fmla="*/ 24 w 178"/>
                  <a:gd name="T81" fmla="*/ 74 h 148"/>
                  <a:gd name="T82" fmla="*/ 24 w 178"/>
                  <a:gd name="T83" fmla="*/ 60 h 148"/>
                  <a:gd name="T84" fmla="*/ 12 w 178"/>
                  <a:gd name="T85" fmla="*/ 52 h 148"/>
                  <a:gd name="T86" fmla="*/ 0 w 178"/>
                  <a:gd name="T87" fmla="*/ 24 h 148"/>
                  <a:gd name="T88" fmla="*/ 0 w 178"/>
                  <a:gd name="T89" fmla="*/ 22 h 14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8"/>
                  <a:gd name="T136" fmla="*/ 0 h 148"/>
                  <a:gd name="T137" fmla="*/ 178 w 178"/>
                  <a:gd name="T138" fmla="*/ 148 h 14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8" h="148">
                    <a:moveTo>
                      <a:pt x="0" y="22"/>
                    </a:moveTo>
                    <a:lnTo>
                      <a:pt x="12" y="8"/>
                    </a:lnTo>
                    <a:lnTo>
                      <a:pt x="24" y="8"/>
                    </a:lnTo>
                    <a:lnTo>
                      <a:pt x="36" y="8"/>
                    </a:lnTo>
                    <a:lnTo>
                      <a:pt x="48" y="22"/>
                    </a:lnTo>
                    <a:lnTo>
                      <a:pt x="58" y="28"/>
                    </a:lnTo>
                    <a:lnTo>
                      <a:pt x="72" y="28"/>
                    </a:lnTo>
                    <a:lnTo>
                      <a:pt x="84" y="28"/>
                    </a:lnTo>
                    <a:lnTo>
                      <a:pt x="96" y="28"/>
                    </a:lnTo>
                    <a:lnTo>
                      <a:pt x="108" y="22"/>
                    </a:lnTo>
                    <a:lnTo>
                      <a:pt x="118" y="14"/>
                    </a:lnTo>
                    <a:lnTo>
                      <a:pt x="130" y="0"/>
                    </a:lnTo>
                    <a:lnTo>
                      <a:pt x="142" y="0"/>
                    </a:lnTo>
                    <a:lnTo>
                      <a:pt x="154" y="0"/>
                    </a:lnTo>
                    <a:lnTo>
                      <a:pt x="166" y="0"/>
                    </a:lnTo>
                    <a:lnTo>
                      <a:pt x="178" y="8"/>
                    </a:lnTo>
                    <a:lnTo>
                      <a:pt x="176" y="8"/>
                    </a:lnTo>
                    <a:lnTo>
                      <a:pt x="172" y="14"/>
                    </a:lnTo>
                    <a:lnTo>
                      <a:pt x="160" y="30"/>
                    </a:lnTo>
                    <a:lnTo>
                      <a:pt x="148" y="44"/>
                    </a:lnTo>
                    <a:lnTo>
                      <a:pt x="136" y="52"/>
                    </a:lnTo>
                    <a:lnTo>
                      <a:pt x="124" y="66"/>
                    </a:lnTo>
                    <a:lnTo>
                      <a:pt x="112" y="74"/>
                    </a:lnTo>
                    <a:lnTo>
                      <a:pt x="106" y="88"/>
                    </a:lnTo>
                    <a:lnTo>
                      <a:pt x="96" y="96"/>
                    </a:lnTo>
                    <a:lnTo>
                      <a:pt x="88" y="104"/>
                    </a:lnTo>
                    <a:lnTo>
                      <a:pt x="76" y="106"/>
                    </a:lnTo>
                    <a:lnTo>
                      <a:pt x="66" y="118"/>
                    </a:lnTo>
                    <a:lnTo>
                      <a:pt x="54" y="134"/>
                    </a:lnTo>
                    <a:lnTo>
                      <a:pt x="48" y="148"/>
                    </a:lnTo>
                    <a:lnTo>
                      <a:pt x="46" y="148"/>
                    </a:lnTo>
                    <a:lnTo>
                      <a:pt x="42" y="148"/>
                    </a:lnTo>
                    <a:lnTo>
                      <a:pt x="30" y="148"/>
                    </a:lnTo>
                    <a:lnTo>
                      <a:pt x="18" y="140"/>
                    </a:lnTo>
                    <a:lnTo>
                      <a:pt x="6" y="134"/>
                    </a:lnTo>
                    <a:lnTo>
                      <a:pt x="0" y="118"/>
                    </a:lnTo>
                    <a:lnTo>
                      <a:pt x="0" y="104"/>
                    </a:lnTo>
                    <a:lnTo>
                      <a:pt x="12" y="104"/>
                    </a:lnTo>
                    <a:lnTo>
                      <a:pt x="18" y="88"/>
                    </a:lnTo>
                    <a:lnTo>
                      <a:pt x="24" y="74"/>
                    </a:lnTo>
                    <a:lnTo>
                      <a:pt x="24" y="60"/>
                    </a:lnTo>
                    <a:lnTo>
                      <a:pt x="12" y="52"/>
                    </a:lnTo>
                    <a:lnTo>
                      <a:pt x="0" y="24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31" name="Freeform 78"/>
              <p:cNvSpPr>
                <a:spLocks noChangeAspect="1"/>
              </p:cNvSpPr>
              <p:nvPr/>
            </p:nvSpPr>
            <p:spPr bwMode="auto">
              <a:xfrm>
                <a:off x="3626" y="2326"/>
                <a:ext cx="178" cy="150"/>
              </a:xfrm>
              <a:custGeom>
                <a:avLst/>
                <a:gdLst>
                  <a:gd name="T0" fmla="*/ 2 w 178"/>
                  <a:gd name="T1" fmla="*/ 22 h 150"/>
                  <a:gd name="T2" fmla="*/ 14 w 178"/>
                  <a:gd name="T3" fmla="*/ 8 h 150"/>
                  <a:gd name="T4" fmla="*/ 24 w 178"/>
                  <a:gd name="T5" fmla="*/ 8 h 150"/>
                  <a:gd name="T6" fmla="*/ 38 w 178"/>
                  <a:gd name="T7" fmla="*/ 8 h 150"/>
                  <a:gd name="T8" fmla="*/ 48 w 178"/>
                  <a:gd name="T9" fmla="*/ 22 h 150"/>
                  <a:gd name="T10" fmla="*/ 60 w 178"/>
                  <a:gd name="T11" fmla="*/ 30 h 150"/>
                  <a:gd name="T12" fmla="*/ 72 w 178"/>
                  <a:gd name="T13" fmla="*/ 30 h 150"/>
                  <a:gd name="T14" fmla="*/ 84 w 178"/>
                  <a:gd name="T15" fmla="*/ 30 h 150"/>
                  <a:gd name="T16" fmla="*/ 96 w 178"/>
                  <a:gd name="T17" fmla="*/ 30 h 150"/>
                  <a:gd name="T18" fmla="*/ 108 w 178"/>
                  <a:gd name="T19" fmla="*/ 22 h 150"/>
                  <a:gd name="T20" fmla="*/ 120 w 178"/>
                  <a:gd name="T21" fmla="*/ 16 h 150"/>
                  <a:gd name="T22" fmla="*/ 132 w 178"/>
                  <a:gd name="T23" fmla="*/ 0 h 150"/>
                  <a:gd name="T24" fmla="*/ 144 w 178"/>
                  <a:gd name="T25" fmla="*/ 0 h 150"/>
                  <a:gd name="T26" fmla="*/ 156 w 178"/>
                  <a:gd name="T27" fmla="*/ 0 h 150"/>
                  <a:gd name="T28" fmla="*/ 168 w 178"/>
                  <a:gd name="T29" fmla="*/ 0 h 150"/>
                  <a:gd name="T30" fmla="*/ 178 w 178"/>
                  <a:gd name="T31" fmla="*/ 8 h 150"/>
                  <a:gd name="T32" fmla="*/ 178 w 178"/>
                  <a:gd name="T33" fmla="*/ 8 h 150"/>
                  <a:gd name="T34" fmla="*/ 172 w 178"/>
                  <a:gd name="T35" fmla="*/ 16 h 150"/>
                  <a:gd name="T36" fmla="*/ 160 w 178"/>
                  <a:gd name="T37" fmla="*/ 30 h 150"/>
                  <a:gd name="T38" fmla="*/ 148 w 178"/>
                  <a:gd name="T39" fmla="*/ 46 h 150"/>
                  <a:gd name="T40" fmla="*/ 138 w 178"/>
                  <a:gd name="T41" fmla="*/ 52 h 150"/>
                  <a:gd name="T42" fmla="*/ 126 w 178"/>
                  <a:gd name="T43" fmla="*/ 68 h 150"/>
                  <a:gd name="T44" fmla="*/ 114 w 178"/>
                  <a:gd name="T45" fmla="*/ 76 h 150"/>
                  <a:gd name="T46" fmla="*/ 108 w 178"/>
                  <a:gd name="T47" fmla="*/ 90 h 150"/>
                  <a:gd name="T48" fmla="*/ 96 w 178"/>
                  <a:gd name="T49" fmla="*/ 98 h 150"/>
                  <a:gd name="T50" fmla="*/ 98 w 178"/>
                  <a:gd name="T51" fmla="*/ 98 h 150"/>
                  <a:gd name="T52" fmla="*/ 90 w 178"/>
                  <a:gd name="T53" fmla="*/ 104 h 150"/>
                  <a:gd name="T54" fmla="*/ 78 w 178"/>
                  <a:gd name="T55" fmla="*/ 106 h 150"/>
                  <a:gd name="T56" fmla="*/ 66 w 178"/>
                  <a:gd name="T57" fmla="*/ 120 h 150"/>
                  <a:gd name="T58" fmla="*/ 54 w 178"/>
                  <a:gd name="T59" fmla="*/ 134 h 150"/>
                  <a:gd name="T60" fmla="*/ 48 w 178"/>
                  <a:gd name="T61" fmla="*/ 150 h 150"/>
                  <a:gd name="T62" fmla="*/ 48 w 178"/>
                  <a:gd name="T63" fmla="*/ 150 h 150"/>
                  <a:gd name="T64" fmla="*/ 42 w 178"/>
                  <a:gd name="T65" fmla="*/ 150 h 150"/>
                  <a:gd name="T66" fmla="*/ 30 w 178"/>
                  <a:gd name="T67" fmla="*/ 150 h 150"/>
                  <a:gd name="T68" fmla="*/ 20 w 178"/>
                  <a:gd name="T69" fmla="*/ 142 h 150"/>
                  <a:gd name="T70" fmla="*/ 8 w 178"/>
                  <a:gd name="T71" fmla="*/ 134 h 150"/>
                  <a:gd name="T72" fmla="*/ 0 w 178"/>
                  <a:gd name="T73" fmla="*/ 120 h 150"/>
                  <a:gd name="T74" fmla="*/ 0 w 178"/>
                  <a:gd name="T75" fmla="*/ 104 h 150"/>
                  <a:gd name="T76" fmla="*/ 14 w 178"/>
                  <a:gd name="T77" fmla="*/ 104 h 150"/>
                  <a:gd name="T78" fmla="*/ 20 w 178"/>
                  <a:gd name="T79" fmla="*/ 90 h 150"/>
                  <a:gd name="T80" fmla="*/ 24 w 178"/>
                  <a:gd name="T81" fmla="*/ 76 h 150"/>
                  <a:gd name="T82" fmla="*/ 24 w 178"/>
                  <a:gd name="T83" fmla="*/ 60 h 150"/>
                  <a:gd name="T84" fmla="*/ 14 w 178"/>
                  <a:gd name="T85" fmla="*/ 52 h 150"/>
                  <a:gd name="T86" fmla="*/ 0 w 178"/>
                  <a:gd name="T87" fmla="*/ 24 h 150"/>
                  <a:gd name="T88" fmla="*/ 2 w 178"/>
                  <a:gd name="T89" fmla="*/ 22 h 1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8"/>
                  <a:gd name="T136" fmla="*/ 0 h 150"/>
                  <a:gd name="T137" fmla="*/ 178 w 178"/>
                  <a:gd name="T138" fmla="*/ 150 h 1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8" h="150">
                    <a:moveTo>
                      <a:pt x="2" y="22"/>
                    </a:moveTo>
                    <a:lnTo>
                      <a:pt x="14" y="8"/>
                    </a:lnTo>
                    <a:lnTo>
                      <a:pt x="24" y="8"/>
                    </a:lnTo>
                    <a:lnTo>
                      <a:pt x="38" y="8"/>
                    </a:lnTo>
                    <a:lnTo>
                      <a:pt x="48" y="22"/>
                    </a:lnTo>
                    <a:lnTo>
                      <a:pt x="60" y="30"/>
                    </a:lnTo>
                    <a:lnTo>
                      <a:pt x="72" y="30"/>
                    </a:lnTo>
                    <a:lnTo>
                      <a:pt x="84" y="30"/>
                    </a:lnTo>
                    <a:lnTo>
                      <a:pt x="96" y="30"/>
                    </a:lnTo>
                    <a:lnTo>
                      <a:pt x="108" y="22"/>
                    </a:lnTo>
                    <a:lnTo>
                      <a:pt x="120" y="16"/>
                    </a:lnTo>
                    <a:lnTo>
                      <a:pt x="132" y="0"/>
                    </a:lnTo>
                    <a:lnTo>
                      <a:pt x="144" y="0"/>
                    </a:lnTo>
                    <a:lnTo>
                      <a:pt x="156" y="0"/>
                    </a:lnTo>
                    <a:lnTo>
                      <a:pt x="168" y="0"/>
                    </a:lnTo>
                    <a:lnTo>
                      <a:pt x="178" y="8"/>
                    </a:lnTo>
                    <a:lnTo>
                      <a:pt x="172" y="16"/>
                    </a:lnTo>
                    <a:lnTo>
                      <a:pt x="160" y="30"/>
                    </a:lnTo>
                    <a:lnTo>
                      <a:pt x="148" y="46"/>
                    </a:lnTo>
                    <a:lnTo>
                      <a:pt x="138" y="52"/>
                    </a:lnTo>
                    <a:lnTo>
                      <a:pt x="126" y="68"/>
                    </a:lnTo>
                    <a:lnTo>
                      <a:pt x="114" y="76"/>
                    </a:lnTo>
                    <a:lnTo>
                      <a:pt x="108" y="90"/>
                    </a:lnTo>
                    <a:lnTo>
                      <a:pt x="96" y="98"/>
                    </a:lnTo>
                    <a:lnTo>
                      <a:pt x="98" y="98"/>
                    </a:lnTo>
                    <a:lnTo>
                      <a:pt x="90" y="104"/>
                    </a:lnTo>
                    <a:lnTo>
                      <a:pt x="78" y="106"/>
                    </a:lnTo>
                    <a:lnTo>
                      <a:pt x="66" y="120"/>
                    </a:lnTo>
                    <a:lnTo>
                      <a:pt x="54" y="134"/>
                    </a:lnTo>
                    <a:lnTo>
                      <a:pt x="48" y="150"/>
                    </a:lnTo>
                    <a:lnTo>
                      <a:pt x="42" y="150"/>
                    </a:lnTo>
                    <a:lnTo>
                      <a:pt x="30" y="150"/>
                    </a:lnTo>
                    <a:lnTo>
                      <a:pt x="20" y="142"/>
                    </a:lnTo>
                    <a:lnTo>
                      <a:pt x="8" y="134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14" y="104"/>
                    </a:lnTo>
                    <a:lnTo>
                      <a:pt x="20" y="90"/>
                    </a:lnTo>
                    <a:lnTo>
                      <a:pt x="24" y="76"/>
                    </a:lnTo>
                    <a:lnTo>
                      <a:pt x="24" y="60"/>
                    </a:lnTo>
                    <a:lnTo>
                      <a:pt x="14" y="52"/>
                    </a:lnTo>
                    <a:lnTo>
                      <a:pt x="0" y="24"/>
                    </a:lnTo>
                    <a:lnTo>
                      <a:pt x="2" y="2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30" name="Group 79"/>
              <p:cNvGrpSpPr>
                <a:grpSpLocks noChangeAspect="1"/>
              </p:cNvGrpSpPr>
              <p:nvPr/>
            </p:nvGrpSpPr>
            <p:grpSpPr bwMode="auto">
              <a:xfrm>
                <a:off x="3626" y="2326"/>
                <a:ext cx="178" cy="150"/>
                <a:chOff x="3626" y="2326"/>
                <a:chExt cx="178" cy="150"/>
              </a:xfrm>
            </p:grpSpPr>
            <p:sp>
              <p:nvSpPr>
                <p:cNvPr id="35933" name="Freeform 80"/>
                <p:cNvSpPr>
                  <a:spLocks noChangeAspect="1"/>
                </p:cNvSpPr>
                <p:nvPr/>
              </p:nvSpPr>
              <p:spPr bwMode="auto">
                <a:xfrm>
                  <a:off x="3626" y="2326"/>
                  <a:ext cx="178" cy="150"/>
                </a:xfrm>
                <a:custGeom>
                  <a:avLst/>
                  <a:gdLst>
                    <a:gd name="T0" fmla="*/ 2 w 178"/>
                    <a:gd name="T1" fmla="*/ 22 h 150"/>
                    <a:gd name="T2" fmla="*/ 14 w 178"/>
                    <a:gd name="T3" fmla="*/ 8 h 150"/>
                    <a:gd name="T4" fmla="*/ 24 w 178"/>
                    <a:gd name="T5" fmla="*/ 8 h 150"/>
                    <a:gd name="T6" fmla="*/ 38 w 178"/>
                    <a:gd name="T7" fmla="*/ 8 h 150"/>
                    <a:gd name="T8" fmla="*/ 48 w 178"/>
                    <a:gd name="T9" fmla="*/ 22 h 150"/>
                    <a:gd name="T10" fmla="*/ 60 w 178"/>
                    <a:gd name="T11" fmla="*/ 30 h 150"/>
                    <a:gd name="T12" fmla="*/ 72 w 178"/>
                    <a:gd name="T13" fmla="*/ 30 h 150"/>
                    <a:gd name="T14" fmla="*/ 84 w 178"/>
                    <a:gd name="T15" fmla="*/ 30 h 150"/>
                    <a:gd name="T16" fmla="*/ 96 w 178"/>
                    <a:gd name="T17" fmla="*/ 30 h 150"/>
                    <a:gd name="T18" fmla="*/ 108 w 178"/>
                    <a:gd name="T19" fmla="*/ 22 h 150"/>
                    <a:gd name="T20" fmla="*/ 120 w 178"/>
                    <a:gd name="T21" fmla="*/ 16 h 150"/>
                    <a:gd name="T22" fmla="*/ 132 w 178"/>
                    <a:gd name="T23" fmla="*/ 0 h 150"/>
                    <a:gd name="T24" fmla="*/ 144 w 178"/>
                    <a:gd name="T25" fmla="*/ 0 h 150"/>
                    <a:gd name="T26" fmla="*/ 156 w 178"/>
                    <a:gd name="T27" fmla="*/ 0 h 150"/>
                    <a:gd name="T28" fmla="*/ 168 w 178"/>
                    <a:gd name="T29" fmla="*/ 0 h 150"/>
                    <a:gd name="T30" fmla="*/ 178 w 178"/>
                    <a:gd name="T31" fmla="*/ 8 h 150"/>
                    <a:gd name="T32" fmla="*/ 178 w 178"/>
                    <a:gd name="T33" fmla="*/ 8 h 150"/>
                    <a:gd name="T34" fmla="*/ 172 w 178"/>
                    <a:gd name="T35" fmla="*/ 16 h 150"/>
                    <a:gd name="T36" fmla="*/ 160 w 178"/>
                    <a:gd name="T37" fmla="*/ 30 h 150"/>
                    <a:gd name="T38" fmla="*/ 148 w 178"/>
                    <a:gd name="T39" fmla="*/ 46 h 150"/>
                    <a:gd name="T40" fmla="*/ 138 w 178"/>
                    <a:gd name="T41" fmla="*/ 52 h 150"/>
                    <a:gd name="T42" fmla="*/ 126 w 178"/>
                    <a:gd name="T43" fmla="*/ 68 h 150"/>
                    <a:gd name="T44" fmla="*/ 114 w 178"/>
                    <a:gd name="T45" fmla="*/ 76 h 150"/>
                    <a:gd name="T46" fmla="*/ 108 w 178"/>
                    <a:gd name="T47" fmla="*/ 90 h 150"/>
                    <a:gd name="T48" fmla="*/ 96 w 178"/>
                    <a:gd name="T49" fmla="*/ 98 h 150"/>
                    <a:gd name="T50" fmla="*/ 98 w 178"/>
                    <a:gd name="T51" fmla="*/ 98 h 150"/>
                    <a:gd name="T52" fmla="*/ 90 w 178"/>
                    <a:gd name="T53" fmla="*/ 104 h 150"/>
                    <a:gd name="T54" fmla="*/ 78 w 178"/>
                    <a:gd name="T55" fmla="*/ 106 h 150"/>
                    <a:gd name="T56" fmla="*/ 66 w 178"/>
                    <a:gd name="T57" fmla="*/ 120 h 150"/>
                    <a:gd name="T58" fmla="*/ 54 w 178"/>
                    <a:gd name="T59" fmla="*/ 134 h 150"/>
                    <a:gd name="T60" fmla="*/ 48 w 178"/>
                    <a:gd name="T61" fmla="*/ 150 h 150"/>
                    <a:gd name="T62" fmla="*/ 48 w 178"/>
                    <a:gd name="T63" fmla="*/ 150 h 150"/>
                    <a:gd name="T64" fmla="*/ 42 w 178"/>
                    <a:gd name="T65" fmla="*/ 150 h 150"/>
                    <a:gd name="T66" fmla="*/ 30 w 178"/>
                    <a:gd name="T67" fmla="*/ 150 h 150"/>
                    <a:gd name="T68" fmla="*/ 20 w 178"/>
                    <a:gd name="T69" fmla="*/ 142 h 150"/>
                    <a:gd name="T70" fmla="*/ 8 w 178"/>
                    <a:gd name="T71" fmla="*/ 134 h 150"/>
                    <a:gd name="T72" fmla="*/ 0 w 178"/>
                    <a:gd name="T73" fmla="*/ 120 h 150"/>
                    <a:gd name="T74" fmla="*/ 0 w 178"/>
                    <a:gd name="T75" fmla="*/ 104 h 150"/>
                    <a:gd name="T76" fmla="*/ 14 w 178"/>
                    <a:gd name="T77" fmla="*/ 104 h 150"/>
                    <a:gd name="T78" fmla="*/ 20 w 178"/>
                    <a:gd name="T79" fmla="*/ 90 h 150"/>
                    <a:gd name="T80" fmla="*/ 24 w 178"/>
                    <a:gd name="T81" fmla="*/ 76 h 150"/>
                    <a:gd name="T82" fmla="*/ 24 w 178"/>
                    <a:gd name="T83" fmla="*/ 60 h 150"/>
                    <a:gd name="T84" fmla="*/ 14 w 178"/>
                    <a:gd name="T85" fmla="*/ 52 h 150"/>
                    <a:gd name="T86" fmla="*/ 0 w 178"/>
                    <a:gd name="T87" fmla="*/ 24 h 150"/>
                    <a:gd name="T88" fmla="*/ 2 w 178"/>
                    <a:gd name="T89" fmla="*/ 22 h 15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8"/>
                    <a:gd name="T136" fmla="*/ 0 h 150"/>
                    <a:gd name="T137" fmla="*/ 178 w 178"/>
                    <a:gd name="T138" fmla="*/ 150 h 15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8" h="150">
                      <a:moveTo>
                        <a:pt x="2" y="22"/>
                      </a:moveTo>
                      <a:lnTo>
                        <a:pt x="14" y="8"/>
                      </a:lnTo>
                      <a:lnTo>
                        <a:pt x="24" y="8"/>
                      </a:lnTo>
                      <a:lnTo>
                        <a:pt x="38" y="8"/>
                      </a:lnTo>
                      <a:lnTo>
                        <a:pt x="48" y="22"/>
                      </a:lnTo>
                      <a:lnTo>
                        <a:pt x="60" y="30"/>
                      </a:lnTo>
                      <a:lnTo>
                        <a:pt x="72" y="30"/>
                      </a:lnTo>
                      <a:lnTo>
                        <a:pt x="84" y="30"/>
                      </a:lnTo>
                      <a:lnTo>
                        <a:pt x="96" y="30"/>
                      </a:lnTo>
                      <a:lnTo>
                        <a:pt x="108" y="22"/>
                      </a:lnTo>
                      <a:lnTo>
                        <a:pt x="120" y="16"/>
                      </a:lnTo>
                      <a:lnTo>
                        <a:pt x="132" y="0"/>
                      </a:lnTo>
                      <a:lnTo>
                        <a:pt x="144" y="0"/>
                      </a:lnTo>
                      <a:lnTo>
                        <a:pt x="156" y="0"/>
                      </a:lnTo>
                      <a:lnTo>
                        <a:pt x="168" y="0"/>
                      </a:lnTo>
                      <a:lnTo>
                        <a:pt x="178" y="8"/>
                      </a:lnTo>
                      <a:lnTo>
                        <a:pt x="172" y="16"/>
                      </a:lnTo>
                      <a:lnTo>
                        <a:pt x="160" y="30"/>
                      </a:lnTo>
                      <a:lnTo>
                        <a:pt x="148" y="46"/>
                      </a:lnTo>
                      <a:lnTo>
                        <a:pt x="138" y="52"/>
                      </a:lnTo>
                      <a:lnTo>
                        <a:pt x="126" y="68"/>
                      </a:lnTo>
                      <a:lnTo>
                        <a:pt x="114" y="76"/>
                      </a:lnTo>
                      <a:lnTo>
                        <a:pt x="108" y="90"/>
                      </a:lnTo>
                      <a:lnTo>
                        <a:pt x="96" y="98"/>
                      </a:lnTo>
                      <a:lnTo>
                        <a:pt x="98" y="98"/>
                      </a:lnTo>
                      <a:lnTo>
                        <a:pt x="90" y="104"/>
                      </a:lnTo>
                      <a:lnTo>
                        <a:pt x="78" y="106"/>
                      </a:lnTo>
                      <a:lnTo>
                        <a:pt x="66" y="120"/>
                      </a:lnTo>
                      <a:lnTo>
                        <a:pt x="54" y="134"/>
                      </a:lnTo>
                      <a:lnTo>
                        <a:pt x="48" y="150"/>
                      </a:lnTo>
                      <a:lnTo>
                        <a:pt x="42" y="150"/>
                      </a:lnTo>
                      <a:lnTo>
                        <a:pt x="30" y="150"/>
                      </a:lnTo>
                      <a:lnTo>
                        <a:pt x="20" y="142"/>
                      </a:lnTo>
                      <a:lnTo>
                        <a:pt x="8" y="134"/>
                      </a:lnTo>
                      <a:lnTo>
                        <a:pt x="0" y="120"/>
                      </a:lnTo>
                      <a:lnTo>
                        <a:pt x="0" y="104"/>
                      </a:lnTo>
                      <a:lnTo>
                        <a:pt x="14" y="104"/>
                      </a:lnTo>
                      <a:lnTo>
                        <a:pt x="20" y="90"/>
                      </a:lnTo>
                      <a:lnTo>
                        <a:pt x="24" y="76"/>
                      </a:lnTo>
                      <a:lnTo>
                        <a:pt x="24" y="60"/>
                      </a:lnTo>
                      <a:lnTo>
                        <a:pt x="14" y="52"/>
                      </a:lnTo>
                      <a:lnTo>
                        <a:pt x="0" y="24"/>
                      </a:lnTo>
                      <a:lnTo>
                        <a:pt x="2" y="2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34" name="Freeform 81"/>
                <p:cNvSpPr>
                  <a:spLocks noChangeAspect="1"/>
                </p:cNvSpPr>
                <p:nvPr/>
              </p:nvSpPr>
              <p:spPr bwMode="auto">
                <a:xfrm>
                  <a:off x="3626" y="2326"/>
                  <a:ext cx="178" cy="150"/>
                </a:xfrm>
                <a:custGeom>
                  <a:avLst/>
                  <a:gdLst>
                    <a:gd name="T0" fmla="*/ 2 w 178"/>
                    <a:gd name="T1" fmla="*/ 22 h 150"/>
                    <a:gd name="T2" fmla="*/ 14 w 178"/>
                    <a:gd name="T3" fmla="*/ 8 h 150"/>
                    <a:gd name="T4" fmla="*/ 24 w 178"/>
                    <a:gd name="T5" fmla="*/ 8 h 150"/>
                    <a:gd name="T6" fmla="*/ 38 w 178"/>
                    <a:gd name="T7" fmla="*/ 8 h 150"/>
                    <a:gd name="T8" fmla="*/ 48 w 178"/>
                    <a:gd name="T9" fmla="*/ 22 h 150"/>
                    <a:gd name="T10" fmla="*/ 60 w 178"/>
                    <a:gd name="T11" fmla="*/ 30 h 150"/>
                    <a:gd name="T12" fmla="*/ 72 w 178"/>
                    <a:gd name="T13" fmla="*/ 30 h 150"/>
                    <a:gd name="T14" fmla="*/ 84 w 178"/>
                    <a:gd name="T15" fmla="*/ 30 h 150"/>
                    <a:gd name="T16" fmla="*/ 96 w 178"/>
                    <a:gd name="T17" fmla="*/ 30 h 150"/>
                    <a:gd name="T18" fmla="*/ 108 w 178"/>
                    <a:gd name="T19" fmla="*/ 22 h 150"/>
                    <a:gd name="T20" fmla="*/ 120 w 178"/>
                    <a:gd name="T21" fmla="*/ 16 h 150"/>
                    <a:gd name="T22" fmla="*/ 132 w 178"/>
                    <a:gd name="T23" fmla="*/ 0 h 150"/>
                    <a:gd name="T24" fmla="*/ 144 w 178"/>
                    <a:gd name="T25" fmla="*/ 0 h 150"/>
                    <a:gd name="T26" fmla="*/ 156 w 178"/>
                    <a:gd name="T27" fmla="*/ 0 h 150"/>
                    <a:gd name="T28" fmla="*/ 168 w 178"/>
                    <a:gd name="T29" fmla="*/ 0 h 150"/>
                    <a:gd name="T30" fmla="*/ 178 w 178"/>
                    <a:gd name="T31" fmla="*/ 8 h 150"/>
                    <a:gd name="T32" fmla="*/ 178 w 178"/>
                    <a:gd name="T33" fmla="*/ 8 h 150"/>
                    <a:gd name="T34" fmla="*/ 172 w 178"/>
                    <a:gd name="T35" fmla="*/ 16 h 150"/>
                    <a:gd name="T36" fmla="*/ 160 w 178"/>
                    <a:gd name="T37" fmla="*/ 30 h 150"/>
                    <a:gd name="T38" fmla="*/ 148 w 178"/>
                    <a:gd name="T39" fmla="*/ 46 h 150"/>
                    <a:gd name="T40" fmla="*/ 138 w 178"/>
                    <a:gd name="T41" fmla="*/ 52 h 150"/>
                    <a:gd name="T42" fmla="*/ 126 w 178"/>
                    <a:gd name="T43" fmla="*/ 68 h 150"/>
                    <a:gd name="T44" fmla="*/ 114 w 178"/>
                    <a:gd name="T45" fmla="*/ 76 h 150"/>
                    <a:gd name="T46" fmla="*/ 108 w 178"/>
                    <a:gd name="T47" fmla="*/ 90 h 150"/>
                    <a:gd name="T48" fmla="*/ 96 w 178"/>
                    <a:gd name="T49" fmla="*/ 98 h 150"/>
                    <a:gd name="T50" fmla="*/ 98 w 178"/>
                    <a:gd name="T51" fmla="*/ 98 h 150"/>
                    <a:gd name="T52" fmla="*/ 90 w 178"/>
                    <a:gd name="T53" fmla="*/ 104 h 150"/>
                    <a:gd name="T54" fmla="*/ 78 w 178"/>
                    <a:gd name="T55" fmla="*/ 106 h 150"/>
                    <a:gd name="T56" fmla="*/ 66 w 178"/>
                    <a:gd name="T57" fmla="*/ 120 h 150"/>
                    <a:gd name="T58" fmla="*/ 54 w 178"/>
                    <a:gd name="T59" fmla="*/ 134 h 150"/>
                    <a:gd name="T60" fmla="*/ 48 w 178"/>
                    <a:gd name="T61" fmla="*/ 150 h 150"/>
                    <a:gd name="T62" fmla="*/ 48 w 178"/>
                    <a:gd name="T63" fmla="*/ 150 h 150"/>
                    <a:gd name="T64" fmla="*/ 42 w 178"/>
                    <a:gd name="T65" fmla="*/ 150 h 150"/>
                    <a:gd name="T66" fmla="*/ 30 w 178"/>
                    <a:gd name="T67" fmla="*/ 150 h 150"/>
                    <a:gd name="T68" fmla="*/ 20 w 178"/>
                    <a:gd name="T69" fmla="*/ 142 h 150"/>
                    <a:gd name="T70" fmla="*/ 8 w 178"/>
                    <a:gd name="T71" fmla="*/ 134 h 150"/>
                    <a:gd name="T72" fmla="*/ 0 w 178"/>
                    <a:gd name="T73" fmla="*/ 120 h 150"/>
                    <a:gd name="T74" fmla="*/ 0 w 178"/>
                    <a:gd name="T75" fmla="*/ 104 h 150"/>
                    <a:gd name="T76" fmla="*/ 14 w 178"/>
                    <a:gd name="T77" fmla="*/ 104 h 150"/>
                    <a:gd name="T78" fmla="*/ 20 w 178"/>
                    <a:gd name="T79" fmla="*/ 90 h 150"/>
                    <a:gd name="T80" fmla="*/ 24 w 178"/>
                    <a:gd name="T81" fmla="*/ 76 h 150"/>
                    <a:gd name="T82" fmla="*/ 24 w 178"/>
                    <a:gd name="T83" fmla="*/ 60 h 150"/>
                    <a:gd name="T84" fmla="*/ 14 w 178"/>
                    <a:gd name="T85" fmla="*/ 52 h 150"/>
                    <a:gd name="T86" fmla="*/ 0 w 178"/>
                    <a:gd name="T87" fmla="*/ 24 h 150"/>
                    <a:gd name="T88" fmla="*/ 2 w 178"/>
                    <a:gd name="T89" fmla="*/ 22 h 15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8"/>
                    <a:gd name="T136" fmla="*/ 0 h 150"/>
                    <a:gd name="T137" fmla="*/ 178 w 178"/>
                    <a:gd name="T138" fmla="*/ 150 h 15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8" h="150">
                      <a:moveTo>
                        <a:pt x="2" y="22"/>
                      </a:moveTo>
                      <a:lnTo>
                        <a:pt x="14" y="8"/>
                      </a:lnTo>
                      <a:lnTo>
                        <a:pt x="24" y="8"/>
                      </a:lnTo>
                      <a:lnTo>
                        <a:pt x="38" y="8"/>
                      </a:lnTo>
                      <a:lnTo>
                        <a:pt x="48" y="22"/>
                      </a:lnTo>
                      <a:lnTo>
                        <a:pt x="60" y="30"/>
                      </a:lnTo>
                      <a:lnTo>
                        <a:pt x="72" y="30"/>
                      </a:lnTo>
                      <a:lnTo>
                        <a:pt x="84" y="30"/>
                      </a:lnTo>
                      <a:lnTo>
                        <a:pt x="96" y="30"/>
                      </a:lnTo>
                      <a:lnTo>
                        <a:pt x="108" y="22"/>
                      </a:lnTo>
                      <a:lnTo>
                        <a:pt x="120" y="16"/>
                      </a:lnTo>
                      <a:lnTo>
                        <a:pt x="132" y="0"/>
                      </a:lnTo>
                      <a:lnTo>
                        <a:pt x="144" y="0"/>
                      </a:lnTo>
                      <a:lnTo>
                        <a:pt x="156" y="0"/>
                      </a:lnTo>
                      <a:lnTo>
                        <a:pt x="168" y="0"/>
                      </a:lnTo>
                      <a:lnTo>
                        <a:pt x="178" y="8"/>
                      </a:lnTo>
                      <a:lnTo>
                        <a:pt x="172" y="16"/>
                      </a:lnTo>
                      <a:lnTo>
                        <a:pt x="160" y="30"/>
                      </a:lnTo>
                      <a:lnTo>
                        <a:pt x="148" y="46"/>
                      </a:lnTo>
                      <a:lnTo>
                        <a:pt x="138" y="52"/>
                      </a:lnTo>
                      <a:lnTo>
                        <a:pt x="126" y="68"/>
                      </a:lnTo>
                      <a:lnTo>
                        <a:pt x="114" y="76"/>
                      </a:lnTo>
                      <a:lnTo>
                        <a:pt x="108" y="90"/>
                      </a:lnTo>
                      <a:lnTo>
                        <a:pt x="96" y="98"/>
                      </a:lnTo>
                      <a:lnTo>
                        <a:pt x="98" y="98"/>
                      </a:lnTo>
                      <a:lnTo>
                        <a:pt x="90" y="104"/>
                      </a:lnTo>
                      <a:lnTo>
                        <a:pt x="78" y="106"/>
                      </a:lnTo>
                      <a:lnTo>
                        <a:pt x="66" y="120"/>
                      </a:lnTo>
                      <a:lnTo>
                        <a:pt x="54" y="134"/>
                      </a:lnTo>
                      <a:lnTo>
                        <a:pt x="48" y="150"/>
                      </a:lnTo>
                      <a:lnTo>
                        <a:pt x="42" y="150"/>
                      </a:lnTo>
                      <a:lnTo>
                        <a:pt x="30" y="150"/>
                      </a:lnTo>
                      <a:lnTo>
                        <a:pt x="20" y="142"/>
                      </a:lnTo>
                      <a:lnTo>
                        <a:pt x="8" y="134"/>
                      </a:lnTo>
                      <a:lnTo>
                        <a:pt x="0" y="120"/>
                      </a:lnTo>
                      <a:lnTo>
                        <a:pt x="0" y="104"/>
                      </a:lnTo>
                      <a:lnTo>
                        <a:pt x="14" y="104"/>
                      </a:lnTo>
                      <a:lnTo>
                        <a:pt x="20" y="90"/>
                      </a:lnTo>
                      <a:lnTo>
                        <a:pt x="24" y="76"/>
                      </a:lnTo>
                      <a:lnTo>
                        <a:pt x="24" y="60"/>
                      </a:lnTo>
                      <a:lnTo>
                        <a:pt x="14" y="52"/>
                      </a:lnTo>
                      <a:lnTo>
                        <a:pt x="0" y="24"/>
                      </a:lnTo>
                      <a:lnTo>
                        <a:pt x="2" y="22"/>
                      </a:lnTo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131" name="Group 82"/>
            <p:cNvGrpSpPr>
              <a:grpSpLocks noChangeAspect="1"/>
            </p:cNvGrpSpPr>
            <p:nvPr/>
          </p:nvGrpSpPr>
          <p:grpSpPr bwMode="auto">
            <a:xfrm>
              <a:off x="5186363" y="3094038"/>
              <a:ext cx="914400" cy="984250"/>
              <a:chOff x="3156" y="2302"/>
              <a:chExt cx="524" cy="564"/>
            </a:xfrm>
          </p:grpSpPr>
          <p:sp>
            <p:nvSpPr>
              <p:cNvPr id="35923" name="Freeform 83"/>
              <p:cNvSpPr>
                <a:spLocks noChangeAspect="1"/>
              </p:cNvSpPr>
              <p:nvPr/>
            </p:nvSpPr>
            <p:spPr bwMode="auto">
              <a:xfrm>
                <a:off x="3156" y="2302"/>
                <a:ext cx="514" cy="556"/>
              </a:xfrm>
              <a:custGeom>
                <a:avLst/>
                <a:gdLst>
                  <a:gd name="T0" fmla="*/ 308 w 514"/>
                  <a:gd name="T1" fmla="*/ 490 h 556"/>
                  <a:gd name="T2" fmla="*/ 326 w 514"/>
                  <a:gd name="T3" fmla="*/ 460 h 556"/>
                  <a:gd name="T4" fmla="*/ 344 w 514"/>
                  <a:gd name="T5" fmla="*/ 416 h 556"/>
                  <a:gd name="T6" fmla="*/ 308 w 514"/>
                  <a:gd name="T7" fmla="*/ 400 h 556"/>
                  <a:gd name="T8" fmla="*/ 262 w 514"/>
                  <a:gd name="T9" fmla="*/ 392 h 556"/>
                  <a:gd name="T10" fmla="*/ 228 w 514"/>
                  <a:gd name="T11" fmla="*/ 362 h 556"/>
                  <a:gd name="T12" fmla="*/ 186 w 514"/>
                  <a:gd name="T13" fmla="*/ 334 h 556"/>
                  <a:gd name="T14" fmla="*/ 152 w 514"/>
                  <a:gd name="T15" fmla="*/ 340 h 556"/>
                  <a:gd name="T16" fmla="*/ 116 w 514"/>
                  <a:gd name="T17" fmla="*/ 310 h 556"/>
                  <a:gd name="T18" fmla="*/ 76 w 514"/>
                  <a:gd name="T19" fmla="*/ 326 h 556"/>
                  <a:gd name="T20" fmla="*/ 34 w 514"/>
                  <a:gd name="T21" fmla="*/ 362 h 556"/>
                  <a:gd name="T22" fmla="*/ 12 w 514"/>
                  <a:gd name="T23" fmla="*/ 356 h 556"/>
                  <a:gd name="T24" fmla="*/ 22 w 514"/>
                  <a:gd name="T25" fmla="*/ 340 h 556"/>
                  <a:gd name="T26" fmla="*/ 18 w 514"/>
                  <a:gd name="T27" fmla="*/ 304 h 556"/>
                  <a:gd name="T28" fmla="*/ 6 w 514"/>
                  <a:gd name="T29" fmla="*/ 266 h 556"/>
                  <a:gd name="T30" fmla="*/ 18 w 514"/>
                  <a:gd name="T31" fmla="*/ 228 h 556"/>
                  <a:gd name="T32" fmla="*/ 12 w 514"/>
                  <a:gd name="T33" fmla="*/ 192 h 556"/>
                  <a:gd name="T34" fmla="*/ 22 w 514"/>
                  <a:gd name="T35" fmla="*/ 154 h 556"/>
                  <a:gd name="T36" fmla="*/ 0 w 514"/>
                  <a:gd name="T37" fmla="*/ 140 h 556"/>
                  <a:gd name="T38" fmla="*/ 22 w 514"/>
                  <a:gd name="T39" fmla="*/ 104 h 556"/>
                  <a:gd name="T40" fmla="*/ 46 w 514"/>
                  <a:gd name="T41" fmla="*/ 96 h 556"/>
                  <a:gd name="T42" fmla="*/ 82 w 514"/>
                  <a:gd name="T43" fmla="*/ 118 h 556"/>
                  <a:gd name="T44" fmla="*/ 116 w 514"/>
                  <a:gd name="T45" fmla="*/ 96 h 556"/>
                  <a:gd name="T46" fmla="*/ 152 w 514"/>
                  <a:gd name="T47" fmla="*/ 80 h 556"/>
                  <a:gd name="T48" fmla="*/ 152 w 514"/>
                  <a:gd name="T49" fmla="*/ 36 h 556"/>
                  <a:gd name="T50" fmla="*/ 186 w 514"/>
                  <a:gd name="T51" fmla="*/ 36 h 556"/>
                  <a:gd name="T52" fmla="*/ 222 w 514"/>
                  <a:gd name="T53" fmla="*/ 44 h 556"/>
                  <a:gd name="T54" fmla="*/ 262 w 514"/>
                  <a:gd name="T55" fmla="*/ 22 h 556"/>
                  <a:gd name="T56" fmla="*/ 294 w 514"/>
                  <a:gd name="T57" fmla="*/ 0 h 556"/>
                  <a:gd name="T58" fmla="*/ 308 w 514"/>
                  <a:gd name="T59" fmla="*/ 14 h 556"/>
                  <a:gd name="T60" fmla="*/ 328 w 514"/>
                  <a:gd name="T61" fmla="*/ 50 h 556"/>
                  <a:gd name="T62" fmla="*/ 368 w 514"/>
                  <a:gd name="T63" fmla="*/ 28 h 556"/>
                  <a:gd name="T64" fmla="*/ 408 w 514"/>
                  <a:gd name="T65" fmla="*/ 0 h 556"/>
                  <a:gd name="T66" fmla="*/ 444 w 514"/>
                  <a:gd name="T67" fmla="*/ 14 h 556"/>
                  <a:gd name="T68" fmla="*/ 468 w 514"/>
                  <a:gd name="T69" fmla="*/ 44 h 556"/>
                  <a:gd name="T70" fmla="*/ 490 w 514"/>
                  <a:gd name="T71" fmla="*/ 80 h 556"/>
                  <a:gd name="T72" fmla="*/ 480 w 514"/>
                  <a:gd name="T73" fmla="*/ 126 h 556"/>
                  <a:gd name="T74" fmla="*/ 472 w 514"/>
                  <a:gd name="T75" fmla="*/ 154 h 556"/>
                  <a:gd name="T76" fmla="*/ 508 w 514"/>
                  <a:gd name="T77" fmla="*/ 170 h 556"/>
                  <a:gd name="T78" fmla="*/ 508 w 514"/>
                  <a:gd name="T79" fmla="*/ 186 h 556"/>
                  <a:gd name="T80" fmla="*/ 480 w 514"/>
                  <a:gd name="T81" fmla="*/ 214 h 556"/>
                  <a:gd name="T82" fmla="*/ 456 w 514"/>
                  <a:gd name="T83" fmla="*/ 244 h 556"/>
                  <a:gd name="T84" fmla="*/ 432 w 514"/>
                  <a:gd name="T85" fmla="*/ 244 h 556"/>
                  <a:gd name="T86" fmla="*/ 414 w 514"/>
                  <a:gd name="T87" fmla="*/ 282 h 556"/>
                  <a:gd name="T88" fmla="*/ 408 w 514"/>
                  <a:gd name="T89" fmla="*/ 334 h 556"/>
                  <a:gd name="T90" fmla="*/ 402 w 514"/>
                  <a:gd name="T91" fmla="*/ 386 h 556"/>
                  <a:gd name="T92" fmla="*/ 402 w 514"/>
                  <a:gd name="T93" fmla="*/ 430 h 556"/>
                  <a:gd name="T94" fmla="*/ 390 w 514"/>
                  <a:gd name="T95" fmla="*/ 468 h 556"/>
                  <a:gd name="T96" fmla="*/ 384 w 514"/>
                  <a:gd name="T97" fmla="*/ 512 h 556"/>
                  <a:gd name="T98" fmla="*/ 362 w 514"/>
                  <a:gd name="T99" fmla="*/ 548 h 556"/>
                  <a:gd name="T100" fmla="*/ 344 w 514"/>
                  <a:gd name="T101" fmla="*/ 542 h 556"/>
                  <a:gd name="T102" fmla="*/ 326 w 514"/>
                  <a:gd name="T103" fmla="*/ 518 h 5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4"/>
                  <a:gd name="T157" fmla="*/ 0 h 556"/>
                  <a:gd name="T158" fmla="*/ 514 w 514"/>
                  <a:gd name="T159" fmla="*/ 556 h 5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4" h="556">
                    <a:moveTo>
                      <a:pt x="326" y="518"/>
                    </a:moveTo>
                    <a:lnTo>
                      <a:pt x="320" y="504"/>
                    </a:lnTo>
                    <a:lnTo>
                      <a:pt x="308" y="490"/>
                    </a:lnTo>
                    <a:lnTo>
                      <a:pt x="308" y="474"/>
                    </a:lnTo>
                    <a:lnTo>
                      <a:pt x="314" y="460"/>
                    </a:lnTo>
                    <a:lnTo>
                      <a:pt x="326" y="460"/>
                    </a:lnTo>
                    <a:lnTo>
                      <a:pt x="338" y="444"/>
                    </a:lnTo>
                    <a:lnTo>
                      <a:pt x="350" y="430"/>
                    </a:lnTo>
                    <a:lnTo>
                      <a:pt x="344" y="416"/>
                    </a:lnTo>
                    <a:lnTo>
                      <a:pt x="332" y="408"/>
                    </a:lnTo>
                    <a:lnTo>
                      <a:pt x="314" y="416"/>
                    </a:lnTo>
                    <a:lnTo>
                      <a:pt x="308" y="400"/>
                    </a:lnTo>
                    <a:lnTo>
                      <a:pt x="292" y="408"/>
                    </a:lnTo>
                    <a:lnTo>
                      <a:pt x="280" y="400"/>
                    </a:lnTo>
                    <a:lnTo>
                      <a:pt x="262" y="392"/>
                    </a:lnTo>
                    <a:lnTo>
                      <a:pt x="256" y="378"/>
                    </a:lnTo>
                    <a:lnTo>
                      <a:pt x="238" y="372"/>
                    </a:lnTo>
                    <a:lnTo>
                      <a:pt x="228" y="362"/>
                    </a:lnTo>
                    <a:lnTo>
                      <a:pt x="216" y="362"/>
                    </a:lnTo>
                    <a:lnTo>
                      <a:pt x="198" y="348"/>
                    </a:lnTo>
                    <a:lnTo>
                      <a:pt x="186" y="334"/>
                    </a:lnTo>
                    <a:lnTo>
                      <a:pt x="176" y="334"/>
                    </a:lnTo>
                    <a:lnTo>
                      <a:pt x="164" y="340"/>
                    </a:lnTo>
                    <a:lnTo>
                      <a:pt x="152" y="340"/>
                    </a:lnTo>
                    <a:lnTo>
                      <a:pt x="128" y="334"/>
                    </a:lnTo>
                    <a:lnTo>
                      <a:pt x="128" y="318"/>
                    </a:lnTo>
                    <a:lnTo>
                      <a:pt x="116" y="310"/>
                    </a:lnTo>
                    <a:lnTo>
                      <a:pt x="98" y="310"/>
                    </a:lnTo>
                    <a:lnTo>
                      <a:pt x="86" y="318"/>
                    </a:lnTo>
                    <a:lnTo>
                      <a:pt x="76" y="326"/>
                    </a:lnTo>
                    <a:lnTo>
                      <a:pt x="62" y="340"/>
                    </a:lnTo>
                    <a:lnTo>
                      <a:pt x="52" y="348"/>
                    </a:lnTo>
                    <a:lnTo>
                      <a:pt x="34" y="362"/>
                    </a:lnTo>
                    <a:lnTo>
                      <a:pt x="28" y="362"/>
                    </a:lnTo>
                    <a:lnTo>
                      <a:pt x="18" y="372"/>
                    </a:lnTo>
                    <a:lnTo>
                      <a:pt x="12" y="356"/>
                    </a:lnTo>
                    <a:lnTo>
                      <a:pt x="12" y="348"/>
                    </a:lnTo>
                    <a:lnTo>
                      <a:pt x="22" y="340"/>
                    </a:lnTo>
                    <a:lnTo>
                      <a:pt x="30" y="326"/>
                    </a:lnTo>
                    <a:lnTo>
                      <a:pt x="30" y="310"/>
                    </a:lnTo>
                    <a:lnTo>
                      <a:pt x="18" y="304"/>
                    </a:lnTo>
                    <a:lnTo>
                      <a:pt x="6" y="296"/>
                    </a:lnTo>
                    <a:lnTo>
                      <a:pt x="6" y="280"/>
                    </a:lnTo>
                    <a:lnTo>
                      <a:pt x="6" y="266"/>
                    </a:lnTo>
                    <a:lnTo>
                      <a:pt x="18" y="260"/>
                    </a:lnTo>
                    <a:lnTo>
                      <a:pt x="18" y="244"/>
                    </a:lnTo>
                    <a:lnTo>
                      <a:pt x="18" y="228"/>
                    </a:lnTo>
                    <a:lnTo>
                      <a:pt x="12" y="214"/>
                    </a:lnTo>
                    <a:lnTo>
                      <a:pt x="0" y="208"/>
                    </a:lnTo>
                    <a:lnTo>
                      <a:pt x="12" y="192"/>
                    </a:lnTo>
                    <a:lnTo>
                      <a:pt x="6" y="176"/>
                    </a:lnTo>
                    <a:lnTo>
                      <a:pt x="18" y="170"/>
                    </a:lnTo>
                    <a:lnTo>
                      <a:pt x="22" y="154"/>
                    </a:lnTo>
                    <a:lnTo>
                      <a:pt x="12" y="154"/>
                    </a:lnTo>
                    <a:lnTo>
                      <a:pt x="0" y="154"/>
                    </a:lnTo>
                    <a:lnTo>
                      <a:pt x="0" y="140"/>
                    </a:lnTo>
                    <a:lnTo>
                      <a:pt x="6" y="126"/>
                    </a:lnTo>
                    <a:lnTo>
                      <a:pt x="12" y="110"/>
                    </a:lnTo>
                    <a:lnTo>
                      <a:pt x="22" y="104"/>
                    </a:lnTo>
                    <a:lnTo>
                      <a:pt x="30" y="88"/>
                    </a:lnTo>
                    <a:lnTo>
                      <a:pt x="34" y="88"/>
                    </a:lnTo>
                    <a:lnTo>
                      <a:pt x="46" y="96"/>
                    </a:lnTo>
                    <a:lnTo>
                      <a:pt x="58" y="104"/>
                    </a:lnTo>
                    <a:lnTo>
                      <a:pt x="70" y="110"/>
                    </a:lnTo>
                    <a:lnTo>
                      <a:pt x="82" y="118"/>
                    </a:lnTo>
                    <a:lnTo>
                      <a:pt x="92" y="118"/>
                    </a:lnTo>
                    <a:lnTo>
                      <a:pt x="104" y="110"/>
                    </a:lnTo>
                    <a:lnTo>
                      <a:pt x="116" y="96"/>
                    </a:lnTo>
                    <a:lnTo>
                      <a:pt x="128" y="96"/>
                    </a:lnTo>
                    <a:lnTo>
                      <a:pt x="146" y="96"/>
                    </a:lnTo>
                    <a:lnTo>
                      <a:pt x="152" y="80"/>
                    </a:lnTo>
                    <a:lnTo>
                      <a:pt x="152" y="66"/>
                    </a:lnTo>
                    <a:lnTo>
                      <a:pt x="146" y="50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76" y="36"/>
                    </a:lnTo>
                    <a:lnTo>
                      <a:pt x="186" y="36"/>
                    </a:lnTo>
                    <a:lnTo>
                      <a:pt x="198" y="36"/>
                    </a:lnTo>
                    <a:lnTo>
                      <a:pt x="210" y="44"/>
                    </a:lnTo>
                    <a:lnTo>
                      <a:pt x="222" y="44"/>
                    </a:lnTo>
                    <a:lnTo>
                      <a:pt x="234" y="36"/>
                    </a:lnTo>
                    <a:lnTo>
                      <a:pt x="244" y="22"/>
                    </a:lnTo>
                    <a:lnTo>
                      <a:pt x="262" y="22"/>
                    </a:lnTo>
                    <a:lnTo>
                      <a:pt x="274" y="14"/>
                    </a:lnTo>
                    <a:lnTo>
                      <a:pt x="282" y="6"/>
                    </a:lnTo>
                    <a:lnTo>
                      <a:pt x="294" y="0"/>
                    </a:lnTo>
                    <a:lnTo>
                      <a:pt x="292" y="0"/>
                    </a:lnTo>
                    <a:lnTo>
                      <a:pt x="304" y="0"/>
                    </a:lnTo>
                    <a:lnTo>
                      <a:pt x="308" y="14"/>
                    </a:lnTo>
                    <a:lnTo>
                      <a:pt x="320" y="22"/>
                    </a:lnTo>
                    <a:lnTo>
                      <a:pt x="320" y="36"/>
                    </a:lnTo>
                    <a:lnTo>
                      <a:pt x="328" y="50"/>
                    </a:lnTo>
                    <a:lnTo>
                      <a:pt x="344" y="50"/>
                    </a:lnTo>
                    <a:lnTo>
                      <a:pt x="356" y="36"/>
                    </a:lnTo>
                    <a:lnTo>
                      <a:pt x="368" y="28"/>
                    </a:lnTo>
                    <a:lnTo>
                      <a:pt x="380" y="14"/>
                    </a:lnTo>
                    <a:lnTo>
                      <a:pt x="392" y="6"/>
                    </a:lnTo>
                    <a:lnTo>
                      <a:pt x="408" y="0"/>
                    </a:lnTo>
                    <a:lnTo>
                      <a:pt x="420" y="6"/>
                    </a:lnTo>
                    <a:lnTo>
                      <a:pt x="432" y="14"/>
                    </a:lnTo>
                    <a:lnTo>
                      <a:pt x="444" y="14"/>
                    </a:lnTo>
                    <a:lnTo>
                      <a:pt x="456" y="22"/>
                    </a:lnTo>
                    <a:lnTo>
                      <a:pt x="462" y="36"/>
                    </a:lnTo>
                    <a:lnTo>
                      <a:pt x="468" y="44"/>
                    </a:lnTo>
                    <a:lnTo>
                      <a:pt x="466" y="44"/>
                    </a:lnTo>
                    <a:lnTo>
                      <a:pt x="480" y="72"/>
                    </a:lnTo>
                    <a:lnTo>
                      <a:pt x="490" y="80"/>
                    </a:lnTo>
                    <a:lnTo>
                      <a:pt x="490" y="96"/>
                    </a:lnTo>
                    <a:lnTo>
                      <a:pt x="484" y="110"/>
                    </a:lnTo>
                    <a:lnTo>
                      <a:pt x="480" y="126"/>
                    </a:lnTo>
                    <a:lnTo>
                      <a:pt x="466" y="126"/>
                    </a:lnTo>
                    <a:lnTo>
                      <a:pt x="466" y="140"/>
                    </a:lnTo>
                    <a:lnTo>
                      <a:pt x="472" y="154"/>
                    </a:lnTo>
                    <a:lnTo>
                      <a:pt x="484" y="162"/>
                    </a:lnTo>
                    <a:lnTo>
                      <a:pt x="496" y="170"/>
                    </a:lnTo>
                    <a:lnTo>
                      <a:pt x="508" y="170"/>
                    </a:lnTo>
                    <a:lnTo>
                      <a:pt x="512" y="170"/>
                    </a:lnTo>
                    <a:lnTo>
                      <a:pt x="514" y="170"/>
                    </a:lnTo>
                    <a:lnTo>
                      <a:pt x="508" y="186"/>
                    </a:lnTo>
                    <a:lnTo>
                      <a:pt x="496" y="192"/>
                    </a:lnTo>
                    <a:lnTo>
                      <a:pt x="484" y="200"/>
                    </a:lnTo>
                    <a:lnTo>
                      <a:pt x="480" y="214"/>
                    </a:lnTo>
                    <a:lnTo>
                      <a:pt x="472" y="228"/>
                    </a:lnTo>
                    <a:lnTo>
                      <a:pt x="466" y="244"/>
                    </a:lnTo>
                    <a:lnTo>
                      <a:pt x="456" y="244"/>
                    </a:lnTo>
                    <a:lnTo>
                      <a:pt x="450" y="228"/>
                    </a:lnTo>
                    <a:lnTo>
                      <a:pt x="436" y="228"/>
                    </a:lnTo>
                    <a:lnTo>
                      <a:pt x="432" y="244"/>
                    </a:lnTo>
                    <a:lnTo>
                      <a:pt x="432" y="250"/>
                    </a:lnTo>
                    <a:lnTo>
                      <a:pt x="426" y="266"/>
                    </a:lnTo>
                    <a:lnTo>
                      <a:pt x="414" y="282"/>
                    </a:lnTo>
                    <a:lnTo>
                      <a:pt x="414" y="296"/>
                    </a:lnTo>
                    <a:lnTo>
                      <a:pt x="414" y="310"/>
                    </a:lnTo>
                    <a:lnTo>
                      <a:pt x="408" y="334"/>
                    </a:lnTo>
                    <a:lnTo>
                      <a:pt x="408" y="348"/>
                    </a:lnTo>
                    <a:lnTo>
                      <a:pt x="402" y="372"/>
                    </a:lnTo>
                    <a:lnTo>
                      <a:pt x="402" y="386"/>
                    </a:lnTo>
                    <a:lnTo>
                      <a:pt x="408" y="400"/>
                    </a:lnTo>
                    <a:lnTo>
                      <a:pt x="408" y="416"/>
                    </a:lnTo>
                    <a:lnTo>
                      <a:pt x="402" y="430"/>
                    </a:lnTo>
                    <a:lnTo>
                      <a:pt x="402" y="444"/>
                    </a:lnTo>
                    <a:lnTo>
                      <a:pt x="396" y="452"/>
                    </a:lnTo>
                    <a:lnTo>
                      <a:pt x="390" y="468"/>
                    </a:lnTo>
                    <a:lnTo>
                      <a:pt x="390" y="482"/>
                    </a:lnTo>
                    <a:lnTo>
                      <a:pt x="390" y="498"/>
                    </a:lnTo>
                    <a:lnTo>
                      <a:pt x="384" y="512"/>
                    </a:lnTo>
                    <a:lnTo>
                      <a:pt x="380" y="526"/>
                    </a:lnTo>
                    <a:lnTo>
                      <a:pt x="374" y="542"/>
                    </a:lnTo>
                    <a:lnTo>
                      <a:pt x="362" y="548"/>
                    </a:lnTo>
                    <a:lnTo>
                      <a:pt x="362" y="556"/>
                    </a:lnTo>
                    <a:lnTo>
                      <a:pt x="356" y="556"/>
                    </a:lnTo>
                    <a:lnTo>
                      <a:pt x="344" y="542"/>
                    </a:lnTo>
                    <a:lnTo>
                      <a:pt x="336" y="528"/>
                    </a:lnTo>
                    <a:lnTo>
                      <a:pt x="332" y="526"/>
                    </a:lnTo>
                    <a:lnTo>
                      <a:pt x="326" y="51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24" name="Freeform 84"/>
              <p:cNvSpPr>
                <a:spLocks noChangeAspect="1"/>
              </p:cNvSpPr>
              <p:nvPr/>
            </p:nvSpPr>
            <p:spPr bwMode="auto">
              <a:xfrm>
                <a:off x="3166" y="2312"/>
                <a:ext cx="514" cy="554"/>
              </a:xfrm>
              <a:custGeom>
                <a:avLst/>
                <a:gdLst>
                  <a:gd name="T0" fmla="*/ 308 w 514"/>
                  <a:gd name="T1" fmla="*/ 488 h 554"/>
                  <a:gd name="T2" fmla="*/ 326 w 514"/>
                  <a:gd name="T3" fmla="*/ 458 h 554"/>
                  <a:gd name="T4" fmla="*/ 344 w 514"/>
                  <a:gd name="T5" fmla="*/ 414 h 554"/>
                  <a:gd name="T6" fmla="*/ 308 w 514"/>
                  <a:gd name="T7" fmla="*/ 400 h 554"/>
                  <a:gd name="T8" fmla="*/ 262 w 514"/>
                  <a:gd name="T9" fmla="*/ 392 h 554"/>
                  <a:gd name="T10" fmla="*/ 228 w 514"/>
                  <a:gd name="T11" fmla="*/ 362 h 554"/>
                  <a:gd name="T12" fmla="*/ 186 w 514"/>
                  <a:gd name="T13" fmla="*/ 332 h 554"/>
                  <a:gd name="T14" fmla="*/ 150 w 514"/>
                  <a:gd name="T15" fmla="*/ 340 h 554"/>
                  <a:gd name="T16" fmla="*/ 116 w 514"/>
                  <a:gd name="T17" fmla="*/ 310 h 554"/>
                  <a:gd name="T18" fmla="*/ 74 w 514"/>
                  <a:gd name="T19" fmla="*/ 326 h 554"/>
                  <a:gd name="T20" fmla="*/ 34 w 514"/>
                  <a:gd name="T21" fmla="*/ 362 h 554"/>
                  <a:gd name="T22" fmla="*/ 10 w 514"/>
                  <a:gd name="T23" fmla="*/ 354 h 554"/>
                  <a:gd name="T24" fmla="*/ 22 w 514"/>
                  <a:gd name="T25" fmla="*/ 340 h 554"/>
                  <a:gd name="T26" fmla="*/ 18 w 514"/>
                  <a:gd name="T27" fmla="*/ 302 h 554"/>
                  <a:gd name="T28" fmla="*/ 4 w 514"/>
                  <a:gd name="T29" fmla="*/ 266 h 554"/>
                  <a:gd name="T30" fmla="*/ 18 w 514"/>
                  <a:gd name="T31" fmla="*/ 228 h 554"/>
                  <a:gd name="T32" fmla="*/ 10 w 514"/>
                  <a:gd name="T33" fmla="*/ 192 h 554"/>
                  <a:gd name="T34" fmla="*/ 22 w 514"/>
                  <a:gd name="T35" fmla="*/ 154 h 554"/>
                  <a:gd name="T36" fmla="*/ 0 w 514"/>
                  <a:gd name="T37" fmla="*/ 140 h 554"/>
                  <a:gd name="T38" fmla="*/ 22 w 514"/>
                  <a:gd name="T39" fmla="*/ 102 h 554"/>
                  <a:gd name="T40" fmla="*/ 46 w 514"/>
                  <a:gd name="T41" fmla="*/ 96 h 554"/>
                  <a:gd name="T42" fmla="*/ 82 w 514"/>
                  <a:gd name="T43" fmla="*/ 118 h 554"/>
                  <a:gd name="T44" fmla="*/ 116 w 514"/>
                  <a:gd name="T45" fmla="*/ 96 h 554"/>
                  <a:gd name="T46" fmla="*/ 150 w 514"/>
                  <a:gd name="T47" fmla="*/ 80 h 554"/>
                  <a:gd name="T48" fmla="*/ 150 w 514"/>
                  <a:gd name="T49" fmla="*/ 36 h 554"/>
                  <a:gd name="T50" fmla="*/ 186 w 514"/>
                  <a:gd name="T51" fmla="*/ 36 h 554"/>
                  <a:gd name="T52" fmla="*/ 220 w 514"/>
                  <a:gd name="T53" fmla="*/ 44 h 554"/>
                  <a:gd name="T54" fmla="*/ 262 w 514"/>
                  <a:gd name="T55" fmla="*/ 22 h 554"/>
                  <a:gd name="T56" fmla="*/ 292 w 514"/>
                  <a:gd name="T57" fmla="*/ 0 h 554"/>
                  <a:gd name="T58" fmla="*/ 308 w 514"/>
                  <a:gd name="T59" fmla="*/ 14 h 554"/>
                  <a:gd name="T60" fmla="*/ 328 w 514"/>
                  <a:gd name="T61" fmla="*/ 52 h 554"/>
                  <a:gd name="T62" fmla="*/ 368 w 514"/>
                  <a:gd name="T63" fmla="*/ 28 h 554"/>
                  <a:gd name="T64" fmla="*/ 408 w 514"/>
                  <a:gd name="T65" fmla="*/ 0 h 554"/>
                  <a:gd name="T66" fmla="*/ 444 w 514"/>
                  <a:gd name="T67" fmla="*/ 14 h 554"/>
                  <a:gd name="T68" fmla="*/ 468 w 514"/>
                  <a:gd name="T69" fmla="*/ 44 h 554"/>
                  <a:gd name="T70" fmla="*/ 490 w 514"/>
                  <a:gd name="T71" fmla="*/ 80 h 554"/>
                  <a:gd name="T72" fmla="*/ 478 w 514"/>
                  <a:gd name="T73" fmla="*/ 124 h 554"/>
                  <a:gd name="T74" fmla="*/ 472 w 514"/>
                  <a:gd name="T75" fmla="*/ 154 h 554"/>
                  <a:gd name="T76" fmla="*/ 508 w 514"/>
                  <a:gd name="T77" fmla="*/ 170 h 554"/>
                  <a:gd name="T78" fmla="*/ 508 w 514"/>
                  <a:gd name="T79" fmla="*/ 186 h 554"/>
                  <a:gd name="T80" fmla="*/ 478 w 514"/>
                  <a:gd name="T81" fmla="*/ 214 h 554"/>
                  <a:gd name="T82" fmla="*/ 456 w 514"/>
                  <a:gd name="T83" fmla="*/ 244 h 554"/>
                  <a:gd name="T84" fmla="*/ 432 w 514"/>
                  <a:gd name="T85" fmla="*/ 244 h 554"/>
                  <a:gd name="T86" fmla="*/ 414 w 514"/>
                  <a:gd name="T87" fmla="*/ 282 h 554"/>
                  <a:gd name="T88" fmla="*/ 408 w 514"/>
                  <a:gd name="T89" fmla="*/ 332 h 554"/>
                  <a:gd name="T90" fmla="*/ 402 w 514"/>
                  <a:gd name="T91" fmla="*/ 384 h 554"/>
                  <a:gd name="T92" fmla="*/ 402 w 514"/>
                  <a:gd name="T93" fmla="*/ 430 h 554"/>
                  <a:gd name="T94" fmla="*/ 390 w 514"/>
                  <a:gd name="T95" fmla="*/ 466 h 554"/>
                  <a:gd name="T96" fmla="*/ 384 w 514"/>
                  <a:gd name="T97" fmla="*/ 512 h 554"/>
                  <a:gd name="T98" fmla="*/ 362 w 514"/>
                  <a:gd name="T99" fmla="*/ 548 h 554"/>
                  <a:gd name="T100" fmla="*/ 344 w 514"/>
                  <a:gd name="T101" fmla="*/ 540 h 554"/>
                  <a:gd name="T102" fmla="*/ 326 w 514"/>
                  <a:gd name="T103" fmla="*/ 518 h 55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4"/>
                  <a:gd name="T157" fmla="*/ 0 h 554"/>
                  <a:gd name="T158" fmla="*/ 514 w 514"/>
                  <a:gd name="T159" fmla="*/ 554 h 55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4" h="554">
                    <a:moveTo>
                      <a:pt x="326" y="518"/>
                    </a:moveTo>
                    <a:lnTo>
                      <a:pt x="320" y="504"/>
                    </a:lnTo>
                    <a:lnTo>
                      <a:pt x="308" y="488"/>
                    </a:lnTo>
                    <a:lnTo>
                      <a:pt x="308" y="474"/>
                    </a:lnTo>
                    <a:lnTo>
                      <a:pt x="314" y="458"/>
                    </a:lnTo>
                    <a:lnTo>
                      <a:pt x="326" y="458"/>
                    </a:lnTo>
                    <a:lnTo>
                      <a:pt x="338" y="444"/>
                    </a:lnTo>
                    <a:lnTo>
                      <a:pt x="350" y="430"/>
                    </a:lnTo>
                    <a:lnTo>
                      <a:pt x="344" y="414"/>
                    </a:lnTo>
                    <a:lnTo>
                      <a:pt x="332" y="406"/>
                    </a:lnTo>
                    <a:lnTo>
                      <a:pt x="314" y="414"/>
                    </a:lnTo>
                    <a:lnTo>
                      <a:pt x="308" y="400"/>
                    </a:lnTo>
                    <a:lnTo>
                      <a:pt x="290" y="406"/>
                    </a:lnTo>
                    <a:lnTo>
                      <a:pt x="280" y="400"/>
                    </a:lnTo>
                    <a:lnTo>
                      <a:pt x="262" y="392"/>
                    </a:lnTo>
                    <a:lnTo>
                      <a:pt x="256" y="376"/>
                    </a:lnTo>
                    <a:lnTo>
                      <a:pt x="238" y="370"/>
                    </a:lnTo>
                    <a:lnTo>
                      <a:pt x="228" y="362"/>
                    </a:lnTo>
                    <a:lnTo>
                      <a:pt x="216" y="362"/>
                    </a:lnTo>
                    <a:lnTo>
                      <a:pt x="196" y="346"/>
                    </a:lnTo>
                    <a:lnTo>
                      <a:pt x="186" y="332"/>
                    </a:lnTo>
                    <a:lnTo>
                      <a:pt x="174" y="332"/>
                    </a:lnTo>
                    <a:lnTo>
                      <a:pt x="162" y="340"/>
                    </a:lnTo>
                    <a:lnTo>
                      <a:pt x="150" y="340"/>
                    </a:lnTo>
                    <a:lnTo>
                      <a:pt x="128" y="332"/>
                    </a:lnTo>
                    <a:lnTo>
                      <a:pt x="128" y="318"/>
                    </a:lnTo>
                    <a:lnTo>
                      <a:pt x="116" y="310"/>
                    </a:lnTo>
                    <a:lnTo>
                      <a:pt x="98" y="310"/>
                    </a:lnTo>
                    <a:lnTo>
                      <a:pt x="86" y="318"/>
                    </a:lnTo>
                    <a:lnTo>
                      <a:pt x="74" y="326"/>
                    </a:lnTo>
                    <a:lnTo>
                      <a:pt x="62" y="340"/>
                    </a:lnTo>
                    <a:lnTo>
                      <a:pt x="50" y="346"/>
                    </a:lnTo>
                    <a:lnTo>
                      <a:pt x="34" y="362"/>
                    </a:lnTo>
                    <a:lnTo>
                      <a:pt x="28" y="362"/>
                    </a:lnTo>
                    <a:lnTo>
                      <a:pt x="16" y="370"/>
                    </a:lnTo>
                    <a:lnTo>
                      <a:pt x="10" y="354"/>
                    </a:lnTo>
                    <a:lnTo>
                      <a:pt x="10" y="346"/>
                    </a:lnTo>
                    <a:lnTo>
                      <a:pt x="22" y="340"/>
                    </a:lnTo>
                    <a:lnTo>
                      <a:pt x="28" y="326"/>
                    </a:lnTo>
                    <a:lnTo>
                      <a:pt x="28" y="310"/>
                    </a:lnTo>
                    <a:lnTo>
                      <a:pt x="18" y="302"/>
                    </a:lnTo>
                    <a:lnTo>
                      <a:pt x="4" y="296"/>
                    </a:lnTo>
                    <a:lnTo>
                      <a:pt x="4" y="280"/>
                    </a:lnTo>
                    <a:lnTo>
                      <a:pt x="4" y="266"/>
                    </a:lnTo>
                    <a:lnTo>
                      <a:pt x="18" y="258"/>
                    </a:lnTo>
                    <a:lnTo>
                      <a:pt x="18" y="244"/>
                    </a:lnTo>
                    <a:lnTo>
                      <a:pt x="18" y="228"/>
                    </a:lnTo>
                    <a:lnTo>
                      <a:pt x="10" y="214"/>
                    </a:lnTo>
                    <a:lnTo>
                      <a:pt x="0" y="206"/>
                    </a:lnTo>
                    <a:lnTo>
                      <a:pt x="10" y="192"/>
                    </a:lnTo>
                    <a:lnTo>
                      <a:pt x="4" y="176"/>
                    </a:lnTo>
                    <a:lnTo>
                      <a:pt x="18" y="170"/>
                    </a:lnTo>
                    <a:lnTo>
                      <a:pt x="22" y="154"/>
                    </a:lnTo>
                    <a:lnTo>
                      <a:pt x="10" y="154"/>
                    </a:lnTo>
                    <a:lnTo>
                      <a:pt x="0" y="154"/>
                    </a:lnTo>
                    <a:lnTo>
                      <a:pt x="0" y="140"/>
                    </a:lnTo>
                    <a:lnTo>
                      <a:pt x="4" y="124"/>
                    </a:lnTo>
                    <a:lnTo>
                      <a:pt x="10" y="110"/>
                    </a:lnTo>
                    <a:lnTo>
                      <a:pt x="22" y="102"/>
                    </a:lnTo>
                    <a:lnTo>
                      <a:pt x="28" y="88"/>
                    </a:lnTo>
                    <a:lnTo>
                      <a:pt x="34" y="88"/>
                    </a:lnTo>
                    <a:lnTo>
                      <a:pt x="46" y="96"/>
                    </a:lnTo>
                    <a:lnTo>
                      <a:pt x="56" y="102"/>
                    </a:lnTo>
                    <a:lnTo>
                      <a:pt x="68" y="110"/>
                    </a:lnTo>
                    <a:lnTo>
                      <a:pt x="82" y="118"/>
                    </a:lnTo>
                    <a:lnTo>
                      <a:pt x="92" y="118"/>
                    </a:lnTo>
                    <a:lnTo>
                      <a:pt x="104" y="110"/>
                    </a:lnTo>
                    <a:lnTo>
                      <a:pt x="116" y="96"/>
                    </a:lnTo>
                    <a:lnTo>
                      <a:pt x="128" y="96"/>
                    </a:lnTo>
                    <a:lnTo>
                      <a:pt x="146" y="96"/>
                    </a:lnTo>
                    <a:lnTo>
                      <a:pt x="150" y="80"/>
                    </a:lnTo>
                    <a:lnTo>
                      <a:pt x="150" y="66"/>
                    </a:lnTo>
                    <a:lnTo>
                      <a:pt x="146" y="52"/>
                    </a:lnTo>
                    <a:lnTo>
                      <a:pt x="150" y="36"/>
                    </a:lnTo>
                    <a:lnTo>
                      <a:pt x="162" y="36"/>
                    </a:lnTo>
                    <a:lnTo>
                      <a:pt x="174" y="36"/>
                    </a:lnTo>
                    <a:lnTo>
                      <a:pt x="186" y="36"/>
                    </a:lnTo>
                    <a:lnTo>
                      <a:pt x="196" y="36"/>
                    </a:lnTo>
                    <a:lnTo>
                      <a:pt x="210" y="44"/>
                    </a:lnTo>
                    <a:lnTo>
                      <a:pt x="220" y="44"/>
                    </a:lnTo>
                    <a:lnTo>
                      <a:pt x="232" y="36"/>
                    </a:lnTo>
                    <a:lnTo>
                      <a:pt x="244" y="22"/>
                    </a:lnTo>
                    <a:lnTo>
                      <a:pt x="262" y="22"/>
                    </a:lnTo>
                    <a:lnTo>
                      <a:pt x="274" y="14"/>
                    </a:lnTo>
                    <a:lnTo>
                      <a:pt x="282" y="8"/>
                    </a:lnTo>
                    <a:lnTo>
                      <a:pt x="292" y="0"/>
                    </a:lnTo>
                    <a:lnTo>
                      <a:pt x="304" y="0"/>
                    </a:lnTo>
                    <a:lnTo>
                      <a:pt x="308" y="14"/>
                    </a:lnTo>
                    <a:lnTo>
                      <a:pt x="320" y="22"/>
                    </a:lnTo>
                    <a:lnTo>
                      <a:pt x="320" y="36"/>
                    </a:lnTo>
                    <a:lnTo>
                      <a:pt x="328" y="52"/>
                    </a:lnTo>
                    <a:lnTo>
                      <a:pt x="344" y="52"/>
                    </a:lnTo>
                    <a:lnTo>
                      <a:pt x="356" y="36"/>
                    </a:lnTo>
                    <a:lnTo>
                      <a:pt x="368" y="28"/>
                    </a:lnTo>
                    <a:lnTo>
                      <a:pt x="380" y="14"/>
                    </a:lnTo>
                    <a:lnTo>
                      <a:pt x="392" y="8"/>
                    </a:lnTo>
                    <a:lnTo>
                      <a:pt x="408" y="0"/>
                    </a:lnTo>
                    <a:lnTo>
                      <a:pt x="420" y="8"/>
                    </a:lnTo>
                    <a:lnTo>
                      <a:pt x="432" y="14"/>
                    </a:lnTo>
                    <a:lnTo>
                      <a:pt x="444" y="14"/>
                    </a:lnTo>
                    <a:lnTo>
                      <a:pt x="456" y="22"/>
                    </a:lnTo>
                    <a:lnTo>
                      <a:pt x="462" y="36"/>
                    </a:lnTo>
                    <a:lnTo>
                      <a:pt x="468" y="44"/>
                    </a:lnTo>
                    <a:lnTo>
                      <a:pt x="466" y="44"/>
                    </a:lnTo>
                    <a:lnTo>
                      <a:pt x="478" y="74"/>
                    </a:lnTo>
                    <a:lnTo>
                      <a:pt x="490" y="80"/>
                    </a:lnTo>
                    <a:lnTo>
                      <a:pt x="490" y="96"/>
                    </a:lnTo>
                    <a:lnTo>
                      <a:pt x="484" y="110"/>
                    </a:lnTo>
                    <a:lnTo>
                      <a:pt x="478" y="124"/>
                    </a:lnTo>
                    <a:lnTo>
                      <a:pt x="466" y="124"/>
                    </a:lnTo>
                    <a:lnTo>
                      <a:pt x="466" y="140"/>
                    </a:lnTo>
                    <a:lnTo>
                      <a:pt x="472" y="154"/>
                    </a:lnTo>
                    <a:lnTo>
                      <a:pt x="484" y="162"/>
                    </a:lnTo>
                    <a:lnTo>
                      <a:pt x="496" y="170"/>
                    </a:lnTo>
                    <a:lnTo>
                      <a:pt x="508" y="170"/>
                    </a:lnTo>
                    <a:lnTo>
                      <a:pt x="512" y="170"/>
                    </a:lnTo>
                    <a:lnTo>
                      <a:pt x="514" y="170"/>
                    </a:lnTo>
                    <a:lnTo>
                      <a:pt x="508" y="186"/>
                    </a:lnTo>
                    <a:lnTo>
                      <a:pt x="496" y="192"/>
                    </a:lnTo>
                    <a:lnTo>
                      <a:pt x="484" y="200"/>
                    </a:lnTo>
                    <a:lnTo>
                      <a:pt x="478" y="214"/>
                    </a:lnTo>
                    <a:lnTo>
                      <a:pt x="472" y="228"/>
                    </a:lnTo>
                    <a:lnTo>
                      <a:pt x="466" y="244"/>
                    </a:lnTo>
                    <a:lnTo>
                      <a:pt x="456" y="244"/>
                    </a:lnTo>
                    <a:lnTo>
                      <a:pt x="450" y="228"/>
                    </a:lnTo>
                    <a:lnTo>
                      <a:pt x="436" y="228"/>
                    </a:lnTo>
                    <a:lnTo>
                      <a:pt x="432" y="244"/>
                    </a:lnTo>
                    <a:lnTo>
                      <a:pt x="432" y="250"/>
                    </a:lnTo>
                    <a:lnTo>
                      <a:pt x="426" y="266"/>
                    </a:lnTo>
                    <a:lnTo>
                      <a:pt x="414" y="282"/>
                    </a:lnTo>
                    <a:lnTo>
                      <a:pt x="414" y="296"/>
                    </a:lnTo>
                    <a:lnTo>
                      <a:pt x="414" y="310"/>
                    </a:lnTo>
                    <a:lnTo>
                      <a:pt x="408" y="332"/>
                    </a:lnTo>
                    <a:lnTo>
                      <a:pt x="408" y="346"/>
                    </a:lnTo>
                    <a:lnTo>
                      <a:pt x="402" y="370"/>
                    </a:lnTo>
                    <a:lnTo>
                      <a:pt x="402" y="384"/>
                    </a:lnTo>
                    <a:lnTo>
                      <a:pt x="408" y="400"/>
                    </a:lnTo>
                    <a:lnTo>
                      <a:pt x="408" y="414"/>
                    </a:lnTo>
                    <a:lnTo>
                      <a:pt x="402" y="430"/>
                    </a:lnTo>
                    <a:lnTo>
                      <a:pt x="402" y="444"/>
                    </a:lnTo>
                    <a:lnTo>
                      <a:pt x="396" y="452"/>
                    </a:lnTo>
                    <a:lnTo>
                      <a:pt x="390" y="466"/>
                    </a:lnTo>
                    <a:lnTo>
                      <a:pt x="390" y="480"/>
                    </a:lnTo>
                    <a:lnTo>
                      <a:pt x="390" y="496"/>
                    </a:lnTo>
                    <a:lnTo>
                      <a:pt x="384" y="512"/>
                    </a:lnTo>
                    <a:lnTo>
                      <a:pt x="380" y="526"/>
                    </a:lnTo>
                    <a:lnTo>
                      <a:pt x="372" y="540"/>
                    </a:lnTo>
                    <a:lnTo>
                      <a:pt x="362" y="548"/>
                    </a:lnTo>
                    <a:lnTo>
                      <a:pt x="362" y="554"/>
                    </a:lnTo>
                    <a:lnTo>
                      <a:pt x="356" y="554"/>
                    </a:lnTo>
                    <a:lnTo>
                      <a:pt x="344" y="540"/>
                    </a:lnTo>
                    <a:lnTo>
                      <a:pt x="336" y="528"/>
                    </a:lnTo>
                    <a:lnTo>
                      <a:pt x="332" y="526"/>
                    </a:lnTo>
                    <a:lnTo>
                      <a:pt x="326" y="51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25" name="Freeform 85"/>
              <p:cNvSpPr>
                <a:spLocks noChangeAspect="1"/>
              </p:cNvSpPr>
              <p:nvPr/>
            </p:nvSpPr>
            <p:spPr bwMode="auto">
              <a:xfrm>
                <a:off x="3160" y="2306"/>
                <a:ext cx="514" cy="556"/>
              </a:xfrm>
              <a:custGeom>
                <a:avLst/>
                <a:gdLst>
                  <a:gd name="T0" fmla="*/ 310 w 514"/>
                  <a:gd name="T1" fmla="*/ 490 h 556"/>
                  <a:gd name="T2" fmla="*/ 326 w 514"/>
                  <a:gd name="T3" fmla="*/ 460 h 556"/>
                  <a:gd name="T4" fmla="*/ 344 w 514"/>
                  <a:gd name="T5" fmla="*/ 416 h 556"/>
                  <a:gd name="T6" fmla="*/ 310 w 514"/>
                  <a:gd name="T7" fmla="*/ 402 h 556"/>
                  <a:gd name="T8" fmla="*/ 262 w 514"/>
                  <a:gd name="T9" fmla="*/ 394 h 556"/>
                  <a:gd name="T10" fmla="*/ 228 w 514"/>
                  <a:gd name="T11" fmla="*/ 364 h 556"/>
                  <a:gd name="T12" fmla="*/ 186 w 514"/>
                  <a:gd name="T13" fmla="*/ 334 h 556"/>
                  <a:gd name="T14" fmla="*/ 152 w 514"/>
                  <a:gd name="T15" fmla="*/ 342 h 556"/>
                  <a:gd name="T16" fmla="*/ 118 w 514"/>
                  <a:gd name="T17" fmla="*/ 310 h 556"/>
                  <a:gd name="T18" fmla="*/ 76 w 514"/>
                  <a:gd name="T19" fmla="*/ 328 h 556"/>
                  <a:gd name="T20" fmla="*/ 34 w 514"/>
                  <a:gd name="T21" fmla="*/ 364 h 556"/>
                  <a:gd name="T22" fmla="*/ 10 w 514"/>
                  <a:gd name="T23" fmla="*/ 356 h 556"/>
                  <a:gd name="T24" fmla="*/ 22 w 514"/>
                  <a:gd name="T25" fmla="*/ 342 h 556"/>
                  <a:gd name="T26" fmla="*/ 18 w 514"/>
                  <a:gd name="T27" fmla="*/ 304 h 556"/>
                  <a:gd name="T28" fmla="*/ 4 w 514"/>
                  <a:gd name="T29" fmla="*/ 268 h 556"/>
                  <a:gd name="T30" fmla="*/ 18 w 514"/>
                  <a:gd name="T31" fmla="*/ 230 h 556"/>
                  <a:gd name="T32" fmla="*/ 12 w 514"/>
                  <a:gd name="T33" fmla="*/ 192 h 556"/>
                  <a:gd name="T34" fmla="*/ 22 w 514"/>
                  <a:gd name="T35" fmla="*/ 156 h 556"/>
                  <a:gd name="T36" fmla="*/ 0 w 514"/>
                  <a:gd name="T37" fmla="*/ 140 h 556"/>
                  <a:gd name="T38" fmla="*/ 22 w 514"/>
                  <a:gd name="T39" fmla="*/ 104 h 556"/>
                  <a:gd name="T40" fmla="*/ 46 w 514"/>
                  <a:gd name="T41" fmla="*/ 96 h 556"/>
                  <a:gd name="T42" fmla="*/ 82 w 514"/>
                  <a:gd name="T43" fmla="*/ 118 h 556"/>
                  <a:gd name="T44" fmla="*/ 118 w 514"/>
                  <a:gd name="T45" fmla="*/ 96 h 556"/>
                  <a:gd name="T46" fmla="*/ 152 w 514"/>
                  <a:gd name="T47" fmla="*/ 82 h 556"/>
                  <a:gd name="T48" fmla="*/ 152 w 514"/>
                  <a:gd name="T49" fmla="*/ 38 h 556"/>
                  <a:gd name="T50" fmla="*/ 186 w 514"/>
                  <a:gd name="T51" fmla="*/ 38 h 556"/>
                  <a:gd name="T52" fmla="*/ 222 w 514"/>
                  <a:gd name="T53" fmla="*/ 46 h 556"/>
                  <a:gd name="T54" fmla="*/ 262 w 514"/>
                  <a:gd name="T55" fmla="*/ 22 h 556"/>
                  <a:gd name="T56" fmla="*/ 294 w 514"/>
                  <a:gd name="T57" fmla="*/ 0 h 556"/>
                  <a:gd name="T58" fmla="*/ 310 w 514"/>
                  <a:gd name="T59" fmla="*/ 14 h 556"/>
                  <a:gd name="T60" fmla="*/ 328 w 514"/>
                  <a:gd name="T61" fmla="*/ 52 h 556"/>
                  <a:gd name="T62" fmla="*/ 368 w 514"/>
                  <a:gd name="T63" fmla="*/ 30 h 556"/>
                  <a:gd name="T64" fmla="*/ 410 w 514"/>
                  <a:gd name="T65" fmla="*/ 0 h 556"/>
                  <a:gd name="T66" fmla="*/ 444 w 514"/>
                  <a:gd name="T67" fmla="*/ 14 h 556"/>
                  <a:gd name="T68" fmla="*/ 468 w 514"/>
                  <a:gd name="T69" fmla="*/ 46 h 556"/>
                  <a:gd name="T70" fmla="*/ 492 w 514"/>
                  <a:gd name="T71" fmla="*/ 82 h 556"/>
                  <a:gd name="T72" fmla="*/ 480 w 514"/>
                  <a:gd name="T73" fmla="*/ 126 h 556"/>
                  <a:gd name="T74" fmla="*/ 474 w 514"/>
                  <a:gd name="T75" fmla="*/ 156 h 556"/>
                  <a:gd name="T76" fmla="*/ 508 w 514"/>
                  <a:gd name="T77" fmla="*/ 170 h 556"/>
                  <a:gd name="T78" fmla="*/ 508 w 514"/>
                  <a:gd name="T79" fmla="*/ 186 h 556"/>
                  <a:gd name="T80" fmla="*/ 480 w 514"/>
                  <a:gd name="T81" fmla="*/ 214 h 556"/>
                  <a:gd name="T82" fmla="*/ 456 w 514"/>
                  <a:gd name="T83" fmla="*/ 246 h 556"/>
                  <a:gd name="T84" fmla="*/ 432 w 514"/>
                  <a:gd name="T85" fmla="*/ 246 h 556"/>
                  <a:gd name="T86" fmla="*/ 416 w 514"/>
                  <a:gd name="T87" fmla="*/ 282 h 556"/>
                  <a:gd name="T88" fmla="*/ 410 w 514"/>
                  <a:gd name="T89" fmla="*/ 334 h 556"/>
                  <a:gd name="T90" fmla="*/ 404 w 514"/>
                  <a:gd name="T91" fmla="*/ 386 h 556"/>
                  <a:gd name="T92" fmla="*/ 404 w 514"/>
                  <a:gd name="T93" fmla="*/ 430 h 556"/>
                  <a:gd name="T94" fmla="*/ 392 w 514"/>
                  <a:gd name="T95" fmla="*/ 468 h 556"/>
                  <a:gd name="T96" fmla="*/ 386 w 514"/>
                  <a:gd name="T97" fmla="*/ 514 h 556"/>
                  <a:gd name="T98" fmla="*/ 362 w 514"/>
                  <a:gd name="T99" fmla="*/ 550 h 556"/>
                  <a:gd name="T100" fmla="*/ 344 w 514"/>
                  <a:gd name="T101" fmla="*/ 542 h 556"/>
                  <a:gd name="T102" fmla="*/ 326 w 514"/>
                  <a:gd name="T103" fmla="*/ 520 h 5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4"/>
                  <a:gd name="T157" fmla="*/ 0 h 556"/>
                  <a:gd name="T158" fmla="*/ 514 w 514"/>
                  <a:gd name="T159" fmla="*/ 556 h 5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4" h="556">
                    <a:moveTo>
                      <a:pt x="326" y="520"/>
                    </a:moveTo>
                    <a:lnTo>
                      <a:pt x="322" y="506"/>
                    </a:lnTo>
                    <a:lnTo>
                      <a:pt x="310" y="490"/>
                    </a:lnTo>
                    <a:lnTo>
                      <a:pt x="310" y="476"/>
                    </a:lnTo>
                    <a:lnTo>
                      <a:pt x="316" y="460"/>
                    </a:lnTo>
                    <a:lnTo>
                      <a:pt x="326" y="460"/>
                    </a:lnTo>
                    <a:lnTo>
                      <a:pt x="340" y="446"/>
                    </a:lnTo>
                    <a:lnTo>
                      <a:pt x="350" y="430"/>
                    </a:lnTo>
                    <a:lnTo>
                      <a:pt x="344" y="416"/>
                    </a:lnTo>
                    <a:lnTo>
                      <a:pt x="334" y="408"/>
                    </a:lnTo>
                    <a:lnTo>
                      <a:pt x="316" y="416"/>
                    </a:lnTo>
                    <a:lnTo>
                      <a:pt x="310" y="402"/>
                    </a:lnTo>
                    <a:lnTo>
                      <a:pt x="292" y="408"/>
                    </a:lnTo>
                    <a:lnTo>
                      <a:pt x="280" y="402"/>
                    </a:lnTo>
                    <a:lnTo>
                      <a:pt x="262" y="394"/>
                    </a:lnTo>
                    <a:lnTo>
                      <a:pt x="258" y="378"/>
                    </a:lnTo>
                    <a:lnTo>
                      <a:pt x="240" y="372"/>
                    </a:lnTo>
                    <a:lnTo>
                      <a:pt x="228" y="364"/>
                    </a:lnTo>
                    <a:lnTo>
                      <a:pt x="216" y="364"/>
                    </a:lnTo>
                    <a:lnTo>
                      <a:pt x="198" y="348"/>
                    </a:lnTo>
                    <a:lnTo>
                      <a:pt x="186" y="334"/>
                    </a:lnTo>
                    <a:lnTo>
                      <a:pt x="176" y="334"/>
                    </a:lnTo>
                    <a:lnTo>
                      <a:pt x="164" y="342"/>
                    </a:lnTo>
                    <a:lnTo>
                      <a:pt x="152" y="342"/>
                    </a:lnTo>
                    <a:lnTo>
                      <a:pt x="128" y="334"/>
                    </a:lnTo>
                    <a:lnTo>
                      <a:pt x="128" y="320"/>
                    </a:lnTo>
                    <a:lnTo>
                      <a:pt x="118" y="310"/>
                    </a:lnTo>
                    <a:lnTo>
                      <a:pt x="98" y="310"/>
                    </a:lnTo>
                    <a:lnTo>
                      <a:pt x="86" y="320"/>
                    </a:lnTo>
                    <a:lnTo>
                      <a:pt x="76" y="328"/>
                    </a:lnTo>
                    <a:lnTo>
                      <a:pt x="62" y="342"/>
                    </a:lnTo>
                    <a:lnTo>
                      <a:pt x="52" y="348"/>
                    </a:lnTo>
                    <a:lnTo>
                      <a:pt x="34" y="364"/>
                    </a:lnTo>
                    <a:lnTo>
                      <a:pt x="28" y="364"/>
                    </a:lnTo>
                    <a:lnTo>
                      <a:pt x="18" y="372"/>
                    </a:lnTo>
                    <a:lnTo>
                      <a:pt x="10" y="356"/>
                    </a:lnTo>
                    <a:lnTo>
                      <a:pt x="10" y="348"/>
                    </a:lnTo>
                    <a:lnTo>
                      <a:pt x="12" y="348"/>
                    </a:lnTo>
                    <a:lnTo>
                      <a:pt x="22" y="342"/>
                    </a:lnTo>
                    <a:lnTo>
                      <a:pt x="28" y="328"/>
                    </a:lnTo>
                    <a:lnTo>
                      <a:pt x="28" y="310"/>
                    </a:lnTo>
                    <a:lnTo>
                      <a:pt x="18" y="304"/>
                    </a:lnTo>
                    <a:lnTo>
                      <a:pt x="4" y="296"/>
                    </a:lnTo>
                    <a:lnTo>
                      <a:pt x="4" y="282"/>
                    </a:lnTo>
                    <a:lnTo>
                      <a:pt x="4" y="268"/>
                    </a:lnTo>
                    <a:lnTo>
                      <a:pt x="18" y="260"/>
                    </a:lnTo>
                    <a:lnTo>
                      <a:pt x="18" y="246"/>
                    </a:lnTo>
                    <a:lnTo>
                      <a:pt x="18" y="230"/>
                    </a:lnTo>
                    <a:lnTo>
                      <a:pt x="12" y="214"/>
                    </a:lnTo>
                    <a:lnTo>
                      <a:pt x="0" y="208"/>
                    </a:lnTo>
                    <a:lnTo>
                      <a:pt x="12" y="192"/>
                    </a:lnTo>
                    <a:lnTo>
                      <a:pt x="4" y="178"/>
                    </a:lnTo>
                    <a:lnTo>
                      <a:pt x="18" y="170"/>
                    </a:lnTo>
                    <a:lnTo>
                      <a:pt x="22" y="156"/>
                    </a:lnTo>
                    <a:lnTo>
                      <a:pt x="12" y="156"/>
                    </a:lnTo>
                    <a:lnTo>
                      <a:pt x="0" y="156"/>
                    </a:lnTo>
                    <a:lnTo>
                      <a:pt x="0" y="140"/>
                    </a:lnTo>
                    <a:lnTo>
                      <a:pt x="4" y="126"/>
                    </a:lnTo>
                    <a:lnTo>
                      <a:pt x="12" y="112"/>
                    </a:lnTo>
                    <a:lnTo>
                      <a:pt x="22" y="104"/>
                    </a:lnTo>
                    <a:lnTo>
                      <a:pt x="28" y="90"/>
                    </a:lnTo>
                    <a:lnTo>
                      <a:pt x="34" y="90"/>
                    </a:lnTo>
                    <a:lnTo>
                      <a:pt x="46" y="96"/>
                    </a:lnTo>
                    <a:lnTo>
                      <a:pt x="58" y="104"/>
                    </a:lnTo>
                    <a:lnTo>
                      <a:pt x="70" y="112"/>
                    </a:lnTo>
                    <a:lnTo>
                      <a:pt x="82" y="118"/>
                    </a:lnTo>
                    <a:lnTo>
                      <a:pt x="94" y="118"/>
                    </a:lnTo>
                    <a:lnTo>
                      <a:pt x="104" y="112"/>
                    </a:lnTo>
                    <a:lnTo>
                      <a:pt x="118" y="96"/>
                    </a:lnTo>
                    <a:lnTo>
                      <a:pt x="128" y="96"/>
                    </a:lnTo>
                    <a:lnTo>
                      <a:pt x="146" y="96"/>
                    </a:lnTo>
                    <a:lnTo>
                      <a:pt x="152" y="82"/>
                    </a:lnTo>
                    <a:lnTo>
                      <a:pt x="152" y="66"/>
                    </a:lnTo>
                    <a:lnTo>
                      <a:pt x="146" y="52"/>
                    </a:lnTo>
                    <a:lnTo>
                      <a:pt x="152" y="38"/>
                    </a:lnTo>
                    <a:lnTo>
                      <a:pt x="164" y="38"/>
                    </a:lnTo>
                    <a:lnTo>
                      <a:pt x="176" y="38"/>
                    </a:lnTo>
                    <a:lnTo>
                      <a:pt x="186" y="38"/>
                    </a:lnTo>
                    <a:lnTo>
                      <a:pt x="198" y="38"/>
                    </a:lnTo>
                    <a:lnTo>
                      <a:pt x="210" y="46"/>
                    </a:lnTo>
                    <a:lnTo>
                      <a:pt x="222" y="46"/>
                    </a:lnTo>
                    <a:lnTo>
                      <a:pt x="234" y="38"/>
                    </a:lnTo>
                    <a:lnTo>
                      <a:pt x="246" y="22"/>
                    </a:lnTo>
                    <a:lnTo>
                      <a:pt x="262" y="22"/>
                    </a:lnTo>
                    <a:lnTo>
                      <a:pt x="276" y="14"/>
                    </a:lnTo>
                    <a:lnTo>
                      <a:pt x="284" y="8"/>
                    </a:lnTo>
                    <a:lnTo>
                      <a:pt x="294" y="0"/>
                    </a:lnTo>
                    <a:lnTo>
                      <a:pt x="292" y="0"/>
                    </a:lnTo>
                    <a:lnTo>
                      <a:pt x="304" y="0"/>
                    </a:lnTo>
                    <a:lnTo>
                      <a:pt x="310" y="14"/>
                    </a:lnTo>
                    <a:lnTo>
                      <a:pt x="322" y="22"/>
                    </a:lnTo>
                    <a:lnTo>
                      <a:pt x="322" y="38"/>
                    </a:lnTo>
                    <a:lnTo>
                      <a:pt x="328" y="52"/>
                    </a:lnTo>
                    <a:lnTo>
                      <a:pt x="344" y="52"/>
                    </a:lnTo>
                    <a:lnTo>
                      <a:pt x="358" y="38"/>
                    </a:lnTo>
                    <a:lnTo>
                      <a:pt x="368" y="30"/>
                    </a:lnTo>
                    <a:lnTo>
                      <a:pt x="380" y="14"/>
                    </a:lnTo>
                    <a:lnTo>
                      <a:pt x="392" y="8"/>
                    </a:lnTo>
                    <a:lnTo>
                      <a:pt x="410" y="0"/>
                    </a:lnTo>
                    <a:lnTo>
                      <a:pt x="422" y="8"/>
                    </a:lnTo>
                    <a:lnTo>
                      <a:pt x="434" y="14"/>
                    </a:lnTo>
                    <a:lnTo>
                      <a:pt x="444" y="14"/>
                    </a:lnTo>
                    <a:lnTo>
                      <a:pt x="456" y="22"/>
                    </a:lnTo>
                    <a:lnTo>
                      <a:pt x="462" y="38"/>
                    </a:lnTo>
                    <a:lnTo>
                      <a:pt x="468" y="46"/>
                    </a:lnTo>
                    <a:lnTo>
                      <a:pt x="466" y="46"/>
                    </a:lnTo>
                    <a:lnTo>
                      <a:pt x="480" y="74"/>
                    </a:lnTo>
                    <a:lnTo>
                      <a:pt x="492" y="82"/>
                    </a:lnTo>
                    <a:lnTo>
                      <a:pt x="492" y="96"/>
                    </a:lnTo>
                    <a:lnTo>
                      <a:pt x="486" y="112"/>
                    </a:lnTo>
                    <a:lnTo>
                      <a:pt x="480" y="126"/>
                    </a:lnTo>
                    <a:lnTo>
                      <a:pt x="468" y="126"/>
                    </a:lnTo>
                    <a:lnTo>
                      <a:pt x="468" y="142"/>
                    </a:lnTo>
                    <a:lnTo>
                      <a:pt x="474" y="156"/>
                    </a:lnTo>
                    <a:lnTo>
                      <a:pt x="486" y="164"/>
                    </a:lnTo>
                    <a:lnTo>
                      <a:pt x="496" y="170"/>
                    </a:lnTo>
                    <a:lnTo>
                      <a:pt x="508" y="170"/>
                    </a:lnTo>
                    <a:lnTo>
                      <a:pt x="514" y="172"/>
                    </a:lnTo>
                    <a:lnTo>
                      <a:pt x="514" y="170"/>
                    </a:lnTo>
                    <a:lnTo>
                      <a:pt x="508" y="186"/>
                    </a:lnTo>
                    <a:lnTo>
                      <a:pt x="496" y="192"/>
                    </a:lnTo>
                    <a:lnTo>
                      <a:pt x="486" y="202"/>
                    </a:lnTo>
                    <a:lnTo>
                      <a:pt x="480" y="214"/>
                    </a:lnTo>
                    <a:lnTo>
                      <a:pt x="474" y="230"/>
                    </a:lnTo>
                    <a:lnTo>
                      <a:pt x="468" y="246"/>
                    </a:lnTo>
                    <a:lnTo>
                      <a:pt x="456" y="246"/>
                    </a:lnTo>
                    <a:lnTo>
                      <a:pt x="450" y="230"/>
                    </a:lnTo>
                    <a:lnTo>
                      <a:pt x="438" y="230"/>
                    </a:lnTo>
                    <a:lnTo>
                      <a:pt x="432" y="246"/>
                    </a:lnTo>
                    <a:lnTo>
                      <a:pt x="432" y="252"/>
                    </a:lnTo>
                    <a:lnTo>
                      <a:pt x="426" y="268"/>
                    </a:lnTo>
                    <a:lnTo>
                      <a:pt x="416" y="282"/>
                    </a:lnTo>
                    <a:lnTo>
                      <a:pt x="416" y="296"/>
                    </a:lnTo>
                    <a:lnTo>
                      <a:pt x="416" y="310"/>
                    </a:lnTo>
                    <a:lnTo>
                      <a:pt x="410" y="334"/>
                    </a:lnTo>
                    <a:lnTo>
                      <a:pt x="410" y="348"/>
                    </a:lnTo>
                    <a:lnTo>
                      <a:pt x="404" y="372"/>
                    </a:lnTo>
                    <a:lnTo>
                      <a:pt x="404" y="386"/>
                    </a:lnTo>
                    <a:lnTo>
                      <a:pt x="410" y="402"/>
                    </a:lnTo>
                    <a:lnTo>
                      <a:pt x="410" y="416"/>
                    </a:lnTo>
                    <a:lnTo>
                      <a:pt x="404" y="430"/>
                    </a:lnTo>
                    <a:lnTo>
                      <a:pt x="404" y="446"/>
                    </a:lnTo>
                    <a:lnTo>
                      <a:pt x="398" y="454"/>
                    </a:lnTo>
                    <a:lnTo>
                      <a:pt x="392" y="468"/>
                    </a:lnTo>
                    <a:lnTo>
                      <a:pt x="392" y="482"/>
                    </a:lnTo>
                    <a:lnTo>
                      <a:pt x="392" y="498"/>
                    </a:lnTo>
                    <a:lnTo>
                      <a:pt x="386" y="514"/>
                    </a:lnTo>
                    <a:lnTo>
                      <a:pt x="380" y="528"/>
                    </a:lnTo>
                    <a:lnTo>
                      <a:pt x="374" y="542"/>
                    </a:lnTo>
                    <a:lnTo>
                      <a:pt x="362" y="550"/>
                    </a:lnTo>
                    <a:lnTo>
                      <a:pt x="362" y="556"/>
                    </a:lnTo>
                    <a:lnTo>
                      <a:pt x="358" y="556"/>
                    </a:lnTo>
                    <a:lnTo>
                      <a:pt x="344" y="542"/>
                    </a:lnTo>
                    <a:lnTo>
                      <a:pt x="336" y="528"/>
                    </a:lnTo>
                    <a:lnTo>
                      <a:pt x="332" y="528"/>
                    </a:lnTo>
                    <a:lnTo>
                      <a:pt x="326" y="52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32" name="Group 86"/>
              <p:cNvGrpSpPr>
                <a:grpSpLocks noChangeAspect="1"/>
              </p:cNvGrpSpPr>
              <p:nvPr/>
            </p:nvGrpSpPr>
            <p:grpSpPr bwMode="auto">
              <a:xfrm>
                <a:off x="3160" y="2306"/>
                <a:ext cx="514" cy="556"/>
                <a:chOff x="3160" y="2306"/>
                <a:chExt cx="514" cy="556"/>
              </a:xfrm>
            </p:grpSpPr>
            <p:sp>
              <p:nvSpPr>
                <p:cNvPr id="35927" name="Freeform 87"/>
                <p:cNvSpPr>
                  <a:spLocks noChangeAspect="1"/>
                </p:cNvSpPr>
                <p:nvPr/>
              </p:nvSpPr>
              <p:spPr bwMode="auto">
                <a:xfrm>
                  <a:off x="3160" y="2306"/>
                  <a:ext cx="514" cy="556"/>
                </a:xfrm>
                <a:custGeom>
                  <a:avLst/>
                  <a:gdLst>
                    <a:gd name="T0" fmla="*/ 310 w 514"/>
                    <a:gd name="T1" fmla="*/ 490 h 556"/>
                    <a:gd name="T2" fmla="*/ 326 w 514"/>
                    <a:gd name="T3" fmla="*/ 460 h 556"/>
                    <a:gd name="T4" fmla="*/ 344 w 514"/>
                    <a:gd name="T5" fmla="*/ 416 h 556"/>
                    <a:gd name="T6" fmla="*/ 310 w 514"/>
                    <a:gd name="T7" fmla="*/ 402 h 556"/>
                    <a:gd name="T8" fmla="*/ 262 w 514"/>
                    <a:gd name="T9" fmla="*/ 394 h 556"/>
                    <a:gd name="T10" fmla="*/ 228 w 514"/>
                    <a:gd name="T11" fmla="*/ 364 h 556"/>
                    <a:gd name="T12" fmla="*/ 186 w 514"/>
                    <a:gd name="T13" fmla="*/ 334 h 556"/>
                    <a:gd name="T14" fmla="*/ 152 w 514"/>
                    <a:gd name="T15" fmla="*/ 342 h 556"/>
                    <a:gd name="T16" fmla="*/ 118 w 514"/>
                    <a:gd name="T17" fmla="*/ 310 h 556"/>
                    <a:gd name="T18" fmla="*/ 76 w 514"/>
                    <a:gd name="T19" fmla="*/ 328 h 556"/>
                    <a:gd name="T20" fmla="*/ 34 w 514"/>
                    <a:gd name="T21" fmla="*/ 364 h 556"/>
                    <a:gd name="T22" fmla="*/ 10 w 514"/>
                    <a:gd name="T23" fmla="*/ 356 h 556"/>
                    <a:gd name="T24" fmla="*/ 22 w 514"/>
                    <a:gd name="T25" fmla="*/ 342 h 556"/>
                    <a:gd name="T26" fmla="*/ 18 w 514"/>
                    <a:gd name="T27" fmla="*/ 304 h 556"/>
                    <a:gd name="T28" fmla="*/ 4 w 514"/>
                    <a:gd name="T29" fmla="*/ 268 h 556"/>
                    <a:gd name="T30" fmla="*/ 18 w 514"/>
                    <a:gd name="T31" fmla="*/ 230 h 556"/>
                    <a:gd name="T32" fmla="*/ 12 w 514"/>
                    <a:gd name="T33" fmla="*/ 192 h 556"/>
                    <a:gd name="T34" fmla="*/ 22 w 514"/>
                    <a:gd name="T35" fmla="*/ 156 h 556"/>
                    <a:gd name="T36" fmla="*/ 0 w 514"/>
                    <a:gd name="T37" fmla="*/ 140 h 556"/>
                    <a:gd name="T38" fmla="*/ 22 w 514"/>
                    <a:gd name="T39" fmla="*/ 104 h 556"/>
                    <a:gd name="T40" fmla="*/ 46 w 514"/>
                    <a:gd name="T41" fmla="*/ 96 h 556"/>
                    <a:gd name="T42" fmla="*/ 82 w 514"/>
                    <a:gd name="T43" fmla="*/ 118 h 556"/>
                    <a:gd name="T44" fmla="*/ 118 w 514"/>
                    <a:gd name="T45" fmla="*/ 96 h 556"/>
                    <a:gd name="T46" fmla="*/ 152 w 514"/>
                    <a:gd name="T47" fmla="*/ 82 h 556"/>
                    <a:gd name="T48" fmla="*/ 152 w 514"/>
                    <a:gd name="T49" fmla="*/ 38 h 556"/>
                    <a:gd name="T50" fmla="*/ 186 w 514"/>
                    <a:gd name="T51" fmla="*/ 38 h 556"/>
                    <a:gd name="T52" fmla="*/ 222 w 514"/>
                    <a:gd name="T53" fmla="*/ 46 h 556"/>
                    <a:gd name="T54" fmla="*/ 262 w 514"/>
                    <a:gd name="T55" fmla="*/ 22 h 556"/>
                    <a:gd name="T56" fmla="*/ 294 w 514"/>
                    <a:gd name="T57" fmla="*/ 0 h 556"/>
                    <a:gd name="T58" fmla="*/ 310 w 514"/>
                    <a:gd name="T59" fmla="*/ 14 h 556"/>
                    <a:gd name="T60" fmla="*/ 328 w 514"/>
                    <a:gd name="T61" fmla="*/ 52 h 556"/>
                    <a:gd name="T62" fmla="*/ 368 w 514"/>
                    <a:gd name="T63" fmla="*/ 30 h 556"/>
                    <a:gd name="T64" fmla="*/ 410 w 514"/>
                    <a:gd name="T65" fmla="*/ 0 h 556"/>
                    <a:gd name="T66" fmla="*/ 444 w 514"/>
                    <a:gd name="T67" fmla="*/ 14 h 556"/>
                    <a:gd name="T68" fmla="*/ 468 w 514"/>
                    <a:gd name="T69" fmla="*/ 46 h 556"/>
                    <a:gd name="T70" fmla="*/ 492 w 514"/>
                    <a:gd name="T71" fmla="*/ 82 h 556"/>
                    <a:gd name="T72" fmla="*/ 480 w 514"/>
                    <a:gd name="T73" fmla="*/ 126 h 556"/>
                    <a:gd name="T74" fmla="*/ 474 w 514"/>
                    <a:gd name="T75" fmla="*/ 156 h 556"/>
                    <a:gd name="T76" fmla="*/ 508 w 514"/>
                    <a:gd name="T77" fmla="*/ 170 h 556"/>
                    <a:gd name="T78" fmla="*/ 508 w 514"/>
                    <a:gd name="T79" fmla="*/ 186 h 556"/>
                    <a:gd name="T80" fmla="*/ 480 w 514"/>
                    <a:gd name="T81" fmla="*/ 214 h 556"/>
                    <a:gd name="T82" fmla="*/ 456 w 514"/>
                    <a:gd name="T83" fmla="*/ 246 h 556"/>
                    <a:gd name="T84" fmla="*/ 432 w 514"/>
                    <a:gd name="T85" fmla="*/ 246 h 556"/>
                    <a:gd name="T86" fmla="*/ 416 w 514"/>
                    <a:gd name="T87" fmla="*/ 282 h 556"/>
                    <a:gd name="T88" fmla="*/ 410 w 514"/>
                    <a:gd name="T89" fmla="*/ 334 h 556"/>
                    <a:gd name="T90" fmla="*/ 404 w 514"/>
                    <a:gd name="T91" fmla="*/ 386 h 556"/>
                    <a:gd name="T92" fmla="*/ 404 w 514"/>
                    <a:gd name="T93" fmla="*/ 430 h 556"/>
                    <a:gd name="T94" fmla="*/ 392 w 514"/>
                    <a:gd name="T95" fmla="*/ 468 h 556"/>
                    <a:gd name="T96" fmla="*/ 386 w 514"/>
                    <a:gd name="T97" fmla="*/ 514 h 556"/>
                    <a:gd name="T98" fmla="*/ 362 w 514"/>
                    <a:gd name="T99" fmla="*/ 550 h 556"/>
                    <a:gd name="T100" fmla="*/ 344 w 514"/>
                    <a:gd name="T101" fmla="*/ 542 h 556"/>
                    <a:gd name="T102" fmla="*/ 326 w 514"/>
                    <a:gd name="T103" fmla="*/ 520 h 55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514"/>
                    <a:gd name="T157" fmla="*/ 0 h 556"/>
                    <a:gd name="T158" fmla="*/ 514 w 514"/>
                    <a:gd name="T159" fmla="*/ 556 h 55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514" h="556">
                      <a:moveTo>
                        <a:pt x="326" y="520"/>
                      </a:moveTo>
                      <a:lnTo>
                        <a:pt x="322" y="506"/>
                      </a:lnTo>
                      <a:lnTo>
                        <a:pt x="310" y="490"/>
                      </a:lnTo>
                      <a:lnTo>
                        <a:pt x="310" y="476"/>
                      </a:lnTo>
                      <a:lnTo>
                        <a:pt x="316" y="460"/>
                      </a:lnTo>
                      <a:lnTo>
                        <a:pt x="326" y="460"/>
                      </a:lnTo>
                      <a:lnTo>
                        <a:pt x="340" y="446"/>
                      </a:lnTo>
                      <a:lnTo>
                        <a:pt x="350" y="430"/>
                      </a:lnTo>
                      <a:lnTo>
                        <a:pt x="344" y="416"/>
                      </a:lnTo>
                      <a:lnTo>
                        <a:pt x="334" y="408"/>
                      </a:lnTo>
                      <a:lnTo>
                        <a:pt x="316" y="416"/>
                      </a:lnTo>
                      <a:lnTo>
                        <a:pt x="310" y="402"/>
                      </a:lnTo>
                      <a:lnTo>
                        <a:pt x="292" y="408"/>
                      </a:lnTo>
                      <a:lnTo>
                        <a:pt x="280" y="402"/>
                      </a:lnTo>
                      <a:lnTo>
                        <a:pt x="262" y="394"/>
                      </a:lnTo>
                      <a:lnTo>
                        <a:pt x="258" y="378"/>
                      </a:lnTo>
                      <a:lnTo>
                        <a:pt x="240" y="372"/>
                      </a:lnTo>
                      <a:lnTo>
                        <a:pt x="228" y="364"/>
                      </a:lnTo>
                      <a:lnTo>
                        <a:pt x="216" y="364"/>
                      </a:lnTo>
                      <a:lnTo>
                        <a:pt x="198" y="348"/>
                      </a:lnTo>
                      <a:lnTo>
                        <a:pt x="186" y="334"/>
                      </a:lnTo>
                      <a:lnTo>
                        <a:pt x="176" y="334"/>
                      </a:lnTo>
                      <a:lnTo>
                        <a:pt x="164" y="342"/>
                      </a:lnTo>
                      <a:lnTo>
                        <a:pt x="152" y="342"/>
                      </a:lnTo>
                      <a:lnTo>
                        <a:pt x="128" y="334"/>
                      </a:lnTo>
                      <a:lnTo>
                        <a:pt x="128" y="320"/>
                      </a:lnTo>
                      <a:lnTo>
                        <a:pt x="118" y="310"/>
                      </a:lnTo>
                      <a:lnTo>
                        <a:pt x="98" y="310"/>
                      </a:lnTo>
                      <a:lnTo>
                        <a:pt x="86" y="320"/>
                      </a:lnTo>
                      <a:lnTo>
                        <a:pt x="76" y="328"/>
                      </a:lnTo>
                      <a:lnTo>
                        <a:pt x="62" y="342"/>
                      </a:lnTo>
                      <a:lnTo>
                        <a:pt x="52" y="348"/>
                      </a:lnTo>
                      <a:lnTo>
                        <a:pt x="34" y="364"/>
                      </a:lnTo>
                      <a:lnTo>
                        <a:pt x="28" y="364"/>
                      </a:lnTo>
                      <a:lnTo>
                        <a:pt x="18" y="372"/>
                      </a:lnTo>
                      <a:lnTo>
                        <a:pt x="10" y="356"/>
                      </a:lnTo>
                      <a:lnTo>
                        <a:pt x="10" y="348"/>
                      </a:lnTo>
                      <a:lnTo>
                        <a:pt x="12" y="348"/>
                      </a:lnTo>
                      <a:lnTo>
                        <a:pt x="22" y="342"/>
                      </a:lnTo>
                      <a:lnTo>
                        <a:pt x="28" y="328"/>
                      </a:lnTo>
                      <a:lnTo>
                        <a:pt x="28" y="310"/>
                      </a:lnTo>
                      <a:lnTo>
                        <a:pt x="18" y="304"/>
                      </a:lnTo>
                      <a:lnTo>
                        <a:pt x="4" y="296"/>
                      </a:lnTo>
                      <a:lnTo>
                        <a:pt x="4" y="282"/>
                      </a:lnTo>
                      <a:lnTo>
                        <a:pt x="4" y="268"/>
                      </a:lnTo>
                      <a:lnTo>
                        <a:pt x="18" y="260"/>
                      </a:lnTo>
                      <a:lnTo>
                        <a:pt x="18" y="246"/>
                      </a:lnTo>
                      <a:lnTo>
                        <a:pt x="18" y="230"/>
                      </a:lnTo>
                      <a:lnTo>
                        <a:pt x="12" y="214"/>
                      </a:lnTo>
                      <a:lnTo>
                        <a:pt x="0" y="208"/>
                      </a:lnTo>
                      <a:lnTo>
                        <a:pt x="12" y="192"/>
                      </a:lnTo>
                      <a:lnTo>
                        <a:pt x="4" y="178"/>
                      </a:lnTo>
                      <a:lnTo>
                        <a:pt x="18" y="170"/>
                      </a:lnTo>
                      <a:lnTo>
                        <a:pt x="22" y="156"/>
                      </a:lnTo>
                      <a:lnTo>
                        <a:pt x="12" y="156"/>
                      </a:lnTo>
                      <a:lnTo>
                        <a:pt x="0" y="156"/>
                      </a:lnTo>
                      <a:lnTo>
                        <a:pt x="0" y="140"/>
                      </a:lnTo>
                      <a:lnTo>
                        <a:pt x="4" y="126"/>
                      </a:lnTo>
                      <a:lnTo>
                        <a:pt x="12" y="112"/>
                      </a:lnTo>
                      <a:lnTo>
                        <a:pt x="22" y="104"/>
                      </a:lnTo>
                      <a:lnTo>
                        <a:pt x="28" y="90"/>
                      </a:lnTo>
                      <a:lnTo>
                        <a:pt x="34" y="90"/>
                      </a:lnTo>
                      <a:lnTo>
                        <a:pt x="46" y="96"/>
                      </a:lnTo>
                      <a:lnTo>
                        <a:pt x="58" y="104"/>
                      </a:lnTo>
                      <a:lnTo>
                        <a:pt x="70" y="112"/>
                      </a:lnTo>
                      <a:lnTo>
                        <a:pt x="82" y="118"/>
                      </a:lnTo>
                      <a:lnTo>
                        <a:pt x="94" y="118"/>
                      </a:lnTo>
                      <a:lnTo>
                        <a:pt x="104" y="112"/>
                      </a:lnTo>
                      <a:lnTo>
                        <a:pt x="118" y="96"/>
                      </a:lnTo>
                      <a:lnTo>
                        <a:pt x="128" y="96"/>
                      </a:lnTo>
                      <a:lnTo>
                        <a:pt x="146" y="96"/>
                      </a:lnTo>
                      <a:lnTo>
                        <a:pt x="152" y="82"/>
                      </a:lnTo>
                      <a:lnTo>
                        <a:pt x="152" y="66"/>
                      </a:lnTo>
                      <a:lnTo>
                        <a:pt x="146" y="52"/>
                      </a:lnTo>
                      <a:lnTo>
                        <a:pt x="152" y="38"/>
                      </a:lnTo>
                      <a:lnTo>
                        <a:pt x="164" y="38"/>
                      </a:lnTo>
                      <a:lnTo>
                        <a:pt x="176" y="38"/>
                      </a:lnTo>
                      <a:lnTo>
                        <a:pt x="186" y="38"/>
                      </a:lnTo>
                      <a:lnTo>
                        <a:pt x="198" y="38"/>
                      </a:lnTo>
                      <a:lnTo>
                        <a:pt x="210" y="46"/>
                      </a:lnTo>
                      <a:lnTo>
                        <a:pt x="222" y="46"/>
                      </a:lnTo>
                      <a:lnTo>
                        <a:pt x="234" y="38"/>
                      </a:lnTo>
                      <a:lnTo>
                        <a:pt x="246" y="22"/>
                      </a:lnTo>
                      <a:lnTo>
                        <a:pt x="262" y="22"/>
                      </a:lnTo>
                      <a:lnTo>
                        <a:pt x="276" y="14"/>
                      </a:lnTo>
                      <a:lnTo>
                        <a:pt x="284" y="8"/>
                      </a:lnTo>
                      <a:lnTo>
                        <a:pt x="294" y="0"/>
                      </a:lnTo>
                      <a:lnTo>
                        <a:pt x="292" y="0"/>
                      </a:lnTo>
                      <a:lnTo>
                        <a:pt x="304" y="0"/>
                      </a:lnTo>
                      <a:lnTo>
                        <a:pt x="310" y="14"/>
                      </a:lnTo>
                      <a:lnTo>
                        <a:pt x="322" y="22"/>
                      </a:lnTo>
                      <a:lnTo>
                        <a:pt x="322" y="38"/>
                      </a:lnTo>
                      <a:lnTo>
                        <a:pt x="328" y="52"/>
                      </a:lnTo>
                      <a:lnTo>
                        <a:pt x="344" y="52"/>
                      </a:lnTo>
                      <a:lnTo>
                        <a:pt x="358" y="38"/>
                      </a:lnTo>
                      <a:lnTo>
                        <a:pt x="368" y="30"/>
                      </a:lnTo>
                      <a:lnTo>
                        <a:pt x="380" y="14"/>
                      </a:lnTo>
                      <a:lnTo>
                        <a:pt x="392" y="8"/>
                      </a:lnTo>
                      <a:lnTo>
                        <a:pt x="410" y="0"/>
                      </a:lnTo>
                      <a:lnTo>
                        <a:pt x="422" y="8"/>
                      </a:lnTo>
                      <a:lnTo>
                        <a:pt x="434" y="14"/>
                      </a:lnTo>
                      <a:lnTo>
                        <a:pt x="444" y="14"/>
                      </a:lnTo>
                      <a:lnTo>
                        <a:pt x="456" y="22"/>
                      </a:lnTo>
                      <a:lnTo>
                        <a:pt x="462" y="38"/>
                      </a:lnTo>
                      <a:lnTo>
                        <a:pt x="468" y="46"/>
                      </a:lnTo>
                      <a:lnTo>
                        <a:pt x="466" y="46"/>
                      </a:lnTo>
                      <a:lnTo>
                        <a:pt x="480" y="74"/>
                      </a:lnTo>
                      <a:lnTo>
                        <a:pt x="492" y="82"/>
                      </a:lnTo>
                      <a:lnTo>
                        <a:pt x="492" y="96"/>
                      </a:lnTo>
                      <a:lnTo>
                        <a:pt x="486" y="112"/>
                      </a:lnTo>
                      <a:lnTo>
                        <a:pt x="480" y="126"/>
                      </a:lnTo>
                      <a:lnTo>
                        <a:pt x="468" y="126"/>
                      </a:lnTo>
                      <a:lnTo>
                        <a:pt x="468" y="142"/>
                      </a:lnTo>
                      <a:lnTo>
                        <a:pt x="474" y="156"/>
                      </a:lnTo>
                      <a:lnTo>
                        <a:pt x="486" y="164"/>
                      </a:lnTo>
                      <a:lnTo>
                        <a:pt x="496" y="170"/>
                      </a:lnTo>
                      <a:lnTo>
                        <a:pt x="508" y="170"/>
                      </a:lnTo>
                      <a:lnTo>
                        <a:pt x="514" y="172"/>
                      </a:lnTo>
                      <a:lnTo>
                        <a:pt x="514" y="170"/>
                      </a:lnTo>
                      <a:lnTo>
                        <a:pt x="508" y="186"/>
                      </a:lnTo>
                      <a:lnTo>
                        <a:pt x="496" y="192"/>
                      </a:lnTo>
                      <a:lnTo>
                        <a:pt x="486" y="202"/>
                      </a:lnTo>
                      <a:lnTo>
                        <a:pt x="480" y="214"/>
                      </a:lnTo>
                      <a:lnTo>
                        <a:pt x="474" y="230"/>
                      </a:lnTo>
                      <a:lnTo>
                        <a:pt x="468" y="246"/>
                      </a:lnTo>
                      <a:lnTo>
                        <a:pt x="456" y="246"/>
                      </a:lnTo>
                      <a:lnTo>
                        <a:pt x="450" y="230"/>
                      </a:lnTo>
                      <a:lnTo>
                        <a:pt x="438" y="230"/>
                      </a:lnTo>
                      <a:lnTo>
                        <a:pt x="432" y="246"/>
                      </a:lnTo>
                      <a:lnTo>
                        <a:pt x="432" y="252"/>
                      </a:lnTo>
                      <a:lnTo>
                        <a:pt x="426" y="268"/>
                      </a:lnTo>
                      <a:lnTo>
                        <a:pt x="416" y="282"/>
                      </a:lnTo>
                      <a:lnTo>
                        <a:pt x="416" y="296"/>
                      </a:lnTo>
                      <a:lnTo>
                        <a:pt x="416" y="310"/>
                      </a:lnTo>
                      <a:lnTo>
                        <a:pt x="410" y="334"/>
                      </a:lnTo>
                      <a:lnTo>
                        <a:pt x="410" y="348"/>
                      </a:lnTo>
                      <a:lnTo>
                        <a:pt x="404" y="372"/>
                      </a:lnTo>
                      <a:lnTo>
                        <a:pt x="404" y="386"/>
                      </a:lnTo>
                      <a:lnTo>
                        <a:pt x="410" y="402"/>
                      </a:lnTo>
                      <a:lnTo>
                        <a:pt x="410" y="416"/>
                      </a:lnTo>
                      <a:lnTo>
                        <a:pt x="404" y="430"/>
                      </a:lnTo>
                      <a:lnTo>
                        <a:pt x="404" y="446"/>
                      </a:lnTo>
                      <a:lnTo>
                        <a:pt x="398" y="454"/>
                      </a:lnTo>
                      <a:lnTo>
                        <a:pt x="392" y="468"/>
                      </a:lnTo>
                      <a:lnTo>
                        <a:pt x="392" y="482"/>
                      </a:lnTo>
                      <a:lnTo>
                        <a:pt x="392" y="498"/>
                      </a:lnTo>
                      <a:lnTo>
                        <a:pt x="386" y="514"/>
                      </a:lnTo>
                      <a:lnTo>
                        <a:pt x="380" y="528"/>
                      </a:lnTo>
                      <a:lnTo>
                        <a:pt x="374" y="542"/>
                      </a:lnTo>
                      <a:lnTo>
                        <a:pt x="362" y="550"/>
                      </a:lnTo>
                      <a:lnTo>
                        <a:pt x="362" y="556"/>
                      </a:lnTo>
                      <a:lnTo>
                        <a:pt x="358" y="556"/>
                      </a:lnTo>
                      <a:lnTo>
                        <a:pt x="344" y="542"/>
                      </a:lnTo>
                      <a:lnTo>
                        <a:pt x="336" y="528"/>
                      </a:lnTo>
                      <a:lnTo>
                        <a:pt x="332" y="528"/>
                      </a:lnTo>
                      <a:lnTo>
                        <a:pt x="326" y="52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28" name="Freeform 88"/>
                <p:cNvSpPr>
                  <a:spLocks noChangeAspect="1"/>
                </p:cNvSpPr>
                <p:nvPr/>
              </p:nvSpPr>
              <p:spPr bwMode="auto">
                <a:xfrm>
                  <a:off x="3160" y="2306"/>
                  <a:ext cx="514" cy="556"/>
                </a:xfrm>
                <a:custGeom>
                  <a:avLst/>
                  <a:gdLst>
                    <a:gd name="T0" fmla="*/ 310 w 514"/>
                    <a:gd name="T1" fmla="*/ 490 h 556"/>
                    <a:gd name="T2" fmla="*/ 326 w 514"/>
                    <a:gd name="T3" fmla="*/ 460 h 556"/>
                    <a:gd name="T4" fmla="*/ 344 w 514"/>
                    <a:gd name="T5" fmla="*/ 416 h 556"/>
                    <a:gd name="T6" fmla="*/ 310 w 514"/>
                    <a:gd name="T7" fmla="*/ 402 h 556"/>
                    <a:gd name="T8" fmla="*/ 262 w 514"/>
                    <a:gd name="T9" fmla="*/ 394 h 556"/>
                    <a:gd name="T10" fmla="*/ 228 w 514"/>
                    <a:gd name="T11" fmla="*/ 364 h 556"/>
                    <a:gd name="T12" fmla="*/ 186 w 514"/>
                    <a:gd name="T13" fmla="*/ 334 h 556"/>
                    <a:gd name="T14" fmla="*/ 152 w 514"/>
                    <a:gd name="T15" fmla="*/ 342 h 556"/>
                    <a:gd name="T16" fmla="*/ 118 w 514"/>
                    <a:gd name="T17" fmla="*/ 310 h 556"/>
                    <a:gd name="T18" fmla="*/ 76 w 514"/>
                    <a:gd name="T19" fmla="*/ 328 h 556"/>
                    <a:gd name="T20" fmla="*/ 34 w 514"/>
                    <a:gd name="T21" fmla="*/ 364 h 556"/>
                    <a:gd name="T22" fmla="*/ 10 w 514"/>
                    <a:gd name="T23" fmla="*/ 356 h 556"/>
                    <a:gd name="T24" fmla="*/ 22 w 514"/>
                    <a:gd name="T25" fmla="*/ 342 h 556"/>
                    <a:gd name="T26" fmla="*/ 18 w 514"/>
                    <a:gd name="T27" fmla="*/ 304 h 556"/>
                    <a:gd name="T28" fmla="*/ 4 w 514"/>
                    <a:gd name="T29" fmla="*/ 268 h 556"/>
                    <a:gd name="T30" fmla="*/ 18 w 514"/>
                    <a:gd name="T31" fmla="*/ 230 h 556"/>
                    <a:gd name="T32" fmla="*/ 12 w 514"/>
                    <a:gd name="T33" fmla="*/ 192 h 556"/>
                    <a:gd name="T34" fmla="*/ 22 w 514"/>
                    <a:gd name="T35" fmla="*/ 156 h 556"/>
                    <a:gd name="T36" fmla="*/ 0 w 514"/>
                    <a:gd name="T37" fmla="*/ 140 h 556"/>
                    <a:gd name="T38" fmla="*/ 22 w 514"/>
                    <a:gd name="T39" fmla="*/ 104 h 556"/>
                    <a:gd name="T40" fmla="*/ 46 w 514"/>
                    <a:gd name="T41" fmla="*/ 96 h 556"/>
                    <a:gd name="T42" fmla="*/ 82 w 514"/>
                    <a:gd name="T43" fmla="*/ 118 h 556"/>
                    <a:gd name="T44" fmla="*/ 118 w 514"/>
                    <a:gd name="T45" fmla="*/ 96 h 556"/>
                    <a:gd name="T46" fmla="*/ 152 w 514"/>
                    <a:gd name="T47" fmla="*/ 82 h 556"/>
                    <a:gd name="T48" fmla="*/ 152 w 514"/>
                    <a:gd name="T49" fmla="*/ 38 h 556"/>
                    <a:gd name="T50" fmla="*/ 186 w 514"/>
                    <a:gd name="T51" fmla="*/ 38 h 556"/>
                    <a:gd name="T52" fmla="*/ 222 w 514"/>
                    <a:gd name="T53" fmla="*/ 46 h 556"/>
                    <a:gd name="T54" fmla="*/ 262 w 514"/>
                    <a:gd name="T55" fmla="*/ 22 h 556"/>
                    <a:gd name="T56" fmla="*/ 294 w 514"/>
                    <a:gd name="T57" fmla="*/ 0 h 556"/>
                    <a:gd name="T58" fmla="*/ 310 w 514"/>
                    <a:gd name="T59" fmla="*/ 14 h 556"/>
                    <a:gd name="T60" fmla="*/ 328 w 514"/>
                    <a:gd name="T61" fmla="*/ 52 h 556"/>
                    <a:gd name="T62" fmla="*/ 368 w 514"/>
                    <a:gd name="T63" fmla="*/ 30 h 556"/>
                    <a:gd name="T64" fmla="*/ 410 w 514"/>
                    <a:gd name="T65" fmla="*/ 0 h 556"/>
                    <a:gd name="T66" fmla="*/ 444 w 514"/>
                    <a:gd name="T67" fmla="*/ 14 h 556"/>
                    <a:gd name="T68" fmla="*/ 468 w 514"/>
                    <a:gd name="T69" fmla="*/ 46 h 556"/>
                    <a:gd name="T70" fmla="*/ 492 w 514"/>
                    <a:gd name="T71" fmla="*/ 82 h 556"/>
                    <a:gd name="T72" fmla="*/ 480 w 514"/>
                    <a:gd name="T73" fmla="*/ 126 h 556"/>
                    <a:gd name="T74" fmla="*/ 474 w 514"/>
                    <a:gd name="T75" fmla="*/ 156 h 556"/>
                    <a:gd name="T76" fmla="*/ 508 w 514"/>
                    <a:gd name="T77" fmla="*/ 170 h 556"/>
                    <a:gd name="T78" fmla="*/ 508 w 514"/>
                    <a:gd name="T79" fmla="*/ 186 h 556"/>
                    <a:gd name="T80" fmla="*/ 480 w 514"/>
                    <a:gd name="T81" fmla="*/ 214 h 556"/>
                    <a:gd name="T82" fmla="*/ 456 w 514"/>
                    <a:gd name="T83" fmla="*/ 246 h 556"/>
                    <a:gd name="T84" fmla="*/ 432 w 514"/>
                    <a:gd name="T85" fmla="*/ 246 h 556"/>
                    <a:gd name="T86" fmla="*/ 416 w 514"/>
                    <a:gd name="T87" fmla="*/ 282 h 556"/>
                    <a:gd name="T88" fmla="*/ 410 w 514"/>
                    <a:gd name="T89" fmla="*/ 334 h 556"/>
                    <a:gd name="T90" fmla="*/ 404 w 514"/>
                    <a:gd name="T91" fmla="*/ 386 h 556"/>
                    <a:gd name="T92" fmla="*/ 404 w 514"/>
                    <a:gd name="T93" fmla="*/ 430 h 556"/>
                    <a:gd name="T94" fmla="*/ 392 w 514"/>
                    <a:gd name="T95" fmla="*/ 468 h 556"/>
                    <a:gd name="T96" fmla="*/ 386 w 514"/>
                    <a:gd name="T97" fmla="*/ 514 h 556"/>
                    <a:gd name="T98" fmla="*/ 362 w 514"/>
                    <a:gd name="T99" fmla="*/ 550 h 556"/>
                    <a:gd name="T100" fmla="*/ 344 w 514"/>
                    <a:gd name="T101" fmla="*/ 542 h 556"/>
                    <a:gd name="T102" fmla="*/ 326 w 514"/>
                    <a:gd name="T103" fmla="*/ 520 h 55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514"/>
                    <a:gd name="T157" fmla="*/ 0 h 556"/>
                    <a:gd name="T158" fmla="*/ 514 w 514"/>
                    <a:gd name="T159" fmla="*/ 556 h 55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514" h="556">
                      <a:moveTo>
                        <a:pt x="326" y="520"/>
                      </a:moveTo>
                      <a:lnTo>
                        <a:pt x="322" y="506"/>
                      </a:lnTo>
                      <a:lnTo>
                        <a:pt x="310" y="490"/>
                      </a:lnTo>
                      <a:lnTo>
                        <a:pt x="310" y="476"/>
                      </a:lnTo>
                      <a:lnTo>
                        <a:pt x="316" y="460"/>
                      </a:lnTo>
                      <a:lnTo>
                        <a:pt x="326" y="460"/>
                      </a:lnTo>
                      <a:lnTo>
                        <a:pt x="340" y="446"/>
                      </a:lnTo>
                      <a:lnTo>
                        <a:pt x="350" y="430"/>
                      </a:lnTo>
                      <a:lnTo>
                        <a:pt x="344" y="416"/>
                      </a:lnTo>
                      <a:lnTo>
                        <a:pt x="334" y="408"/>
                      </a:lnTo>
                      <a:lnTo>
                        <a:pt x="316" y="416"/>
                      </a:lnTo>
                      <a:lnTo>
                        <a:pt x="310" y="402"/>
                      </a:lnTo>
                      <a:lnTo>
                        <a:pt x="292" y="408"/>
                      </a:lnTo>
                      <a:lnTo>
                        <a:pt x="280" y="402"/>
                      </a:lnTo>
                      <a:lnTo>
                        <a:pt x="262" y="394"/>
                      </a:lnTo>
                      <a:lnTo>
                        <a:pt x="258" y="378"/>
                      </a:lnTo>
                      <a:lnTo>
                        <a:pt x="240" y="372"/>
                      </a:lnTo>
                      <a:lnTo>
                        <a:pt x="228" y="364"/>
                      </a:lnTo>
                      <a:lnTo>
                        <a:pt x="216" y="364"/>
                      </a:lnTo>
                      <a:lnTo>
                        <a:pt x="198" y="348"/>
                      </a:lnTo>
                      <a:lnTo>
                        <a:pt x="186" y="334"/>
                      </a:lnTo>
                      <a:lnTo>
                        <a:pt x="176" y="334"/>
                      </a:lnTo>
                      <a:lnTo>
                        <a:pt x="164" y="342"/>
                      </a:lnTo>
                      <a:lnTo>
                        <a:pt x="152" y="342"/>
                      </a:lnTo>
                      <a:lnTo>
                        <a:pt x="128" y="334"/>
                      </a:lnTo>
                      <a:lnTo>
                        <a:pt x="128" y="320"/>
                      </a:lnTo>
                      <a:lnTo>
                        <a:pt x="118" y="310"/>
                      </a:lnTo>
                      <a:lnTo>
                        <a:pt x="98" y="310"/>
                      </a:lnTo>
                      <a:lnTo>
                        <a:pt x="86" y="320"/>
                      </a:lnTo>
                      <a:lnTo>
                        <a:pt x="76" y="328"/>
                      </a:lnTo>
                      <a:lnTo>
                        <a:pt x="62" y="342"/>
                      </a:lnTo>
                      <a:lnTo>
                        <a:pt x="52" y="348"/>
                      </a:lnTo>
                      <a:lnTo>
                        <a:pt x="34" y="364"/>
                      </a:lnTo>
                      <a:lnTo>
                        <a:pt x="28" y="364"/>
                      </a:lnTo>
                      <a:lnTo>
                        <a:pt x="18" y="372"/>
                      </a:lnTo>
                      <a:lnTo>
                        <a:pt x="10" y="356"/>
                      </a:lnTo>
                      <a:lnTo>
                        <a:pt x="10" y="348"/>
                      </a:lnTo>
                      <a:lnTo>
                        <a:pt x="12" y="348"/>
                      </a:lnTo>
                      <a:lnTo>
                        <a:pt x="22" y="342"/>
                      </a:lnTo>
                      <a:lnTo>
                        <a:pt x="28" y="328"/>
                      </a:lnTo>
                      <a:lnTo>
                        <a:pt x="28" y="310"/>
                      </a:lnTo>
                      <a:lnTo>
                        <a:pt x="18" y="304"/>
                      </a:lnTo>
                      <a:lnTo>
                        <a:pt x="4" y="296"/>
                      </a:lnTo>
                      <a:lnTo>
                        <a:pt x="4" y="282"/>
                      </a:lnTo>
                      <a:lnTo>
                        <a:pt x="4" y="268"/>
                      </a:lnTo>
                      <a:lnTo>
                        <a:pt x="18" y="260"/>
                      </a:lnTo>
                      <a:lnTo>
                        <a:pt x="18" y="246"/>
                      </a:lnTo>
                      <a:lnTo>
                        <a:pt x="18" y="230"/>
                      </a:lnTo>
                      <a:lnTo>
                        <a:pt x="12" y="214"/>
                      </a:lnTo>
                      <a:lnTo>
                        <a:pt x="0" y="208"/>
                      </a:lnTo>
                      <a:lnTo>
                        <a:pt x="12" y="192"/>
                      </a:lnTo>
                      <a:lnTo>
                        <a:pt x="4" y="178"/>
                      </a:lnTo>
                      <a:lnTo>
                        <a:pt x="18" y="170"/>
                      </a:lnTo>
                      <a:lnTo>
                        <a:pt x="22" y="156"/>
                      </a:lnTo>
                      <a:lnTo>
                        <a:pt x="12" y="156"/>
                      </a:lnTo>
                      <a:lnTo>
                        <a:pt x="0" y="156"/>
                      </a:lnTo>
                      <a:lnTo>
                        <a:pt x="0" y="140"/>
                      </a:lnTo>
                      <a:lnTo>
                        <a:pt x="4" y="126"/>
                      </a:lnTo>
                      <a:lnTo>
                        <a:pt x="12" y="112"/>
                      </a:lnTo>
                      <a:lnTo>
                        <a:pt x="22" y="104"/>
                      </a:lnTo>
                      <a:lnTo>
                        <a:pt x="28" y="90"/>
                      </a:lnTo>
                      <a:lnTo>
                        <a:pt x="34" y="90"/>
                      </a:lnTo>
                      <a:lnTo>
                        <a:pt x="46" y="96"/>
                      </a:lnTo>
                      <a:lnTo>
                        <a:pt x="58" y="104"/>
                      </a:lnTo>
                      <a:lnTo>
                        <a:pt x="70" y="112"/>
                      </a:lnTo>
                      <a:lnTo>
                        <a:pt x="82" y="118"/>
                      </a:lnTo>
                      <a:lnTo>
                        <a:pt x="94" y="118"/>
                      </a:lnTo>
                      <a:lnTo>
                        <a:pt x="104" y="112"/>
                      </a:lnTo>
                      <a:lnTo>
                        <a:pt x="118" y="96"/>
                      </a:lnTo>
                      <a:lnTo>
                        <a:pt x="128" y="96"/>
                      </a:lnTo>
                      <a:lnTo>
                        <a:pt x="146" y="96"/>
                      </a:lnTo>
                      <a:lnTo>
                        <a:pt x="152" y="82"/>
                      </a:lnTo>
                      <a:lnTo>
                        <a:pt x="152" y="66"/>
                      </a:lnTo>
                      <a:lnTo>
                        <a:pt x="146" y="52"/>
                      </a:lnTo>
                      <a:lnTo>
                        <a:pt x="152" y="38"/>
                      </a:lnTo>
                      <a:lnTo>
                        <a:pt x="164" y="38"/>
                      </a:lnTo>
                      <a:lnTo>
                        <a:pt x="176" y="38"/>
                      </a:lnTo>
                      <a:lnTo>
                        <a:pt x="186" y="38"/>
                      </a:lnTo>
                      <a:lnTo>
                        <a:pt x="198" y="38"/>
                      </a:lnTo>
                      <a:lnTo>
                        <a:pt x="210" y="46"/>
                      </a:lnTo>
                      <a:lnTo>
                        <a:pt x="222" y="46"/>
                      </a:lnTo>
                      <a:lnTo>
                        <a:pt x="234" y="38"/>
                      </a:lnTo>
                      <a:lnTo>
                        <a:pt x="246" y="22"/>
                      </a:lnTo>
                      <a:lnTo>
                        <a:pt x="262" y="22"/>
                      </a:lnTo>
                      <a:lnTo>
                        <a:pt x="276" y="14"/>
                      </a:lnTo>
                      <a:lnTo>
                        <a:pt x="284" y="8"/>
                      </a:lnTo>
                      <a:lnTo>
                        <a:pt x="294" y="0"/>
                      </a:lnTo>
                      <a:lnTo>
                        <a:pt x="292" y="0"/>
                      </a:lnTo>
                      <a:lnTo>
                        <a:pt x="304" y="0"/>
                      </a:lnTo>
                      <a:lnTo>
                        <a:pt x="310" y="14"/>
                      </a:lnTo>
                      <a:lnTo>
                        <a:pt x="322" y="22"/>
                      </a:lnTo>
                      <a:lnTo>
                        <a:pt x="322" y="38"/>
                      </a:lnTo>
                      <a:lnTo>
                        <a:pt x="328" y="52"/>
                      </a:lnTo>
                      <a:lnTo>
                        <a:pt x="344" y="52"/>
                      </a:lnTo>
                      <a:lnTo>
                        <a:pt x="358" y="38"/>
                      </a:lnTo>
                      <a:lnTo>
                        <a:pt x="368" y="30"/>
                      </a:lnTo>
                      <a:lnTo>
                        <a:pt x="380" y="14"/>
                      </a:lnTo>
                      <a:lnTo>
                        <a:pt x="392" y="8"/>
                      </a:lnTo>
                      <a:lnTo>
                        <a:pt x="410" y="0"/>
                      </a:lnTo>
                      <a:lnTo>
                        <a:pt x="422" y="8"/>
                      </a:lnTo>
                      <a:lnTo>
                        <a:pt x="434" y="14"/>
                      </a:lnTo>
                      <a:lnTo>
                        <a:pt x="444" y="14"/>
                      </a:lnTo>
                      <a:lnTo>
                        <a:pt x="456" y="22"/>
                      </a:lnTo>
                      <a:lnTo>
                        <a:pt x="462" y="38"/>
                      </a:lnTo>
                      <a:lnTo>
                        <a:pt x="468" y="46"/>
                      </a:lnTo>
                      <a:lnTo>
                        <a:pt x="466" y="46"/>
                      </a:lnTo>
                      <a:lnTo>
                        <a:pt x="480" y="74"/>
                      </a:lnTo>
                      <a:lnTo>
                        <a:pt x="492" y="82"/>
                      </a:lnTo>
                      <a:lnTo>
                        <a:pt x="492" y="96"/>
                      </a:lnTo>
                      <a:lnTo>
                        <a:pt x="486" y="112"/>
                      </a:lnTo>
                      <a:lnTo>
                        <a:pt x="480" y="126"/>
                      </a:lnTo>
                      <a:lnTo>
                        <a:pt x="468" y="126"/>
                      </a:lnTo>
                      <a:lnTo>
                        <a:pt x="468" y="142"/>
                      </a:lnTo>
                      <a:lnTo>
                        <a:pt x="474" y="156"/>
                      </a:lnTo>
                      <a:lnTo>
                        <a:pt x="486" y="164"/>
                      </a:lnTo>
                      <a:lnTo>
                        <a:pt x="496" y="170"/>
                      </a:lnTo>
                      <a:lnTo>
                        <a:pt x="508" y="170"/>
                      </a:lnTo>
                      <a:lnTo>
                        <a:pt x="514" y="172"/>
                      </a:lnTo>
                      <a:lnTo>
                        <a:pt x="514" y="170"/>
                      </a:lnTo>
                      <a:lnTo>
                        <a:pt x="508" y="186"/>
                      </a:lnTo>
                      <a:lnTo>
                        <a:pt x="496" y="192"/>
                      </a:lnTo>
                      <a:lnTo>
                        <a:pt x="486" y="202"/>
                      </a:lnTo>
                      <a:lnTo>
                        <a:pt x="480" y="214"/>
                      </a:lnTo>
                      <a:lnTo>
                        <a:pt x="474" y="230"/>
                      </a:lnTo>
                      <a:lnTo>
                        <a:pt x="468" y="246"/>
                      </a:lnTo>
                      <a:lnTo>
                        <a:pt x="456" y="246"/>
                      </a:lnTo>
                      <a:lnTo>
                        <a:pt x="450" y="230"/>
                      </a:lnTo>
                      <a:lnTo>
                        <a:pt x="438" y="230"/>
                      </a:lnTo>
                      <a:lnTo>
                        <a:pt x="432" y="246"/>
                      </a:lnTo>
                      <a:lnTo>
                        <a:pt x="432" y="252"/>
                      </a:lnTo>
                      <a:lnTo>
                        <a:pt x="426" y="268"/>
                      </a:lnTo>
                      <a:lnTo>
                        <a:pt x="416" y="282"/>
                      </a:lnTo>
                      <a:lnTo>
                        <a:pt x="416" y="296"/>
                      </a:lnTo>
                      <a:lnTo>
                        <a:pt x="416" y="310"/>
                      </a:lnTo>
                      <a:lnTo>
                        <a:pt x="410" y="334"/>
                      </a:lnTo>
                      <a:lnTo>
                        <a:pt x="410" y="348"/>
                      </a:lnTo>
                      <a:lnTo>
                        <a:pt x="404" y="372"/>
                      </a:lnTo>
                      <a:lnTo>
                        <a:pt x="404" y="386"/>
                      </a:lnTo>
                      <a:lnTo>
                        <a:pt x="410" y="402"/>
                      </a:lnTo>
                      <a:lnTo>
                        <a:pt x="410" y="416"/>
                      </a:lnTo>
                      <a:lnTo>
                        <a:pt x="404" y="430"/>
                      </a:lnTo>
                      <a:lnTo>
                        <a:pt x="404" y="446"/>
                      </a:lnTo>
                      <a:lnTo>
                        <a:pt x="398" y="454"/>
                      </a:lnTo>
                      <a:lnTo>
                        <a:pt x="392" y="468"/>
                      </a:lnTo>
                      <a:lnTo>
                        <a:pt x="392" y="482"/>
                      </a:lnTo>
                      <a:lnTo>
                        <a:pt x="392" y="498"/>
                      </a:lnTo>
                      <a:lnTo>
                        <a:pt x="386" y="514"/>
                      </a:lnTo>
                      <a:lnTo>
                        <a:pt x="380" y="528"/>
                      </a:lnTo>
                      <a:lnTo>
                        <a:pt x="374" y="542"/>
                      </a:lnTo>
                      <a:lnTo>
                        <a:pt x="362" y="550"/>
                      </a:lnTo>
                      <a:lnTo>
                        <a:pt x="362" y="556"/>
                      </a:lnTo>
                      <a:lnTo>
                        <a:pt x="358" y="556"/>
                      </a:lnTo>
                      <a:lnTo>
                        <a:pt x="344" y="542"/>
                      </a:lnTo>
                      <a:lnTo>
                        <a:pt x="336" y="528"/>
                      </a:lnTo>
                      <a:lnTo>
                        <a:pt x="332" y="528"/>
                      </a:lnTo>
                      <a:lnTo>
                        <a:pt x="326" y="520"/>
                      </a:lnTo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133" name="Group 145"/>
            <p:cNvGrpSpPr>
              <a:grpSpLocks noChangeAspect="1"/>
            </p:cNvGrpSpPr>
            <p:nvPr/>
          </p:nvGrpSpPr>
          <p:grpSpPr bwMode="auto">
            <a:xfrm>
              <a:off x="5692775" y="2962276"/>
              <a:ext cx="660400" cy="236538"/>
              <a:chOff x="3446" y="2226"/>
              <a:chExt cx="378" cy="136"/>
            </a:xfrm>
          </p:grpSpPr>
          <p:sp>
            <p:nvSpPr>
              <p:cNvPr id="35917" name="Freeform 146"/>
              <p:cNvSpPr>
                <a:spLocks noChangeAspect="1"/>
              </p:cNvSpPr>
              <p:nvPr/>
            </p:nvSpPr>
            <p:spPr bwMode="auto">
              <a:xfrm>
                <a:off x="3446" y="2226"/>
                <a:ext cx="370" cy="126"/>
              </a:xfrm>
              <a:custGeom>
                <a:avLst/>
                <a:gdLst>
                  <a:gd name="T0" fmla="*/ 358 w 370"/>
                  <a:gd name="T1" fmla="*/ 90 h 126"/>
                  <a:gd name="T2" fmla="*/ 364 w 370"/>
                  <a:gd name="T3" fmla="*/ 60 h 126"/>
                  <a:gd name="T4" fmla="*/ 370 w 370"/>
                  <a:gd name="T5" fmla="*/ 32 h 126"/>
                  <a:gd name="T6" fmla="*/ 358 w 370"/>
                  <a:gd name="T7" fmla="*/ 16 h 126"/>
                  <a:gd name="T8" fmla="*/ 336 w 370"/>
                  <a:gd name="T9" fmla="*/ 24 h 126"/>
                  <a:gd name="T10" fmla="*/ 318 w 370"/>
                  <a:gd name="T11" fmla="*/ 46 h 126"/>
                  <a:gd name="T12" fmla="*/ 294 w 370"/>
                  <a:gd name="T13" fmla="*/ 46 h 126"/>
                  <a:gd name="T14" fmla="*/ 270 w 370"/>
                  <a:gd name="T15" fmla="*/ 54 h 126"/>
                  <a:gd name="T16" fmla="*/ 248 w 370"/>
                  <a:gd name="T17" fmla="*/ 68 h 126"/>
                  <a:gd name="T18" fmla="*/ 230 w 370"/>
                  <a:gd name="T19" fmla="*/ 38 h 126"/>
                  <a:gd name="T20" fmla="*/ 248 w 370"/>
                  <a:gd name="T21" fmla="*/ 16 h 126"/>
                  <a:gd name="T22" fmla="*/ 230 w 370"/>
                  <a:gd name="T23" fmla="*/ 2 h 126"/>
                  <a:gd name="T24" fmla="*/ 206 w 370"/>
                  <a:gd name="T25" fmla="*/ 16 h 126"/>
                  <a:gd name="T26" fmla="*/ 182 w 370"/>
                  <a:gd name="T27" fmla="*/ 38 h 126"/>
                  <a:gd name="T28" fmla="*/ 160 w 370"/>
                  <a:gd name="T29" fmla="*/ 16 h 126"/>
                  <a:gd name="T30" fmla="*/ 142 w 370"/>
                  <a:gd name="T31" fmla="*/ 14 h 126"/>
                  <a:gd name="T32" fmla="*/ 130 w 370"/>
                  <a:gd name="T33" fmla="*/ 34 h 126"/>
                  <a:gd name="T34" fmla="*/ 106 w 370"/>
                  <a:gd name="T35" fmla="*/ 10 h 126"/>
                  <a:gd name="T36" fmla="*/ 82 w 370"/>
                  <a:gd name="T37" fmla="*/ 2 h 126"/>
                  <a:gd name="T38" fmla="*/ 60 w 370"/>
                  <a:gd name="T39" fmla="*/ 10 h 126"/>
                  <a:gd name="T40" fmla="*/ 52 w 370"/>
                  <a:gd name="T41" fmla="*/ 0 h 126"/>
                  <a:gd name="T42" fmla="*/ 42 w 370"/>
                  <a:gd name="T43" fmla="*/ 32 h 126"/>
                  <a:gd name="T44" fmla="*/ 30 w 370"/>
                  <a:gd name="T45" fmla="*/ 60 h 126"/>
                  <a:gd name="T46" fmla="*/ 6 w 370"/>
                  <a:gd name="T47" fmla="*/ 76 h 126"/>
                  <a:gd name="T48" fmla="*/ 12 w 370"/>
                  <a:gd name="T49" fmla="*/ 76 h 126"/>
                  <a:gd name="T50" fmla="*/ 30 w 370"/>
                  <a:gd name="T51" fmla="*/ 98 h 126"/>
                  <a:gd name="T52" fmla="*/ 34 w 370"/>
                  <a:gd name="T53" fmla="*/ 126 h 126"/>
                  <a:gd name="T54" fmla="*/ 64 w 370"/>
                  <a:gd name="T55" fmla="*/ 112 h 126"/>
                  <a:gd name="T56" fmla="*/ 88 w 370"/>
                  <a:gd name="T57" fmla="*/ 90 h 126"/>
                  <a:gd name="T58" fmla="*/ 118 w 370"/>
                  <a:gd name="T59" fmla="*/ 76 h 126"/>
                  <a:gd name="T60" fmla="*/ 142 w 370"/>
                  <a:gd name="T61" fmla="*/ 90 h 126"/>
                  <a:gd name="T62" fmla="*/ 164 w 370"/>
                  <a:gd name="T63" fmla="*/ 98 h 126"/>
                  <a:gd name="T64" fmla="*/ 176 w 370"/>
                  <a:gd name="T65" fmla="*/ 120 h 126"/>
                  <a:gd name="T66" fmla="*/ 200 w 370"/>
                  <a:gd name="T67" fmla="*/ 106 h 126"/>
                  <a:gd name="T68" fmla="*/ 224 w 370"/>
                  <a:gd name="T69" fmla="*/ 120 h 126"/>
                  <a:gd name="T70" fmla="*/ 248 w 370"/>
                  <a:gd name="T71" fmla="*/ 126 h 126"/>
                  <a:gd name="T72" fmla="*/ 270 w 370"/>
                  <a:gd name="T73" fmla="*/ 126 h 126"/>
                  <a:gd name="T74" fmla="*/ 294 w 370"/>
                  <a:gd name="T75" fmla="*/ 112 h 126"/>
                  <a:gd name="T76" fmla="*/ 318 w 370"/>
                  <a:gd name="T77" fmla="*/ 98 h 126"/>
                  <a:gd name="T78" fmla="*/ 340 w 370"/>
                  <a:gd name="T79" fmla="*/ 98 h 1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70"/>
                  <a:gd name="T121" fmla="*/ 0 h 126"/>
                  <a:gd name="T122" fmla="*/ 370 w 370"/>
                  <a:gd name="T123" fmla="*/ 126 h 12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70" h="126">
                    <a:moveTo>
                      <a:pt x="352" y="106"/>
                    </a:moveTo>
                    <a:lnTo>
                      <a:pt x="358" y="90"/>
                    </a:lnTo>
                    <a:lnTo>
                      <a:pt x="358" y="76"/>
                    </a:lnTo>
                    <a:lnTo>
                      <a:pt x="364" y="60"/>
                    </a:lnTo>
                    <a:lnTo>
                      <a:pt x="364" y="46"/>
                    </a:lnTo>
                    <a:lnTo>
                      <a:pt x="370" y="32"/>
                    </a:lnTo>
                    <a:lnTo>
                      <a:pt x="370" y="16"/>
                    </a:lnTo>
                    <a:lnTo>
                      <a:pt x="358" y="16"/>
                    </a:lnTo>
                    <a:lnTo>
                      <a:pt x="346" y="16"/>
                    </a:lnTo>
                    <a:lnTo>
                      <a:pt x="336" y="24"/>
                    </a:lnTo>
                    <a:lnTo>
                      <a:pt x="328" y="38"/>
                    </a:lnTo>
                    <a:lnTo>
                      <a:pt x="318" y="46"/>
                    </a:lnTo>
                    <a:lnTo>
                      <a:pt x="306" y="46"/>
                    </a:lnTo>
                    <a:lnTo>
                      <a:pt x="294" y="46"/>
                    </a:lnTo>
                    <a:lnTo>
                      <a:pt x="282" y="46"/>
                    </a:lnTo>
                    <a:lnTo>
                      <a:pt x="270" y="54"/>
                    </a:lnTo>
                    <a:lnTo>
                      <a:pt x="258" y="68"/>
                    </a:lnTo>
                    <a:lnTo>
                      <a:pt x="248" y="68"/>
                    </a:lnTo>
                    <a:lnTo>
                      <a:pt x="234" y="54"/>
                    </a:lnTo>
                    <a:lnTo>
                      <a:pt x="230" y="38"/>
                    </a:lnTo>
                    <a:lnTo>
                      <a:pt x="242" y="32"/>
                    </a:lnTo>
                    <a:lnTo>
                      <a:pt x="248" y="16"/>
                    </a:lnTo>
                    <a:lnTo>
                      <a:pt x="242" y="2"/>
                    </a:lnTo>
                    <a:lnTo>
                      <a:pt x="230" y="2"/>
                    </a:lnTo>
                    <a:lnTo>
                      <a:pt x="218" y="10"/>
                    </a:lnTo>
                    <a:lnTo>
                      <a:pt x="206" y="16"/>
                    </a:lnTo>
                    <a:lnTo>
                      <a:pt x="194" y="32"/>
                    </a:lnTo>
                    <a:lnTo>
                      <a:pt x="182" y="38"/>
                    </a:lnTo>
                    <a:lnTo>
                      <a:pt x="170" y="32"/>
                    </a:lnTo>
                    <a:lnTo>
                      <a:pt x="160" y="16"/>
                    </a:lnTo>
                    <a:lnTo>
                      <a:pt x="158" y="14"/>
                    </a:lnTo>
                    <a:lnTo>
                      <a:pt x="142" y="14"/>
                    </a:lnTo>
                    <a:lnTo>
                      <a:pt x="136" y="30"/>
                    </a:lnTo>
                    <a:lnTo>
                      <a:pt x="130" y="34"/>
                    </a:lnTo>
                    <a:lnTo>
                      <a:pt x="118" y="24"/>
                    </a:lnTo>
                    <a:lnTo>
                      <a:pt x="106" y="10"/>
                    </a:lnTo>
                    <a:lnTo>
                      <a:pt x="96" y="2"/>
                    </a:lnTo>
                    <a:lnTo>
                      <a:pt x="82" y="2"/>
                    </a:lnTo>
                    <a:lnTo>
                      <a:pt x="72" y="10"/>
                    </a:lnTo>
                    <a:lnTo>
                      <a:pt x="60" y="10"/>
                    </a:lnTo>
                    <a:lnTo>
                      <a:pt x="52" y="0"/>
                    </a:lnTo>
                    <a:lnTo>
                      <a:pt x="42" y="16"/>
                    </a:lnTo>
                    <a:lnTo>
                      <a:pt x="42" y="32"/>
                    </a:lnTo>
                    <a:lnTo>
                      <a:pt x="42" y="46"/>
                    </a:lnTo>
                    <a:lnTo>
                      <a:pt x="30" y="60"/>
                    </a:lnTo>
                    <a:lnTo>
                      <a:pt x="18" y="60"/>
                    </a:lnTo>
                    <a:lnTo>
                      <a:pt x="6" y="76"/>
                    </a:lnTo>
                    <a:lnTo>
                      <a:pt x="0" y="76"/>
                    </a:lnTo>
                    <a:lnTo>
                      <a:pt x="12" y="76"/>
                    </a:lnTo>
                    <a:lnTo>
                      <a:pt x="18" y="90"/>
                    </a:lnTo>
                    <a:lnTo>
                      <a:pt x="30" y="98"/>
                    </a:lnTo>
                    <a:lnTo>
                      <a:pt x="30" y="112"/>
                    </a:lnTo>
                    <a:lnTo>
                      <a:pt x="34" y="126"/>
                    </a:lnTo>
                    <a:lnTo>
                      <a:pt x="54" y="126"/>
                    </a:lnTo>
                    <a:lnTo>
                      <a:pt x="64" y="112"/>
                    </a:lnTo>
                    <a:lnTo>
                      <a:pt x="76" y="106"/>
                    </a:lnTo>
                    <a:lnTo>
                      <a:pt x="88" y="90"/>
                    </a:lnTo>
                    <a:lnTo>
                      <a:pt x="100" y="84"/>
                    </a:lnTo>
                    <a:lnTo>
                      <a:pt x="118" y="76"/>
                    </a:lnTo>
                    <a:lnTo>
                      <a:pt x="130" y="84"/>
                    </a:lnTo>
                    <a:lnTo>
                      <a:pt x="142" y="90"/>
                    </a:lnTo>
                    <a:lnTo>
                      <a:pt x="154" y="90"/>
                    </a:lnTo>
                    <a:lnTo>
                      <a:pt x="164" y="98"/>
                    </a:lnTo>
                    <a:lnTo>
                      <a:pt x="170" y="112"/>
                    </a:lnTo>
                    <a:lnTo>
                      <a:pt x="176" y="120"/>
                    </a:lnTo>
                    <a:lnTo>
                      <a:pt x="188" y="106"/>
                    </a:lnTo>
                    <a:lnTo>
                      <a:pt x="200" y="106"/>
                    </a:lnTo>
                    <a:lnTo>
                      <a:pt x="212" y="106"/>
                    </a:lnTo>
                    <a:lnTo>
                      <a:pt x="224" y="120"/>
                    </a:lnTo>
                    <a:lnTo>
                      <a:pt x="234" y="126"/>
                    </a:lnTo>
                    <a:lnTo>
                      <a:pt x="248" y="126"/>
                    </a:lnTo>
                    <a:lnTo>
                      <a:pt x="258" y="126"/>
                    </a:lnTo>
                    <a:lnTo>
                      <a:pt x="270" y="126"/>
                    </a:lnTo>
                    <a:lnTo>
                      <a:pt x="282" y="120"/>
                    </a:lnTo>
                    <a:lnTo>
                      <a:pt x="294" y="112"/>
                    </a:lnTo>
                    <a:lnTo>
                      <a:pt x="306" y="98"/>
                    </a:lnTo>
                    <a:lnTo>
                      <a:pt x="318" y="98"/>
                    </a:lnTo>
                    <a:lnTo>
                      <a:pt x="328" y="98"/>
                    </a:lnTo>
                    <a:lnTo>
                      <a:pt x="340" y="98"/>
                    </a:lnTo>
                    <a:lnTo>
                      <a:pt x="352" y="10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18" name="Freeform 147"/>
              <p:cNvSpPr>
                <a:spLocks noChangeAspect="1"/>
              </p:cNvSpPr>
              <p:nvPr/>
            </p:nvSpPr>
            <p:spPr bwMode="auto">
              <a:xfrm>
                <a:off x="3456" y="2236"/>
                <a:ext cx="368" cy="126"/>
              </a:xfrm>
              <a:custGeom>
                <a:avLst/>
                <a:gdLst>
                  <a:gd name="T0" fmla="*/ 358 w 368"/>
                  <a:gd name="T1" fmla="*/ 90 h 126"/>
                  <a:gd name="T2" fmla="*/ 364 w 368"/>
                  <a:gd name="T3" fmla="*/ 60 h 126"/>
                  <a:gd name="T4" fmla="*/ 368 w 368"/>
                  <a:gd name="T5" fmla="*/ 32 h 126"/>
                  <a:gd name="T6" fmla="*/ 358 w 368"/>
                  <a:gd name="T7" fmla="*/ 16 h 126"/>
                  <a:gd name="T8" fmla="*/ 334 w 368"/>
                  <a:gd name="T9" fmla="*/ 24 h 126"/>
                  <a:gd name="T10" fmla="*/ 316 w 368"/>
                  <a:gd name="T11" fmla="*/ 46 h 126"/>
                  <a:gd name="T12" fmla="*/ 292 w 368"/>
                  <a:gd name="T13" fmla="*/ 46 h 126"/>
                  <a:gd name="T14" fmla="*/ 270 w 368"/>
                  <a:gd name="T15" fmla="*/ 54 h 126"/>
                  <a:gd name="T16" fmla="*/ 248 w 368"/>
                  <a:gd name="T17" fmla="*/ 68 h 126"/>
                  <a:gd name="T18" fmla="*/ 228 w 368"/>
                  <a:gd name="T19" fmla="*/ 38 h 126"/>
                  <a:gd name="T20" fmla="*/ 248 w 368"/>
                  <a:gd name="T21" fmla="*/ 16 h 126"/>
                  <a:gd name="T22" fmla="*/ 228 w 368"/>
                  <a:gd name="T23" fmla="*/ 2 h 126"/>
                  <a:gd name="T24" fmla="*/ 206 w 368"/>
                  <a:gd name="T25" fmla="*/ 16 h 126"/>
                  <a:gd name="T26" fmla="*/ 182 w 368"/>
                  <a:gd name="T27" fmla="*/ 38 h 126"/>
                  <a:gd name="T28" fmla="*/ 158 w 368"/>
                  <a:gd name="T29" fmla="*/ 16 h 126"/>
                  <a:gd name="T30" fmla="*/ 142 w 368"/>
                  <a:gd name="T31" fmla="*/ 14 h 126"/>
                  <a:gd name="T32" fmla="*/ 130 w 368"/>
                  <a:gd name="T33" fmla="*/ 34 h 126"/>
                  <a:gd name="T34" fmla="*/ 106 w 368"/>
                  <a:gd name="T35" fmla="*/ 10 h 126"/>
                  <a:gd name="T36" fmla="*/ 82 w 368"/>
                  <a:gd name="T37" fmla="*/ 2 h 126"/>
                  <a:gd name="T38" fmla="*/ 60 w 368"/>
                  <a:gd name="T39" fmla="*/ 10 h 126"/>
                  <a:gd name="T40" fmla="*/ 52 w 368"/>
                  <a:gd name="T41" fmla="*/ 0 h 126"/>
                  <a:gd name="T42" fmla="*/ 42 w 368"/>
                  <a:gd name="T43" fmla="*/ 32 h 126"/>
                  <a:gd name="T44" fmla="*/ 30 w 368"/>
                  <a:gd name="T45" fmla="*/ 60 h 126"/>
                  <a:gd name="T46" fmla="*/ 6 w 368"/>
                  <a:gd name="T47" fmla="*/ 74 h 126"/>
                  <a:gd name="T48" fmla="*/ 12 w 368"/>
                  <a:gd name="T49" fmla="*/ 76 h 126"/>
                  <a:gd name="T50" fmla="*/ 30 w 368"/>
                  <a:gd name="T51" fmla="*/ 96 h 126"/>
                  <a:gd name="T52" fmla="*/ 34 w 368"/>
                  <a:gd name="T53" fmla="*/ 126 h 126"/>
                  <a:gd name="T54" fmla="*/ 64 w 368"/>
                  <a:gd name="T55" fmla="*/ 112 h 126"/>
                  <a:gd name="T56" fmla="*/ 88 w 368"/>
                  <a:gd name="T57" fmla="*/ 90 h 126"/>
                  <a:gd name="T58" fmla="*/ 118 w 368"/>
                  <a:gd name="T59" fmla="*/ 76 h 126"/>
                  <a:gd name="T60" fmla="*/ 140 w 368"/>
                  <a:gd name="T61" fmla="*/ 90 h 126"/>
                  <a:gd name="T62" fmla="*/ 164 w 368"/>
                  <a:gd name="T63" fmla="*/ 96 h 126"/>
                  <a:gd name="T64" fmla="*/ 176 w 368"/>
                  <a:gd name="T65" fmla="*/ 118 h 126"/>
                  <a:gd name="T66" fmla="*/ 200 w 368"/>
                  <a:gd name="T67" fmla="*/ 104 h 126"/>
                  <a:gd name="T68" fmla="*/ 222 w 368"/>
                  <a:gd name="T69" fmla="*/ 118 h 126"/>
                  <a:gd name="T70" fmla="*/ 248 w 368"/>
                  <a:gd name="T71" fmla="*/ 126 h 126"/>
                  <a:gd name="T72" fmla="*/ 270 w 368"/>
                  <a:gd name="T73" fmla="*/ 126 h 126"/>
                  <a:gd name="T74" fmla="*/ 292 w 368"/>
                  <a:gd name="T75" fmla="*/ 112 h 126"/>
                  <a:gd name="T76" fmla="*/ 316 w 368"/>
                  <a:gd name="T77" fmla="*/ 96 h 126"/>
                  <a:gd name="T78" fmla="*/ 340 w 368"/>
                  <a:gd name="T79" fmla="*/ 96 h 1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68"/>
                  <a:gd name="T121" fmla="*/ 0 h 126"/>
                  <a:gd name="T122" fmla="*/ 368 w 368"/>
                  <a:gd name="T123" fmla="*/ 126 h 12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68" h="126">
                    <a:moveTo>
                      <a:pt x="352" y="104"/>
                    </a:moveTo>
                    <a:lnTo>
                      <a:pt x="358" y="90"/>
                    </a:lnTo>
                    <a:lnTo>
                      <a:pt x="358" y="76"/>
                    </a:lnTo>
                    <a:lnTo>
                      <a:pt x="364" y="60"/>
                    </a:lnTo>
                    <a:lnTo>
                      <a:pt x="364" y="46"/>
                    </a:lnTo>
                    <a:lnTo>
                      <a:pt x="368" y="32"/>
                    </a:lnTo>
                    <a:lnTo>
                      <a:pt x="368" y="16"/>
                    </a:lnTo>
                    <a:lnTo>
                      <a:pt x="358" y="16"/>
                    </a:lnTo>
                    <a:lnTo>
                      <a:pt x="346" y="16"/>
                    </a:lnTo>
                    <a:lnTo>
                      <a:pt x="334" y="24"/>
                    </a:lnTo>
                    <a:lnTo>
                      <a:pt x="328" y="38"/>
                    </a:lnTo>
                    <a:lnTo>
                      <a:pt x="316" y="46"/>
                    </a:lnTo>
                    <a:lnTo>
                      <a:pt x="304" y="46"/>
                    </a:lnTo>
                    <a:lnTo>
                      <a:pt x="292" y="46"/>
                    </a:lnTo>
                    <a:lnTo>
                      <a:pt x="282" y="46"/>
                    </a:lnTo>
                    <a:lnTo>
                      <a:pt x="270" y="54"/>
                    </a:lnTo>
                    <a:lnTo>
                      <a:pt x="258" y="68"/>
                    </a:lnTo>
                    <a:lnTo>
                      <a:pt x="248" y="68"/>
                    </a:lnTo>
                    <a:lnTo>
                      <a:pt x="234" y="54"/>
                    </a:lnTo>
                    <a:lnTo>
                      <a:pt x="228" y="38"/>
                    </a:lnTo>
                    <a:lnTo>
                      <a:pt x="240" y="32"/>
                    </a:lnTo>
                    <a:lnTo>
                      <a:pt x="248" y="16"/>
                    </a:lnTo>
                    <a:lnTo>
                      <a:pt x="240" y="2"/>
                    </a:lnTo>
                    <a:lnTo>
                      <a:pt x="228" y="2"/>
                    </a:lnTo>
                    <a:lnTo>
                      <a:pt x="218" y="10"/>
                    </a:lnTo>
                    <a:lnTo>
                      <a:pt x="206" y="16"/>
                    </a:lnTo>
                    <a:lnTo>
                      <a:pt x="194" y="32"/>
                    </a:lnTo>
                    <a:lnTo>
                      <a:pt x="182" y="38"/>
                    </a:lnTo>
                    <a:lnTo>
                      <a:pt x="170" y="32"/>
                    </a:lnTo>
                    <a:lnTo>
                      <a:pt x="158" y="16"/>
                    </a:lnTo>
                    <a:lnTo>
                      <a:pt x="156" y="14"/>
                    </a:lnTo>
                    <a:lnTo>
                      <a:pt x="142" y="14"/>
                    </a:lnTo>
                    <a:lnTo>
                      <a:pt x="136" y="30"/>
                    </a:lnTo>
                    <a:lnTo>
                      <a:pt x="130" y="34"/>
                    </a:lnTo>
                    <a:lnTo>
                      <a:pt x="118" y="24"/>
                    </a:lnTo>
                    <a:lnTo>
                      <a:pt x="106" y="10"/>
                    </a:lnTo>
                    <a:lnTo>
                      <a:pt x="94" y="2"/>
                    </a:lnTo>
                    <a:lnTo>
                      <a:pt x="82" y="2"/>
                    </a:lnTo>
                    <a:lnTo>
                      <a:pt x="70" y="10"/>
                    </a:lnTo>
                    <a:lnTo>
                      <a:pt x="60" y="1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42" y="16"/>
                    </a:lnTo>
                    <a:lnTo>
                      <a:pt x="42" y="32"/>
                    </a:lnTo>
                    <a:lnTo>
                      <a:pt x="42" y="46"/>
                    </a:lnTo>
                    <a:lnTo>
                      <a:pt x="30" y="60"/>
                    </a:lnTo>
                    <a:lnTo>
                      <a:pt x="18" y="60"/>
                    </a:lnTo>
                    <a:lnTo>
                      <a:pt x="6" y="74"/>
                    </a:lnTo>
                    <a:lnTo>
                      <a:pt x="0" y="76"/>
                    </a:lnTo>
                    <a:lnTo>
                      <a:pt x="12" y="76"/>
                    </a:lnTo>
                    <a:lnTo>
                      <a:pt x="18" y="90"/>
                    </a:lnTo>
                    <a:lnTo>
                      <a:pt x="30" y="96"/>
                    </a:lnTo>
                    <a:lnTo>
                      <a:pt x="30" y="112"/>
                    </a:lnTo>
                    <a:lnTo>
                      <a:pt x="34" y="126"/>
                    </a:lnTo>
                    <a:lnTo>
                      <a:pt x="52" y="126"/>
                    </a:lnTo>
                    <a:lnTo>
                      <a:pt x="64" y="112"/>
                    </a:lnTo>
                    <a:lnTo>
                      <a:pt x="76" y="104"/>
                    </a:lnTo>
                    <a:lnTo>
                      <a:pt x="88" y="90"/>
                    </a:lnTo>
                    <a:lnTo>
                      <a:pt x="100" y="82"/>
                    </a:lnTo>
                    <a:lnTo>
                      <a:pt x="118" y="76"/>
                    </a:lnTo>
                    <a:lnTo>
                      <a:pt x="128" y="82"/>
                    </a:lnTo>
                    <a:lnTo>
                      <a:pt x="140" y="90"/>
                    </a:lnTo>
                    <a:lnTo>
                      <a:pt x="152" y="90"/>
                    </a:lnTo>
                    <a:lnTo>
                      <a:pt x="164" y="96"/>
                    </a:lnTo>
                    <a:lnTo>
                      <a:pt x="170" y="112"/>
                    </a:lnTo>
                    <a:lnTo>
                      <a:pt x="176" y="118"/>
                    </a:lnTo>
                    <a:lnTo>
                      <a:pt x="188" y="104"/>
                    </a:lnTo>
                    <a:lnTo>
                      <a:pt x="200" y="104"/>
                    </a:lnTo>
                    <a:lnTo>
                      <a:pt x="210" y="104"/>
                    </a:lnTo>
                    <a:lnTo>
                      <a:pt x="222" y="118"/>
                    </a:lnTo>
                    <a:lnTo>
                      <a:pt x="234" y="126"/>
                    </a:lnTo>
                    <a:lnTo>
                      <a:pt x="248" y="126"/>
                    </a:lnTo>
                    <a:lnTo>
                      <a:pt x="258" y="126"/>
                    </a:lnTo>
                    <a:lnTo>
                      <a:pt x="270" y="126"/>
                    </a:lnTo>
                    <a:lnTo>
                      <a:pt x="282" y="118"/>
                    </a:lnTo>
                    <a:lnTo>
                      <a:pt x="292" y="112"/>
                    </a:lnTo>
                    <a:lnTo>
                      <a:pt x="304" y="96"/>
                    </a:lnTo>
                    <a:lnTo>
                      <a:pt x="316" y="96"/>
                    </a:lnTo>
                    <a:lnTo>
                      <a:pt x="328" y="96"/>
                    </a:lnTo>
                    <a:lnTo>
                      <a:pt x="340" y="96"/>
                    </a:lnTo>
                    <a:lnTo>
                      <a:pt x="352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19" name="Freeform 148"/>
              <p:cNvSpPr>
                <a:spLocks noChangeAspect="1"/>
              </p:cNvSpPr>
              <p:nvPr/>
            </p:nvSpPr>
            <p:spPr bwMode="auto">
              <a:xfrm>
                <a:off x="3452" y="2230"/>
                <a:ext cx="368" cy="126"/>
              </a:xfrm>
              <a:custGeom>
                <a:avLst/>
                <a:gdLst>
                  <a:gd name="T0" fmla="*/ 356 w 368"/>
                  <a:gd name="T1" fmla="*/ 90 h 126"/>
                  <a:gd name="T2" fmla="*/ 362 w 368"/>
                  <a:gd name="T3" fmla="*/ 62 h 126"/>
                  <a:gd name="T4" fmla="*/ 368 w 368"/>
                  <a:gd name="T5" fmla="*/ 32 h 126"/>
                  <a:gd name="T6" fmla="*/ 356 w 368"/>
                  <a:gd name="T7" fmla="*/ 18 h 126"/>
                  <a:gd name="T8" fmla="*/ 334 w 368"/>
                  <a:gd name="T9" fmla="*/ 24 h 126"/>
                  <a:gd name="T10" fmla="*/ 316 w 368"/>
                  <a:gd name="T11" fmla="*/ 46 h 126"/>
                  <a:gd name="T12" fmla="*/ 292 w 368"/>
                  <a:gd name="T13" fmla="*/ 46 h 126"/>
                  <a:gd name="T14" fmla="*/ 268 w 368"/>
                  <a:gd name="T15" fmla="*/ 54 h 126"/>
                  <a:gd name="T16" fmla="*/ 246 w 368"/>
                  <a:gd name="T17" fmla="*/ 68 h 126"/>
                  <a:gd name="T18" fmla="*/ 228 w 368"/>
                  <a:gd name="T19" fmla="*/ 40 h 126"/>
                  <a:gd name="T20" fmla="*/ 246 w 368"/>
                  <a:gd name="T21" fmla="*/ 18 h 126"/>
                  <a:gd name="T22" fmla="*/ 228 w 368"/>
                  <a:gd name="T23" fmla="*/ 2 h 126"/>
                  <a:gd name="T24" fmla="*/ 204 w 368"/>
                  <a:gd name="T25" fmla="*/ 18 h 126"/>
                  <a:gd name="T26" fmla="*/ 180 w 368"/>
                  <a:gd name="T27" fmla="*/ 40 h 126"/>
                  <a:gd name="T28" fmla="*/ 158 w 368"/>
                  <a:gd name="T29" fmla="*/ 18 h 126"/>
                  <a:gd name="T30" fmla="*/ 142 w 368"/>
                  <a:gd name="T31" fmla="*/ 14 h 126"/>
                  <a:gd name="T32" fmla="*/ 128 w 368"/>
                  <a:gd name="T33" fmla="*/ 36 h 126"/>
                  <a:gd name="T34" fmla="*/ 104 w 368"/>
                  <a:gd name="T35" fmla="*/ 10 h 126"/>
                  <a:gd name="T36" fmla="*/ 82 w 368"/>
                  <a:gd name="T37" fmla="*/ 2 h 126"/>
                  <a:gd name="T38" fmla="*/ 58 w 368"/>
                  <a:gd name="T39" fmla="*/ 10 h 126"/>
                  <a:gd name="T40" fmla="*/ 50 w 368"/>
                  <a:gd name="T41" fmla="*/ 0 h 126"/>
                  <a:gd name="T42" fmla="*/ 40 w 368"/>
                  <a:gd name="T43" fmla="*/ 32 h 126"/>
                  <a:gd name="T44" fmla="*/ 28 w 368"/>
                  <a:gd name="T45" fmla="*/ 60 h 126"/>
                  <a:gd name="T46" fmla="*/ 6 w 368"/>
                  <a:gd name="T47" fmla="*/ 76 h 126"/>
                  <a:gd name="T48" fmla="*/ 10 w 368"/>
                  <a:gd name="T49" fmla="*/ 76 h 126"/>
                  <a:gd name="T50" fmla="*/ 28 w 368"/>
                  <a:gd name="T51" fmla="*/ 98 h 126"/>
                  <a:gd name="T52" fmla="*/ 34 w 368"/>
                  <a:gd name="T53" fmla="*/ 126 h 126"/>
                  <a:gd name="T54" fmla="*/ 64 w 368"/>
                  <a:gd name="T55" fmla="*/ 112 h 126"/>
                  <a:gd name="T56" fmla="*/ 88 w 368"/>
                  <a:gd name="T57" fmla="*/ 90 h 126"/>
                  <a:gd name="T58" fmla="*/ 116 w 368"/>
                  <a:gd name="T59" fmla="*/ 76 h 126"/>
                  <a:gd name="T60" fmla="*/ 140 w 368"/>
                  <a:gd name="T61" fmla="*/ 90 h 126"/>
                  <a:gd name="T62" fmla="*/ 164 w 368"/>
                  <a:gd name="T63" fmla="*/ 98 h 126"/>
                  <a:gd name="T64" fmla="*/ 174 w 368"/>
                  <a:gd name="T65" fmla="*/ 120 h 126"/>
                  <a:gd name="T66" fmla="*/ 198 w 368"/>
                  <a:gd name="T67" fmla="*/ 106 h 126"/>
                  <a:gd name="T68" fmla="*/ 222 w 368"/>
                  <a:gd name="T69" fmla="*/ 120 h 126"/>
                  <a:gd name="T70" fmla="*/ 246 w 368"/>
                  <a:gd name="T71" fmla="*/ 126 h 126"/>
                  <a:gd name="T72" fmla="*/ 268 w 368"/>
                  <a:gd name="T73" fmla="*/ 126 h 126"/>
                  <a:gd name="T74" fmla="*/ 292 w 368"/>
                  <a:gd name="T75" fmla="*/ 112 h 126"/>
                  <a:gd name="T76" fmla="*/ 316 w 368"/>
                  <a:gd name="T77" fmla="*/ 98 h 126"/>
                  <a:gd name="T78" fmla="*/ 338 w 368"/>
                  <a:gd name="T79" fmla="*/ 98 h 1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68"/>
                  <a:gd name="T121" fmla="*/ 0 h 126"/>
                  <a:gd name="T122" fmla="*/ 368 w 368"/>
                  <a:gd name="T123" fmla="*/ 126 h 12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68" h="126">
                    <a:moveTo>
                      <a:pt x="350" y="106"/>
                    </a:moveTo>
                    <a:lnTo>
                      <a:pt x="356" y="90"/>
                    </a:lnTo>
                    <a:lnTo>
                      <a:pt x="356" y="76"/>
                    </a:lnTo>
                    <a:lnTo>
                      <a:pt x="362" y="62"/>
                    </a:lnTo>
                    <a:lnTo>
                      <a:pt x="362" y="46"/>
                    </a:lnTo>
                    <a:lnTo>
                      <a:pt x="368" y="32"/>
                    </a:lnTo>
                    <a:lnTo>
                      <a:pt x="368" y="18"/>
                    </a:lnTo>
                    <a:lnTo>
                      <a:pt x="356" y="18"/>
                    </a:lnTo>
                    <a:lnTo>
                      <a:pt x="344" y="18"/>
                    </a:lnTo>
                    <a:lnTo>
                      <a:pt x="334" y="24"/>
                    </a:lnTo>
                    <a:lnTo>
                      <a:pt x="326" y="40"/>
                    </a:lnTo>
                    <a:lnTo>
                      <a:pt x="316" y="46"/>
                    </a:lnTo>
                    <a:lnTo>
                      <a:pt x="304" y="46"/>
                    </a:lnTo>
                    <a:lnTo>
                      <a:pt x="292" y="46"/>
                    </a:lnTo>
                    <a:lnTo>
                      <a:pt x="280" y="46"/>
                    </a:lnTo>
                    <a:lnTo>
                      <a:pt x="268" y="54"/>
                    </a:lnTo>
                    <a:lnTo>
                      <a:pt x="258" y="68"/>
                    </a:lnTo>
                    <a:lnTo>
                      <a:pt x="246" y="68"/>
                    </a:lnTo>
                    <a:lnTo>
                      <a:pt x="232" y="54"/>
                    </a:lnTo>
                    <a:lnTo>
                      <a:pt x="228" y="40"/>
                    </a:lnTo>
                    <a:lnTo>
                      <a:pt x="240" y="32"/>
                    </a:lnTo>
                    <a:lnTo>
                      <a:pt x="246" y="18"/>
                    </a:lnTo>
                    <a:lnTo>
                      <a:pt x="240" y="2"/>
                    </a:lnTo>
                    <a:lnTo>
                      <a:pt x="228" y="2"/>
                    </a:lnTo>
                    <a:lnTo>
                      <a:pt x="216" y="10"/>
                    </a:lnTo>
                    <a:lnTo>
                      <a:pt x="204" y="18"/>
                    </a:lnTo>
                    <a:lnTo>
                      <a:pt x="192" y="32"/>
                    </a:lnTo>
                    <a:lnTo>
                      <a:pt x="180" y="40"/>
                    </a:lnTo>
                    <a:lnTo>
                      <a:pt x="168" y="32"/>
                    </a:lnTo>
                    <a:lnTo>
                      <a:pt x="158" y="18"/>
                    </a:lnTo>
                    <a:lnTo>
                      <a:pt x="156" y="14"/>
                    </a:lnTo>
                    <a:lnTo>
                      <a:pt x="142" y="14"/>
                    </a:lnTo>
                    <a:lnTo>
                      <a:pt x="134" y="32"/>
                    </a:lnTo>
                    <a:lnTo>
                      <a:pt x="128" y="36"/>
                    </a:lnTo>
                    <a:lnTo>
                      <a:pt x="116" y="26"/>
                    </a:lnTo>
                    <a:lnTo>
                      <a:pt x="104" y="10"/>
                    </a:lnTo>
                    <a:lnTo>
                      <a:pt x="94" y="2"/>
                    </a:lnTo>
                    <a:lnTo>
                      <a:pt x="82" y="2"/>
                    </a:lnTo>
                    <a:lnTo>
                      <a:pt x="70" y="10"/>
                    </a:lnTo>
                    <a:lnTo>
                      <a:pt x="58" y="10"/>
                    </a:lnTo>
                    <a:lnTo>
                      <a:pt x="50" y="0"/>
                    </a:lnTo>
                    <a:lnTo>
                      <a:pt x="40" y="18"/>
                    </a:lnTo>
                    <a:lnTo>
                      <a:pt x="40" y="32"/>
                    </a:lnTo>
                    <a:lnTo>
                      <a:pt x="40" y="46"/>
                    </a:lnTo>
                    <a:lnTo>
                      <a:pt x="28" y="60"/>
                    </a:lnTo>
                    <a:lnTo>
                      <a:pt x="18" y="60"/>
                    </a:lnTo>
                    <a:lnTo>
                      <a:pt x="6" y="76"/>
                    </a:lnTo>
                    <a:lnTo>
                      <a:pt x="0" y="76"/>
                    </a:lnTo>
                    <a:lnTo>
                      <a:pt x="10" y="76"/>
                    </a:lnTo>
                    <a:lnTo>
                      <a:pt x="18" y="90"/>
                    </a:lnTo>
                    <a:lnTo>
                      <a:pt x="28" y="98"/>
                    </a:lnTo>
                    <a:lnTo>
                      <a:pt x="28" y="112"/>
                    </a:lnTo>
                    <a:lnTo>
                      <a:pt x="34" y="126"/>
                    </a:lnTo>
                    <a:lnTo>
                      <a:pt x="52" y="126"/>
                    </a:lnTo>
                    <a:lnTo>
                      <a:pt x="64" y="112"/>
                    </a:lnTo>
                    <a:lnTo>
                      <a:pt x="74" y="106"/>
                    </a:lnTo>
                    <a:lnTo>
                      <a:pt x="88" y="90"/>
                    </a:lnTo>
                    <a:lnTo>
                      <a:pt x="98" y="84"/>
                    </a:lnTo>
                    <a:lnTo>
                      <a:pt x="116" y="76"/>
                    </a:lnTo>
                    <a:lnTo>
                      <a:pt x="128" y="84"/>
                    </a:lnTo>
                    <a:lnTo>
                      <a:pt x="140" y="90"/>
                    </a:lnTo>
                    <a:lnTo>
                      <a:pt x="152" y="90"/>
                    </a:lnTo>
                    <a:lnTo>
                      <a:pt x="164" y="98"/>
                    </a:lnTo>
                    <a:lnTo>
                      <a:pt x="168" y="112"/>
                    </a:lnTo>
                    <a:lnTo>
                      <a:pt x="174" y="120"/>
                    </a:lnTo>
                    <a:lnTo>
                      <a:pt x="186" y="106"/>
                    </a:lnTo>
                    <a:lnTo>
                      <a:pt x="198" y="106"/>
                    </a:lnTo>
                    <a:lnTo>
                      <a:pt x="210" y="106"/>
                    </a:lnTo>
                    <a:lnTo>
                      <a:pt x="222" y="120"/>
                    </a:lnTo>
                    <a:lnTo>
                      <a:pt x="232" y="126"/>
                    </a:lnTo>
                    <a:lnTo>
                      <a:pt x="246" y="126"/>
                    </a:lnTo>
                    <a:lnTo>
                      <a:pt x="258" y="126"/>
                    </a:lnTo>
                    <a:lnTo>
                      <a:pt x="268" y="126"/>
                    </a:lnTo>
                    <a:lnTo>
                      <a:pt x="280" y="120"/>
                    </a:lnTo>
                    <a:lnTo>
                      <a:pt x="292" y="112"/>
                    </a:lnTo>
                    <a:lnTo>
                      <a:pt x="304" y="98"/>
                    </a:lnTo>
                    <a:lnTo>
                      <a:pt x="316" y="98"/>
                    </a:lnTo>
                    <a:lnTo>
                      <a:pt x="326" y="98"/>
                    </a:lnTo>
                    <a:lnTo>
                      <a:pt x="338" y="98"/>
                    </a:lnTo>
                    <a:lnTo>
                      <a:pt x="350" y="10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34" name="Group 149"/>
              <p:cNvGrpSpPr>
                <a:grpSpLocks noChangeAspect="1"/>
              </p:cNvGrpSpPr>
              <p:nvPr/>
            </p:nvGrpSpPr>
            <p:grpSpPr bwMode="auto">
              <a:xfrm>
                <a:off x="3452" y="2230"/>
                <a:ext cx="368" cy="126"/>
                <a:chOff x="3452" y="2230"/>
                <a:chExt cx="368" cy="126"/>
              </a:xfrm>
            </p:grpSpPr>
            <p:sp>
              <p:nvSpPr>
                <p:cNvPr id="35921" name="Freeform 150"/>
                <p:cNvSpPr>
                  <a:spLocks noChangeAspect="1"/>
                </p:cNvSpPr>
                <p:nvPr/>
              </p:nvSpPr>
              <p:spPr bwMode="auto">
                <a:xfrm>
                  <a:off x="3452" y="2230"/>
                  <a:ext cx="368" cy="126"/>
                </a:xfrm>
                <a:custGeom>
                  <a:avLst/>
                  <a:gdLst>
                    <a:gd name="T0" fmla="*/ 356 w 368"/>
                    <a:gd name="T1" fmla="*/ 90 h 126"/>
                    <a:gd name="T2" fmla="*/ 362 w 368"/>
                    <a:gd name="T3" fmla="*/ 62 h 126"/>
                    <a:gd name="T4" fmla="*/ 368 w 368"/>
                    <a:gd name="T5" fmla="*/ 32 h 126"/>
                    <a:gd name="T6" fmla="*/ 356 w 368"/>
                    <a:gd name="T7" fmla="*/ 18 h 126"/>
                    <a:gd name="T8" fmla="*/ 334 w 368"/>
                    <a:gd name="T9" fmla="*/ 24 h 126"/>
                    <a:gd name="T10" fmla="*/ 316 w 368"/>
                    <a:gd name="T11" fmla="*/ 46 h 126"/>
                    <a:gd name="T12" fmla="*/ 292 w 368"/>
                    <a:gd name="T13" fmla="*/ 46 h 126"/>
                    <a:gd name="T14" fmla="*/ 268 w 368"/>
                    <a:gd name="T15" fmla="*/ 54 h 126"/>
                    <a:gd name="T16" fmla="*/ 246 w 368"/>
                    <a:gd name="T17" fmla="*/ 68 h 126"/>
                    <a:gd name="T18" fmla="*/ 228 w 368"/>
                    <a:gd name="T19" fmla="*/ 40 h 126"/>
                    <a:gd name="T20" fmla="*/ 246 w 368"/>
                    <a:gd name="T21" fmla="*/ 18 h 126"/>
                    <a:gd name="T22" fmla="*/ 228 w 368"/>
                    <a:gd name="T23" fmla="*/ 2 h 126"/>
                    <a:gd name="T24" fmla="*/ 204 w 368"/>
                    <a:gd name="T25" fmla="*/ 18 h 126"/>
                    <a:gd name="T26" fmla="*/ 180 w 368"/>
                    <a:gd name="T27" fmla="*/ 40 h 126"/>
                    <a:gd name="T28" fmla="*/ 158 w 368"/>
                    <a:gd name="T29" fmla="*/ 18 h 126"/>
                    <a:gd name="T30" fmla="*/ 142 w 368"/>
                    <a:gd name="T31" fmla="*/ 14 h 126"/>
                    <a:gd name="T32" fmla="*/ 128 w 368"/>
                    <a:gd name="T33" fmla="*/ 36 h 126"/>
                    <a:gd name="T34" fmla="*/ 104 w 368"/>
                    <a:gd name="T35" fmla="*/ 10 h 126"/>
                    <a:gd name="T36" fmla="*/ 82 w 368"/>
                    <a:gd name="T37" fmla="*/ 2 h 126"/>
                    <a:gd name="T38" fmla="*/ 58 w 368"/>
                    <a:gd name="T39" fmla="*/ 10 h 126"/>
                    <a:gd name="T40" fmla="*/ 50 w 368"/>
                    <a:gd name="T41" fmla="*/ 0 h 126"/>
                    <a:gd name="T42" fmla="*/ 40 w 368"/>
                    <a:gd name="T43" fmla="*/ 32 h 126"/>
                    <a:gd name="T44" fmla="*/ 28 w 368"/>
                    <a:gd name="T45" fmla="*/ 60 h 126"/>
                    <a:gd name="T46" fmla="*/ 6 w 368"/>
                    <a:gd name="T47" fmla="*/ 76 h 126"/>
                    <a:gd name="T48" fmla="*/ 10 w 368"/>
                    <a:gd name="T49" fmla="*/ 76 h 126"/>
                    <a:gd name="T50" fmla="*/ 28 w 368"/>
                    <a:gd name="T51" fmla="*/ 98 h 126"/>
                    <a:gd name="T52" fmla="*/ 34 w 368"/>
                    <a:gd name="T53" fmla="*/ 126 h 126"/>
                    <a:gd name="T54" fmla="*/ 64 w 368"/>
                    <a:gd name="T55" fmla="*/ 112 h 126"/>
                    <a:gd name="T56" fmla="*/ 88 w 368"/>
                    <a:gd name="T57" fmla="*/ 90 h 126"/>
                    <a:gd name="T58" fmla="*/ 116 w 368"/>
                    <a:gd name="T59" fmla="*/ 76 h 126"/>
                    <a:gd name="T60" fmla="*/ 140 w 368"/>
                    <a:gd name="T61" fmla="*/ 90 h 126"/>
                    <a:gd name="T62" fmla="*/ 164 w 368"/>
                    <a:gd name="T63" fmla="*/ 98 h 126"/>
                    <a:gd name="T64" fmla="*/ 174 w 368"/>
                    <a:gd name="T65" fmla="*/ 120 h 126"/>
                    <a:gd name="T66" fmla="*/ 198 w 368"/>
                    <a:gd name="T67" fmla="*/ 106 h 126"/>
                    <a:gd name="T68" fmla="*/ 222 w 368"/>
                    <a:gd name="T69" fmla="*/ 120 h 126"/>
                    <a:gd name="T70" fmla="*/ 246 w 368"/>
                    <a:gd name="T71" fmla="*/ 126 h 126"/>
                    <a:gd name="T72" fmla="*/ 268 w 368"/>
                    <a:gd name="T73" fmla="*/ 126 h 126"/>
                    <a:gd name="T74" fmla="*/ 292 w 368"/>
                    <a:gd name="T75" fmla="*/ 112 h 126"/>
                    <a:gd name="T76" fmla="*/ 316 w 368"/>
                    <a:gd name="T77" fmla="*/ 98 h 126"/>
                    <a:gd name="T78" fmla="*/ 338 w 368"/>
                    <a:gd name="T79" fmla="*/ 98 h 12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68"/>
                    <a:gd name="T121" fmla="*/ 0 h 126"/>
                    <a:gd name="T122" fmla="*/ 368 w 368"/>
                    <a:gd name="T123" fmla="*/ 126 h 12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68" h="126">
                      <a:moveTo>
                        <a:pt x="350" y="106"/>
                      </a:moveTo>
                      <a:lnTo>
                        <a:pt x="356" y="90"/>
                      </a:lnTo>
                      <a:lnTo>
                        <a:pt x="356" y="76"/>
                      </a:lnTo>
                      <a:lnTo>
                        <a:pt x="362" y="62"/>
                      </a:lnTo>
                      <a:lnTo>
                        <a:pt x="362" y="46"/>
                      </a:lnTo>
                      <a:lnTo>
                        <a:pt x="368" y="32"/>
                      </a:lnTo>
                      <a:lnTo>
                        <a:pt x="368" y="18"/>
                      </a:lnTo>
                      <a:lnTo>
                        <a:pt x="356" y="18"/>
                      </a:lnTo>
                      <a:lnTo>
                        <a:pt x="344" y="18"/>
                      </a:lnTo>
                      <a:lnTo>
                        <a:pt x="334" y="24"/>
                      </a:lnTo>
                      <a:lnTo>
                        <a:pt x="326" y="40"/>
                      </a:lnTo>
                      <a:lnTo>
                        <a:pt x="316" y="46"/>
                      </a:lnTo>
                      <a:lnTo>
                        <a:pt x="304" y="46"/>
                      </a:lnTo>
                      <a:lnTo>
                        <a:pt x="292" y="46"/>
                      </a:lnTo>
                      <a:lnTo>
                        <a:pt x="280" y="46"/>
                      </a:lnTo>
                      <a:lnTo>
                        <a:pt x="268" y="54"/>
                      </a:lnTo>
                      <a:lnTo>
                        <a:pt x="258" y="68"/>
                      </a:lnTo>
                      <a:lnTo>
                        <a:pt x="246" y="68"/>
                      </a:lnTo>
                      <a:lnTo>
                        <a:pt x="232" y="54"/>
                      </a:lnTo>
                      <a:lnTo>
                        <a:pt x="228" y="40"/>
                      </a:lnTo>
                      <a:lnTo>
                        <a:pt x="240" y="32"/>
                      </a:lnTo>
                      <a:lnTo>
                        <a:pt x="246" y="18"/>
                      </a:lnTo>
                      <a:lnTo>
                        <a:pt x="240" y="2"/>
                      </a:lnTo>
                      <a:lnTo>
                        <a:pt x="228" y="2"/>
                      </a:lnTo>
                      <a:lnTo>
                        <a:pt x="216" y="10"/>
                      </a:lnTo>
                      <a:lnTo>
                        <a:pt x="204" y="18"/>
                      </a:lnTo>
                      <a:lnTo>
                        <a:pt x="192" y="32"/>
                      </a:lnTo>
                      <a:lnTo>
                        <a:pt x="180" y="40"/>
                      </a:lnTo>
                      <a:lnTo>
                        <a:pt x="168" y="32"/>
                      </a:lnTo>
                      <a:lnTo>
                        <a:pt x="158" y="18"/>
                      </a:lnTo>
                      <a:lnTo>
                        <a:pt x="156" y="14"/>
                      </a:lnTo>
                      <a:lnTo>
                        <a:pt x="142" y="14"/>
                      </a:lnTo>
                      <a:lnTo>
                        <a:pt x="134" y="32"/>
                      </a:lnTo>
                      <a:lnTo>
                        <a:pt x="128" y="36"/>
                      </a:lnTo>
                      <a:lnTo>
                        <a:pt x="116" y="26"/>
                      </a:lnTo>
                      <a:lnTo>
                        <a:pt x="104" y="10"/>
                      </a:lnTo>
                      <a:lnTo>
                        <a:pt x="94" y="2"/>
                      </a:lnTo>
                      <a:lnTo>
                        <a:pt x="82" y="2"/>
                      </a:lnTo>
                      <a:lnTo>
                        <a:pt x="70" y="10"/>
                      </a:lnTo>
                      <a:lnTo>
                        <a:pt x="58" y="10"/>
                      </a:lnTo>
                      <a:lnTo>
                        <a:pt x="50" y="0"/>
                      </a:lnTo>
                      <a:lnTo>
                        <a:pt x="40" y="18"/>
                      </a:lnTo>
                      <a:lnTo>
                        <a:pt x="40" y="32"/>
                      </a:lnTo>
                      <a:lnTo>
                        <a:pt x="40" y="46"/>
                      </a:lnTo>
                      <a:lnTo>
                        <a:pt x="28" y="60"/>
                      </a:lnTo>
                      <a:lnTo>
                        <a:pt x="18" y="60"/>
                      </a:lnTo>
                      <a:lnTo>
                        <a:pt x="6" y="76"/>
                      </a:lnTo>
                      <a:lnTo>
                        <a:pt x="0" y="76"/>
                      </a:lnTo>
                      <a:lnTo>
                        <a:pt x="10" y="76"/>
                      </a:lnTo>
                      <a:lnTo>
                        <a:pt x="18" y="90"/>
                      </a:lnTo>
                      <a:lnTo>
                        <a:pt x="28" y="98"/>
                      </a:lnTo>
                      <a:lnTo>
                        <a:pt x="28" y="112"/>
                      </a:lnTo>
                      <a:lnTo>
                        <a:pt x="34" y="126"/>
                      </a:lnTo>
                      <a:lnTo>
                        <a:pt x="52" y="126"/>
                      </a:lnTo>
                      <a:lnTo>
                        <a:pt x="64" y="112"/>
                      </a:lnTo>
                      <a:lnTo>
                        <a:pt x="74" y="106"/>
                      </a:lnTo>
                      <a:lnTo>
                        <a:pt x="88" y="90"/>
                      </a:lnTo>
                      <a:lnTo>
                        <a:pt x="98" y="84"/>
                      </a:lnTo>
                      <a:lnTo>
                        <a:pt x="116" y="76"/>
                      </a:lnTo>
                      <a:lnTo>
                        <a:pt x="128" y="84"/>
                      </a:lnTo>
                      <a:lnTo>
                        <a:pt x="140" y="90"/>
                      </a:lnTo>
                      <a:lnTo>
                        <a:pt x="152" y="90"/>
                      </a:lnTo>
                      <a:lnTo>
                        <a:pt x="164" y="98"/>
                      </a:lnTo>
                      <a:lnTo>
                        <a:pt x="168" y="112"/>
                      </a:lnTo>
                      <a:lnTo>
                        <a:pt x="174" y="120"/>
                      </a:lnTo>
                      <a:lnTo>
                        <a:pt x="186" y="106"/>
                      </a:lnTo>
                      <a:lnTo>
                        <a:pt x="198" y="106"/>
                      </a:lnTo>
                      <a:lnTo>
                        <a:pt x="210" y="106"/>
                      </a:lnTo>
                      <a:lnTo>
                        <a:pt x="222" y="120"/>
                      </a:lnTo>
                      <a:lnTo>
                        <a:pt x="232" y="126"/>
                      </a:lnTo>
                      <a:lnTo>
                        <a:pt x="246" y="126"/>
                      </a:lnTo>
                      <a:lnTo>
                        <a:pt x="258" y="126"/>
                      </a:lnTo>
                      <a:lnTo>
                        <a:pt x="268" y="126"/>
                      </a:lnTo>
                      <a:lnTo>
                        <a:pt x="280" y="120"/>
                      </a:lnTo>
                      <a:lnTo>
                        <a:pt x="292" y="112"/>
                      </a:lnTo>
                      <a:lnTo>
                        <a:pt x="304" y="98"/>
                      </a:lnTo>
                      <a:lnTo>
                        <a:pt x="316" y="98"/>
                      </a:lnTo>
                      <a:lnTo>
                        <a:pt x="326" y="98"/>
                      </a:lnTo>
                      <a:lnTo>
                        <a:pt x="338" y="98"/>
                      </a:lnTo>
                      <a:lnTo>
                        <a:pt x="350" y="106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22" name="Freeform 151"/>
                <p:cNvSpPr>
                  <a:spLocks noChangeAspect="1"/>
                </p:cNvSpPr>
                <p:nvPr/>
              </p:nvSpPr>
              <p:spPr bwMode="auto">
                <a:xfrm>
                  <a:off x="3452" y="2230"/>
                  <a:ext cx="368" cy="126"/>
                </a:xfrm>
                <a:custGeom>
                  <a:avLst/>
                  <a:gdLst>
                    <a:gd name="T0" fmla="*/ 356 w 368"/>
                    <a:gd name="T1" fmla="*/ 90 h 126"/>
                    <a:gd name="T2" fmla="*/ 362 w 368"/>
                    <a:gd name="T3" fmla="*/ 62 h 126"/>
                    <a:gd name="T4" fmla="*/ 368 w 368"/>
                    <a:gd name="T5" fmla="*/ 32 h 126"/>
                    <a:gd name="T6" fmla="*/ 356 w 368"/>
                    <a:gd name="T7" fmla="*/ 18 h 126"/>
                    <a:gd name="T8" fmla="*/ 334 w 368"/>
                    <a:gd name="T9" fmla="*/ 24 h 126"/>
                    <a:gd name="T10" fmla="*/ 316 w 368"/>
                    <a:gd name="T11" fmla="*/ 46 h 126"/>
                    <a:gd name="T12" fmla="*/ 292 w 368"/>
                    <a:gd name="T13" fmla="*/ 46 h 126"/>
                    <a:gd name="T14" fmla="*/ 268 w 368"/>
                    <a:gd name="T15" fmla="*/ 54 h 126"/>
                    <a:gd name="T16" fmla="*/ 246 w 368"/>
                    <a:gd name="T17" fmla="*/ 68 h 126"/>
                    <a:gd name="T18" fmla="*/ 228 w 368"/>
                    <a:gd name="T19" fmla="*/ 40 h 126"/>
                    <a:gd name="T20" fmla="*/ 246 w 368"/>
                    <a:gd name="T21" fmla="*/ 18 h 126"/>
                    <a:gd name="T22" fmla="*/ 228 w 368"/>
                    <a:gd name="T23" fmla="*/ 2 h 126"/>
                    <a:gd name="T24" fmla="*/ 204 w 368"/>
                    <a:gd name="T25" fmla="*/ 18 h 126"/>
                    <a:gd name="T26" fmla="*/ 180 w 368"/>
                    <a:gd name="T27" fmla="*/ 40 h 126"/>
                    <a:gd name="T28" fmla="*/ 158 w 368"/>
                    <a:gd name="T29" fmla="*/ 18 h 126"/>
                    <a:gd name="T30" fmla="*/ 142 w 368"/>
                    <a:gd name="T31" fmla="*/ 14 h 126"/>
                    <a:gd name="T32" fmla="*/ 128 w 368"/>
                    <a:gd name="T33" fmla="*/ 36 h 126"/>
                    <a:gd name="T34" fmla="*/ 104 w 368"/>
                    <a:gd name="T35" fmla="*/ 10 h 126"/>
                    <a:gd name="T36" fmla="*/ 82 w 368"/>
                    <a:gd name="T37" fmla="*/ 2 h 126"/>
                    <a:gd name="T38" fmla="*/ 58 w 368"/>
                    <a:gd name="T39" fmla="*/ 10 h 126"/>
                    <a:gd name="T40" fmla="*/ 50 w 368"/>
                    <a:gd name="T41" fmla="*/ 0 h 126"/>
                    <a:gd name="T42" fmla="*/ 40 w 368"/>
                    <a:gd name="T43" fmla="*/ 32 h 126"/>
                    <a:gd name="T44" fmla="*/ 28 w 368"/>
                    <a:gd name="T45" fmla="*/ 60 h 126"/>
                    <a:gd name="T46" fmla="*/ 6 w 368"/>
                    <a:gd name="T47" fmla="*/ 76 h 126"/>
                    <a:gd name="T48" fmla="*/ 10 w 368"/>
                    <a:gd name="T49" fmla="*/ 76 h 126"/>
                    <a:gd name="T50" fmla="*/ 28 w 368"/>
                    <a:gd name="T51" fmla="*/ 98 h 126"/>
                    <a:gd name="T52" fmla="*/ 34 w 368"/>
                    <a:gd name="T53" fmla="*/ 126 h 126"/>
                    <a:gd name="T54" fmla="*/ 64 w 368"/>
                    <a:gd name="T55" fmla="*/ 112 h 126"/>
                    <a:gd name="T56" fmla="*/ 88 w 368"/>
                    <a:gd name="T57" fmla="*/ 90 h 126"/>
                    <a:gd name="T58" fmla="*/ 116 w 368"/>
                    <a:gd name="T59" fmla="*/ 76 h 126"/>
                    <a:gd name="T60" fmla="*/ 140 w 368"/>
                    <a:gd name="T61" fmla="*/ 90 h 126"/>
                    <a:gd name="T62" fmla="*/ 164 w 368"/>
                    <a:gd name="T63" fmla="*/ 98 h 126"/>
                    <a:gd name="T64" fmla="*/ 174 w 368"/>
                    <a:gd name="T65" fmla="*/ 120 h 126"/>
                    <a:gd name="T66" fmla="*/ 198 w 368"/>
                    <a:gd name="T67" fmla="*/ 106 h 126"/>
                    <a:gd name="T68" fmla="*/ 222 w 368"/>
                    <a:gd name="T69" fmla="*/ 120 h 126"/>
                    <a:gd name="T70" fmla="*/ 246 w 368"/>
                    <a:gd name="T71" fmla="*/ 126 h 126"/>
                    <a:gd name="T72" fmla="*/ 268 w 368"/>
                    <a:gd name="T73" fmla="*/ 126 h 126"/>
                    <a:gd name="T74" fmla="*/ 292 w 368"/>
                    <a:gd name="T75" fmla="*/ 112 h 126"/>
                    <a:gd name="T76" fmla="*/ 316 w 368"/>
                    <a:gd name="T77" fmla="*/ 98 h 126"/>
                    <a:gd name="T78" fmla="*/ 338 w 368"/>
                    <a:gd name="T79" fmla="*/ 98 h 12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68"/>
                    <a:gd name="T121" fmla="*/ 0 h 126"/>
                    <a:gd name="T122" fmla="*/ 368 w 368"/>
                    <a:gd name="T123" fmla="*/ 126 h 12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68" h="126">
                      <a:moveTo>
                        <a:pt x="350" y="106"/>
                      </a:moveTo>
                      <a:lnTo>
                        <a:pt x="356" y="90"/>
                      </a:lnTo>
                      <a:lnTo>
                        <a:pt x="356" y="76"/>
                      </a:lnTo>
                      <a:lnTo>
                        <a:pt x="362" y="62"/>
                      </a:lnTo>
                      <a:lnTo>
                        <a:pt x="362" y="46"/>
                      </a:lnTo>
                      <a:lnTo>
                        <a:pt x="368" y="32"/>
                      </a:lnTo>
                      <a:lnTo>
                        <a:pt x="368" y="18"/>
                      </a:lnTo>
                      <a:lnTo>
                        <a:pt x="356" y="18"/>
                      </a:lnTo>
                      <a:lnTo>
                        <a:pt x="344" y="18"/>
                      </a:lnTo>
                      <a:lnTo>
                        <a:pt x="334" y="24"/>
                      </a:lnTo>
                      <a:lnTo>
                        <a:pt x="326" y="40"/>
                      </a:lnTo>
                      <a:lnTo>
                        <a:pt x="316" y="46"/>
                      </a:lnTo>
                      <a:lnTo>
                        <a:pt x="304" y="46"/>
                      </a:lnTo>
                      <a:lnTo>
                        <a:pt x="292" y="46"/>
                      </a:lnTo>
                      <a:lnTo>
                        <a:pt x="280" y="46"/>
                      </a:lnTo>
                      <a:lnTo>
                        <a:pt x="268" y="54"/>
                      </a:lnTo>
                      <a:lnTo>
                        <a:pt x="258" y="68"/>
                      </a:lnTo>
                      <a:lnTo>
                        <a:pt x="246" y="68"/>
                      </a:lnTo>
                      <a:lnTo>
                        <a:pt x="232" y="54"/>
                      </a:lnTo>
                      <a:lnTo>
                        <a:pt x="228" y="40"/>
                      </a:lnTo>
                      <a:lnTo>
                        <a:pt x="240" y="32"/>
                      </a:lnTo>
                      <a:lnTo>
                        <a:pt x="246" y="18"/>
                      </a:lnTo>
                      <a:lnTo>
                        <a:pt x="240" y="2"/>
                      </a:lnTo>
                      <a:lnTo>
                        <a:pt x="228" y="2"/>
                      </a:lnTo>
                      <a:lnTo>
                        <a:pt x="216" y="10"/>
                      </a:lnTo>
                      <a:lnTo>
                        <a:pt x="204" y="18"/>
                      </a:lnTo>
                      <a:lnTo>
                        <a:pt x="192" y="32"/>
                      </a:lnTo>
                      <a:lnTo>
                        <a:pt x="180" y="40"/>
                      </a:lnTo>
                      <a:lnTo>
                        <a:pt x="168" y="32"/>
                      </a:lnTo>
                      <a:lnTo>
                        <a:pt x="158" y="18"/>
                      </a:lnTo>
                      <a:lnTo>
                        <a:pt x="156" y="14"/>
                      </a:lnTo>
                      <a:lnTo>
                        <a:pt x="142" y="14"/>
                      </a:lnTo>
                      <a:lnTo>
                        <a:pt x="134" y="32"/>
                      </a:lnTo>
                      <a:lnTo>
                        <a:pt x="128" y="36"/>
                      </a:lnTo>
                      <a:lnTo>
                        <a:pt x="116" y="26"/>
                      </a:lnTo>
                      <a:lnTo>
                        <a:pt x="104" y="10"/>
                      </a:lnTo>
                      <a:lnTo>
                        <a:pt x="94" y="2"/>
                      </a:lnTo>
                      <a:lnTo>
                        <a:pt x="82" y="2"/>
                      </a:lnTo>
                      <a:lnTo>
                        <a:pt x="70" y="10"/>
                      </a:lnTo>
                      <a:lnTo>
                        <a:pt x="58" y="10"/>
                      </a:lnTo>
                      <a:lnTo>
                        <a:pt x="50" y="0"/>
                      </a:lnTo>
                      <a:lnTo>
                        <a:pt x="40" y="18"/>
                      </a:lnTo>
                      <a:lnTo>
                        <a:pt x="40" y="32"/>
                      </a:lnTo>
                      <a:lnTo>
                        <a:pt x="40" y="46"/>
                      </a:lnTo>
                      <a:lnTo>
                        <a:pt x="28" y="60"/>
                      </a:lnTo>
                      <a:lnTo>
                        <a:pt x="18" y="60"/>
                      </a:lnTo>
                      <a:lnTo>
                        <a:pt x="6" y="76"/>
                      </a:lnTo>
                      <a:lnTo>
                        <a:pt x="0" y="76"/>
                      </a:lnTo>
                      <a:lnTo>
                        <a:pt x="10" y="76"/>
                      </a:lnTo>
                      <a:lnTo>
                        <a:pt x="18" y="90"/>
                      </a:lnTo>
                      <a:lnTo>
                        <a:pt x="28" y="98"/>
                      </a:lnTo>
                      <a:lnTo>
                        <a:pt x="28" y="112"/>
                      </a:lnTo>
                      <a:lnTo>
                        <a:pt x="34" y="126"/>
                      </a:lnTo>
                      <a:lnTo>
                        <a:pt x="52" y="126"/>
                      </a:lnTo>
                      <a:lnTo>
                        <a:pt x="64" y="112"/>
                      </a:lnTo>
                      <a:lnTo>
                        <a:pt x="74" y="106"/>
                      </a:lnTo>
                      <a:lnTo>
                        <a:pt x="88" y="90"/>
                      </a:lnTo>
                      <a:lnTo>
                        <a:pt x="98" y="84"/>
                      </a:lnTo>
                      <a:lnTo>
                        <a:pt x="116" y="76"/>
                      </a:lnTo>
                      <a:lnTo>
                        <a:pt x="128" y="84"/>
                      </a:lnTo>
                      <a:lnTo>
                        <a:pt x="140" y="90"/>
                      </a:lnTo>
                      <a:lnTo>
                        <a:pt x="152" y="90"/>
                      </a:lnTo>
                      <a:lnTo>
                        <a:pt x="164" y="98"/>
                      </a:lnTo>
                      <a:lnTo>
                        <a:pt x="168" y="112"/>
                      </a:lnTo>
                      <a:lnTo>
                        <a:pt x="174" y="120"/>
                      </a:lnTo>
                      <a:lnTo>
                        <a:pt x="186" y="106"/>
                      </a:lnTo>
                      <a:lnTo>
                        <a:pt x="198" y="106"/>
                      </a:lnTo>
                      <a:lnTo>
                        <a:pt x="210" y="106"/>
                      </a:lnTo>
                      <a:lnTo>
                        <a:pt x="222" y="120"/>
                      </a:lnTo>
                      <a:lnTo>
                        <a:pt x="232" y="126"/>
                      </a:lnTo>
                      <a:lnTo>
                        <a:pt x="246" y="126"/>
                      </a:lnTo>
                      <a:lnTo>
                        <a:pt x="258" y="126"/>
                      </a:lnTo>
                      <a:lnTo>
                        <a:pt x="268" y="126"/>
                      </a:lnTo>
                      <a:lnTo>
                        <a:pt x="280" y="120"/>
                      </a:lnTo>
                      <a:lnTo>
                        <a:pt x="292" y="112"/>
                      </a:lnTo>
                      <a:lnTo>
                        <a:pt x="304" y="98"/>
                      </a:lnTo>
                      <a:lnTo>
                        <a:pt x="316" y="98"/>
                      </a:lnTo>
                      <a:lnTo>
                        <a:pt x="326" y="98"/>
                      </a:lnTo>
                      <a:lnTo>
                        <a:pt x="338" y="98"/>
                      </a:lnTo>
                      <a:lnTo>
                        <a:pt x="350" y="106"/>
                      </a:lnTo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135" name="Group 152"/>
            <p:cNvGrpSpPr>
              <a:grpSpLocks noChangeAspect="1"/>
            </p:cNvGrpSpPr>
            <p:nvPr/>
          </p:nvGrpSpPr>
          <p:grpSpPr bwMode="auto">
            <a:xfrm>
              <a:off x="5962650" y="2843213"/>
              <a:ext cx="393700" cy="250825"/>
              <a:chOff x="3600" y="2158"/>
              <a:chExt cx="226" cy="144"/>
            </a:xfrm>
          </p:grpSpPr>
          <p:sp>
            <p:nvSpPr>
              <p:cNvPr id="35911" name="Freeform 153"/>
              <p:cNvSpPr>
                <a:spLocks noChangeAspect="1"/>
              </p:cNvSpPr>
              <p:nvPr/>
            </p:nvSpPr>
            <p:spPr bwMode="auto">
              <a:xfrm>
                <a:off x="3600" y="2158"/>
                <a:ext cx="216" cy="134"/>
              </a:xfrm>
              <a:custGeom>
                <a:avLst/>
                <a:gdLst>
                  <a:gd name="T0" fmla="*/ 0 w 216"/>
                  <a:gd name="T1" fmla="*/ 74 h 134"/>
                  <a:gd name="T2" fmla="*/ 6 w 216"/>
                  <a:gd name="T3" fmla="*/ 68 h 134"/>
                  <a:gd name="T4" fmla="*/ 6 w 216"/>
                  <a:gd name="T5" fmla="*/ 52 h 134"/>
                  <a:gd name="T6" fmla="*/ 12 w 216"/>
                  <a:gd name="T7" fmla="*/ 38 h 134"/>
                  <a:gd name="T8" fmla="*/ 12 w 216"/>
                  <a:gd name="T9" fmla="*/ 22 h 134"/>
                  <a:gd name="T10" fmla="*/ 18 w 216"/>
                  <a:gd name="T11" fmla="*/ 14 h 134"/>
                  <a:gd name="T12" fmla="*/ 30 w 216"/>
                  <a:gd name="T13" fmla="*/ 22 h 134"/>
                  <a:gd name="T14" fmla="*/ 42 w 216"/>
                  <a:gd name="T15" fmla="*/ 14 h 134"/>
                  <a:gd name="T16" fmla="*/ 52 w 216"/>
                  <a:gd name="T17" fmla="*/ 14 h 134"/>
                  <a:gd name="T18" fmla="*/ 64 w 216"/>
                  <a:gd name="T19" fmla="*/ 6 h 134"/>
                  <a:gd name="T20" fmla="*/ 76 w 216"/>
                  <a:gd name="T21" fmla="*/ 0 h 134"/>
                  <a:gd name="T22" fmla="*/ 82 w 216"/>
                  <a:gd name="T23" fmla="*/ 14 h 134"/>
                  <a:gd name="T24" fmla="*/ 70 w 216"/>
                  <a:gd name="T25" fmla="*/ 22 h 134"/>
                  <a:gd name="T26" fmla="*/ 70 w 216"/>
                  <a:gd name="T27" fmla="*/ 38 h 134"/>
                  <a:gd name="T28" fmla="*/ 82 w 216"/>
                  <a:gd name="T29" fmla="*/ 44 h 134"/>
                  <a:gd name="T30" fmla="*/ 94 w 216"/>
                  <a:gd name="T31" fmla="*/ 38 h 134"/>
                  <a:gd name="T32" fmla="*/ 106 w 216"/>
                  <a:gd name="T33" fmla="*/ 44 h 134"/>
                  <a:gd name="T34" fmla="*/ 116 w 216"/>
                  <a:gd name="T35" fmla="*/ 52 h 134"/>
                  <a:gd name="T36" fmla="*/ 122 w 216"/>
                  <a:gd name="T37" fmla="*/ 44 h 134"/>
                  <a:gd name="T38" fmla="*/ 122 w 216"/>
                  <a:gd name="T39" fmla="*/ 30 h 134"/>
                  <a:gd name="T40" fmla="*/ 134 w 216"/>
                  <a:gd name="T41" fmla="*/ 22 h 134"/>
                  <a:gd name="T42" fmla="*/ 146 w 216"/>
                  <a:gd name="T43" fmla="*/ 30 h 134"/>
                  <a:gd name="T44" fmla="*/ 158 w 216"/>
                  <a:gd name="T45" fmla="*/ 30 h 134"/>
                  <a:gd name="T46" fmla="*/ 168 w 216"/>
                  <a:gd name="T47" fmla="*/ 22 h 134"/>
                  <a:gd name="T48" fmla="*/ 180 w 216"/>
                  <a:gd name="T49" fmla="*/ 38 h 134"/>
                  <a:gd name="T50" fmla="*/ 192 w 216"/>
                  <a:gd name="T51" fmla="*/ 38 h 134"/>
                  <a:gd name="T52" fmla="*/ 204 w 216"/>
                  <a:gd name="T53" fmla="*/ 30 h 134"/>
                  <a:gd name="T54" fmla="*/ 204 w 216"/>
                  <a:gd name="T55" fmla="*/ 38 h 134"/>
                  <a:gd name="T56" fmla="*/ 204 w 216"/>
                  <a:gd name="T57" fmla="*/ 30 h 134"/>
                  <a:gd name="T58" fmla="*/ 210 w 216"/>
                  <a:gd name="T59" fmla="*/ 44 h 134"/>
                  <a:gd name="T60" fmla="*/ 216 w 216"/>
                  <a:gd name="T61" fmla="*/ 60 h 134"/>
                  <a:gd name="T62" fmla="*/ 216 w 216"/>
                  <a:gd name="T63" fmla="*/ 74 h 134"/>
                  <a:gd name="T64" fmla="*/ 216 w 216"/>
                  <a:gd name="T65" fmla="*/ 82 h 134"/>
                  <a:gd name="T66" fmla="*/ 216 w 216"/>
                  <a:gd name="T67" fmla="*/ 84 h 134"/>
                  <a:gd name="T68" fmla="*/ 204 w 216"/>
                  <a:gd name="T69" fmla="*/ 84 h 134"/>
                  <a:gd name="T70" fmla="*/ 192 w 216"/>
                  <a:gd name="T71" fmla="*/ 84 h 134"/>
                  <a:gd name="T72" fmla="*/ 180 w 216"/>
                  <a:gd name="T73" fmla="*/ 90 h 134"/>
                  <a:gd name="T74" fmla="*/ 174 w 216"/>
                  <a:gd name="T75" fmla="*/ 106 h 134"/>
                  <a:gd name="T76" fmla="*/ 164 w 216"/>
                  <a:gd name="T77" fmla="*/ 114 h 134"/>
                  <a:gd name="T78" fmla="*/ 152 w 216"/>
                  <a:gd name="T79" fmla="*/ 114 h 134"/>
                  <a:gd name="T80" fmla="*/ 138 w 216"/>
                  <a:gd name="T81" fmla="*/ 114 h 134"/>
                  <a:gd name="T82" fmla="*/ 128 w 216"/>
                  <a:gd name="T83" fmla="*/ 114 h 134"/>
                  <a:gd name="T84" fmla="*/ 116 w 216"/>
                  <a:gd name="T85" fmla="*/ 120 h 134"/>
                  <a:gd name="T86" fmla="*/ 106 w 216"/>
                  <a:gd name="T87" fmla="*/ 134 h 134"/>
                  <a:gd name="T88" fmla="*/ 94 w 216"/>
                  <a:gd name="T89" fmla="*/ 134 h 134"/>
                  <a:gd name="T90" fmla="*/ 82 w 216"/>
                  <a:gd name="T91" fmla="*/ 120 h 134"/>
                  <a:gd name="T92" fmla="*/ 76 w 216"/>
                  <a:gd name="T93" fmla="*/ 106 h 134"/>
                  <a:gd name="T94" fmla="*/ 86 w 216"/>
                  <a:gd name="T95" fmla="*/ 98 h 134"/>
                  <a:gd name="T96" fmla="*/ 94 w 216"/>
                  <a:gd name="T97" fmla="*/ 84 h 134"/>
                  <a:gd name="T98" fmla="*/ 86 w 216"/>
                  <a:gd name="T99" fmla="*/ 68 h 134"/>
                  <a:gd name="T100" fmla="*/ 76 w 216"/>
                  <a:gd name="T101" fmla="*/ 68 h 134"/>
                  <a:gd name="T102" fmla="*/ 64 w 216"/>
                  <a:gd name="T103" fmla="*/ 74 h 134"/>
                  <a:gd name="T104" fmla="*/ 52 w 216"/>
                  <a:gd name="T105" fmla="*/ 84 h 134"/>
                  <a:gd name="T106" fmla="*/ 42 w 216"/>
                  <a:gd name="T107" fmla="*/ 98 h 134"/>
                  <a:gd name="T108" fmla="*/ 30 w 216"/>
                  <a:gd name="T109" fmla="*/ 106 h 134"/>
                  <a:gd name="T110" fmla="*/ 18 w 216"/>
                  <a:gd name="T111" fmla="*/ 98 h 134"/>
                  <a:gd name="T112" fmla="*/ 6 w 216"/>
                  <a:gd name="T113" fmla="*/ 84 h 134"/>
                  <a:gd name="T114" fmla="*/ 0 w 216"/>
                  <a:gd name="T115" fmla="*/ 74 h 13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16"/>
                  <a:gd name="T175" fmla="*/ 0 h 134"/>
                  <a:gd name="T176" fmla="*/ 216 w 216"/>
                  <a:gd name="T177" fmla="*/ 134 h 13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16" h="134">
                    <a:moveTo>
                      <a:pt x="0" y="74"/>
                    </a:moveTo>
                    <a:lnTo>
                      <a:pt x="6" y="68"/>
                    </a:lnTo>
                    <a:lnTo>
                      <a:pt x="6" y="52"/>
                    </a:lnTo>
                    <a:lnTo>
                      <a:pt x="12" y="38"/>
                    </a:lnTo>
                    <a:lnTo>
                      <a:pt x="12" y="22"/>
                    </a:lnTo>
                    <a:lnTo>
                      <a:pt x="18" y="14"/>
                    </a:lnTo>
                    <a:lnTo>
                      <a:pt x="30" y="22"/>
                    </a:lnTo>
                    <a:lnTo>
                      <a:pt x="42" y="14"/>
                    </a:lnTo>
                    <a:lnTo>
                      <a:pt x="52" y="14"/>
                    </a:lnTo>
                    <a:lnTo>
                      <a:pt x="64" y="6"/>
                    </a:lnTo>
                    <a:lnTo>
                      <a:pt x="76" y="0"/>
                    </a:lnTo>
                    <a:lnTo>
                      <a:pt x="82" y="14"/>
                    </a:lnTo>
                    <a:lnTo>
                      <a:pt x="70" y="22"/>
                    </a:lnTo>
                    <a:lnTo>
                      <a:pt x="70" y="38"/>
                    </a:lnTo>
                    <a:lnTo>
                      <a:pt x="82" y="44"/>
                    </a:lnTo>
                    <a:lnTo>
                      <a:pt x="94" y="38"/>
                    </a:lnTo>
                    <a:lnTo>
                      <a:pt x="106" y="44"/>
                    </a:lnTo>
                    <a:lnTo>
                      <a:pt x="116" y="52"/>
                    </a:lnTo>
                    <a:lnTo>
                      <a:pt x="122" y="44"/>
                    </a:lnTo>
                    <a:lnTo>
                      <a:pt x="122" y="30"/>
                    </a:lnTo>
                    <a:lnTo>
                      <a:pt x="134" y="22"/>
                    </a:lnTo>
                    <a:lnTo>
                      <a:pt x="146" y="30"/>
                    </a:lnTo>
                    <a:lnTo>
                      <a:pt x="158" y="30"/>
                    </a:lnTo>
                    <a:lnTo>
                      <a:pt x="168" y="22"/>
                    </a:lnTo>
                    <a:lnTo>
                      <a:pt x="180" y="38"/>
                    </a:lnTo>
                    <a:lnTo>
                      <a:pt x="192" y="38"/>
                    </a:lnTo>
                    <a:lnTo>
                      <a:pt x="204" y="30"/>
                    </a:lnTo>
                    <a:lnTo>
                      <a:pt x="204" y="38"/>
                    </a:lnTo>
                    <a:lnTo>
                      <a:pt x="204" y="30"/>
                    </a:lnTo>
                    <a:lnTo>
                      <a:pt x="210" y="44"/>
                    </a:lnTo>
                    <a:lnTo>
                      <a:pt x="216" y="60"/>
                    </a:lnTo>
                    <a:lnTo>
                      <a:pt x="216" y="74"/>
                    </a:lnTo>
                    <a:lnTo>
                      <a:pt x="216" y="82"/>
                    </a:lnTo>
                    <a:lnTo>
                      <a:pt x="216" y="84"/>
                    </a:lnTo>
                    <a:lnTo>
                      <a:pt x="204" y="84"/>
                    </a:lnTo>
                    <a:lnTo>
                      <a:pt x="192" y="84"/>
                    </a:lnTo>
                    <a:lnTo>
                      <a:pt x="180" y="90"/>
                    </a:lnTo>
                    <a:lnTo>
                      <a:pt x="174" y="106"/>
                    </a:lnTo>
                    <a:lnTo>
                      <a:pt x="164" y="114"/>
                    </a:lnTo>
                    <a:lnTo>
                      <a:pt x="152" y="114"/>
                    </a:lnTo>
                    <a:lnTo>
                      <a:pt x="138" y="114"/>
                    </a:lnTo>
                    <a:lnTo>
                      <a:pt x="128" y="114"/>
                    </a:lnTo>
                    <a:lnTo>
                      <a:pt x="116" y="120"/>
                    </a:lnTo>
                    <a:lnTo>
                      <a:pt x="106" y="134"/>
                    </a:lnTo>
                    <a:lnTo>
                      <a:pt x="94" y="134"/>
                    </a:lnTo>
                    <a:lnTo>
                      <a:pt x="82" y="120"/>
                    </a:lnTo>
                    <a:lnTo>
                      <a:pt x="76" y="106"/>
                    </a:lnTo>
                    <a:lnTo>
                      <a:pt x="86" y="98"/>
                    </a:lnTo>
                    <a:lnTo>
                      <a:pt x="94" y="84"/>
                    </a:lnTo>
                    <a:lnTo>
                      <a:pt x="86" y="68"/>
                    </a:lnTo>
                    <a:lnTo>
                      <a:pt x="76" y="68"/>
                    </a:lnTo>
                    <a:lnTo>
                      <a:pt x="64" y="74"/>
                    </a:lnTo>
                    <a:lnTo>
                      <a:pt x="52" y="84"/>
                    </a:lnTo>
                    <a:lnTo>
                      <a:pt x="42" y="98"/>
                    </a:lnTo>
                    <a:lnTo>
                      <a:pt x="30" y="106"/>
                    </a:lnTo>
                    <a:lnTo>
                      <a:pt x="18" y="98"/>
                    </a:lnTo>
                    <a:lnTo>
                      <a:pt x="6" y="8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12" name="Freeform 154"/>
              <p:cNvSpPr>
                <a:spLocks noChangeAspect="1"/>
              </p:cNvSpPr>
              <p:nvPr/>
            </p:nvSpPr>
            <p:spPr bwMode="auto">
              <a:xfrm>
                <a:off x="3610" y="2168"/>
                <a:ext cx="216" cy="134"/>
              </a:xfrm>
              <a:custGeom>
                <a:avLst/>
                <a:gdLst>
                  <a:gd name="T0" fmla="*/ 0 w 216"/>
                  <a:gd name="T1" fmla="*/ 74 h 134"/>
                  <a:gd name="T2" fmla="*/ 6 w 216"/>
                  <a:gd name="T3" fmla="*/ 68 h 134"/>
                  <a:gd name="T4" fmla="*/ 6 w 216"/>
                  <a:gd name="T5" fmla="*/ 52 h 134"/>
                  <a:gd name="T6" fmla="*/ 10 w 216"/>
                  <a:gd name="T7" fmla="*/ 38 h 134"/>
                  <a:gd name="T8" fmla="*/ 10 w 216"/>
                  <a:gd name="T9" fmla="*/ 22 h 134"/>
                  <a:gd name="T10" fmla="*/ 18 w 216"/>
                  <a:gd name="T11" fmla="*/ 14 h 134"/>
                  <a:gd name="T12" fmla="*/ 28 w 216"/>
                  <a:gd name="T13" fmla="*/ 22 h 134"/>
                  <a:gd name="T14" fmla="*/ 40 w 216"/>
                  <a:gd name="T15" fmla="*/ 14 h 134"/>
                  <a:gd name="T16" fmla="*/ 52 w 216"/>
                  <a:gd name="T17" fmla="*/ 14 h 134"/>
                  <a:gd name="T18" fmla="*/ 64 w 216"/>
                  <a:gd name="T19" fmla="*/ 6 h 134"/>
                  <a:gd name="T20" fmla="*/ 74 w 216"/>
                  <a:gd name="T21" fmla="*/ 0 h 134"/>
                  <a:gd name="T22" fmla="*/ 80 w 216"/>
                  <a:gd name="T23" fmla="*/ 14 h 134"/>
                  <a:gd name="T24" fmla="*/ 70 w 216"/>
                  <a:gd name="T25" fmla="*/ 22 h 134"/>
                  <a:gd name="T26" fmla="*/ 70 w 216"/>
                  <a:gd name="T27" fmla="*/ 38 h 134"/>
                  <a:gd name="T28" fmla="*/ 80 w 216"/>
                  <a:gd name="T29" fmla="*/ 44 h 134"/>
                  <a:gd name="T30" fmla="*/ 92 w 216"/>
                  <a:gd name="T31" fmla="*/ 38 h 134"/>
                  <a:gd name="T32" fmla="*/ 104 w 216"/>
                  <a:gd name="T33" fmla="*/ 44 h 134"/>
                  <a:gd name="T34" fmla="*/ 116 w 216"/>
                  <a:gd name="T35" fmla="*/ 52 h 134"/>
                  <a:gd name="T36" fmla="*/ 122 w 216"/>
                  <a:gd name="T37" fmla="*/ 44 h 134"/>
                  <a:gd name="T38" fmla="*/ 122 w 216"/>
                  <a:gd name="T39" fmla="*/ 30 h 134"/>
                  <a:gd name="T40" fmla="*/ 134 w 216"/>
                  <a:gd name="T41" fmla="*/ 22 h 134"/>
                  <a:gd name="T42" fmla="*/ 146 w 216"/>
                  <a:gd name="T43" fmla="*/ 30 h 134"/>
                  <a:gd name="T44" fmla="*/ 158 w 216"/>
                  <a:gd name="T45" fmla="*/ 30 h 134"/>
                  <a:gd name="T46" fmla="*/ 168 w 216"/>
                  <a:gd name="T47" fmla="*/ 22 h 134"/>
                  <a:gd name="T48" fmla="*/ 180 w 216"/>
                  <a:gd name="T49" fmla="*/ 38 h 134"/>
                  <a:gd name="T50" fmla="*/ 192 w 216"/>
                  <a:gd name="T51" fmla="*/ 38 h 134"/>
                  <a:gd name="T52" fmla="*/ 204 w 216"/>
                  <a:gd name="T53" fmla="*/ 30 h 134"/>
                  <a:gd name="T54" fmla="*/ 204 w 216"/>
                  <a:gd name="T55" fmla="*/ 38 h 134"/>
                  <a:gd name="T56" fmla="*/ 204 w 216"/>
                  <a:gd name="T57" fmla="*/ 30 h 134"/>
                  <a:gd name="T58" fmla="*/ 210 w 216"/>
                  <a:gd name="T59" fmla="*/ 44 h 134"/>
                  <a:gd name="T60" fmla="*/ 216 w 216"/>
                  <a:gd name="T61" fmla="*/ 60 h 134"/>
                  <a:gd name="T62" fmla="*/ 216 w 216"/>
                  <a:gd name="T63" fmla="*/ 74 h 134"/>
                  <a:gd name="T64" fmla="*/ 216 w 216"/>
                  <a:gd name="T65" fmla="*/ 82 h 134"/>
                  <a:gd name="T66" fmla="*/ 216 w 216"/>
                  <a:gd name="T67" fmla="*/ 82 h 134"/>
                  <a:gd name="T68" fmla="*/ 204 w 216"/>
                  <a:gd name="T69" fmla="*/ 82 h 134"/>
                  <a:gd name="T70" fmla="*/ 192 w 216"/>
                  <a:gd name="T71" fmla="*/ 82 h 134"/>
                  <a:gd name="T72" fmla="*/ 180 w 216"/>
                  <a:gd name="T73" fmla="*/ 90 h 134"/>
                  <a:gd name="T74" fmla="*/ 174 w 216"/>
                  <a:gd name="T75" fmla="*/ 104 h 134"/>
                  <a:gd name="T76" fmla="*/ 164 w 216"/>
                  <a:gd name="T77" fmla="*/ 112 h 134"/>
                  <a:gd name="T78" fmla="*/ 152 w 216"/>
                  <a:gd name="T79" fmla="*/ 112 h 134"/>
                  <a:gd name="T80" fmla="*/ 138 w 216"/>
                  <a:gd name="T81" fmla="*/ 112 h 134"/>
                  <a:gd name="T82" fmla="*/ 128 w 216"/>
                  <a:gd name="T83" fmla="*/ 112 h 134"/>
                  <a:gd name="T84" fmla="*/ 116 w 216"/>
                  <a:gd name="T85" fmla="*/ 120 h 134"/>
                  <a:gd name="T86" fmla="*/ 104 w 216"/>
                  <a:gd name="T87" fmla="*/ 134 h 134"/>
                  <a:gd name="T88" fmla="*/ 92 w 216"/>
                  <a:gd name="T89" fmla="*/ 134 h 134"/>
                  <a:gd name="T90" fmla="*/ 80 w 216"/>
                  <a:gd name="T91" fmla="*/ 120 h 134"/>
                  <a:gd name="T92" fmla="*/ 74 w 216"/>
                  <a:gd name="T93" fmla="*/ 104 h 134"/>
                  <a:gd name="T94" fmla="*/ 86 w 216"/>
                  <a:gd name="T95" fmla="*/ 98 h 134"/>
                  <a:gd name="T96" fmla="*/ 92 w 216"/>
                  <a:gd name="T97" fmla="*/ 82 h 134"/>
                  <a:gd name="T98" fmla="*/ 86 w 216"/>
                  <a:gd name="T99" fmla="*/ 68 h 134"/>
                  <a:gd name="T100" fmla="*/ 74 w 216"/>
                  <a:gd name="T101" fmla="*/ 68 h 134"/>
                  <a:gd name="T102" fmla="*/ 64 w 216"/>
                  <a:gd name="T103" fmla="*/ 74 h 134"/>
                  <a:gd name="T104" fmla="*/ 52 w 216"/>
                  <a:gd name="T105" fmla="*/ 82 h 134"/>
                  <a:gd name="T106" fmla="*/ 40 w 216"/>
                  <a:gd name="T107" fmla="*/ 98 h 134"/>
                  <a:gd name="T108" fmla="*/ 28 w 216"/>
                  <a:gd name="T109" fmla="*/ 104 h 134"/>
                  <a:gd name="T110" fmla="*/ 18 w 216"/>
                  <a:gd name="T111" fmla="*/ 98 h 134"/>
                  <a:gd name="T112" fmla="*/ 6 w 216"/>
                  <a:gd name="T113" fmla="*/ 82 h 134"/>
                  <a:gd name="T114" fmla="*/ 0 w 216"/>
                  <a:gd name="T115" fmla="*/ 74 h 13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16"/>
                  <a:gd name="T175" fmla="*/ 0 h 134"/>
                  <a:gd name="T176" fmla="*/ 216 w 216"/>
                  <a:gd name="T177" fmla="*/ 134 h 13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16" h="134">
                    <a:moveTo>
                      <a:pt x="0" y="74"/>
                    </a:moveTo>
                    <a:lnTo>
                      <a:pt x="6" y="68"/>
                    </a:lnTo>
                    <a:lnTo>
                      <a:pt x="6" y="52"/>
                    </a:lnTo>
                    <a:lnTo>
                      <a:pt x="10" y="38"/>
                    </a:lnTo>
                    <a:lnTo>
                      <a:pt x="10" y="22"/>
                    </a:lnTo>
                    <a:lnTo>
                      <a:pt x="18" y="14"/>
                    </a:lnTo>
                    <a:lnTo>
                      <a:pt x="28" y="22"/>
                    </a:lnTo>
                    <a:lnTo>
                      <a:pt x="40" y="14"/>
                    </a:lnTo>
                    <a:lnTo>
                      <a:pt x="52" y="14"/>
                    </a:lnTo>
                    <a:lnTo>
                      <a:pt x="64" y="6"/>
                    </a:lnTo>
                    <a:lnTo>
                      <a:pt x="74" y="0"/>
                    </a:lnTo>
                    <a:lnTo>
                      <a:pt x="80" y="14"/>
                    </a:lnTo>
                    <a:lnTo>
                      <a:pt x="70" y="22"/>
                    </a:lnTo>
                    <a:lnTo>
                      <a:pt x="70" y="38"/>
                    </a:lnTo>
                    <a:lnTo>
                      <a:pt x="80" y="44"/>
                    </a:lnTo>
                    <a:lnTo>
                      <a:pt x="92" y="38"/>
                    </a:lnTo>
                    <a:lnTo>
                      <a:pt x="104" y="44"/>
                    </a:lnTo>
                    <a:lnTo>
                      <a:pt x="116" y="52"/>
                    </a:lnTo>
                    <a:lnTo>
                      <a:pt x="122" y="44"/>
                    </a:lnTo>
                    <a:lnTo>
                      <a:pt x="122" y="30"/>
                    </a:lnTo>
                    <a:lnTo>
                      <a:pt x="134" y="22"/>
                    </a:lnTo>
                    <a:lnTo>
                      <a:pt x="146" y="30"/>
                    </a:lnTo>
                    <a:lnTo>
                      <a:pt x="158" y="30"/>
                    </a:lnTo>
                    <a:lnTo>
                      <a:pt x="168" y="22"/>
                    </a:lnTo>
                    <a:lnTo>
                      <a:pt x="180" y="38"/>
                    </a:lnTo>
                    <a:lnTo>
                      <a:pt x="192" y="38"/>
                    </a:lnTo>
                    <a:lnTo>
                      <a:pt x="204" y="30"/>
                    </a:lnTo>
                    <a:lnTo>
                      <a:pt x="204" y="38"/>
                    </a:lnTo>
                    <a:lnTo>
                      <a:pt x="204" y="30"/>
                    </a:lnTo>
                    <a:lnTo>
                      <a:pt x="210" y="44"/>
                    </a:lnTo>
                    <a:lnTo>
                      <a:pt x="216" y="60"/>
                    </a:lnTo>
                    <a:lnTo>
                      <a:pt x="216" y="74"/>
                    </a:lnTo>
                    <a:lnTo>
                      <a:pt x="216" y="82"/>
                    </a:lnTo>
                    <a:lnTo>
                      <a:pt x="204" y="82"/>
                    </a:lnTo>
                    <a:lnTo>
                      <a:pt x="192" y="82"/>
                    </a:lnTo>
                    <a:lnTo>
                      <a:pt x="180" y="90"/>
                    </a:lnTo>
                    <a:lnTo>
                      <a:pt x="174" y="104"/>
                    </a:lnTo>
                    <a:lnTo>
                      <a:pt x="164" y="112"/>
                    </a:lnTo>
                    <a:lnTo>
                      <a:pt x="152" y="112"/>
                    </a:lnTo>
                    <a:lnTo>
                      <a:pt x="138" y="112"/>
                    </a:lnTo>
                    <a:lnTo>
                      <a:pt x="128" y="112"/>
                    </a:lnTo>
                    <a:lnTo>
                      <a:pt x="116" y="120"/>
                    </a:lnTo>
                    <a:lnTo>
                      <a:pt x="104" y="134"/>
                    </a:lnTo>
                    <a:lnTo>
                      <a:pt x="92" y="134"/>
                    </a:lnTo>
                    <a:lnTo>
                      <a:pt x="80" y="120"/>
                    </a:lnTo>
                    <a:lnTo>
                      <a:pt x="74" y="104"/>
                    </a:lnTo>
                    <a:lnTo>
                      <a:pt x="86" y="98"/>
                    </a:lnTo>
                    <a:lnTo>
                      <a:pt x="92" y="82"/>
                    </a:lnTo>
                    <a:lnTo>
                      <a:pt x="86" y="68"/>
                    </a:lnTo>
                    <a:lnTo>
                      <a:pt x="74" y="68"/>
                    </a:lnTo>
                    <a:lnTo>
                      <a:pt x="64" y="74"/>
                    </a:lnTo>
                    <a:lnTo>
                      <a:pt x="52" y="82"/>
                    </a:lnTo>
                    <a:lnTo>
                      <a:pt x="40" y="98"/>
                    </a:lnTo>
                    <a:lnTo>
                      <a:pt x="28" y="104"/>
                    </a:lnTo>
                    <a:lnTo>
                      <a:pt x="18" y="98"/>
                    </a:lnTo>
                    <a:lnTo>
                      <a:pt x="6" y="8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13" name="Freeform 155"/>
              <p:cNvSpPr>
                <a:spLocks noChangeAspect="1"/>
              </p:cNvSpPr>
              <p:nvPr/>
            </p:nvSpPr>
            <p:spPr bwMode="auto">
              <a:xfrm>
                <a:off x="3604" y="2164"/>
                <a:ext cx="216" cy="132"/>
              </a:xfrm>
              <a:custGeom>
                <a:avLst/>
                <a:gdLst>
                  <a:gd name="T0" fmla="*/ 0 w 216"/>
                  <a:gd name="T1" fmla="*/ 72 h 132"/>
                  <a:gd name="T2" fmla="*/ 6 w 216"/>
                  <a:gd name="T3" fmla="*/ 66 h 132"/>
                  <a:gd name="T4" fmla="*/ 6 w 216"/>
                  <a:gd name="T5" fmla="*/ 50 h 132"/>
                  <a:gd name="T6" fmla="*/ 12 w 216"/>
                  <a:gd name="T7" fmla="*/ 36 h 132"/>
                  <a:gd name="T8" fmla="*/ 12 w 216"/>
                  <a:gd name="T9" fmla="*/ 20 h 132"/>
                  <a:gd name="T10" fmla="*/ 18 w 216"/>
                  <a:gd name="T11" fmla="*/ 14 h 132"/>
                  <a:gd name="T12" fmla="*/ 30 w 216"/>
                  <a:gd name="T13" fmla="*/ 20 h 132"/>
                  <a:gd name="T14" fmla="*/ 42 w 216"/>
                  <a:gd name="T15" fmla="*/ 14 h 132"/>
                  <a:gd name="T16" fmla="*/ 52 w 216"/>
                  <a:gd name="T17" fmla="*/ 14 h 132"/>
                  <a:gd name="T18" fmla="*/ 64 w 216"/>
                  <a:gd name="T19" fmla="*/ 6 h 132"/>
                  <a:gd name="T20" fmla="*/ 76 w 216"/>
                  <a:gd name="T21" fmla="*/ 0 h 132"/>
                  <a:gd name="T22" fmla="*/ 82 w 216"/>
                  <a:gd name="T23" fmla="*/ 14 h 132"/>
                  <a:gd name="T24" fmla="*/ 70 w 216"/>
                  <a:gd name="T25" fmla="*/ 20 h 132"/>
                  <a:gd name="T26" fmla="*/ 70 w 216"/>
                  <a:gd name="T27" fmla="*/ 36 h 132"/>
                  <a:gd name="T28" fmla="*/ 82 w 216"/>
                  <a:gd name="T29" fmla="*/ 44 h 132"/>
                  <a:gd name="T30" fmla="*/ 94 w 216"/>
                  <a:gd name="T31" fmla="*/ 36 h 132"/>
                  <a:gd name="T32" fmla="*/ 106 w 216"/>
                  <a:gd name="T33" fmla="*/ 44 h 132"/>
                  <a:gd name="T34" fmla="*/ 118 w 216"/>
                  <a:gd name="T35" fmla="*/ 50 h 132"/>
                  <a:gd name="T36" fmla="*/ 122 w 216"/>
                  <a:gd name="T37" fmla="*/ 44 h 132"/>
                  <a:gd name="T38" fmla="*/ 122 w 216"/>
                  <a:gd name="T39" fmla="*/ 28 h 132"/>
                  <a:gd name="T40" fmla="*/ 136 w 216"/>
                  <a:gd name="T41" fmla="*/ 20 h 132"/>
                  <a:gd name="T42" fmla="*/ 146 w 216"/>
                  <a:gd name="T43" fmla="*/ 28 h 132"/>
                  <a:gd name="T44" fmla="*/ 158 w 216"/>
                  <a:gd name="T45" fmla="*/ 28 h 132"/>
                  <a:gd name="T46" fmla="*/ 170 w 216"/>
                  <a:gd name="T47" fmla="*/ 20 h 132"/>
                  <a:gd name="T48" fmla="*/ 182 w 216"/>
                  <a:gd name="T49" fmla="*/ 36 h 132"/>
                  <a:gd name="T50" fmla="*/ 194 w 216"/>
                  <a:gd name="T51" fmla="*/ 36 h 132"/>
                  <a:gd name="T52" fmla="*/ 204 w 216"/>
                  <a:gd name="T53" fmla="*/ 28 h 132"/>
                  <a:gd name="T54" fmla="*/ 204 w 216"/>
                  <a:gd name="T55" fmla="*/ 36 h 132"/>
                  <a:gd name="T56" fmla="*/ 204 w 216"/>
                  <a:gd name="T57" fmla="*/ 30 h 132"/>
                  <a:gd name="T58" fmla="*/ 210 w 216"/>
                  <a:gd name="T59" fmla="*/ 44 h 132"/>
                  <a:gd name="T60" fmla="*/ 216 w 216"/>
                  <a:gd name="T61" fmla="*/ 58 h 132"/>
                  <a:gd name="T62" fmla="*/ 216 w 216"/>
                  <a:gd name="T63" fmla="*/ 74 h 132"/>
                  <a:gd name="T64" fmla="*/ 216 w 216"/>
                  <a:gd name="T65" fmla="*/ 80 h 132"/>
                  <a:gd name="T66" fmla="*/ 216 w 216"/>
                  <a:gd name="T67" fmla="*/ 82 h 132"/>
                  <a:gd name="T68" fmla="*/ 204 w 216"/>
                  <a:gd name="T69" fmla="*/ 82 h 132"/>
                  <a:gd name="T70" fmla="*/ 194 w 216"/>
                  <a:gd name="T71" fmla="*/ 82 h 132"/>
                  <a:gd name="T72" fmla="*/ 182 w 216"/>
                  <a:gd name="T73" fmla="*/ 88 h 132"/>
                  <a:gd name="T74" fmla="*/ 176 w 216"/>
                  <a:gd name="T75" fmla="*/ 104 h 132"/>
                  <a:gd name="T76" fmla="*/ 164 w 216"/>
                  <a:gd name="T77" fmla="*/ 112 h 132"/>
                  <a:gd name="T78" fmla="*/ 152 w 216"/>
                  <a:gd name="T79" fmla="*/ 112 h 132"/>
                  <a:gd name="T80" fmla="*/ 140 w 216"/>
                  <a:gd name="T81" fmla="*/ 112 h 132"/>
                  <a:gd name="T82" fmla="*/ 130 w 216"/>
                  <a:gd name="T83" fmla="*/ 112 h 132"/>
                  <a:gd name="T84" fmla="*/ 118 w 216"/>
                  <a:gd name="T85" fmla="*/ 118 h 132"/>
                  <a:gd name="T86" fmla="*/ 106 w 216"/>
                  <a:gd name="T87" fmla="*/ 132 h 132"/>
                  <a:gd name="T88" fmla="*/ 94 w 216"/>
                  <a:gd name="T89" fmla="*/ 132 h 132"/>
                  <a:gd name="T90" fmla="*/ 82 w 216"/>
                  <a:gd name="T91" fmla="*/ 118 h 132"/>
                  <a:gd name="T92" fmla="*/ 76 w 216"/>
                  <a:gd name="T93" fmla="*/ 104 h 132"/>
                  <a:gd name="T94" fmla="*/ 88 w 216"/>
                  <a:gd name="T95" fmla="*/ 96 h 132"/>
                  <a:gd name="T96" fmla="*/ 94 w 216"/>
                  <a:gd name="T97" fmla="*/ 82 h 132"/>
                  <a:gd name="T98" fmla="*/ 88 w 216"/>
                  <a:gd name="T99" fmla="*/ 66 h 132"/>
                  <a:gd name="T100" fmla="*/ 76 w 216"/>
                  <a:gd name="T101" fmla="*/ 66 h 132"/>
                  <a:gd name="T102" fmla="*/ 64 w 216"/>
                  <a:gd name="T103" fmla="*/ 74 h 132"/>
                  <a:gd name="T104" fmla="*/ 52 w 216"/>
                  <a:gd name="T105" fmla="*/ 82 h 132"/>
                  <a:gd name="T106" fmla="*/ 42 w 216"/>
                  <a:gd name="T107" fmla="*/ 96 h 132"/>
                  <a:gd name="T108" fmla="*/ 30 w 216"/>
                  <a:gd name="T109" fmla="*/ 104 h 132"/>
                  <a:gd name="T110" fmla="*/ 18 w 216"/>
                  <a:gd name="T111" fmla="*/ 96 h 132"/>
                  <a:gd name="T112" fmla="*/ 6 w 216"/>
                  <a:gd name="T113" fmla="*/ 82 h 132"/>
                  <a:gd name="T114" fmla="*/ 0 w 216"/>
                  <a:gd name="T115" fmla="*/ 72 h 1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16"/>
                  <a:gd name="T175" fmla="*/ 0 h 132"/>
                  <a:gd name="T176" fmla="*/ 216 w 216"/>
                  <a:gd name="T177" fmla="*/ 132 h 1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16" h="132">
                    <a:moveTo>
                      <a:pt x="0" y="72"/>
                    </a:moveTo>
                    <a:lnTo>
                      <a:pt x="6" y="66"/>
                    </a:lnTo>
                    <a:lnTo>
                      <a:pt x="6" y="50"/>
                    </a:lnTo>
                    <a:lnTo>
                      <a:pt x="12" y="36"/>
                    </a:lnTo>
                    <a:lnTo>
                      <a:pt x="12" y="20"/>
                    </a:lnTo>
                    <a:lnTo>
                      <a:pt x="18" y="14"/>
                    </a:lnTo>
                    <a:lnTo>
                      <a:pt x="30" y="20"/>
                    </a:lnTo>
                    <a:lnTo>
                      <a:pt x="42" y="14"/>
                    </a:lnTo>
                    <a:lnTo>
                      <a:pt x="52" y="14"/>
                    </a:lnTo>
                    <a:lnTo>
                      <a:pt x="64" y="6"/>
                    </a:lnTo>
                    <a:lnTo>
                      <a:pt x="76" y="0"/>
                    </a:lnTo>
                    <a:lnTo>
                      <a:pt x="82" y="14"/>
                    </a:lnTo>
                    <a:lnTo>
                      <a:pt x="70" y="20"/>
                    </a:lnTo>
                    <a:lnTo>
                      <a:pt x="70" y="36"/>
                    </a:lnTo>
                    <a:lnTo>
                      <a:pt x="82" y="44"/>
                    </a:lnTo>
                    <a:lnTo>
                      <a:pt x="94" y="36"/>
                    </a:lnTo>
                    <a:lnTo>
                      <a:pt x="106" y="44"/>
                    </a:lnTo>
                    <a:lnTo>
                      <a:pt x="118" y="50"/>
                    </a:lnTo>
                    <a:lnTo>
                      <a:pt x="122" y="44"/>
                    </a:lnTo>
                    <a:lnTo>
                      <a:pt x="122" y="28"/>
                    </a:lnTo>
                    <a:lnTo>
                      <a:pt x="136" y="20"/>
                    </a:lnTo>
                    <a:lnTo>
                      <a:pt x="146" y="28"/>
                    </a:lnTo>
                    <a:lnTo>
                      <a:pt x="158" y="28"/>
                    </a:lnTo>
                    <a:lnTo>
                      <a:pt x="170" y="20"/>
                    </a:lnTo>
                    <a:lnTo>
                      <a:pt x="182" y="36"/>
                    </a:lnTo>
                    <a:lnTo>
                      <a:pt x="194" y="36"/>
                    </a:lnTo>
                    <a:lnTo>
                      <a:pt x="204" y="28"/>
                    </a:lnTo>
                    <a:lnTo>
                      <a:pt x="204" y="36"/>
                    </a:lnTo>
                    <a:lnTo>
                      <a:pt x="204" y="30"/>
                    </a:lnTo>
                    <a:lnTo>
                      <a:pt x="210" y="44"/>
                    </a:lnTo>
                    <a:lnTo>
                      <a:pt x="216" y="58"/>
                    </a:lnTo>
                    <a:lnTo>
                      <a:pt x="216" y="74"/>
                    </a:lnTo>
                    <a:lnTo>
                      <a:pt x="216" y="80"/>
                    </a:lnTo>
                    <a:lnTo>
                      <a:pt x="216" y="82"/>
                    </a:lnTo>
                    <a:lnTo>
                      <a:pt x="204" y="82"/>
                    </a:lnTo>
                    <a:lnTo>
                      <a:pt x="194" y="82"/>
                    </a:lnTo>
                    <a:lnTo>
                      <a:pt x="182" y="88"/>
                    </a:lnTo>
                    <a:lnTo>
                      <a:pt x="176" y="104"/>
                    </a:lnTo>
                    <a:lnTo>
                      <a:pt x="164" y="112"/>
                    </a:lnTo>
                    <a:lnTo>
                      <a:pt x="152" y="112"/>
                    </a:lnTo>
                    <a:lnTo>
                      <a:pt x="140" y="112"/>
                    </a:lnTo>
                    <a:lnTo>
                      <a:pt x="130" y="112"/>
                    </a:lnTo>
                    <a:lnTo>
                      <a:pt x="118" y="118"/>
                    </a:lnTo>
                    <a:lnTo>
                      <a:pt x="106" y="132"/>
                    </a:lnTo>
                    <a:lnTo>
                      <a:pt x="94" y="132"/>
                    </a:lnTo>
                    <a:lnTo>
                      <a:pt x="82" y="118"/>
                    </a:lnTo>
                    <a:lnTo>
                      <a:pt x="76" y="104"/>
                    </a:lnTo>
                    <a:lnTo>
                      <a:pt x="88" y="96"/>
                    </a:lnTo>
                    <a:lnTo>
                      <a:pt x="94" y="82"/>
                    </a:lnTo>
                    <a:lnTo>
                      <a:pt x="88" y="66"/>
                    </a:lnTo>
                    <a:lnTo>
                      <a:pt x="76" y="66"/>
                    </a:lnTo>
                    <a:lnTo>
                      <a:pt x="64" y="74"/>
                    </a:lnTo>
                    <a:lnTo>
                      <a:pt x="52" y="82"/>
                    </a:lnTo>
                    <a:lnTo>
                      <a:pt x="42" y="96"/>
                    </a:lnTo>
                    <a:lnTo>
                      <a:pt x="30" y="104"/>
                    </a:lnTo>
                    <a:lnTo>
                      <a:pt x="18" y="96"/>
                    </a:lnTo>
                    <a:lnTo>
                      <a:pt x="6" y="8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36" name="Group 156"/>
              <p:cNvGrpSpPr>
                <a:grpSpLocks noChangeAspect="1"/>
              </p:cNvGrpSpPr>
              <p:nvPr/>
            </p:nvGrpSpPr>
            <p:grpSpPr bwMode="auto">
              <a:xfrm>
                <a:off x="3604" y="2164"/>
                <a:ext cx="216" cy="132"/>
                <a:chOff x="3604" y="2164"/>
                <a:chExt cx="216" cy="132"/>
              </a:xfrm>
            </p:grpSpPr>
            <p:sp>
              <p:nvSpPr>
                <p:cNvPr id="35915" name="Freeform 157"/>
                <p:cNvSpPr>
                  <a:spLocks noChangeAspect="1"/>
                </p:cNvSpPr>
                <p:nvPr/>
              </p:nvSpPr>
              <p:spPr bwMode="auto">
                <a:xfrm>
                  <a:off x="3604" y="2164"/>
                  <a:ext cx="216" cy="132"/>
                </a:xfrm>
                <a:custGeom>
                  <a:avLst/>
                  <a:gdLst>
                    <a:gd name="T0" fmla="*/ 0 w 216"/>
                    <a:gd name="T1" fmla="*/ 72 h 132"/>
                    <a:gd name="T2" fmla="*/ 6 w 216"/>
                    <a:gd name="T3" fmla="*/ 66 h 132"/>
                    <a:gd name="T4" fmla="*/ 6 w 216"/>
                    <a:gd name="T5" fmla="*/ 50 h 132"/>
                    <a:gd name="T6" fmla="*/ 12 w 216"/>
                    <a:gd name="T7" fmla="*/ 36 h 132"/>
                    <a:gd name="T8" fmla="*/ 12 w 216"/>
                    <a:gd name="T9" fmla="*/ 20 h 132"/>
                    <a:gd name="T10" fmla="*/ 18 w 216"/>
                    <a:gd name="T11" fmla="*/ 14 h 132"/>
                    <a:gd name="T12" fmla="*/ 30 w 216"/>
                    <a:gd name="T13" fmla="*/ 20 h 132"/>
                    <a:gd name="T14" fmla="*/ 42 w 216"/>
                    <a:gd name="T15" fmla="*/ 14 h 132"/>
                    <a:gd name="T16" fmla="*/ 52 w 216"/>
                    <a:gd name="T17" fmla="*/ 14 h 132"/>
                    <a:gd name="T18" fmla="*/ 64 w 216"/>
                    <a:gd name="T19" fmla="*/ 6 h 132"/>
                    <a:gd name="T20" fmla="*/ 76 w 216"/>
                    <a:gd name="T21" fmla="*/ 0 h 132"/>
                    <a:gd name="T22" fmla="*/ 82 w 216"/>
                    <a:gd name="T23" fmla="*/ 14 h 132"/>
                    <a:gd name="T24" fmla="*/ 70 w 216"/>
                    <a:gd name="T25" fmla="*/ 20 h 132"/>
                    <a:gd name="T26" fmla="*/ 70 w 216"/>
                    <a:gd name="T27" fmla="*/ 36 h 132"/>
                    <a:gd name="T28" fmla="*/ 82 w 216"/>
                    <a:gd name="T29" fmla="*/ 44 h 132"/>
                    <a:gd name="T30" fmla="*/ 94 w 216"/>
                    <a:gd name="T31" fmla="*/ 36 h 132"/>
                    <a:gd name="T32" fmla="*/ 106 w 216"/>
                    <a:gd name="T33" fmla="*/ 44 h 132"/>
                    <a:gd name="T34" fmla="*/ 118 w 216"/>
                    <a:gd name="T35" fmla="*/ 50 h 132"/>
                    <a:gd name="T36" fmla="*/ 122 w 216"/>
                    <a:gd name="T37" fmla="*/ 44 h 132"/>
                    <a:gd name="T38" fmla="*/ 122 w 216"/>
                    <a:gd name="T39" fmla="*/ 28 h 132"/>
                    <a:gd name="T40" fmla="*/ 136 w 216"/>
                    <a:gd name="T41" fmla="*/ 20 h 132"/>
                    <a:gd name="T42" fmla="*/ 146 w 216"/>
                    <a:gd name="T43" fmla="*/ 28 h 132"/>
                    <a:gd name="T44" fmla="*/ 158 w 216"/>
                    <a:gd name="T45" fmla="*/ 28 h 132"/>
                    <a:gd name="T46" fmla="*/ 170 w 216"/>
                    <a:gd name="T47" fmla="*/ 20 h 132"/>
                    <a:gd name="T48" fmla="*/ 182 w 216"/>
                    <a:gd name="T49" fmla="*/ 36 h 132"/>
                    <a:gd name="T50" fmla="*/ 194 w 216"/>
                    <a:gd name="T51" fmla="*/ 36 h 132"/>
                    <a:gd name="T52" fmla="*/ 204 w 216"/>
                    <a:gd name="T53" fmla="*/ 28 h 132"/>
                    <a:gd name="T54" fmla="*/ 204 w 216"/>
                    <a:gd name="T55" fmla="*/ 36 h 132"/>
                    <a:gd name="T56" fmla="*/ 204 w 216"/>
                    <a:gd name="T57" fmla="*/ 30 h 132"/>
                    <a:gd name="T58" fmla="*/ 210 w 216"/>
                    <a:gd name="T59" fmla="*/ 44 h 132"/>
                    <a:gd name="T60" fmla="*/ 216 w 216"/>
                    <a:gd name="T61" fmla="*/ 58 h 132"/>
                    <a:gd name="T62" fmla="*/ 216 w 216"/>
                    <a:gd name="T63" fmla="*/ 74 h 132"/>
                    <a:gd name="T64" fmla="*/ 216 w 216"/>
                    <a:gd name="T65" fmla="*/ 80 h 132"/>
                    <a:gd name="T66" fmla="*/ 216 w 216"/>
                    <a:gd name="T67" fmla="*/ 82 h 132"/>
                    <a:gd name="T68" fmla="*/ 204 w 216"/>
                    <a:gd name="T69" fmla="*/ 82 h 132"/>
                    <a:gd name="T70" fmla="*/ 194 w 216"/>
                    <a:gd name="T71" fmla="*/ 82 h 132"/>
                    <a:gd name="T72" fmla="*/ 182 w 216"/>
                    <a:gd name="T73" fmla="*/ 88 h 132"/>
                    <a:gd name="T74" fmla="*/ 176 w 216"/>
                    <a:gd name="T75" fmla="*/ 104 h 132"/>
                    <a:gd name="T76" fmla="*/ 164 w 216"/>
                    <a:gd name="T77" fmla="*/ 112 h 132"/>
                    <a:gd name="T78" fmla="*/ 152 w 216"/>
                    <a:gd name="T79" fmla="*/ 112 h 132"/>
                    <a:gd name="T80" fmla="*/ 140 w 216"/>
                    <a:gd name="T81" fmla="*/ 112 h 132"/>
                    <a:gd name="T82" fmla="*/ 130 w 216"/>
                    <a:gd name="T83" fmla="*/ 112 h 132"/>
                    <a:gd name="T84" fmla="*/ 118 w 216"/>
                    <a:gd name="T85" fmla="*/ 118 h 132"/>
                    <a:gd name="T86" fmla="*/ 106 w 216"/>
                    <a:gd name="T87" fmla="*/ 132 h 132"/>
                    <a:gd name="T88" fmla="*/ 94 w 216"/>
                    <a:gd name="T89" fmla="*/ 132 h 132"/>
                    <a:gd name="T90" fmla="*/ 82 w 216"/>
                    <a:gd name="T91" fmla="*/ 118 h 132"/>
                    <a:gd name="T92" fmla="*/ 76 w 216"/>
                    <a:gd name="T93" fmla="*/ 104 h 132"/>
                    <a:gd name="T94" fmla="*/ 88 w 216"/>
                    <a:gd name="T95" fmla="*/ 96 h 132"/>
                    <a:gd name="T96" fmla="*/ 94 w 216"/>
                    <a:gd name="T97" fmla="*/ 82 h 132"/>
                    <a:gd name="T98" fmla="*/ 88 w 216"/>
                    <a:gd name="T99" fmla="*/ 66 h 132"/>
                    <a:gd name="T100" fmla="*/ 76 w 216"/>
                    <a:gd name="T101" fmla="*/ 66 h 132"/>
                    <a:gd name="T102" fmla="*/ 64 w 216"/>
                    <a:gd name="T103" fmla="*/ 74 h 132"/>
                    <a:gd name="T104" fmla="*/ 52 w 216"/>
                    <a:gd name="T105" fmla="*/ 82 h 132"/>
                    <a:gd name="T106" fmla="*/ 42 w 216"/>
                    <a:gd name="T107" fmla="*/ 96 h 132"/>
                    <a:gd name="T108" fmla="*/ 30 w 216"/>
                    <a:gd name="T109" fmla="*/ 104 h 132"/>
                    <a:gd name="T110" fmla="*/ 18 w 216"/>
                    <a:gd name="T111" fmla="*/ 96 h 132"/>
                    <a:gd name="T112" fmla="*/ 6 w 216"/>
                    <a:gd name="T113" fmla="*/ 82 h 132"/>
                    <a:gd name="T114" fmla="*/ 0 w 216"/>
                    <a:gd name="T115" fmla="*/ 72 h 13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16"/>
                    <a:gd name="T175" fmla="*/ 0 h 132"/>
                    <a:gd name="T176" fmla="*/ 216 w 216"/>
                    <a:gd name="T177" fmla="*/ 132 h 13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16" h="132">
                      <a:moveTo>
                        <a:pt x="0" y="72"/>
                      </a:moveTo>
                      <a:lnTo>
                        <a:pt x="6" y="66"/>
                      </a:lnTo>
                      <a:lnTo>
                        <a:pt x="6" y="50"/>
                      </a:lnTo>
                      <a:lnTo>
                        <a:pt x="12" y="36"/>
                      </a:lnTo>
                      <a:lnTo>
                        <a:pt x="12" y="20"/>
                      </a:lnTo>
                      <a:lnTo>
                        <a:pt x="18" y="14"/>
                      </a:lnTo>
                      <a:lnTo>
                        <a:pt x="30" y="20"/>
                      </a:lnTo>
                      <a:lnTo>
                        <a:pt x="42" y="14"/>
                      </a:lnTo>
                      <a:lnTo>
                        <a:pt x="52" y="14"/>
                      </a:lnTo>
                      <a:lnTo>
                        <a:pt x="64" y="6"/>
                      </a:lnTo>
                      <a:lnTo>
                        <a:pt x="76" y="0"/>
                      </a:lnTo>
                      <a:lnTo>
                        <a:pt x="82" y="14"/>
                      </a:lnTo>
                      <a:lnTo>
                        <a:pt x="70" y="20"/>
                      </a:lnTo>
                      <a:lnTo>
                        <a:pt x="70" y="36"/>
                      </a:lnTo>
                      <a:lnTo>
                        <a:pt x="82" y="44"/>
                      </a:lnTo>
                      <a:lnTo>
                        <a:pt x="94" y="36"/>
                      </a:lnTo>
                      <a:lnTo>
                        <a:pt x="106" y="44"/>
                      </a:lnTo>
                      <a:lnTo>
                        <a:pt x="118" y="50"/>
                      </a:lnTo>
                      <a:lnTo>
                        <a:pt x="122" y="44"/>
                      </a:lnTo>
                      <a:lnTo>
                        <a:pt x="122" y="28"/>
                      </a:lnTo>
                      <a:lnTo>
                        <a:pt x="136" y="20"/>
                      </a:lnTo>
                      <a:lnTo>
                        <a:pt x="146" y="28"/>
                      </a:lnTo>
                      <a:lnTo>
                        <a:pt x="158" y="28"/>
                      </a:lnTo>
                      <a:lnTo>
                        <a:pt x="170" y="20"/>
                      </a:lnTo>
                      <a:lnTo>
                        <a:pt x="182" y="36"/>
                      </a:lnTo>
                      <a:lnTo>
                        <a:pt x="194" y="36"/>
                      </a:lnTo>
                      <a:lnTo>
                        <a:pt x="204" y="28"/>
                      </a:lnTo>
                      <a:lnTo>
                        <a:pt x="204" y="36"/>
                      </a:lnTo>
                      <a:lnTo>
                        <a:pt x="204" y="30"/>
                      </a:lnTo>
                      <a:lnTo>
                        <a:pt x="210" y="44"/>
                      </a:lnTo>
                      <a:lnTo>
                        <a:pt x="216" y="58"/>
                      </a:lnTo>
                      <a:lnTo>
                        <a:pt x="216" y="74"/>
                      </a:lnTo>
                      <a:lnTo>
                        <a:pt x="216" y="80"/>
                      </a:lnTo>
                      <a:lnTo>
                        <a:pt x="216" y="82"/>
                      </a:lnTo>
                      <a:lnTo>
                        <a:pt x="204" y="82"/>
                      </a:lnTo>
                      <a:lnTo>
                        <a:pt x="194" y="82"/>
                      </a:lnTo>
                      <a:lnTo>
                        <a:pt x="182" y="88"/>
                      </a:lnTo>
                      <a:lnTo>
                        <a:pt x="176" y="104"/>
                      </a:lnTo>
                      <a:lnTo>
                        <a:pt x="164" y="112"/>
                      </a:lnTo>
                      <a:lnTo>
                        <a:pt x="152" y="112"/>
                      </a:lnTo>
                      <a:lnTo>
                        <a:pt x="140" y="112"/>
                      </a:lnTo>
                      <a:lnTo>
                        <a:pt x="130" y="112"/>
                      </a:lnTo>
                      <a:lnTo>
                        <a:pt x="118" y="118"/>
                      </a:lnTo>
                      <a:lnTo>
                        <a:pt x="106" y="132"/>
                      </a:lnTo>
                      <a:lnTo>
                        <a:pt x="94" y="132"/>
                      </a:lnTo>
                      <a:lnTo>
                        <a:pt x="82" y="118"/>
                      </a:lnTo>
                      <a:lnTo>
                        <a:pt x="76" y="104"/>
                      </a:lnTo>
                      <a:lnTo>
                        <a:pt x="88" y="96"/>
                      </a:lnTo>
                      <a:lnTo>
                        <a:pt x="94" y="82"/>
                      </a:lnTo>
                      <a:lnTo>
                        <a:pt x="88" y="66"/>
                      </a:lnTo>
                      <a:lnTo>
                        <a:pt x="76" y="66"/>
                      </a:lnTo>
                      <a:lnTo>
                        <a:pt x="64" y="74"/>
                      </a:lnTo>
                      <a:lnTo>
                        <a:pt x="52" y="82"/>
                      </a:lnTo>
                      <a:lnTo>
                        <a:pt x="42" y="96"/>
                      </a:lnTo>
                      <a:lnTo>
                        <a:pt x="30" y="104"/>
                      </a:lnTo>
                      <a:lnTo>
                        <a:pt x="18" y="96"/>
                      </a:lnTo>
                      <a:lnTo>
                        <a:pt x="6" y="82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16" name="Freeform 158"/>
                <p:cNvSpPr>
                  <a:spLocks noChangeAspect="1"/>
                </p:cNvSpPr>
                <p:nvPr/>
              </p:nvSpPr>
              <p:spPr bwMode="auto">
                <a:xfrm>
                  <a:off x="3604" y="2164"/>
                  <a:ext cx="216" cy="132"/>
                </a:xfrm>
                <a:custGeom>
                  <a:avLst/>
                  <a:gdLst>
                    <a:gd name="T0" fmla="*/ 0 w 216"/>
                    <a:gd name="T1" fmla="*/ 72 h 132"/>
                    <a:gd name="T2" fmla="*/ 6 w 216"/>
                    <a:gd name="T3" fmla="*/ 66 h 132"/>
                    <a:gd name="T4" fmla="*/ 6 w 216"/>
                    <a:gd name="T5" fmla="*/ 50 h 132"/>
                    <a:gd name="T6" fmla="*/ 12 w 216"/>
                    <a:gd name="T7" fmla="*/ 36 h 132"/>
                    <a:gd name="T8" fmla="*/ 12 w 216"/>
                    <a:gd name="T9" fmla="*/ 20 h 132"/>
                    <a:gd name="T10" fmla="*/ 18 w 216"/>
                    <a:gd name="T11" fmla="*/ 14 h 132"/>
                    <a:gd name="T12" fmla="*/ 30 w 216"/>
                    <a:gd name="T13" fmla="*/ 20 h 132"/>
                    <a:gd name="T14" fmla="*/ 42 w 216"/>
                    <a:gd name="T15" fmla="*/ 14 h 132"/>
                    <a:gd name="T16" fmla="*/ 52 w 216"/>
                    <a:gd name="T17" fmla="*/ 14 h 132"/>
                    <a:gd name="T18" fmla="*/ 64 w 216"/>
                    <a:gd name="T19" fmla="*/ 6 h 132"/>
                    <a:gd name="T20" fmla="*/ 76 w 216"/>
                    <a:gd name="T21" fmla="*/ 0 h 132"/>
                    <a:gd name="T22" fmla="*/ 82 w 216"/>
                    <a:gd name="T23" fmla="*/ 14 h 132"/>
                    <a:gd name="T24" fmla="*/ 70 w 216"/>
                    <a:gd name="T25" fmla="*/ 20 h 132"/>
                    <a:gd name="T26" fmla="*/ 70 w 216"/>
                    <a:gd name="T27" fmla="*/ 36 h 132"/>
                    <a:gd name="T28" fmla="*/ 82 w 216"/>
                    <a:gd name="T29" fmla="*/ 44 h 132"/>
                    <a:gd name="T30" fmla="*/ 94 w 216"/>
                    <a:gd name="T31" fmla="*/ 36 h 132"/>
                    <a:gd name="T32" fmla="*/ 106 w 216"/>
                    <a:gd name="T33" fmla="*/ 44 h 132"/>
                    <a:gd name="T34" fmla="*/ 118 w 216"/>
                    <a:gd name="T35" fmla="*/ 50 h 132"/>
                    <a:gd name="T36" fmla="*/ 122 w 216"/>
                    <a:gd name="T37" fmla="*/ 44 h 132"/>
                    <a:gd name="T38" fmla="*/ 122 w 216"/>
                    <a:gd name="T39" fmla="*/ 28 h 132"/>
                    <a:gd name="T40" fmla="*/ 136 w 216"/>
                    <a:gd name="T41" fmla="*/ 20 h 132"/>
                    <a:gd name="T42" fmla="*/ 146 w 216"/>
                    <a:gd name="T43" fmla="*/ 28 h 132"/>
                    <a:gd name="T44" fmla="*/ 158 w 216"/>
                    <a:gd name="T45" fmla="*/ 28 h 132"/>
                    <a:gd name="T46" fmla="*/ 170 w 216"/>
                    <a:gd name="T47" fmla="*/ 20 h 132"/>
                    <a:gd name="T48" fmla="*/ 182 w 216"/>
                    <a:gd name="T49" fmla="*/ 36 h 132"/>
                    <a:gd name="T50" fmla="*/ 194 w 216"/>
                    <a:gd name="T51" fmla="*/ 36 h 132"/>
                    <a:gd name="T52" fmla="*/ 204 w 216"/>
                    <a:gd name="T53" fmla="*/ 28 h 132"/>
                    <a:gd name="T54" fmla="*/ 204 w 216"/>
                    <a:gd name="T55" fmla="*/ 36 h 132"/>
                    <a:gd name="T56" fmla="*/ 204 w 216"/>
                    <a:gd name="T57" fmla="*/ 30 h 132"/>
                    <a:gd name="T58" fmla="*/ 210 w 216"/>
                    <a:gd name="T59" fmla="*/ 44 h 132"/>
                    <a:gd name="T60" fmla="*/ 216 w 216"/>
                    <a:gd name="T61" fmla="*/ 58 h 132"/>
                    <a:gd name="T62" fmla="*/ 216 w 216"/>
                    <a:gd name="T63" fmla="*/ 74 h 132"/>
                    <a:gd name="T64" fmla="*/ 216 w 216"/>
                    <a:gd name="T65" fmla="*/ 80 h 132"/>
                    <a:gd name="T66" fmla="*/ 216 w 216"/>
                    <a:gd name="T67" fmla="*/ 82 h 132"/>
                    <a:gd name="T68" fmla="*/ 204 w 216"/>
                    <a:gd name="T69" fmla="*/ 82 h 132"/>
                    <a:gd name="T70" fmla="*/ 194 w 216"/>
                    <a:gd name="T71" fmla="*/ 82 h 132"/>
                    <a:gd name="T72" fmla="*/ 182 w 216"/>
                    <a:gd name="T73" fmla="*/ 88 h 132"/>
                    <a:gd name="T74" fmla="*/ 176 w 216"/>
                    <a:gd name="T75" fmla="*/ 104 h 132"/>
                    <a:gd name="T76" fmla="*/ 164 w 216"/>
                    <a:gd name="T77" fmla="*/ 112 h 132"/>
                    <a:gd name="T78" fmla="*/ 152 w 216"/>
                    <a:gd name="T79" fmla="*/ 112 h 132"/>
                    <a:gd name="T80" fmla="*/ 140 w 216"/>
                    <a:gd name="T81" fmla="*/ 112 h 132"/>
                    <a:gd name="T82" fmla="*/ 130 w 216"/>
                    <a:gd name="T83" fmla="*/ 112 h 132"/>
                    <a:gd name="T84" fmla="*/ 118 w 216"/>
                    <a:gd name="T85" fmla="*/ 118 h 132"/>
                    <a:gd name="T86" fmla="*/ 106 w 216"/>
                    <a:gd name="T87" fmla="*/ 132 h 132"/>
                    <a:gd name="T88" fmla="*/ 94 w 216"/>
                    <a:gd name="T89" fmla="*/ 132 h 132"/>
                    <a:gd name="T90" fmla="*/ 82 w 216"/>
                    <a:gd name="T91" fmla="*/ 118 h 132"/>
                    <a:gd name="T92" fmla="*/ 76 w 216"/>
                    <a:gd name="T93" fmla="*/ 104 h 132"/>
                    <a:gd name="T94" fmla="*/ 88 w 216"/>
                    <a:gd name="T95" fmla="*/ 96 h 132"/>
                    <a:gd name="T96" fmla="*/ 94 w 216"/>
                    <a:gd name="T97" fmla="*/ 82 h 132"/>
                    <a:gd name="T98" fmla="*/ 88 w 216"/>
                    <a:gd name="T99" fmla="*/ 66 h 132"/>
                    <a:gd name="T100" fmla="*/ 76 w 216"/>
                    <a:gd name="T101" fmla="*/ 66 h 132"/>
                    <a:gd name="T102" fmla="*/ 64 w 216"/>
                    <a:gd name="T103" fmla="*/ 74 h 132"/>
                    <a:gd name="T104" fmla="*/ 52 w 216"/>
                    <a:gd name="T105" fmla="*/ 82 h 132"/>
                    <a:gd name="T106" fmla="*/ 42 w 216"/>
                    <a:gd name="T107" fmla="*/ 96 h 132"/>
                    <a:gd name="T108" fmla="*/ 30 w 216"/>
                    <a:gd name="T109" fmla="*/ 104 h 132"/>
                    <a:gd name="T110" fmla="*/ 18 w 216"/>
                    <a:gd name="T111" fmla="*/ 96 h 132"/>
                    <a:gd name="T112" fmla="*/ 6 w 216"/>
                    <a:gd name="T113" fmla="*/ 82 h 132"/>
                    <a:gd name="T114" fmla="*/ 0 w 216"/>
                    <a:gd name="T115" fmla="*/ 72 h 13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16"/>
                    <a:gd name="T175" fmla="*/ 0 h 132"/>
                    <a:gd name="T176" fmla="*/ 216 w 216"/>
                    <a:gd name="T177" fmla="*/ 132 h 13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16" h="132">
                      <a:moveTo>
                        <a:pt x="0" y="72"/>
                      </a:moveTo>
                      <a:lnTo>
                        <a:pt x="6" y="66"/>
                      </a:lnTo>
                      <a:lnTo>
                        <a:pt x="6" y="50"/>
                      </a:lnTo>
                      <a:lnTo>
                        <a:pt x="12" y="36"/>
                      </a:lnTo>
                      <a:lnTo>
                        <a:pt x="12" y="20"/>
                      </a:lnTo>
                      <a:lnTo>
                        <a:pt x="18" y="14"/>
                      </a:lnTo>
                      <a:lnTo>
                        <a:pt x="30" y="20"/>
                      </a:lnTo>
                      <a:lnTo>
                        <a:pt x="42" y="14"/>
                      </a:lnTo>
                      <a:lnTo>
                        <a:pt x="52" y="14"/>
                      </a:lnTo>
                      <a:lnTo>
                        <a:pt x="64" y="6"/>
                      </a:lnTo>
                      <a:lnTo>
                        <a:pt x="76" y="0"/>
                      </a:lnTo>
                      <a:lnTo>
                        <a:pt x="82" y="14"/>
                      </a:lnTo>
                      <a:lnTo>
                        <a:pt x="70" y="20"/>
                      </a:lnTo>
                      <a:lnTo>
                        <a:pt x="70" y="36"/>
                      </a:lnTo>
                      <a:lnTo>
                        <a:pt x="82" y="44"/>
                      </a:lnTo>
                      <a:lnTo>
                        <a:pt x="94" y="36"/>
                      </a:lnTo>
                      <a:lnTo>
                        <a:pt x="106" y="44"/>
                      </a:lnTo>
                      <a:lnTo>
                        <a:pt x="118" y="50"/>
                      </a:lnTo>
                      <a:lnTo>
                        <a:pt x="122" y="44"/>
                      </a:lnTo>
                      <a:lnTo>
                        <a:pt x="122" y="28"/>
                      </a:lnTo>
                      <a:lnTo>
                        <a:pt x="136" y="20"/>
                      </a:lnTo>
                      <a:lnTo>
                        <a:pt x="146" y="28"/>
                      </a:lnTo>
                      <a:lnTo>
                        <a:pt x="158" y="28"/>
                      </a:lnTo>
                      <a:lnTo>
                        <a:pt x="170" y="20"/>
                      </a:lnTo>
                      <a:lnTo>
                        <a:pt x="182" y="36"/>
                      </a:lnTo>
                      <a:lnTo>
                        <a:pt x="194" y="36"/>
                      </a:lnTo>
                      <a:lnTo>
                        <a:pt x="204" y="28"/>
                      </a:lnTo>
                      <a:lnTo>
                        <a:pt x="204" y="36"/>
                      </a:lnTo>
                      <a:lnTo>
                        <a:pt x="204" y="30"/>
                      </a:lnTo>
                      <a:lnTo>
                        <a:pt x="210" y="44"/>
                      </a:lnTo>
                      <a:lnTo>
                        <a:pt x="216" y="58"/>
                      </a:lnTo>
                      <a:lnTo>
                        <a:pt x="216" y="74"/>
                      </a:lnTo>
                      <a:lnTo>
                        <a:pt x="216" y="80"/>
                      </a:lnTo>
                      <a:lnTo>
                        <a:pt x="216" y="82"/>
                      </a:lnTo>
                      <a:lnTo>
                        <a:pt x="204" y="82"/>
                      </a:lnTo>
                      <a:lnTo>
                        <a:pt x="194" y="82"/>
                      </a:lnTo>
                      <a:lnTo>
                        <a:pt x="182" y="88"/>
                      </a:lnTo>
                      <a:lnTo>
                        <a:pt x="176" y="104"/>
                      </a:lnTo>
                      <a:lnTo>
                        <a:pt x="164" y="112"/>
                      </a:lnTo>
                      <a:lnTo>
                        <a:pt x="152" y="112"/>
                      </a:lnTo>
                      <a:lnTo>
                        <a:pt x="140" y="112"/>
                      </a:lnTo>
                      <a:lnTo>
                        <a:pt x="130" y="112"/>
                      </a:lnTo>
                      <a:lnTo>
                        <a:pt x="118" y="118"/>
                      </a:lnTo>
                      <a:lnTo>
                        <a:pt x="106" y="132"/>
                      </a:lnTo>
                      <a:lnTo>
                        <a:pt x="94" y="132"/>
                      </a:lnTo>
                      <a:lnTo>
                        <a:pt x="82" y="118"/>
                      </a:lnTo>
                      <a:lnTo>
                        <a:pt x="76" y="104"/>
                      </a:lnTo>
                      <a:lnTo>
                        <a:pt x="88" y="96"/>
                      </a:lnTo>
                      <a:lnTo>
                        <a:pt x="94" y="82"/>
                      </a:lnTo>
                      <a:lnTo>
                        <a:pt x="88" y="66"/>
                      </a:lnTo>
                      <a:lnTo>
                        <a:pt x="76" y="66"/>
                      </a:lnTo>
                      <a:lnTo>
                        <a:pt x="64" y="74"/>
                      </a:lnTo>
                      <a:lnTo>
                        <a:pt x="52" y="82"/>
                      </a:lnTo>
                      <a:lnTo>
                        <a:pt x="42" y="96"/>
                      </a:lnTo>
                      <a:lnTo>
                        <a:pt x="30" y="104"/>
                      </a:lnTo>
                      <a:lnTo>
                        <a:pt x="18" y="96"/>
                      </a:lnTo>
                      <a:lnTo>
                        <a:pt x="6" y="82"/>
                      </a:lnTo>
                      <a:lnTo>
                        <a:pt x="0" y="72"/>
                      </a:lnTo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137" name="Agrupar 9"/>
          <p:cNvGrpSpPr>
            <a:grpSpLocks/>
          </p:cNvGrpSpPr>
          <p:nvPr/>
        </p:nvGrpSpPr>
        <p:grpSpPr bwMode="auto">
          <a:xfrm>
            <a:off x="6907766" y="2618249"/>
            <a:ext cx="1741488" cy="1477962"/>
            <a:chOff x="3930651" y="1784350"/>
            <a:chExt cx="1741487" cy="1477963"/>
          </a:xfrm>
        </p:grpSpPr>
        <p:grpSp>
          <p:nvGrpSpPr>
            <p:cNvPr id="138" name="Group 33"/>
            <p:cNvGrpSpPr>
              <a:grpSpLocks noChangeAspect="1"/>
            </p:cNvGrpSpPr>
            <p:nvPr/>
          </p:nvGrpSpPr>
          <p:grpSpPr bwMode="auto">
            <a:xfrm>
              <a:off x="4356101" y="1784350"/>
              <a:ext cx="506413" cy="544512"/>
              <a:chOff x="2680" y="1552"/>
              <a:chExt cx="290" cy="312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212" name="Freeform 34"/>
              <p:cNvSpPr>
                <a:spLocks noChangeAspect="1"/>
              </p:cNvSpPr>
              <p:nvPr/>
            </p:nvSpPr>
            <p:spPr bwMode="auto">
              <a:xfrm>
                <a:off x="2680" y="1552"/>
                <a:ext cx="280" cy="304"/>
              </a:xfrm>
              <a:custGeom>
                <a:avLst/>
                <a:gdLst>
                  <a:gd name="T0" fmla="*/ 6 w 280"/>
                  <a:gd name="T1" fmla="*/ 110 h 304"/>
                  <a:gd name="T2" fmla="*/ 28 w 280"/>
                  <a:gd name="T3" fmla="*/ 116 h 304"/>
                  <a:gd name="T4" fmla="*/ 52 w 280"/>
                  <a:gd name="T5" fmla="*/ 116 h 304"/>
                  <a:gd name="T6" fmla="*/ 76 w 280"/>
                  <a:gd name="T7" fmla="*/ 110 h 304"/>
                  <a:gd name="T8" fmla="*/ 100 w 280"/>
                  <a:gd name="T9" fmla="*/ 116 h 304"/>
                  <a:gd name="T10" fmla="*/ 122 w 280"/>
                  <a:gd name="T11" fmla="*/ 110 h 304"/>
                  <a:gd name="T12" fmla="*/ 140 w 280"/>
                  <a:gd name="T13" fmla="*/ 94 h 304"/>
                  <a:gd name="T14" fmla="*/ 152 w 280"/>
                  <a:gd name="T15" fmla="*/ 66 h 304"/>
                  <a:gd name="T16" fmla="*/ 158 w 280"/>
                  <a:gd name="T17" fmla="*/ 36 h 304"/>
                  <a:gd name="T18" fmla="*/ 182 w 280"/>
                  <a:gd name="T19" fmla="*/ 20 h 304"/>
                  <a:gd name="T20" fmla="*/ 190 w 280"/>
                  <a:gd name="T21" fmla="*/ 0 h 304"/>
                  <a:gd name="T22" fmla="*/ 210 w 280"/>
                  <a:gd name="T23" fmla="*/ 20 h 304"/>
                  <a:gd name="T24" fmla="*/ 220 w 280"/>
                  <a:gd name="T25" fmla="*/ 48 h 304"/>
                  <a:gd name="T26" fmla="*/ 220 w 280"/>
                  <a:gd name="T27" fmla="*/ 80 h 304"/>
                  <a:gd name="T28" fmla="*/ 234 w 280"/>
                  <a:gd name="T29" fmla="*/ 110 h 304"/>
                  <a:gd name="T30" fmla="*/ 250 w 280"/>
                  <a:gd name="T31" fmla="*/ 140 h 304"/>
                  <a:gd name="T32" fmla="*/ 274 w 280"/>
                  <a:gd name="T33" fmla="*/ 146 h 304"/>
                  <a:gd name="T34" fmla="*/ 274 w 280"/>
                  <a:gd name="T35" fmla="*/ 176 h 304"/>
                  <a:gd name="T36" fmla="*/ 262 w 280"/>
                  <a:gd name="T37" fmla="*/ 198 h 304"/>
                  <a:gd name="T38" fmla="*/ 238 w 280"/>
                  <a:gd name="T39" fmla="*/ 222 h 304"/>
                  <a:gd name="T40" fmla="*/ 216 w 280"/>
                  <a:gd name="T41" fmla="*/ 244 h 304"/>
                  <a:gd name="T42" fmla="*/ 198 w 280"/>
                  <a:gd name="T43" fmla="*/ 266 h 304"/>
                  <a:gd name="T44" fmla="*/ 188 w 280"/>
                  <a:gd name="T45" fmla="*/ 288 h 304"/>
                  <a:gd name="T46" fmla="*/ 164 w 280"/>
                  <a:gd name="T47" fmla="*/ 304 h 304"/>
                  <a:gd name="T48" fmla="*/ 140 w 280"/>
                  <a:gd name="T49" fmla="*/ 288 h 304"/>
                  <a:gd name="T50" fmla="*/ 128 w 280"/>
                  <a:gd name="T51" fmla="*/ 258 h 304"/>
                  <a:gd name="T52" fmla="*/ 104 w 280"/>
                  <a:gd name="T53" fmla="*/ 236 h 304"/>
                  <a:gd name="T54" fmla="*/ 104 w 280"/>
                  <a:gd name="T55" fmla="*/ 206 h 304"/>
                  <a:gd name="T56" fmla="*/ 82 w 280"/>
                  <a:gd name="T57" fmla="*/ 184 h 304"/>
                  <a:gd name="T58" fmla="*/ 64 w 280"/>
                  <a:gd name="T59" fmla="*/ 168 h 304"/>
                  <a:gd name="T60" fmla="*/ 46 w 280"/>
                  <a:gd name="T61" fmla="*/ 154 h 304"/>
                  <a:gd name="T62" fmla="*/ 22 w 280"/>
                  <a:gd name="T63" fmla="*/ 140 h 304"/>
                  <a:gd name="T64" fmla="*/ 12 w 280"/>
                  <a:gd name="T65" fmla="*/ 124 h 304"/>
                  <a:gd name="T66" fmla="*/ 0 w 280"/>
                  <a:gd name="T67" fmla="*/ 110 h 30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80"/>
                  <a:gd name="T103" fmla="*/ 0 h 304"/>
                  <a:gd name="T104" fmla="*/ 280 w 280"/>
                  <a:gd name="T105" fmla="*/ 304 h 30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80" h="304">
                    <a:moveTo>
                      <a:pt x="0" y="110"/>
                    </a:moveTo>
                    <a:lnTo>
                      <a:pt x="6" y="110"/>
                    </a:lnTo>
                    <a:lnTo>
                      <a:pt x="18" y="110"/>
                    </a:lnTo>
                    <a:lnTo>
                      <a:pt x="28" y="116"/>
                    </a:lnTo>
                    <a:lnTo>
                      <a:pt x="40" y="116"/>
                    </a:lnTo>
                    <a:lnTo>
                      <a:pt x="52" y="116"/>
                    </a:lnTo>
                    <a:lnTo>
                      <a:pt x="64" y="110"/>
                    </a:lnTo>
                    <a:lnTo>
                      <a:pt x="76" y="110"/>
                    </a:lnTo>
                    <a:lnTo>
                      <a:pt x="88" y="110"/>
                    </a:lnTo>
                    <a:lnTo>
                      <a:pt x="100" y="116"/>
                    </a:lnTo>
                    <a:lnTo>
                      <a:pt x="110" y="116"/>
                    </a:lnTo>
                    <a:lnTo>
                      <a:pt x="122" y="110"/>
                    </a:lnTo>
                    <a:lnTo>
                      <a:pt x="134" y="110"/>
                    </a:lnTo>
                    <a:lnTo>
                      <a:pt x="140" y="94"/>
                    </a:lnTo>
                    <a:lnTo>
                      <a:pt x="146" y="80"/>
                    </a:lnTo>
                    <a:lnTo>
                      <a:pt x="152" y="66"/>
                    </a:lnTo>
                    <a:lnTo>
                      <a:pt x="158" y="48"/>
                    </a:lnTo>
                    <a:lnTo>
                      <a:pt x="158" y="36"/>
                    </a:lnTo>
                    <a:lnTo>
                      <a:pt x="168" y="20"/>
                    </a:lnTo>
                    <a:lnTo>
                      <a:pt x="182" y="20"/>
                    </a:lnTo>
                    <a:lnTo>
                      <a:pt x="182" y="6"/>
                    </a:lnTo>
                    <a:lnTo>
                      <a:pt x="190" y="0"/>
                    </a:lnTo>
                    <a:lnTo>
                      <a:pt x="204" y="6"/>
                    </a:lnTo>
                    <a:lnTo>
                      <a:pt x="210" y="20"/>
                    </a:lnTo>
                    <a:lnTo>
                      <a:pt x="216" y="36"/>
                    </a:lnTo>
                    <a:lnTo>
                      <a:pt x="220" y="48"/>
                    </a:lnTo>
                    <a:lnTo>
                      <a:pt x="220" y="66"/>
                    </a:lnTo>
                    <a:lnTo>
                      <a:pt x="220" y="80"/>
                    </a:lnTo>
                    <a:lnTo>
                      <a:pt x="228" y="94"/>
                    </a:lnTo>
                    <a:lnTo>
                      <a:pt x="234" y="110"/>
                    </a:lnTo>
                    <a:lnTo>
                      <a:pt x="238" y="124"/>
                    </a:lnTo>
                    <a:lnTo>
                      <a:pt x="250" y="140"/>
                    </a:lnTo>
                    <a:lnTo>
                      <a:pt x="262" y="140"/>
                    </a:lnTo>
                    <a:lnTo>
                      <a:pt x="274" y="146"/>
                    </a:lnTo>
                    <a:lnTo>
                      <a:pt x="280" y="162"/>
                    </a:lnTo>
                    <a:lnTo>
                      <a:pt x="274" y="176"/>
                    </a:lnTo>
                    <a:lnTo>
                      <a:pt x="274" y="192"/>
                    </a:lnTo>
                    <a:lnTo>
                      <a:pt x="262" y="198"/>
                    </a:lnTo>
                    <a:lnTo>
                      <a:pt x="250" y="206"/>
                    </a:lnTo>
                    <a:lnTo>
                      <a:pt x="238" y="222"/>
                    </a:lnTo>
                    <a:lnTo>
                      <a:pt x="228" y="236"/>
                    </a:lnTo>
                    <a:lnTo>
                      <a:pt x="216" y="244"/>
                    </a:lnTo>
                    <a:lnTo>
                      <a:pt x="210" y="258"/>
                    </a:lnTo>
                    <a:lnTo>
                      <a:pt x="198" y="266"/>
                    </a:lnTo>
                    <a:lnTo>
                      <a:pt x="188" y="274"/>
                    </a:lnTo>
                    <a:lnTo>
                      <a:pt x="188" y="288"/>
                    </a:lnTo>
                    <a:lnTo>
                      <a:pt x="176" y="296"/>
                    </a:lnTo>
                    <a:lnTo>
                      <a:pt x="164" y="304"/>
                    </a:lnTo>
                    <a:lnTo>
                      <a:pt x="152" y="304"/>
                    </a:lnTo>
                    <a:lnTo>
                      <a:pt x="140" y="288"/>
                    </a:lnTo>
                    <a:lnTo>
                      <a:pt x="134" y="274"/>
                    </a:lnTo>
                    <a:lnTo>
                      <a:pt x="128" y="258"/>
                    </a:lnTo>
                    <a:lnTo>
                      <a:pt x="116" y="250"/>
                    </a:lnTo>
                    <a:lnTo>
                      <a:pt x="104" y="236"/>
                    </a:lnTo>
                    <a:lnTo>
                      <a:pt x="104" y="222"/>
                    </a:lnTo>
                    <a:lnTo>
                      <a:pt x="104" y="206"/>
                    </a:lnTo>
                    <a:lnTo>
                      <a:pt x="94" y="198"/>
                    </a:lnTo>
                    <a:lnTo>
                      <a:pt x="82" y="184"/>
                    </a:lnTo>
                    <a:lnTo>
                      <a:pt x="76" y="168"/>
                    </a:lnTo>
                    <a:lnTo>
                      <a:pt x="64" y="168"/>
                    </a:lnTo>
                    <a:lnTo>
                      <a:pt x="58" y="154"/>
                    </a:lnTo>
                    <a:lnTo>
                      <a:pt x="46" y="154"/>
                    </a:lnTo>
                    <a:lnTo>
                      <a:pt x="36" y="146"/>
                    </a:lnTo>
                    <a:lnTo>
                      <a:pt x="22" y="140"/>
                    </a:lnTo>
                    <a:lnTo>
                      <a:pt x="12" y="140"/>
                    </a:lnTo>
                    <a:lnTo>
                      <a:pt x="12" y="124"/>
                    </a:lnTo>
                    <a:lnTo>
                      <a:pt x="4" y="110"/>
                    </a:lnTo>
                    <a:lnTo>
                      <a:pt x="0" y="11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13" name="Freeform 35"/>
              <p:cNvSpPr>
                <a:spLocks noChangeAspect="1"/>
              </p:cNvSpPr>
              <p:nvPr/>
            </p:nvSpPr>
            <p:spPr bwMode="auto">
              <a:xfrm>
                <a:off x="2690" y="1562"/>
                <a:ext cx="280" cy="302"/>
              </a:xfrm>
              <a:custGeom>
                <a:avLst/>
                <a:gdLst>
                  <a:gd name="T0" fmla="*/ 4 w 280"/>
                  <a:gd name="T1" fmla="*/ 108 h 302"/>
                  <a:gd name="T2" fmla="*/ 28 w 280"/>
                  <a:gd name="T3" fmla="*/ 116 h 302"/>
                  <a:gd name="T4" fmla="*/ 52 w 280"/>
                  <a:gd name="T5" fmla="*/ 116 h 302"/>
                  <a:gd name="T6" fmla="*/ 76 w 280"/>
                  <a:gd name="T7" fmla="*/ 108 h 302"/>
                  <a:gd name="T8" fmla="*/ 100 w 280"/>
                  <a:gd name="T9" fmla="*/ 116 h 302"/>
                  <a:gd name="T10" fmla="*/ 122 w 280"/>
                  <a:gd name="T11" fmla="*/ 108 h 302"/>
                  <a:gd name="T12" fmla="*/ 140 w 280"/>
                  <a:gd name="T13" fmla="*/ 94 h 302"/>
                  <a:gd name="T14" fmla="*/ 152 w 280"/>
                  <a:gd name="T15" fmla="*/ 64 h 302"/>
                  <a:gd name="T16" fmla="*/ 156 w 280"/>
                  <a:gd name="T17" fmla="*/ 34 h 302"/>
                  <a:gd name="T18" fmla="*/ 182 w 280"/>
                  <a:gd name="T19" fmla="*/ 20 h 302"/>
                  <a:gd name="T20" fmla="*/ 190 w 280"/>
                  <a:gd name="T21" fmla="*/ 0 h 302"/>
                  <a:gd name="T22" fmla="*/ 210 w 280"/>
                  <a:gd name="T23" fmla="*/ 20 h 302"/>
                  <a:gd name="T24" fmla="*/ 220 w 280"/>
                  <a:gd name="T25" fmla="*/ 48 h 302"/>
                  <a:gd name="T26" fmla="*/ 220 w 280"/>
                  <a:gd name="T27" fmla="*/ 78 h 302"/>
                  <a:gd name="T28" fmla="*/ 234 w 280"/>
                  <a:gd name="T29" fmla="*/ 108 h 302"/>
                  <a:gd name="T30" fmla="*/ 250 w 280"/>
                  <a:gd name="T31" fmla="*/ 140 h 302"/>
                  <a:gd name="T32" fmla="*/ 274 w 280"/>
                  <a:gd name="T33" fmla="*/ 146 h 302"/>
                  <a:gd name="T34" fmla="*/ 274 w 280"/>
                  <a:gd name="T35" fmla="*/ 176 h 302"/>
                  <a:gd name="T36" fmla="*/ 262 w 280"/>
                  <a:gd name="T37" fmla="*/ 198 h 302"/>
                  <a:gd name="T38" fmla="*/ 238 w 280"/>
                  <a:gd name="T39" fmla="*/ 220 h 302"/>
                  <a:gd name="T40" fmla="*/ 214 w 280"/>
                  <a:gd name="T41" fmla="*/ 242 h 302"/>
                  <a:gd name="T42" fmla="*/ 198 w 280"/>
                  <a:gd name="T43" fmla="*/ 266 h 302"/>
                  <a:gd name="T44" fmla="*/ 188 w 280"/>
                  <a:gd name="T45" fmla="*/ 288 h 302"/>
                  <a:gd name="T46" fmla="*/ 164 w 280"/>
                  <a:gd name="T47" fmla="*/ 302 h 302"/>
                  <a:gd name="T48" fmla="*/ 140 w 280"/>
                  <a:gd name="T49" fmla="*/ 288 h 302"/>
                  <a:gd name="T50" fmla="*/ 128 w 280"/>
                  <a:gd name="T51" fmla="*/ 258 h 302"/>
                  <a:gd name="T52" fmla="*/ 104 w 280"/>
                  <a:gd name="T53" fmla="*/ 236 h 302"/>
                  <a:gd name="T54" fmla="*/ 104 w 280"/>
                  <a:gd name="T55" fmla="*/ 206 h 302"/>
                  <a:gd name="T56" fmla="*/ 80 w 280"/>
                  <a:gd name="T57" fmla="*/ 182 h 302"/>
                  <a:gd name="T58" fmla="*/ 64 w 280"/>
                  <a:gd name="T59" fmla="*/ 168 h 302"/>
                  <a:gd name="T60" fmla="*/ 46 w 280"/>
                  <a:gd name="T61" fmla="*/ 154 h 302"/>
                  <a:gd name="T62" fmla="*/ 22 w 280"/>
                  <a:gd name="T63" fmla="*/ 140 h 302"/>
                  <a:gd name="T64" fmla="*/ 10 w 280"/>
                  <a:gd name="T65" fmla="*/ 124 h 302"/>
                  <a:gd name="T66" fmla="*/ 0 w 280"/>
                  <a:gd name="T67" fmla="*/ 108 h 3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80"/>
                  <a:gd name="T103" fmla="*/ 0 h 302"/>
                  <a:gd name="T104" fmla="*/ 280 w 280"/>
                  <a:gd name="T105" fmla="*/ 302 h 3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80" h="302">
                    <a:moveTo>
                      <a:pt x="0" y="108"/>
                    </a:moveTo>
                    <a:lnTo>
                      <a:pt x="4" y="108"/>
                    </a:lnTo>
                    <a:lnTo>
                      <a:pt x="16" y="108"/>
                    </a:lnTo>
                    <a:lnTo>
                      <a:pt x="28" y="116"/>
                    </a:lnTo>
                    <a:lnTo>
                      <a:pt x="40" y="116"/>
                    </a:lnTo>
                    <a:lnTo>
                      <a:pt x="52" y="116"/>
                    </a:lnTo>
                    <a:lnTo>
                      <a:pt x="64" y="108"/>
                    </a:lnTo>
                    <a:lnTo>
                      <a:pt x="76" y="108"/>
                    </a:lnTo>
                    <a:lnTo>
                      <a:pt x="88" y="108"/>
                    </a:lnTo>
                    <a:lnTo>
                      <a:pt x="100" y="116"/>
                    </a:lnTo>
                    <a:lnTo>
                      <a:pt x="110" y="116"/>
                    </a:lnTo>
                    <a:lnTo>
                      <a:pt x="122" y="108"/>
                    </a:lnTo>
                    <a:lnTo>
                      <a:pt x="134" y="108"/>
                    </a:lnTo>
                    <a:lnTo>
                      <a:pt x="140" y="94"/>
                    </a:lnTo>
                    <a:lnTo>
                      <a:pt x="146" y="78"/>
                    </a:lnTo>
                    <a:lnTo>
                      <a:pt x="152" y="64"/>
                    </a:lnTo>
                    <a:lnTo>
                      <a:pt x="156" y="48"/>
                    </a:lnTo>
                    <a:lnTo>
                      <a:pt x="156" y="34"/>
                    </a:lnTo>
                    <a:lnTo>
                      <a:pt x="168" y="20"/>
                    </a:lnTo>
                    <a:lnTo>
                      <a:pt x="182" y="20"/>
                    </a:lnTo>
                    <a:lnTo>
                      <a:pt x="182" y="4"/>
                    </a:lnTo>
                    <a:lnTo>
                      <a:pt x="190" y="0"/>
                    </a:lnTo>
                    <a:lnTo>
                      <a:pt x="204" y="4"/>
                    </a:lnTo>
                    <a:lnTo>
                      <a:pt x="210" y="20"/>
                    </a:lnTo>
                    <a:lnTo>
                      <a:pt x="214" y="34"/>
                    </a:lnTo>
                    <a:lnTo>
                      <a:pt x="220" y="48"/>
                    </a:lnTo>
                    <a:lnTo>
                      <a:pt x="220" y="64"/>
                    </a:lnTo>
                    <a:lnTo>
                      <a:pt x="220" y="78"/>
                    </a:lnTo>
                    <a:lnTo>
                      <a:pt x="226" y="94"/>
                    </a:lnTo>
                    <a:lnTo>
                      <a:pt x="234" y="108"/>
                    </a:lnTo>
                    <a:lnTo>
                      <a:pt x="238" y="124"/>
                    </a:lnTo>
                    <a:lnTo>
                      <a:pt x="250" y="140"/>
                    </a:lnTo>
                    <a:lnTo>
                      <a:pt x="262" y="140"/>
                    </a:lnTo>
                    <a:lnTo>
                      <a:pt x="274" y="146"/>
                    </a:lnTo>
                    <a:lnTo>
                      <a:pt x="280" y="162"/>
                    </a:lnTo>
                    <a:lnTo>
                      <a:pt x="274" y="176"/>
                    </a:lnTo>
                    <a:lnTo>
                      <a:pt x="274" y="190"/>
                    </a:lnTo>
                    <a:lnTo>
                      <a:pt x="262" y="198"/>
                    </a:lnTo>
                    <a:lnTo>
                      <a:pt x="250" y="206"/>
                    </a:lnTo>
                    <a:lnTo>
                      <a:pt x="238" y="220"/>
                    </a:lnTo>
                    <a:lnTo>
                      <a:pt x="226" y="236"/>
                    </a:lnTo>
                    <a:lnTo>
                      <a:pt x="214" y="242"/>
                    </a:lnTo>
                    <a:lnTo>
                      <a:pt x="210" y="258"/>
                    </a:lnTo>
                    <a:lnTo>
                      <a:pt x="198" y="266"/>
                    </a:lnTo>
                    <a:lnTo>
                      <a:pt x="188" y="272"/>
                    </a:lnTo>
                    <a:lnTo>
                      <a:pt x="188" y="288"/>
                    </a:lnTo>
                    <a:lnTo>
                      <a:pt x="174" y="294"/>
                    </a:lnTo>
                    <a:lnTo>
                      <a:pt x="164" y="302"/>
                    </a:lnTo>
                    <a:lnTo>
                      <a:pt x="152" y="302"/>
                    </a:lnTo>
                    <a:lnTo>
                      <a:pt x="140" y="288"/>
                    </a:lnTo>
                    <a:lnTo>
                      <a:pt x="134" y="272"/>
                    </a:lnTo>
                    <a:lnTo>
                      <a:pt x="128" y="258"/>
                    </a:lnTo>
                    <a:lnTo>
                      <a:pt x="116" y="250"/>
                    </a:lnTo>
                    <a:lnTo>
                      <a:pt x="104" y="236"/>
                    </a:lnTo>
                    <a:lnTo>
                      <a:pt x="104" y="220"/>
                    </a:lnTo>
                    <a:lnTo>
                      <a:pt x="104" y="206"/>
                    </a:lnTo>
                    <a:lnTo>
                      <a:pt x="92" y="198"/>
                    </a:lnTo>
                    <a:lnTo>
                      <a:pt x="80" y="182"/>
                    </a:lnTo>
                    <a:lnTo>
                      <a:pt x="76" y="168"/>
                    </a:lnTo>
                    <a:lnTo>
                      <a:pt x="64" y="168"/>
                    </a:lnTo>
                    <a:lnTo>
                      <a:pt x="58" y="154"/>
                    </a:lnTo>
                    <a:lnTo>
                      <a:pt x="46" y="154"/>
                    </a:lnTo>
                    <a:lnTo>
                      <a:pt x="34" y="146"/>
                    </a:lnTo>
                    <a:lnTo>
                      <a:pt x="22" y="140"/>
                    </a:lnTo>
                    <a:lnTo>
                      <a:pt x="10" y="140"/>
                    </a:lnTo>
                    <a:lnTo>
                      <a:pt x="10" y="124"/>
                    </a:lnTo>
                    <a:lnTo>
                      <a:pt x="4" y="110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14" name="Freeform 36"/>
              <p:cNvSpPr>
                <a:spLocks noChangeAspect="1"/>
              </p:cNvSpPr>
              <p:nvPr/>
            </p:nvSpPr>
            <p:spPr bwMode="auto">
              <a:xfrm>
                <a:off x="2686" y="1558"/>
                <a:ext cx="278" cy="302"/>
              </a:xfrm>
              <a:custGeom>
                <a:avLst/>
                <a:gdLst>
                  <a:gd name="T0" fmla="*/ 4 w 278"/>
                  <a:gd name="T1" fmla="*/ 108 h 302"/>
                  <a:gd name="T2" fmla="*/ 28 w 278"/>
                  <a:gd name="T3" fmla="*/ 116 h 302"/>
                  <a:gd name="T4" fmla="*/ 52 w 278"/>
                  <a:gd name="T5" fmla="*/ 116 h 302"/>
                  <a:gd name="T6" fmla="*/ 76 w 278"/>
                  <a:gd name="T7" fmla="*/ 108 h 302"/>
                  <a:gd name="T8" fmla="*/ 98 w 278"/>
                  <a:gd name="T9" fmla="*/ 116 h 302"/>
                  <a:gd name="T10" fmla="*/ 122 w 278"/>
                  <a:gd name="T11" fmla="*/ 108 h 302"/>
                  <a:gd name="T12" fmla="*/ 138 w 278"/>
                  <a:gd name="T13" fmla="*/ 94 h 302"/>
                  <a:gd name="T14" fmla="*/ 150 w 278"/>
                  <a:gd name="T15" fmla="*/ 64 h 302"/>
                  <a:gd name="T16" fmla="*/ 156 w 278"/>
                  <a:gd name="T17" fmla="*/ 34 h 302"/>
                  <a:gd name="T18" fmla="*/ 180 w 278"/>
                  <a:gd name="T19" fmla="*/ 18 h 302"/>
                  <a:gd name="T20" fmla="*/ 190 w 278"/>
                  <a:gd name="T21" fmla="*/ 0 h 302"/>
                  <a:gd name="T22" fmla="*/ 210 w 278"/>
                  <a:gd name="T23" fmla="*/ 18 h 302"/>
                  <a:gd name="T24" fmla="*/ 220 w 278"/>
                  <a:gd name="T25" fmla="*/ 48 h 302"/>
                  <a:gd name="T26" fmla="*/ 220 w 278"/>
                  <a:gd name="T27" fmla="*/ 78 h 302"/>
                  <a:gd name="T28" fmla="*/ 232 w 278"/>
                  <a:gd name="T29" fmla="*/ 108 h 302"/>
                  <a:gd name="T30" fmla="*/ 250 w 278"/>
                  <a:gd name="T31" fmla="*/ 138 h 302"/>
                  <a:gd name="T32" fmla="*/ 274 w 278"/>
                  <a:gd name="T33" fmla="*/ 146 h 302"/>
                  <a:gd name="T34" fmla="*/ 274 w 278"/>
                  <a:gd name="T35" fmla="*/ 176 h 302"/>
                  <a:gd name="T36" fmla="*/ 262 w 278"/>
                  <a:gd name="T37" fmla="*/ 198 h 302"/>
                  <a:gd name="T38" fmla="*/ 238 w 278"/>
                  <a:gd name="T39" fmla="*/ 220 h 302"/>
                  <a:gd name="T40" fmla="*/ 214 w 278"/>
                  <a:gd name="T41" fmla="*/ 242 h 302"/>
                  <a:gd name="T42" fmla="*/ 198 w 278"/>
                  <a:gd name="T43" fmla="*/ 266 h 302"/>
                  <a:gd name="T44" fmla="*/ 186 w 278"/>
                  <a:gd name="T45" fmla="*/ 286 h 302"/>
                  <a:gd name="T46" fmla="*/ 162 w 278"/>
                  <a:gd name="T47" fmla="*/ 302 h 302"/>
                  <a:gd name="T48" fmla="*/ 138 w 278"/>
                  <a:gd name="T49" fmla="*/ 286 h 302"/>
                  <a:gd name="T50" fmla="*/ 126 w 278"/>
                  <a:gd name="T51" fmla="*/ 256 h 302"/>
                  <a:gd name="T52" fmla="*/ 104 w 278"/>
                  <a:gd name="T53" fmla="*/ 234 h 302"/>
                  <a:gd name="T54" fmla="*/ 104 w 278"/>
                  <a:gd name="T55" fmla="*/ 204 h 302"/>
                  <a:gd name="T56" fmla="*/ 80 w 278"/>
                  <a:gd name="T57" fmla="*/ 182 h 302"/>
                  <a:gd name="T58" fmla="*/ 64 w 278"/>
                  <a:gd name="T59" fmla="*/ 168 h 302"/>
                  <a:gd name="T60" fmla="*/ 46 w 278"/>
                  <a:gd name="T61" fmla="*/ 152 h 302"/>
                  <a:gd name="T62" fmla="*/ 22 w 278"/>
                  <a:gd name="T63" fmla="*/ 138 h 302"/>
                  <a:gd name="T64" fmla="*/ 10 w 278"/>
                  <a:gd name="T65" fmla="*/ 124 h 302"/>
                  <a:gd name="T66" fmla="*/ 0 w 278"/>
                  <a:gd name="T67" fmla="*/ 108 h 3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8"/>
                  <a:gd name="T103" fmla="*/ 0 h 302"/>
                  <a:gd name="T104" fmla="*/ 278 w 278"/>
                  <a:gd name="T105" fmla="*/ 302 h 3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8" h="302">
                    <a:moveTo>
                      <a:pt x="0" y="108"/>
                    </a:moveTo>
                    <a:lnTo>
                      <a:pt x="4" y="108"/>
                    </a:lnTo>
                    <a:lnTo>
                      <a:pt x="16" y="108"/>
                    </a:lnTo>
                    <a:lnTo>
                      <a:pt x="28" y="116"/>
                    </a:lnTo>
                    <a:lnTo>
                      <a:pt x="40" y="116"/>
                    </a:lnTo>
                    <a:lnTo>
                      <a:pt x="52" y="116"/>
                    </a:lnTo>
                    <a:lnTo>
                      <a:pt x="64" y="108"/>
                    </a:lnTo>
                    <a:lnTo>
                      <a:pt x="76" y="108"/>
                    </a:lnTo>
                    <a:lnTo>
                      <a:pt x="88" y="108"/>
                    </a:lnTo>
                    <a:lnTo>
                      <a:pt x="98" y="116"/>
                    </a:lnTo>
                    <a:lnTo>
                      <a:pt x="110" y="116"/>
                    </a:lnTo>
                    <a:lnTo>
                      <a:pt x="122" y="108"/>
                    </a:lnTo>
                    <a:lnTo>
                      <a:pt x="134" y="108"/>
                    </a:lnTo>
                    <a:lnTo>
                      <a:pt x="138" y="94"/>
                    </a:lnTo>
                    <a:lnTo>
                      <a:pt x="144" y="78"/>
                    </a:lnTo>
                    <a:lnTo>
                      <a:pt x="150" y="64"/>
                    </a:lnTo>
                    <a:lnTo>
                      <a:pt x="156" y="48"/>
                    </a:lnTo>
                    <a:lnTo>
                      <a:pt x="156" y="34"/>
                    </a:lnTo>
                    <a:lnTo>
                      <a:pt x="168" y="18"/>
                    </a:lnTo>
                    <a:lnTo>
                      <a:pt x="180" y="18"/>
                    </a:lnTo>
                    <a:lnTo>
                      <a:pt x="180" y="4"/>
                    </a:lnTo>
                    <a:lnTo>
                      <a:pt x="190" y="0"/>
                    </a:lnTo>
                    <a:lnTo>
                      <a:pt x="204" y="4"/>
                    </a:lnTo>
                    <a:lnTo>
                      <a:pt x="210" y="18"/>
                    </a:lnTo>
                    <a:lnTo>
                      <a:pt x="214" y="34"/>
                    </a:lnTo>
                    <a:lnTo>
                      <a:pt x="220" y="48"/>
                    </a:lnTo>
                    <a:lnTo>
                      <a:pt x="220" y="64"/>
                    </a:lnTo>
                    <a:lnTo>
                      <a:pt x="220" y="78"/>
                    </a:lnTo>
                    <a:lnTo>
                      <a:pt x="226" y="94"/>
                    </a:lnTo>
                    <a:lnTo>
                      <a:pt x="232" y="108"/>
                    </a:lnTo>
                    <a:lnTo>
                      <a:pt x="238" y="124"/>
                    </a:lnTo>
                    <a:lnTo>
                      <a:pt x="250" y="138"/>
                    </a:lnTo>
                    <a:lnTo>
                      <a:pt x="262" y="138"/>
                    </a:lnTo>
                    <a:lnTo>
                      <a:pt x="274" y="146"/>
                    </a:lnTo>
                    <a:lnTo>
                      <a:pt x="278" y="160"/>
                    </a:lnTo>
                    <a:lnTo>
                      <a:pt x="274" y="176"/>
                    </a:lnTo>
                    <a:lnTo>
                      <a:pt x="274" y="190"/>
                    </a:lnTo>
                    <a:lnTo>
                      <a:pt x="262" y="198"/>
                    </a:lnTo>
                    <a:lnTo>
                      <a:pt x="250" y="204"/>
                    </a:lnTo>
                    <a:lnTo>
                      <a:pt x="238" y="220"/>
                    </a:lnTo>
                    <a:lnTo>
                      <a:pt x="226" y="234"/>
                    </a:lnTo>
                    <a:lnTo>
                      <a:pt x="214" y="242"/>
                    </a:lnTo>
                    <a:lnTo>
                      <a:pt x="210" y="256"/>
                    </a:lnTo>
                    <a:lnTo>
                      <a:pt x="198" y="266"/>
                    </a:lnTo>
                    <a:lnTo>
                      <a:pt x="186" y="272"/>
                    </a:lnTo>
                    <a:lnTo>
                      <a:pt x="186" y="286"/>
                    </a:lnTo>
                    <a:lnTo>
                      <a:pt x="174" y="294"/>
                    </a:lnTo>
                    <a:lnTo>
                      <a:pt x="162" y="302"/>
                    </a:lnTo>
                    <a:lnTo>
                      <a:pt x="150" y="302"/>
                    </a:lnTo>
                    <a:lnTo>
                      <a:pt x="138" y="286"/>
                    </a:lnTo>
                    <a:lnTo>
                      <a:pt x="134" y="272"/>
                    </a:lnTo>
                    <a:lnTo>
                      <a:pt x="126" y="256"/>
                    </a:lnTo>
                    <a:lnTo>
                      <a:pt x="116" y="248"/>
                    </a:lnTo>
                    <a:lnTo>
                      <a:pt x="104" y="234"/>
                    </a:lnTo>
                    <a:lnTo>
                      <a:pt x="104" y="220"/>
                    </a:lnTo>
                    <a:lnTo>
                      <a:pt x="104" y="204"/>
                    </a:lnTo>
                    <a:lnTo>
                      <a:pt x="92" y="198"/>
                    </a:lnTo>
                    <a:lnTo>
                      <a:pt x="80" y="182"/>
                    </a:lnTo>
                    <a:lnTo>
                      <a:pt x="76" y="168"/>
                    </a:lnTo>
                    <a:lnTo>
                      <a:pt x="64" y="168"/>
                    </a:lnTo>
                    <a:lnTo>
                      <a:pt x="56" y="152"/>
                    </a:lnTo>
                    <a:lnTo>
                      <a:pt x="46" y="152"/>
                    </a:lnTo>
                    <a:lnTo>
                      <a:pt x="34" y="146"/>
                    </a:lnTo>
                    <a:lnTo>
                      <a:pt x="22" y="138"/>
                    </a:lnTo>
                    <a:lnTo>
                      <a:pt x="10" y="138"/>
                    </a:lnTo>
                    <a:lnTo>
                      <a:pt x="10" y="124"/>
                    </a:lnTo>
                    <a:lnTo>
                      <a:pt x="4" y="108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grpSp>
            <p:nvGrpSpPr>
              <p:cNvPr id="141" name="Group 37"/>
              <p:cNvGrpSpPr>
                <a:grpSpLocks noChangeAspect="1"/>
              </p:cNvGrpSpPr>
              <p:nvPr/>
            </p:nvGrpSpPr>
            <p:grpSpPr bwMode="auto">
              <a:xfrm>
                <a:off x="2686" y="1558"/>
                <a:ext cx="278" cy="302"/>
                <a:chOff x="2686" y="1558"/>
                <a:chExt cx="278" cy="302"/>
              </a:xfrm>
              <a:grpFill/>
            </p:grpSpPr>
            <p:sp>
              <p:nvSpPr>
                <p:cNvPr id="216" name="Freeform 38"/>
                <p:cNvSpPr>
                  <a:spLocks noChangeAspect="1"/>
                </p:cNvSpPr>
                <p:nvPr/>
              </p:nvSpPr>
              <p:spPr bwMode="auto">
                <a:xfrm>
                  <a:off x="2686" y="1558"/>
                  <a:ext cx="278" cy="302"/>
                </a:xfrm>
                <a:custGeom>
                  <a:avLst/>
                  <a:gdLst>
                    <a:gd name="T0" fmla="*/ 4 w 278"/>
                    <a:gd name="T1" fmla="*/ 108 h 302"/>
                    <a:gd name="T2" fmla="*/ 28 w 278"/>
                    <a:gd name="T3" fmla="*/ 116 h 302"/>
                    <a:gd name="T4" fmla="*/ 52 w 278"/>
                    <a:gd name="T5" fmla="*/ 116 h 302"/>
                    <a:gd name="T6" fmla="*/ 76 w 278"/>
                    <a:gd name="T7" fmla="*/ 108 h 302"/>
                    <a:gd name="T8" fmla="*/ 98 w 278"/>
                    <a:gd name="T9" fmla="*/ 116 h 302"/>
                    <a:gd name="T10" fmla="*/ 122 w 278"/>
                    <a:gd name="T11" fmla="*/ 108 h 302"/>
                    <a:gd name="T12" fmla="*/ 138 w 278"/>
                    <a:gd name="T13" fmla="*/ 94 h 302"/>
                    <a:gd name="T14" fmla="*/ 150 w 278"/>
                    <a:gd name="T15" fmla="*/ 64 h 302"/>
                    <a:gd name="T16" fmla="*/ 156 w 278"/>
                    <a:gd name="T17" fmla="*/ 34 h 302"/>
                    <a:gd name="T18" fmla="*/ 180 w 278"/>
                    <a:gd name="T19" fmla="*/ 18 h 302"/>
                    <a:gd name="T20" fmla="*/ 190 w 278"/>
                    <a:gd name="T21" fmla="*/ 0 h 302"/>
                    <a:gd name="T22" fmla="*/ 210 w 278"/>
                    <a:gd name="T23" fmla="*/ 18 h 302"/>
                    <a:gd name="T24" fmla="*/ 220 w 278"/>
                    <a:gd name="T25" fmla="*/ 48 h 302"/>
                    <a:gd name="T26" fmla="*/ 220 w 278"/>
                    <a:gd name="T27" fmla="*/ 78 h 302"/>
                    <a:gd name="T28" fmla="*/ 232 w 278"/>
                    <a:gd name="T29" fmla="*/ 108 h 302"/>
                    <a:gd name="T30" fmla="*/ 250 w 278"/>
                    <a:gd name="T31" fmla="*/ 138 h 302"/>
                    <a:gd name="T32" fmla="*/ 274 w 278"/>
                    <a:gd name="T33" fmla="*/ 146 h 302"/>
                    <a:gd name="T34" fmla="*/ 274 w 278"/>
                    <a:gd name="T35" fmla="*/ 176 h 302"/>
                    <a:gd name="T36" fmla="*/ 262 w 278"/>
                    <a:gd name="T37" fmla="*/ 198 h 302"/>
                    <a:gd name="T38" fmla="*/ 238 w 278"/>
                    <a:gd name="T39" fmla="*/ 220 h 302"/>
                    <a:gd name="T40" fmla="*/ 214 w 278"/>
                    <a:gd name="T41" fmla="*/ 242 h 302"/>
                    <a:gd name="T42" fmla="*/ 198 w 278"/>
                    <a:gd name="T43" fmla="*/ 266 h 302"/>
                    <a:gd name="T44" fmla="*/ 186 w 278"/>
                    <a:gd name="T45" fmla="*/ 286 h 302"/>
                    <a:gd name="T46" fmla="*/ 162 w 278"/>
                    <a:gd name="T47" fmla="*/ 302 h 302"/>
                    <a:gd name="T48" fmla="*/ 138 w 278"/>
                    <a:gd name="T49" fmla="*/ 286 h 302"/>
                    <a:gd name="T50" fmla="*/ 126 w 278"/>
                    <a:gd name="T51" fmla="*/ 256 h 302"/>
                    <a:gd name="T52" fmla="*/ 104 w 278"/>
                    <a:gd name="T53" fmla="*/ 234 h 302"/>
                    <a:gd name="T54" fmla="*/ 104 w 278"/>
                    <a:gd name="T55" fmla="*/ 204 h 302"/>
                    <a:gd name="T56" fmla="*/ 80 w 278"/>
                    <a:gd name="T57" fmla="*/ 182 h 302"/>
                    <a:gd name="T58" fmla="*/ 64 w 278"/>
                    <a:gd name="T59" fmla="*/ 168 h 302"/>
                    <a:gd name="T60" fmla="*/ 46 w 278"/>
                    <a:gd name="T61" fmla="*/ 152 h 302"/>
                    <a:gd name="T62" fmla="*/ 22 w 278"/>
                    <a:gd name="T63" fmla="*/ 138 h 302"/>
                    <a:gd name="T64" fmla="*/ 10 w 278"/>
                    <a:gd name="T65" fmla="*/ 124 h 302"/>
                    <a:gd name="T66" fmla="*/ 0 w 278"/>
                    <a:gd name="T67" fmla="*/ 108 h 30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78"/>
                    <a:gd name="T103" fmla="*/ 0 h 302"/>
                    <a:gd name="T104" fmla="*/ 278 w 278"/>
                    <a:gd name="T105" fmla="*/ 302 h 30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78" h="302">
                      <a:moveTo>
                        <a:pt x="0" y="108"/>
                      </a:moveTo>
                      <a:lnTo>
                        <a:pt x="4" y="108"/>
                      </a:lnTo>
                      <a:lnTo>
                        <a:pt x="16" y="108"/>
                      </a:lnTo>
                      <a:lnTo>
                        <a:pt x="28" y="116"/>
                      </a:lnTo>
                      <a:lnTo>
                        <a:pt x="40" y="116"/>
                      </a:lnTo>
                      <a:lnTo>
                        <a:pt x="52" y="116"/>
                      </a:lnTo>
                      <a:lnTo>
                        <a:pt x="64" y="108"/>
                      </a:lnTo>
                      <a:lnTo>
                        <a:pt x="76" y="108"/>
                      </a:lnTo>
                      <a:lnTo>
                        <a:pt x="88" y="108"/>
                      </a:lnTo>
                      <a:lnTo>
                        <a:pt x="98" y="116"/>
                      </a:lnTo>
                      <a:lnTo>
                        <a:pt x="110" y="116"/>
                      </a:lnTo>
                      <a:lnTo>
                        <a:pt x="122" y="108"/>
                      </a:lnTo>
                      <a:lnTo>
                        <a:pt x="134" y="108"/>
                      </a:lnTo>
                      <a:lnTo>
                        <a:pt x="138" y="94"/>
                      </a:lnTo>
                      <a:lnTo>
                        <a:pt x="144" y="78"/>
                      </a:lnTo>
                      <a:lnTo>
                        <a:pt x="150" y="64"/>
                      </a:lnTo>
                      <a:lnTo>
                        <a:pt x="156" y="48"/>
                      </a:lnTo>
                      <a:lnTo>
                        <a:pt x="156" y="34"/>
                      </a:lnTo>
                      <a:lnTo>
                        <a:pt x="168" y="18"/>
                      </a:lnTo>
                      <a:lnTo>
                        <a:pt x="180" y="18"/>
                      </a:lnTo>
                      <a:lnTo>
                        <a:pt x="180" y="4"/>
                      </a:lnTo>
                      <a:lnTo>
                        <a:pt x="190" y="0"/>
                      </a:lnTo>
                      <a:lnTo>
                        <a:pt x="204" y="4"/>
                      </a:lnTo>
                      <a:lnTo>
                        <a:pt x="210" y="18"/>
                      </a:lnTo>
                      <a:lnTo>
                        <a:pt x="214" y="34"/>
                      </a:lnTo>
                      <a:lnTo>
                        <a:pt x="220" y="48"/>
                      </a:lnTo>
                      <a:lnTo>
                        <a:pt x="220" y="64"/>
                      </a:lnTo>
                      <a:lnTo>
                        <a:pt x="220" y="78"/>
                      </a:lnTo>
                      <a:lnTo>
                        <a:pt x="226" y="94"/>
                      </a:lnTo>
                      <a:lnTo>
                        <a:pt x="232" y="108"/>
                      </a:lnTo>
                      <a:lnTo>
                        <a:pt x="238" y="124"/>
                      </a:lnTo>
                      <a:lnTo>
                        <a:pt x="250" y="138"/>
                      </a:lnTo>
                      <a:lnTo>
                        <a:pt x="262" y="138"/>
                      </a:lnTo>
                      <a:lnTo>
                        <a:pt x="274" y="146"/>
                      </a:lnTo>
                      <a:lnTo>
                        <a:pt x="278" y="160"/>
                      </a:lnTo>
                      <a:lnTo>
                        <a:pt x="274" y="176"/>
                      </a:lnTo>
                      <a:lnTo>
                        <a:pt x="274" y="190"/>
                      </a:lnTo>
                      <a:lnTo>
                        <a:pt x="262" y="198"/>
                      </a:lnTo>
                      <a:lnTo>
                        <a:pt x="250" y="204"/>
                      </a:lnTo>
                      <a:lnTo>
                        <a:pt x="238" y="220"/>
                      </a:lnTo>
                      <a:lnTo>
                        <a:pt x="226" y="234"/>
                      </a:lnTo>
                      <a:lnTo>
                        <a:pt x="214" y="242"/>
                      </a:lnTo>
                      <a:lnTo>
                        <a:pt x="210" y="256"/>
                      </a:lnTo>
                      <a:lnTo>
                        <a:pt x="198" y="266"/>
                      </a:lnTo>
                      <a:lnTo>
                        <a:pt x="186" y="272"/>
                      </a:lnTo>
                      <a:lnTo>
                        <a:pt x="186" y="286"/>
                      </a:lnTo>
                      <a:lnTo>
                        <a:pt x="174" y="294"/>
                      </a:lnTo>
                      <a:lnTo>
                        <a:pt x="162" y="302"/>
                      </a:lnTo>
                      <a:lnTo>
                        <a:pt x="150" y="302"/>
                      </a:lnTo>
                      <a:lnTo>
                        <a:pt x="138" y="286"/>
                      </a:lnTo>
                      <a:lnTo>
                        <a:pt x="134" y="272"/>
                      </a:lnTo>
                      <a:lnTo>
                        <a:pt x="126" y="256"/>
                      </a:lnTo>
                      <a:lnTo>
                        <a:pt x="116" y="248"/>
                      </a:lnTo>
                      <a:lnTo>
                        <a:pt x="104" y="234"/>
                      </a:lnTo>
                      <a:lnTo>
                        <a:pt x="104" y="220"/>
                      </a:lnTo>
                      <a:lnTo>
                        <a:pt x="104" y="204"/>
                      </a:lnTo>
                      <a:lnTo>
                        <a:pt x="92" y="198"/>
                      </a:lnTo>
                      <a:lnTo>
                        <a:pt x="80" y="182"/>
                      </a:lnTo>
                      <a:lnTo>
                        <a:pt x="76" y="168"/>
                      </a:lnTo>
                      <a:lnTo>
                        <a:pt x="64" y="168"/>
                      </a:lnTo>
                      <a:lnTo>
                        <a:pt x="56" y="152"/>
                      </a:lnTo>
                      <a:lnTo>
                        <a:pt x="46" y="152"/>
                      </a:lnTo>
                      <a:lnTo>
                        <a:pt x="34" y="146"/>
                      </a:lnTo>
                      <a:lnTo>
                        <a:pt x="22" y="138"/>
                      </a:lnTo>
                      <a:lnTo>
                        <a:pt x="10" y="138"/>
                      </a:lnTo>
                      <a:lnTo>
                        <a:pt x="10" y="124"/>
                      </a:lnTo>
                      <a:lnTo>
                        <a:pt x="4" y="10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  <p:sp>
              <p:nvSpPr>
                <p:cNvPr id="217" name="Freeform 39"/>
                <p:cNvSpPr>
                  <a:spLocks noChangeAspect="1"/>
                </p:cNvSpPr>
                <p:nvPr/>
              </p:nvSpPr>
              <p:spPr bwMode="auto">
                <a:xfrm>
                  <a:off x="2686" y="1558"/>
                  <a:ext cx="278" cy="302"/>
                </a:xfrm>
                <a:custGeom>
                  <a:avLst/>
                  <a:gdLst>
                    <a:gd name="T0" fmla="*/ 4 w 278"/>
                    <a:gd name="T1" fmla="*/ 108 h 302"/>
                    <a:gd name="T2" fmla="*/ 28 w 278"/>
                    <a:gd name="T3" fmla="*/ 116 h 302"/>
                    <a:gd name="T4" fmla="*/ 52 w 278"/>
                    <a:gd name="T5" fmla="*/ 116 h 302"/>
                    <a:gd name="T6" fmla="*/ 76 w 278"/>
                    <a:gd name="T7" fmla="*/ 108 h 302"/>
                    <a:gd name="T8" fmla="*/ 98 w 278"/>
                    <a:gd name="T9" fmla="*/ 116 h 302"/>
                    <a:gd name="T10" fmla="*/ 122 w 278"/>
                    <a:gd name="T11" fmla="*/ 108 h 302"/>
                    <a:gd name="T12" fmla="*/ 138 w 278"/>
                    <a:gd name="T13" fmla="*/ 94 h 302"/>
                    <a:gd name="T14" fmla="*/ 150 w 278"/>
                    <a:gd name="T15" fmla="*/ 64 h 302"/>
                    <a:gd name="T16" fmla="*/ 156 w 278"/>
                    <a:gd name="T17" fmla="*/ 34 h 302"/>
                    <a:gd name="T18" fmla="*/ 180 w 278"/>
                    <a:gd name="T19" fmla="*/ 18 h 302"/>
                    <a:gd name="T20" fmla="*/ 190 w 278"/>
                    <a:gd name="T21" fmla="*/ 0 h 302"/>
                    <a:gd name="T22" fmla="*/ 210 w 278"/>
                    <a:gd name="T23" fmla="*/ 18 h 302"/>
                    <a:gd name="T24" fmla="*/ 220 w 278"/>
                    <a:gd name="T25" fmla="*/ 48 h 302"/>
                    <a:gd name="T26" fmla="*/ 220 w 278"/>
                    <a:gd name="T27" fmla="*/ 78 h 302"/>
                    <a:gd name="T28" fmla="*/ 232 w 278"/>
                    <a:gd name="T29" fmla="*/ 108 h 302"/>
                    <a:gd name="T30" fmla="*/ 250 w 278"/>
                    <a:gd name="T31" fmla="*/ 138 h 302"/>
                    <a:gd name="T32" fmla="*/ 274 w 278"/>
                    <a:gd name="T33" fmla="*/ 146 h 302"/>
                    <a:gd name="T34" fmla="*/ 274 w 278"/>
                    <a:gd name="T35" fmla="*/ 176 h 302"/>
                    <a:gd name="T36" fmla="*/ 262 w 278"/>
                    <a:gd name="T37" fmla="*/ 198 h 302"/>
                    <a:gd name="T38" fmla="*/ 238 w 278"/>
                    <a:gd name="T39" fmla="*/ 220 h 302"/>
                    <a:gd name="T40" fmla="*/ 214 w 278"/>
                    <a:gd name="T41" fmla="*/ 242 h 302"/>
                    <a:gd name="T42" fmla="*/ 198 w 278"/>
                    <a:gd name="T43" fmla="*/ 266 h 302"/>
                    <a:gd name="T44" fmla="*/ 186 w 278"/>
                    <a:gd name="T45" fmla="*/ 286 h 302"/>
                    <a:gd name="T46" fmla="*/ 162 w 278"/>
                    <a:gd name="T47" fmla="*/ 302 h 302"/>
                    <a:gd name="T48" fmla="*/ 138 w 278"/>
                    <a:gd name="T49" fmla="*/ 286 h 302"/>
                    <a:gd name="T50" fmla="*/ 126 w 278"/>
                    <a:gd name="T51" fmla="*/ 256 h 302"/>
                    <a:gd name="T52" fmla="*/ 104 w 278"/>
                    <a:gd name="T53" fmla="*/ 234 h 302"/>
                    <a:gd name="T54" fmla="*/ 104 w 278"/>
                    <a:gd name="T55" fmla="*/ 204 h 302"/>
                    <a:gd name="T56" fmla="*/ 80 w 278"/>
                    <a:gd name="T57" fmla="*/ 182 h 302"/>
                    <a:gd name="T58" fmla="*/ 64 w 278"/>
                    <a:gd name="T59" fmla="*/ 168 h 302"/>
                    <a:gd name="T60" fmla="*/ 46 w 278"/>
                    <a:gd name="T61" fmla="*/ 152 h 302"/>
                    <a:gd name="T62" fmla="*/ 22 w 278"/>
                    <a:gd name="T63" fmla="*/ 138 h 302"/>
                    <a:gd name="T64" fmla="*/ 10 w 278"/>
                    <a:gd name="T65" fmla="*/ 124 h 302"/>
                    <a:gd name="T66" fmla="*/ 0 w 278"/>
                    <a:gd name="T67" fmla="*/ 108 h 30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78"/>
                    <a:gd name="T103" fmla="*/ 0 h 302"/>
                    <a:gd name="T104" fmla="*/ 278 w 278"/>
                    <a:gd name="T105" fmla="*/ 302 h 30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78" h="302">
                      <a:moveTo>
                        <a:pt x="0" y="108"/>
                      </a:moveTo>
                      <a:lnTo>
                        <a:pt x="4" y="108"/>
                      </a:lnTo>
                      <a:lnTo>
                        <a:pt x="16" y="108"/>
                      </a:lnTo>
                      <a:lnTo>
                        <a:pt x="28" y="116"/>
                      </a:lnTo>
                      <a:lnTo>
                        <a:pt x="40" y="116"/>
                      </a:lnTo>
                      <a:lnTo>
                        <a:pt x="52" y="116"/>
                      </a:lnTo>
                      <a:lnTo>
                        <a:pt x="64" y="108"/>
                      </a:lnTo>
                      <a:lnTo>
                        <a:pt x="76" y="108"/>
                      </a:lnTo>
                      <a:lnTo>
                        <a:pt x="88" y="108"/>
                      </a:lnTo>
                      <a:lnTo>
                        <a:pt x="98" y="116"/>
                      </a:lnTo>
                      <a:lnTo>
                        <a:pt x="110" y="116"/>
                      </a:lnTo>
                      <a:lnTo>
                        <a:pt x="122" y="108"/>
                      </a:lnTo>
                      <a:lnTo>
                        <a:pt x="134" y="108"/>
                      </a:lnTo>
                      <a:lnTo>
                        <a:pt x="138" y="94"/>
                      </a:lnTo>
                      <a:lnTo>
                        <a:pt x="144" y="78"/>
                      </a:lnTo>
                      <a:lnTo>
                        <a:pt x="150" y="64"/>
                      </a:lnTo>
                      <a:lnTo>
                        <a:pt x="156" y="48"/>
                      </a:lnTo>
                      <a:lnTo>
                        <a:pt x="156" y="34"/>
                      </a:lnTo>
                      <a:lnTo>
                        <a:pt x="168" y="18"/>
                      </a:lnTo>
                      <a:lnTo>
                        <a:pt x="180" y="18"/>
                      </a:lnTo>
                      <a:lnTo>
                        <a:pt x="180" y="4"/>
                      </a:lnTo>
                      <a:lnTo>
                        <a:pt x="190" y="0"/>
                      </a:lnTo>
                      <a:lnTo>
                        <a:pt x="204" y="4"/>
                      </a:lnTo>
                      <a:lnTo>
                        <a:pt x="210" y="18"/>
                      </a:lnTo>
                      <a:lnTo>
                        <a:pt x="214" y="34"/>
                      </a:lnTo>
                      <a:lnTo>
                        <a:pt x="220" y="48"/>
                      </a:lnTo>
                      <a:lnTo>
                        <a:pt x="220" y="64"/>
                      </a:lnTo>
                      <a:lnTo>
                        <a:pt x="220" y="78"/>
                      </a:lnTo>
                      <a:lnTo>
                        <a:pt x="226" y="94"/>
                      </a:lnTo>
                      <a:lnTo>
                        <a:pt x="232" y="108"/>
                      </a:lnTo>
                      <a:lnTo>
                        <a:pt x="238" y="124"/>
                      </a:lnTo>
                      <a:lnTo>
                        <a:pt x="250" y="138"/>
                      </a:lnTo>
                      <a:lnTo>
                        <a:pt x="262" y="138"/>
                      </a:lnTo>
                      <a:lnTo>
                        <a:pt x="274" y="146"/>
                      </a:lnTo>
                      <a:lnTo>
                        <a:pt x="278" y="160"/>
                      </a:lnTo>
                      <a:lnTo>
                        <a:pt x="274" y="176"/>
                      </a:lnTo>
                      <a:lnTo>
                        <a:pt x="274" y="190"/>
                      </a:lnTo>
                      <a:lnTo>
                        <a:pt x="262" y="198"/>
                      </a:lnTo>
                      <a:lnTo>
                        <a:pt x="250" y="204"/>
                      </a:lnTo>
                      <a:lnTo>
                        <a:pt x="238" y="220"/>
                      </a:lnTo>
                      <a:lnTo>
                        <a:pt x="226" y="234"/>
                      </a:lnTo>
                      <a:lnTo>
                        <a:pt x="214" y="242"/>
                      </a:lnTo>
                      <a:lnTo>
                        <a:pt x="210" y="256"/>
                      </a:lnTo>
                      <a:lnTo>
                        <a:pt x="198" y="266"/>
                      </a:lnTo>
                      <a:lnTo>
                        <a:pt x="186" y="272"/>
                      </a:lnTo>
                      <a:lnTo>
                        <a:pt x="186" y="286"/>
                      </a:lnTo>
                      <a:lnTo>
                        <a:pt x="174" y="294"/>
                      </a:lnTo>
                      <a:lnTo>
                        <a:pt x="162" y="302"/>
                      </a:lnTo>
                      <a:lnTo>
                        <a:pt x="150" y="302"/>
                      </a:lnTo>
                      <a:lnTo>
                        <a:pt x="138" y="286"/>
                      </a:lnTo>
                      <a:lnTo>
                        <a:pt x="134" y="272"/>
                      </a:lnTo>
                      <a:lnTo>
                        <a:pt x="126" y="256"/>
                      </a:lnTo>
                      <a:lnTo>
                        <a:pt x="116" y="248"/>
                      </a:lnTo>
                      <a:lnTo>
                        <a:pt x="104" y="234"/>
                      </a:lnTo>
                      <a:lnTo>
                        <a:pt x="104" y="220"/>
                      </a:lnTo>
                      <a:lnTo>
                        <a:pt x="104" y="204"/>
                      </a:lnTo>
                      <a:lnTo>
                        <a:pt x="92" y="198"/>
                      </a:lnTo>
                      <a:lnTo>
                        <a:pt x="80" y="182"/>
                      </a:lnTo>
                      <a:lnTo>
                        <a:pt x="76" y="168"/>
                      </a:lnTo>
                      <a:lnTo>
                        <a:pt x="64" y="168"/>
                      </a:lnTo>
                      <a:lnTo>
                        <a:pt x="56" y="152"/>
                      </a:lnTo>
                      <a:lnTo>
                        <a:pt x="46" y="152"/>
                      </a:lnTo>
                      <a:lnTo>
                        <a:pt x="34" y="146"/>
                      </a:lnTo>
                      <a:lnTo>
                        <a:pt x="22" y="138"/>
                      </a:lnTo>
                      <a:lnTo>
                        <a:pt x="10" y="138"/>
                      </a:lnTo>
                      <a:lnTo>
                        <a:pt x="10" y="124"/>
                      </a:lnTo>
                      <a:lnTo>
                        <a:pt x="4" y="108"/>
                      </a:lnTo>
                      <a:lnTo>
                        <a:pt x="0" y="108"/>
                      </a:lnTo>
                    </a:path>
                  </a:pathLst>
                </a:custGeom>
                <a:grp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</p:grpSp>
        </p:grpSp>
        <p:grpSp>
          <p:nvGrpSpPr>
            <p:cNvPr id="142" name="Group 159"/>
            <p:cNvGrpSpPr>
              <a:grpSpLocks noChangeAspect="1"/>
            </p:cNvGrpSpPr>
            <p:nvPr/>
          </p:nvGrpSpPr>
          <p:grpSpPr bwMode="auto">
            <a:xfrm>
              <a:off x="3930651" y="1949450"/>
              <a:ext cx="1322388" cy="1260475"/>
              <a:chOff x="2436" y="1646"/>
              <a:chExt cx="758" cy="722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206" name="Freeform 160"/>
              <p:cNvSpPr>
                <a:spLocks noChangeAspect="1"/>
              </p:cNvSpPr>
              <p:nvPr/>
            </p:nvSpPr>
            <p:spPr bwMode="auto">
              <a:xfrm>
                <a:off x="2436" y="1646"/>
                <a:ext cx="748" cy="714"/>
              </a:xfrm>
              <a:custGeom>
                <a:avLst/>
                <a:gdLst>
                  <a:gd name="T0" fmla="*/ 474 w 748"/>
                  <a:gd name="T1" fmla="*/ 148 h 714"/>
                  <a:gd name="T2" fmla="*/ 514 w 748"/>
                  <a:gd name="T3" fmla="*/ 158 h 714"/>
                  <a:gd name="T4" fmla="*/ 562 w 748"/>
                  <a:gd name="T5" fmla="*/ 164 h 714"/>
                  <a:gd name="T6" fmla="*/ 608 w 748"/>
                  <a:gd name="T7" fmla="*/ 164 h 714"/>
                  <a:gd name="T8" fmla="*/ 590 w 748"/>
                  <a:gd name="T9" fmla="*/ 224 h 714"/>
                  <a:gd name="T10" fmla="*/ 620 w 748"/>
                  <a:gd name="T11" fmla="*/ 216 h 714"/>
                  <a:gd name="T12" fmla="*/ 668 w 748"/>
                  <a:gd name="T13" fmla="*/ 188 h 714"/>
                  <a:gd name="T14" fmla="*/ 714 w 748"/>
                  <a:gd name="T15" fmla="*/ 210 h 714"/>
                  <a:gd name="T16" fmla="*/ 748 w 748"/>
                  <a:gd name="T17" fmla="*/ 214 h 714"/>
                  <a:gd name="T18" fmla="*/ 736 w 748"/>
                  <a:gd name="T19" fmla="*/ 276 h 714"/>
                  <a:gd name="T20" fmla="*/ 714 w 748"/>
                  <a:gd name="T21" fmla="*/ 328 h 714"/>
                  <a:gd name="T22" fmla="*/ 678 w 748"/>
                  <a:gd name="T23" fmla="*/ 380 h 714"/>
                  <a:gd name="T24" fmla="*/ 644 w 748"/>
                  <a:gd name="T25" fmla="*/ 416 h 714"/>
                  <a:gd name="T26" fmla="*/ 596 w 748"/>
                  <a:gd name="T27" fmla="*/ 440 h 714"/>
                  <a:gd name="T28" fmla="*/ 632 w 748"/>
                  <a:gd name="T29" fmla="*/ 468 h 714"/>
                  <a:gd name="T30" fmla="*/ 602 w 748"/>
                  <a:gd name="T31" fmla="*/ 520 h 714"/>
                  <a:gd name="T32" fmla="*/ 562 w 748"/>
                  <a:gd name="T33" fmla="*/ 550 h 714"/>
                  <a:gd name="T34" fmla="*/ 562 w 748"/>
                  <a:gd name="T35" fmla="*/ 610 h 714"/>
                  <a:gd name="T36" fmla="*/ 532 w 748"/>
                  <a:gd name="T37" fmla="*/ 662 h 714"/>
                  <a:gd name="T38" fmla="*/ 498 w 748"/>
                  <a:gd name="T39" fmla="*/ 706 h 714"/>
                  <a:gd name="T40" fmla="*/ 428 w 748"/>
                  <a:gd name="T41" fmla="*/ 714 h 714"/>
                  <a:gd name="T42" fmla="*/ 350 w 748"/>
                  <a:gd name="T43" fmla="*/ 706 h 714"/>
                  <a:gd name="T44" fmla="*/ 286 w 748"/>
                  <a:gd name="T45" fmla="*/ 706 h 714"/>
                  <a:gd name="T46" fmla="*/ 210 w 748"/>
                  <a:gd name="T47" fmla="*/ 706 h 714"/>
                  <a:gd name="T48" fmla="*/ 152 w 748"/>
                  <a:gd name="T49" fmla="*/ 706 h 714"/>
                  <a:gd name="T50" fmla="*/ 116 w 748"/>
                  <a:gd name="T51" fmla="*/ 670 h 714"/>
                  <a:gd name="T52" fmla="*/ 88 w 748"/>
                  <a:gd name="T53" fmla="*/ 626 h 714"/>
                  <a:gd name="T54" fmla="*/ 70 w 748"/>
                  <a:gd name="T55" fmla="*/ 580 h 714"/>
                  <a:gd name="T56" fmla="*/ 52 w 748"/>
                  <a:gd name="T57" fmla="*/ 528 h 714"/>
                  <a:gd name="T58" fmla="*/ 82 w 748"/>
                  <a:gd name="T59" fmla="*/ 448 h 714"/>
                  <a:gd name="T60" fmla="*/ 122 w 748"/>
                  <a:gd name="T61" fmla="*/ 364 h 714"/>
                  <a:gd name="T62" fmla="*/ 158 w 748"/>
                  <a:gd name="T63" fmla="*/ 276 h 714"/>
                  <a:gd name="T64" fmla="*/ 110 w 748"/>
                  <a:gd name="T65" fmla="*/ 260 h 714"/>
                  <a:gd name="T66" fmla="*/ 76 w 748"/>
                  <a:gd name="T67" fmla="*/ 238 h 714"/>
                  <a:gd name="T68" fmla="*/ 34 w 748"/>
                  <a:gd name="T69" fmla="*/ 210 h 714"/>
                  <a:gd name="T70" fmla="*/ 6 w 748"/>
                  <a:gd name="T71" fmla="*/ 148 h 714"/>
                  <a:gd name="T72" fmla="*/ 6 w 748"/>
                  <a:gd name="T73" fmla="*/ 112 h 714"/>
                  <a:gd name="T74" fmla="*/ 6 w 748"/>
                  <a:gd name="T75" fmla="*/ 82 h 714"/>
                  <a:gd name="T76" fmla="*/ 54 w 748"/>
                  <a:gd name="T77" fmla="*/ 60 h 714"/>
                  <a:gd name="T78" fmla="*/ 100 w 748"/>
                  <a:gd name="T79" fmla="*/ 38 h 714"/>
                  <a:gd name="T80" fmla="*/ 146 w 748"/>
                  <a:gd name="T81" fmla="*/ 46 h 714"/>
                  <a:gd name="T82" fmla="*/ 176 w 748"/>
                  <a:gd name="T83" fmla="*/ 22 h 714"/>
                  <a:gd name="T84" fmla="*/ 210 w 748"/>
                  <a:gd name="T85" fmla="*/ 8 h 714"/>
                  <a:gd name="T86" fmla="*/ 242 w 748"/>
                  <a:gd name="T87" fmla="*/ 12 h 714"/>
                  <a:gd name="T88" fmla="*/ 280 w 748"/>
                  <a:gd name="T89" fmla="*/ 54 h 714"/>
                  <a:gd name="T90" fmla="*/ 320 w 748"/>
                  <a:gd name="T91" fmla="*/ 74 h 714"/>
                  <a:gd name="T92" fmla="*/ 350 w 748"/>
                  <a:gd name="T93" fmla="*/ 128 h 714"/>
                  <a:gd name="T94" fmla="*/ 380 w 748"/>
                  <a:gd name="T95" fmla="*/ 180 h 714"/>
                  <a:gd name="T96" fmla="*/ 422 w 748"/>
                  <a:gd name="T97" fmla="*/ 202 h 71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48"/>
                  <a:gd name="T148" fmla="*/ 0 h 714"/>
                  <a:gd name="T149" fmla="*/ 748 w 748"/>
                  <a:gd name="T150" fmla="*/ 714 h 71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48" h="714">
                    <a:moveTo>
                      <a:pt x="436" y="178"/>
                    </a:moveTo>
                    <a:lnTo>
                      <a:pt x="450" y="172"/>
                    </a:lnTo>
                    <a:lnTo>
                      <a:pt x="462" y="164"/>
                    </a:lnTo>
                    <a:lnTo>
                      <a:pt x="474" y="148"/>
                    </a:lnTo>
                    <a:lnTo>
                      <a:pt x="486" y="148"/>
                    </a:lnTo>
                    <a:lnTo>
                      <a:pt x="490" y="164"/>
                    </a:lnTo>
                    <a:lnTo>
                      <a:pt x="502" y="164"/>
                    </a:lnTo>
                    <a:lnTo>
                      <a:pt x="514" y="158"/>
                    </a:lnTo>
                    <a:lnTo>
                      <a:pt x="526" y="158"/>
                    </a:lnTo>
                    <a:lnTo>
                      <a:pt x="538" y="164"/>
                    </a:lnTo>
                    <a:lnTo>
                      <a:pt x="550" y="172"/>
                    </a:lnTo>
                    <a:lnTo>
                      <a:pt x="562" y="164"/>
                    </a:lnTo>
                    <a:lnTo>
                      <a:pt x="574" y="158"/>
                    </a:lnTo>
                    <a:lnTo>
                      <a:pt x="584" y="164"/>
                    </a:lnTo>
                    <a:lnTo>
                      <a:pt x="596" y="164"/>
                    </a:lnTo>
                    <a:lnTo>
                      <a:pt x="608" y="164"/>
                    </a:lnTo>
                    <a:lnTo>
                      <a:pt x="614" y="180"/>
                    </a:lnTo>
                    <a:lnTo>
                      <a:pt x="602" y="194"/>
                    </a:lnTo>
                    <a:lnTo>
                      <a:pt x="596" y="210"/>
                    </a:lnTo>
                    <a:lnTo>
                      <a:pt x="590" y="224"/>
                    </a:lnTo>
                    <a:lnTo>
                      <a:pt x="590" y="238"/>
                    </a:lnTo>
                    <a:lnTo>
                      <a:pt x="602" y="238"/>
                    </a:lnTo>
                    <a:lnTo>
                      <a:pt x="614" y="232"/>
                    </a:lnTo>
                    <a:lnTo>
                      <a:pt x="620" y="216"/>
                    </a:lnTo>
                    <a:lnTo>
                      <a:pt x="626" y="202"/>
                    </a:lnTo>
                    <a:lnTo>
                      <a:pt x="638" y="194"/>
                    </a:lnTo>
                    <a:lnTo>
                      <a:pt x="650" y="188"/>
                    </a:lnTo>
                    <a:lnTo>
                      <a:pt x="668" y="188"/>
                    </a:lnTo>
                    <a:lnTo>
                      <a:pt x="678" y="194"/>
                    </a:lnTo>
                    <a:lnTo>
                      <a:pt x="690" y="202"/>
                    </a:lnTo>
                    <a:lnTo>
                      <a:pt x="702" y="202"/>
                    </a:lnTo>
                    <a:lnTo>
                      <a:pt x="714" y="210"/>
                    </a:lnTo>
                    <a:lnTo>
                      <a:pt x="726" y="210"/>
                    </a:lnTo>
                    <a:lnTo>
                      <a:pt x="736" y="210"/>
                    </a:lnTo>
                    <a:lnTo>
                      <a:pt x="748" y="216"/>
                    </a:lnTo>
                    <a:lnTo>
                      <a:pt x="748" y="214"/>
                    </a:lnTo>
                    <a:lnTo>
                      <a:pt x="748" y="224"/>
                    </a:lnTo>
                    <a:lnTo>
                      <a:pt x="742" y="238"/>
                    </a:lnTo>
                    <a:lnTo>
                      <a:pt x="742" y="260"/>
                    </a:lnTo>
                    <a:lnTo>
                      <a:pt x="736" y="276"/>
                    </a:lnTo>
                    <a:lnTo>
                      <a:pt x="732" y="290"/>
                    </a:lnTo>
                    <a:lnTo>
                      <a:pt x="718" y="298"/>
                    </a:lnTo>
                    <a:lnTo>
                      <a:pt x="714" y="312"/>
                    </a:lnTo>
                    <a:lnTo>
                      <a:pt x="714" y="328"/>
                    </a:lnTo>
                    <a:lnTo>
                      <a:pt x="708" y="342"/>
                    </a:lnTo>
                    <a:lnTo>
                      <a:pt x="702" y="358"/>
                    </a:lnTo>
                    <a:lnTo>
                      <a:pt x="690" y="372"/>
                    </a:lnTo>
                    <a:lnTo>
                      <a:pt x="678" y="380"/>
                    </a:lnTo>
                    <a:lnTo>
                      <a:pt x="672" y="394"/>
                    </a:lnTo>
                    <a:lnTo>
                      <a:pt x="668" y="410"/>
                    </a:lnTo>
                    <a:lnTo>
                      <a:pt x="654" y="410"/>
                    </a:lnTo>
                    <a:lnTo>
                      <a:pt x="644" y="416"/>
                    </a:lnTo>
                    <a:lnTo>
                      <a:pt x="632" y="416"/>
                    </a:lnTo>
                    <a:lnTo>
                      <a:pt x="620" y="432"/>
                    </a:lnTo>
                    <a:lnTo>
                      <a:pt x="614" y="440"/>
                    </a:lnTo>
                    <a:lnTo>
                      <a:pt x="596" y="440"/>
                    </a:lnTo>
                    <a:lnTo>
                      <a:pt x="596" y="454"/>
                    </a:lnTo>
                    <a:lnTo>
                      <a:pt x="608" y="462"/>
                    </a:lnTo>
                    <a:lnTo>
                      <a:pt x="620" y="462"/>
                    </a:lnTo>
                    <a:lnTo>
                      <a:pt x="632" y="468"/>
                    </a:lnTo>
                    <a:lnTo>
                      <a:pt x="620" y="484"/>
                    </a:lnTo>
                    <a:lnTo>
                      <a:pt x="620" y="498"/>
                    </a:lnTo>
                    <a:lnTo>
                      <a:pt x="608" y="506"/>
                    </a:lnTo>
                    <a:lnTo>
                      <a:pt x="602" y="520"/>
                    </a:lnTo>
                    <a:lnTo>
                      <a:pt x="590" y="536"/>
                    </a:lnTo>
                    <a:lnTo>
                      <a:pt x="578" y="536"/>
                    </a:lnTo>
                    <a:lnTo>
                      <a:pt x="568" y="536"/>
                    </a:lnTo>
                    <a:lnTo>
                      <a:pt x="562" y="550"/>
                    </a:lnTo>
                    <a:lnTo>
                      <a:pt x="568" y="564"/>
                    </a:lnTo>
                    <a:lnTo>
                      <a:pt x="562" y="580"/>
                    </a:lnTo>
                    <a:lnTo>
                      <a:pt x="562" y="594"/>
                    </a:lnTo>
                    <a:lnTo>
                      <a:pt x="562" y="610"/>
                    </a:lnTo>
                    <a:lnTo>
                      <a:pt x="554" y="626"/>
                    </a:lnTo>
                    <a:lnTo>
                      <a:pt x="550" y="640"/>
                    </a:lnTo>
                    <a:lnTo>
                      <a:pt x="544" y="654"/>
                    </a:lnTo>
                    <a:lnTo>
                      <a:pt x="532" y="662"/>
                    </a:lnTo>
                    <a:lnTo>
                      <a:pt x="520" y="676"/>
                    </a:lnTo>
                    <a:lnTo>
                      <a:pt x="514" y="692"/>
                    </a:lnTo>
                    <a:lnTo>
                      <a:pt x="510" y="706"/>
                    </a:lnTo>
                    <a:lnTo>
                      <a:pt x="498" y="706"/>
                    </a:lnTo>
                    <a:lnTo>
                      <a:pt x="480" y="706"/>
                    </a:lnTo>
                    <a:lnTo>
                      <a:pt x="462" y="714"/>
                    </a:lnTo>
                    <a:lnTo>
                      <a:pt x="444" y="714"/>
                    </a:lnTo>
                    <a:lnTo>
                      <a:pt x="428" y="714"/>
                    </a:lnTo>
                    <a:lnTo>
                      <a:pt x="408" y="714"/>
                    </a:lnTo>
                    <a:lnTo>
                      <a:pt x="392" y="706"/>
                    </a:lnTo>
                    <a:lnTo>
                      <a:pt x="374" y="706"/>
                    </a:lnTo>
                    <a:lnTo>
                      <a:pt x="350" y="706"/>
                    </a:lnTo>
                    <a:lnTo>
                      <a:pt x="332" y="706"/>
                    </a:lnTo>
                    <a:lnTo>
                      <a:pt x="316" y="706"/>
                    </a:lnTo>
                    <a:lnTo>
                      <a:pt x="304" y="706"/>
                    </a:lnTo>
                    <a:lnTo>
                      <a:pt x="286" y="706"/>
                    </a:lnTo>
                    <a:lnTo>
                      <a:pt x="268" y="706"/>
                    </a:lnTo>
                    <a:lnTo>
                      <a:pt x="244" y="706"/>
                    </a:lnTo>
                    <a:lnTo>
                      <a:pt x="228" y="706"/>
                    </a:lnTo>
                    <a:lnTo>
                      <a:pt x="210" y="706"/>
                    </a:lnTo>
                    <a:lnTo>
                      <a:pt x="192" y="706"/>
                    </a:lnTo>
                    <a:lnTo>
                      <a:pt x="176" y="700"/>
                    </a:lnTo>
                    <a:lnTo>
                      <a:pt x="164" y="700"/>
                    </a:lnTo>
                    <a:lnTo>
                      <a:pt x="152" y="706"/>
                    </a:lnTo>
                    <a:lnTo>
                      <a:pt x="140" y="700"/>
                    </a:lnTo>
                    <a:lnTo>
                      <a:pt x="134" y="684"/>
                    </a:lnTo>
                    <a:lnTo>
                      <a:pt x="122" y="684"/>
                    </a:lnTo>
                    <a:lnTo>
                      <a:pt x="116" y="670"/>
                    </a:lnTo>
                    <a:lnTo>
                      <a:pt x="104" y="654"/>
                    </a:lnTo>
                    <a:lnTo>
                      <a:pt x="92" y="654"/>
                    </a:lnTo>
                    <a:lnTo>
                      <a:pt x="88" y="640"/>
                    </a:lnTo>
                    <a:lnTo>
                      <a:pt x="88" y="626"/>
                    </a:lnTo>
                    <a:lnTo>
                      <a:pt x="82" y="610"/>
                    </a:lnTo>
                    <a:lnTo>
                      <a:pt x="76" y="594"/>
                    </a:lnTo>
                    <a:lnTo>
                      <a:pt x="70" y="588"/>
                    </a:lnTo>
                    <a:lnTo>
                      <a:pt x="70" y="580"/>
                    </a:lnTo>
                    <a:lnTo>
                      <a:pt x="70" y="572"/>
                    </a:lnTo>
                    <a:lnTo>
                      <a:pt x="62" y="558"/>
                    </a:lnTo>
                    <a:lnTo>
                      <a:pt x="52" y="544"/>
                    </a:lnTo>
                    <a:lnTo>
                      <a:pt x="52" y="528"/>
                    </a:lnTo>
                    <a:lnTo>
                      <a:pt x="58" y="514"/>
                    </a:lnTo>
                    <a:lnTo>
                      <a:pt x="62" y="498"/>
                    </a:lnTo>
                    <a:lnTo>
                      <a:pt x="76" y="468"/>
                    </a:lnTo>
                    <a:lnTo>
                      <a:pt x="82" y="448"/>
                    </a:lnTo>
                    <a:lnTo>
                      <a:pt x="92" y="424"/>
                    </a:lnTo>
                    <a:lnTo>
                      <a:pt x="100" y="410"/>
                    </a:lnTo>
                    <a:lnTo>
                      <a:pt x="110" y="386"/>
                    </a:lnTo>
                    <a:lnTo>
                      <a:pt x="122" y="364"/>
                    </a:lnTo>
                    <a:lnTo>
                      <a:pt x="134" y="334"/>
                    </a:lnTo>
                    <a:lnTo>
                      <a:pt x="140" y="320"/>
                    </a:lnTo>
                    <a:lnTo>
                      <a:pt x="146" y="298"/>
                    </a:lnTo>
                    <a:lnTo>
                      <a:pt x="158" y="276"/>
                    </a:lnTo>
                    <a:lnTo>
                      <a:pt x="158" y="260"/>
                    </a:lnTo>
                    <a:lnTo>
                      <a:pt x="140" y="268"/>
                    </a:lnTo>
                    <a:lnTo>
                      <a:pt x="122" y="268"/>
                    </a:lnTo>
                    <a:lnTo>
                      <a:pt x="110" y="260"/>
                    </a:lnTo>
                    <a:lnTo>
                      <a:pt x="104" y="246"/>
                    </a:lnTo>
                    <a:lnTo>
                      <a:pt x="100" y="238"/>
                    </a:lnTo>
                    <a:lnTo>
                      <a:pt x="88" y="238"/>
                    </a:lnTo>
                    <a:lnTo>
                      <a:pt x="76" y="238"/>
                    </a:lnTo>
                    <a:lnTo>
                      <a:pt x="62" y="238"/>
                    </a:lnTo>
                    <a:lnTo>
                      <a:pt x="46" y="232"/>
                    </a:lnTo>
                    <a:lnTo>
                      <a:pt x="34" y="224"/>
                    </a:lnTo>
                    <a:lnTo>
                      <a:pt x="34" y="210"/>
                    </a:lnTo>
                    <a:lnTo>
                      <a:pt x="22" y="194"/>
                    </a:lnTo>
                    <a:lnTo>
                      <a:pt x="18" y="180"/>
                    </a:lnTo>
                    <a:lnTo>
                      <a:pt x="12" y="164"/>
                    </a:lnTo>
                    <a:lnTo>
                      <a:pt x="6" y="148"/>
                    </a:lnTo>
                    <a:lnTo>
                      <a:pt x="6" y="134"/>
                    </a:lnTo>
                    <a:lnTo>
                      <a:pt x="8" y="134"/>
                    </a:lnTo>
                    <a:lnTo>
                      <a:pt x="12" y="126"/>
                    </a:lnTo>
                    <a:lnTo>
                      <a:pt x="6" y="112"/>
                    </a:lnTo>
                    <a:lnTo>
                      <a:pt x="12" y="104"/>
                    </a:lnTo>
                    <a:lnTo>
                      <a:pt x="6" y="90"/>
                    </a:lnTo>
                    <a:lnTo>
                      <a:pt x="0" y="82"/>
                    </a:lnTo>
                    <a:lnTo>
                      <a:pt x="6" y="82"/>
                    </a:lnTo>
                    <a:lnTo>
                      <a:pt x="18" y="82"/>
                    </a:lnTo>
                    <a:lnTo>
                      <a:pt x="30" y="82"/>
                    </a:lnTo>
                    <a:lnTo>
                      <a:pt x="42" y="74"/>
                    </a:lnTo>
                    <a:lnTo>
                      <a:pt x="54" y="60"/>
                    </a:lnTo>
                    <a:lnTo>
                      <a:pt x="64" y="52"/>
                    </a:lnTo>
                    <a:lnTo>
                      <a:pt x="76" y="52"/>
                    </a:lnTo>
                    <a:lnTo>
                      <a:pt x="88" y="52"/>
                    </a:lnTo>
                    <a:lnTo>
                      <a:pt x="100" y="38"/>
                    </a:lnTo>
                    <a:lnTo>
                      <a:pt x="110" y="38"/>
                    </a:lnTo>
                    <a:lnTo>
                      <a:pt x="122" y="38"/>
                    </a:lnTo>
                    <a:lnTo>
                      <a:pt x="136" y="46"/>
                    </a:lnTo>
                    <a:lnTo>
                      <a:pt x="146" y="46"/>
                    </a:lnTo>
                    <a:lnTo>
                      <a:pt x="158" y="46"/>
                    </a:lnTo>
                    <a:lnTo>
                      <a:pt x="170" y="46"/>
                    </a:lnTo>
                    <a:lnTo>
                      <a:pt x="182" y="38"/>
                    </a:lnTo>
                    <a:lnTo>
                      <a:pt x="176" y="22"/>
                    </a:lnTo>
                    <a:lnTo>
                      <a:pt x="176" y="8"/>
                    </a:lnTo>
                    <a:lnTo>
                      <a:pt x="188" y="8"/>
                    </a:lnTo>
                    <a:lnTo>
                      <a:pt x="200" y="8"/>
                    </a:lnTo>
                    <a:lnTo>
                      <a:pt x="210" y="8"/>
                    </a:lnTo>
                    <a:lnTo>
                      <a:pt x="222" y="0"/>
                    </a:lnTo>
                    <a:lnTo>
                      <a:pt x="234" y="8"/>
                    </a:lnTo>
                    <a:lnTo>
                      <a:pt x="246" y="14"/>
                    </a:lnTo>
                    <a:lnTo>
                      <a:pt x="242" y="12"/>
                    </a:lnTo>
                    <a:lnTo>
                      <a:pt x="256" y="30"/>
                    </a:lnTo>
                    <a:lnTo>
                      <a:pt x="256" y="46"/>
                    </a:lnTo>
                    <a:lnTo>
                      <a:pt x="268" y="46"/>
                    </a:lnTo>
                    <a:lnTo>
                      <a:pt x="280" y="54"/>
                    </a:lnTo>
                    <a:lnTo>
                      <a:pt x="292" y="62"/>
                    </a:lnTo>
                    <a:lnTo>
                      <a:pt x="304" y="62"/>
                    </a:lnTo>
                    <a:lnTo>
                      <a:pt x="310" y="74"/>
                    </a:lnTo>
                    <a:lnTo>
                      <a:pt x="320" y="74"/>
                    </a:lnTo>
                    <a:lnTo>
                      <a:pt x="326" y="90"/>
                    </a:lnTo>
                    <a:lnTo>
                      <a:pt x="338" y="104"/>
                    </a:lnTo>
                    <a:lnTo>
                      <a:pt x="350" y="112"/>
                    </a:lnTo>
                    <a:lnTo>
                      <a:pt x="350" y="128"/>
                    </a:lnTo>
                    <a:lnTo>
                      <a:pt x="350" y="142"/>
                    </a:lnTo>
                    <a:lnTo>
                      <a:pt x="362" y="158"/>
                    </a:lnTo>
                    <a:lnTo>
                      <a:pt x="374" y="164"/>
                    </a:lnTo>
                    <a:lnTo>
                      <a:pt x="380" y="180"/>
                    </a:lnTo>
                    <a:lnTo>
                      <a:pt x="386" y="196"/>
                    </a:lnTo>
                    <a:lnTo>
                      <a:pt x="396" y="210"/>
                    </a:lnTo>
                    <a:lnTo>
                      <a:pt x="408" y="210"/>
                    </a:lnTo>
                    <a:lnTo>
                      <a:pt x="422" y="202"/>
                    </a:lnTo>
                    <a:lnTo>
                      <a:pt x="436" y="17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07" name="Freeform 161"/>
              <p:cNvSpPr>
                <a:spLocks noChangeAspect="1"/>
              </p:cNvSpPr>
              <p:nvPr/>
            </p:nvSpPr>
            <p:spPr bwMode="auto">
              <a:xfrm>
                <a:off x="2446" y="1656"/>
                <a:ext cx="748" cy="712"/>
              </a:xfrm>
              <a:custGeom>
                <a:avLst/>
                <a:gdLst>
                  <a:gd name="T0" fmla="*/ 472 w 748"/>
                  <a:gd name="T1" fmla="*/ 148 h 712"/>
                  <a:gd name="T2" fmla="*/ 514 w 748"/>
                  <a:gd name="T3" fmla="*/ 156 h 712"/>
                  <a:gd name="T4" fmla="*/ 560 w 748"/>
                  <a:gd name="T5" fmla="*/ 164 h 712"/>
                  <a:gd name="T6" fmla="*/ 606 w 748"/>
                  <a:gd name="T7" fmla="*/ 164 h 712"/>
                  <a:gd name="T8" fmla="*/ 590 w 748"/>
                  <a:gd name="T9" fmla="*/ 222 h 712"/>
                  <a:gd name="T10" fmla="*/ 620 w 748"/>
                  <a:gd name="T11" fmla="*/ 216 h 712"/>
                  <a:gd name="T12" fmla="*/ 666 w 748"/>
                  <a:gd name="T13" fmla="*/ 186 h 712"/>
                  <a:gd name="T14" fmla="*/ 714 w 748"/>
                  <a:gd name="T15" fmla="*/ 208 h 712"/>
                  <a:gd name="T16" fmla="*/ 748 w 748"/>
                  <a:gd name="T17" fmla="*/ 214 h 712"/>
                  <a:gd name="T18" fmla="*/ 736 w 748"/>
                  <a:gd name="T19" fmla="*/ 274 h 712"/>
                  <a:gd name="T20" fmla="*/ 714 w 748"/>
                  <a:gd name="T21" fmla="*/ 326 h 712"/>
                  <a:gd name="T22" fmla="*/ 678 w 748"/>
                  <a:gd name="T23" fmla="*/ 378 h 712"/>
                  <a:gd name="T24" fmla="*/ 642 w 748"/>
                  <a:gd name="T25" fmla="*/ 416 h 712"/>
                  <a:gd name="T26" fmla="*/ 596 w 748"/>
                  <a:gd name="T27" fmla="*/ 438 h 712"/>
                  <a:gd name="T28" fmla="*/ 630 w 748"/>
                  <a:gd name="T29" fmla="*/ 468 h 712"/>
                  <a:gd name="T30" fmla="*/ 602 w 748"/>
                  <a:gd name="T31" fmla="*/ 520 h 712"/>
                  <a:gd name="T32" fmla="*/ 560 w 748"/>
                  <a:gd name="T33" fmla="*/ 550 h 712"/>
                  <a:gd name="T34" fmla="*/ 560 w 748"/>
                  <a:gd name="T35" fmla="*/ 608 h 712"/>
                  <a:gd name="T36" fmla="*/ 530 w 748"/>
                  <a:gd name="T37" fmla="*/ 660 h 712"/>
                  <a:gd name="T38" fmla="*/ 496 w 748"/>
                  <a:gd name="T39" fmla="*/ 704 h 712"/>
                  <a:gd name="T40" fmla="*/ 426 w 748"/>
                  <a:gd name="T41" fmla="*/ 712 h 712"/>
                  <a:gd name="T42" fmla="*/ 350 w 748"/>
                  <a:gd name="T43" fmla="*/ 704 h 712"/>
                  <a:gd name="T44" fmla="*/ 286 w 748"/>
                  <a:gd name="T45" fmla="*/ 704 h 712"/>
                  <a:gd name="T46" fmla="*/ 210 w 748"/>
                  <a:gd name="T47" fmla="*/ 704 h 712"/>
                  <a:gd name="T48" fmla="*/ 150 w 748"/>
                  <a:gd name="T49" fmla="*/ 704 h 712"/>
                  <a:gd name="T50" fmla="*/ 116 w 748"/>
                  <a:gd name="T51" fmla="*/ 668 h 712"/>
                  <a:gd name="T52" fmla="*/ 86 w 748"/>
                  <a:gd name="T53" fmla="*/ 624 h 712"/>
                  <a:gd name="T54" fmla="*/ 68 w 748"/>
                  <a:gd name="T55" fmla="*/ 578 h 712"/>
                  <a:gd name="T56" fmla="*/ 50 w 748"/>
                  <a:gd name="T57" fmla="*/ 528 h 712"/>
                  <a:gd name="T58" fmla="*/ 80 w 748"/>
                  <a:gd name="T59" fmla="*/ 446 h 712"/>
                  <a:gd name="T60" fmla="*/ 122 w 748"/>
                  <a:gd name="T61" fmla="*/ 364 h 712"/>
                  <a:gd name="T62" fmla="*/ 156 w 748"/>
                  <a:gd name="T63" fmla="*/ 274 h 712"/>
                  <a:gd name="T64" fmla="*/ 110 w 748"/>
                  <a:gd name="T65" fmla="*/ 260 h 712"/>
                  <a:gd name="T66" fmla="*/ 74 w 748"/>
                  <a:gd name="T67" fmla="*/ 236 h 712"/>
                  <a:gd name="T68" fmla="*/ 34 w 748"/>
                  <a:gd name="T69" fmla="*/ 208 h 712"/>
                  <a:gd name="T70" fmla="*/ 4 w 748"/>
                  <a:gd name="T71" fmla="*/ 148 h 712"/>
                  <a:gd name="T72" fmla="*/ 6 w 748"/>
                  <a:gd name="T73" fmla="*/ 110 h 712"/>
                  <a:gd name="T74" fmla="*/ 6 w 748"/>
                  <a:gd name="T75" fmla="*/ 80 h 712"/>
                  <a:gd name="T76" fmla="*/ 52 w 748"/>
                  <a:gd name="T77" fmla="*/ 58 h 712"/>
                  <a:gd name="T78" fmla="*/ 98 w 748"/>
                  <a:gd name="T79" fmla="*/ 36 h 712"/>
                  <a:gd name="T80" fmla="*/ 146 w 748"/>
                  <a:gd name="T81" fmla="*/ 44 h 712"/>
                  <a:gd name="T82" fmla="*/ 174 w 748"/>
                  <a:gd name="T83" fmla="*/ 22 h 712"/>
                  <a:gd name="T84" fmla="*/ 210 w 748"/>
                  <a:gd name="T85" fmla="*/ 6 h 712"/>
                  <a:gd name="T86" fmla="*/ 240 w 748"/>
                  <a:gd name="T87" fmla="*/ 12 h 712"/>
                  <a:gd name="T88" fmla="*/ 278 w 748"/>
                  <a:gd name="T89" fmla="*/ 52 h 712"/>
                  <a:gd name="T90" fmla="*/ 320 w 748"/>
                  <a:gd name="T91" fmla="*/ 74 h 712"/>
                  <a:gd name="T92" fmla="*/ 348 w 748"/>
                  <a:gd name="T93" fmla="*/ 128 h 712"/>
                  <a:gd name="T94" fmla="*/ 378 w 748"/>
                  <a:gd name="T95" fmla="*/ 178 h 712"/>
                  <a:gd name="T96" fmla="*/ 420 w 748"/>
                  <a:gd name="T97" fmla="*/ 200 h 71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48"/>
                  <a:gd name="T148" fmla="*/ 0 h 712"/>
                  <a:gd name="T149" fmla="*/ 748 w 748"/>
                  <a:gd name="T150" fmla="*/ 712 h 71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48" h="712">
                    <a:moveTo>
                      <a:pt x="436" y="178"/>
                    </a:moveTo>
                    <a:lnTo>
                      <a:pt x="450" y="172"/>
                    </a:lnTo>
                    <a:lnTo>
                      <a:pt x="460" y="164"/>
                    </a:lnTo>
                    <a:lnTo>
                      <a:pt x="472" y="148"/>
                    </a:lnTo>
                    <a:lnTo>
                      <a:pt x="484" y="148"/>
                    </a:lnTo>
                    <a:lnTo>
                      <a:pt x="490" y="164"/>
                    </a:lnTo>
                    <a:lnTo>
                      <a:pt x="502" y="164"/>
                    </a:lnTo>
                    <a:lnTo>
                      <a:pt x="514" y="156"/>
                    </a:lnTo>
                    <a:lnTo>
                      <a:pt x="524" y="156"/>
                    </a:lnTo>
                    <a:lnTo>
                      <a:pt x="536" y="164"/>
                    </a:lnTo>
                    <a:lnTo>
                      <a:pt x="548" y="172"/>
                    </a:lnTo>
                    <a:lnTo>
                      <a:pt x="560" y="164"/>
                    </a:lnTo>
                    <a:lnTo>
                      <a:pt x="572" y="156"/>
                    </a:lnTo>
                    <a:lnTo>
                      <a:pt x="584" y="164"/>
                    </a:lnTo>
                    <a:lnTo>
                      <a:pt x="596" y="164"/>
                    </a:lnTo>
                    <a:lnTo>
                      <a:pt x="606" y="164"/>
                    </a:lnTo>
                    <a:lnTo>
                      <a:pt x="614" y="178"/>
                    </a:lnTo>
                    <a:lnTo>
                      <a:pt x="602" y="194"/>
                    </a:lnTo>
                    <a:lnTo>
                      <a:pt x="596" y="208"/>
                    </a:lnTo>
                    <a:lnTo>
                      <a:pt x="590" y="222"/>
                    </a:lnTo>
                    <a:lnTo>
                      <a:pt x="590" y="236"/>
                    </a:lnTo>
                    <a:lnTo>
                      <a:pt x="602" y="236"/>
                    </a:lnTo>
                    <a:lnTo>
                      <a:pt x="614" y="230"/>
                    </a:lnTo>
                    <a:lnTo>
                      <a:pt x="620" y="216"/>
                    </a:lnTo>
                    <a:lnTo>
                      <a:pt x="624" y="200"/>
                    </a:lnTo>
                    <a:lnTo>
                      <a:pt x="638" y="194"/>
                    </a:lnTo>
                    <a:lnTo>
                      <a:pt x="648" y="186"/>
                    </a:lnTo>
                    <a:lnTo>
                      <a:pt x="666" y="186"/>
                    </a:lnTo>
                    <a:lnTo>
                      <a:pt x="678" y="194"/>
                    </a:lnTo>
                    <a:lnTo>
                      <a:pt x="690" y="200"/>
                    </a:lnTo>
                    <a:lnTo>
                      <a:pt x="700" y="200"/>
                    </a:lnTo>
                    <a:lnTo>
                      <a:pt x="714" y="208"/>
                    </a:lnTo>
                    <a:lnTo>
                      <a:pt x="724" y="208"/>
                    </a:lnTo>
                    <a:lnTo>
                      <a:pt x="736" y="208"/>
                    </a:lnTo>
                    <a:lnTo>
                      <a:pt x="746" y="216"/>
                    </a:lnTo>
                    <a:lnTo>
                      <a:pt x="748" y="214"/>
                    </a:lnTo>
                    <a:lnTo>
                      <a:pt x="746" y="222"/>
                    </a:lnTo>
                    <a:lnTo>
                      <a:pt x="742" y="236"/>
                    </a:lnTo>
                    <a:lnTo>
                      <a:pt x="742" y="260"/>
                    </a:lnTo>
                    <a:lnTo>
                      <a:pt x="736" y="274"/>
                    </a:lnTo>
                    <a:lnTo>
                      <a:pt x="730" y="290"/>
                    </a:lnTo>
                    <a:lnTo>
                      <a:pt x="718" y="296"/>
                    </a:lnTo>
                    <a:lnTo>
                      <a:pt x="714" y="312"/>
                    </a:lnTo>
                    <a:lnTo>
                      <a:pt x="714" y="326"/>
                    </a:lnTo>
                    <a:lnTo>
                      <a:pt x="706" y="342"/>
                    </a:lnTo>
                    <a:lnTo>
                      <a:pt x="700" y="356"/>
                    </a:lnTo>
                    <a:lnTo>
                      <a:pt x="690" y="370"/>
                    </a:lnTo>
                    <a:lnTo>
                      <a:pt x="678" y="378"/>
                    </a:lnTo>
                    <a:lnTo>
                      <a:pt x="672" y="392"/>
                    </a:lnTo>
                    <a:lnTo>
                      <a:pt x="666" y="408"/>
                    </a:lnTo>
                    <a:lnTo>
                      <a:pt x="654" y="408"/>
                    </a:lnTo>
                    <a:lnTo>
                      <a:pt x="642" y="416"/>
                    </a:lnTo>
                    <a:lnTo>
                      <a:pt x="630" y="416"/>
                    </a:lnTo>
                    <a:lnTo>
                      <a:pt x="620" y="432"/>
                    </a:lnTo>
                    <a:lnTo>
                      <a:pt x="614" y="438"/>
                    </a:lnTo>
                    <a:lnTo>
                      <a:pt x="596" y="438"/>
                    </a:lnTo>
                    <a:lnTo>
                      <a:pt x="596" y="452"/>
                    </a:lnTo>
                    <a:lnTo>
                      <a:pt x="606" y="460"/>
                    </a:lnTo>
                    <a:lnTo>
                      <a:pt x="620" y="460"/>
                    </a:lnTo>
                    <a:lnTo>
                      <a:pt x="630" y="468"/>
                    </a:lnTo>
                    <a:lnTo>
                      <a:pt x="620" y="484"/>
                    </a:lnTo>
                    <a:lnTo>
                      <a:pt x="620" y="498"/>
                    </a:lnTo>
                    <a:lnTo>
                      <a:pt x="606" y="504"/>
                    </a:lnTo>
                    <a:lnTo>
                      <a:pt x="602" y="520"/>
                    </a:lnTo>
                    <a:lnTo>
                      <a:pt x="590" y="534"/>
                    </a:lnTo>
                    <a:lnTo>
                      <a:pt x="578" y="534"/>
                    </a:lnTo>
                    <a:lnTo>
                      <a:pt x="566" y="534"/>
                    </a:lnTo>
                    <a:lnTo>
                      <a:pt x="560" y="550"/>
                    </a:lnTo>
                    <a:lnTo>
                      <a:pt x="566" y="564"/>
                    </a:lnTo>
                    <a:lnTo>
                      <a:pt x="560" y="578"/>
                    </a:lnTo>
                    <a:lnTo>
                      <a:pt x="560" y="594"/>
                    </a:lnTo>
                    <a:lnTo>
                      <a:pt x="560" y="608"/>
                    </a:lnTo>
                    <a:lnTo>
                      <a:pt x="554" y="624"/>
                    </a:lnTo>
                    <a:lnTo>
                      <a:pt x="548" y="638"/>
                    </a:lnTo>
                    <a:lnTo>
                      <a:pt x="542" y="652"/>
                    </a:lnTo>
                    <a:lnTo>
                      <a:pt x="530" y="660"/>
                    </a:lnTo>
                    <a:lnTo>
                      <a:pt x="520" y="676"/>
                    </a:lnTo>
                    <a:lnTo>
                      <a:pt x="514" y="690"/>
                    </a:lnTo>
                    <a:lnTo>
                      <a:pt x="508" y="704"/>
                    </a:lnTo>
                    <a:lnTo>
                      <a:pt x="496" y="704"/>
                    </a:lnTo>
                    <a:lnTo>
                      <a:pt x="478" y="704"/>
                    </a:lnTo>
                    <a:lnTo>
                      <a:pt x="460" y="712"/>
                    </a:lnTo>
                    <a:lnTo>
                      <a:pt x="442" y="712"/>
                    </a:lnTo>
                    <a:lnTo>
                      <a:pt x="426" y="712"/>
                    </a:lnTo>
                    <a:lnTo>
                      <a:pt x="408" y="712"/>
                    </a:lnTo>
                    <a:lnTo>
                      <a:pt x="392" y="704"/>
                    </a:lnTo>
                    <a:lnTo>
                      <a:pt x="372" y="704"/>
                    </a:lnTo>
                    <a:lnTo>
                      <a:pt x="350" y="704"/>
                    </a:lnTo>
                    <a:lnTo>
                      <a:pt x="332" y="704"/>
                    </a:lnTo>
                    <a:lnTo>
                      <a:pt x="314" y="704"/>
                    </a:lnTo>
                    <a:lnTo>
                      <a:pt x="302" y="704"/>
                    </a:lnTo>
                    <a:lnTo>
                      <a:pt x="286" y="704"/>
                    </a:lnTo>
                    <a:lnTo>
                      <a:pt x="268" y="704"/>
                    </a:lnTo>
                    <a:lnTo>
                      <a:pt x="244" y="704"/>
                    </a:lnTo>
                    <a:lnTo>
                      <a:pt x="226" y="704"/>
                    </a:lnTo>
                    <a:lnTo>
                      <a:pt x="210" y="704"/>
                    </a:lnTo>
                    <a:lnTo>
                      <a:pt x="192" y="704"/>
                    </a:lnTo>
                    <a:lnTo>
                      <a:pt x="174" y="698"/>
                    </a:lnTo>
                    <a:lnTo>
                      <a:pt x="162" y="698"/>
                    </a:lnTo>
                    <a:lnTo>
                      <a:pt x="150" y="704"/>
                    </a:lnTo>
                    <a:lnTo>
                      <a:pt x="138" y="698"/>
                    </a:lnTo>
                    <a:lnTo>
                      <a:pt x="132" y="682"/>
                    </a:lnTo>
                    <a:lnTo>
                      <a:pt x="122" y="682"/>
                    </a:lnTo>
                    <a:lnTo>
                      <a:pt x="116" y="668"/>
                    </a:lnTo>
                    <a:lnTo>
                      <a:pt x="104" y="652"/>
                    </a:lnTo>
                    <a:lnTo>
                      <a:pt x="92" y="652"/>
                    </a:lnTo>
                    <a:lnTo>
                      <a:pt x="86" y="638"/>
                    </a:lnTo>
                    <a:lnTo>
                      <a:pt x="86" y="624"/>
                    </a:lnTo>
                    <a:lnTo>
                      <a:pt x="80" y="608"/>
                    </a:lnTo>
                    <a:lnTo>
                      <a:pt x="74" y="594"/>
                    </a:lnTo>
                    <a:lnTo>
                      <a:pt x="68" y="586"/>
                    </a:lnTo>
                    <a:lnTo>
                      <a:pt x="68" y="578"/>
                    </a:lnTo>
                    <a:lnTo>
                      <a:pt x="68" y="572"/>
                    </a:lnTo>
                    <a:lnTo>
                      <a:pt x="62" y="556"/>
                    </a:lnTo>
                    <a:lnTo>
                      <a:pt x="50" y="542"/>
                    </a:lnTo>
                    <a:lnTo>
                      <a:pt x="50" y="528"/>
                    </a:lnTo>
                    <a:lnTo>
                      <a:pt x="56" y="512"/>
                    </a:lnTo>
                    <a:lnTo>
                      <a:pt x="62" y="498"/>
                    </a:lnTo>
                    <a:lnTo>
                      <a:pt x="74" y="468"/>
                    </a:lnTo>
                    <a:lnTo>
                      <a:pt x="80" y="446"/>
                    </a:lnTo>
                    <a:lnTo>
                      <a:pt x="92" y="424"/>
                    </a:lnTo>
                    <a:lnTo>
                      <a:pt x="98" y="408"/>
                    </a:lnTo>
                    <a:lnTo>
                      <a:pt x="110" y="386"/>
                    </a:lnTo>
                    <a:lnTo>
                      <a:pt x="122" y="364"/>
                    </a:lnTo>
                    <a:lnTo>
                      <a:pt x="132" y="334"/>
                    </a:lnTo>
                    <a:lnTo>
                      <a:pt x="138" y="318"/>
                    </a:lnTo>
                    <a:lnTo>
                      <a:pt x="144" y="296"/>
                    </a:lnTo>
                    <a:lnTo>
                      <a:pt x="156" y="274"/>
                    </a:lnTo>
                    <a:lnTo>
                      <a:pt x="156" y="260"/>
                    </a:lnTo>
                    <a:lnTo>
                      <a:pt x="138" y="268"/>
                    </a:lnTo>
                    <a:lnTo>
                      <a:pt x="122" y="268"/>
                    </a:lnTo>
                    <a:lnTo>
                      <a:pt x="110" y="260"/>
                    </a:lnTo>
                    <a:lnTo>
                      <a:pt x="104" y="244"/>
                    </a:lnTo>
                    <a:lnTo>
                      <a:pt x="98" y="236"/>
                    </a:lnTo>
                    <a:lnTo>
                      <a:pt x="86" y="236"/>
                    </a:lnTo>
                    <a:lnTo>
                      <a:pt x="74" y="236"/>
                    </a:lnTo>
                    <a:lnTo>
                      <a:pt x="62" y="236"/>
                    </a:lnTo>
                    <a:lnTo>
                      <a:pt x="46" y="230"/>
                    </a:lnTo>
                    <a:lnTo>
                      <a:pt x="34" y="222"/>
                    </a:lnTo>
                    <a:lnTo>
                      <a:pt x="34" y="208"/>
                    </a:lnTo>
                    <a:lnTo>
                      <a:pt x="22" y="194"/>
                    </a:lnTo>
                    <a:lnTo>
                      <a:pt x="16" y="178"/>
                    </a:lnTo>
                    <a:lnTo>
                      <a:pt x="10" y="164"/>
                    </a:lnTo>
                    <a:lnTo>
                      <a:pt x="4" y="148"/>
                    </a:lnTo>
                    <a:lnTo>
                      <a:pt x="4" y="132"/>
                    </a:lnTo>
                    <a:lnTo>
                      <a:pt x="8" y="132"/>
                    </a:lnTo>
                    <a:lnTo>
                      <a:pt x="10" y="124"/>
                    </a:lnTo>
                    <a:lnTo>
                      <a:pt x="6" y="110"/>
                    </a:lnTo>
                    <a:lnTo>
                      <a:pt x="10" y="104"/>
                    </a:lnTo>
                    <a:lnTo>
                      <a:pt x="6" y="88"/>
                    </a:lnTo>
                    <a:lnTo>
                      <a:pt x="0" y="80"/>
                    </a:lnTo>
                    <a:lnTo>
                      <a:pt x="6" y="80"/>
                    </a:lnTo>
                    <a:lnTo>
                      <a:pt x="16" y="80"/>
                    </a:lnTo>
                    <a:lnTo>
                      <a:pt x="28" y="80"/>
                    </a:lnTo>
                    <a:lnTo>
                      <a:pt x="40" y="74"/>
                    </a:lnTo>
                    <a:lnTo>
                      <a:pt x="52" y="58"/>
                    </a:lnTo>
                    <a:lnTo>
                      <a:pt x="64" y="50"/>
                    </a:lnTo>
                    <a:lnTo>
                      <a:pt x="76" y="50"/>
                    </a:lnTo>
                    <a:lnTo>
                      <a:pt x="86" y="50"/>
                    </a:lnTo>
                    <a:lnTo>
                      <a:pt x="98" y="36"/>
                    </a:lnTo>
                    <a:lnTo>
                      <a:pt x="110" y="36"/>
                    </a:lnTo>
                    <a:lnTo>
                      <a:pt x="122" y="36"/>
                    </a:lnTo>
                    <a:lnTo>
                      <a:pt x="134" y="44"/>
                    </a:lnTo>
                    <a:lnTo>
                      <a:pt x="146" y="44"/>
                    </a:lnTo>
                    <a:lnTo>
                      <a:pt x="156" y="44"/>
                    </a:lnTo>
                    <a:lnTo>
                      <a:pt x="170" y="44"/>
                    </a:lnTo>
                    <a:lnTo>
                      <a:pt x="180" y="36"/>
                    </a:lnTo>
                    <a:lnTo>
                      <a:pt x="174" y="22"/>
                    </a:lnTo>
                    <a:lnTo>
                      <a:pt x="174" y="6"/>
                    </a:lnTo>
                    <a:lnTo>
                      <a:pt x="186" y="6"/>
                    </a:lnTo>
                    <a:lnTo>
                      <a:pt x="198" y="6"/>
                    </a:lnTo>
                    <a:lnTo>
                      <a:pt x="210" y="6"/>
                    </a:lnTo>
                    <a:lnTo>
                      <a:pt x="222" y="0"/>
                    </a:lnTo>
                    <a:lnTo>
                      <a:pt x="232" y="6"/>
                    </a:lnTo>
                    <a:lnTo>
                      <a:pt x="244" y="14"/>
                    </a:lnTo>
                    <a:lnTo>
                      <a:pt x="240" y="12"/>
                    </a:lnTo>
                    <a:lnTo>
                      <a:pt x="256" y="30"/>
                    </a:lnTo>
                    <a:lnTo>
                      <a:pt x="256" y="44"/>
                    </a:lnTo>
                    <a:lnTo>
                      <a:pt x="268" y="44"/>
                    </a:lnTo>
                    <a:lnTo>
                      <a:pt x="278" y="52"/>
                    </a:lnTo>
                    <a:lnTo>
                      <a:pt x="292" y="60"/>
                    </a:lnTo>
                    <a:lnTo>
                      <a:pt x="302" y="60"/>
                    </a:lnTo>
                    <a:lnTo>
                      <a:pt x="308" y="74"/>
                    </a:lnTo>
                    <a:lnTo>
                      <a:pt x="320" y="74"/>
                    </a:lnTo>
                    <a:lnTo>
                      <a:pt x="324" y="88"/>
                    </a:lnTo>
                    <a:lnTo>
                      <a:pt x="336" y="104"/>
                    </a:lnTo>
                    <a:lnTo>
                      <a:pt x="348" y="112"/>
                    </a:lnTo>
                    <a:lnTo>
                      <a:pt x="348" y="128"/>
                    </a:lnTo>
                    <a:lnTo>
                      <a:pt x="348" y="142"/>
                    </a:lnTo>
                    <a:lnTo>
                      <a:pt x="360" y="156"/>
                    </a:lnTo>
                    <a:lnTo>
                      <a:pt x="372" y="164"/>
                    </a:lnTo>
                    <a:lnTo>
                      <a:pt x="378" y="178"/>
                    </a:lnTo>
                    <a:lnTo>
                      <a:pt x="384" y="194"/>
                    </a:lnTo>
                    <a:lnTo>
                      <a:pt x="396" y="208"/>
                    </a:lnTo>
                    <a:lnTo>
                      <a:pt x="408" y="208"/>
                    </a:lnTo>
                    <a:lnTo>
                      <a:pt x="420" y="200"/>
                    </a:lnTo>
                    <a:lnTo>
                      <a:pt x="436" y="17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08" name="Freeform 162"/>
              <p:cNvSpPr>
                <a:spLocks noChangeAspect="1"/>
              </p:cNvSpPr>
              <p:nvPr/>
            </p:nvSpPr>
            <p:spPr bwMode="auto">
              <a:xfrm>
                <a:off x="2442" y="1652"/>
                <a:ext cx="748" cy="712"/>
              </a:xfrm>
              <a:custGeom>
                <a:avLst/>
                <a:gdLst>
                  <a:gd name="T0" fmla="*/ 472 w 748"/>
                  <a:gd name="T1" fmla="*/ 148 h 712"/>
                  <a:gd name="T2" fmla="*/ 514 w 748"/>
                  <a:gd name="T3" fmla="*/ 156 h 712"/>
                  <a:gd name="T4" fmla="*/ 560 w 748"/>
                  <a:gd name="T5" fmla="*/ 164 h 712"/>
                  <a:gd name="T6" fmla="*/ 606 w 748"/>
                  <a:gd name="T7" fmla="*/ 164 h 712"/>
                  <a:gd name="T8" fmla="*/ 590 w 748"/>
                  <a:gd name="T9" fmla="*/ 222 h 712"/>
                  <a:gd name="T10" fmla="*/ 620 w 748"/>
                  <a:gd name="T11" fmla="*/ 216 h 712"/>
                  <a:gd name="T12" fmla="*/ 666 w 748"/>
                  <a:gd name="T13" fmla="*/ 186 h 712"/>
                  <a:gd name="T14" fmla="*/ 714 w 748"/>
                  <a:gd name="T15" fmla="*/ 208 h 712"/>
                  <a:gd name="T16" fmla="*/ 748 w 748"/>
                  <a:gd name="T17" fmla="*/ 214 h 712"/>
                  <a:gd name="T18" fmla="*/ 736 w 748"/>
                  <a:gd name="T19" fmla="*/ 274 h 712"/>
                  <a:gd name="T20" fmla="*/ 714 w 748"/>
                  <a:gd name="T21" fmla="*/ 326 h 712"/>
                  <a:gd name="T22" fmla="*/ 678 w 748"/>
                  <a:gd name="T23" fmla="*/ 378 h 712"/>
                  <a:gd name="T24" fmla="*/ 642 w 748"/>
                  <a:gd name="T25" fmla="*/ 416 h 712"/>
                  <a:gd name="T26" fmla="*/ 596 w 748"/>
                  <a:gd name="T27" fmla="*/ 438 h 712"/>
                  <a:gd name="T28" fmla="*/ 630 w 748"/>
                  <a:gd name="T29" fmla="*/ 468 h 712"/>
                  <a:gd name="T30" fmla="*/ 602 w 748"/>
                  <a:gd name="T31" fmla="*/ 520 h 712"/>
                  <a:gd name="T32" fmla="*/ 560 w 748"/>
                  <a:gd name="T33" fmla="*/ 548 h 712"/>
                  <a:gd name="T34" fmla="*/ 560 w 748"/>
                  <a:gd name="T35" fmla="*/ 608 h 712"/>
                  <a:gd name="T36" fmla="*/ 532 w 748"/>
                  <a:gd name="T37" fmla="*/ 660 h 712"/>
                  <a:gd name="T38" fmla="*/ 496 w 748"/>
                  <a:gd name="T39" fmla="*/ 704 h 712"/>
                  <a:gd name="T40" fmla="*/ 426 w 748"/>
                  <a:gd name="T41" fmla="*/ 712 h 712"/>
                  <a:gd name="T42" fmla="*/ 350 w 748"/>
                  <a:gd name="T43" fmla="*/ 704 h 712"/>
                  <a:gd name="T44" fmla="*/ 286 w 748"/>
                  <a:gd name="T45" fmla="*/ 704 h 712"/>
                  <a:gd name="T46" fmla="*/ 210 w 748"/>
                  <a:gd name="T47" fmla="*/ 704 h 712"/>
                  <a:gd name="T48" fmla="*/ 150 w 748"/>
                  <a:gd name="T49" fmla="*/ 704 h 712"/>
                  <a:gd name="T50" fmla="*/ 116 w 748"/>
                  <a:gd name="T51" fmla="*/ 668 h 712"/>
                  <a:gd name="T52" fmla="*/ 86 w 748"/>
                  <a:gd name="T53" fmla="*/ 624 h 712"/>
                  <a:gd name="T54" fmla="*/ 68 w 748"/>
                  <a:gd name="T55" fmla="*/ 578 h 712"/>
                  <a:gd name="T56" fmla="*/ 50 w 748"/>
                  <a:gd name="T57" fmla="*/ 528 h 712"/>
                  <a:gd name="T58" fmla="*/ 80 w 748"/>
                  <a:gd name="T59" fmla="*/ 446 h 712"/>
                  <a:gd name="T60" fmla="*/ 120 w 748"/>
                  <a:gd name="T61" fmla="*/ 364 h 712"/>
                  <a:gd name="T62" fmla="*/ 156 w 748"/>
                  <a:gd name="T63" fmla="*/ 274 h 712"/>
                  <a:gd name="T64" fmla="*/ 110 w 748"/>
                  <a:gd name="T65" fmla="*/ 260 h 712"/>
                  <a:gd name="T66" fmla="*/ 74 w 748"/>
                  <a:gd name="T67" fmla="*/ 238 h 712"/>
                  <a:gd name="T68" fmla="*/ 34 w 748"/>
                  <a:gd name="T69" fmla="*/ 208 h 712"/>
                  <a:gd name="T70" fmla="*/ 4 w 748"/>
                  <a:gd name="T71" fmla="*/ 148 h 712"/>
                  <a:gd name="T72" fmla="*/ 6 w 748"/>
                  <a:gd name="T73" fmla="*/ 110 h 712"/>
                  <a:gd name="T74" fmla="*/ 6 w 748"/>
                  <a:gd name="T75" fmla="*/ 80 h 712"/>
                  <a:gd name="T76" fmla="*/ 52 w 748"/>
                  <a:gd name="T77" fmla="*/ 58 h 712"/>
                  <a:gd name="T78" fmla="*/ 98 w 748"/>
                  <a:gd name="T79" fmla="*/ 36 h 712"/>
                  <a:gd name="T80" fmla="*/ 146 w 748"/>
                  <a:gd name="T81" fmla="*/ 44 h 712"/>
                  <a:gd name="T82" fmla="*/ 174 w 748"/>
                  <a:gd name="T83" fmla="*/ 22 h 712"/>
                  <a:gd name="T84" fmla="*/ 210 w 748"/>
                  <a:gd name="T85" fmla="*/ 8 h 712"/>
                  <a:gd name="T86" fmla="*/ 240 w 748"/>
                  <a:gd name="T87" fmla="*/ 12 h 712"/>
                  <a:gd name="T88" fmla="*/ 280 w 748"/>
                  <a:gd name="T89" fmla="*/ 52 h 712"/>
                  <a:gd name="T90" fmla="*/ 320 w 748"/>
                  <a:gd name="T91" fmla="*/ 74 h 712"/>
                  <a:gd name="T92" fmla="*/ 348 w 748"/>
                  <a:gd name="T93" fmla="*/ 128 h 712"/>
                  <a:gd name="T94" fmla="*/ 378 w 748"/>
                  <a:gd name="T95" fmla="*/ 178 h 712"/>
                  <a:gd name="T96" fmla="*/ 420 w 748"/>
                  <a:gd name="T97" fmla="*/ 200 h 71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48"/>
                  <a:gd name="T148" fmla="*/ 0 h 712"/>
                  <a:gd name="T149" fmla="*/ 748 w 748"/>
                  <a:gd name="T150" fmla="*/ 712 h 71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48" h="712">
                    <a:moveTo>
                      <a:pt x="436" y="178"/>
                    </a:moveTo>
                    <a:lnTo>
                      <a:pt x="450" y="172"/>
                    </a:lnTo>
                    <a:lnTo>
                      <a:pt x="460" y="164"/>
                    </a:lnTo>
                    <a:lnTo>
                      <a:pt x="472" y="148"/>
                    </a:lnTo>
                    <a:lnTo>
                      <a:pt x="484" y="148"/>
                    </a:lnTo>
                    <a:lnTo>
                      <a:pt x="490" y="164"/>
                    </a:lnTo>
                    <a:lnTo>
                      <a:pt x="502" y="164"/>
                    </a:lnTo>
                    <a:lnTo>
                      <a:pt x="514" y="156"/>
                    </a:lnTo>
                    <a:lnTo>
                      <a:pt x="526" y="156"/>
                    </a:lnTo>
                    <a:lnTo>
                      <a:pt x="536" y="164"/>
                    </a:lnTo>
                    <a:lnTo>
                      <a:pt x="548" y="172"/>
                    </a:lnTo>
                    <a:lnTo>
                      <a:pt x="560" y="164"/>
                    </a:lnTo>
                    <a:lnTo>
                      <a:pt x="572" y="156"/>
                    </a:lnTo>
                    <a:lnTo>
                      <a:pt x="584" y="164"/>
                    </a:lnTo>
                    <a:lnTo>
                      <a:pt x="596" y="164"/>
                    </a:lnTo>
                    <a:lnTo>
                      <a:pt x="606" y="164"/>
                    </a:lnTo>
                    <a:lnTo>
                      <a:pt x="614" y="178"/>
                    </a:lnTo>
                    <a:lnTo>
                      <a:pt x="602" y="192"/>
                    </a:lnTo>
                    <a:lnTo>
                      <a:pt x="596" y="208"/>
                    </a:lnTo>
                    <a:lnTo>
                      <a:pt x="590" y="222"/>
                    </a:lnTo>
                    <a:lnTo>
                      <a:pt x="590" y="238"/>
                    </a:lnTo>
                    <a:lnTo>
                      <a:pt x="602" y="238"/>
                    </a:lnTo>
                    <a:lnTo>
                      <a:pt x="614" y="230"/>
                    </a:lnTo>
                    <a:lnTo>
                      <a:pt x="620" y="216"/>
                    </a:lnTo>
                    <a:lnTo>
                      <a:pt x="626" y="200"/>
                    </a:lnTo>
                    <a:lnTo>
                      <a:pt x="636" y="192"/>
                    </a:lnTo>
                    <a:lnTo>
                      <a:pt x="648" y="186"/>
                    </a:lnTo>
                    <a:lnTo>
                      <a:pt x="666" y="186"/>
                    </a:lnTo>
                    <a:lnTo>
                      <a:pt x="678" y="192"/>
                    </a:lnTo>
                    <a:lnTo>
                      <a:pt x="690" y="200"/>
                    </a:lnTo>
                    <a:lnTo>
                      <a:pt x="700" y="200"/>
                    </a:lnTo>
                    <a:lnTo>
                      <a:pt x="714" y="208"/>
                    </a:lnTo>
                    <a:lnTo>
                      <a:pt x="724" y="208"/>
                    </a:lnTo>
                    <a:lnTo>
                      <a:pt x="736" y="208"/>
                    </a:lnTo>
                    <a:lnTo>
                      <a:pt x="746" y="216"/>
                    </a:lnTo>
                    <a:lnTo>
                      <a:pt x="748" y="214"/>
                    </a:lnTo>
                    <a:lnTo>
                      <a:pt x="746" y="222"/>
                    </a:lnTo>
                    <a:lnTo>
                      <a:pt x="742" y="238"/>
                    </a:lnTo>
                    <a:lnTo>
                      <a:pt x="742" y="260"/>
                    </a:lnTo>
                    <a:lnTo>
                      <a:pt x="736" y="274"/>
                    </a:lnTo>
                    <a:lnTo>
                      <a:pt x="730" y="290"/>
                    </a:lnTo>
                    <a:lnTo>
                      <a:pt x="718" y="296"/>
                    </a:lnTo>
                    <a:lnTo>
                      <a:pt x="714" y="312"/>
                    </a:lnTo>
                    <a:lnTo>
                      <a:pt x="714" y="326"/>
                    </a:lnTo>
                    <a:lnTo>
                      <a:pt x="706" y="342"/>
                    </a:lnTo>
                    <a:lnTo>
                      <a:pt x="700" y="356"/>
                    </a:lnTo>
                    <a:lnTo>
                      <a:pt x="690" y="372"/>
                    </a:lnTo>
                    <a:lnTo>
                      <a:pt x="678" y="378"/>
                    </a:lnTo>
                    <a:lnTo>
                      <a:pt x="672" y="394"/>
                    </a:lnTo>
                    <a:lnTo>
                      <a:pt x="666" y="408"/>
                    </a:lnTo>
                    <a:lnTo>
                      <a:pt x="654" y="408"/>
                    </a:lnTo>
                    <a:lnTo>
                      <a:pt x="642" y="416"/>
                    </a:lnTo>
                    <a:lnTo>
                      <a:pt x="630" y="416"/>
                    </a:lnTo>
                    <a:lnTo>
                      <a:pt x="620" y="432"/>
                    </a:lnTo>
                    <a:lnTo>
                      <a:pt x="614" y="438"/>
                    </a:lnTo>
                    <a:lnTo>
                      <a:pt x="596" y="438"/>
                    </a:lnTo>
                    <a:lnTo>
                      <a:pt x="596" y="452"/>
                    </a:lnTo>
                    <a:lnTo>
                      <a:pt x="606" y="460"/>
                    </a:lnTo>
                    <a:lnTo>
                      <a:pt x="620" y="460"/>
                    </a:lnTo>
                    <a:lnTo>
                      <a:pt x="630" y="468"/>
                    </a:lnTo>
                    <a:lnTo>
                      <a:pt x="620" y="484"/>
                    </a:lnTo>
                    <a:lnTo>
                      <a:pt x="620" y="498"/>
                    </a:lnTo>
                    <a:lnTo>
                      <a:pt x="606" y="504"/>
                    </a:lnTo>
                    <a:lnTo>
                      <a:pt x="602" y="520"/>
                    </a:lnTo>
                    <a:lnTo>
                      <a:pt x="590" y="534"/>
                    </a:lnTo>
                    <a:lnTo>
                      <a:pt x="578" y="534"/>
                    </a:lnTo>
                    <a:lnTo>
                      <a:pt x="566" y="534"/>
                    </a:lnTo>
                    <a:lnTo>
                      <a:pt x="560" y="548"/>
                    </a:lnTo>
                    <a:lnTo>
                      <a:pt x="566" y="564"/>
                    </a:lnTo>
                    <a:lnTo>
                      <a:pt x="560" y="578"/>
                    </a:lnTo>
                    <a:lnTo>
                      <a:pt x="560" y="594"/>
                    </a:lnTo>
                    <a:lnTo>
                      <a:pt x="560" y="608"/>
                    </a:lnTo>
                    <a:lnTo>
                      <a:pt x="554" y="624"/>
                    </a:lnTo>
                    <a:lnTo>
                      <a:pt x="548" y="638"/>
                    </a:lnTo>
                    <a:lnTo>
                      <a:pt x="542" y="652"/>
                    </a:lnTo>
                    <a:lnTo>
                      <a:pt x="532" y="660"/>
                    </a:lnTo>
                    <a:lnTo>
                      <a:pt x="520" y="676"/>
                    </a:lnTo>
                    <a:lnTo>
                      <a:pt x="514" y="690"/>
                    </a:lnTo>
                    <a:lnTo>
                      <a:pt x="508" y="704"/>
                    </a:lnTo>
                    <a:lnTo>
                      <a:pt x="496" y="704"/>
                    </a:lnTo>
                    <a:lnTo>
                      <a:pt x="478" y="704"/>
                    </a:lnTo>
                    <a:lnTo>
                      <a:pt x="460" y="712"/>
                    </a:lnTo>
                    <a:lnTo>
                      <a:pt x="442" y="712"/>
                    </a:lnTo>
                    <a:lnTo>
                      <a:pt x="426" y="712"/>
                    </a:lnTo>
                    <a:lnTo>
                      <a:pt x="408" y="712"/>
                    </a:lnTo>
                    <a:lnTo>
                      <a:pt x="390" y="704"/>
                    </a:lnTo>
                    <a:lnTo>
                      <a:pt x="372" y="704"/>
                    </a:lnTo>
                    <a:lnTo>
                      <a:pt x="350" y="704"/>
                    </a:lnTo>
                    <a:lnTo>
                      <a:pt x="332" y="704"/>
                    </a:lnTo>
                    <a:lnTo>
                      <a:pt x="314" y="704"/>
                    </a:lnTo>
                    <a:lnTo>
                      <a:pt x="302" y="704"/>
                    </a:lnTo>
                    <a:lnTo>
                      <a:pt x="286" y="704"/>
                    </a:lnTo>
                    <a:lnTo>
                      <a:pt x="268" y="704"/>
                    </a:lnTo>
                    <a:lnTo>
                      <a:pt x="244" y="704"/>
                    </a:lnTo>
                    <a:lnTo>
                      <a:pt x="226" y="704"/>
                    </a:lnTo>
                    <a:lnTo>
                      <a:pt x="210" y="704"/>
                    </a:lnTo>
                    <a:lnTo>
                      <a:pt x="192" y="704"/>
                    </a:lnTo>
                    <a:lnTo>
                      <a:pt x="174" y="698"/>
                    </a:lnTo>
                    <a:lnTo>
                      <a:pt x="162" y="698"/>
                    </a:lnTo>
                    <a:lnTo>
                      <a:pt x="150" y="704"/>
                    </a:lnTo>
                    <a:lnTo>
                      <a:pt x="138" y="698"/>
                    </a:lnTo>
                    <a:lnTo>
                      <a:pt x="132" y="682"/>
                    </a:lnTo>
                    <a:lnTo>
                      <a:pt x="120" y="682"/>
                    </a:lnTo>
                    <a:lnTo>
                      <a:pt x="116" y="668"/>
                    </a:lnTo>
                    <a:lnTo>
                      <a:pt x="104" y="652"/>
                    </a:lnTo>
                    <a:lnTo>
                      <a:pt x="92" y="652"/>
                    </a:lnTo>
                    <a:lnTo>
                      <a:pt x="86" y="638"/>
                    </a:lnTo>
                    <a:lnTo>
                      <a:pt x="86" y="624"/>
                    </a:lnTo>
                    <a:lnTo>
                      <a:pt x="80" y="608"/>
                    </a:lnTo>
                    <a:lnTo>
                      <a:pt x="74" y="594"/>
                    </a:lnTo>
                    <a:lnTo>
                      <a:pt x="68" y="588"/>
                    </a:lnTo>
                    <a:lnTo>
                      <a:pt x="68" y="578"/>
                    </a:lnTo>
                    <a:lnTo>
                      <a:pt x="68" y="572"/>
                    </a:lnTo>
                    <a:lnTo>
                      <a:pt x="62" y="556"/>
                    </a:lnTo>
                    <a:lnTo>
                      <a:pt x="50" y="542"/>
                    </a:lnTo>
                    <a:lnTo>
                      <a:pt x="50" y="528"/>
                    </a:lnTo>
                    <a:lnTo>
                      <a:pt x="56" y="512"/>
                    </a:lnTo>
                    <a:lnTo>
                      <a:pt x="62" y="498"/>
                    </a:lnTo>
                    <a:lnTo>
                      <a:pt x="74" y="468"/>
                    </a:lnTo>
                    <a:lnTo>
                      <a:pt x="80" y="446"/>
                    </a:lnTo>
                    <a:lnTo>
                      <a:pt x="92" y="424"/>
                    </a:lnTo>
                    <a:lnTo>
                      <a:pt x="98" y="408"/>
                    </a:lnTo>
                    <a:lnTo>
                      <a:pt x="110" y="386"/>
                    </a:lnTo>
                    <a:lnTo>
                      <a:pt x="120" y="364"/>
                    </a:lnTo>
                    <a:lnTo>
                      <a:pt x="132" y="334"/>
                    </a:lnTo>
                    <a:lnTo>
                      <a:pt x="138" y="318"/>
                    </a:lnTo>
                    <a:lnTo>
                      <a:pt x="144" y="296"/>
                    </a:lnTo>
                    <a:lnTo>
                      <a:pt x="156" y="274"/>
                    </a:lnTo>
                    <a:lnTo>
                      <a:pt x="156" y="260"/>
                    </a:lnTo>
                    <a:lnTo>
                      <a:pt x="138" y="268"/>
                    </a:lnTo>
                    <a:lnTo>
                      <a:pt x="120" y="268"/>
                    </a:lnTo>
                    <a:lnTo>
                      <a:pt x="110" y="260"/>
                    </a:lnTo>
                    <a:lnTo>
                      <a:pt x="104" y="246"/>
                    </a:lnTo>
                    <a:lnTo>
                      <a:pt x="98" y="238"/>
                    </a:lnTo>
                    <a:lnTo>
                      <a:pt x="86" y="238"/>
                    </a:lnTo>
                    <a:lnTo>
                      <a:pt x="74" y="238"/>
                    </a:lnTo>
                    <a:lnTo>
                      <a:pt x="62" y="238"/>
                    </a:lnTo>
                    <a:lnTo>
                      <a:pt x="46" y="230"/>
                    </a:lnTo>
                    <a:lnTo>
                      <a:pt x="34" y="222"/>
                    </a:lnTo>
                    <a:lnTo>
                      <a:pt x="34" y="208"/>
                    </a:lnTo>
                    <a:lnTo>
                      <a:pt x="22" y="192"/>
                    </a:lnTo>
                    <a:lnTo>
                      <a:pt x="16" y="178"/>
                    </a:lnTo>
                    <a:lnTo>
                      <a:pt x="10" y="164"/>
                    </a:lnTo>
                    <a:lnTo>
                      <a:pt x="4" y="148"/>
                    </a:lnTo>
                    <a:lnTo>
                      <a:pt x="4" y="134"/>
                    </a:lnTo>
                    <a:lnTo>
                      <a:pt x="6" y="132"/>
                    </a:lnTo>
                    <a:lnTo>
                      <a:pt x="10" y="124"/>
                    </a:lnTo>
                    <a:lnTo>
                      <a:pt x="6" y="110"/>
                    </a:lnTo>
                    <a:lnTo>
                      <a:pt x="10" y="104"/>
                    </a:lnTo>
                    <a:lnTo>
                      <a:pt x="6" y="88"/>
                    </a:lnTo>
                    <a:lnTo>
                      <a:pt x="0" y="80"/>
                    </a:lnTo>
                    <a:lnTo>
                      <a:pt x="6" y="80"/>
                    </a:lnTo>
                    <a:lnTo>
                      <a:pt x="16" y="80"/>
                    </a:lnTo>
                    <a:lnTo>
                      <a:pt x="28" y="80"/>
                    </a:lnTo>
                    <a:lnTo>
                      <a:pt x="40" y="74"/>
                    </a:lnTo>
                    <a:lnTo>
                      <a:pt x="52" y="58"/>
                    </a:lnTo>
                    <a:lnTo>
                      <a:pt x="64" y="52"/>
                    </a:lnTo>
                    <a:lnTo>
                      <a:pt x="76" y="52"/>
                    </a:lnTo>
                    <a:lnTo>
                      <a:pt x="86" y="52"/>
                    </a:lnTo>
                    <a:lnTo>
                      <a:pt x="98" y="36"/>
                    </a:lnTo>
                    <a:lnTo>
                      <a:pt x="110" y="36"/>
                    </a:lnTo>
                    <a:lnTo>
                      <a:pt x="122" y="36"/>
                    </a:lnTo>
                    <a:lnTo>
                      <a:pt x="134" y="44"/>
                    </a:lnTo>
                    <a:lnTo>
                      <a:pt x="146" y="44"/>
                    </a:lnTo>
                    <a:lnTo>
                      <a:pt x="156" y="44"/>
                    </a:lnTo>
                    <a:lnTo>
                      <a:pt x="170" y="44"/>
                    </a:lnTo>
                    <a:lnTo>
                      <a:pt x="180" y="36"/>
                    </a:lnTo>
                    <a:lnTo>
                      <a:pt x="174" y="22"/>
                    </a:lnTo>
                    <a:lnTo>
                      <a:pt x="174" y="8"/>
                    </a:lnTo>
                    <a:lnTo>
                      <a:pt x="186" y="8"/>
                    </a:lnTo>
                    <a:lnTo>
                      <a:pt x="198" y="8"/>
                    </a:lnTo>
                    <a:lnTo>
                      <a:pt x="210" y="8"/>
                    </a:lnTo>
                    <a:lnTo>
                      <a:pt x="222" y="0"/>
                    </a:lnTo>
                    <a:lnTo>
                      <a:pt x="232" y="8"/>
                    </a:lnTo>
                    <a:lnTo>
                      <a:pt x="244" y="14"/>
                    </a:lnTo>
                    <a:lnTo>
                      <a:pt x="240" y="12"/>
                    </a:lnTo>
                    <a:lnTo>
                      <a:pt x="256" y="30"/>
                    </a:lnTo>
                    <a:lnTo>
                      <a:pt x="256" y="44"/>
                    </a:lnTo>
                    <a:lnTo>
                      <a:pt x="268" y="44"/>
                    </a:lnTo>
                    <a:lnTo>
                      <a:pt x="280" y="52"/>
                    </a:lnTo>
                    <a:lnTo>
                      <a:pt x="292" y="60"/>
                    </a:lnTo>
                    <a:lnTo>
                      <a:pt x="302" y="60"/>
                    </a:lnTo>
                    <a:lnTo>
                      <a:pt x="308" y="74"/>
                    </a:lnTo>
                    <a:lnTo>
                      <a:pt x="320" y="74"/>
                    </a:lnTo>
                    <a:lnTo>
                      <a:pt x="324" y="88"/>
                    </a:lnTo>
                    <a:lnTo>
                      <a:pt x="336" y="104"/>
                    </a:lnTo>
                    <a:lnTo>
                      <a:pt x="348" y="112"/>
                    </a:lnTo>
                    <a:lnTo>
                      <a:pt x="348" y="128"/>
                    </a:lnTo>
                    <a:lnTo>
                      <a:pt x="348" y="142"/>
                    </a:lnTo>
                    <a:lnTo>
                      <a:pt x="360" y="156"/>
                    </a:lnTo>
                    <a:lnTo>
                      <a:pt x="372" y="164"/>
                    </a:lnTo>
                    <a:lnTo>
                      <a:pt x="378" y="178"/>
                    </a:lnTo>
                    <a:lnTo>
                      <a:pt x="384" y="194"/>
                    </a:lnTo>
                    <a:lnTo>
                      <a:pt x="396" y="208"/>
                    </a:lnTo>
                    <a:lnTo>
                      <a:pt x="408" y="208"/>
                    </a:lnTo>
                    <a:lnTo>
                      <a:pt x="420" y="200"/>
                    </a:lnTo>
                    <a:lnTo>
                      <a:pt x="436" y="17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grpSp>
            <p:nvGrpSpPr>
              <p:cNvPr id="143" name="Group 163"/>
              <p:cNvGrpSpPr>
                <a:grpSpLocks noChangeAspect="1"/>
              </p:cNvGrpSpPr>
              <p:nvPr/>
            </p:nvGrpSpPr>
            <p:grpSpPr bwMode="auto">
              <a:xfrm>
                <a:off x="2442" y="1652"/>
                <a:ext cx="748" cy="712"/>
                <a:chOff x="2442" y="1652"/>
                <a:chExt cx="748" cy="712"/>
              </a:xfrm>
              <a:grpFill/>
            </p:grpSpPr>
            <p:sp>
              <p:nvSpPr>
                <p:cNvPr id="210" name="Freeform 164"/>
                <p:cNvSpPr>
                  <a:spLocks noChangeAspect="1"/>
                </p:cNvSpPr>
                <p:nvPr/>
              </p:nvSpPr>
              <p:spPr bwMode="auto">
                <a:xfrm>
                  <a:off x="2442" y="1652"/>
                  <a:ext cx="748" cy="712"/>
                </a:xfrm>
                <a:custGeom>
                  <a:avLst/>
                  <a:gdLst>
                    <a:gd name="T0" fmla="*/ 472 w 748"/>
                    <a:gd name="T1" fmla="*/ 148 h 712"/>
                    <a:gd name="T2" fmla="*/ 514 w 748"/>
                    <a:gd name="T3" fmla="*/ 156 h 712"/>
                    <a:gd name="T4" fmla="*/ 560 w 748"/>
                    <a:gd name="T5" fmla="*/ 164 h 712"/>
                    <a:gd name="T6" fmla="*/ 606 w 748"/>
                    <a:gd name="T7" fmla="*/ 164 h 712"/>
                    <a:gd name="T8" fmla="*/ 590 w 748"/>
                    <a:gd name="T9" fmla="*/ 222 h 712"/>
                    <a:gd name="T10" fmla="*/ 620 w 748"/>
                    <a:gd name="T11" fmla="*/ 216 h 712"/>
                    <a:gd name="T12" fmla="*/ 666 w 748"/>
                    <a:gd name="T13" fmla="*/ 186 h 712"/>
                    <a:gd name="T14" fmla="*/ 714 w 748"/>
                    <a:gd name="T15" fmla="*/ 208 h 712"/>
                    <a:gd name="T16" fmla="*/ 748 w 748"/>
                    <a:gd name="T17" fmla="*/ 214 h 712"/>
                    <a:gd name="T18" fmla="*/ 736 w 748"/>
                    <a:gd name="T19" fmla="*/ 274 h 712"/>
                    <a:gd name="T20" fmla="*/ 714 w 748"/>
                    <a:gd name="T21" fmla="*/ 326 h 712"/>
                    <a:gd name="T22" fmla="*/ 678 w 748"/>
                    <a:gd name="T23" fmla="*/ 378 h 712"/>
                    <a:gd name="T24" fmla="*/ 642 w 748"/>
                    <a:gd name="T25" fmla="*/ 416 h 712"/>
                    <a:gd name="T26" fmla="*/ 596 w 748"/>
                    <a:gd name="T27" fmla="*/ 438 h 712"/>
                    <a:gd name="T28" fmla="*/ 630 w 748"/>
                    <a:gd name="T29" fmla="*/ 468 h 712"/>
                    <a:gd name="T30" fmla="*/ 602 w 748"/>
                    <a:gd name="T31" fmla="*/ 520 h 712"/>
                    <a:gd name="T32" fmla="*/ 560 w 748"/>
                    <a:gd name="T33" fmla="*/ 548 h 712"/>
                    <a:gd name="T34" fmla="*/ 560 w 748"/>
                    <a:gd name="T35" fmla="*/ 608 h 712"/>
                    <a:gd name="T36" fmla="*/ 532 w 748"/>
                    <a:gd name="T37" fmla="*/ 660 h 712"/>
                    <a:gd name="T38" fmla="*/ 496 w 748"/>
                    <a:gd name="T39" fmla="*/ 704 h 712"/>
                    <a:gd name="T40" fmla="*/ 426 w 748"/>
                    <a:gd name="T41" fmla="*/ 712 h 712"/>
                    <a:gd name="T42" fmla="*/ 350 w 748"/>
                    <a:gd name="T43" fmla="*/ 704 h 712"/>
                    <a:gd name="T44" fmla="*/ 286 w 748"/>
                    <a:gd name="T45" fmla="*/ 704 h 712"/>
                    <a:gd name="T46" fmla="*/ 210 w 748"/>
                    <a:gd name="T47" fmla="*/ 704 h 712"/>
                    <a:gd name="T48" fmla="*/ 150 w 748"/>
                    <a:gd name="T49" fmla="*/ 704 h 712"/>
                    <a:gd name="T50" fmla="*/ 116 w 748"/>
                    <a:gd name="T51" fmla="*/ 668 h 712"/>
                    <a:gd name="T52" fmla="*/ 86 w 748"/>
                    <a:gd name="T53" fmla="*/ 624 h 712"/>
                    <a:gd name="T54" fmla="*/ 68 w 748"/>
                    <a:gd name="T55" fmla="*/ 578 h 712"/>
                    <a:gd name="T56" fmla="*/ 50 w 748"/>
                    <a:gd name="T57" fmla="*/ 528 h 712"/>
                    <a:gd name="T58" fmla="*/ 80 w 748"/>
                    <a:gd name="T59" fmla="*/ 446 h 712"/>
                    <a:gd name="T60" fmla="*/ 120 w 748"/>
                    <a:gd name="T61" fmla="*/ 364 h 712"/>
                    <a:gd name="T62" fmla="*/ 156 w 748"/>
                    <a:gd name="T63" fmla="*/ 274 h 712"/>
                    <a:gd name="T64" fmla="*/ 110 w 748"/>
                    <a:gd name="T65" fmla="*/ 260 h 712"/>
                    <a:gd name="T66" fmla="*/ 74 w 748"/>
                    <a:gd name="T67" fmla="*/ 238 h 712"/>
                    <a:gd name="T68" fmla="*/ 34 w 748"/>
                    <a:gd name="T69" fmla="*/ 208 h 712"/>
                    <a:gd name="T70" fmla="*/ 4 w 748"/>
                    <a:gd name="T71" fmla="*/ 148 h 712"/>
                    <a:gd name="T72" fmla="*/ 6 w 748"/>
                    <a:gd name="T73" fmla="*/ 110 h 712"/>
                    <a:gd name="T74" fmla="*/ 6 w 748"/>
                    <a:gd name="T75" fmla="*/ 80 h 712"/>
                    <a:gd name="T76" fmla="*/ 52 w 748"/>
                    <a:gd name="T77" fmla="*/ 58 h 712"/>
                    <a:gd name="T78" fmla="*/ 98 w 748"/>
                    <a:gd name="T79" fmla="*/ 36 h 712"/>
                    <a:gd name="T80" fmla="*/ 146 w 748"/>
                    <a:gd name="T81" fmla="*/ 44 h 712"/>
                    <a:gd name="T82" fmla="*/ 174 w 748"/>
                    <a:gd name="T83" fmla="*/ 22 h 712"/>
                    <a:gd name="T84" fmla="*/ 210 w 748"/>
                    <a:gd name="T85" fmla="*/ 8 h 712"/>
                    <a:gd name="T86" fmla="*/ 240 w 748"/>
                    <a:gd name="T87" fmla="*/ 12 h 712"/>
                    <a:gd name="T88" fmla="*/ 280 w 748"/>
                    <a:gd name="T89" fmla="*/ 52 h 712"/>
                    <a:gd name="T90" fmla="*/ 320 w 748"/>
                    <a:gd name="T91" fmla="*/ 74 h 712"/>
                    <a:gd name="T92" fmla="*/ 348 w 748"/>
                    <a:gd name="T93" fmla="*/ 128 h 712"/>
                    <a:gd name="T94" fmla="*/ 378 w 748"/>
                    <a:gd name="T95" fmla="*/ 178 h 712"/>
                    <a:gd name="T96" fmla="*/ 420 w 748"/>
                    <a:gd name="T97" fmla="*/ 200 h 71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748"/>
                    <a:gd name="T148" fmla="*/ 0 h 712"/>
                    <a:gd name="T149" fmla="*/ 748 w 748"/>
                    <a:gd name="T150" fmla="*/ 712 h 71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748" h="712">
                      <a:moveTo>
                        <a:pt x="436" y="178"/>
                      </a:moveTo>
                      <a:lnTo>
                        <a:pt x="450" y="172"/>
                      </a:lnTo>
                      <a:lnTo>
                        <a:pt x="460" y="164"/>
                      </a:lnTo>
                      <a:lnTo>
                        <a:pt x="472" y="148"/>
                      </a:lnTo>
                      <a:lnTo>
                        <a:pt x="484" y="148"/>
                      </a:lnTo>
                      <a:lnTo>
                        <a:pt x="490" y="164"/>
                      </a:lnTo>
                      <a:lnTo>
                        <a:pt x="502" y="164"/>
                      </a:lnTo>
                      <a:lnTo>
                        <a:pt x="514" y="156"/>
                      </a:lnTo>
                      <a:lnTo>
                        <a:pt x="526" y="156"/>
                      </a:lnTo>
                      <a:lnTo>
                        <a:pt x="536" y="164"/>
                      </a:lnTo>
                      <a:lnTo>
                        <a:pt x="548" y="172"/>
                      </a:lnTo>
                      <a:lnTo>
                        <a:pt x="560" y="164"/>
                      </a:lnTo>
                      <a:lnTo>
                        <a:pt x="572" y="156"/>
                      </a:lnTo>
                      <a:lnTo>
                        <a:pt x="584" y="164"/>
                      </a:lnTo>
                      <a:lnTo>
                        <a:pt x="596" y="164"/>
                      </a:lnTo>
                      <a:lnTo>
                        <a:pt x="606" y="164"/>
                      </a:lnTo>
                      <a:lnTo>
                        <a:pt x="614" y="178"/>
                      </a:lnTo>
                      <a:lnTo>
                        <a:pt x="602" y="192"/>
                      </a:lnTo>
                      <a:lnTo>
                        <a:pt x="596" y="208"/>
                      </a:lnTo>
                      <a:lnTo>
                        <a:pt x="590" y="222"/>
                      </a:lnTo>
                      <a:lnTo>
                        <a:pt x="590" y="238"/>
                      </a:lnTo>
                      <a:lnTo>
                        <a:pt x="602" y="238"/>
                      </a:lnTo>
                      <a:lnTo>
                        <a:pt x="614" y="230"/>
                      </a:lnTo>
                      <a:lnTo>
                        <a:pt x="620" y="216"/>
                      </a:lnTo>
                      <a:lnTo>
                        <a:pt x="626" y="200"/>
                      </a:lnTo>
                      <a:lnTo>
                        <a:pt x="636" y="192"/>
                      </a:lnTo>
                      <a:lnTo>
                        <a:pt x="648" y="186"/>
                      </a:lnTo>
                      <a:lnTo>
                        <a:pt x="666" y="186"/>
                      </a:lnTo>
                      <a:lnTo>
                        <a:pt x="678" y="192"/>
                      </a:lnTo>
                      <a:lnTo>
                        <a:pt x="690" y="200"/>
                      </a:lnTo>
                      <a:lnTo>
                        <a:pt x="700" y="200"/>
                      </a:lnTo>
                      <a:lnTo>
                        <a:pt x="714" y="208"/>
                      </a:lnTo>
                      <a:lnTo>
                        <a:pt x="724" y="208"/>
                      </a:lnTo>
                      <a:lnTo>
                        <a:pt x="736" y="208"/>
                      </a:lnTo>
                      <a:lnTo>
                        <a:pt x="746" y="216"/>
                      </a:lnTo>
                      <a:lnTo>
                        <a:pt x="748" y="214"/>
                      </a:lnTo>
                      <a:lnTo>
                        <a:pt x="746" y="222"/>
                      </a:lnTo>
                      <a:lnTo>
                        <a:pt x="742" y="238"/>
                      </a:lnTo>
                      <a:lnTo>
                        <a:pt x="742" y="260"/>
                      </a:lnTo>
                      <a:lnTo>
                        <a:pt x="736" y="274"/>
                      </a:lnTo>
                      <a:lnTo>
                        <a:pt x="730" y="290"/>
                      </a:lnTo>
                      <a:lnTo>
                        <a:pt x="718" y="296"/>
                      </a:lnTo>
                      <a:lnTo>
                        <a:pt x="714" y="312"/>
                      </a:lnTo>
                      <a:lnTo>
                        <a:pt x="714" y="326"/>
                      </a:lnTo>
                      <a:lnTo>
                        <a:pt x="706" y="342"/>
                      </a:lnTo>
                      <a:lnTo>
                        <a:pt x="700" y="356"/>
                      </a:lnTo>
                      <a:lnTo>
                        <a:pt x="690" y="372"/>
                      </a:lnTo>
                      <a:lnTo>
                        <a:pt x="678" y="378"/>
                      </a:lnTo>
                      <a:lnTo>
                        <a:pt x="672" y="394"/>
                      </a:lnTo>
                      <a:lnTo>
                        <a:pt x="666" y="408"/>
                      </a:lnTo>
                      <a:lnTo>
                        <a:pt x="654" y="408"/>
                      </a:lnTo>
                      <a:lnTo>
                        <a:pt x="642" y="416"/>
                      </a:lnTo>
                      <a:lnTo>
                        <a:pt x="630" y="416"/>
                      </a:lnTo>
                      <a:lnTo>
                        <a:pt x="620" y="432"/>
                      </a:lnTo>
                      <a:lnTo>
                        <a:pt x="614" y="438"/>
                      </a:lnTo>
                      <a:lnTo>
                        <a:pt x="596" y="438"/>
                      </a:lnTo>
                      <a:lnTo>
                        <a:pt x="596" y="452"/>
                      </a:lnTo>
                      <a:lnTo>
                        <a:pt x="606" y="460"/>
                      </a:lnTo>
                      <a:lnTo>
                        <a:pt x="620" y="460"/>
                      </a:lnTo>
                      <a:lnTo>
                        <a:pt x="630" y="468"/>
                      </a:lnTo>
                      <a:lnTo>
                        <a:pt x="620" y="484"/>
                      </a:lnTo>
                      <a:lnTo>
                        <a:pt x="620" y="498"/>
                      </a:lnTo>
                      <a:lnTo>
                        <a:pt x="606" y="504"/>
                      </a:lnTo>
                      <a:lnTo>
                        <a:pt x="602" y="520"/>
                      </a:lnTo>
                      <a:lnTo>
                        <a:pt x="590" y="534"/>
                      </a:lnTo>
                      <a:lnTo>
                        <a:pt x="578" y="534"/>
                      </a:lnTo>
                      <a:lnTo>
                        <a:pt x="566" y="534"/>
                      </a:lnTo>
                      <a:lnTo>
                        <a:pt x="560" y="548"/>
                      </a:lnTo>
                      <a:lnTo>
                        <a:pt x="566" y="564"/>
                      </a:lnTo>
                      <a:lnTo>
                        <a:pt x="560" y="578"/>
                      </a:lnTo>
                      <a:lnTo>
                        <a:pt x="560" y="594"/>
                      </a:lnTo>
                      <a:lnTo>
                        <a:pt x="560" y="608"/>
                      </a:lnTo>
                      <a:lnTo>
                        <a:pt x="554" y="624"/>
                      </a:lnTo>
                      <a:lnTo>
                        <a:pt x="548" y="638"/>
                      </a:lnTo>
                      <a:lnTo>
                        <a:pt x="542" y="652"/>
                      </a:lnTo>
                      <a:lnTo>
                        <a:pt x="532" y="660"/>
                      </a:lnTo>
                      <a:lnTo>
                        <a:pt x="520" y="676"/>
                      </a:lnTo>
                      <a:lnTo>
                        <a:pt x="514" y="690"/>
                      </a:lnTo>
                      <a:lnTo>
                        <a:pt x="508" y="704"/>
                      </a:lnTo>
                      <a:lnTo>
                        <a:pt x="496" y="704"/>
                      </a:lnTo>
                      <a:lnTo>
                        <a:pt x="478" y="704"/>
                      </a:lnTo>
                      <a:lnTo>
                        <a:pt x="460" y="712"/>
                      </a:lnTo>
                      <a:lnTo>
                        <a:pt x="442" y="712"/>
                      </a:lnTo>
                      <a:lnTo>
                        <a:pt x="426" y="712"/>
                      </a:lnTo>
                      <a:lnTo>
                        <a:pt x="408" y="712"/>
                      </a:lnTo>
                      <a:lnTo>
                        <a:pt x="390" y="704"/>
                      </a:lnTo>
                      <a:lnTo>
                        <a:pt x="372" y="704"/>
                      </a:lnTo>
                      <a:lnTo>
                        <a:pt x="350" y="704"/>
                      </a:lnTo>
                      <a:lnTo>
                        <a:pt x="332" y="704"/>
                      </a:lnTo>
                      <a:lnTo>
                        <a:pt x="314" y="704"/>
                      </a:lnTo>
                      <a:lnTo>
                        <a:pt x="302" y="704"/>
                      </a:lnTo>
                      <a:lnTo>
                        <a:pt x="286" y="704"/>
                      </a:lnTo>
                      <a:lnTo>
                        <a:pt x="268" y="704"/>
                      </a:lnTo>
                      <a:lnTo>
                        <a:pt x="244" y="704"/>
                      </a:lnTo>
                      <a:lnTo>
                        <a:pt x="226" y="704"/>
                      </a:lnTo>
                      <a:lnTo>
                        <a:pt x="210" y="704"/>
                      </a:lnTo>
                      <a:lnTo>
                        <a:pt x="192" y="704"/>
                      </a:lnTo>
                      <a:lnTo>
                        <a:pt x="174" y="698"/>
                      </a:lnTo>
                      <a:lnTo>
                        <a:pt x="162" y="698"/>
                      </a:lnTo>
                      <a:lnTo>
                        <a:pt x="150" y="704"/>
                      </a:lnTo>
                      <a:lnTo>
                        <a:pt x="138" y="698"/>
                      </a:lnTo>
                      <a:lnTo>
                        <a:pt x="132" y="682"/>
                      </a:lnTo>
                      <a:lnTo>
                        <a:pt x="120" y="682"/>
                      </a:lnTo>
                      <a:lnTo>
                        <a:pt x="116" y="668"/>
                      </a:lnTo>
                      <a:lnTo>
                        <a:pt x="104" y="652"/>
                      </a:lnTo>
                      <a:lnTo>
                        <a:pt x="92" y="652"/>
                      </a:lnTo>
                      <a:lnTo>
                        <a:pt x="86" y="638"/>
                      </a:lnTo>
                      <a:lnTo>
                        <a:pt x="86" y="624"/>
                      </a:lnTo>
                      <a:lnTo>
                        <a:pt x="80" y="608"/>
                      </a:lnTo>
                      <a:lnTo>
                        <a:pt x="74" y="594"/>
                      </a:lnTo>
                      <a:lnTo>
                        <a:pt x="68" y="588"/>
                      </a:lnTo>
                      <a:lnTo>
                        <a:pt x="68" y="578"/>
                      </a:lnTo>
                      <a:lnTo>
                        <a:pt x="68" y="572"/>
                      </a:lnTo>
                      <a:lnTo>
                        <a:pt x="62" y="556"/>
                      </a:lnTo>
                      <a:lnTo>
                        <a:pt x="50" y="542"/>
                      </a:lnTo>
                      <a:lnTo>
                        <a:pt x="50" y="528"/>
                      </a:lnTo>
                      <a:lnTo>
                        <a:pt x="56" y="512"/>
                      </a:lnTo>
                      <a:lnTo>
                        <a:pt x="62" y="498"/>
                      </a:lnTo>
                      <a:lnTo>
                        <a:pt x="74" y="468"/>
                      </a:lnTo>
                      <a:lnTo>
                        <a:pt x="80" y="446"/>
                      </a:lnTo>
                      <a:lnTo>
                        <a:pt x="92" y="424"/>
                      </a:lnTo>
                      <a:lnTo>
                        <a:pt x="98" y="408"/>
                      </a:lnTo>
                      <a:lnTo>
                        <a:pt x="110" y="386"/>
                      </a:lnTo>
                      <a:lnTo>
                        <a:pt x="120" y="364"/>
                      </a:lnTo>
                      <a:lnTo>
                        <a:pt x="132" y="334"/>
                      </a:lnTo>
                      <a:lnTo>
                        <a:pt x="138" y="318"/>
                      </a:lnTo>
                      <a:lnTo>
                        <a:pt x="144" y="296"/>
                      </a:lnTo>
                      <a:lnTo>
                        <a:pt x="156" y="274"/>
                      </a:lnTo>
                      <a:lnTo>
                        <a:pt x="156" y="260"/>
                      </a:lnTo>
                      <a:lnTo>
                        <a:pt x="138" y="268"/>
                      </a:lnTo>
                      <a:lnTo>
                        <a:pt x="120" y="268"/>
                      </a:lnTo>
                      <a:lnTo>
                        <a:pt x="110" y="260"/>
                      </a:lnTo>
                      <a:lnTo>
                        <a:pt x="104" y="246"/>
                      </a:lnTo>
                      <a:lnTo>
                        <a:pt x="98" y="238"/>
                      </a:lnTo>
                      <a:lnTo>
                        <a:pt x="86" y="238"/>
                      </a:lnTo>
                      <a:lnTo>
                        <a:pt x="74" y="238"/>
                      </a:lnTo>
                      <a:lnTo>
                        <a:pt x="62" y="238"/>
                      </a:lnTo>
                      <a:lnTo>
                        <a:pt x="46" y="230"/>
                      </a:lnTo>
                      <a:lnTo>
                        <a:pt x="34" y="222"/>
                      </a:lnTo>
                      <a:lnTo>
                        <a:pt x="34" y="208"/>
                      </a:lnTo>
                      <a:lnTo>
                        <a:pt x="22" y="192"/>
                      </a:lnTo>
                      <a:lnTo>
                        <a:pt x="16" y="178"/>
                      </a:lnTo>
                      <a:lnTo>
                        <a:pt x="10" y="164"/>
                      </a:lnTo>
                      <a:lnTo>
                        <a:pt x="4" y="148"/>
                      </a:lnTo>
                      <a:lnTo>
                        <a:pt x="4" y="134"/>
                      </a:lnTo>
                      <a:lnTo>
                        <a:pt x="6" y="132"/>
                      </a:lnTo>
                      <a:lnTo>
                        <a:pt x="10" y="124"/>
                      </a:lnTo>
                      <a:lnTo>
                        <a:pt x="6" y="110"/>
                      </a:lnTo>
                      <a:lnTo>
                        <a:pt x="10" y="104"/>
                      </a:lnTo>
                      <a:lnTo>
                        <a:pt x="6" y="88"/>
                      </a:lnTo>
                      <a:lnTo>
                        <a:pt x="0" y="80"/>
                      </a:lnTo>
                      <a:lnTo>
                        <a:pt x="6" y="80"/>
                      </a:lnTo>
                      <a:lnTo>
                        <a:pt x="16" y="80"/>
                      </a:lnTo>
                      <a:lnTo>
                        <a:pt x="28" y="80"/>
                      </a:lnTo>
                      <a:lnTo>
                        <a:pt x="40" y="74"/>
                      </a:lnTo>
                      <a:lnTo>
                        <a:pt x="52" y="58"/>
                      </a:lnTo>
                      <a:lnTo>
                        <a:pt x="64" y="52"/>
                      </a:lnTo>
                      <a:lnTo>
                        <a:pt x="76" y="52"/>
                      </a:lnTo>
                      <a:lnTo>
                        <a:pt x="86" y="52"/>
                      </a:lnTo>
                      <a:lnTo>
                        <a:pt x="98" y="36"/>
                      </a:lnTo>
                      <a:lnTo>
                        <a:pt x="110" y="36"/>
                      </a:lnTo>
                      <a:lnTo>
                        <a:pt x="122" y="36"/>
                      </a:lnTo>
                      <a:lnTo>
                        <a:pt x="134" y="44"/>
                      </a:lnTo>
                      <a:lnTo>
                        <a:pt x="146" y="44"/>
                      </a:lnTo>
                      <a:lnTo>
                        <a:pt x="156" y="44"/>
                      </a:lnTo>
                      <a:lnTo>
                        <a:pt x="170" y="44"/>
                      </a:lnTo>
                      <a:lnTo>
                        <a:pt x="180" y="36"/>
                      </a:lnTo>
                      <a:lnTo>
                        <a:pt x="174" y="22"/>
                      </a:lnTo>
                      <a:lnTo>
                        <a:pt x="174" y="8"/>
                      </a:lnTo>
                      <a:lnTo>
                        <a:pt x="186" y="8"/>
                      </a:lnTo>
                      <a:lnTo>
                        <a:pt x="198" y="8"/>
                      </a:lnTo>
                      <a:lnTo>
                        <a:pt x="210" y="8"/>
                      </a:lnTo>
                      <a:lnTo>
                        <a:pt x="222" y="0"/>
                      </a:lnTo>
                      <a:lnTo>
                        <a:pt x="232" y="8"/>
                      </a:lnTo>
                      <a:lnTo>
                        <a:pt x="244" y="14"/>
                      </a:lnTo>
                      <a:lnTo>
                        <a:pt x="240" y="12"/>
                      </a:lnTo>
                      <a:lnTo>
                        <a:pt x="256" y="30"/>
                      </a:lnTo>
                      <a:lnTo>
                        <a:pt x="256" y="44"/>
                      </a:lnTo>
                      <a:lnTo>
                        <a:pt x="268" y="44"/>
                      </a:lnTo>
                      <a:lnTo>
                        <a:pt x="280" y="52"/>
                      </a:lnTo>
                      <a:lnTo>
                        <a:pt x="292" y="60"/>
                      </a:lnTo>
                      <a:lnTo>
                        <a:pt x="302" y="60"/>
                      </a:lnTo>
                      <a:lnTo>
                        <a:pt x="308" y="74"/>
                      </a:lnTo>
                      <a:lnTo>
                        <a:pt x="320" y="74"/>
                      </a:lnTo>
                      <a:lnTo>
                        <a:pt x="324" y="88"/>
                      </a:lnTo>
                      <a:lnTo>
                        <a:pt x="336" y="104"/>
                      </a:lnTo>
                      <a:lnTo>
                        <a:pt x="348" y="112"/>
                      </a:lnTo>
                      <a:lnTo>
                        <a:pt x="348" y="128"/>
                      </a:lnTo>
                      <a:lnTo>
                        <a:pt x="348" y="142"/>
                      </a:lnTo>
                      <a:lnTo>
                        <a:pt x="360" y="156"/>
                      </a:lnTo>
                      <a:lnTo>
                        <a:pt x="372" y="164"/>
                      </a:lnTo>
                      <a:lnTo>
                        <a:pt x="378" y="178"/>
                      </a:lnTo>
                      <a:lnTo>
                        <a:pt x="384" y="194"/>
                      </a:lnTo>
                      <a:lnTo>
                        <a:pt x="396" y="208"/>
                      </a:lnTo>
                      <a:lnTo>
                        <a:pt x="408" y="208"/>
                      </a:lnTo>
                      <a:lnTo>
                        <a:pt x="420" y="200"/>
                      </a:lnTo>
                      <a:lnTo>
                        <a:pt x="436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  <p:sp>
              <p:nvSpPr>
                <p:cNvPr id="211" name="Freeform 165"/>
                <p:cNvSpPr>
                  <a:spLocks noChangeAspect="1"/>
                </p:cNvSpPr>
                <p:nvPr/>
              </p:nvSpPr>
              <p:spPr bwMode="auto">
                <a:xfrm>
                  <a:off x="2442" y="1652"/>
                  <a:ext cx="748" cy="712"/>
                </a:xfrm>
                <a:custGeom>
                  <a:avLst/>
                  <a:gdLst>
                    <a:gd name="T0" fmla="*/ 472 w 748"/>
                    <a:gd name="T1" fmla="*/ 148 h 712"/>
                    <a:gd name="T2" fmla="*/ 514 w 748"/>
                    <a:gd name="T3" fmla="*/ 156 h 712"/>
                    <a:gd name="T4" fmla="*/ 560 w 748"/>
                    <a:gd name="T5" fmla="*/ 164 h 712"/>
                    <a:gd name="T6" fmla="*/ 606 w 748"/>
                    <a:gd name="T7" fmla="*/ 164 h 712"/>
                    <a:gd name="T8" fmla="*/ 590 w 748"/>
                    <a:gd name="T9" fmla="*/ 222 h 712"/>
                    <a:gd name="T10" fmla="*/ 620 w 748"/>
                    <a:gd name="T11" fmla="*/ 216 h 712"/>
                    <a:gd name="T12" fmla="*/ 666 w 748"/>
                    <a:gd name="T13" fmla="*/ 186 h 712"/>
                    <a:gd name="T14" fmla="*/ 714 w 748"/>
                    <a:gd name="T15" fmla="*/ 208 h 712"/>
                    <a:gd name="T16" fmla="*/ 748 w 748"/>
                    <a:gd name="T17" fmla="*/ 214 h 712"/>
                    <a:gd name="T18" fmla="*/ 736 w 748"/>
                    <a:gd name="T19" fmla="*/ 274 h 712"/>
                    <a:gd name="T20" fmla="*/ 714 w 748"/>
                    <a:gd name="T21" fmla="*/ 326 h 712"/>
                    <a:gd name="T22" fmla="*/ 678 w 748"/>
                    <a:gd name="T23" fmla="*/ 378 h 712"/>
                    <a:gd name="T24" fmla="*/ 642 w 748"/>
                    <a:gd name="T25" fmla="*/ 416 h 712"/>
                    <a:gd name="T26" fmla="*/ 596 w 748"/>
                    <a:gd name="T27" fmla="*/ 438 h 712"/>
                    <a:gd name="T28" fmla="*/ 630 w 748"/>
                    <a:gd name="T29" fmla="*/ 468 h 712"/>
                    <a:gd name="T30" fmla="*/ 602 w 748"/>
                    <a:gd name="T31" fmla="*/ 520 h 712"/>
                    <a:gd name="T32" fmla="*/ 560 w 748"/>
                    <a:gd name="T33" fmla="*/ 548 h 712"/>
                    <a:gd name="T34" fmla="*/ 560 w 748"/>
                    <a:gd name="T35" fmla="*/ 608 h 712"/>
                    <a:gd name="T36" fmla="*/ 532 w 748"/>
                    <a:gd name="T37" fmla="*/ 660 h 712"/>
                    <a:gd name="T38" fmla="*/ 496 w 748"/>
                    <a:gd name="T39" fmla="*/ 704 h 712"/>
                    <a:gd name="T40" fmla="*/ 426 w 748"/>
                    <a:gd name="T41" fmla="*/ 712 h 712"/>
                    <a:gd name="T42" fmla="*/ 350 w 748"/>
                    <a:gd name="T43" fmla="*/ 704 h 712"/>
                    <a:gd name="T44" fmla="*/ 286 w 748"/>
                    <a:gd name="T45" fmla="*/ 704 h 712"/>
                    <a:gd name="T46" fmla="*/ 210 w 748"/>
                    <a:gd name="T47" fmla="*/ 704 h 712"/>
                    <a:gd name="T48" fmla="*/ 150 w 748"/>
                    <a:gd name="T49" fmla="*/ 704 h 712"/>
                    <a:gd name="T50" fmla="*/ 116 w 748"/>
                    <a:gd name="T51" fmla="*/ 668 h 712"/>
                    <a:gd name="T52" fmla="*/ 86 w 748"/>
                    <a:gd name="T53" fmla="*/ 624 h 712"/>
                    <a:gd name="T54" fmla="*/ 68 w 748"/>
                    <a:gd name="T55" fmla="*/ 578 h 712"/>
                    <a:gd name="T56" fmla="*/ 50 w 748"/>
                    <a:gd name="T57" fmla="*/ 528 h 712"/>
                    <a:gd name="T58" fmla="*/ 80 w 748"/>
                    <a:gd name="T59" fmla="*/ 446 h 712"/>
                    <a:gd name="T60" fmla="*/ 120 w 748"/>
                    <a:gd name="T61" fmla="*/ 364 h 712"/>
                    <a:gd name="T62" fmla="*/ 156 w 748"/>
                    <a:gd name="T63" fmla="*/ 274 h 712"/>
                    <a:gd name="T64" fmla="*/ 110 w 748"/>
                    <a:gd name="T65" fmla="*/ 260 h 712"/>
                    <a:gd name="T66" fmla="*/ 74 w 748"/>
                    <a:gd name="T67" fmla="*/ 238 h 712"/>
                    <a:gd name="T68" fmla="*/ 34 w 748"/>
                    <a:gd name="T69" fmla="*/ 208 h 712"/>
                    <a:gd name="T70" fmla="*/ 4 w 748"/>
                    <a:gd name="T71" fmla="*/ 148 h 712"/>
                    <a:gd name="T72" fmla="*/ 6 w 748"/>
                    <a:gd name="T73" fmla="*/ 110 h 712"/>
                    <a:gd name="T74" fmla="*/ 6 w 748"/>
                    <a:gd name="T75" fmla="*/ 80 h 712"/>
                    <a:gd name="T76" fmla="*/ 52 w 748"/>
                    <a:gd name="T77" fmla="*/ 58 h 712"/>
                    <a:gd name="T78" fmla="*/ 98 w 748"/>
                    <a:gd name="T79" fmla="*/ 36 h 712"/>
                    <a:gd name="T80" fmla="*/ 146 w 748"/>
                    <a:gd name="T81" fmla="*/ 44 h 712"/>
                    <a:gd name="T82" fmla="*/ 174 w 748"/>
                    <a:gd name="T83" fmla="*/ 22 h 712"/>
                    <a:gd name="T84" fmla="*/ 210 w 748"/>
                    <a:gd name="T85" fmla="*/ 8 h 712"/>
                    <a:gd name="T86" fmla="*/ 240 w 748"/>
                    <a:gd name="T87" fmla="*/ 12 h 712"/>
                    <a:gd name="T88" fmla="*/ 280 w 748"/>
                    <a:gd name="T89" fmla="*/ 52 h 712"/>
                    <a:gd name="T90" fmla="*/ 320 w 748"/>
                    <a:gd name="T91" fmla="*/ 74 h 712"/>
                    <a:gd name="T92" fmla="*/ 348 w 748"/>
                    <a:gd name="T93" fmla="*/ 128 h 712"/>
                    <a:gd name="T94" fmla="*/ 378 w 748"/>
                    <a:gd name="T95" fmla="*/ 178 h 712"/>
                    <a:gd name="T96" fmla="*/ 420 w 748"/>
                    <a:gd name="T97" fmla="*/ 200 h 71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748"/>
                    <a:gd name="T148" fmla="*/ 0 h 712"/>
                    <a:gd name="T149" fmla="*/ 748 w 748"/>
                    <a:gd name="T150" fmla="*/ 712 h 71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748" h="712">
                      <a:moveTo>
                        <a:pt x="436" y="178"/>
                      </a:moveTo>
                      <a:lnTo>
                        <a:pt x="450" y="172"/>
                      </a:lnTo>
                      <a:lnTo>
                        <a:pt x="460" y="164"/>
                      </a:lnTo>
                      <a:lnTo>
                        <a:pt x="472" y="148"/>
                      </a:lnTo>
                      <a:lnTo>
                        <a:pt x="484" y="148"/>
                      </a:lnTo>
                      <a:lnTo>
                        <a:pt x="490" y="164"/>
                      </a:lnTo>
                      <a:lnTo>
                        <a:pt x="502" y="164"/>
                      </a:lnTo>
                      <a:lnTo>
                        <a:pt x="514" y="156"/>
                      </a:lnTo>
                      <a:lnTo>
                        <a:pt x="526" y="156"/>
                      </a:lnTo>
                      <a:lnTo>
                        <a:pt x="536" y="164"/>
                      </a:lnTo>
                      <a:lnTo>
                        <a:pt x="548" y="172"/>
                      </a:lnTo>
                      <a:lnTo>
                        <a:pt x="560" y="164"/>
                      </a:lnTo>
                      <a:lnTo>
                        <a:pt x="572" y="156"/>
                      </a:lnTo>
                      <a:lnTo>
                        <a:pt x="584" y="164"/>
                      </a:lnTo>
                      <a:lnTo>
                        <a:pt x="596" y="164"/>
                      </a:lnTo>
                      <a:lnTo>
                        <a:pt x="606" y="164"/>
                      </a:lnTo>
                      <a:lnTo>
                        <a:pt x="614" y="178"/>
                      </a:lnTo>
                      <a:lnTo>
                        <a:pt x="602" y="192"/>
                      </a:lnTo>
                      <a:lnTo>
                        <a:pt x="596" y="208"/>
                      </a:lnTo>
                      <a:lnTo>
                        <a:pt x="590" y="222"/>
                      </a:lnTo>
                      <a:lnTo>
                        <a:pt x="590" y="238"/>
                      </a:lnTo>
                      <a:lnTo>
                        <a:pt x="602" y="238"/>
                      </a:lnTo>
                      <a:lnTo>
                        <a:pt x="614" y="230"/>
                      </a:lnTo>
                      <a:lnTo>
                        <a:pt x="620" y="216"/>
                      </a:lnTo>
                      <a:lnTo>
                        <a:pt x="626" y="200"/>
                      </a:lnTo>
                      <a:lnTo>
                        <a:pt x="636" y="192"/>
                      </a:lnTo>
                      <a:lnTo>
                        <a:pt x="648" y="186"/>
                      </a:lnTo>
                      <a:lnTo>
                        <a:pt x="666" y="186"/>
                      </a:lnTo>
                      <a:lnTo>
                        <a:pt x="678" y="192"/>
                      </a:lnTo>
                      <a:lnTo>
                        <a:pt x="690" y="200"/>
                      </a:lnTo>
                      <a:lnTo>
                        <a:pt x="700" y="200"/>
                      </a:lnTo>
                      <a:lnTo>
                        <a:pt x="714" y="208"/>
                      </a:lnTo>
                      <a:lnTo>
                        <a:pt x="724" y="208"/>
                      </a:lnTo>
                      <a:lnTo>
                        <a:pt x="736" y="208"/>
                      </a:lnTo>
                      <a:lnTo>
                        <a:pt x="746" y="216"/>
                      </a:lnTo>
                      <a:lnTo>
                        <a:pt x="748" y="214"/>
                      </a:lnTo>
                      <a:lnTo>
                        <a:pt x="746" y="222"/>
                      </a:lnTo>
                      <a:lnTo>
                        <a:pt x="742" y="238"/>
                      </a:lnTo>
                      <a:lnTo>
                        <a:pt x="742" y="260"/>
                      </a:lnTo>
                      <a:lnTo>
                        <a:pt x="736" y="274"/>
                      </a:lnTo>
                      <a:lnTo>
                        <a:pt x="730" y="290"/>
                      </a:lnTo>
                      <a:lnTo>
                        <a:pt x="718" y="296"/>
                      </a:lnTo>
                      <a:lnTo>
                        <a:pt x="714" y="312"/>
                      </a:lnTo>
                      <a:lnTo>
                        <a:pt x="714" y="326"/>
                      </a:lnTo>
                      <a:lnTo>
                        <a:pt x="706" y="342"/>
                      </a:lnTo>
                      <a:lnTo>
                        <a:pt x="700" y="356"/>
                      </a:lnTo>
                      <a:lnTo>
                        <a:pt x="690" y="372"/>
                      </a:lnTo>
                      <a:lnTo>
                        <a:pt x="678" y="378"/>
                      </a:lnTo>
                      <a:lnTo>
                        <a:pt x="672" y="394"/>
                      </a:lnTo>
                      <a:lnTo>
                        <a:pt x="666" y="408"/>
                      </a:lnTo>
                      <a:lnTo>
                        <a:pt x="654" y="408"/>
                      </a:lnTo>
                      <a:lnTo>
                        <a:pt x="642" y="416"/>
                      </a:lnTo>
                      <a:lnTo>
                        <a:pt x="630" y="416"/>
                      </a:lnTo>
                      <a:lnTo>
                        <a:pt x="620" y="432"/>
                      </a:lnTo>
                      <a:lnTo>
                        <a:pt x="614" y="438"/>
                      </a:lnTo>
                      <a:lnTo>
                        <a:pt x="596" y="438"/>
                      </a:lnTo>
                      <a:lnTo>
                        <a:pt x="596" y="452"/>
                      </a:lnTo>
                      <a:lnTo>
                        <a:pt x="606" y="460"/>
                      </a:lnTo>
                      <a:lnTo>
                        <a:pt x="620" y="460"/>
                      </a:lnTo>
                      <a:lnTo>
                        <a:pt x="630" y="468"/>
                      </a:lnTo>
                      <a:lnTo>
                        <a:pt x="620" y="484"/>
                      </a:lnTo>
                      <a:lnTo>
                        <a:pt x="620" y="498"/>
                      </a:lnTo>
                      <a:lnTo>
                        <a:pt x="606" y="504"/>
                      </a:lnTo>
                      <a:lnTo>
                        <a:pt x="602" y="520"/>
                      </a:lnTo>
                      <a:lnTo>
                        <a:pt x="590" y="534"/>
                      </a:lnTo>
                      <a:lnTo>
                        <a:pt x="578" y="534"/>
                      </a:lnTo>
                      <a:lnTo>
                        <a:pt x="566" y="534"/>
                      </a:lnTo>
                      <a:lnTo>
                        <a:pt x="560" y="548"/>
                      </a:lnTo>
                      <a:lnTo>
                        <a:pt x="566" y="564"/>
                      </a:lnTo>
                      <a:lnTo>
                        <a:pt x="560" y="578"/>
                      </a:lnTo>
                      <a:lnTo>
                        <a:pt x="560" y="594"/>
                      </a:lnTo>
                      <a:lnTo>
                        <a:pt x="560" y="608"/>
                      </a:lnTo>
                      <a:lnTo>
                        <a:pt x="554" y="624"/>
                      </a:lnTo>
                      <a:lnTo>
                        <a:pt x="548" y="638"/>
                      </a:lnTo>
                      <a:lnTo>
                        <a:pt x="542" y="652"/>
                      </a:lnTo>
                      <a:lnTo>
                        <a:pt x="532" y="660"/>
                      </a:lnTo>
                      <a:lnTo>
                        <a:pt x="520" y="676"/>
                      </a:lnTo>
                      <a:lnTo>
                        <a:pt x="514" y="690"/>
                      </a:lnTo>
                      <a:lnTo>
                        <a:pt x="508" y="704"/>
                      </a:lnTo>
                      <a:lnTo>
                        <a:pt x="496" y="704"/>
                      </a:lnTo>
                      <a:lnTo>
                        <a:pt x="478" y="704"/>
                      </a:lnTo>
                      <a:lnTo>
                        <a:pt x="460" y="712"/>
                      </a:lnTo>
                      <a:lnTo>
                        <a:pt x="442" y="712"/>
                      </a:lnTo>
                      <a:lnTo>
                        <a:pt x="426" y="712"/>
                      </a:lnTo>
                      <a:lnTo>
                        <a:pt x="408" y="712"/>
                      </a:lnTo>
                      <a:lnTo>
                        <a:pt x="390" y="704"/>
                      </a:lnTo>
                      <a:lnTo>
                        <a:pt x="372" y="704"/>
                      </a:lnTo>
                      <a:lnTo>
                        <a:pt x="350" y="704"/>
                      </a:lnTo>
                      <a:lnTo>
                        <a:pt x="332" y="704"/>
                      </a:lnTo>
                      <a:lnTo>
                        <a:pt x="314" y="704"/>
                      </a:lnTo>
                      <a:lnTo>
                        <a:pt x="302" y="704"/>
                      </a:lnTo>
                      <a:lnTo>
                        <a:pt x="286" y="704"/>
                      </a:lnTo>
                      <a:lnTo>
                        <a:pt x="268" y="704"/>
                      </a:lnTo>
                      <a:lnTo>
                        <a:pt x="244" y="704"/>
                      </a:lnTo>
                      <a:lnTo>
                        <a:pt x="226" y="704"/>
                      </a:lnTo>
                      <a:lnTo>
                        <a:pt x="210" y="704"/>
                      </a:lnTo>
                      <a:lnTo>
                        <a:pt x="192" y="704"/>
                      </a:lnTo>
                      <a:lnTo>
                        <a:pt x="174" y="698"/>
                      </a:lnTo>
                      <a:lnTo>
                        <a:pt x="162" y="698"/>
                      </a:lnTo>
                      <a:lnTo>
                        <a:pt x="150" y="704"/>
                      </a:lnTo>
                      <a:lnTo>
                        <a:pt x="138" y="698"/>
                      </a:lnTo>
                      <a:lnTo>
                        <a:pt x="132" y="682"/>
                      </a:lnTo>
                      <a:lnTo>
                        <a:pt x="120" y="682"/>
                      </a:lnTo>
                      <a:lnTo>
                        <a:pt x="116" y="668"/>
                      </a:lnTo>
                      <a:lnTo>
                        <a:pt x="104" y="652"/>
                      </a:lnTo>
                      <a:lnTo>
                        <a:pt x="92" y="652"/>
                      </a:lnTo>
                      <a:lnTo>
                        <a:pt x="86" y="638"/>
                      </a:lnTo>
                      <a:lnTo>
                        <a:pt x="86" y="624"/>
                      </a:lnTo>
                      <a:lnTo>
                        <a:pt x="80" y="608"/>
                      </a:lnTo>
                      <a:lnTo>
                        <a:pt x="74" y="594"/>
                      </a:lnTo>
                      <a:lnTo>
                        <a:pt x="68" y="588"/>
                      </a:lnTo>
                      <a:lnTo>
                        <a:pt x="68" y="578"/>
                      </a:lnTo>
                      <a:lnTo>
                        <a:pt x="68" y="572"/>
                      </a:lnTo>
                      <a:lnTo>
                        <a:pt x="62" y="556"/>
                      </a:lnTo>
                      <a:lnTo>
                        <a:pt x="50" y="542"/>
                      </a:lnTo>
                      <a:lnTo>
                        <a:pt x="50" y="528"/>
                      </a:lnTo>
                      <a:lnTo>
                        <a:pt x="56" y="512"/>
                      </a:lnTo>
                      <a:lnTo>
                        <a:pt x="62" y="498"/>
                      </a:lnTo>
                      <a:lnTo>
                        <a:pt x="74" y="468"/>
                      </a:lnTo>
                      <a:lnTo>
                        <a:pt x="80" y="446"/>
                      </a:lnTo>
                      <a:lnTo>
                        <a:pt x="92" y="424"/>
                      </a:lnTo>
                      <a:lnTo>
                        <a:pt x="98" y="408"/>
                      </a:lnTo>
                      <a:lnTo>
                        <a:pt x="110" y="386"/>
                      </a:lnTo>
                      <a:lnTo>
                        <a:pt x="120" y="364"/>
                      </a:lnTo>
                      <a:lnTo>
                        <a:pt x="132" y="334"/>
                      </a:lnTo>
                      <a:lnTo>
                        <a:pt x="138" y="318"/>
                      </a:lnTo>
                      <a:lnTo>
                        <a:pt x="144" y="296"/>
                      </a:lnTo>
                      <a:lnTo>
                        <a:pt x="156" y="274"/>
                      </a:lnTo>
                      <a:lnTo>
                        <a:pt x="156" y="260"/>
                      </a:lnTo>
                      <a:lnTo>
                        <a:pt x="138" y="268"/>
                      </a:lnTo>
                      <a:lnTo>
                        <a:pt x="120" y="268"/>
                      </a:lnTo>
                      <a:lnTo>
                        <a:pt x="110" y="260"/>
                      </a:lnTo>
                      <a:lnTo>
                        <a:pt x="104" y="246"/>
                      </a:lnTo>
                      <a:lnTo>
                        <a:pt x="98" y="238"/>
                      </a:lnTo>
                      <a:lnTo>
                        <a:pt x="86" y="238"/>
                      </a:lnTo>
                      <a:lnTo>
                        <a:pt x="74" y="238"/>
                      </a:lnTo>
                      <a:lnTo>
                        <a:pt x="62" y="238"/>
                      </a:lnTo>
                      <a:lnTo>
                        <a:pt x="46" y="230"/>
                      </a:lnTo>
                      <a:lnTo>
                        <a:pt x="34" y="222"/>
                      </a:lnTo>
                      <a:lnTo>
                        <a:pt x="34" y="208"/>
                      </a:lnTo>
                      <a:lnTo>
                        <a:pt x="22" y="192"/>
                      </a:lnTo>
                      <a:lnTo>
                        <a:pt x="16" y="178"/>
                      </a:lnTo>
                      <a:lnTo>
                        <a:pt x="10" y="164"/>
                      </a:lnTo>
                      <a:lnTo>
                        <a:pt x="4" y="148"/>
                      </a:lnTo>
                      <a:lnTo>
                        <a:pt x="4" y="134"/>
                      </a:lnTo>
                      <a:lnTo>
                        <a:pt x="6" y="132"/>
                      </a:lnTo>
                      <a:lnTo>
                        <a:pt x="10" y="124"/>
                      </a:lnTo>
                      <a:lnTo>
                        <a:pt x="6" y="110"/>
                      </a:lnTo>
                      <a:lnTo>
                        <a:pt x="10" y="104"/>
                      </a:lnTo>
                      <a:lnTo>
                        <a:pt x="6" y="88"/>
                      </a:lnTo>
                      <a:lnTo>
                        <a:pt x="0" y="80"/>
                      </a:lnTo>
                      <a:lnTo>
                        <a:pt x="6" y="80"/>
                      </a:lnTo>
                      <a:lnTo>
                        <a:pt x="16" y="80"/>
                      </a:lnTo>
                      <a:lnTo>
                        <a:pt x="28" y="80"/>
                      </a:lnTo>
                      <a:lnTo>
                        <a:pt x="40" y="74"/>
                      </a:lnTo>
                      <a:lnTo>
                        <a:pt x="52" y="58"/>
                      </a:lnTo>
                      <a:lnTo>
                        <a:pt x="64" y="52"/>
                      </a:lnTo>
                      <a:lnTo>
                        <a:pt x="76" y="52"/>
                      </a:lnTo>
                      <a:lnTo>
                        <a:pt x="86" y="52"/>
                      </a:lnTo>
                      <a:lnTo>
                        <a:pt x="98" y="36"/>
                      </a:lnTo>
                      <a:lnTo>
                        <a:pt x="110" y="36"/>
                      </a:lnTo>
                      <a:lnTo>
                        <a:pt x="122" y="36"/>
                      </a:lnTo>
                      <a:lnTo>
                        <a:pt x="134" y="44"/>
                      </a:lnTo>
                      <a:lnTo>
                        <a:pt x="146" y="44"/>
                      </a:lnTo>
                      <a:lnTo>
                        <a:pt x="156" y="44"/>
                      </a:lnTo>
                      <a:lnTo>
                        <a:pt x="170" y="44"/>
                      </a:lnTo>
                      <a:lnTo>
                        <a:pt x="180" y="36"/>
                      </a:lnTo>
                      <a:lnTo>
                        <a:pt x="174" y="22"/>
                      </a:lnTo>
                      <a:lnTo>
                        <a:pt x="174" y="8"/>
                      </a:lnTo>
                      <a:lnTo>
                        <a:pt x="186" y="8"/>
                      </a:lnTo>
                      <a:lnTo>
                        <a:pt x="198" y="8"/>
                      </a:lnTo>
                      <a:lnTo>
                        <a:pt x="210" y="8"/>
                      </a:lnTo>
                      <a:lnTo>
                        <a:pt x="222" y="0"/>
                      </a:lnTo>
                      <a:lnTo>
                        <a:pt x="232" y="8"/>
                      </a:lnTo>
                      <a:lnTo>
                        <a:pt x="244" y="14"/>
                      </a:lnTo>
                      <a:lnTo>
                        <a:pt x="240" y="12"/>
                      </a:lnTo>
                      <a:lnTo>
                        <a:pt x="256" y="30"/>
                      </a:lnTo>
                      <a:lnTo>
                        <a:pt x="256" y="44"/>
                      </a:lnTo>
                      <a:lnTo>
                        <a:pt x="268" y="44"/>
                      </a:lnTo>
                      <a:lnTo>
                        <a:pt x="280" y="52"/>
                      </a:lnTo>
                      <a:lnTo>
                        <a:pt x="292" y="60"/>
                      </a:lnTo>
                      <a:lnTo>
                        <a:pt x="302" y="60"/>
                      </a:lnTo>
                      <a:lnTo>
                        <a:pt x="308" y="74"/>
                      </a:lnTo>
                      <a:lnTo>
                        <a:pt x="320" y="74"/>
                      </a:lnTo>
                      <a:lnTo>
                        <a:pt x="324" y="88"/>
                      </a:lnTo>
                      <a:lnTo>
                        <a:pt x="336" y="104"/>
                      </a:lnTo>
                      <a:lnTo>
                        <a:pt x="348" y="112"/>
                      </a:lnTo>
                      <a:lnTo>
                        <a:pt x="348" y="128"/>
                      </a:lnTo>
                      <a:lnTo>
                        <a:pt x="348" y="142"/>
                      </a:lnTo>
                      <a:lnTo>
                        <a:pt x="360" y="156"/>
                      </a:lnTo>
                      <a:lnTo>
                        <a:pt x="372" y="164"/>
                      </a:lnTo>
                      <a:lnTo>
                        <a:pt x="378" y="178"/>
                      </a:lnTo>
                      <a:lnTo>
                        <a:pt x="384" y="194"/>
                      </a:lnTo>
                      <a:lnTo>
                        <a:pt x="396" y="208"/>
                      </a:lnTo>
                      <a:lnTo>
                        <a:pt x="408" y="208"/>
                      </a:lnTo>
                      <a:lnTo>
                        <a:pt x="420" y="200"/>
                      </a:lnTo>
                      <a:lnTo>
                        <a:pt x="436" y="178"/>
                      </a:lnTo>
                    </a:path>
                  </a:pathLst>
                </a:custGeom>
                <a:grp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</p:grpSp>
        </p:grpSp>
        <p:grpSp>
          <p:nvGrpSpPr>
            <p:cNvPr id="144" name="Group 47"/>
            <p:cNvGrpSpPr>
              <a:grpSpLocks noChangeAspect="1"/>
            </p:cNvGrpSpPr>
            <p:nvPr/>
          </p:nvGrpSpPr>
          <p:grpSpPr bwMode="auto">
            <a:xfrm>
              <a:off x="5002213" y="2322513"/>
              <a:ext cx="669925" cy="939800"/>
              <a:chOff x="3050" y="1860"/>
              <a:chExt cx="384" cy="538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200" name="Freeform 48"/>
              <p:cNvSpPr>
                <a:spLocks noChangeAspect="1"/>
              </p:cNvSpPr>
              <p:nvPr/>
            </p:nvSpPr>
            <p:spPr bwMode="auto">
              <a:xfrm>
                <a:off x="3050" y="1860"/>
                <a:ext cx="374" cy="528"/>
              </a:xfrm>
              <a:custGeom>
                <a:avLst/>
                <a:gdLst>
                  <a:gd name="T0" fmla="*/ 128 w 374"/>
                  <a:gd name="T1" fmla="*/ 24 h 528"/>
                  <a:gd name="T2" fmla="*/ 124 w 374"/>
                  <a:gd name="T3" fmla="*/ 62 h 528"/>
                  <a:gd name="T4" fmla="*/ 104 w 374"/>
                  <a:gd name="T5" fmla="*/ 84 h 528"/>
                  <a:gd name="T6" fmla="*/ 98 w 374"/>
                  <a:gd name="T7" fmla="*/ 114 h 528"/>
                  <a:gd name="T8" fmla="*/ 88 w 374"/>
                  <a:gd name="T9" fmla="*/ 144 h 528"/>
                  <a:gd name="T10" fmla="*/ 64 w 374"/>
                  <a:gd name="T11" fmla="*/ 164 h 528"/>
                  <a:gd name="T12" fmla="*/ 52 w 374"/>
                  <a:gd name="T13" fmla="*/ 196 h 528"/>
                  <a:gd name="T14" fmla="*/ 28 w 374"/>
                  <a:gd name="T15" fmla="*/ 202 h 528"/>
                  <a:gd name="T16" fmla="*/ 6 w 374"/>
                  <a:gd name="T17" fmla="*/ 218 h 528"/>
                  <a:gd name="T18" fmla="*/ 6 w 374"/>
                  <a:gd name="T19" fmla="*/ 226 h 528"/>
                  <a:gd name="T20" fmla="*/ 22 w 374"/>
                  <a:gd name="T21" fmla="*/ 226 h 528"/>
                  <a:gd name="T22" fmla="*/ 40 w 374"/>
                  <a:gd name="T23" fmla="*/ 240 h 528"/>
                  <a:gd name="T24" fmla="*/ 58 w 374"/>
                  <a:gd name="T25" fmla="*/ 262 h 528"/>
                  <a:gd name="T26" fmla="*/ 58 w 374"/>
                  <a:gd name="T27" fmla="*/ 292 h 528"/>
                  <a:gd name="T28" fmla="*/ 52 w 374"/>
                  <a:gd name="T29" fmla="*/ 322 h 528"/>
                  <a:gd name="T30" fmla="*/ 40 w 374"/>
                  <a:gd name="T31" fmla="*/ 350 h 528"/>
                  <a:gd name="T32" fmla="*/ 64 w 374"/>
                  <a:gd name="T33" fmla="*/ 366 h 528"/>
                  <a:gd name="T34" fmla="*/ 82 w 374"/>
                  <a:gd name="T35" fmla="*/ 388 h 528"/>
                  <a:gd name="T36" fmla="*/ 104 w 374"/>
                  <a:gd name="T37" fmla="*/ 388 h 528"/>
                  <a:gd name="T38" fmla="*/ 98 w 374"/>
                  <a:gd name="T39" fmla="*/ 418 h 528"/>
                  <a:gd name="T40" fmla="*/ 88 w 374"/>
                  <a:gd name="T41" fmla="*/ 440 h 528"/>
                  <a:gd name="T42" fmla="*/ 88 w 374"/>
                  <a:gd name="T43" fmla="*/ 470 h 528"/>
                  <a:gd name="T44" fmla="*/ 104 w 374"/>
                  <a:gd name="T45" fmla="*/ 490 h 528"/>
                  <a:gd name="T46" fmla="*/ 116 w 374"/>
                  <a:gd name="T47" fmla="*/ 514 h 528"/>
                  <a:gd name="T48" fmla="*/ 134 w 374"/>
                  <a:gd name="T49" fmla="*/ 528 h 528"/>
                  <a:gd name="T50" fmla="*/ 144 w 374"/>
                  <a:gd name="T51" fmla="*/ 514 h 528"/>
                  <a:gd name="T52" fmla="*/ 144 w 374"/>
                  <a:gd name="T53" fmla="*/ 484 h 528"/>
                  <a:gd name="T54" fmla="*/ 140 w 374"/>
                  <a:gd name="T55" fmla="*/ 454 h 528"/>
                  <a:gd name="T56" fmla="*/ 156 w 374"/>
                  <a:gd name="T57" fmla="*/ 424 h 528"/>
                  <a:gd name="T58" fmla="*/ 162 w 374"/>
                  <a:gd name="T59" fmla="*/ 388 h 528"/>
                  <a:gd name="T60" fmla="*/ 186 w 374"/>
                  <a:gd name="T61" fmla="*/ 366 h 528"/>
                  <a:gd name="T62" fmla="*/ 210 w 374"/>
                  <a:gd name="T63" fmla="*/ 358 h 528"/>
                  <a:gd name="T64" fmla="*/ 234 w 374"/>
                  <a:gd name="T65" fmla="*/ 344 h 528"/>
                  <a:gd name="T66" fmla="*/ 256 w 374"/>
                  <a:gd name="T67" fmla="*/ 328 h 528"/>
                  <a:gd name="T68" fmla="*/ 286 w 374"/>
                  <a:gd name="T69" fmla="*/ 336 h 528"/>
                  <a:gd name="T70" fmla="*/ 310 w 374"/>
                  <a:gd name="T71" fmla="*/ 328 h 528"/>
                  <a:gd name="T72" fmla="*/ 320 w 374"/>
                  <a:gd name="T73" fmla="*/ 306 h 528"/>
                  <a:gd name="T74" fmla="*/ 304 w 374"/>
                  <a:gd name="T75" fmla="*/ 284 h 528"/>
                  <a:gd name="T76" fmla="*/ 320 w 374"/>
                  <a:gd name="T77" fmla="*/ 254 h 528"/>
                  <a:gd name="T78" fmla="*/ 320 w 374"/>
                  <a:gd name="T79" fmla="*/ 226 h 528"/>
                  <a:gd name="T80" fmla="*/ 320 w 374"/>
                  <a:gd name="T81" fmla="*/ 196 h 528"/>
                  <a:gd name="T82" fmla="*/ 320 w 374"/>
                  <a:gd name="T83" fmla="*/ 172 h 528"/>
                  <a:gd name="T84" fmla="*/ 338 w 374"/>
                  <a:gd name="T85" fmla="*/ 144 h 528"/>
                  <a:gd name="T86" fmla="*/ 362 w 374"/>
                  <a:gd name="T87" fmla="*/ 136 h 528"/>
                  <a:gd name="T88" fmla="*/ 374 w 374"/>
                  <a:gd name="T89" fmla="*/ 114 h 528"/>
                  <a:gd name="T90" fmla="*/ 368 w 374"/>
                  <a:gd name="T91" fmla="*/ 106 h 528"/>
                  <a:gd name="T92" fmla="*/ 344 w 374"/>
                  <a:gd name="T93" fmla="*/ 98 h 528"/>
                  <a:gd name="T94" fmla="*/ 320 w 374"/>
                  <a:gd name="T95" fmla="*/ 92 h 528"/>
                  <a:gd name="T96" fmla="*/ 298 w 374"/>
                  <a:gd name="T97" fmla="*/ 84 h 528"/>
                  <a:gd name="T98" fmla="*/ 274 w 374"/>
                  <a:gd name="T99" fmla="*/ 84 h 528"/>
                  <a:gd name="T100" fmla="*/ 250 w 374"/>
                  <a:gd name="T101" fmla="*/ 98 h 528"/>
                  <a:gd name="T102" fmla="*/ 228 w 374"/>
                  <a:gd name="T103" fmla="*/ 106 h 528"/>
                  <a:gd name="T104" fmla="*/ 214 w 374"/>
                  <a:gd name="T105" fmla="*/ 84 h 528"/>
                  <a:gd name="T106" fmla="*/ 222 w 374"/>
                  <a:gd name="T107" fmla="*/ 54 h 528"/>
                  <a:gd name="T108" fmla="*/ 204 w 374"/>
                  <a:gd name="T109" fmla="*/ 32 h 528"/>
                  <a:gd name="T110" fmla="*/ 180 w 374"/>
                  <a:gd name="T111" fmla="*/ 24 h 528"/>
                  <a:gd name="T112" fmla="*/ 156 w 374"/>
                  <a:gd name="T113" fmla="*/ 10 h 528"/>
                  <a:gd name="T114" fmla="*/ 132 w 374"/>
                  <a:gd name="T115" fmla="*/ 0 h 5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4"/>
                  <a:gd name="T175" fmla="*/ 0 h 528"/>
                  <a:gd name="T176" fmla="*/ 374 w 374"/>
                  <a:gd name="T177" fmla="*/ 528 h 52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4" h="528">
                    <a:moveTo>
                      <a:pt x="134" y="0"/>
                    </a:moveTo>
                    <a:lnTo>
                      <a:pt x="128" y="24"/>
                    </a:lnTo>
                    <a:lnTo>
                      <a:pt x="128" y="46"/>
                    </a:lnTo>
                    <a:lnTo>
                      <a:pt x="124" y="62"/>
                    </a:lnTo>
                    <a:lnTo>
                      <a:pt x="116" y="76"/>
                    </a:lnTo>
                    <a:lnTo>
                      <a:pt x="104" y="84"/>
                    </a:lnTo>
                    <a:lnTo>
                      <a:pt x="98" y="98"/>
                    </a:lnTo>
                    <a:lnTo>
                      <a:pt x="98" y="114"/>
                    </a:lnTo>
                    <a:lnTo>
                      <a:pt x="94" y="128"/>
                    </a:lnTo>
                    <a:lnTo>
                      <a:pt x="88" y="144"/>
                    </a:lnTo>
                    <a:lnTo>
                      <a:pt x="76" y="158"/>
                    </a:lnTo>
                    <a:lnTo>
                      <a:pt x="64" y="164"/>
                    </a:lnTo>
                    <a:lnTo>
                      <a:pt x="58" y="180"/>
                    </a:lnTo>
                    <a:lnTo>
                      <a:pt x="52" y="196"/>
                    </a:lnTo>
                    <a:lnTo>
                      <a:pt x="40" y="196"/>
                    </a:lnTo>
                    <a:lnTo>
                      <a:pt x="28" y="202"/>
                    </a:lnTo>
                    <a:lnTo>
                      <a:pt x="16" y="202"/>
                    </a:lnTo>
                    <a:lnTo>
                      <a:pt x="6" y="218"/>
                    </a:lnTo>
                    <a:lnTo>
                      <a:pt x="0" y="226"/>
                    </a:lnTo>
                    <a:lnTo>
                      <a:pt x="6" y="226"/>
                    </a:lnTo>
                    <a:lnTo>
                      <a:pt x="10" y="226"/>
                    </a:lnTo>
                    <a:lnTo>
                      <a:pt x="22" y="226"/>
                    </a:lnTo>
                    <a:lnTo>
                      <a:pt x="28" y="240"/>
                    </a:lnTo>
                    <a:lnTo>
                      <a:pt x="40" y="240"/>
                    </a:lnTo>
                    <a:lnTo>
                      <a:pt x="52" y="248"/>
                    </a:lnTo>
                    <a:lnTo>
                      <a:pt x="58" y="262"/>
                    </a:lnTo>
                    <a:lnTo>
                      <a:pt x="58" y="276"/>
                    </a:lnTo>
                    <a:lnTo>
                      <a:pt x="58" y="292"/>
                    </a:lnTo>
                    <a:lnTo>
                      <a:pt x="58" y="306"/>
                    </a:lnTo>
                    <a:lnTo>
                      <a:pt x="52" y="322"/>
                    </a:lnTo>
                    <a:lnTo>
                      <a:pt x="46" y="336"/>
                    </a:lnTo>
                    <a:lnTo>
                      <a:pt x="40" y="350"/>
                    </a:lnTo>
                    <a:lnTo>
                      <a:pt x="52" y="358"/>
                    </a:lnTo>
                    <a:lnTo>
                      <a:pt x="64" y="366"/>
                    </a:lnTo>
                    <a:lnTo>
                      <a:pt x="70" y="380"/>
                    </a:lnTo>
                    <a:lnTo>
                      <a:pt x="82" y="388"/>
                    </a:lnTo>
                    <a:lnTo>
                      <a:pt x="94" y="388"/>
                    </a:lnTo>
                    <a:lnTo>
                      <a:pt x="104" y="388"/>
                    </a:lnTo>
                    <a:lnTo>
                      <a:pt x="110" y="402"/>
                    </a:lnTo>
                    <a:lnTo>
                      <a:pt x="98" y="418"/>
                    </a:lnTo>
                    <a:lnTo>
                      <a:pt x="88" y="424"/>
                    </a:lnTo>
                    <a:lnTo>
                      <a:pt x="88" y="440"/>
                    </a:lnTo>
                    <a:lnTo>
                      <a:pt x="82" y="454"/>
                    </a:lnTo>
                    <a:lnTo>
                      <a:pt x="88" y="470"/>
                    </a:lnTo>
                    <a:lnTo>
                      <a:pt x="98" y="476"/>
                    </a:lnTo>
                    <a:lnTo>
                      <a:pt x="104" y="490"/>
                    </a:lnTo>
                    <a:lnTo>
                      <a:pt x="104" y="506"/>
                    </a:lnTo>
                    <a:lnTo>
                      <a:pt x="116" y="514"/>
                    </a:lnTo>
                    <a:lnTo>
                      <a:pt x="124" y="528"/>
                    </a:lnTo>
                    <a:lnTo>
                      <a:pt x="134" y="528"/>
                    </a:lnTo>
                    <a:lnTo>
                      <a:pt x="132" y="528"/>
                    </a:lnTo>
                    <a:lnTo>
                      <a:pt x="144" y="514"/>
                    </a:lnTo>
                    <a:lnTo>
                      <a:pt x="150" y="498"/>
                    </a:lnTo>
                    <a:lnTo>
                      <a:pt x="144" y="484"/>
                    </a:lnTo>
                    <a:lnTo>
                      <a:pt x="144" y="470"/>
                    </a:lnTo>
                    <a:lnTo>
                      <a:pt x="140" y="454"/>
                    </a:lnTo>
                    <a:lnTo>
                      <a:pt x="150" y="440"/>
                    </a:lnTo>
                    <a:lnTo>
                      <a:pt x="156" y="424"/>
                    </a:lnTo>
                    <a:lnTo>
                      <a:pt x="162" y="410"/>
                    </a:lnTo>
                    <a:lnTo>
                      <a:pt x="162" y="388"/>
                    </a:lnTo>
                    <a:lnTo>
                      <a:pt x="174" y="372"/>
                    </a:lnTo>
                    <a:lnTo>
                      <a:pt x="186" y="366"/>
                    </a:lnTo>
                    <a:lnTo>
                      <a:pt x="198" y="366"/>
                    </a:lnTo>
                    <a:lnTo>
                      <a:pt x="210" y="358"/>
                    </a:lnTo>
                    <a:lnTo>
                      <a:pt x="222" y="358"/>
                    </a:lnTo>
                    <a:lnTo>
                      <a:pt x="234" y="344"/>
                    </a:lnTo>
                    <a:lnTo>
                      <a:pt x="246" y="336"/>
                    </a:lnTo>
                    <a:lnTo>
                      <a:pt x="256" y="328"/>
                    </a:lnTo>
                    <a:lnTo>
                      <a:pt x="268" y="328"/>
                    </a:lnTo>
                    <a:lnTo>
                      <a:pt x="286" y="336"/>
                    </a:lnTo>
                    <a:lnTo>
                      <a:pt x="298" y="328"/>
                    </a:lnTo>
                    <a:lnTo>
                      <a:pt x="310" y="328"/>
                    </a:lnTo>
                    <a:lnTo>
                      <a:pt x="320" y="322"/>
                    </a:lnTo>
                    <a:lnTo>
                      <a:pt x="320" y="306"/>
                    </a:lnTo>
                    <a:lnTo>
                      <a:pt x="314" y="292"/>
                    </a:lnTo>
                    <a:lnTo>
                      <a:pt x="304" y="284"/>
                    </a:lnTo>
                    <a:lnTo>
                      <a:pt x="310" y="270"/>
                    </a:lnTo>
                    <a:lnTo>
                      <a:pt x="320" y="254"/>
                    </a:lnTo>
                    <a:lnTo>
                      <a:pt x="320" y="240"/>
                    </a:lnTo>
                    <a:lnTo>
                      <a:pt x="320" y="226"/>
                    </a:lnTo>
                    <a:lnTo>
                      <a:pt x="320" y="210"/>
                    </a:lnTo>
                    <a:lnTo>
                      <a:pt x="320" y="196"/>
                    </a:lnTo>
                    <a:lnTo>
                      <a:pt x="310" y="188"/>
                    </a:lnTo>
                    <a:lnTo>
                      <a:pt x="320" y="172"/>
                    </a:lnTo>
                    <a:lnTo>
                      <a:pt x="328" y="158"/>
                    </a:lnTo>
                    <a:lnTo>
                      <a:pt x="338" y="144"/>
                    </a:lnTo>
                    <a:lnTo>
                      <a:pt x="350" y="136"/>
                    </a:lnTo>
                    <a:lnTo>
                      <a:pt x="362" y="136"/>
                    </a:lnTo>
                    <a:lnTo>
                      <a:pt x="374" y="128"/>
                    </a:lnTo>
                    <a:lnTo>
                      <a:pt x="374" y="114"/>
                    </a:lnTo>
                    <a:lnTo>
                      <a:pt x="374" y="106"/>
                    </a:lnTo>
                    <a:lnTo>
                      <a:pt x="368" y="106"/>
                    </a:lnTo>
                    <a:lnTo>
                      <a:pt x="356" y="106"/>
                    </a:lnTo>
                    <a:lnTo>
                      <a:pt x="344" y="98"/>
                    </a:lnTo>
                    <a:lnTo>
                      <a:pt x="332" y="92"/>
                    </a:lnTo>
                    <a:lnTo>
                      <a:pt x="320" y="92"/>
                    </a:lnTo>
                    <a:lnTo>
                      <a:pt x="310" y="84"/>
                    </a:lnTo>
                    <a:lnTo>
                      <a:pt x="298" y="84"/>
                    </a:lnTo>
                    <a:lnTo>
                      <a:pt x="286" y="84"/>
                    </a:lnTo>
                    <a:lnTo>
                      <a:pt x="274" y="84"/>
                    </a:lnTo>
                    <a:lnTo>
                      <a:pt x="262" y="84"/>
                    </a:lnTo>
                    <a:lnTo>
                      <a:pt x="250" y="98"/>
                    </a:lnTo>
                    <a:lnTo>
                      <a:pt x="238" y="98"/>
                    </a:lnTo>
                    <a:lnTo>
                      <a:pt x="228" y="106"/>
                    </a:lnTo>
                    <a:lnTo>
                      <a:pt x="214" y="98"/>
                    </a:lnTo>
                    <a:lnTo>
                      <a:pt x="214" y="84"/>
                    </a:lnTo>
                    <a:lnTo>
                      <a:pt x="214" y="70"/>
                    </a:lnTo>
                    <a:lnTo>
                      <a:pt x="222" y="54"/>
                    </a:lnTo>
                    <a:lnTo>
                      <a:pt x="214" y="40"/>
                    </a:lnTo>
                    <a:lnTo>
                      <a:pt x="204" y="32"/>
                    </a:lnTo>
                    <a:lnTo>
                      <a:pt x="192" y="24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56" y="10"/>
                    </a:lnTo>
                    <a:lnTo>
                      <a:pt x="144" y="2"/>
                    </a:lnTo>
                    <a:lnTo>
                      <a:pt x="132" y="0"/>
                    </a:lnTo>
                    <a:lnTo>
                      <a:pt x="134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01" name="Freeform 49"/>
              <p:cNvSpPr>
                <a:spLocks noChangeAspect="1"/>
              </p:cNvSpPr>
              <p:nvPr/>
            </p:nvSpPr>
            <p:spPr bwMode="auto">
              <a:xfrm>
                <a:off x="3060" y="1870"/>
                <a:ext cx="374" cy="528"/>
              </a:xfrm>
              <a:custGeom>
                <a:avLst/>
                <a:gdLst>
                  <a:gd name="T0" fmla="*/ 128 w 374"/>
                  <a:gd name="T1" fmla="*/ 24 h 528"/>
                  <a:gd name="T2" fmla="*/ 124 w 374"/>
                  <a:gd name="T3" fmla="*/ 62 h 528"/>
                  <a:gd name="T4" fmla="*/ 104 w 374"/>
                  <a:gd name="T5" fmla="*/ 84 h 528"/>
                  <a:gd name="T6" fmla="*/ 98 w 374"/>
                  <a:gd name="T7" fmla="*/ 114 h 528"/>
                  <a:gd name="T8" fmla="*/ 88 w 374"/>
                  <a:gd name="T9" fmla="*/ 144 h 528"/>
                  <a:gd name="T10" fmla="*/ 64 w 374"/>
                  <a:gd name="T11" fmla="*/ 164 h 528"/>
                  <a:gd name="T12" fmla="*/ 52 w 374"/>
                  <a:gd name="T13" fmla="*/ 194 h 528"/>
                  <a:gd name="T14" fmla="*/ 28 w 374"/>
                  <a:gd name="T15" fmla="*/ 202 h 528"/>
                  <a:gd name="T16" fmla="*/ 6 w 374"/>
                  <a:gd name="T17" fmla="*/ 216 h 528"/>
                  <a:gd name="T18" fmla="*/ 6 w 374"/>
                  <a:gd name="T19" fmla="*/ 224 h 528"/>
                  <a:gd name="T20" fmla="*/ 22 w 374"/>
                  <a:gd name="T21" fmla="*/ 224 h 528"/>
                  <a:gd name="T22" fmla="*/ 42 w 374"/>
                  <a:gd name="T23" fmla="*/ 238 h 528"/>
                  <a:gd name="T24" fmla="*/ 58 w 374"/>
                  <a:gd name="T25" fmla="*/ 260 h 528"/>
                  <a:gd name="T26" fmla="*/ 58 w 374"/>
                  <a:gd name="T27" fmla="*/ 290 h 528"/>
                  <a:gd name="T28" fmla="*/ 52 w 374"/>
                  <a:gd name="T29" fmla="*/ 320 h 528"/>
                  <a:gd name="T30" fmla="*/ 42 w 374"/>
                  <a:gd name="T31" fmla="*/ 350 h 528"/>
                  <a:gd name="T32" fmla="*/ 64 w 374"/>
                  <a:gd name="T33" fmla="*/ 364 h 528"/>
                  <a:gd name="T34" fmla="*/ 82 w 374"/>
                  <a:gd name="T35" fmla="*/ 386 h 528"/>
                  <a:gd name="T36" fmla="*/ 104 w 374"/>
                  <a:gd name="T37" fmla="*/ 386 h 528"/>
                  <a:gd name="T38" fmla="*/ 98 w 374"/>
                  <a:gd name="T39" fmla="*/ 416 h 528"/>
                  <a:gd name="T40" fmla="*/ 88 w 374"/>
                  <a:gd name="T41" fmla="*/ 438 h 528"/>
                  <a:gd name="T42" fmla="*/ 88 w 374"/>
                  <a:gd name="T43" fmla="*/ 468 h 528"/>
                  <a:gd name="T44" fmla="*/ 104 w 374"/>
                  <a:gd name="T45" fmla="*/ 490 h 528"/>
                  <a:gd name="T46" fmla="*/ 116 w 374"/>
                  <a:gd name="T47" fmla="*/ 512 h 528"/>
                  <a:gd name="T48" fmla="*/ 134 w 374"/>
                  <a:gd name="T49" fmla="*/ 528 h 528"/>
                  <a:gd name="T50" fmla="*/ 146 w 374"/>
                  <a:gd name="T51" fmla="*/ 512 h 528"/>
                  <a:gd name="T52" fmla="*/ 146 w 374"/>
                  <a:gd name="T53" fmla="*/ 482 h 528"/>
                  <a:gd name="T54" fmla="*/ 140 w 374"/>
                  <a:gd name="T55" fmla="*/ 454 h 528"/>
                  <a:gd name="T56" fmla="*/ 156 w 374"/>
                  <a:gd name="T57" fmla="*/ 424 h 528"/>
                  <a:gd name="T58" fmla="*/ 162 w 374"/>
                  <a:gd name="T59" fmla="*/ 386 h 528"/>
                  <a:gd name="T60" fmla="*/ 186 w 374"/>
                  <a:gd name="T61" fmla="*/ 364 h 528"/>
                  <a:gd name="T62" fmla="*/ 210 w 374"/>
                  <a:gd name="T63" fmla="*/ 356 h 528"/>
                  <a:gd name="T64" fmla="*/ 234 w 374"/>
                  <a:gd name="T65" fmla="*/ 342 h 528"/>
                  <a:gd name="T66" fmla="*/ 256 w 374"/>
                  <a:gd name="T67" fmla="*/ 328 h 528"/>
                  <a:gd name="T68" fmla="*/ 286 w 374"/>
                  <a:gd name="T69" fmla="*/ 334 h 528"/>
                  <a:gd name="T70" fmla="*/ 310 w 374"/>
                  <a:gd name="T71" fmla="*/ 328 h 528"/>
                  <a:gd name="T72" fmla="*/ 322 w 374"/>
                  <a:gd name="T73" fmla="*/ 306 h 528"/>
                  <a:gd name="T74" fmla="*/ 304 w 374"/>
                  <a:gd name="T75" fmla="*/ 284 h 528"/>
                  <a:gd name="T76" fmla="*/ 322 w 374"/>
                  <a:gd name="T77" fmla="*/ 254 h 528"/>
                  <a:gd name="T78" fmla="*/ 322 w 374"/>
                  <a:gd name="T79" fmla="*/ 224 h 528"/>
                  <a:gd name="T80" fmla="*/ 322 w 374"/>
                  <a:gd name="T81" fmla="*/ 194 h 528"/>
                  <a:gd name="T82" fmla="*/ 322 w 374"/>
                  <a:gd name="T83" fmla="*/ 172 h 528"/>
                  <a:gd name="T84" fmla="*/ 338 w 374"/>
                  <a:gd name="T85" fmla="*/ 144 h 528"/>
                  <a:gd name="T86" fmla="*/ 364 w 374"/>
                  <a:gd name="T87" fmla="*/ 136 h 528"/>
                  <a:gd name="T88" fmla="*/ 374 w 374"/>
                  <a:gd name="T89" fmla="*/ 114 h 528"/>
                  <a:gd name="T90" fmla="*/ 368 w 374"/>
                  <a:gd name="T91" fmla="*/ 106 h 528"/>
                  <a:gd name="T92" fmla="*/ 346 w 374"/>
                  <a:gd name="T93" fmla="*/ 98 h 528"/>
                  <a:gd name="T94" fmla="*/ 322 w 374"/>
                  <a:gd name="T95" fmla="*/ 92 h 528"/>
                  <a:gd name="T96" fmla="*/ 298 w 374"/>
                  <a:gd name="T97" fmla="*/ 84 h 528"/>
                  <a:gd name="T98" fmla="*/ 274 w 374"/>
                  <a:gd name="T99" fmla="*/ 84 h 528"/>
                  <a:gd name="T100" fmla="*/ 250 w 374"/>
                  <a:gd name="T101" fmla="*/ 98 h 528"/>
                  <a:gd name="T102" fmla="*/ 228 w 374"/>
                  <a:gd name="T103" fmla="*/ 106 h 528"/>
                  <a:gd name="T104" fmla="*/ 216 w 374"/>
                  <a:gd name="T105" fmla="*/ 84 h 528"/>
                  <a:gd name="T106" fmla="*/ 222 w 374"/>
                  <a:gd name="T107" fmla="*/ 54 h 528"/>
                  <a:gd name="T108" fmla="*/ 204 w 374"/>
                  <a:gd name="T109" fmla="*/ 32 h 528"/>
                  <a:gd name="T110" fmla="*/ 180 w 374"/>
                  <a:gd name="T111" fmla="*/ 24 h 528"/>
                  <a:gd name="T112" fmla="*/ 156 w 374"/>
                  <a:gd name="T113" fmla="*/ 10 h 528"/>
                  <a:gd name="T114" fmla="*/ 132 w 374"/>
                  <a:gd name="T115" fmla="*/ 0 h 5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4"/>
                  <a:gd name="T175" fmla="*/ 0 h 528"/>
                  <a:gd name="T176" fmla="*/ 374 w 374"/>
                  <a:gd name="T177" fmla="*/ 528 h 52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4" h="528">
                    <a:moveTo>
                      <a:pt x="134" y="0"/>
                    </a:moveTo>
                    <a:lnTo>
                      <a:pt x="128" y="24"/>
                    </a:lnTo>
                    <a:lnTo>
                      <a:pt x="128" y="46"/>
                    </a:lnTo>
                    <a:lnTo>
                      <a:pt x="124" y="62"/>
                    </a:lnTo>
                    <a:lnTo>
                      <a:pt x="116" y="76"/>
                    </a:lnTo>
                    <a:lnTo>
                      <a:pt x="104" y="84"/>
                    </a:lnTo>
                    <a:lnTo>
                      <a:pt x="98" y="98"/>
                    </a:lnTo>
                    <a:lnTo>
                      <a:pt x="98" y="114"/>
                    </a:lnTo>
                    <a:lnTo>
                      <a:pt x="94" y="128"/>
                    </a:lnTo>
                    <a:lnTo>
                      <a:pt x="88" y="144"/>
                    </a:lnTo>
                    <a:lnTo>
                      <a:pt x="76" y="158"/>
                    </a:lnTo>
                    <a:lnTo>
                      <a:pt x="64" y="164"/>
                    </a:lnTo>
                    <a:lnTo>
                      <a:pt x="58" y="180"/>
                    </a:lnTo>
                    <a:lnTo>
                      <a:pt x="52" y="194"/>
                    </a:lnTo>
                    <a:lnTo>
                      <a:pt x="42" y="194"/>
                    </a:lnTo>
                    <a:lnTo>
                      <a:pt x="28" y="202"/>
                    </a:lnTo>
                    <a:lnTo>
                      <a:pt x="18" y="202"/>
                    </a:lnTo>
                    <a:lnTo>
                      <a:pt x="6" y="216"/>
                    </a:lnTo>
                    <a:lnTo>
                      <a:pt x="0" y="224"/>
                    </a:lnTo>
                    <a:lnTo>
                      <a:pt x="6" y="224"/>
                    </a:lnTo>
                    <a:lnTo>
                      <a:pt x="10" y="224"/>
                    </a:lnTo>
                    <a:lnTo>
                      <a:pt x="22" y="224"/>
                    </a:lnTo>
                    <a:lnTo>
                      <a:pt x="28" y="238"/>
                    </a:lnTo>
                    <a:lnTo>
                      <a:pt x="42" y="238"/>
                    </a:lnTo>
                    <a:lnTo>
                      <a:pt x="52" y="246"/>
                    </a:lnTo>
                    <a:lnTo>
                      <a:pt x="58" y="260"/>
                    </a:lnTo>
                    <a:lnTo>
                      <a:pt x="58" y="276"/>
                    </a:lnTo>
                    <a:lnTo>
                      <a:pt x="58" y="290"/>
                    </a:lnTo>
                    <a:lnTo>
                      <a:pt x="58" y="306"/>
                    </a:lnTo>
                    <a:lnTo>
                      <a:pt x="52" y="320"/>
                    </a:lnTo>
                    <a:lnTo>
                      <a:pt x="46" y="334"/>
                    </a:lnTo>
                    <a:lnTo>
                      <a:pt x="42" y="350"/>
                    </a:lnTo>
                    <a:lnTo>
                      <a:pt x="52" y="356"/>
                    </a:lnTo>
                    <a:lnTo>
                      <a:pt x="64" y="364"/>
                    </a:lnTo>
                    <a:lnTo>
                      <a:pt x="70" y="380"/>
                    </a:lnTo>
                    <a:lnTo>
                      <a:pt x="82" y="386"/>
                    </a:lnTo>
                    <a:lnTo>
                      <a:pt x="94" y="386"/>
                    </a:lnTo>
                    <a:lnTo>
                      <a:pt x="104" y="386"/>
                    </a:lnTo>
                    <a:lnTo>
                      <a:pt x="110" y="402"/>
                    </a:lnTo>
                    <a:lnTo>
                      <a:pt x="98" y="416"/>
                    </a:lnTo>
                    <a:lnTo>
                      <a:pt x="88" y="424"/>
                    </a:lnTo>
                    <a:lnTo>
                      <a:pt x="88" y="438"/>
                    </a:lnTo>
                    <a:lnTo>
                      <a:pt x="82" y="454"/>
                    </a:lnTo>
                    <a:lnTo>
                      <a:pt x="88" y="468"/>
                    </a:lnTo>
                    <a:lnTo>
                      <a:pt x="98" y="476"/>
                    </a:lnTo>
                    <a:lnTo>
                      <a:pt x="104" y="490"/>
                    </a:lnTo>
                    <a:lnTo>
                      <a:pt x="104" y="504"/>
                    </a:lnTo>
                    <a:lnTo>
                      <a:pt x="116" y="512"/>
                    </a:lnTo>
                    <a:lnTo>
                      <a:pt x="124" y="528"/>
                    </a:lnTo>
                    <a:lnTo>
                      <a:pt x="134" y="528"/>
                    </a:lnTo>
                    <a:lnTo>
                      <a:pt x="132" y="528"/>
                    </a:lnTo>
                    <a:lnTo>
                      <a:pt x="146" y="512"/>
                    </a:lnTo>
                    <a:lnTo>
                      <a:pt x="150" y="498"/>
                    </a:lnTo>
                    <a:lnTo>
                      <a:pt x="146" y="482"/>
                    </a:lnTo>
                    <a:lnTo>
                      <a:pt x="146" y="468"/>
                    </a:lnTo>
                    <a:lnTo>
                      <a:pt x="140" y="454"/>
                    </a:lnTo>
                    <a:lnTo>
                      <a:pt x="150" y="438"/>
                    </a:lnTo>
                    <a:lnTo>
                      <a:pt x="156" y="424"/>
                    </a:lnTo>
                    <a:lnTo>
                      <a:pt x="162" y="410"/>
                    </a:lnTo>
                    <a:lnTo>
                      <a:pt x="162" y="386"/>
                    </a:lnTo>
                    <a:lnTo>
                      <a:pt x="174" y="372"/>
                    </a:lnTo>
                    <a:lnTo>
                      <a:pt x="186" y="364"/>
                    </a:lnTo>
                    <a:lnTo>
                      <a:pt x="198" y="364"/>
                    </a:lnTo>
                    <a:lnTo>
                      <a:pt x="210" y="356"/>
                    </a:lnTo>
                    <a:lnTo>
                      <a:pt x="222" y="356"/>
                    </a:lnTo>
                    <a:lnTo>
                      <a:pt x="234" y="342"/>
                    </a:lnTo>
                    <a:lnTo>
                      <a:pt x="246" y="334"/>
                    </a:lnTo>
                    <a:lnTo>
                      <a:pt x="256" y="328"/>
                    </a:lnTo>
                    <a:lnTo>
                      <a:pt x="268" y="328"/>
                    </a:lnTo>
                    <a:lnTo>
                      <a:pt x="286" y="334"/>
                    </a:lnTo>
                    <a:lnTo>
                      <a:pt x="298" y="328"/>
                    </a:lnTo>
                    <a:lnTo>
                      <a:pt x="310" y="328"/>
                    </a:lnTo>
                    <a:lnTo>
                      <a:pt x="322" y="320"/>
                    </a:lnTo>
                    <a:lnTo>
                      <a:pt x="322" y="306"/>
                    </a:lnTo>
                    <a:lnTo>
                      <a:pt x="314" y="290"/>
                    </a:lnTo>
                    <a:lnTo>
                      <a:pt x="304" y="284"/>
                    </a:lnTo>
                    <a:lnTo>
                      <a:pt x="310" y="268"/>
                    </a:lnTo>
                    <a:lnTo>
                      <a:pt x="322" y="254"/>
                    </a:lnTo>
                    <a:lnTo>
                      <a:pt x="322" y="238"/>
                    </a:lnTo>
                    <a:lnTo>
                      <a:pt x="322" y="224"/>
                    </a:lnTo>
                    <a:lnTo>
                      <a:pt x="322" y="210"/>
                    </a:lnTo>
                    <a:lnTo>
                      <a:pt x="322" y="194"/>
                    </a:lnTo>
                    <a:lnTo>
                      <a:pt x="310" y="188"/>
                    </a:lnTo>
                    <a:lnTo>
                      <a:pt x="322" y="172"/>
                    </a:lnTo>
                    <a:lnTo>
                      <a:pt x="328" y="158"/>
                    </a:lnTo>
                    <a:lnTo>
                      <a:pt x="338" y="144"/>
                    </a:lnTo>
                    <a:lnTo>
                      <a:pt x="350" y="136"/>
                    </a:lnTo>
                    <a:lnTo>
                      <a:pt x="364" y="136"/>
                    </a:lnTo>
                    <a:lnTo>
                      <a:pt x="374" y="128"/>
                    </a:lnTo>
                    <a:lnTo>
                      <a:pt x="374" y="114"/>
                    </a:lnTo>
                    <a:lnTo>
                      <a:pt x="374" y="106"/>
                    </a:lnTo>
                    <a:lnTo>
                      <a:pt x="368" y="106"/>
                    </a:lnTo>
                    <a:lnTo>
                      <a:pt x="356" y="106"/>
                    </a:lnTo>
                    <a:lnTo>
                      <a:pt x="346" y="98"/>
                    </a:lnTo>
                    <a:lnTo>
                      <a:pt x="332" y="92"/>
                    </a:lnTo>
                    <a:lnTo>
                      <a:pt x="322" y="92"/>
                    </a:lnTo>
                    <a:lnTo>
                      <a:pt x="310" y="84"/>
                    </a:lnTo>
                    <a:lnTo>
                      <a:pt x="298" y="84"/>
                    </a:lnTo>
                    <a:lnTo>
                      <a:pt x="286" y="84"/>
                    </a:lnTo>
                    <a:lnTo>
                      <a:pt x="274" y="84"/>
                    </a:lnTo>
                    <a:lnTo>
                      <a:pt x="262" y="84"/>
                    </a:lnTo>
                    <a:lnTo>
                      <a:pt x="250" y="98"/>
                    </a:lnTo>
                    <a:lnTo>
                      <a:pt x="238" y="98"/>
                    </a:lnTo>
                    <a:lnTo>
                      <a:pt x="228" y="106"/>
                    </a:lnTo>
                    <a:lnTo>
                      <a:pt x="216" y="98"/>
                    </a:lnTo>
                    <a:lnTo>
                      <a:pt x="216" y="84"/>
                    </a:lnTo>
                    <a:lnTo>
                      <a:pt x="216" y="70"/>
                    </a:lnTo>
                    <a:lnTo>
                      <a:pt x="222" y="54"/>
                    </a:lnTo>
                    <a:lnTo>
                      <a:pt x="216" y="38"/>
                    </a:lnTo>
                    <a:lnTo>
                      <a:pt x="204" y="32"/>
                    </a:lnTo>
                    <a:lnTo>
                      <a:pt x="192" y="24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56" y="10"/>
                    </a:lnTo>
                    <a:lnTo>
                      <a:pt x="146" y="2"/>
                    </a:lnTo>
                    <a:lnTo>
                      <a:pt x="132" y="0"/>
                    </a:lnTo>
                    <a:lnTo>
                      <a:pt x="134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02" name="Freeform 50"/>
              <p:cNvSpPr>
                <a:spLocks noChangeAspect="1"/>
              </p:cNvSpPr>
              <p:nvPr/>
            </p:nvSpPr>
            <p:spPr bwMode="auto">
              <a:xfrm>
                <a:off x="3054" y="1866"/>
                <a:ext cx="374" cy="528"/>
              </a:xfrm>
              <a:custGeom>
                <a:avLst/>
                <a:gdLst>
                  <a:gd name="T0" fmla="*/ 130 w 374"/>
                  <a:gd name="T1" fmla="*/ 22 h 528"/>
                  <a:gd name="T2" fmla="*/ 124 w 374"/>
                  <a:gd name="T3" fmla="*/ 60 h 528"/>
                  <a:gd name="T4" fmla="*/ 106 w 374"/>
                  <a:gd name="T5" fmla="*/ 82 h 528"/>
                  <a:gd name="T6" fmla="*/ 100 w 374"/>
                  <a:gd name="T7" fmla="*/ 112 h 528"/>
                  <a:gd name="T8" fmla="*/ 88 w 374"/>
                  <a:gd name="T9" fmla="*/ 142 h 528"/>
                  <a:gd name="T10" fmla="*/ 66 w 374"/>
                  <a:gd name="T11" fmla="*/ 164 h 528"/>
                  <a:gd name="T12" fmla="*/ 54 w 374"/>
                  <a:gd name="T13" fmla="*/ 194 h 528"/>
                  <a:gd name="T14" fmla="*/ 30 w 374"/>
                  <a:gd name="T15" fmla="*/ 202 h 528"/>
                  <a:gd name="T16" fmla="*/ 6 w 374"/>
                  <a:gd name="T17" fmla="*/ 216 h 528"/>
                  <a:gd name="T18" fmla="*/ 6 w 374"/>
                  <a:gd name="T19" fmla="*/ 224 h 528"/>
                  <a:gd name="T20" fmla="*/ 22 w 374"/>
                  <a:gd name="T21" fmla="*/ 224 h 528"/>
                  <a:gd name="T22" fmla="*/ 42 w 374"/>
                  <a:gd name="T23" fmla="*/ 238 h 528"/>
                  <a:gd name="T24" fmla="*/ 58 w 374"/>
                  <a:gd name="T25" fmla="*/ 260 h 528"/>
                  <a:gd name="T26" fmla="*/ 58 w 374"/>
                  <a:gd name="T27" fmla="*/ 290 h 528"/>
                  <a:gd name="T28" fmla="*/ 54 w 374"/>
                  <a:gd name="T29" fmla="*/ 320 h 528"/>
                  <a:gd name="T30" fmla="*/ 42 w 374"/>
                  <a:gd name="T31" fmla="*/ 350 h 528"/>
                  <a:gd name="T32" fmla="*/ 66 w 374"/>
                  <a:gd name="T33" fmla="*/ 364 h 528"/>
                  <a:gd name="T34" fmla="*/ 82 w 374"/>
                  <a:gd name="T35" fmla="*/ 386 h 528"/>
                  <a:gd name="T36" fmla="*/ 106 w 374"/>
                  <a:gd name="T37" fmla="*/ 386 h 528"/>
                  <a:gd name="T38" fmla="*/ 100 w 374"/>
                  <a:gd name="T39" fmla="*/ 416 h 528"/>
                  <a:gd name="T40" fmla="*/ 88 w 374"/>
                  <a:gd name="T41" fmla="*/ 438 h 528"/>
                  <a:gd name="T42" fmla="*/ 88 w 374"/>
                  <a:gd name="T43" fmla="*/ 468 h 528"/>
                  <a:gd name="T44" fmla="*/ 106 w 374"/>
                  <a:gd name="T45" fmla="*/ 490 h 528"/>
                  <a:gd name="T46" fmla="*/ 118 w 374"/>
                  <a:gd name="T47" fmla="*/ 512 h 528"/>
                  <a:gd name="T48" fmla="*/ 136 w 374"/>
                  <a:gd name="T49" fmla="*/ 528 h 528"/>
                  <a:gd name="T50" fmla="*/ 146 w 374"/>
                  <a:gd name="T51" fmla="*/ 512 h 528"/>
                  <a:gd name="T52" fmla="*/ 146 w 374"/>
                  <a:gd name="T53" fmla="*/ 482 h 528"/>
                  <a:gd name="T54" fmla="*/ 140 w 374"/>
                  <a:gd name="T55" fmla="*/ 454 h 528"/>
                  <a:gd name="T56" fmla="*/ 158 w 374"/>
                  <a:gd name="T57" fmla="*/ 424 h 528"/>
                  <a:gd name="T58" fmla="*/ 164 w 374"/>
                  <a:gd name="T59" fmla="*/ 386 h 528"/>
                  <a:gd name="T60" fmla="*/ 188 w 374"/>
                  <a:gd name="T61" fmla="*/ 364 h 528"/>
                  <a:gd name="T62" fmla="*/ 210 w 374"/>
                  <a:gd name="T63" fmla="*/ 356 h 528"/>
                  <a:gd name="T64" fmla="*/ 234 w 374"/>
                  <a:gd name="T65" fmla="*/ 342 h 528"/>
                  <a:gd name="T66" fmla="*/ 258 w 374"/>
                  <a:gd name="T67" fmla="*/ 328 h 528"/>
                  <a:gd name="T68" fmla="*/ 288 w 374"/>
                  <a:gd name="T69" fmla="*/ 334 h 528"/>
                  <a:gd name="T70" fmla="*/ 310 w 374"/>
                  <a:gd name="T71" fmla="*/ 328 h 528"/>
                  <a:gd name="T72" fmla="*/ 322 w 374"/>
                  <a:gd name="T73" fmla="*/ 306 h 528"/>
                  <a:gd name="T74" fmla="*/ 304 w 374"/>
                  <a:gd name="T75" fmla="*/ 282 h 528"/>
                  <a:gd name="T76" fmla="*/ 322 w 374"/>
                  <a:gd name="T77" fmla="*/ 252 h 528"/>
                  <a:gd name="T78" fmla="*/ 322 w 374"/>
                  <a:gd name="T79" fmla="*/ 224 h 528"/>
                  <a:gd name="T80" fmla="*/ 322 w 374"/>
                  <a:gd name="T81" fmla="*/ 194 h 528"/>
                  <a:gd name="T82" fmla="*/ 322 w 374"/>
                  <a:gd name="T83" fmla="*/ 172 h 528"/>
                  <a:gd name="T84" fmla="*/ 340 w 374"/>
                  <a:gd name="T85" fmla="*/ 142 h 528"/>
                  <a:gd name="T86" fmla="*/ 364 w 374"/>
                  <a:gd name="T87" fmla="*/ 134 h 528"/>
                  <a:gd name="T88" fmla="*/ 374 w 374"/>
                  <a:gd name="T89" fmla="*/ 112 h 528"/>
                  <a:gd name="T90" fmla="*/ 368 w 374"/>
                  <a:gd name="T91" fmla="*/ 106 h 528"/>
                  <a:gd name="T92" fmla="*/ 346 w 374"/>
                  <a:gd name="T93" fmla="*/ 98 h 528"/>
                  <a:gd name="T94" fmla="*/ 322 w 374"/>
                  <a:gd name="T95" fmla="*/ 90 h 528"/>
                  <a:gd name="T96" fmla="*/ 300 w 374"/>
                  <a:gd name="T97" fmla="*/ 82 h 528"/>
                  <a:gd name="T98" fmla="*/ 276 w 374"/>
                  <a:gd name="T99" fmla="*/ 82 h 528"/>
                  <a:gd name="T100" fmla="*/ 252 w 374"/>
                  <a:gd name="T101" fmla="*/ 98 h 528"/>
                  <a:gd name="T102" fmla="*/ 228 w 374"/>
                  <a:gd name="T103" fmla="*/ 106 h 528"/>
                  <a:gd name="T104" fmla="*/ 216 w 374"/>
                  <a:gd name="T105" fmla="*/ 82 h 528"/>
                  <a:gd name="T106" fmla="*/ 222 w 374"/>
                  <a:gd name="T107" fmla="*/ 52 h 528"/>
                  <a:gd name="T108" fmla="*/ 204 w 374"/>
                  <a:gd name="T109" fmla="*/ 30 h 528"/>
                  <a:gd name="T110" fmla="*/ 182 w 374"/>
                  <a:gd name="T111" fmla="*/ 22 h 528"/>
                  <a:gd name="T112" fmla="*/ 158 w 374"/>
                  <a:gd name="T113" fmla="*/ 8 h 528"/>
                  <a:gd name="T114" fmla="*/ 134 w 374"/>
                  <a:gd name="T115" fmla="*/ 0 h 5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4"/>
                  <a:gd name="T175" fmla="*/ 0 h 528"/>
                  <a:gd name="T176" fmla="*/ 374 w 374"/>
                  <a:gd name="T177" fmla="*/ 528 h 52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4" h="528">
                    <a:moveTo>
                      <a:pt x="136" y="0"/>
                    </a:moveTo>
                    <a:lnTo>
                      <a:pt x="130" y="22"/>
                    </a:lnTo>
                    <a:lnTo>
                      <a:pt x="130" y="46"/>
                    </a:lnTo>
                    <a:lnTo>
                      <a:pt x="124" y="60"/>
                    </a:lnTo>
                    <a:lnTo>
                      <a:pt x="118" y="76"/>
                    </a:lnTo>
                    <a:lnTo>
                      <a:pt x="106" y="82"/>
                    </a:lnTo>
                    <a:lnTo>
                      <a:pt x="100" y="98"/>
                    </a:lnTo>
                    <a:lnTo>
                      <a:pt x="100" y="112"/>
                    </a:lnTo>
                    <a:lnTo>
                      <a:pt x="94" y="126"/>
                    </a:lnTo>
                    <a:lnTo>
                      <a:pt x="88" y="142"/>
                    </a:lnTo>
                    <a:lnTo>
                      <a:pt x="76" y="156"/>
                    </a:lnTo>
                    <a:lnTo>
                      <a:pt x="66" y="164"/>
                    </a:lnTo>
                    <a:lnTo>
                      <a:pt x="58" y="178"/>
                    </a:lnTo>
                    <a:lnTo>
                      <a:pt x="54" y="194"/>
                    </a:lnTo>
                    <a:lnTo>
                      <a:pt x="42" y="194"/>
                    </a:lnTo>
                    <a:lnTo>
                      <a:pt x="30" y="202"/>
                    </a:lnTo>
                    <a:lnTo>
                      <a:pt x="18" y="202"/>
                    </a:lnTo>
                    <a:lnTo>
                      <a:pt x="6" y="216"/>
                    </a:lnTo>
                    <a:lnTo>
                      <a:pt x="0" y="224"/>
                    </a:lnTo>
                    <a:lnTo>
                      <a:pt x="6" y="224"/>
                    </a:lnTo>
                    <a:lnTo>
                      <a:pt x="12" y="224"/>
                    </a:lnTo>
                    <a:lnTo>
                      <a:pt x="22" y="224"/>
                    </a:lnTo>
                    <a:lnTo>
                      <a:pt x="30" y="238"/>
                    </a:lnTo>
                    <a:lnTo>
                      <a:pt x="42" y="238"/>
                    </a:lnTo>
                    <a:lnTo>
                      <a:pt x="54" y="246"/>
                    </a:lnTo>
                    <a:lnTo>
                      <a:pt x="58" y="260"/>
                    </a:lnTo>
                    <a:lnTo>
                      <a:pt x="58" y="274"/>
                    </a:lnTo>
                    <a:lnTo>
                      <a:pt x="58" y="290"/>
                    </a:lnTo>
                    <a:lnTo>
                      <a:pt x="58" y="306"/>
                    </a:lnTo>
                    <a:lnTo>
                      <a:pt x="54" y="320"/>
                    </a:lnTo>
                    <a:lnTo>
                      <a:pt x="46" y="334"/>
                    </a:lnTo>
                    <a:lnTo>
                      <a:pt x="42" y="350"/>
                    </a:lnTo>
                    <a:lnTo>
                      <a:pt x="54" y="356"/>
                    </a:lnTo>
                    <a:lnTo>
                      <a:pt x="66" y="364"/>
                    </a:lnTo>
                    <a:lnTo>
                      <a:pt x="70" y="380"/>
                    </a:lnTo>
                    <a:lnTo>
                      <a:pt x="82" y="386"/>
                    </a:lnTo>
                    <a:lnTo>
                      <a:pt x="94" y="386"/>
                    </a:lnTo>
                    <a:lnTo>
                      <a:pt x="106" y="386"/>
                    </a:lnTo>
                    <a:lnTo>
                      <a:pt x="112" y="402"/>
                    </a:lnTo>
                    <a:lnTo>
                      <a:pt x="100" y="416"/>
                    </a:lnTo>
                    <a:lnTo>
                      <a:pt x="88" y="424"/>
                    </a:lnTo>
                    <a:lnTo>
                      <a:pt x="88" y="438"/>
                    </a:lnTo>
                    <a:lnTo>
                      <a:pt x="82" y="454"/>
                    </a:lnTo>
                    <a:lnTo>
                      <a:pt x="88" y="468"/>
                    </a:lnTo>
                    <a:lnTo>
                      <a:pt x="100" y="476"/>
                    </a:lnTo>
                    <a:lnTo>
                      <a:pt x="106" y="490"/>
                    </a:lnTo>
                    <a:lnTo>
                      <a:pt x="106" y="504"/>
                    </a:lnTo>
                    <a:lnTo>
                      <a:pt x="118" y="512"/>
                    </a:lnTo>
                    <a:lnTo>
                      <a:pt x="124" y="528"/>
                    </a:lnTo>
                    <a:lnTo>
                      <a:pt x="136" y="528"/>
                    </a:lnTo>
                    <a:lnTo>
                      <a:pt x="134" y="528"/>
                    </a:lnTo>
                    <a:lnTo>
                      <a:pt x="146" y="512"/>
                    </a:lnTo>
                    <a:lnTo>
                      <a:pt x="152" y="498"/>
                    </a:lnTo>
                    <a:lnTo>
                      <a:pt x="146" y="482"/>
                    </a:lnTo>
                    <a:lnTo>
                      <a:pt x="146" y="468"/>
                    </a:lnTo>
                    <a:lnTo>
                      <a:pt x="140" y="454"/>
                    </a:lnTo>
                    <a:lnTo>
                      <a:pt x="152" y="438"/>
                    </a:lnTo>
                    <a:lnTo>
                      <a:pt x="158" y="424"/>
                    </a:lnTo>
                    <a:lnTo>
                      <a:pt x="164" y="408"/>
                    </a:lnTo>
                    <a:lnTo>
                      <a:pt x="164" y="386"/>
                    </a:lnTo>
                    <a:lnTo>
                      <a:pt x="176" y="372"/>
                    </a:lnTo>
                    <a:lnTo>
                      <a:pt x="188" y="364"/>
                    </a:lnTo>
                    <a:lnTo>
                      <a:pt x="198" y="364"/>
                    </a:lnTo>
                    <a:lnTo>
                      <a:pt x="210" y="356"/>
                    </a:lnTo>
                    <a:lnTo>
                      <a:pt x="222" y="356"/>
                    </a:lnTo>
                    <a:lnTo>
                      <a:pt x="234" y="342"/>
                    </a:lnTo>
                    <a:lnTo>
                      <a:pt x="246" y="334"/>
                    </a:lnTo>
                    <a:lnTo>
                      <a:pt x="258" y="328"/>
                    </a:lnTo>
                    <a:lnTo>
                      <a:pt x="270" y="328"/>
                    </a:lnTo>
                    <a:lnTo>
                      <a:pt x="288" y="334"/>
                    </a:lnTo>
                    <a:lnTo>
                      <a:pt x="300" y="328"/>
                    </a:lnTo>
                    <a:lnTo>
                      <a:pt x="310" y="328"/>
                    </a:lnTo>
                    <a:lnTo>
                      <a:pt x="322" y="320"/>
                    </a:lnTo>
                    <a:lnTo>
                      <a:pt x="322" y="306"/>
                    </a:lnTo>
                    <a:lnTo>
                      <a:pt x="316" y="290"/>
                    </a:lnTo>
                    <a:lnTo>
                      <a:pt x="304" y="282"/>
                    </a:lnTo>
                    <a:lnTo>
                      <a:pt x="310" y="268"/>
                    </a:lnTo>
                    <a:lnTo>
                      <a:pt x="322" y="252"/>
                    </a:lnTo>
                    <a:lnTo>
                      <a:pt x="322" y="238"/>
                    </a:lnTo>
                    <a:lnTo>
                      <a:pt x="322" y="224"/>
                    </a:lnTo>
                    <a:lnTo>
                      <a:pt x="322" y="208"/>
                    </a:lnTo>
                    <a:lnTo>
                      <a:pt x="322" y="194"/>
                    </a:lnTo>
                    <a:lnTo>
                      <a:pt x="310" y="186"/>
                    </a:lnTo>
                    <a:lnTo>
                      <a:pt x="322" y="172"/>
                    </a:lnTo>
                    <a:lnTo>
                      <a:pt x="328" y="156"/>
                    </a:lnTo>
                    <a:lnTo>
                      <a:pt x="340" y="142"/>
                    </a:lnTo>
                    <a:lnTo>
                      <a:pt x="352" y="134"/>
                    </a:lnTo>
                    <a:lnTo>
                      <a:pt x="364" y="134"/>
                    </a:lnTo>
                    <a:lnTo>
                      <a:pt x="374" y="126"/>
                    </a:lnTo>
                    <a:lnTo>
                      <a:pt x="374" y="112"/>
                    </a:lnTo>
                    <a:lnTo>
                      <a:pt x="374" y="106"/>
                    </a:lnTo>
                    <a:lnTo>
                      <a:pt x="368" y="106"/>
                    </a:lnTo>
                    <a:lnTo>
                      <a:pt x="356" y="106"/>
                    </a:lnTo>
                    <a:lnTo>
                      <a:pt x="346" y="98"/>
                    </a:lnTo>
                    <a:lnTo>
                      <a:pt x="334" y="90"/>
                    </a:lnTo>
                    <a:lnTo>
                      <a:pt x="322" y="90"/>
                    </a:lnTo>
                    <a:lnTo>
                      <a:pt x="310" y="82"/>
                    </a:lnTo>
                    <a:lnTo>
                      <a:pt x="300" y="82"/>
                    </a:lnTo>
                    <a:lnTo>
                      <a:pt x="288" y="82"/>
                    </a:lnTo>
                    <a:lnTo>
                      <a:pt x="276" y="82"/>
                    </a:lnTo>
                    <a:lnTo>
                      <a:pt x="264" y="82"/>
                    </a:lnTo>
                    <a:lnTo>
                      <a:pt x="252" y="98"/>
                    </a:lnTo>
                    <a:lnTo>
                      <a:pt x="240" y="98"/>
                    </a:lnTo>
                    <a:lnTo>
                      <a:pt x="228" y="106"/>
                    </a:lnTo>
                    <a:lnTo>
                      <a:pt x="216" y="98"/>
                    </a:lnTo>
                    <a:lnTo>
                      <a:pt x="216" y="82"/>
                    </a:lnTo>
                    <a:lnTo>
                      <a:pt x="216" y="68"/>
                    </a:lnTo>
                    <a:lnTo>
                      <a:pt x="222" y="52"/>
                    </a:lnTo>
                    <a:lnTo>
                      <a:pt x="216" y="38"/>
                    </a:lnTo>
                    <a:lnTo>
                      <a:pt x="204" y="30"/>
                    </a:lnTo>
                    <a:lnTo>
                      <a:pt x="194" y="22"/>
                    </a:lnTo>
                    <a:lnTo>
                      <a:pt x="182" y="22"/>
                    </a:lnTo>
                    <a:lnTo>
                      <a:pt x="168" y="22"/>
                    </a:lnTo>
                    <a:lnTo>
                      <a:pt x="158" y="8"/>
                    </a:lnTo>
                    <a:lnTo>
                      <a:pt x="146" y="2"/>
                    </a:lnTo>
                    <a:lnTo>
                      <a:pt x="134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grpSp>
            <p:nvGrpSpPr>
              <p:cNvPr id="145" name="Group 51"/>
              <p:cNvGrpSpPr>
                <a:grpSpLocks noChangeAspect="1"/>
              </p:cNvGrpSpPr>
              <p:nvPr/>
            </p:nvGrpSpPr>
            <p:grpSpPr bwMode="auto">
              <a:xfrm>
                <a:off x="3054" y="1866"/>
                <a:ext cx="374" cy="528"/>
                <a:chOff x="3054" y="1866"/>
                <a:chExt cx="374" cy="528"/>
              </a:xfrm>
              <a:grpFill/>
            </p:grpSpPr>
            <p:sp>
              <p:nvSpPr>
                <p:cNvPr id="204" name="Freeform 52"/>
                <p:cNvSpPr>
                  <a:spLocks noChangeAspect="1"/>
                </p:cNvSpPr>
                <p:nvPr/>
              </p:nvSpPr>
              <p:spPr bwMode="auto">
                <a:xfrm>
                  <a:off x="3054" y="1866"/>
                  <a:ext cx="374" cy="528"/>
                </a:xfrm>
                <a:custGeom>
                  <a:avLst/>
                  <a:gdLst>
                    <a:gd name="T0" fmla="*/ 130 w 374"/>
                    <a:gd name="T1" fmla="*/ 22 h 528"/>
                    <a:gd name="T2" fmla="*/ 124 w 374"/>
                    <a:gd name="T3" fmla="*/ 60 h 528"/>
                    <a:gd name="T4" fmla="*/ 106 w 374"/>
                    <a:gd name="T5" fmla="*/ 82 h 528"/>
                    <a:gd name="T6" fmla="*/ 100 w 374"/>
                    <a:gd name="T7" fmla="*/ 112 h 528"/>
                    <a:gd name="T8" fmla="*/ 88 w 374"/>
                    <a:gd name="T9" fmla="*/ 142 h 528"/>
                    <a:gd name="T10" fmla="*/ 66 w 374"/>
                    <a:gd name="T11" fmla="*/ 164 h 528"/>
                    <a:gd name="T12" fmla="*/ 54 w 374"/>
                    <a:gd name="T13" fmla="*/ 194 h 528"/>
                    <a:gd name="T14" fmla="*/ 30 w 374"/>
                    <a:gd name="T15" fmla="*/ 202 h 528"/>
                    <a:gd name="T16" fmla="*/ 6 w 374"/>
                    <a:gd name="T17" fmla="*/ 216 h 528"/>
                    <a:gd name="T18" fmla="*/ 6 w 374"/>
                    <a:gd name="T19" fmla="*/ 224 h 528"/>
                    <a:gd name="T20" fmla="*/ 22 w 374"/>
                    <a:gd name="T21" fmla="*/ 224 h 528"/>
                    <a:gd name="T22" fmla="*/ 42 w 374"/>
                    <a:gd name="T23" fmla="*/ 238 h 528"/>
                    <a:gd name="T24" fmla="*/ 58 w 374"/>
                    <a:gd name="T25" fmla="*/ 260 h 528"/>
                    <a:gd name="T26" fmla="*/ 58 w 374"/>
                    <a:gd name="T27" fmla="*/ 290 h 528"/>
                    <a:gd name="T28" fmla="*/ 54 w 374"/>
                    <a:gd name="T29" fmla="*/ 320 h 528"/>
                    <a:gd name="T30" fmla="*/ 42 w 374"/>
                    <a:gd name="T31" fmla="*/ 350 h 528"/>
                    <a:gd name="T32" fmla="*/ 66 w 374"/>
                    <a:gd name="T33" fmla="*/ 364 h 528"/>
                    <a:gd name="T34" fmla="*/ 82 w 374"/>
                    <a:gd name="T35" fmla="*/ 386 h 528"/>
                    <a:gd name="T36" fmla="*/ 106 w 374"/>
                    <a:gd name="T37" fmla="*/ 386 h 528"/>
                    <a:gd name="T38" fmla="*/ 100 w 374"/>
                    <a:gd name="T39" fmla="*/ 416 h 528"/>
                    <a:gd name="T40" fmla="*/ 88 w 374"/>
                    <a:gd name="T41" fmla="*/ 438 h 528"/>
                    <a:gd name="T42" fmla="*/ 88 w 374"/>
                    <a:gd name="T43" fmla="*/ 468 h 528"/>
                    <a:gd name="T44" fmla="*/ 106 w 374"/>
                    <a:gd name="T45" fmla="*/ 490 h 528"/>
                    <a:gd name="T46" fmla="*/ 118 w 374"/>
                    <a:gd name="T47" fmla="*/ 512 h 528"/>
                    <a:gd name="T48" fmla="*/ 136 w 374"/>
                    <a:gd name="T49" fmla="*/ 528 h 528"/>
                    <a:gd name="T50" fmla="*/ 146 w 374"/>
                    <a:gd name="T51" fmla="*/ 512 h 528"/>
                    <a:gd name="T52" fmla="*/ 146 w 374"/>
                    <a:gd name="T53" fmla="*/ 482 h 528"/>
                    <a:gd name="T54" fmla="*/ 140 w 374"/>
                    <a:gd name="T55" fmla="*/ 454 h 528"/>
                    <a:gd name="T56" fmla="*/ 158 w 374"/>
                    <a:gd name="T57" fmla="*/ 424 h 528"/>
                    <a:gd name="T58" fmla="*/ 164 w 374"/>
                    <a:gd name="T59" fmla="*/ 386 h 528"/>
                    <a:gd name="T60" fmla="*/ 188 w 374"/>
                    <a:gd name="T61" fmla="*/ 364 h 528"/>
                    <a:gd name="T62" fmla="*/ 210 w 374"/>
                    <a:gd name="T63" fmla="*/ 356 h 528"/>
                    <a:gd name="T64" fmla="*/ 234 w 374"/>
                    <a:gd name="T65" fmla="*/ 342 h 528"/>
                    <a:gd name="T66" fmla="*/ 258 w 374"/>
                    <a:gd name="T67" fmla="*/ 328 h 528"/>
                    <a:gd name="T68" fmla="*/ 288 w 374"/>
                    <a:gd name="T69" fmla="*/ 334 h 528"/>
                    <a:gd name="T70" fmla="*/ 310 w 374"/>
                    <a:gd name="T71" fmla="*/ 328 h 528"/>
                    <a:gd name="T72" fmla="*/ 322 w 374"/>
                    <a:gd name="T73" fmla="*/ 306 h 528"/>
                    <a:gd name="T74" fmla="*/ 304 w 374"/>
                    <a:gd name="T75" fmla="*/ 282 h 528"/>
                    <a:gd name="T76" fmla="*/ 322 w 374"/>
                    <a:gd name="T77" fmla="*/ 252 h 528"/>
                    <a:gd name="T78" fmla="*/ 322 w 374"/>
                    <a:gd name="T79" fmla="*/ 224 h 528"/>
                    <a:gd name="T80" fmla="*/ 322 w 374"/>
                    <a:gd name="T81" fmla="*/ 194 h 528"/>
                    <a:gd name="T82" fmla="*/ 322 w 374"/>
                    <a:gd name="T83" fmla="*/ 172 h 528"/>
                    <a:gd name="T84" fmla="*/ 340 w 374"/>
                    <a:gd name="T85" fmla="*/ 142 h 528"/>
                    <a:gd name="T86" fmla="*/ 364 w 374"/>
                    <a:gd name="T87" fmla="*/ 134 h 528"/>
                    <a:gd name="T88" fmla="*/ 374 w 374"/>
                    <a:gd name="T89" fmla="*/ 112 h 528"/>
                    <a:gd name="T90" fmla="*/ 368 w 374"/>
                    <a:gd name="T91" fmla="*/ 106 h 528"/>
                    <a:gd name="T92" fmla="*/ 346 w 374"/>
                    <a:gd name="T93" fmla="*/ 98 h 528"/>
                    <a:gd name="T94" fmla="*/ 322 w 374"/>
                    <a:gd name="T95" fmla="*/ 90 h 528"/>
                    <a:gd name="T96" fmla="*/ 300 w 374"/>
                    <a:gd name="T97" fmla="*/ 82 h 528"/>
                    <a:gd name="T98" fmla="*/ 276 w 374"/>
                    <a:gd name="T99" fmla="*/ 82 h 528"/>
                    <a:gd name="T100" fmla="*/ 252 w 374"/>
                    <a:gd name="T101" fmla="*/ 98 h 528"/>
                    <a:gd name="T102" fmla="*/ 228 w 374"/>
                    <a:gd name="T103" fmla="*/ 106 h 528"/>
                    <a:gd name="T104" fmla="*/ 216 w 374"/>
                    <a:gd name="T105" fmla="*/ 82 h 528"/>
                    <a:gd name="T106" fmla="*/ 222 w 374"/>
                    <a:gd name="T107" fmla="*/ 52 h 528"/>
                    <a:gd name="T108" fmla="*/ 204 w 374"/>
                    <a:gd name="T109" fmla="*/ 30 h 528"/>
                    <a:gd name="T110" fmla="*/ 182 w 374"/>
                    <a:gd name="T111" fmla="*/ 22 h 528"/>
                    <a:gd name="T112" fmla="*/ 158 w 374"/>
                    <a:gd name="T113" fmla="*/ 8 h 528"/>
                    <a:gd name="T114" fmla="*/ 134 w 374"/>
                    <a:gd name="T115" fmla="*/ 0 h 52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74"/>
                    <a:gd name="T175" fmla="*/ 0 h 528"/>
                    <a:gd name="T176" fmla="*/ 374 w 374"/>
                    <a:gd name="T177" fmla="*/ 528 h 52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74" h="528">
                      <a:moveTo>
                        <a:pt x="136" y="0"/>
                      </a:moveTo>
                      <a:lnTo>
                        <a:pt x="130" y="22"/>
                      </a:lnTo>
                      <a:lnTo>
                        <a:pt x="130" y="46"/>
                      </a:lnTo>
                      <a:lnTo>
                        <a:pt x="124" y="60"/>
                      </a:lnTo>
                      <a:lnTo>
                        <a:pt x="118" y="76"/>
                      </a:lnTo>
                      <a:lnTo>
                        <a:pt x="106" y="82"/>
                      </a:lnTo>
                      <a:lnTo>
                        <a:pt x="100" y="98"/>
                      </a:lnTo>
                      <a:lnTo>
                        <a:pt x="100" y="112"/>
                      </a:lnTo>
                      <a:lnTo>
                        <a:pt x="94" y="126"/>
                      </a:lnTo>
                      <a:lnTo>
                        <a:pt x="88" y="142"/>
                      </a:lnTo>
                      <a:lnTo>
                        <a:pt x="76" y="156"/>
                      </a:lnTo>
                      <a:lnTo>
                        <a:pt x="66" y="164"/>
                      </a:lnTo>
                      <a:lnTo>
                        <a:pt x="58" y="178"/>
                      </a:lnTo>
                      <a:lnTo>
                        <a:pt x="54" y="194"/>
                      </a:lnTo>
                      <a:lnTo>
                        <a:pt x="42" y="194"/>
                      </a:lnTo>
                      <a:lnTo>
                        <a:pt x="30" y="202"/>
                      </a:lnTo>
                      <a:lnTo>
                        <a:pt x="18" y="202"/>
                      </a:lnTo>
                      <a:lnTo>
                        <a:pt x="6" y="216"/>
                      </a:lnTo>
                      <a:lnTo>
                        <a:pt x="0" y="224"/>
                      </a:lnTo>
                      <a:lnTo>
                        <a:pt x="6" y="224"/>
                      </a:lnTo>
                      <a:lnTo>
                        <a:pt x="12" y="224"/>
                      </a:lnTo>
                      <a:lnTo>
                        <a:pt x="22" y="224"/>
                      </a:lnTo>
                      <a:lnTo>
                        <a:pt x="30" y="238"/>
                      </a:lnTo>
                      <a:lnTo>
                        <a:pt x="42" y="238"/>
                      </a:lnTo>
                      <a:lnTo>
                        <a:pt x="54" y="246"/>
                      </a:lnTo>
                      <a:lnTo>
                        <a:pt x="58" y="260"/>
                      </a:lnTo>
                      <a:lnTo>
                        <a:pt x="58" y="274"/>
                      </a:lnTo>
                      <a:lnTo>
                        <a:pt x="58" y="290"/>
                      </a:lnTo>
                      <a:lnTo>
                        <a:pt x="58" y="306"/>
                      </a:lnTo>
                      <a:lnTo>
                        <a:pt x="54" y="320"/>
                      </a:lnTo>
                      <a:lnTo>
                        <a:pt x="46" y="334"/>
                      </a:lnTo>
                      <a:lnTo>
                        <a:pt x="42" y="350"/>
                      </a:lnTo>
                      <a:lnTo>
                        <a:pt x="54" y="356"/>
                      </a:lnTo>
                      <a:lnTo>
                        <a:pt x="66" y="364"/>
                      </a:lnTo>
                      <a:lnTo>
                        <a:pt x="70" y="380"/>
                      </a:lnTo>
                      <a:lnTo>
                        <a:pt x="82" y="386"/>
                      </a:lnTo>
                      <a:lnTo>
                        <a:pt x="94" y="386"/>
                      </a:lnTo>
                      <a:lnTo>
                        <a:pt x="106" y="386"/>
                      </a:lnTo>
                      <a:lnTo>
                        <a:pt x="112" y="402"/>
                      </a:lnTo>
                      <a:lnTo>
                        <a:pt x="100" y="416"/>
                      </a:lnTo>
                      <a:lnTo>
                        <a:pt x="88" y="424"/>
                      </a:lnTo>
                      <a:lnTo>
                        <a:pt x="88" y="438"/>
                      </a:lnTo>
                      <a:lnTo>
                        <a:pt x="82" y="454"/>
                      </a:lnTo>
                      <a:lnTo>
                        <a:pt x="88" y="468"/>
                      </a:lnTo>
                      <a:lnTo>
                        <a:pt x="100" y="476"/>
                      </a:lnTo>
                      <a:lnTo>
                        <a:pt x="106" y="490"/>
                      </a:lnTo>
                      <a:lnTo>
                        <a:pt x="106" y="504"/>
                      </a:lnTo>
                      <a:lnTo>
                        <a:pt x="118" y="512"/>
                      </a:lnTo>
                      <a:lnTo>
                        <a:pt x="124" y="528"/>
                      </a:lnTo>
                      <a:lnTo>
                        <a:pt x="136" y="528"/>
                      </a:lnTo>
                      <a:lnTo>
                        <a:pt x="134" y="528"/>
                      </a:lnTo>
                      <a:lnTo>
                        <a:pt x="146" y="512"/>
                      </a:lnTo>
                      <a:lnTo>
                        <a:pt x="152" y="498"/>
                      </a:lnTo>
                      <a:lnTo>
                        <a:pt x="146" y="482"/>
                      </a:lnTo>
                      <a:lnTo>
                        <a:pt x="146" y="468"/>
                      </a:lnTo>
                      <a:lnTo>
                        <a:pt x="140" y="454"/>
                      </a:lnTo>
                      <a:lnTo>
                        <a:pt x="152" y="438"/>
                      </a:lnTo>
                      <a:lnTo>
                        <a:pt x="158" y="424"/>
                      </a:lnTo>
                      <a:lnTo>
                        <a:pt x="164" y="408"/>
                      </a:lnTo>
                      <a:lnTo>
                        <a:pt x="164" y="386"/>
                      </a:lnTo>
                      <a:lnTo>
                        <a:pt x="176" y="372"/>
                      </a:lnTo>
                      <a:lnTo>
                        <a:pt x="188" y="364"/>
                      </a:lnTo>
                      <a:lnTo>
                        <a:pt x="198" y="364"/>
                      </a:lnTo>
                      <a:lnTo>
                        <a:pt x="210" y="356"/>
                      </a:lnTo>
                      <a:lnTo>
                        <a:pt x="222" y="356"/>
                      </a:lnTo>
                      <a:lnTo>
                        <a:pt x="234" y="342"/>
                      </a:lnTo>
                      <a:lnTo>
                        <a:pt x="246" y="334"/>
                      </a:lnTo>
                      <a:lnTo>
                        <a:pt x="258" y="328"/>
                      </a:lnTo>
                      <a:lnTo>
                        <a:pt x="270" y="328"/>
                      </a:lnTo>
                      <a:lnTo>
                        <a:pt x="288" y="334"/>
                      </a:lnTo>
                      <a:lnTo>
                        <a:pt x="300" y="328"/>
                      </a:lnTo>
                      <a:lnTo>
                        <a:pt x="310" y="328"/>
                      </a:lnTo>
                      <a:lnTo>
                        <a:pt x="322" y="320"/>
                      </a:lnTo>
                      <a:lnTo>
                        <a:pt x="322" y="306"/>
                      </a:lnTo>
                      <a:lnTo>
                        <a:pt x="316" y="290"/>
                      </a:lnTo>
                      <a:lnTo>
                        <a:pt x="304" y="282"/>
                      </a:lnTo>
                      <a:lnTo>
                        <a:pt x="310" y="268"/>
                      </a:lnTo>
                      <a:lnTo>
                        <a:pt x="322" y="252"/>
                      </a:lnTo>
                      <a:lnTo>
                        <a:pt x="322" y="238"/>
                      </a:lnTo>
                      <a:lnTo>
                        <a:pt x="322" y="224"/>
                      </a:lnTo>
                      <a:lnTo>
                        <a:pt x="322" y="208"/>
                      </a:lnTo>
                      <a:lnTo>
                        <a:pt x="322" y="194"/>
                      </a:lnTo>
                      <a:lnTo>
                        <a:pt x="310" y="186"/>
                      </a:lnTo>
                      <a:lnTo>
                        <a:pt x="322" y="172"/>
                      </a:lnTo>
                      <a:lnTo>
                        <a:pt x="328" y="156"/>
                      </a:lnTo>
                      <a:lnTo>
                        <a:pt x="340" y="142"/>
                      </a:lnTo>
                      <a:lnTo>
                        <a:pt x="352" y="134"/>
                      </a:lnTo>
                      <a:lnTo>
                        <a:pt x="364" y="134"/>
                      </a:lnTo>
                      <a:lnTo>
                        <a:pt x="374" y="126"/>
                      </a:lnTo>
                      <a:lnTo>
                        <a:pt x="374" y="112"/>
                      </a:lnTo>
                      <a:lnTo>
                        <a:pt x="374" y="106"/>
                      </a:lnTo>
                      <a:lnTo>
                        <a:pt x="368" y="106"/>
                      </a:lnTo>
                      <a:lnTo>
                        <a:pt x="356" y="106"/>
                      </a:lnTo>
                      <a:lnTo>
                        <a:pt x="346" y="98"/>
                      </a:lnTo>
                      <a:lnTo>
                        <a:pt x="334" y="90"/>
                      </a:lnTo>
                      <a:lnTo>
                        <a:pt x="322" y="90"/>
                      </a:lnTo>
                      <a:lnTo>
                        <a:pt x="310" y="82"/>
                      </a:lnTo>
                      <a:lnTo>
                        <a:pt x="300" y="82"/>
                      </a:lnTo>
                      <a:lnTo>
                        <a:pt x="288" y="82"/>
                      </a:lnTo>
                      <a:lnTo>
                        <a:pt x="276" y="82"/>
                      </a:lnTo>
                      <a:lnTo>
                        <a:pt x="264" y="82"/>
                      </a:lnTo>
                      <a:lnTo>
                        <a:pt x="252" y="98"/>
                      </a:lnTo>
                      <a:lnTo>
                        <a:pt x="240" y="98"/>
                      </a:lnTo>
                      <a:lnTo>
                        <a:pt x="228" y="106"/>
                      </a:lnTo>
                      <a:lnTo>
                        <a:pt x="216" y="98"/>
                      </a:lnTo>
                      <a:lnTo>
                        <a:pt x="216" y="82"/>
                      </a:lnTo>
                      <a:lnTo>
                        <a:pt x="216" y="68"/>
                      </a:lnTo>
                      <a:lnTo>
                        <a:pt x="222" y="52"/>
                      </a:lnTo>
                      <a:lnTo>
                        <a:pt x="216" y="38"/>
                      </a:lnTo>
                      <a:lnTo>
                        <a:pt x="204" y="30"/>
                      </a:lnTo>
                      <a:lnTo>
                        <a:pt x="194" y="22"/>
                      </a:lnTo>
                      <a:lnTo>
                        <a:pt x="182" y="22"/>
                      </a:lnTo>
                      <a:lnTo>
                        <a:pt x="168" y="22"/>
                      </a:lnTo>
                      <a:lnTo>
                        <a:pt x="158" y="8"/>
                      </a:lnTo>
                      <a:lnTo>
                        <a:pt x="146" y="2"/>
                      </a:lnTo>
                      <a:lnTo>
                        <a:pt x="134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  <p:sp>
              <p:nvSpPr>
                <p:cNvPr id="205" name="Freeform 53"/>
                <p:cNvSpPr>
                  <a:spLocks noChangeAspect="1"/>
                </p:cNvSpPr>
                <p:nvPr/>
              </p:nvSpPr>
              <p:spPr bwMode="auto">
                <a:xfrm>
                  <a:off x="3054" y="1866"/>
                  <a:ext cx="374" cy="528"/>
                </a:xfrm>
                <a:custGeom>
                  <a:avLst/>
                  <a:gdLst>
                    <a:gd name="T0" fmla="*/ 130 w 374"/>
                    <a:gd name="T1" fmla="*/ 22 h 528"/>
                    <a:gd name="T2" fmla="*/ 124 w 374"/>
                    <a:gd name="T3" fmla="*/ 60 h 528"/>
                    <a:gd name="T4" fmla="*/ 106 w 374"/>
                    <a:gd name="T5" fmla="*/ 82 h 528"/>
                    <a:gd name="T6" fmla="*/ 100 w 374"/>
                    <a:gd name="T7" fmla="*/ 112 h 528"/>
                    <a:gd name="T8" fmla="*/ 88 w 374"/>
                    <a:gd name="T9" fmla="*/ 142 h 528"/>
                    <a:gd name="T10" fmla="*/ 66 w 374"/>
                    <a:gd name="T11" fmla="*/ 164 h 528"/>
                    <a:gd name="T12" fmla="*/ 54 w 374"/>
                    <a:gd name="T13" fmla="*/ 194 h 528"/>
                    <a:gd name="T14" fmla="*/ 30 w 374"/>
                    <a:gd name="T15" fmla="*/ 202 h 528"/>
                    <a:gd name="T16" fmla="*/ 6 w 374"/>
                    <a:gd name="T17" fmla="*/ 216 h 528"/>
                    <a:gd name="T18" fmla="*/ 6 w 374"/>
                    <a:gd name="T19" fmla="*/ 224 h 528"/>
                    <a:gd name="T20" fmla="*/ 22 w 374"/>
                    <a:gd name="T21" fmla="*/ 224 h 528"/>
                    <a:gd name="T22" fmla="*/ 42 w 374"/>
                    <a:gd name="T23" fmla="*/ 238 h 528"/>
                    <a:gd name="T24" fmla="*/ 58 w 374"/>
                    <a:gd name="T25" fmla="*/ 260 h 528"/>
                    <a:gd name="T26" fmla="*/ 58 w 374"/>
                    <a:gd name="T27" fmla="*/ 290 h 528"/>
                    <a:gd name="T28" fmla="*/ 54 w 374"/>
                    <a:gd name="T29" fmla="*/ 320 h 528"/>
                    <a:gd name="T30" fmla="*/ 42 w 374"/>
                    <a:gd name="T31" fmla="*/ 350 h 528"/>
                    <a:gd name="T32" fmla="*/ 66 w 374"/>
                    <a:gd name="T33" fmla="*/ 364 h 528"/>
                    <a:gd name="T34" fmla="*/ 82 w 374"/>
                    <a:gd name="T35" fmla="*/ 386 h 528"/>
                    <a:gd name="T36" fmla="*/ 106 w 374"/>
                    <a:gd name="T37" fmla="*/ 386 h 528"/>
                    <a:gd name="T38" fmla="*/ 100 w 374"/>
                    <a:gd name="T39" fmla="*/ 416 h 528"/>
                    <a:gd name="T40" fmla="*/ 88 w 374"/>
                    <a:gd name="T41" fmla="*/ 438 h 528"/>
                    <a:gd name="T42" fmla="*/ 88 w 374"/>
                    <a:gd name="T43" fmla="*/ 468 h 528"/>
                    <a:gd name="T44" fmla="*/ 106 w 374"/>
                    <a:gd name="T45" fmla="*/ 490 h 528"/>
                    <a:gd name="T46" fmla="*/ 118 w 374"/>
                    <a:gd name="T47" fmla="*/ 512 h 528"/>
                    <a:gd name="T48" fmla="*/ 136 w 374"/>
                    <a:gd name="T49" fmla="*/ 528 h 528"/>
                    <a:gd name="T50" fmla="*/ 146 w 374"/>
                    <a:gd name="T51" fmla="*/ 512 h 528"/>
                    <a:gd name="T52" fmla="*/ 146 w 374"/>
                    <a:gd name="T53" fmla="*/ 482 h 528"/>
                    <a:gd name="T54" fmla="*/ 140 w 374"/>
                    <a:gd name="T55" fmla="*/ 454 h 528"/>
                    <a:gd name="T56" fmla="*/ 158 w 374"/>
                    <a:gd name="T57" fmla="*/ 424 h 528"/>
                    <a:gd name="T58" fmla="*/ 164 w 374"/>
                    <a:gd name="T59" fmla="*/ 386 h 528"/>
                    <a:gd name="T60" fmla="*/ 188 w 374"/>
                    <a:gd name="T61" fmla="*/ 364 h 528"/>
                    <a:gd name="T62" fmla="*/ 210 w 374"/>
                    <a:gd name="T63" fmla="*/ 356 h 528"/>
                    <a:gd name="T64" fmla="*/ 234 w 374"/>
                    <a:gd name="T65" fmla="*/ 342 h 528"/>
                    <a:gd name="T66" fmla="*/ 258 w 374"/>
                    <a:gd name="T67" fmla="*/ 328 h 528"/>
                    <a:gd name="T68" fmla="*/ 288 w 374"/>
                    <a:gd name="T69" fmla="*/ 334 h 528"/>
                    <a:gd name="T70" fmla="*/ 310 w 374"/>
                    <a:gd name="T71" fmla="*/ 328 h 528"/>
                    <a:gd name="T72" fmla="*/ 322 w 374"/>
                    <a:gd name="T73" fmla="*/ 306 h 528"/>
                    <a:gd name="T74" fmla="*/ 304 w 374"/>
                    <a:gd name="T75" fmla="*/ 282 h 528"/>
                    <a:gd name="T76" fmla="*/ 322 w 374"/>
                    <a:gd name="T77" fmla="*/ 252 h 528"/>
                    <a:gd name="T78" fmla="*/ 322 w 374"/>
                    <a:gd name="T79" fmla="*/ 224 h 528"/>
                    <a:gd name="T80" fmla="*/ 322 w 374"/>
                    <a:gd name="T81" fmla="*/ 194 h 528"/>
                    <a:gd name="T82" fmla="*/ 322 w 374"/>
                    <a:gd name="T83" fmla="*/ 172 h 528"/>
                    <a:gd name="T84" fmla="*/ 340 w 374"/>
                    <a:gd name="T85" fmla="*/ 142 h 528"/>
                    <a:gd name="T86" fmla="*/ 364 w 374"/>
                    <a:gd name="T87" fmla="*/ 134 h 528"/>
                    <a:gd name="T88" fmla="*/ 374 w 374"/>
                    <a:gd name="T89" fmla="*/ 112 h 528"/>
                    <a:gd name="T90" fmla="*/ 368 w 374"/>
                    <a:gd name="T91" fmla="*/ 106 h 528"/>
                    <a:gd name="T92" fmla="*/ 346 w 374"/>
                    <a:gd name="T93" fmla="*/ 98 h 528"/>
                    <a:gd name="T94" fmla="*/ 322 w 374"/>
                    <a:gd name="T95" fmla="*/ 90 h 528"/>
                    <a:gd name="T96" fmla="*/ 300 w 374"/>
                    <a:gd name="T97" fmla="*/ 82 h 528"/>
                    <a:gd name="T98" fmla="*/ 276 w 374"/>
                    <a:gd name="T99" fmla="*/ 82 h 528"/>
                    <a:gd name="T100" fmla="*/ 252 w 374"/>
                    <a:gd name="T101" fmla="*/ 98 h 528"/>
                    <a:gd name="T102" fmla="*/ 228 w 374"/>
                    <a:gd name="T103" fmla="*/ 106 h 528"/>
                    <a:gd name="T104" fmla="*/ 216 w 374"/>
                    <a:gd name="T105" fmla="*/ 82 h 528"/>
                    <a:gd name="T106" fmla="*/ 222 w 374"/>
                    <a:gd name="T107" fmla="*/ 52 h 528"/>
                    <a:gd name="T108" fmla="*/ 204 w 374"/>
                    <a:gd name="T109" fmla="*/ 30 h 528"/>
                    <a:gd name="T110" fmla="*/ 182 w 374"/>
                    <a:gd name="T111" fmla="*/ 22 h 528"/>
                    <a:gd name="T112" fmla="*/ 158 w 374"/>
                    <a:gd name="T113" fmla="*/ 8 h 528"/>
                    <a:gd name="T114" fmla="*/ 134 w 374"/>
                    <a:gd name="T115" fmla="*/ 0 h 52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74"/>
                    <a:gd name="T175" fmla="*/ 0 h 528"/>
                    <a:gd name="T176" fmla="*/ 374 w 374"/>
                    <a:gd name="T177" fmla="*/ 528 h 52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74" h="528">
                      <a:moveTo>
                        <a:pt x="136" y="0"/>
                      </a:moveTo>
                      <a:lnTo>
                        <a:pt x="130" y="22"/>
                      </a:lnTo>
                      <a:lnTo>
                        <a:pt x="130" y="46"/>
                      </a:lnTo>
                      <a:lnTo>
                        <a:pt x="124" y="60"/>
                      </a:lnTo>
                      <a:lnTo>
                        <a:pt x="118" y="76"/>
                      </a:lnTo>
                      <a:lnTo>
                        <a:pt x="106" y="82"/>
                      </a:lnTo>
                      <a:lnTo>
                        <a:pt x="100" y="98"/>
                      </a:lnTo>
                      <a:lnTo>
                        <a:pt x="100" y="112"/>
                      </a:lnTo>
                      <a:lnTo>
                        <a:pt x="94" y="126"/>
                      </a:lnTo>
                      <a:lnTo>
                        <a:pt x="88" y="142"/>
                      </a:lnTo>
                      <a:lnTo>
                        <a:pt x="76" y="156"/>
                      </a:lnTo>
                      <a:lnTo>
                        <a:pt x="66" y="164"/>
                      </a:lnTo>
                      <a:lnTo>
                        <a:pt x="58" y="178"/>
                      </a:lnTo>
                      <a:lnTo>
                        <a:pt x="54" y="194"/>
                      </a:lnTo>
                      <a:lnTo>
                        <a:pt x="42" y="194"/>
                      </a:lnTo>
                      <a:lnTo>
                        <a:pt x="30" y="202"/>
                      </a:lnTo>
                      <a:lnTo>
                        <a:pt x="18" y="202"/>
                      </a:lnTo>
                      <a:lnTo>
                        <a:pt x="6" y="216"/>
                      </a:lnTo>
                      <a:lnTo>
                        <a:pt x="0" y="224"/>
                      </a:lnTo>
                      <a:lnTo>
                        <a:pt x="6" y="224"/>
                      </a:lnTo>
                      <a:lnTo>
                        <a:pt x="12" y="224"/>
                      </a:lnTo>
                      <a:lnTo>
                        <a:pt x="22" y="224"/>
                      </a:lnTo>
                      <a:lnTo>
                        <a:pt x="30" y="238"/>
                      </a:lnTo>
                      <a:lnTo>
                        <a:pt x="42" y="238"/>
                      </a:lnTo>
                      <a:lnTo>
                        <a:pt x="54" y="246"/>
                      </a:lnTo>
                      <a:lnTo>
                        <a:pt x="58" y="260"/>
                      </a:lnTo>
                      <a:lnTo>
                        <a:pt x="58" y="274"/>
                      </a:lnTo>
                      <a:lnTo>
                        <a:pt x="58" y="290"/>
                      </a:lnTo>
                      <a:lnTo>
                        <a:pt x="58" y="306"/>
                      </a:lnTo>
                      <a:lnTo>
                        <a:pt x="54" y="320"/>
                      </a:lnTo>
                      <a:lnTo>
                        <a:pt x="46" y="334"/>
                      </a:lnTo>
                      <a:lnTo>
                        <a:pt x="42" y="350"/>
                      </a:lnTo>
                      <a:lnTo>
                        <a:pt x="54" y="356"/>
                      </a:lnTo>
                      <a:lnTo>
                        <a:pt x="66" y="364"/>
                      </a:lnTo>
                      <a:lnTo>
                        <a:pt x="70" y="380"/>
                      </a:lnTo>
                      <a:lnTo>
                        <a:pt x="82" y="386"/>
                      </a:lnTo>
                      <a:lnTo>
                        <a:pt x="94" y="386"/>
                      </a:lnTo>
                      <a:lnTo>
                        <a:pt x="106" y="386"/>
                      </a:lnTo>
                      <a:lnTo>
                        <a:pt x="112" y="402"/>
                      </a:lnTo>
                      <a:lnTo>
                        <a:pt x="100" y="416"/>
                      </a:lnTo>
                      <a:lnTo>
                        <a:pt x="88" y="424"/>
                      </a:lnTo>
                      <a:lnTo>
                        <a:pt x="88" y="438"/>
                      </a:lnTo>
                      <a:lnTo>
                        <a:pt x="82" y="454"/>
                      </a:lnTo>
                      <a:lnTo>
                        <a:pt x="88" y="468"/>
                      </a:lnTo>
                      <a:lnTo>
                        <a:pt x="100" y="476"/>
                      </a:lnTo>
                      <a:lnTo>
                        <a:pt x="106" y="490"/>
                      </a:lnTo>
                      <a:lnTo>
                        <a:pt x="106" y="504"/>
                      </a:lnTo>
                      <a:lnTo>
                        <a:pt x="118" y="512"/>
                      </a:lnTo>
                      <a:lnTo>
                        <a:pt x="124" y="528"/>
                      </a:lnTo>
                      <a:lnTo>
                        <a:pt x="136" y="528"/>
                      </a:lnTo>
                      <a:lnTo>
                        <a:pt x="134" y="528"/>
                      </a:lnTo>
                      <a:lnTo>
                        <a:pt x="146" y="512"/>
                      </a:lnTo>
                      <a:lnTo>
                        <a:pt x="152" y="498"/>
                      </a:lnTo>
                      <a:lnTo>
                        <a:pt x="146" y="482"/>
                      </a:lnTo>
                      <a:lnTo>
                        <a:pt x="146" y="468"/>
                      </a:lnTo>
                      <a:lnTo>
                        <a:pt x="140" y="454"/>
                      </a:lnTo>
                      <a:lnTo>
                        <a:pt x="152" y="438"/>
                      </a:lnTo>
                      <a:lnTo>
                        <a:pt x="158" y="424"/>
                      </a:lnTo>
                      <a:lnTo>
                        <a:pt x="164" y="408"/>
                      </a:lnTo>
                      <a:lnTo>
                        <a:pt x="164" y="386"/>
                      </a:lnTo>
                      <a:lnTo>
                        <a:pt x="176" y="372"/>
                      </a:lnTo>
                      <a:lnTo>
                        <a:pt x="188" y="364"/>
                      </a:lnTo>
                      <a:lnTo>
                        <a:pt x="198" y="364"/>
                      </a:lnTo>
                      <a:lnTo>
                        <a:pt x="210" y="356"/>
                      </a:lnTo>
                      <a:lnTo>
                        <a:pt x="222" y="356"/>
                      </a:lnTo>
                      <a:lnTo>
                        <a:pt x="234" y="342"/>
                      </a:lnTo>
                      <a:lnTo>
                        <a:pt x="246" y="334"/>
                      </a:lnTo>
                      <a:lnTo>
                        <a:pt x="258" y="328"/>
                      </a:lnTo>
                      <a:lnTo>
                        <a:pt x="270" y="328"/>
                      </a:lnTo>
                      <a:lnTo>
                        <a:pt x="288" y="334"/>
                      </a:lnTo>
                      <a:lnTo>
                        <a:pt x="300" y="328"/>
                      </a:lnTo>
                      <a:lnTo>
                        <a:pt x="310" y="328"/>
                      </a:lnTo>
                      <a:lnTo>
                        <a:pt x="322" y="320"/>
                      </a:lnTo>
                      <a:lnTo>
                        <a:pt x="322" y="306"/>
                      </a:lnTo>
                      <a:lnTo>
                        <a:pt x="316" y="290"/>
                      </a:lnTo>
                      <a:lnTo>
                        <a:pt x="304" y="282"/>
                      </a:lnTo>
                      <a:lnTo>
                        <a:pt x="310" y="268"/>
                      </a:lnTo>
                      <a:lnTo>
                        <a:pt x="322" y="252"/>
                      </a:lnTo>
                      <a:lnTo>
                        <a:pt x="322" y="238"/>
                      </a:lnTo>
                      <a:lnTo>
                        <a:pt x="322" y="224"/>
                      </a:lnTo>
                      <a:lnTo>
                        <a:pt x="322" y="208"/>
                      </a:lnTo>
                      <a:lnTo>
                        <a:pt x="322" y="194"/>
                      </a:lnTo>
                      <a:lnTo>
                        <a:pt x="310" y="186"/>
                      </a:lnTo>
                      <a:lnTo>
                        <a:pt x="322" y="172"/>
                      </a:lnTo>
                      <a:lnTo>
                        <a:pt x="328" y="156"/>
                      </a:lnTo>
                      <a:lnTo>
                        <a:pt x="340" y="142"/>
                      </a:lnTo>
                      <a:lnTo>
                        <a:pt x="352" y="134"/>
                      </a:lnTo>
                      <a:lnTo>
                        <a:pt x="364" y="134"/>
                      </a:lnTo>
                      <a:lnTo>
                        <a:pt x="374" y="126"/>
                      </a:lnTo>
                      <a:lnTo>
                        <a:pt x="374" y="112"/>
                      </a:lnTo>
                      <a:lnTo>
                        <a:pt x="374" y="106"/>
                      </a:lnTo>
                      <a:lnTo>
                        <a:pt x="368" y="106"/>
                      </a:lnTo>
                      <a:lnTo>
                        <a:pt x="356" y="106"/>
                      </a:lnTo>
                      <a:lnTo>
                        <a:pt x="346" y="98"/>
                      </a:lnTo>
                      <a:lnTo>
                        <a:pt x="334" y="90"/>
                      </a:lnTo>
                      <a:lnTo>
                        <a:pt x="322" y="90"/>
                      </a:lnTo>
                      <a:lnTo>
                        <a:pt x="310" y="82"/>
                      </a:lnTo>
                      <a:lnTo>
                        <a:pt x="300" y="82"/>
                      </a:lnTo>
                      <a:lnTo>
                        <a:pt x="288" y="82"/>
                      </a:lnTo>
                      <a:lnTo>
                        <a:pt x="276" y="82"/>
                      </a:lnTo>
                      <a:lnTo>
                        <a:pt x="264" y="82"/>
                      </a:lnTo>
                      <a:lnTo>
                        <a:pt x="252" y="98"/>
                      </a:lnTo>
                      <a:lnTo>
                        <a:pt x="240" y="98"/>
                      </a:lnTo>
                      <a:lnTo>
                        <a:pt x="228" y="106"/>
                      </a:lnTo>
                      <a:lnTo>
                        <a:pt x="216" y="98"/>
                      </a:lnTo>
                      <a:lnTo>
                        <a:pt x="216" y="82"/>
                      </a:lnTo>
                      <a:lnTo>
                        <a:pt x="216" y="68"/>
                      </a:lnTo>
                      <a:lnTo>
                        <a:pt x="222" y="52"/>
                      </a:lnTo>
                      <a:lnTo>
                        <a:pt x="216" y="38"/>
                      </a:lnTo>
                      <a:lnTo>
                        <a:pt x="204" y="30"/>
                      </a:lnTo>
                      <a:lnTo>
                        <a:pt x="194" y="22"/>
                      </a:lnTo>
                      <a:lnTo>
                        <a:pt x="182" y="22"/>
                      </a:lnTo>
                      <a:lnTo>
                        <a:pt x="168" y="22"/>
                      </a:lnTo>
                      <a:lnTo>
                        <a:pt x="158" y="8"/>
                      </a:lnTo>
                      <a:lnTo>
                        <a:pt x="146" y="2"/>
                      </a:lnTo>
                      <a:lnTo>
                        <a:pt x="134" y="0"/>
                      </a:lnTo>
                      <a:lnTo>
                        <a:pt x="136" y="0"/>
                      </a:lnTo>
                    </a:path>
                  </a:pathLst>
                </a:custGeom>
                <a:grp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</p:grpSp>
        </p:grpSp>
      </p:grpSp>
      <p:grpSp>
        <p:nvGrpSpPr>
          <p:cNvPr id="147" name="CustomShape 1"/>
          <p:cNvGrpSpPr>
            <a:grpSpLocks/>
          </p:cNvGrpSpPr>
          <p:nvPr/>
        </p:nvGrpSpPr>
        <p:grpSpPr bwMode="auto">
          <a:xfrm>
            <a:off x="520131" y="92914"/>
            <a:ext cx="7909438" cy="660214"/>
            <a:chOff x="1594" y="422"/>
            <a:chExt cx="3863" cy="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8" name="CustomShape 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9" name="Text Box 18"/>
            <p:cNvSpPr txBox="1">
              <a:spLocks noChangeArrowheads="1"/>
            </p:cNvSpPr>
            <p:nvPr/>
          </p:nvSpPr>
          <p:spPr bwMode="auto">
            <a:xfrm>
              <a:off x="1594" y="469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/>
                <a:t>O EXÉRCITO BRASILEIRO</a:t>
              </a:r>
              <a:endParaRPr lang="pt-BR" dirty="0"/>
            </a:p>
          </p:txBody>
        </p:sp>
      </p:grpSp>
      <p:cxnSp>
        <p:nvCxnSpPr>
          <p:cNvPr id="242" name="Conector de seta reta 241"/>
          <p:cNvCxnSpPr>
            <a:endCxn id="139" idx="1"/>
          </p:cNvCxnSpPr>
          <p:nvPr/>
        </p:nvCxnSpPr>
        <p:spPr>
          <a:xfrm>
            <a:off x="4920344" y="3222181"/>
            <a:ext cx="1891381" cy="1342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96" name="AutoShape 200" descr="Resultado de imagem para dragoes da independencia"/>
          <p:cNvSpPr>
            <a:spLocks noChangeAspect="1" noChangeArrowheads="1"/>
          </p:cNvSpPr>
          <p:nvPr/>
        </p:nvSpPr>
        <p:spPr bwMode="auto">
          <a:xfrm>
            <a:off x="155577" y="-136525"/>
            <a:ext cx="296863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5897" name="AutoShape 202" descr="Resultado de imagem para dragoes da independencia"/>
          <p:cNvSpPr>
            <a:spLocks noChangeAspect="1" noChangeArrowheads="1"/>
          </p:cNvSpPr>
          <p:nvPr/>
        </p:nvSpPr>
        <p:spPr bwMode="auto">
          <a:xfrm>
            <a:off x="155577" y="-136525"/>
            <a:ext cx="296863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" name="Text Box 18"/>
          <p:cNvSpPr txBox="1">
            <a:spLocks noChangeArrowheads="1"/>
          </p:cNvSpPr>
          <p:nvPr/>
        </p:nvSpPr>
        <p:spPr bwMode="auto">
          <a:xfrm>
            <a:off x="895665" y="4891210"/>
            <a:ext cx="5518298" cy="69241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A6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ejaVu Sans" pitchFamily="34" charset="0"/>
              </a:defRPr>
            </a:lvl1pPr>
          </a:lstStyle>
          <a:p>
            <a:pPr eaLnBrk="0" hangingPunct="0">
              <a:defRPr/>
            </a:pPr>
            <a:r>
              <a:rPr lang="pt-BR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rPr>
              <a:t>VISITA DE PARLAMENTARES AO CMA</a:t>
            </a:r>
          </a:p>
          <a:p>
            <a:pPr eaLnBrk="0" hangingPunct="0">
              <a:defRPr/>
            </a:pPr>
            <a:r>
              <a:rPr lang="pt-BR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rPr>
              <a:t>JUNHO DE 2017</a:t>
            </a:r>
          </a:p>
        </p:txBody>
      </p:sp>
      <p:sp>
        <p:nvSpPr>
          <p:cNvPr id="257" name="AutoShape 204"/>
          <p:cNvSpPr>
            <a:spLocks noChangeArrowheads="1"/>
          </p:cNvSpPr>
          <p:nvPr/>
        </p:nvSpPr>
        <p:spPr bwMode="auto">
          <a:xfrm>
            <a:off x="5857680" y="2944036"/>
            <a:ext cx="130175" cy="130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 sz="1400" b="1"/>
          </a:p>
        </p:txBody>
      </p:sp>
      <p:cxnSp>
        <p:nvCxnSpPr>
          <p:cNvPr id="259" name="Conector de seta reta 258"/>
          <p:cNvCxnSpPr>
            <a:endCxn id="257" idx="1"/>
          </p:cNvCxnSpPr>
          <p:nvPr/>
        </p:nvCxnSpPr>
        <p:spPr>
          <a:xfrm flipV="1">
            <a:off x="5170715" y="3009122"/>
            <a:ext cx="719509" cy="3219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1" descr="C:\Users\auditorio3sch\Desktop\Fotos\visita manaus 424.JPG"/>
          <p:cNvPicPr>
            <a:picLocks noChangeAspect="1" noChangeArrowheads="1"/>
          </p:cNvPicPr>
          <p:nvPr/>
        </p:nvPicPr>
        <p:blipFill>
          <a:blip r:embed="rId4" cstate="print"/>
          <a:srcRect l="15644" t="21523" r="19256" b="26667"/>
          <a:stretch>
            <a:fillRect/>
          </a:stretch>
        </p:blipFill>
        <p:spPr bwMode="auto">
          <a:xfrm>
            <a:off x="65317" y="1337272"/>
            <a:ext cx="5949507" cy="31694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0787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3" name="Group 11"/>
          <p:cNvGrpSpPr>
            <a:grpSpLocks/>
          </p:cNvGrpSpPr>
          <p:nvPr/>
        </p:nvGrpSpPr>
        <p:grpSpPr bwMode="auto">
          <a:xfrm>
            <a:off x="152400" y="5883275"/>
            <a:ext cx="2268538" cy="596900"/>
            <a:chOff x="0" y="0"/>
            <a:chExt cx="1429" cy="376"/>
          </a:xfrm>
        </p:grpSpPr>
        <p:pic>
          <p:nvPicPr>
            <p:cNvPr id="85049" name="Picture 1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9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" name="Text Box 10"/>
          <p:cNvSpPr txBox="1">
            <a:spLocks noChangeArrowheads="1"/>
          </p:cNvSpPr>
          <p:nvPr/>
        </p:nvSpPr>
        <p:spPr bwMode="auto">
          <a:xfrm>
            <a:off x="838200" y="87313"/>
            <a:ext cx="7334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241" dir="2658359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n-ea"/>
                <a:cs typeface="Arial"/>
              </a:rPr>
              <a:t>SISFRON</a:t>
            </a:r>
            <a:endParaRPr lang="pt-BR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+mn-ea"/>
              <a:cs typeface="Arial"/>
            </a:endParaRPr>
          </a:p>
        </p:txBody>
      </p:sp>
      <p:grpSp>
        <p:nvGrpSpPr>
          <p:cNvPr id="84995" name="Group 73"/>
          <p:cNvGrpSpPr>
            <a:grpSpLocks/>
          </p:cNvGrpSpPr>
          <p:nvPr/>
        </p:nvGrpSpPr>
        <p:grpSpPr bwMode="auto">
          <a:xfrm>
            <a:off x="195263" y="1414463"/>
            <a:ext cx="8702675" cy="5065712"/>
            <a:chOff x="195262" y="1414463"/>
            <a:chExt cx="8702675" cy="5065712"/>
          </a:xfrm>
        </p:grpSpPr>
        <p:grpSp>
          <p:nvGrpSpPr>
            <p:cNvPr id="84997" name="Group 1"/>
            <p:cNvGrpSpPr>
              <a:grpSpLocks/>
            </p:cNvGrpSpPr>
            <p:nvPr/>
          </p:nvGrpSpPr>
          <p:grpSpPr bwMode="auto">
            <a:xfrm>
              <a:off x="2620962" y="2117725"/>
              <a:ext cx="3719513" cy="3683000"/>
              <a:chOff x="0" y="0"/>
              <a:chExt cx="2343" cy="2320"/>
            </a:xfrm>
          </p:grpSpPr>
          <p:pic>
            <p:nvPicPr>
              <p:cNvPr id="85048" name="Picture 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343" cy="2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4998" name="Group 7"/>
            <p:cNvGrpSpPr>
              <a:grpSpLocks/>
            </p:cNvGrpSpPr>
            <p:nvPr/>
          </p:nvGrpSpPr>
          <p:grpSpPr bwMode="auto">
            <a:xfrm>
              <a:off x="2605087" y="1436688"/>
              <a:ext cx="3721100" cy="609600"/>
              <a:chOff x="0" y="0"/>
              <a:chExt cx="2344" cy="384"/>
            </a:xfrm>
          </p:grpSpPr>
          <p:pic>
            <p:nvPicPr>
              <p:cNvPr id="85047" name="Picture 8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344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4999" name="Group 9"/>
            <p:cNvGrpSpPr>
              <a:grpSpLocks/>
            </p:cNvGrpSpPr>
            <p:nvPr/>
          </p:nvGrpSpPr>
          <p:grpSpPr bwMode="auto">
            <a:xfrm>
              <a:off x="203200" y="1439863"/>
              <a:ext cx="2268537" cy="603250"/>
              <a:chOff x="0" y="0"/>
              <a:chExt cx="1429" cy="380"/>
            </a:xfrm>
          </p:grpSpPr>
          <p:pic>
            <p:nvPicPr>
              <p:cNvPr id="85046" name="Picture 1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429" cy="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5000" name="Rectangle 13"/>
            <p:cNvSpPr>
              <a:spLocks/>
            </p:cNvSpPr>
            <p:nvPr/>
          </p:nvSpPr>
          <p:spPr bwMode="auto">
            <a:xfrm>
              <a:off x="431800" y="1524000"/>
              <a:ext cx="16891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sz="2400" b="1">
                  <a:solidFill>
                    <a:srgbClr val="000000"/>
                  </a:solidFill>
                  <a:latin typeface="Trebuchet MS" charset="0"/>
                  <a:sym typeface="Trebuchet MS" charset="0"/>
                </a:rPr>
                <a:t>Sensores</a:t>
              </a:r>
            </a:p>
          </p:txBody>
        </p:sp>
        <p:sp>
          <p:nvSpPr>
            <p:cNvPr id="85001" name="Rectangle 14"/>
            <p:cNvSpPr>
              <a:spLocks/>
            </p:cNvSpPr>
            <p:nvPr/>
          </p:nvSpPr>
          <p:spPr bwMode="auto">
            <a:xfrm>
              <a:off x="3527425" y="1524000"/>
              <a:ext cx="16891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400"/>
                </a:spcBef>
              </a:pPr>
              <a:r>
                <a:rPr lang="en-US" sz="2400" b="1">
                  <a:solidFill>
                    <a:srgbClr val="000000"/>
                  </a:solidFill>
                  <a:latin typeface="Trebuchet MS" charset="0"/>
                  <a:sym typeface="Trebuchet MS" charset="0"/>
                </a:rPr>
                <a:t>Decisores</a:t>
              </a:r>
            </a:p>
          </p:txBody>
        </p:sp>
        <p:sp>
          <p:nvSpPr>
            <p:cNvPr id="85002" name="Rectangle 15"/>
            <p:cNvSpPr>
              <a:spLocks/>
            </p:cNvSpPr>
            <p:nvPr/>
          </p:nvSpPr>
          <p:spPr bwMode="auto">
            <a:xfrm>
              <a:off x="287337" y="5969000"/>
              <a:ext cx="20193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150"/>
                </a:spcBef>
              </a:pPr>
              <a:r>
                <a:rPr lang="en-US" sz="2000" b="1">
                  <a:solidFill>
                    <a:srgbClr val="000000"/>
                  </a:solidFill>
                  <a:latin typeface="Trebuchet MS" charset="0"/>
                  <a:sym typeface="Trebuchet MS" charset="0"/>
                </a:rPr>
                <a:t>Sensoriamento</a:t>
              </a:r>
            </a:p>
          </p:txBody>
        </p:sp>
        <p:grpSp>
          <p:nvGrpSpPr>
            <p:cNvPr id="85003" name="Group 16"/>
            <p:cNvGrpSpPr>
              <a:grpSpLocks/>
            </p:cNvGrpSpPr>
            <p:nvPr/>
          </p:nvGrpSpPr>
          <p:grpSpPr bwMode="auto">
            <a:xfrm>
              <a:off x="2713037" y="2286000"/>
              <a:ext cx="3492499" cy="381000"/>
              <a:chOff x="0" y="62"/>
              <a:chExt cx="2199" cy="240"/>
            </a:xfrm>
          </p:grpSpPr>
          <p:sp>
            <p:nvSpPr>
              <p:cNvPr id="85043" name="Rectangle 17"/>
              <p:cNvSpPr>
                <a:spLocks/>
              </p:cNvSpPr>
              <p:nvPr/>
            </p:nvSpPr>
            <p:spPr bwMode="auto">
              <a:xfrm>
                <a:off x="677" y="62"/>
                <a:ext cx="831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 algn="ctr">
                  <a:spcBef>
                    <a:spcPts val="1150"/>
                  </a:spcBef>
                </a:pPr>
                <a:r>
                  <a:rPr lang="en-US" b="1">
                    <a:solidFill>
                      <a:srgbClr val="FF2712"/>
                    </a:solidFill>
                  </a:rPr>
                  <a:t>C</a:t>
                </a:r>
                <a:r>
                  <a:rPr lang="en-US" b="1" baseline="30000">
                    <a:solidFill>
                      <a:srgbClr val="FF2712"/>
                    </a:solidFill>
                  </a:rPr>
                  <a:t>2</a:t>
                </a:r>
              </a:p>
            </p:txBody>
          </p:sp>
          <p:sp>
            <p:nvSpPr>
              <p:cNvPr id="85044" name="Line 18"/>
              <p:cNvSpPr>
                <a:spLocks noChangeShapeType="1"/>
              </p:cNvSpPr>
              <p:nvPr/>
            </p:nvSpPr>
            <p:spPr bwMode="auto">
              <a:xfrm>
                <a:off x="1223" y="123"/>
                <a:ext cx="976" cy="1"/>
              </a:xfrm>
              <a:prstGeom prst="line">
                <a:avLst/>
              </a:prstGeom>
              <a:noFill/>
              <a:ln w="57150">
                <a:solidFill>
                  <a:srgbClr val="D90B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5045" name="Line 19"/>
              <p:cNvSpPr>
                <a:spLocks noChangeShapeType="1"/>
              </p:cNvSpPr>
              <p:nvPr/>
            </p:nvSpPr>
            <p:spPr bwMode="auto">
              <a:xfrm flipH="1">
                <a:off x="0" y="115"/>
                <a:ext cx="936" cy="1"/>
              </a:xfrm>
              <a:prstGeom prst="line">
                <a:avLst/>
              </a:prstGeom>
              <a:noFill/>
              <a:ln w="57150">
                <a:solidFill>
                  <a:srgbClr val="D90B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5004" name="Group 20"/>
            <p:cNvGrpSpPr>
              <a:grpSpLocks/>
            </p:cNvGrpSpPr>
            <p:nvPr/>
          </p:nvGrpSpPr>
          <p:grpSpPr bwMode="auto">
            <a:xfrm>
              <a:off x="5503862" y="3186113"/>
              <a:ext cx="381000" cy="1343025"/>
              <a:chOff x="0" y="0"/>
              <a:chExt cx="240" cy="846"/>
            </a:xfrm>
          </p:grpSpPr>
          <p:sp>
            <p:nvSpPr>
              <p:cNvPr id="85040" name="AutoShape 21"/>
              <p:cNvSpPr>
                <a:spLocks/>
              </p:cNvSpPr>
              <p:nvPr/>
            </p:nvSpPr>
            <p:spPr bwMode="auto">
              <a:xfrm>
                <a:off x="0" y="0"/>
                <a:ext cx="240" cy="846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302 h 21600"/>
                  <a:gd name="T4" fmla="*/ 240 w 21600"/>
                  <a:gd name="T5" fmla="*/ 475 h 21600"/>
                  <a:gd name="T6" fmla="*/ 80 w 21600"/>
                  <a:gd name="T7" fmla="*/ 760 h 21600"/>
                  <a:gd name="T8" fmla="*/ 80 w 21600"/>
                  <a:gd name="T9" fmla="*/ 846 h 21600"/>
                  <a:gd name="T10" fmla="*/ 0 w 21600"/>
                  <a:gd name="T11" fmla="*/ 691 h 21600"/>
                  <a:gd name="T12" fmla="*/ 80 w 21600"/>
                  <a:gd name="T13" fmla="*/ 501 h 21600"/>
                  <a:gd name="T14" fmla="*/ 80 w 21600"/>
                  <a:gd name="T15" fmla="*/ 587 h 21600"/>
                  <a:gd name="T16" fmla="*/ 230 w 21600"/>
                  <a:gd name="T17" fmla="*/ 388 h 21600"/>
                  <a:gd name="T18" fmla="*/ 0 w 21600"/>
                  <a:gd name="T19" fmla="*/ 173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600"/>
                  <a:gd name="T37" fmla="*/ 0 h 21600"/>
                  <a:gd name="T38" fmla="*/ 21600 w 21600"/>
                  <a:gd name="T39" fmla="*/ 21600 h 216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3454"/>
                      <a:pt x="21600" y="7715"/>
                    </a:cubicBezTo>
                    <a:lnTo>
                      <a:pt x="21600" y="12123"/>
                    </a:lnTo>
                    <a:cubicBezTo>
                      <a:pt x="21600" y="15392"/>
                      <a:pt x="15830" y="18307"/>
                      <a:pt x="7201" y="19396"/>
                    </a:cubicBezTo>
                    <a:lnTo>
                      <a:pt x="7200" y="21600"/>
                    </a:lnTo>
                    <a:lnTo>
                      <a:pt x="0" y="17633"/>
                    </a:lnTo>
                    <a:lnTo>
                      <a:pt x="7200" y="12783"/>
                    </a:lnTo>
                    <a:lnTo>
                      <a:pt x="7201" y="14988"/>
                    </a:lnTo>
                    <a:cubicBezTo>
                      <a:pt x="13710" y="14166"/>
                      <a:pt x="18727" y="12282"/>
                      <a:pt x="20700" y="9919"/>
                    </a:cubicBezTo>
                    <a:cubicBezTo>
                      <a:pt x="17970" y="6649"/>
                      <a:pt x="9552" y="4408"/>
                      <a:pt x="0" y="4408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5041" name="AutoShape 22"/>
              <p:cNvSpPr>
                <a:spLocks/>
              </p:cNvSpPr>
              <p:nvPr/>
            </p:nvSpPr>
            <p:spPr bwMode="auto">
              <a:xfrm>
                <a:off x="0" y="0"/>
                <a:ext cx="240" cy="475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302 h 21600"/>
                  <a:gd name="T4" fmla="*/ 240 w 21600"/>
                  <a:gd name="T5" fmla="*/ 475 h 21600"/>
                  <a:gd name="T6" fmla="*/ 0 w 21600"/>
                  <a:gd name="T7" fmla="*/ 173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6154"/>
                      <a:pt x="21600" y="13745"/>
                    </a:cubicBezTo>
                    <a:lnTo>
                      <a:pt x="21600" y="21600"/>
                    </a:lnTo>
                    <a:cubicBezTo>
                      <a:pt x="21600" y="14009"/>
                      <a:pt x="11929" y="7855"/>
                      <a:pt x="0" y="7855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CCCC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5042" name="AutoShape 23"/>
              <p:cNvSpPr>
                <a:spLocks/>
              </p:cNvSpPr>
              <p:nvPr/>
            </p:nvSpPr>
            <p:spPr bwMode="auto">
              <a:xfrm>
                <a:off x="229" y="388"/>
                <a:ext cx="11" cy="87"/>
              </a:xfrm>
              <a:custGeom>
                <a:avLst/>
                <a:gdLst>
                  <a:gd name="T0" fmla="*/ 11 w 21600"/>
                  <a:gd name="T1" fmla="*/ 87 h 21600"/>
                  <a:gd name="T2" fmla="*/ 0 w 21600"/>
                  <a:gd name="T3" fmla="*/ 0 h 21600"/>
                  <a:gd name="T4" fmla="*/ 0 60000 65536"/>
                  <a:gd name="T5" fmla="*/ 0 60000 65536"/>
                  <a:gd name="T6" fmla="*/ 0 w 21600"/>
                  <a:gd name="T7" fmla="*/ 0 h 21600"/>
                  <a:gd name="T8" fmla="*/ 21600 w 21600"/>
                  <a:gd name="T9" fmla="*/ 21600 h 2160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cubicBezTo>
                      <a:pt x="21600" y="14285"/>
                      <a:pt x="14324" y="7010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5005" name="Group 24"/>
            <p:cNvGrpSpPr>
              <a:grpSpLocks/>
            </p:cNvGrpSpPr>
            <p:nvPr/>
          </p:nvGrpSpPr>
          <p:grpSpPr bwMode="auto">
            <a:xfrm rot="10800000">
              <a:off x="3141662" y="3136900"/>
              <a:ext cx="381000" cy="1343025"/>
              <a:chOff x="0" y="0"/>
              <a:chExt cx="240" cy="846"/>
            </a:xfrm>
          </p:grpSpPr>
          <p:sp>
            <p:nvSpPr>
              <p:cNvPr id="85037" name="AutoShape 25"/>
              <p:cNvSpPr>
                <a:spLocks/>
              </p:cNvSpPr>
              <p:nvPr/>
            </p:nvSpPr>
            <p:spPr bwMode="auto">
              <a:xfrm>
                <a:off x="0" y="0"/>
                <a:ext cx="240" cy="846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302 h 21600"/>
                  <a:gd name="T4" fmla="*/ 240 w 21600"/>
                  <a:gd name="T5" fmla="*/ 475 h 21600"/>
                  <a:gd name="T6" fmla="*/ 80 w 21600"/>
                  <a:gd name="T7" fmla="*/ 760 h 21600"/>
                  <a:gd name="T8" fmla="*/ 80 w 21600"/>
                  <a:gd name="T9" fmla="*/ 846 h 21600"/>
                  <a:gd name="T10" fmla="*/ 0 w 21600"/>
                  <a:gd name="T11" fmla="*/ 691 h 21600"/>
                  <a:gd name="T12" fmla="*/ 80 w 21600"/>
                  <a:gd name="T13" fmla="*/ 501 h 21600"/>
                  <a:gd name="T14" fmla="*/ 80 w 21600"/>
                  <a:gd name="T15" fmla="*/ 587 h 21600"/>
                  <a:gd name="T16" fmla="*/ 230 w 21600"/>
                  <a:gd name="T17" fmla="*/ 388 h 21600"/>
                  <a:gd name="T18" fmla="*/ 0 w 21600"/>
                  <a:gd name="T19" fmla="*/ 173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600"/>
                  <a:gd name="T37" fmla="*/ 0 h 21600"/>
                  <a:gd name="T38" fmla="*/ 21600 w 21600"/>
                  <a:gd name="T39" fmla="*/ 21600 h 216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3454"/>
                      <a:pt x="21600" y="7715"/>
                    </a:cubicBezTo>
                    <a:lnTo>
                      <a:pt x="21600" y="12123"/>
                    </a:lnTo>
                    <a:cubicBezTo>
                      <a:pt x="21600" y="15392"/>
                      <a:pt x="15830" y="18307"/>
                      <a:pt x="7201" y="19396"/>
                    </a:cubicBezTo>
                    <a:lnTo>
                      <a:pt x="7200" y="21600"/>
                    </a:lnTo>
                    <a:lnTo>
                      <a:pt x="0" y="17633"/>
                    </a:lnTo>
                    <a:lnTo>
                      <a:pt x="7200" y="12783"/>
                    </a:lnTo>
                    <a:lnTo>
                      <a:pt x="7201" y="14988"/>
                    </a:lnTo>
                    <a:cubicBezTo>
                      <a:pt x="13710" y="14166"/>
                      <a:pt x="18727" y="12282"/>
                      <a:pt x="20700" y="9919"/>
                    </a:cubicBezTo>
                    <a:cubicBezTo>
                      <a:pt x="17970" y="6649"/>
                      <a:pt x="9552" y="4408"/>
                      <a:pt x="0" y="4408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5038" name="AutoShape 26"/>
              <p:cNvSpPr>
                <a:spLocks/>
              </p:cNvSpPr>
              <p:nvPr/>
            </p:nvSpPr>
            <p:spPr bwMode="auto">
              <a:xfrm>
                <a:off x="0" y="0"/>
                <a:ext cx="240" cy="475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302 h 21600"/>
                  <a:gd name="T4" fmla="*/ 240 w 21600"/>
                  <a:gd name="T5" fmla="*/ 475 h 21600"/>
                  <a:gd name="T6" fmla="*/ 0 w 21600"/>
                  <a:gd name="T7" fmla="*/ 173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6154"/>
                      <a:pt x="21600" y="13745"/>
                    </a:cubicBezTo>
                    <a:lnTo>
                      <a:pt x="21600" y="21600"/>
                    </a:lnTo>
                    <a:cubicBezTo>
                      <a:pt x="21600" y="14009"/>
                      <a:pt x="11929" y="7855"/>
                      <a:pt x="0" y="7855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CCCC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5039" name="AutoShape 27"/>
              <p:cNvSpPr>
                <a:spLocks/>
              </p:cNvSpPr>
              <p:nvPr/>
            </p:nvSpPr>
            <p:spPr bwMode="auto">
              <a:xfrm>
                <a:off x="229" y="388"/>
                <a:ext cx="11" cy="87"/>
              </a:xfrm>
              <a:custGeom>
                <a:avLst/>
                <a:gdLst>
                  <a:gd name="T0" fmla="*/ 11 w 21600"/>
                  <a:gd name="T1" fmla="*/ 87 h 21600"/>
                  <a:gd name="T2" fmla="*/ 0 w 21600"/>
                  <a:gd name="T3" fmla="*/ 0 h 21600"/>
                  <a:gd name="T4" fmla="*/ 0 60000 65536"/>
                  <a:gd name="T5" fmla="*/ 0 60000 65536"/>
                  <a:gd name="T6" fmla="*/ 0 w 21600"/>
                  <a:gd name="T7" fmla="*/ 0 h 21600"/>
                  <a:gd name="T8" fmla="*/ 21600 w 21600"/>
                  <a:gd name="T9" fmla="*/ 21600 h 2160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cubicBezTo>
                      <a:pt x="21600" y="14285"/>
                      <a:pt x="14324" y="7010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5006" name="Group 28"/>
            <p:cNvGrpSpPr>
              <a:grpSpLocks/>
            </p:cNvGrpSpPr>
            <p:nvPr/>
          </p:nvGrpSpPr>
          <p:grpSpPr bwMode="auto">
            <a:xfrm rot="-5400000">
              <a:off x="4306094" y="2202656"/>
              <a:ext cx="381000" cy="1344613"/>
              <a:chOff x="0" y="0"/>
              <a:chExt cx="240" cy="846"/>
            </a:xfrm>
          </p:grpSpPr>
          <p:sp>
            <p:nvSpPr>
              <p:cNvPr id="85034" name="AutoShape 29"/>
              <p:cNvSpPr>
                <a:spLocks/>
              </p:cNvSpPr>
              <p:nvPr/>
            </p:nvSpPr>
            <p:spPr bwMode="auto">
              <a:xfrm>
                <a:off x="0" y="0"/>
                <a:ext cx="240" cy="846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302 h 21600"/>
                  <a:gd name="T4" fmla="*/ 240 w 21600"/>
                  <a:gd name="T5" fmla="*/ 475 h 21600"/>
                  <a:gd name="T6" fmla="*/ 80 w 21600"/>
                  <a:gd name="T7" fmla="*/ 760 h 21600"/>
                  <a:gd name="T8" fmla="*/ 80 w 21600"/>
                  <a:gd name="T9" fmla="*/ 846 h 21600"/>
                  <a:gd name="T10" fmla="*/ 0 w 21600"/>
                  <a:gd name="T11" fmla="*/ 691 h 21600"/>
                  <a:gd name="T12" fmla="*/ 80 w 21600"/>
                  <a:gd name="T13" fmla="*/ 501 h 21600"/>
                  <a:gd name="T14" fmla="*/ 80 w 21600"/>
                  <a:gd name="T15" fmla="*/ 587 h 21600"/>
                  <a:gd name="T16" fmla="*/ 230 w 21600"/>
                  <a:gd name="T17" fmla="*/ 388 h 21600"/>
                  <a:gd name="T18" fmla="*/ 0 w 21600"/>
                  <a:gd name="T19" fmla="*/ 173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600"/>
                  <a:gd name="T37" fmla="*/ 0 h 21600"/>
                  <a:gd name="T38" fmla="*/ 21600 w 21600"/>
                  <a:gd name="T39" fmla="*/ 21600 h 216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3454"/>
                      <a:pt x="21600" y="7715"/>
                    </a:cubicBezTo>
                    <a:lnTo>
                      <a:pt x="21600" y="12123"/>
                    </a:lnTo>
                    <a:cubicBezTo>
                      <a:pt x="21600" y="15392"/>
                      <a:pt x="15830" y="18307"/>
                      <a:pt x="7201" y="19396"/>
                    </a:cubicBezTo>
                    <a:lnTo>
                      <a:pt x="7200" y="21600"/>
                    </a:lnTo>
                    <a:lnTo>
                      <a:pt x="0" y="17633"/>
                    </a:lnTo>
                    <a:lnTo>
                      <a:pt x="7200" y="12783"/>
                    </a:lnTo>
                    <a:lnTo>
                      <a:pt x="7201" y="14988"/>
                    </a:lnTo>
                    <a:cubicBezTo>
                      <a:pt x="13710" y="14166"/>
                      <a:pt x="18727" y="12282"/>
                      <a:pt x="20700" y="9919"/>
                    </a:cubicBezTo>
                    <a:cubicBezTo>
                      <a:pt x="17970" y="6649"/>
                      <a:pt x="9552" y="4408"/>
                      <a:pt x="0" y="4408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5035" name="AutoShape 30"/>
              <p:cNvSpPr>
                <a:spLocks/>
              </p:cNvSpPr>
              <p:nvPr/>
            </p:nvSpPr>
            <p:spPr bwMode="auto">
              <a:xfrm>
                <a:off x="0" y="0"/>
                <a:ext cx="240" cy="475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302 h 21600"/>
                  <a:gd name="T4" fmla="*/ 240 w 21600"/>
                  <a:gd name="T5" fmla="*/ 475 h 21600"/>
                  <a:gd name="T6" fmla="*/ 0 w 21600"/>
                  <a:gd name="T7" fmla="*/ 173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6154"/>
                      <a:pt x="21600" y="13745"/>
                    </a:cubicBezTo>
                    <a:lnTo>
                      <a:pt x="21600" y="21600"/>
                    </a:lnTo>
                    <a:cubicBezTo>
                      <a:pt x="21600" y="14009"/>
                      <a:pt x="11929" y="7855"/>
                      <a:pt x="0" y="7855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CCCC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5036" name="AutoShape 31"/>
              <p:cNvSpPr>
                <a:spLocks/>
              </p:cNvSpPr>
              <p:nvPr/>
            </p:nvSpPr>
            <p:spPr bwMode="auto">
              <a:xfrm>
                <a:off x="227" y="390"/>
                <a:ext cx="10" cy="86"/>
              </a:xfrm>
              <a:custGeom>
                <a:avLst/>
                <a:gdLst>
                  <a:gd name="T0" fmla="*/ 10 w 21600"/>
                  <a:gd name="T1" fmla="*/ 86 h 21600"/>
                  <a:gd name="T2" fmla="*/ 0 w 21600"/>
                  <a:gd name="T3" fmla="*/ 0 h 21600"/>
                  <a:gd name="T4" fmla="*/ 0 60000 65536"/>
                  <a:gd name="T5" fmla="*/ 0 60000 65536"/>
                  <a:gd name="T6" fmla="*/ 0 w 21600"/>
                  <a:gd name="T7" fmla="*/ 0 h 21600"/>
                  <a:gd name="T8" fmla="*/ 21600 w 21600"/>
                  <a:gd name="T9" fmla="*/ 21600 h 2160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cubicBezTo>
                      <a:pt x="21600" y="14285"/>
                      <a:pt x="14324" y="7010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5007" name="Group 32"/>
            <p:cNvGrpSpPr>
              <a:grpSpLocks/>
            </p:cNvGrpSpPr>
            <p:nvPr/>
          </p:nvGrpSpPr>
          <p:grpSpPr bwMode="auto">
            <a:xfrm rot="5400000">
              <a:off x="4258469" y="4058443"/>
              <a:ext cx="381000" cy="1344613"/>
              <a:chOff x="0" y="0"/>
              <a:chExt cx="240" cy="846"/>
            </a:xfrm>
          </p:grpSpPr>
          <p:sp>
            <p:nvSpPr>
              <p:cNvPr id="85031" name="AutoShape 33"/>
              <p:cNvSpPr>
                <a:spLocks/>
              </p:cNvSpPr>
              <p:nvPr/>
            </p:nvSpPr>
            <p:spPr bwMode="auto">
              <a:xfrm>
                <a:off x="0" y="0"/>
                <a:ext cx="240" cy="846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302 h 21600"/>
                  <a:gd name="T4" fmla="*/ 240 w 21600"/>
                  <a:gd name="T5" fmla="*/ 475 h 21600"/>
                  <a:gd name="T6" fmla="*/ 80 w 21600"/>
                  <a:gd name="T7" fmla="*/ 760 h 21600"/>
                  <a:gd name="T8" fmla="*/ 80 w 21600"/>
                  <a:gd name="T9" fmla="*/ 846 h 21600"/>
                  <a:gd name="T10" fmla="*/ 0 w 21600"/>
                  <a:gd name="T11" fmla="*/ 691 h 21600"/>
                  <a:gd name="T12" fmla="*/ 80 w 21600"/>
                  <a:gd name="T13" fmla="*/ 501 h 21600"/>
                  <a:gd name="T14" fmla="*/ 80 w 21600"/>
                  <a:gd name="T15" fmla="*/ 587 h 21600"/>
                  <a:gd name="T16" fmla="*/ 230 w 21600"/>
                  <a:gd name="T17" fmla="*/ 388 h 21600"/>
                  <a:gd name="T18" fmla="*/ 0 w 21600"/>
                  <a:gd name="T19" fmla="*/ 173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600"/>
                  <a:gd name="T37" fmla="*/ 0 h 21600"/>
                  <a:gd name="T38" fmla="*/ 21600 w 21600"/>
                  <a:gd name="T39" fmla="*/ 21600 h 216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3454"/>
                      <a:pt x="21600" y="7715"/>
                    </a:cubicBezTo>
                    <a:lnTo>
                      <a:pt x="21600" y="12123"/>
                    </a:lnTo>
                    <a:cubicBezTo>
                      <a:pt x="21600" y="15392"/>
                      <a:pt x="15830" y="18307"/>
                      <a:pt x="7201" y="19396"/>
                    </a:cubicBezTo>
                    <a:lnTo>
                      <a:pt x="7200" y="21600"/>
                    </a:lnTo>
                    <a:lnTo>
                      <a:pt x="0" y="17633"/>
                    </a:lnTo>
                    <a:lnTo>
                      <a:pt x="7200" y="12783"/>
                    </a:lnTo>
                    <a:lnTo>
                      <a:pt x="7201" y="14988"/>
                    </a:lnTo>
                    <a:cubicBezTo>
                      <a:pt x="13710" y="14166"/>
                      <a:pt x="18727" y="12282"/>
                      <a:pt x="20700" y="9919"/>
                    </a:cubicBezTo>
                    <a:cubicBezTo>
                      <a:pt x="17970" y="6649"/>
                      <a:pt x="9552" y="4408"/>
                      <a:pt x="0" y="4408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5032" name="AutoShape 34"/>
              <p:cNvSpPr>
                <a:spLocks/>
              </p:cNvSpPr>
              <p:nvPr/>
            </p:nvSpPr>
            <p:spPr bwMode="auto">
              <a:xfrm>
                <a:off x="0" y="0"/>
                <a:ext cx="240" cy="475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302 h 21600"/>
                  <a:gd name="T4" fmla="*/ 240 w 21600"/>
                  <a:gd name="T5" fmla="*/ 475 h 21600"/>
                  <a:gd name="T6" fmla="*/ 0 w 21600"/>
                  <a:gd name="T7" fmla="*/ 173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6154"/>
                      <a:pt x="21600" y="13745"/>
                    </a:cubicBezTo>
                    <a:lnTo>
                      <a:pt x="21600" y="21600"/>
                    </a:lnTo>
                    <a:cubicBezTo>
                      <a:pt x="21600" y="14009"/>
                      <a:pt x="11929" y="7855"/>
                      <a:pt x="0" y="7855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CCCC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5033" name="AutoShape 35"/>
              <p:cNvSpPr>
                <a:spLocks/>
              </p:cNvSpPr>
              <p:nvPr/>
            </p:nvSpPr>
            <p:spPr bwMode="auto">
              <a:xfrm>
                <a:off x="229" y="388"/>
                <a:ext cx="11" cy="87"/>
              </a:xfrm>
              <a:custGeom>
                <a:avLst/>
                <a:gdLst>
                  <a:gd name="T0" fmla="*/ 11 w 21600"/>
                  <a:gd name="T1" fmla="*/ 87 h 21600"/>
                  <a:gd name="T2" fmla="*/ 0 w 21600"/>
                  <a:gd name="T3" fmla="*/ 0 h 21600"/>
                  <a:gd name="T4" fmla="*/ 0 60000 65536"/>
                  <a:gd name="T5" fmla="*/ 0 60000 65536"/>
                  <a:gd name="T6" fmla="*/ 0 w 21600"/>
                  <a:gd name="T7" fmla="*/ 0 h 21600"/>
                  <a:gd name="T8" fmla="*/ 21600 w 21600"/>
                  <a:gd name="T9" fmla="*/ 21600 h 2160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cubicBezTo>
                      <a:pt x="21600" y="14285"/>
                      <a:pt x="14324" y="7010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85008" name="Rectangle 36"/>
            <p:cNvSpPr>
              <a:spLocks/>
            </p:cNvSpPr>
            <p:nvPr/>
          </p:nvSpPr>
          <p:spPr bwMode="auto">
            <a:xfrm>
              <a:off x="3497262" y="3359150"/>
              <a:ext cx="2070100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sz="2400" b="1">
                  <a:solidFill>
                    <a:srgbClr val="D90B00"/>
                  </a:solidFill>
                </a:rPr>
                <a:t>Apoio à Decisão</a:t>
              </a:r>
              <a:r>
                <a:rPr lang="en-US" sz="2400" b="1">
                  <a:solidFill>
                    <a:srgbClr val="00CC00"/>
                  </a:solidFill>
                </a:rPr>
                <a:t> </a:t>
              </a:r>
            </a:p>
          </p:txBody>
        </p:sp>
        <p:grpSp>
          <p:nvGrpSpPr>
            <p:cNvPr id="85009" name="Group 37"/>
            <p:cNvGrpSpPr>
              <a:grpSpLocks/>
            </p:cNvGrpSpPr>
            <p:nvPr/>
          </p:nvGrpSpPr>
          <p:grpSpPr bwMode="auto">
            <a:xfrm>
              <a:off x="2735262" y="5334001"/>
              <a:ext cx="3486151" cy="381000"/>
              <a:chOff x="0" y="37"/>
              <a:chExt cx="2195" cy="240"/>
            </a:xfrm>
          </p:grpSpPr>
          <p:sp>
            <p:nvSpPr>
              <p:cNvPr id="85028" name="Rectangle 38"/>
              <p:cNvSpPr>
                <a:spLocks/>
              </p:cNvSpPr>
              <p:nvPr/>
            </p:nvSpPr>
            <p:spPr bwMode="auto">
              <a:xfrm>
                <a:off x="937" y="37"/>
                <a:ext cx="795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150"/>
                  </a:spcBef>
                </a:pPr>
                <a:r>
                  <a:rPr lang="en-US" b="1">
                    <a:solidFill>
                      <a:srgbClr val="D90B00"/>
                    </a:solidFill>
                  </a:rPr>
                  <a:t>Logística</a:t>
                </a:r>
              </a:p>
            </p:txBody>
          </p:sp>
          <p:sp>
            <p:nvSpPr>
              <p:cNvPr id="85029" name="Line 39"/>
              <p:cNvSpPr>
                <a:spLocks noChangeShapeType="1"/>
              </p:cNvSpPr>
              <p:nvPr/>
            </p:nvSpPr>
            <p:spPr bwMode="auto">
              <a:xfrm rot="10800000" flipH="1">
                <a:off x="1525" y="113"/>
                <a:ext cx="670" cy="1"/>
              </a:xfrm>
              <a:prstGeom prst="line">
                <a:avLst/>
              </a:prstGeom>
              <a:noFill/>
              <a:ln w="57150">
                <a:solidFill>
                  <a:srgbClr val="D90B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5030" name="Line 40"/>
              <p:cNvSpPr>
                <a:spLocks noChangeShapeType="1"/>
              </p:cNvSpPr>
              <p:nvPr/>
            </p:nvSpPr>
            <p:spPr bwMode="auto">
              <a:xfrm rot="10800000">
                <a:off x="0" y="109"/>
                <a:ext cx="688" cy="4"/>
              </a:xfrm>
              <a:prstGeom prst="line">
                <a:avLst/>
              </a:prstGeom>
              <a:noFill/>
              <a:ln w="57150">
                <a:solidFill>
                  <a:srgbClr val="D90B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5010" name="Group 41"/>
            <p:cNvGrpSpPr>
              <a:grpSpLocks/>
            </p:cNvGrpSpPr>
            <p:nvPr/>
          </p:nvGrpSpPr>
          <p:grpSpPr bwMode="auto">
            <a:xfrm>
              <a:off x="6599237" y="5864225"/>
              <a:ext cx="2266950" cy="604838"/>
              <a:chOff x="0" y="0"/>
              <a:chExt cx="1428" cy="381"/>
            </a:xfrm>
          </p:grpSpPr>
          <p:pic>
            <p:nvPicPr>
              <p:cNvPr id="85027" name="Picture 42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428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5011" name="Rectangle 43"/>
            <p:cNvSpPr>
              <a:spLocks/>
            </p:cNvSpPr>
            <p:nvPr/>
          </p:nvSpPr>
          <p:spPr bwMode="auto">
            <a:xfrm>
              <a:off x="6937375" y="5981700"/>
              <a:ext cx="16891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150"/>
                </a:spcBef>
              </a:pPr>
              <a:r>
                <a:rPr lang="en-US" sz="2000" b="1">
                  <a:solidFill>
                    <a:srgbClr val="000000"/>
                  </a:solidFill>
                </a:rPr>
                <a:t>Ação</a:t>
              </a:r>
            </a:p>
          </p:txBody>
        </p:sp>
        <p:grpSp>
          <p:nvGrpSpPr>
            <p:cNvPr id="85012" name="Group 44"/>
            <p:cNvGrpSpPr>
              <a:grpSpLocks/>
            </p:cNvGrpSpPr>
            <p:nvPr/>
          </p:nvGrpSpPr>
          <p:grpSpPr bwMode="auto">
            <a:xfrm>
              <a:off x="2684462" y="5883275"/>
              <a:ext cx="3638550" cy="596900"/>
              <a:chOff x="0" y="0"/>
              <a:chExt cx="2292" cy="376"/>
            </a:xfrm>
          </p:grpSpPr>
          <p:pic>
            <p:nvPicPr>
              <p:cNvPr id="85026" name="Picture 45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292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5013" name="Rectangle 46"/>
            <p:cNvSpPr>
              <a:spLocks/>
            </p:cNvSpPr>
            <p:nvPr/>
          </p:nvSpPr>
          <p:spPr bwMode="auto">
            <a:xfrm>
              <a:off x="2576512" y="5969000"/>
              <a:ext cx="3898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150"/>
                </a:spcBef>
              </a:pPr>
              <a:r>
                <a:rPr lang="en-US" sz="2000" b="1">
                  <a:solidFill>
                    <a:srgbClr val="000000"/>
                  </a:solidFill>
                </a:rPr>
                <a:t>Processa - Compara e Decide</a:t>
              </a:r>
            </a:p>
          </p:txBody>
        </p:sp>
        <p:grpSp>
          <p:nvGrpSpPr>
            <p:cNvPr id="85014" name="Group 47"/>
            <p:cNvGrpSpPr>
              <a:grpSpLocks/>
            </p:cNvGrpSpPr>
            <p:nvPr/>
          </p:nvGrpSpPr>
          <p:grpSpPr bwMode="auto">
            <a:xfrm>
              <a:off x="6611937" y="1414463"/>
              <a:ext cx="2273300" cy="603250"/>
              <a:chOff x="0" y="0"/>
              <a:chExt cx="1432" cy="380"/>
            </a:xfrm>
          </p:grpSpPr>
          <p:pic>
            <p:nvPicPr>
              <p:cNvPr id="85025" name="Picture 48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432" cy="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5015" name="Rectangle 49"/>
            <p:cNvSpPr>
              <a:spLocks/>
            </p:cNvSpPr>
            <p:nvPr/>
          </p:nvSpPr>
          <p:spPr bwMode="auto">
            <a:xfrm>
              <a:off x="6927850" y="1474788"/>
              <a:ext cx="16891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sz="2400" b="1">
                  <a:solidFill>
                    <a:srgbClr val="000000"/>
                  </a:solidFill>
                  <a:latin typeface="Trebuchet MS" charset="0"/>
                  <a:sym typeface="Trebuchet MS" charset="0"/>
                </a:rPr>
                <a:t>Atuadores</a:t>
              </a:r>
            </a:p>
          </p:txBody>
        </p:sp>
        <p:grpSp>
          <p:nvGrpSpPr>
            <p:cNvPr id="85016" name="Group 50"/>
            <p:cNvGrpSpPr>
              <a:grpSpLocks/>
            </p:cNvGrpSpPr>
            <p:nvPr/>
          </p:nvGrpSpPr>
          <p:grpSpPr bwMode="auto">
            <a:xfrm>
              <a:off x="6624637" y="2127250"/>
              <a:ext cx="2273300" cy="3676650"/>
              <a:chOff x="0" y="0"/>
              <a:chExt cx="1432" cy="2316"/>
            </a:xfrm>
          </p:grpSpPr>
          <p:pic>
            <p:nvPicPr>
              <p:cNvPr id="85024" name="Picture 5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432" cy="2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5017" name="Group 52"/>
            <p:cNvGrpSpPr>
              <a:grpSpLocks/>
            </p:cNvGrpSpPr>
            <p:nvPr/>
          </p:nvGrpSpPr>
          <p:grpSpPr bwMode="auto">
            <a:xfrm>
              <a:off x="195262" y="2133600"/>
              <a:ext cx="2273300" cy="3676650"/>
              <a:chOff x="0" y="0"/>
              <a:chExt cx="1432" cy="2316"/>
            </a:xfrm>
          </p:grpSpPr>
          <p:pic>
            <p:nvPicPr>
              <p:cNvPr id="85023" name="Picture 53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432" cy="2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5018" name="Picture 58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" y="2209800"/>
              <a:ext cx="1181100" cy="100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5019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" t="6799" r="1704" b="11621"/>
            <a:stretch>
              <a:fillRect/>
            </a:stretch>
          </p:blipFill>
          <p:spPr bwMode="auto">
            <a:xfrm>
              <a:off x="476250" y="3276600"/>
              <a:ext cx="165735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85020" name="Group 157"/>
            <p:cNvGrpSpPr>
              <a:grpSpLocks/>
            </p:cNvGrpSpPr>
            <p:nvPr/>
          </p:nvGrpSpPr>
          <p:grpSpPr bwMode="auto">
            <a:xfrm>
              <a:off x="812801" y="4343400"/>
              <a:ext cx="1016000" cy="1312863"/>
              <a:chOff x="54" y="583"/>
              <a:chExt cx="986" cy="1219"/>
            </a:xfrm>
          </p:grpSpPr>
          <p:pic>
            <p:nvPicPr>
              <p:cNvPr id="85021" name="Picture 5" descr="434634979_06e793c43d_o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11" r="53004" b="5901"/>
              <a:stretch>
                <a:fillRect/>
              </a:stretch>
            </p:blipFill>
            <p:spPr bwMode="auto">
              <a:xfrm>
                <a:off x="88" y="583"/>
                <a:ext cx="892" cy="1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22" name="Picture 159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" y="1577"/>
                <a:ext cx="986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84996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4953" r="5803" b="4184"/>
          <a:stretch>
            <a:fillRect/>
          </a:stretch>
        </p:blipFill>
        <p:spPr bwMode="auto">
          <a:xfrm>
            <a:off x="6659563" y="2422525"/>
            <a:ext cx="2233612" cy="3094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39995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24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52"/>
          <p:cNvCxnSpPr>
            <a:cxnSpLocks/>
          </p:cNvCxnSpPr>
          <p:nvPr/>
        </p:nvCxnSpPr>
        <p:spPr>
          <a:xfrm flipH="1" flipV="1">
            <a:off x="6084888" y="1552575"/>
            <a:ext cx="2011362" cy="11113"/>
          </a:xfrm>
          <a:prstGeom prst="line">
            <a:avLst/>
          </a:pr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reeform 3"/>
          <p:cNvSpPr>
            <a:spLocks/>
          </p:cNvSpPr>
          <p:nvPr/>
        </p:nvSpPr>
        <p:spPr>
          <a:xfrm rot="16200000" flipV="1">
            <a:off x="6516687" y="2241551"/>
            <a:ext cx="1071563" cy="2081212"/>
          </a:xfrm>
          <a:custGeom>
            <a:avLst/>
            <a:gdLst>
              <a:gd name="connsiteX0" fmla="*/ 1083733 w 1083733"/>
              <a:gd name="connsiteY0" fmla="*/ 762000 h 762000"/>
              <a:gd name="connsiteX1" fmla="*/ 0 w 1083733"/>
              <a:gd name="connsiteY1" fmla="*/ 762000 h 762000"/>
              <a:gd name="connsiteX2" fmla="*/ 0 w 1083733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3733" h="762000">
                <a:moveTo>
                  <a:pt x="1083733" y="762000"/>
                </a:moveTo>
                <a:lnTo>
                  <a:pt x="0" y="762000"/>
                </a:lnTo>
                <a:lnTo>
                  <a:pt x="0" y="0"/>
                </a:lnTo>
              </a:path>
            </a:pathLst>
          </a:cu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7" name="Straight Connector 26"/>
          <p:cNvCxnSpPr>
            <a:cxnSpLocks/>
          </p:cNvCxnSpPr>
          <p:nvPr/>
        </p:nvCxnSpPr>
        <p:spPr>
          <a:xfrm flipH="1">
            <a:off x="1020763" y="1539875"/>
            <a:ext cx="2471737" cy="0"/>
          </a:xfrm>
          <a:prstGeom prst="line">
            <a:avLst/>
          </a:pr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4"/>
          <p:cNvSpPr>
            <a:spLocks/>
          </p:cNvSpPr>
          <p:nvPr/>
        </p:nvSpPr>
        <p:spPr>
          <a:xfrm flipH="1">
            <a:off x="901700" y="2817813"/>
            <a:ext cx="2227263" cy="977900"/>
          </a:xfrm>
          <a:custGeom>
            <a:avLst/>
            <a:gdLst>
              <a:gd name="connsiteX0" fmla="*/ 1083733 w 1083733"/>
              <a:gd name="connsiteY0" fmla="*/ 762000 h 762000"/>
              <a:gd name="connsiteX1" fmla="*/ 0 w 1083733"/>
              <a:gd name="connsiteY1" fmla="*/ 762000 h 762000"/>
              <a:gd name="connsiteX2" fmla="*/ 0 w 1083733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3733" h="762000">
                <a:moveTo>
                  <a:pt x="1083733" y="762000"/>
                </a:moveTo>
                <a:lnTo>
                  <a:pt x="0" y="762000"/>
                </a:lnTo>
                <a:lnTo>
                  <a:pt x="0" y="0"/>
                </a:lnTo>
              </a:path>
            </a:pathLst>
          </a:cu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423165" y="4961299"/>
            <a:ext cx="8447518" cy="1734027"/>
            <a:chOff x="423165" y="4961299"/>
            <a:chExt cx="8447518" cy="1734027"/>
          </a:xfrm>
        </p:grpSpPr>
        <p:sp>
          <p:nvSpPr>
            <p:cNvPr id="19" name="Text Box 30"/>
            <p:cNvSpPr txBox="1">
              <a:spLocks/>
            </p:cNvSpPr>
            <p:nvPr/>
          </p:nvSpPr>
          <p:spPr>
            <a:xfrm>
              <a:off x="423165" y="5241956"/>
              <a:ext cx="3931552" cy="1154623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>
              <a:scene3d>
                <a:camera prst="orthographicFront"/>
                <a:lightRig rig="harsh" dir="t"/>
              </a:scene3d>
              <a:sp3d prstMaterial="matte"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spcAft>
                  <a:spcPts val="0"/>
                </a:spcAft>
                <a:defRPr/>
              </a:pPr>
              <a:r>
                <a:rPr lang="pt-BR" sz="2400" b="1" dirty="0" err="1">
                  <a:ln/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Presen</a:t>
              </a:r>
              <a:r>
                <a:rPr lang="en-US" sz="2400" b="1" dirty="0" err="1">
                  <a:ln/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ça</a:t>
              </a:r>
              <a:r>
                <a:rPr lang="en-US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2400" b="1" dirty="0" smtClean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Estado e </a:t>
              </a:r>
              <a:r>
                <a:rPr lang="en-US" sz="2400" b="1" dirty="0" err="1" smtClean="0">
                  <a:ln/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dissuasão</a:t>
              </a:r>
              <a:r>
                <a:rPr lang="en-US" sz="2400" b="1" dirty="0" smtClean="0">
                  <a:ln/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 dirty="0">
                <a:ln/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pt-BR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na</a:t>
              </a:r>
              <a:r>
                <a:rPr lang="en-US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faixa</a:t>
              </a:r>
              <a:r>
                <a:rPr lang="en-US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de </a:t>
              </a:r>
              <a:r>
                <a:rPr lang="pt-BR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fronteira</a:t>
              </a:r>
            </a:p>
          </p:txBody>
        </p:sp>
        <p:sp>
          <p:nvSpPr>
            <p:cNvPr id="20" name="Text Box 32"/>
            <p:cNvSpPr txBox="1">
              <a:spLocks/>
            </p:cNvSpPr>
            <p:nvPr/>
          </p:nvSpPr>
          <p:spPr>
            <a:xfrm>
              <a:off x="4716861" y="4961299"/>
              <a:ext cx="4153822" cy="1734027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>
              <a:scene3d>
                <a:camera prst="orthographicFront"/>
                <a:lightRig rig="harsh" dir="t"/>
              </a:scene3d>
              <a:sp3d prstMaterial="matte"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spcAft>
                  <a:spcPts val="0"/>
                </a:spcAft>
                <a:defRPr/>
              </a:pPr>
              <a:r>
                <a:rPr lang="pt-BR" sz="2400" b="1" dirty="0" err="1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Benef</a:t>
              </a:r>
              <a:r>
                <a:rPr lang="en-US" sz="2400" b="1" dirty="0" err="1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ícios</a:t>
              </a:r>
              <a:r>
                <a:rPr lang="en-US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sociais</a:t>
              </a:r>
              <a:r>
                <a:rPr lang="en-US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às</a:t>
              </a:r>
              <a:r>
                <a:rPr lang="en-US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comunidades</a:t>
              </a:r>
              <a:r>
                <a:rPr lang="en-US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fronteiriças – </a:t>
              </a:r>
              <a:r>
                <a:rPr lang="pt-BR" sz="2400" b="1" dirty="0">
                  <a:ln/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EMPREGO DUAL</a:t>
              </a:r>
            </a:p>
          </p:txBody>
        </p:sp>
      </p:grpSp>
      <p:sp>
        <p:nvSpPr>
          <p:cNvPr id="9" name="Oval 9"/>
          <p:cNvSpPr>
            <a:spLocks/>
          </p:cNvSpPr>
          <p:nvPr/>
        </p:nvSpPr>
        <p:spPr>
          <a:xfrm>
            <a:off x="7768429" y="1023010"/>
            <a:ext cx="1271156" cy="110366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 cmpd="sng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  <a:defRPr/>
            </a:pPr>
            <a:r>
              <a:rPr lang="pt-BR" sz="24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12.200</a:t>
            </a:r>
          </a:p>
        </p:txBody>
      </p:sp>
      <p:sp>
        <p:nvSpPr>
          <p:cNvPr id="2053" name="Retângulo de cantos arredondados 2052"/>
          <p:cNvSpPr/>
          <p:nvPr/>
        </p:nvSpPr>
        <p:spPr>
          <a:xfrm>
            <a:off x="6597522" y="1258213"/>
            <a:ext cx="972000" cy="612000"/>
          </a:xfrm>
          <a:prstGeom prst="roundRect">
            <a:avLst/>
          </a:prstGeom>
          <a:blipFill dpi="0" rotWithShape="1">
            <a:blip r:embed="rId3" cstate="screen">
              <a:extLst/>
            </a:blip>
            <a:srcRect/>
            <a:stretch>
              <a:fillRect/>
            </a:stretch>
          </a:blipFill>
          <a:ln w="38100">
            <a:solidFill>
              <a:srgbClr val="9A733D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9" name="Oval 49"/>
          <p:cNvSpPr>
            <a:spLocks/>
          </p:cNvSpPr>
          <p:nvPr/>
        </p:nvSpPr>
        <p:spPr>
          <a:xfrm>
            <a:off x="7768429" y="3282737"/>
            <a:ext cx="1285314" cy="1048702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 cmpd="sng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  <a:defRPr/>
            </a:pPr>
            <a:r>
              <a:rPr lang="pt-BR" sz="1200" b="1" dirty="0">
                <a:ln/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Alinhamento Político-Estratégico</a:t>
            </a:r>
          </a:p>
        </p:txBody>
      </p:sp>
      <p:sp>
        <p:nvSpPr>
          <p:cNvPr id="32" name="Text Box 50"/>
          <p:cNvSpPr txBox="1">
            <a:spLocks/>
          </p:cNvSpPr>
          <p:nvPr/>
        </p:nvSpPr>
        <p:spPr>
          <a:xfrm>
            <a:off x="5410200" y="4154914"/>
            <a:ext cx="2627698" cy="7607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tabLst>
                <a:tab pos="3573145" algn="l"/>
              </a:tabLst>
              <a:defRPr sz="1400" b="1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0"/>
              </a:spcAft>
              <a:defRPr/>
            </a:pPr>
            <a:r>
              <a:rPr lang="en-US" altLang="pt-BR" dirty="0" err="1" smtClean="0"/>
              <a:t>Programa</a:t>
            </a:r>
            <a:r>
              <a:rPr lang="en-US" altLang="pt-BR" dirty="0" smtClean="0"/>
              <a:t> de </a:t>
            </a:r>
            <a:r>
              <a:rPr lang="en-US" altLang="pt-BR" dirty="0" err="1" smtClean="0"/>
              <a:t>Proteção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Integrada</a:t>
            </a:r>
            <a:r>
              <a:rPr lang="en-US" altLang="pt-BR" dirty="0" smtClean="0"/>
              <a:t> de </a:t>
            </a:r>
            <a:r>
              <a:rPr lang="en-US" altLang="pt-BR" dirty="0" err="1" smtClean="0"/>
              <a:t>Fronteiras</a:t>
            </a:r>
            <a:r>
              <a:rPr lang="en-US" altLang="pt-BR" dirty="0" smtClean="0"/>
              <a:t> </a:t>
            </a:r>
            <a:endParaRPr lang="en-US" altLang="pt-BR" dirty="0"/>
          </a:p>
        </p:txBody>
      </p:sp>
      <p:sp>
        <p:nvSpPr>
          <p:cNvPr id="13" name="Oval 21"/>
          <p:cNvSpPr>
            <a:spLocks/>
          </p:cNvSpPr>
          <p:nvPr/>
        </p:nvSpPr>
        <p:spPr>
          <a:xfrm>
            <a:off x="107504" y="1067596"/>
            <a:ext cx="910857" cy="9486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 cmpd="sng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  <a:defRPr/>
            </a:pPr>
            <a:r>
              <a:rPr lang="pt-BR" sz="24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79" name="Retângulo de cantos arredondados 78"/>
          <p:cNvSpPr/>
          <p:nvPr/>
        </p:nvSpPr>
        <p:spPr>
          <a:xfrm>
            <a:off x="1496293" y="1218514"/>
            <a:ext cx="972000" cy="612000"/>
          </a:xfrm>
          <a:prstGeom prst="roundRect">
            <a:avLst/>
          </a:prstGeom>
          <a:blipFill dpi="0" rotWithShape="1">
            <a:blip r:embed="rId4" cstate="screen">
              <a:extLst/>
            </a:blip>
            <a:srcRect/>
            <a:stretch>
              <a:fillRect/>
            </a:stretch>
          </a:blipFill>
          <a:ln w="38100">
            <a:solidFill>
              <a:srgbClr val="9A733D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6" name="Oval 25"/>
          <p:cNvSpPr>
            <a:spLocks/>
          </p:cNvSpPr>
          <p:nvPr/>
        </p:nvSpPr>
        <p:spPr>
          <a:xfrm>
            <a:off x="107504" y="3307144"/>
            <a:ext cx="993714" cy="99988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 cmpd="sng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  <a:defRPr/>
            </a:pPr>
            <a:r>
              <a:rPr lang="pt-BR" sz="24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81" name="Retângulo de cantos arredondados 80"/>
          <p:cNvSpPr/>
          <p:nvPr/>
        </p:nvSpPr>
        <p:spPr>
          <a:xfrm>
            <a:off x="1606178" y="3461391"/>
            <a:ext cx="972000" cy="612000"/>
          </a:xfrm>
          <a:prstGeom prst="roundRect">
            <a:avLst/>
          </a:prstGeom>
          <a:blipFill dpi="0" rotWithShape="1">
            <a:blip r:embed="rId5" cstate="screen">
              <a:extLst/>
            </a:blip>
            <a:srcRect/>
            <a:stretch>
              <a:fillRect/>
            </a:stretch>
          </a:blipFill>
          <a:ln w="38100">
            <a:solidFill>
              <a:srgbClr val="9A733D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42008" name="Imagem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825" y="2579688"/>
            <a:ext cx="2381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screen">
            <a:extLst/>
          </a:blip>
          <a:stretch>
            <a:fillRect/>
          </a:stretch>
        </p:blipFill>
        <p:spPr bwMode="auto">
          <a:xfrm>
            <a:off x="2815616" y="794753"/>
            <a:ext cx="3349861" cy="2512395"/>
          </a:xfrm>
          <a:prstGeom prst="roundRect">
            <a:avLst>
              <a:gd name="adj" fmla="val 1197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33" name="Text Box 11"/>
          <p:cNvSpPr txBox="1">
            <a:spLocks/>
          </p:cNvSpPr>
          <p:nvPr/>
        </p:nvSpPr>
        <p:spPr>
          <a:xfrm>
            <a:off x="6323729" y="1947600"/>
            <a:ext cx="1447798" cy="3581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Empregos Gerados</a:t>
            </a:r>
          </a:p>
        </p:txBody>
      </p:sp>
      <p:sp>
        <p:nvSpPr>
          <p:cNvPr id="39" name="Text Box 22"/>
          <p:cNvSpPr txBox="1">
            <a:spLocks/>
          </p:cNvSpPr>
          <p:nvPr/>
        </p:nvSpPr>
        <p:spPr>
          <a:xfrm>
            <a:off x="1271855" y="1844824"/>
            <a:ext cx="142087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Conteúdo</a:t>
            </a:r>
          </a:p>
          <a:p>
            <a:pPr algn="ctr"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Nacional</a:t>
            </a:r>
          </a:p>
        </p:txBody>
      </p:sp>
      <p:sp>
        <p:nvSpPr>
          <p:cNvPr id="40" name="Text Box 27"/>
          <p:cNvSpPr txBox="1">
            <a:spLocks/>
          </p:cNvSpPr>
          <p:nvPr/>
        </p:nvSpPr>
        <p:spPr>
          <a:xfrm>
            <a:off x="874844" y="4100056"/>
            <a:ext cx="2501537" cy="5530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Empresas Nacionais</a:t>
            </a:r>
          </a:p>
          <a:p>
            <a:pPr algn="ctr"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Envolvidas</a:t>
            </a:r>
          </a:p>
        </p:txBody>
      </p:sp>
      <p:pic>
        <p:nvPicPr>
          <p:cNvPr id="42015" name="Picture 2" descr="E:\LOGOS PROGRAMAS ESTRATÉGICOS\SISFRON_preto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46400" y="3355975"/>
            <a:ext cx="2487613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6" name="Imagem 6" descr="10-10-2011-12-34-12fronteira-banner1.jpg"/>
          <p:cNvPicPr>
            <a:picLocks noChangeAspect="1"/>
          </p:cNvPicPr>
          <p:nvPr/>
        </p:nvPicPr>
        <p:blipFill>
          <a:blip r:embed="rId9"/>
          <a:srcRect l="6612" t="15038"/>
          <a:stretch>
            <a:fillRect/>
          </a:stretch>
        </p:blipFill>
        <p:spPr bwMode="auto">
          <a:xfrm>
            <a:off x="6180138" y="3508375"/>
            <a:ext cx="1411287" cy="620713"/>
          </a:xfrm>
          <a:prstGeom prst="rect">
            <a:avLst/>
          </a:prstGeom>
          <a:blipFill dpi="0" rotWithShape="1">
            <a:blip r:embed="rId4"/>
            <a:srcRect l="6612" t="15038"/>
            <a:stretch>
              <a:fillRect/>
            </a:stretch>
          </a:blipFill>
          <a:ln w="38100">
            <a:solidFill>
              <a:srgbClr val="9A733D"/>
            </a:solidFill>
            <a:miter lim="800000"/>
            <a:headEnd/>
            <a:tailEnd/>
          </a:ln>
        </p:spPr>
      </p:pic>
      <p:grpSp>
        <p:nvGrpSpPr>
          <p:cNvPr id="3" name="CustomShape 1"/>
          <p:cNvGrpSpPr>
            <a:grpSpLocks/>
          </p:cNvGrpSpPr>
          <p:nvPr/>
        </p:nvGrpSpPr>
        <p:grpSpPr bwMode="auto">
          <a:xfrm>
            <a:off x="535827" y="202529"/>
            <a:ext cx="7909438" cy="566756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2" name="CustomShape 1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PROGRAMAS  ESTRATÉGICOS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1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455844" y="291734"/>
            <a:ext cx="1852796" cy="1048187"/>
            <a:chOff x="4667" y="64"/>
            <a:chExt cx="988" cy="335"/>
          </a:xfrm>
        </p:grpSpPr>
        <p:grpSp>
          <p:nvGrpSpPr>
            <p:cNvPr id="3" name="Group 88"/>
            <p:cNvGrpSpPr>
              <a:grpSpLocks/>
            </p:cNvGrpSpPr>
            <p:nvPr/>
          </p:nvGrpSpPr>
          <p:grpSpPr bwMode="auto">
            <a:xfrm>
              <a:off x="5062" y="209"/>
              <a:ext cx="593" cy="109"/>
              <a:chOff x="2697" y="3167"/>
              <a:chExt cx="1702" cy="311"/>
            </a:xfrm>
          </p:grpSpPr>
          <p:sp>
            <p:nvSpPr>
              <p:cNvPr id="15" name="Freeform 89"/>
              <p:cNvSpPr>
                <a:spLocks/>
              </p:cNvSpPr>
              <p:nvPr/>
            </p:nvSpPr>
            <p:spPr bwMode="auto">
              <a:xfrm>
                <a:off x="2697" y="3167"/>
                <a:ext cx="207" cy="311"/>
              </a:xfrm>
              <a:custGeom>
                <a:avLst/>
                <a:gdLst>
                  <a:gd name="T0" fmla="*/ 1 w 412"/>
                  <a:gd name="T1" fmla="*/ 1 h 622"/>
                  <a:gd name="T2" fmla="*/ 1 w 412"/>
                  <a:gd name="T3" fmla="*/ 1 h 622"/>
                  <a:gd name="T4" fmla="*/ 1 w 412"/>
                  <a:gd name="T5" fmla="*/ 1 h 622"/>
                  <a:gd name="T6" fmla="*/ 1 w 412"/>
                  <a:gd name="T7" fmla="*/ 1 h 622"/>
                  <a:gd name="T8" fmla="*/ 1 w 412"/>
                  <a:gd name="T9" fmla="*/ 1 h 622"/>
                  <a:gd name="T10" fmla="*/ 1 w 412"/>
                  <a:gd name="T11" fmla="*/ 1 h 622"/>
                  <a:gd name="T12" fmla="*/ 1 w 412"/>
                  <a:gd name="T13" fmla="*/ 1 h 622"/>
                  <a:gd name="T14" fmla="*/ 1 w 412"/>
                  <a:gd name="T15" fmla="*/ 1 h 622"/>
                  <a:gd name="T16" fmla="*/ 1 w 412"/>
                  <a:gd name="T17" fmla="*/ 1 h 622"/>
                  <a:gd name="T18" fmla="*/ 0 w 412"/>
                  <a:gd name="T19" fmla="*/ 1 h 622"/>
                  <a:gd name="T20" fmla="*/ 1 w 412"/>
                  <a:gd name="T21" fmla="*/ 1 h 622"/>
                  <a:gd name="T22" fmla="*/ 1 w 412"/>
                  <a:gd name="T23" fmla="*/ 1 h 622"/>
                  <a:gd name="T24" fmla="*/ 1 w 412"/>
                  <a:gd name="T25" fmla="*/ 1 h 622"/>
                  <a:gd name="T26" fmla="*/ 1 w 412"/>
                  <a:gd name="T27" fmla="*/ 1 h 622"/>
                  <a:gd name="T28" fmla="*/ 1 w 412"/>
                  <a:gd name="T29" fmla="*/ 1 h 622"/>
                  <a:gd name="T30" fmla="*/ 1 w 412"/>
                  <a:gd name="T31" fmla="*/ 1 h 622"/>
                  <a:gd name="T32" fmla="*/ 1 w 412"/>
                  <a:gd name="T33" fmla="*/ 1 h 622"/>
                  <a:gd name="T34" fmla="*/ 1 w 412"/>
                  <a:gd name="T35" fmla="*/ 1 h 622"/>
                  <a:gd name="T36" fmla="*/ 1 w 412"/>
                  <a:gd name="T37" fmla="*/ 1 h 622"/>
                  <a:gd name="T38" fmla="*/ 1 w 412"/>
                  <a:gd name="T39" fmla="*/ 1 h 622"/>
                  <a:gd name="T40" fmla="*/ 1 w 412"/>
                  <a:gd name="T41" fmla="*/ 1 h 622"/>
                  <a:gd name="T42" fmla="*/ 1 w 412"/>
                  <a:gd name="T43" fmla="*/ 1 h 622"/>
                  <a:gd name="T44" fmla="*/ 1 w 412"/>
                  <a:gd name="T45" fmla="*/ 1 h 622"/>
                  <a:gd name="T46" fmla="*/ 1 w 412"/>
                  <a:gd name="T47" fmla="*/ 1 h 622"/>
                  <a:gd name="T48" fmla="*/ 1 w 412"/>
                  <a:gd name="T49" fmla="*/ 1 h 622"/>
                  <a:gd name="T50" fmla="*/ 1 w 412"/>
                  <a:gd name="T51" fmla="*/ 1 h 622"/>
                  <a:gd name="T52" fmla="*/ 1 w 412"/>
                  <a:gd name="T53" fmla="*/ 1 h 622"/>
                  <a:gd name="T54" fmla="*/ 1 w 412"/>
                  <a:gd name="T55" fmla="*/ 1 h 622"/>
                  <a:gd name="T56" fmla="*/ 1 w 412"/>
                  <a:gd name="T57" fmla="*/ 1 h 622"/>
                  <a:gd name="T58" fmla="*/ 1 w 412"/>
                  <a:gd name="T59" fmla="*/ 1 h 622"/>
                  <a:gd name="T60" fmla="*/ 1 w 412"/>
                  <a:gd name="T61" fmla="*/ 1 h 622"/>
                  <a:gd name="T62" fmla="*/ 1 w 412"/>
                  <a:gd name="T63" fmla="*/ 1 h 622"/>
                  <a:gd name="T64" fmla="*/ 1 w 412"/>
                  <a:gd name="T65" fmla="*/ 1 h 622"/>
                  <a:gd name="T66" fmla="*/ 1 w 412"/>
                  <a:gd name="T67" fmla="*/ 1 h 622"/>
                  <a:gd name="T68" fmla="*/ 1 w 412"/>
                  <a:gd name="T69" fmla="*/ 1 h 622"/>
                  <a:gd name="T70" fmla="*/ 1 w 412"/>
                  <a:gd name="T71" fmla="*/ 1 h 622"/>
                  <a:gd name="T72" fmla="*/ 1 w 412"/>
                  <a:gd name="T73" fmla="*/ 1 h 622"/>
                  <a:gd name="T74" fmla="*/ 1 w 412"/>
                  <a:gd name="T75" fmla="*/ 1 h 622"/>
                  <a:gd name="T76" fmla="*/ 1 w 412"/>
                  <a:gd name="T77" fmla="*/ 1 h 622"/>
                  <a:gd name="T78" fmla="*/ 1 w 412"/>
                  <a:gd name="T79" fmla="*/ 1 h 622"/>
                  <a:gd name="T80" fmla="*/ 1 w 412"/>
                  <a:gd name="T81" fmla="*/ 1 h 622"/>
                  <a:gd name="T82" fmla="*/ 1 w 412"/>
                  <a:gd name="T83" fmla="*/ 1 h 622"/>
                  <a:gd name="T84" fmla="*/ 1 w 412"/>
                  <a:gd name="T85" fmla="*/ 1 h 622"/>
                  <a:gd name="T86" fmla="*/ 1 w 412"/>
                  <a:gd name="T87" fmla="*/ 1 h 622"/>
                  <a:gd name="T88" fmla="*/ 1 w 412"/>
                  <a:gd name="T89" fmla="*/ 1 h 622"/>
                  <a:gd name="T90" fmla="*/ 1 w 412"/>
                  <a:gd name="T91" fmla="*/ 1 h 622"/>
                  <a:gd name="T92" fmla="*/ 1 w 412"/>
                  <a:gd name="T93" fmla="*/ 1 h 622"/>
                  <a:gd name="T94" fmla="*/ 1 w 412"/>
                  <a:gd name="T95" fmla="*/ 1 h 622"/>
                  <a:gd name="T96" fmla="*/ 1 w 412"/>
                  <a:gd name="T97" fmla="*/ 1 h 622"/>
                  <a:gd name="T98" fmla="*/ 1 w 412"/>
                  <a:gd name="T99" fmla="*/ 1 h 62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412" h="622">
                    <a:moveTo>
                      <a:pt x="412" y="431"/>
                    </a:moveTo>
                    <a:lnTo>
                      <a:pt x="411" y="455"/>
                    </a:lnTo>
                    <a:lnTo>
                      <a:pt x="408" y="476"/>
                    </a:lnTo>
                    <a:lnTo>
                      <a:pt x="402" y="496"/>
                    </a:lnTo>
                    <a:lnTo>
                      <a:pt x="394" y="515"/>
                    </a:lnTo>
                    <a:lnTo>
                      <a:pt x="384" y="532"/>
                    </a:lnTo>
                    <a:lnTo>
                      <a:pt x="372" y="547"/>
                    </a:lnTo>
                    <a:lnTo>
                      <a:pt x="358" y="562"/>
                    </a:lnTo>
                    <a:lnTo>
                      <a:pt x="343" y="575"/>
                    </a:lnTo>
                    <a:lnTo>
                      <a:pt x="327" y="585"/>
                    </a:lnTo>
                    <a:lnTo>
                      <a:pt x="309" y="595"/>
                    </a:lnTo>
                    <a:lnTo>
                      <a:pt x="289" y="603"/>
                    </a:lnTo>
                    <a:lnTo>
                      <a:pt x="269" y="610"/>
                    </a:lnTo>
                    <a:lnTo>
                      <a:pt x="248" y="615"/>
                    </a:lnTo>
                    <a:lnTo>
                      <a:pt x="225" y="620"/>
                    </a:lnTo>
                    <a:lnTo>
                      <a:pt x="202" y="622"/>
                    </a:lnTo>
                    <a:lnTo>
                      <a:pt x="178" y="622"/>
                    </a:lnTo>
                    <a:lnTo>
                      <a:pt x="162" y="622"/>
                    </a:lnTo>
                    <a:lnTo>
                      <a:pt x="146" y="621"/>
                    </a:lnTo>
                    <a:lnTo>
                      <a:pt x="132" y="620"/>
                    </a:lnTo>
                    <a:lnTo>
                      <a:pt x="117" y="617"/>
                    </a:lnTo>
                    <a:lnTo>
                      <a:pt x="104" y="615"/>
                    </a:lnTo>
                    <a:lnTo>
                      <a:pt x="91" y="611"/>
                    </a:lnTo>
                    <a:lnTo>
                      <a:pt x="79" y="608"/>
                    </a:lnTo>
                    <a:lnTo>
                      <a:pt x="68" y="605"/>
                    </a:lnTo>
                    <a:lnTo>
                      <a:pt x="57" y="601"/>
                    </a:lnTo>
                    <a:lnTo>
                      <a:pt x="48" y="598"/>
                    </a:lnTo>
                    <a:lnTo>
                      <a:pt x="40" y="594"/>
                    </a:lnTo>
                    <a:lnTo>
                      <a:pt x="32" y="590"/>
                    </a:lnTo>
                    <a:lnTo>
                      <a:pt x="25" y="586"/>
                    </a:lnTo>
                    <a:lnTo>
                      <a:pt x="19" y="583"/>
                    </a:lnTo>
                    <a:lnTo>
                      <a:pt x="15" y="579"/>
                    </a:lnTo>
                    <a:lnTo>
                      <a:pt x="11" y="576"/>
                    </a:lnTo>
                    <a:lnTo>
                      <a:pt x="8" y="572"/>
                    </a:lnTo>
                    <a:lnTo>
                      <a:pt x="6" y="569"/>
                    </a:lnTo>
                    <a:lnTo>
                      <a:pt x="5" y="564"/>
                    </a:lnTo>
                    <a:lnTo>
                      <a:pt x="2" y="558"/>
                    </a:lnTo>
                    <a:lnTo>
                      <a:pt x="1" y="552"/>
                    </a:lnTo>
                    <a:lnTo>
                      <a:pt x="0" y="545"/>
                    </a:lnTo>
                    <a:lnTo>
                      <a:pt x="0" y="535"/>
                    </a:lnTo>
                    <a:lnTo>
                      <a:pt x="0" y="525"/>
                    </a:lnTo>
                    <a:lnTo>
                      <a:pt x="0" y="512"/>
                    </a:lnTo>
                    <a:lnTo>
                      <a:pt x="1" y="502"/>
                    </a:lnTo>
                    <a:lnTo>
                      <a:pt x="2" y="493"/>
                    </a:lnTo>
                    <a:lnTo>
                      <a:pt x="5" y="486"/>
                    </a:lnTo>
                    <a:lnTo>
                      <a:pt x="7" y="480"/>
                    </a:lnTo>
                    <a:lnTo>
                      <a:pt x="10" y="477"/>
                    </a:lnTo>
                    <a:lnTo>
                      <a:pt x="14" y="476"/>
                    </a:lnTo>
                    <a:lnTo>
                      <a:pt x="18" y="474"/>
                    </a:lnTo>
                    <a:lnTo>
                      <a:pt x="22" y="476"/>
                    </a:lnTo>
                    <a:lnTo>
                      <a:pt x="26" y="477"/>
                    </a:lnTo>
                    <a:lnTo>
                      <a:pt x="32" y="479"/>
                    </a:lnTo>
                    <a:lnTo>
                      <a:pt x="38" y="482"/>
                    </a:lnTo>
                    <a:lnTo>
                      <a:pt x="44" y="486"/>
                    </a:lnTo>
                    <a:lnTo>
                      <a:pt x="52" y="491"/>
                    </a:lnTo>
                    <a:lnTo>
                      <a:pt x="60" y="495"/>
                    </a:lnTo>
                    <a:lnTo>
                      <a:pt x="69" y="500"/>
                    </a:lnTo>
                    <a:lnTo>
                      <a:pt x="79" y="503"/>
                    </a:lnTo>
                    <a:lnTo>
                      <a:pt x="91" y="508"/>
                    </a:lnTo>
                    <a:lnTo>
                      <a:pt x="104" y="512"/>
                    </a:lnTo>
                    <a:lnTo>
                      <a:pt x="116" y="516"/>
                    </a:lnTo>
                    <a:lnTo>
                      <a:pt x="130" y="519"/>
                    </a:lnTo>
                    <a:lnTo>
                      <a:pt x="145" y="522"/>
                    </a:lnTo>
                    <a:lnTo>
                      <a:pt x="161" y="523"/>
                    </a:lnTo>
                    <a:lnTo>
                      <a:pt x="178" y="524"/>
                    </a:lnTo>
                    <a:lnTo>
                      <a:pt x="190" y="524"/>
                    </a:lnTo>
                    <a:lnTo>
                      <a:pt x="202" y="523"/>
                    </a:lnTo>
                    <a:lnTo>
                      <a:pt x="211" y="520"/>
                    </a:lnTo>
                    <a:lnTo>
                      <a:pt x="221" y="518"/>
                    </a:lnTo>
                    <a:lnTo>
                      <a:pt x="229" y="516"/>
                    </a:lnTo>
                    <a:lnTo>
                      <a:pt x="238" y="512"/>
                    </a:lnTo>
                    <a:lnTo>
                      <a:pt x="245" y="508"/>
                    </a:lnTo>
                    <a:lnTo>
                      <a:pt x="252" y="503"/>
                    </a:lnTo>
                    <a:lnTo>
                      <a:pt x="258" y="499"/>
                    </a:lnTo>
                    <a:lnTo>
                      <a:pt x="264" y="493"/>
                    </a:lnTo>
                    <a:lnTo>
                      <a:pt x="268" y="486"/>
                    </a:lnTo>
                    <a:lnTo>
                      <a:pt x="272" y="479"/>
                    </a:lnTo>
                    <a:lnTo>
                      <a:pt x="275" y="472"/>
                    </a:lnTo>
                    <a:lnTo>
                      <a:pt x="278" y="464"/>
                    </a:lnTo>
                    <a:lnTo>
                      <a:pt x="279" y="456"/>
                    </a:lnTo>
                    <a:lnTo>
                      <a:pt x="279" y="447"/>
                    </a:lnTo>
                    <a:lnTo>
                      <a:pt x="278" y="438"/>
                    </a:lnTo>
                    <a:lnTo>
                      <a:pt x="276" y="428"/>
                    </a:lnTo>
                    <a:lnTo>
                      <a:pt x="272" y="420"/>
                    </a:lnTo>
                    <a:lnTo>
                      <a:pt x="267" y="412"/>
                    </a:lnTo>
                    <a:lnTo>
                      <a:pt x="260" y="405"/>
                    </a:lnTo>
                    <a:lnTo>
                      <a:pt x="253" y="398"/>
                    </a:lnTo>
                    <a:lnTo>
                      <a:pt x="245" y="391"/>
                    </a:lnTo>
                    <a:lnTo>
                      <a:pt x="236" y="386"/>
                    </a:lnTo>
                    <a:lnTo>
                      <a:pt x="216" y="375"/>
                    </a:lnTo>
                    <a:lnTo>
                      <a:pt x="193" y="365"/>
                    </a:lnTo>
                    <a:lnTo>
                      <a:pt x="169" y="355"/>
                    </a:lnTo>
                    <a:lnTo>
                      <a:pt x="145" y="343"/>
                    </a:lnTo>
                    <a:lnTo>
                      <a:pt x="120" y="332"/>
                    </a:lnTo>
                    <a:lnTo>
                      <a:pt x="96" y="319"/>
                    </a:lnTo>
                    <a:lnTo>
                      <a:pt x="84" y="311"/>
                    </a:lnTo>
                    <a:lnTo>
                      <a:pt x="72" y="303"/>
                    </a:lnTo>
                    <a:lnTo>
                      <a:pt x="62" y="294"/>
                    </a:lnTo>
                    <a:lnTo>
                      <a:pt x="53" y="284"/>
                    </a:lnTo>
                    <a:lnTo>
                      <a:pt x="44" y="274"/>
                    </a:lnTo>
                    <a:lnTo>
                      <a:pt x="36" y="262"/>
                    </a:lnTo>
                    <a:lnTo>
                      <a:pt x="29" y="251"/>
                    </a:lnTo>
                    <a:lnTo>
                      <a:pt x="22" y="238"/>
                    </a:lnTo>
                    <a:lnTo>
                      <a:pt x="17" y="223"/>
                    </a:lnTo>
                    <a:lnTo>
                      <a:pt x="14" y="208"/>
                    </a:lnTo>
                    <a:lnTo>
                      <a:pt x="11" y="191"/>
                    </a:lnTo>
                    <a:lnTo>
                      <a:pt x="10" y="173"/>
                    </a:lnTo>
                    <a:lnTo>
                      <a:pt x="11" y="152"/>
                    </a:lnTo>
                    <a:lnTo>
                      <a:pt x="15" y="132"/>
                    </a:lnTo>
                    <a:lnTo>
                      <a:pt x="19" y="114"/>
                    </a:lnTo>
                    <a:lnTo>
                      <a:pt x="28" y="98"/>
                    </a:lnTo>
                    <a:lnTo>
                      <a:pt x="37" y="82"/>
                    </a:lnTo>
                    <a:lnTo>
                      <a:pt x="47" y="68"/>
                    </a:lnTo>
                    <a:lnTo>
                      <a:pt x="59" y="54"/>
                    </a:lnTo>
                    <a:lnTo>
                      <a:pt x="72" y="42"/>
                    </a:lnTo>
                    <a:lnTo>
                      <a:pt x="87" y="33"/>
                    </a:lnTo>
                    <a:lnTo>
                      <a:pt x="104" y="24"/>
                    </a:lnTo>
                    <a:lnTo>
                      <a:pt x="121" y="17"/>
                    </a:lnTo>
                    <a:lnTo>
                      <a:pt x="140" y="10"/>
                    </a:lnTo>
                    <a:lnTo>
                      <a:pt x="160" y="6"/>
                    </a:lnTo>
                    <a:lnTo>
                      <a:pt x="180" y="2"/>
                    </a:lnTo>
                    <a:lnTo>
                      <a:pt x="200" y="1"/>
                    </a:lnTo>
                    <a:lnTo>
                      <a:pt x="222" y="0"/>
                    </a:lnTo>
                    <a:lnTo>
                      <a:pt x="244" y="1"/>
                    </a:lnTo>
                    <a:lnTo>
                      <a:pt x="267" y="3"/>
                    </a:lnTo>
                    <a:lnTo>
                      <a:pt x="289" y="7"/>
                    </a:lnTo>
                    <a:lnTo>
                      <a:pt x="309" y="13"/>
                    </a:lnTo>
                    <a:lnTo>
                      <a:pt x="327" y="18"/>
                    </a:lnTo>
                    <a:lnTo>
                      <a:pt x="343" y="25"/>
                    </a:lnTo>
                    <a:lnTo>
                      <a:pt x="350" y="28"/>
                    </a:lnTo>
                    <a:lnTo>
                      <a:pt x="356" y="31"/>
                    </a:lnTo>
                    <a:lnTo>
                      <a:pt x="360" y="33"/>
                    </a:lnTo>
                    <a:lnTo>
                      <a:pt x="364" y="37"/>
                    </a:lnTo>
                    <a:lnTo>
                      <a:pt x="367" y="40"/>
                    </a:lnTo>
                    <a:lnTo>
                      <a:pt x="370" y="44"/>
                    </a:lnTo>
                    <a:lnTo>
                      <a:pt x="372" y="48"/>
                    </a:lnTo>
                    <a:lnTo>
                      <a:pt x="373" y="53"/>
                    </a:lnTo>
                    <a:lnTo>
                      <a:pt x="374" y="59"/>
                    </a:lnTo>
                    <a:lnTo>
                      <a:pt x="374" y="67"/>
                    </a:lnTo>
                    <a:lnTo>
                      <a:pt x="375" y="76"/>
                    </a:lnTo>
                    <a:lnTo>
                      <a:pt x="375" y="86"/>
                    </a:lnTo>
                    <a:lnTo>
                      <a:pt x="375" y="99"/>
                    </a:lnTo>
                    <a:lnTo>
                      <a:pt x="374" y="109"/>
                    </a:lnTo>
                    <a:lnTo>
                      <a:pt x="373" y="117"/>
                    </a:lnTo>
                    <a:lnTo>
                      <a:pt x="372" y="124"/>
                    </a:lnTo>
                    <a:lnTo>
                      <a:pt x="370" y="130"/>
                    </a:lnTo>
                    <a:lnTo>
                      <a:pt x="367" y="133"/>
                    </a:lnTo>
                    <a:lnTo>
                      <a:pt x="364" y="136"/>
                    </a:lnTo>
                    <a:lnTo>
                      <a:pt x="358" y="136"/>
                    </a:lnTo>
                    <a:lnTo>
                      <a:pt x="356" y="136"/>
                    </a:lnTo>
                    <a:lnTo>
                      <a:pt x="351" y="135"/>
                    </a:lnTo>
                    <a:lnTo>
                      <a:pt x="347" y="132"/>
                    </a:lnTo>
                    <a:lnTo>
                      <a:pt x="342" y="130"/>
                    </a:lnTo>
                    <a:lnTo>
                      <a:pt x="328" y="123"/>
                    </a:lnTo>
                    <a:lnTo>
                      <a:pt x="313" y="115"/>
                    </a:lnTo>
                    <a:lnTo>
                      <a:pt x="295" y="108"/>
                    </a:lnTo>
                    <a:lnTo>
                      <a:pt x="273" y="101"/>
                    </a:lnTo>
                    <a:lnTo>
                      <a:pt x="261" y="99"/>
                    </a:lnTo>
                    <a:lnTo>
                      <a:pt x="250" y="97"/>
                    </a:lnTo>
                    <a:lnTo>
                      <a:pt x="237" y="95"/>
                    </a:lnTo>
                    <a:lnTo>
                      <a:pt x="225" y="95"/>
                    </a:lnTo>
                    <a:lnTo>
                      <a:pt x="214" y="95"/>
                    </a:lnTo>
                    <a:lnTo>
                      <a:pt x="205" y="97"/>
                    </a:lnTo>
                    <a:lnTo>
                      <a:pt x="196" y="98"/>
                    </a:lnTo>
                    <a:lnTo>
                      <a:pt x="188" y="100"/>
                    </a:lnTo>
                    <a:lnTo>
                      <a:pt x="180" y="102"/>
                    </a:lnTo>
                    <a:lnTo>
                      <a:pt x="173" y="106"/>
                    </a:lnTo>
                    <a:lnTo>
                      <a:pt x="167" y="109"/>
                    </a:lnTo>
                    <a:lnTo>
                      <a:pt x="161" y="114"/>
                    </a:lnTo>
                    <a:lnTo>
                      <a:pt x="157" y="119"/>
                    </a:lnTo>
                    <a:lnTo>
                      <a:pt x="152" y="123"/>
                    </a:lnTo>
                    <a:lnTo>
                      <a:pt x="149" y="129"/>
                    </a:lnTo>
                    <a:lnTo>
                      <a:pt x="146" y="135"/>
                    </a:lnTo>
                    <a:lnTo>
                      <a:pt x="142" y="146"/>
                    </a:lnTo>
                    <a:lnTo>
                      <a:pt x="140" y="160"/>
                    </a:lnTo>
                    <a:lnTo>
                      <a:pt x="142" y="169"/>
                    </a:lnTo>
                    <a:lnTo>
                      <a:pt x="144" y="178"/>
                    </a:lnTo>
                    <a:lnTo>
                      <a:pt x="147" y="186"/>
                    </a:lnTo>
                    <a:lnTo>
                      <a:pt x="152" y="195"/>
                    </a:lnTo>
                    <a:lnTo>
                      <a:pt x="159" y="201"/>
                    </a:lnTo>
                    <a:lnTo>
                      <a:pt x="166" y="208"/>
                    </a:lnTo>
                    <a:lnTo>
                      <a:pt x="174" y="214"/>
                    </a:lnTo>
                    <a:lnTo>
                      <a:pt x="183" y="220"/>
                    </a:lnTo>
                    <a:lnTo>
                      <a:pt x="204" y="231"/>
                    </a:lnTo>
                    <a:lnTo>
                      <a:pt x="227" y="242"/>
                    </a:lnTo>
                    <a:lnTo>
                      <a:pt x="276" y="262"/>
                    </a:lnTo>
                    <a:lnTo>
                      <a:pt x="302" y="275"/>
                    </a:lnTo>
                    <a:lnTo>
                      <a:pt x="326" y="288"/>
                    </a:lnTo>
                    <a:lnTo>
                      <a:pt x="337" y="296"/>
                    </a:lnTo>
                    <a:lnTo>
                      <a:pt x="349" y="304"/>
                    </a:lnTo>
                    <a:lnTo>
                      <a:pt x="359" y="312"/>
                    </a:lnTo>
                    <a:lnTo>
                      <a:pt x="370" y="322"/>
                    </a:lnTo>
                    <a:lnTo>
                      <a:pt x="379" y="333"/>
                    </a:lnTo>
                    <a:lnTo>
                      <a:pt x="387" y="343"/>
                    </a:lnTo>
                    <a:lnTo>
                      <a:pt x="394" y="356"/>
                    </a:lnTo>
                    <a:lnTo>
                      <a:pt x="400" y="368"/>
                    </a:lnTo>
                    <a:lnTo>
                      <a:pt x="405" y="382"/>
                    </a:lnTo>
                    <a:lnTo>
                      <a:pt x="409" y="397"/>
                    </a:lnTo>
                    <a:lnTo>
                      <a:pt x="411" y="413"/>
                    </a:lnTo>
                    <a:lnTo>
                      <a:pt x="412" y="432"/>
                    </a:lnTo>
                    <a:lnTo>
                      <a:pt x="412" y="43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Freeform 90"/>
              <p:cNvSpPr>
                <a:spLocks/>
              </p:cNvSpPr>
              <p:nvPr/>
            </p:nvSpPr>
            <p:spPr bwMode="auto">
              <a:xfrm>
                <a:off x="2948" y="3171"/>
                <a:ext cx="65" cy="303"/>
              </a:xfrm>
              <a:custGeom>
                <a:avLst/>
                <a:gdLst>
                  <a:gd name="T0" fmla="*/ 1 w 129"/>
                  <a:gd name="T1" fmla="*/ 1 h 606"/>
                  <a:gd name="T2" fmla="*/ 1 w 129"/>
                  <a:gd name="T3" fmla="*/ 1 h 606"/>
                  <a:gd name="T4" fmla="*/ 1 w 129"/>
                  <a:gd name="T5" fmla="*/ 1 h 606"/>
                  <a:gd name="T6" fmla="*/ 1 w 129"/>
                  <a:gd name="T7" fmla="*/ 1 h 606"/>
                  <a:gd name="T8" fmla="*/ 1 w 129"/>
                  <a:gd name="T9" fmla="*/ 1 h 606"/>
                  <a:gd name="T10" fmla="*/ 1 w 129"/>
                  <a:gd name="T11" fmla="*/ 1 h 606"/>
                  <a:gd name="T12" fmla="*/ 1 w 129"/>
                  <a:gd name="T13" fmla="*/ 1 h 606"/>
                  <a:gd name="T14" fmla="*/ 1 w 129"/>
                  <a:gd name="T15" fmla="*/ 1 h 606"/>
                  <a:gd name="T16" fmla="*/ 1 w 129"/>
                  <a:gd name="T17" fmla="*/ 1 h 606"/>
                  <a:gd name="T18" fmla="*/ 1 w 129"/>
                  <a:gd name="T19" fmla="*/ 1 h 606"/>
                  <a:gd name="T20" fmla="*/ 1 w 129"/>
                  <a:gd name="T21" fmla="*/ 1 h 606"/>
                  <a:gd name="T22" fmla="*/ 1 w 129"/>
                  <a:gd name="T23" fmla="*/ 1 h 606"/>
                  <a:gd name="T24" fmla="*/ 1 w 129"/>
                  <a:gd name="T25" fmla="*/ 1 h 606"/>
                  <a:gd name="T26" fmla="*/ 1 w 129"/>
                  <a:gd name="T27" fmla="*/ 1 h 606"/>
                  <a:gd name="T28" fmla="*/ 1 w 129"/>
                  <a:gd name="T29" fmla="*/ 1 h 606"/>
                  <a:gd name="T30" fmla="*/ 1 w 129"/>
                  <a:gd name="T31" fmla="*/ 1 h 606"/>
                  <a:gd name="T32" fmla="*/ 1 w 129"/>
                  <a:gd name="T33" fmla="*/ 1 h 606"/>
                  <a:gd name="T34" fmla="*/ 1 w 129"/>
                  <a:gd name="T35" fmla="*/ 1 h 606"/>
                  <a:gd name="T36" fmla="*/ 1 w 129"/>
                  <a:gd name="T37" fmla="*/ 1 h 606"/>
                  <a:gd name="T38" fmla="*/ 1 w 129"/>
                  <a:gd name="T39" fmla="*/ 1 h 606"/>
                  <a:gd name="T40" fmla="*/ 0 w 129"/>
                  <a:gd name="T41" fmla="*/ 1 h 606"/>
                  <a:gd name="T42" fmla="*/ 0 w 129"/>
                  <a:gd name="T43" fmla="*/ 1 h 606"/>
                  <a:gd name="T44" fmla="*/ 1 w 129"/>
                  <a:gd name="T45" fmla="*/ 1 h 606"/>
                  <a:gd name="T46" fmla="*/ 1 w 129"/>
                  <a:gd name="T47" fmla="*/ 1 h 606"/>
                  <a:gd name="T48" fmla="*/ 1 w 129"/>
                  <a:gd name="T49" fmla="*/ 1 h 606"/>
                  <a:gd name="T50" fmla="*/ 1 w 129"/>
                  <a:gd name="T51" fmla="*/ 1 h 606"/>
                  <a:gd name="T52" fmla="*/ 1 w 129"/>
                  <a:gd name="T53" fmla="*/ 1 h 606"/>
                  <a:gd name="T54" fmla="*/ 1 w 129"/>
                  <a:gd name="T55" fmla="*/ 1 h 606"/>
                  <a:gd name="T56" fmla="*/ 1 w 129"/>
                  <a:gd name="T57" fmla="*/ 1 h 606"/>
                  <a:gd name="T58" fmla="*/ 1 w 129"/>
                  <a:gd name="T59" fmla="*/ 0 h 606"/>
                  <a:gd name="T60" fmla="*/ 1 w 129"/>
                  <a:gd name="T61" fmla="*/ 0 h 606"/>
                  <a:gd name="T62" fmla="*/ 1 w 129"/>
                  <a:gd name="T63" fmla="*/ 0 h 606"/>
                  <a:gd name="T64" fmla="*/ 1 w 129"/>
                  <a:gd name="T65" fmla="*/ 0 h 606"/>
                  <a:gd name="T66" fmla="*/ 1 w 129"/>
                  <a:gd name="T67" fmla="*/ 0 h 606"/>
                  <a:gd name="T68" fmla="*/ 1 w 129"/>
                  <a:gd name="T69" fmla="*/ 1 h 606"/>
                  <a:gd name="T70" fmla="*/ 1 w 129"/>
                  <a:gd name="T71" fmla="*/ 1 h 606"/>
                  <a:gd name="T72" fmla="*/ 1 w 129"/>
                  <a:gd name="T73" fmla="*/ 1 h 606"/>
                  <a:gd name="T74" fmla="*/ 1 w 129"/>
                  <a:gd name="T75" fmla="*/ 1 h 606"/>
                  <a:gd name="T76" fmla="*/ 1 w 129"/>
                  <a:gd name="T77" fmla="*/ 1 h 606"/>
                  <a:gd name="T78" fmla="*/ 1 w 129"/>
                  <a:gd name="T79" fmla="*/ 1 h 606"/>
                  <a:gd name="T80" fmla="*/ 1 w 129"/>
                  <a:gd name="T81" fmla="*/ 1 h 606"/>
                  <a:gd name="T82" fmla="*/ 1 w 129"/>
                  <a:gd name="T83" fmla="*/ 1 h 606"/>
                  <a:gd name="T84" fmla="*/ 1 w 129"/>
                  <a:gd name="T85" fmla="*/ 1 h 60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29" h="606">
                    <a:moveTo>
                      <a:pt x="129" y="586"/>
                    </a:moveTo>
                    <a:lnTo>
                      <a:pt x="128" y="591"/>
                    </a:lnTo>
                    <a:lnTo>
                      <a:pt x="126" y="595"/>
                    </a:lnTo>
                    <a:lnTo>
                      <a:pt x="121" y="599"/>
                    </a:lnTo>
                    <a:lnTo>
                      <a:pt x="115" y="601"/>
                    </a:lnTo>
                    <a:lnTo>
                      <a:pt x="107" y="603"/>
                    </a:lnTo>
                    <a:lnTo>
                      <a:pt x="96" y="605"/>
                    </a:lnTo>
                    <a:lnTo>
                      <a:pt x="89" y="606"/>
                    </a:lnTo>
                    <a:lnTo>
                      <a:pt x="82" y="606"/>
                    </a:lnTo>
                    <a:lnTo>
                      <a:pt x="74" y="606"/>
                    </a:lnTo>
                    <a:lnTo>
                      <a:pt x="65" y="606"/>
                    </a:lnTo>
                    <a:lnTo>
                      <a:pt x="55" y="606"/>
                    </a:lnTo>
                    <a:lnTo>
                      <a:pt x="47" y="606"/>
                    </a:lnTo>
                    <a:lnTo>
                      <a:pt x="40" y="606"/>
                    </a:lnTo>
                    <a:lnTo>
                      <a:pt x="33" y="605"/>
                    </a:lnTo>
                    <a:lnTo>
                      <a:pt x="22" y="603"/>
                    </a:lnTo>
                    <a:lnTo>
                      <a:pt x="14" y="601"/>
                    </a:lnTo>
                    <a:lnTo>
                      <a:pt x="8" y="599"/>
                    </a:lnTo>
                    <a:lnTo>
                      <a:pt x="3" y="595"/>
                    </a:lnTo>
                    <a:lnTo>
                      <a:pt x="1" y="591"/>
                    </a:lnTo>
                    <a:lnTo>
                      <a:pt x="0" y="587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3" y="11"/>
                    </a:lnTo>
                    <a:lnTo>
                      <a:pt x="8" y="8"/>
                    </a:lnTo>
                    <a:lnTo>
                      <a:pt x="14" y="5"/>
                    </a:lnTo>
                    <a:lnTo>
                      <a:pt x="23" y="3"/>
                    </a:lnTo>
                    <a:lnTo>
                      <a:pt x="33" y="1"/>
                    </a:lnTo>
                    <a:lnTo>
                      <a:pt x="40" y="1"/>
                    </a:lnTo>
                    <a:lnTo>
                      <a:pt x="47" y="0"/>
                    </a:lnTo>
                    <a:lnTo>
                      <a:pt x="55" y="0"/>
                    </a:lnTo>
                    <a:lnTo>
                      <a:pt x="65" y="0"/>
                    </a:lnTo>
                    <a:lnTo>
                      <a:pt x="74" y="0"/>
                    </a:lnTo>
                    <a:lnTo>
                      <a:pt x="82" y="0"/>
                    </a:lnTo>
                    <a:lnTo>
                      <a:pt x="89" y="1"/>
                    </a:lnTo>
                    <a:lnTo>
                      <a:pt x="96" y="1"/>
                    </a:lnTo>
                    <a:lnTo>
                      <a:pt x="107" y="3"/>
                    </a:lnTo>
                    <a:lnTo>
                      <a:pt x="115" y="5"/>
                    </a:lnTo>
                    <a:lnTo>
                      <a:pt x="121" y="8"/>
                    </a:lnTo>
                    <a:lnTo>
                      <a:pt x="126" y="11"/>
                    </a:lnTo>
                    <a:lnTo>
                      <a:pt x="128" y="15"/>
                    </a:lnTo>
                    <a:lnTo>
                      <a:pt x="129" y="20"/>
                    </a:lnTo>
                    <a:lnTo>
                      <a:pt x="129" y="58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Freeform 91"/>
              <p:cNvSpPr>
                <a:spLocks/>
              </p:cNvSpPr>
              <p:nvPr/>
            </p:nvSpPr>
            <p:spPr bwMode="auto">
              <a:xfrm>
                <a:off x="3058" y="3167"/>
                <a:ext cx="206" cy="311"/>
              </a:xfrm>
              <a:custGeom>
                <a:avLst/>
                <a:gdLst>
                  <a:gd name="T0" fmla="*/ 1 w 411"/>
                  <a:gd name="T1" fmla="*/ 1 h 622"/>
                  <a:gd name="T2" fmla="*/ 1 w 411"/>
                  <a:gd name="T3" fmla="*/ 1 h 622"/>
                  <a:gd name="T4" fmla="*/ 1 w 411"/>
                  <a:gd name="T5" fmla="*/ 1 h 622"/>
                  <a:gd name="T6" fmla="*/ 1 w 411"/>
                  <a:gd name="T7" fmla="*/ 1 h 622"/>
                  <a:gd name="T8" fmla="*/ 1 w 411"/>
                  <a:gd name="T9" fmla="*/ 1 h 622"/>
                  <a:gd name="T10" fmla="*/ 1 w 411"/>
                  <a:gd name="T11" fmla="*/ 1 h 622"/>
                  <a:gd name="T12" fmla="*/ 1 w 411"/>
                  <a:gd name="T13" fmla="*/ 1 h 622"/>
                  <a:gd name="T14" fmla="*/ 1 w 411"/>
                  <a:gd name="T15" fmla="*/ 1 h 622"/>
                  <a:gd name="T16" fmla="*/ 1 w 411"/>
                  <a:gd name="T17" fmla="*/ 1 h 622"/>
                  <a:gd name="T18" fmla="*/ 0 w 411"/>
                  <a:gd name="T19" fmla="*/ 1 h 622"/>
                  <a:gd name="T20" fmla="*/ 1 w 411"/>
                  <a:gd name="T21" fmla="*/ 1 h 622"/>
                  <a:gd name="T22" fmla="*/ 1 w 411"/>
                  <a:gd name="T23" fmla="*/ 1 h 622"/>
                  <a:gd name="T24" fmla="*/ 1 w 411"/>
                  <a:gd name="T25" fmla="*/ 1 h 622"/>
                  <a:gd name="T26" fmla="*/ 1 w 411"/>
                  <a:gd name="T27" fmla="*/ 1 h 622"/>
                  <a:gd name="T28" fmla="*/ 1 w 411"/>
                  <a:gd name="T29" fmla="*/ 1 h 622"/>
                  <a:gd name="T30" fmla="*/ 1 w 411"/>
                  <a:gd name="T31" fmla="*/ 1 h 622"/>
                  <a:gd name="T32" fmla="*/ 1 w 411"/>
                  <a:gd name="T33" fmla="*/ 1 h 622"/>
                  <a:gd name="T34" fmla="*/ 1 w 411"/>
                  <a:gd name="T35" fmla="*/ 1 h 622"/>
                  <a:gd name="T36" fmla="*/ 1 w 411"/>
                  <a:gd name="T37" fmla="*/ 1 h 622"/>
                  <a:gd name="T38" fmla="*/ 1 w 411"/>
                  <a:gd name="T39" fmla="*/ 1 h 622"/>
                  <a:gd name="T40" fmla="*/ 1 w 411"/>
                  <a:gd name="T41" fmla="*/ 1 h 622"/>
                  <a:gd name="T42" fmla="*/ 1 w 411"/>
                  <a:gd name="T43" fmla="*/ 1 h 622"/>
                  <a:gd name="T44" fmla="*/ 1 w 411"/>
                  <a:gd name="T45" fmla="*/ 1 h 622"/>
                  <a:gd name="T46" fmla="*/ 1 w 411"/>
                  <a:gd name="T47" fmla="*/ 1 h 622"/>
                  <a:gd name="T48" fmla="*/ 1 w 411"/>
                  <a:gd name="T49" fmla="*/ 1 h 622"/>
                  <a:gd name="T50" fmla="*/ 1 w 411"/>
                  <a:gd name="T51" fmla="*/ 1 h 622"/>
                  <a:gd name="T52" fmla="*/ 1 w 411"/>
                  <a:gd name="T53" fmla="*/ 1 h 622"/>
                  <a:gd name="T54" fmla="*/ 1 w 411"/>
                  <a:gd name="T55" fmla="*/ 1 h 622"/>
                  <a:gd name="T56" fmla="*/ 1 w 411"/>
                  <a:gd name="T57" fmla="*/ 1 h 622"/>
                  <a:gd name="T58" fmla="*/ 1 w 411"/>
                  <a:gd name="T59" fmla="*/ 1 h 622"/>
                  <a:gd name="T60" fmla="*/ 1 w 411"/>
                  <a:gd name="T61" fmla="*/ 1 h 622"/>
                  <a:gd name="T62" fmla="*/ 1 w 411"/>
                  <a:gd name="T63" fmla="*/ 1 h 622"/>
                  <a:gd name="T64" fmla="*/ 1 w 411"/>
                  <a:gd name="T65" fmla="*/ 1 h 622"/>
                  <a:gd name="T66" fmla="*/ 1 w 411"/>
                  <a:gd name="T67" fmla="*/ 1 h 622"/>
                  <a:gd name="T68" fmla="*/ 1 w 411"/>
                  <a:gd name="T69" fmla="*/ 1 h 622"/>
                  <a:gd name="T70" fmla="*/ 1 w 411"/>
                  <a:gd name="T71" fmla="*/ 1 h 622"/>
                  <a:gd name="T72" fmla="*/ 1 w 411"/>
                  <a:gd name="T73" fmla="*/ 1 h 622"/>
                  <a:gd name="T74" fmla="*/ 1 w 411"/>
                  <a:gd name="T75" fmla="*/ 1 h 622"/>
                  <a:gd name="T76" fmla="*/ 1 w 411"/>
                  <a:gd name="T77" fmla="*/ 1 h 622"/>
                  <a:gd name="T78" fmla="*/ 1 w 411"/>
                  <a:gd name="T79" fmla="*/ 1 h 622"/>
                  <a:gd name="T80" fmla="*/ 1 w 411"/>
                  <a:gd name="T81" fmla="*/ 1 h 622"/>
                  <a:gd name="T82" fmla="*/ 1 w 411"/>
                  <a:gd name="T83" fmla="*/ 1 h 622"/>
                  <a:gd name="T84" fmla="*/ 1 w 411"/>
                  <a:gd name="T85" fmla="*/ 1 h 622"/>
                  <a:gd name="T86" fmla="*/ 1 w 411"/>
                  <a:gd name="T87" fmla="*/ 1 h 622"/>
                  <a:gd name="T88" fmla="*/ 1 w 411"/>
                  <a:gd name="T89" fmla="*/ 1 h 622"/>
                  <a:gd name="T90" fmla="*/ 1 w 411"/>
                  <a:gd name="T91" fmla="*/ 1 h 622"/>
                  <a:gd name="T92" fmla="*/ 1 w 411"/>
                  <a:gd name="T93" fmla="*/ 1 h 622"/>
                  <a:gd name="T94" fmla="*/ 1 w 411"/>
                  <a:gd name="T95" fmla="*/ 1 h 622"/>
                  <a:gd name="T96" fmla="*/ 1 w 411"/>
                  <a:gd name="T97" fmla="*/ 1 h 622"/>
                  <a:gd name="T98" fmla="*/ 1 w 411"/>
                  <a:gd name="T99" fmla="*/ 1 h 62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411" h="622">
                    <a:moveTo>
                      <a:pt x="411" y="431"/>
                    </a:moveTo>
                    <a:lnTo>
                      <a:pt x="410" y="455"/>
                    </a:lnTo>
                    <a:lnTo>
                      <a:pt x="407" y="476"/>
                    </a:lnTo>
                    <a:lnTo>
                      <a:pt x="401" y="496"/>
                    </a:lnTo>
                    <a:lnTo>
                      <a:pt x="393" y="515"/>
                    </a:lnTo>
                    <a:lnTo>
                      <a:pt x="384" y="532"/>
                    </a:lnTo>
                    <a:lnTo>
                      <a:pt x="371" y="547"/>
                    </a:lnTo>
                    <a:lnTo>
                      <a:pt x="358" y="562"/>
                    </a:lnTo>
                    <a:lnTo>
                      <a:pt x="343" y="575"/>
                    </a:lnTo>
                    <a:lnTo>
                      <a:pt x="326" y="585"/>
                    </a:lnTo>
                    <a:lnTo>
                      <a:pt x="309" y="595"/>
                    </a:lnTo>
                    <a:lnTo>
                      <a:pt x="289" y="603"/>
                    </a:lnTo>
                    <a:lnTo>
                      <a:pt x="268" y="610"/>
                    </a:lnTo>
                    <a:lnTo>
                      <a:pt x="248" y="615"/>
                    </a:lnTo>
                    <a:lnTo>
                      <a:pt x="225" y="620"/>
                    </a:lnTo>
                    <a:lnTo>
                      <a:pt x="202" y="622"/>
                    </a:lnTo>
                    <a:lnTo>
                      <a:pt x="179" y="622"/>
                    </a:lnTo>
                    <a:lnTo>
                      <a:pt x="163" y="622"/>
                    </a:lnTo>
                    <a:lnTo>
                      <a:pt x="146" y="621"/>
                    </a:lnTo>
                    <a:lnTo>
                      <a:pt x="131" y="620"/>
                    </a:lnTo>
                    <a:lnTo>
                      <a:pt x="118" y="617"/>
                    </a:lnTo>
                    <a:lnTo>
                      <a:pt x="104" y="615"/>
                    </a:lnTo>
                    <a:lnTo>
                      <a:pt x="91" y="611"/>
                    </a:lnTo>
                    <a:lnTo>
                      <a:pt x="80" y="608"/>
                    </a:lnTo>
                    <a:lnTo>
                      <a:pt x="68" y="605"/>
                    </a:lnTo>
                    <a:lnTo>
                      <a:pt x="58" y="601"/>
                    </a:lnTo>
                    <a:lnTo>
                      <a:pt x="48" y="598"/>
                    </a:lnTo>
                    <a:lnTo>
                      <a:pt x="39" y="594"/>
                    </a:lnTo>
                    <a:lnTo>
                      <a:pt x="32" y="590"/>
                    </a:lnTo>
                    <a:lnTo>
                      <a:pt x="25" y="586"/>
                    </a:lnTo>
                    <a:lnTo>
                      <a:pt x="20" y="583"/>
                    </a:lnTo>
                    <a:lnTo>
                      <a:pt x="15" y="579"/>
                    </a:lnTo>
                    <a:lnTo>
                      <a:pt x="12" y="576"/>
                    </a:lnTo>
                    <a:lnTo>
                      <a:pt x="8" y="572"/>
                    </a:lnTo>
                    <a:lnTo>
                      <a:pt x="6" y="569"/>
                    </a:lnTo>
                    <a:lnTo>
                      <a:pt x="4" y="564"/>
                    </a:lnTo>
                    <a:lnTo>
                      <a:pt x="2" y="558"/>
                    </a:lnTo>
                    <a:lnTo>
                      <a:pt x="1" y="552"/>
                    </a:lnTo>
                    <a:lnTo>
                      <a:pt x="0" y="545"/>
                    </a:lnTo>
                    <a:lnTo>
                      <a:pt x="0" y="535"/>
                    </a:lnTo>
                    <a:lnTo>
                      <a:pt x="0" y="525"/>
                    </a:lnTo>
                    <a:lnTo>
                      <a:pt x="0" y="512"/>
                    </a:lnTo>
                    <a:lnTo>
                      <a:pt x="1" y="502"/>
                    </a:lnTo>
                    <a:lnTo>
                      <a:pt x="2" y="493"/>
                    </a:lnTo>
                    <a:lnTo>
                      <a:pt x="4" y="486"/>
                    </a:lnTo>
                    <a:lnTo>
                      <a:pt x="7" y="480"/>
                    </a:lnTo>
                    <a:lnTo>
                      <a:pt x="9" y="477"/>
                    </a:lnTo>
                    <a:lnTo>
                      <a:pt x="14" y="476"/>
                    </a:lnTo>
                    <a:lnTo>
                      <a:pt x="19" y="474"/>
                    </a:lnTo>
                    <a:lnTo>
                      <a:pt x="22" y="476"/>
                    </a:lnTo>
                    <a:lnTo>
                      <a:pt x="27" y="477"/>
                    </a:lnTo>
                    <a:lnTo>
                      <a:pt x="31" y="479"/>
                    </a:lnTo>
                    <a:lnTo>
                      <a:pt x="37" y="482"/>
                    </a:lnTo>
                    <a:lnTo>
                      <a:pt x="44" y="486"/>
                    </a:lnTo>
                    <a:lnTo>
                      <a:pt x="52" y="491"/>
                    </a:lnTo>
                    <a:lnTo>
                      <a:pt x="60" y="495"/>
                    </a:lnTo>
                    <a:lnTo>
                      <a:pt x="69" y="500"/>
                    </a:lnTo>
                    <a:lnTo>
                      <a:pt x="80" y="503"/>
                    </a:lnTo>
                    <a:lnTo>
                      <a:pt x="91" y="508"/>
                    </a:lnTo>
                    <a:lnTo>
                      <a:pt x="103" y="512"/>
                    </a:lnTo>
                    <a:lnTo>
                      <a:pt x="116" y="516"/>
                    </a:lnTo>
                    <a:lnTo>
                      <a:pt x="130" y="519"/>
                    </a:lnTo>
                    <a:lnTo>
                      <a:pt x="145" y="522"/>
                    </a:lnTo>
                    <a:lnTo>
                      <a:pt x="161" y="523"/>
                    </a:lnTo>
                    <a:lnTo>
                      <a:pt x="179" y="524"/>
                    </a:lnTo>
                    <a:lnTo>
                      <a:pt x="190" y="524"/>
                    </a:lnTo>
                    <a:lnTo>
                      <a:pt x="201" y="523"/>
                    </a:lnTo>
                    <a:lnTo>
                      <a:pt x="211" y="520"/>
                    </a:lnTo>
                    <a:lnTo>
                      <a:pt x="221" y="518"/>
                    </a:lnTo>
                    <a:lnTo>
                      <a:pt x="229" y="516"/>
                    </a:lnTo>
                    <a:lnTo>
                      <a:pt x="237" y="512"/>
                    </a:lnTo>
                    <a:lnTo>
                      <a:pt x="245" y="508"/>
                    </a:lnTo>
                    <a:lnTo>
                      <a:pt x="252" y="503"/>
                    </a:lnTo>
                    <a:lnTo>
                      <a:pt x="258" y="499"/>
                    </a:lnTo>
                    <a:lnTo>
                      <a:pt x="264" y="493"/>
                    </a:lnTo>
                    <a:lnTo>
                      <a:pt x="268" y="486"/>
                    </a:lnTo>
                    <a:lnTo>
                      <a:pt x="272" y="479"/>
                    </a:lnTo>
                    <a:lnTo>
                      <a:pt x="275" y="472"/>
                    </a:lnTo>
                    <a:lnTo>
                      <a:pt x="277" y="464"/>
                    </a:lnTo>
                    <a:lnTo>
                      <a:pt x="279" y="456"/>
                    </a:lnTo>
                    <a:lnTo>
                      <a:pt x="279" y="447"/>
                    </a:lnTo>
                    <a:lnTo>
                      <a:pt x="278" y="438"/>
                    </a:lnTo>
                    <a:lnTo>
                      <a:pt x="275" y="428"/>
                    </a:lnTo>
                    <a:lnTo>
                      <a:pt x="272" y="420"/>
                    </a:lnTo>
                    <a:lnTo>
                      <a:pt x="267" y="412"/>
                    </a:lnTo>
                    <a:lnTo>
                      <a:pt x="260" y="405"/>
                    </a:lnTo>
                    <a:lnTo>
                      <a:pt x="254" y="398"/>
                    </a:lnTo>
                    <a:lnTo>
                      <a:pt x="245" y="391"/>
                    </a:lnTo>
                    <a:lnTo>
                      <a:pt x="236" y="386"/>
                    </a:lnTo>
                    <a:lnTo>
                      <a:pt x="217" y="375"/>
                    </a:lnTo>
                    <a:lnTo>
                      <a:pt x="194" y="365"/>
                    </a:lnTo>
                    <a:lnTo>
                      <a:pt x="169" y="355"/>
                    </a:lnTo>
                    <a:lnTo>
                      <a:pt x="144" y="343"/>
                    </a:lnTo>
                    <a:lnTo>
                      <a:pt x="120" y="332"/>
                    </a:lnTo>
                    <a:lnTo>
                      <a:pt x="96" y="319"/>
                    </a:lnTo>
                    <a:lnTo>
                      <a:pt x="84" y="311"/>
                    </a:lnTo>
                    <a:lnTo>
                      <a:pt x="73" y="303"/>
                    </a:lnTo>
                    <a:lnTo>
                      <a:pt x="62" y="294"/>
                    </a:lnTo>
                    <a:lnTo>
                      <a:pt x="53" y="284"/>
                    </a:lnTo>
                    <a:lnTo>
                      <a:pt x="44" y="274"/>
                    </a:lnTo>
                    <a:lnTo>
                      <a:pt x="36" y="262"/>
                    </a:lnTo>
                    <a:lnTo>
                      <a:pt x="29" y="251"/>
                    </a:lnTo>
                    <a:lnTo>
                      <a:pt x="22" y="238"/>
                    </a:lnTo>
                    <a:lnTo>
                      <a:pt x="17" y="223"/>
                    </a:lnTo>
                    <a:lnTo>
                      <a:pt x="14" y="208"/>
                    </a:lnTo>
                    <a:lnTo>
                      <a:pt x="12" y="191"/>
                    </a:lnTo>
                    <a:lnTo>
                      <a:pt x="10" y="173"/>
                    </a:lnTo>
                    <a:lnTo>
                      <a:pt x="12" y="152"/>
                    </a:lnTo>
                    <a:lnTo>
                      <a:pt x="15" y="132"/>
                    </a:lnTo>
                    <a:lnTo>
                      <a:pt x="20" y="114"/>
                    </a:lnTo>
                    <a:lnTo>
                      <a:pt x="28" y="98"/>
                    </a:lnTo>
                    <a:lnTo>
                      <a:pt x="37" y="82"/>
                    </a:lnTo>
                    <a:lnTo>
                      <a:pt x="47" y="68"/>
                    </a:lnTo>
                    <a:lnTo>
                      <a:pt x="59" y="54"/>
                    </a:lnTo>
                    <a:lnTo>
                      <a:pt x="73" y="42"/>
                    </a:lnTo>
                    <a:lnTo>
                      <a:pt x="88" y="33"/>
                    </a:lnTo>
                    <a:lnTo>
                      <a:pt x="104" y="24"/>
                    </a:lnTo>
                    <a:lnTo>
                      <a:pt x="121" y="17"/>
                    </a:lnTo>
                    <a:lnTo>
                      <a:pt x="139" y="10"/>
                    </a:lnTo>
                    <a:lnTo>
                      <a:pt x="159" y="6"/>
                    </a:lnTo>
                    <a:lnTo>
                      <a:pt x="180" y="2"/>
                    </a:lnTo>
                    <a:lnTo>
                      <a:pt x="201" y="1"/>
                    </a:lnTo>
                    <a:lnTo>
                      <a:pt x="222" y="0"/>
                    </a:lnTo>
                    <a:lnTo>
                      <a:pt x="244" y="1"/>
                    </a:lnTo>
                    <a:lnTo>
                      <a:pt x="267" y="3"/>
                    </a:lnTo>
                    <a:lnTo>
                      <a:pt x="289" y="7"/>
                    </a:lnTo>
                    <a:lnTo>
                      <a:pt x="309" y="13"/>
                    </a:lnTo>
                    <a:lnTo>
                      <a:pt x="327" y="18"/>
                    </a:lnTo>
                    <a:lnTo>
                      <a:pt x="343" y="25"/>
                    </a:lnTo>
                    <a:lnTo>
                      <a:pt x="350" y="28"/>
                    </a:lnTo>
                    <a:lnTo>
                      <a:pt x="356" y="31"/>
                    </a:lnTo>
                    <a:lnTo>
                      <a:pt x="361" y="33"/>
                    </a:lnTo>
                    <a:lnTo>
                      <a:pt x="364" y="37"/>
                    </a:lnTo>
                    <a:lnTo>
                      <a:pt x="368" y="40"/>
                    </a:lnTo>
                    <a:lnTo>
                      <a:pt x="370" y="44"/>
                    </a:lnTo>
                    <a:lnTo>
                      <a:pt x="372" y="48"/>
                    </a:lnTo>
                    <a:lnTo>
                      <a:pt x="373" y="53"/>
                    </a:lnTo>
                    <a:lnTo>
                      <a:pt x="374" y="59"/>
                    </a:lnTo>
                    <a:lnTo>
                      <a:pt x="374" y="67"/>
                    </a:lnTo>
                    <a:lnTo>
                      <a:pt x="376" y="76"/>
                    </a:lnTo>
                    <a:lnTo>
                      <a:pt x="376" y="86"/>
                    </a:lnTo>
                    <a:lnTo>
                      <a:pt x="376" y="99"/>
                    </a:lnTo>
                    <a:lnTo>
                      <a:pt x="374" y="109"/>
                    </a:lnTo>
                    <a:lnTo>
                      <a:pt x="373" y="117"/>
                    </a:lnTo>
                    <a:lnTo>
                      <a:pt x="372" y="124"/>
                    </a:lnTo>
                    <a:lnTo>
                      <a:pt x="370" y="130"/>
                    </a:lnTo>
                    <a:lnTo>
                      <a:pt x="368" y="133"/>
                    </a:lnTo>
                    <a:lnTo>
                      <a:pt x="363" y="136"/>
                    </a:lnTo>
                    <a:lnTo>
                      <a:pt x="358" y="136"/>
                    </a:lnTo>
                    <a:lnTo>
                      <a:pt x="356" y="136"/>
                    </a:lnTo>
                    <a:lnTo>
                      <a:pt x="351" y="135"/>
                    </a:lnTo>
                    <a:lnTo>
                      <a:pt x="347" y="132"/>
                    </a:lnTo>
                    <a:lnTo>
                      <a:pt x="341" y="130"/>
                    </a:lnTo>
                    <a:lnTo>
                      <a:pt x="328" y="123"/>
                    </a:lnTo>
                    <a:lnTo>
                      <a:pt x="312" y="115"/>
                    </a:lnTo>
                    <a:lnTo>
                      <a:pt x="295" y="108"/>
                    </a:lnTo>
                    <a:lnTo>
                      <a:pt x="273" y="101"/>
                    </a:lnTo>
                    <a:lnTo>
                      <a:pt x="262" y="99"/>
                    </a:lnTo>
                    <a:lnTo>
                      <a:pt x="250" y="97"/>
                    </a:lnTo>
                    <a:lnTo>
                      <a:pt x="237" y="95"/>
                    </a:lnTo>
                    <a:lnTo>
                      <a:pt x="224" y="95"/>
                    </a:lnTo>
                    <a:lnTo>
                      <a:pt x="214" y="95"/>
                    </a:lnTo>
                    <a:lnTo>
                      <a:pt x="204" y="97"/>
                    </a:lnTo>
                    <a:lnTo>
                      <a:pt x="196" y="98"/>
                    </a:lnTo>
                    <a:lnTo>
                      <a:pt x="188" y="100"/>
                    </a:lnTo>
                    <a:lnTo>
                      <a:pt x="180" y="102"/>
                    </a:lnTo>
                    <a:lnTo>
                      <a:pt x="173" y="106"/>
                    </a:lnTo>
                    <a:lnTo>
                      <a:pt x="167" y="109"/>
                    </a:lnTo>
                    <a:lnTo>
                      <a:pt x="161" y="114"/>
                    </a:lnTo>
                    <a:lnTo>
                      <a:pt x="157" y="119"/>
                    </a:lnTo>
                    <a:lnTo>
                      <a:pt x="152" y="123"/>
                    </a:lnTo>
                    <a:lnTo>
                      <a:pt x="149" y="129"/>
                    </a:lnTo>
                    <a:lnTo>
                      <a:pt x="145" y="135"/>
                    </a:lnTo>
                    <a:lnTo>
                      <a:pt x="142" y="146"/>
                    </a:lnTo>
                    <a:lnTo>
                      <a:pt x="141" y="160"/>
                    </a:lnTo>
                    <a:lnTo>
                      <a:pt x="142" y="169"/>
                    </a:lnTo>
                    <a:lnTo>
                      <a:pt x="144" y="178"/>
                    </a:lnTo>
                    <a:lnTo>
                      <a:pt x="148" y="186"/>
                    </a:lnTo>
                    <a:lnTo>
                      <a:pt x="152" y="195"/>
                    </a:lnTo>
                    <a:lnTo>
                      <a:pt x="158" y="201"/>
                    </a:lnTo>
                    <a:lnTo>
                      <a:pt x="166" y="208"/>
                    </a:lnTo>
                    <a:lnTo>
                      <a:pt x="174" y="214"/>
                    </a:lnTo>
                    <a:lnTo>
                      <a:pt x="183" y="220"/>
                    </a:lnTo>
                    <a:lnTo>
                      <a:pt x="204" y="231"/>
                    </a:lnTo>
                    <a:lnTo>
                      <a:pt x="227" y="242"/>
                    </a:lnTo>
                    <a:lnTo>
                      <a:pt x="277" y="262"/>
                    </a:lnTo>
                    <a:lnTo>
                      <a:pt x="302" y="275"/>
                    </a:lnTo>
                    <a:lnTo>
                      <a:pt x="326" y="288"/>
                    </a:lnTo>
                    <a:lnTo>
                      <a:pt x="338" y="296"/>
                    </a:lnTo>
                    <a:lnTo>
                      <a:pt x="349" y="304"/>
                    </a:lnTo>
                    <a:lnTo>
                      <a:pt x="360" y="312"/>
                    </a:lnTo>
                    <a:lnTo>
                      <a:pt x="370" y="322"/>
                    </a:lnTo>
                    <a:lnTo>
                      <a:pt x="378" y="333"/>
                    </a:lnTo>
                    <a:lnTo>
                      <a:pt x="387" y="343"/>
                    </a:lnTo>
                    <a:lnTo>
                      <a:pt x="394" y="356"/>
                    </a:lnTo>
                    <a:lnTo>
                      <a:pt x="400" y="368"/>
                    </a:lnTo>
                    <a:lnTo>
                      <a:pt x="406" y="382"/>
                    </a:lnTo>
                    <a:lnTo>
                      <a:pt x="409" y="397"/>
                    </a:lnTo>
                    <a:lnTo>
                      <a:pt x="411" y="413"/>
                    </a:lnTo>
                    <a:lnTo>
                      <a:pt x="411" y="432"/>
                    </a:lnTo>
                    <a:lnTo>
                      <a:pt x="411" y="43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Freeform 92"/>
              <p:cNvSpPr>
                <a:spLocks/>
              </p:cNvSpPr>
              <p:nvPr/>
            </p:nvSpPr>
            <p:spPr bwMode="auto">
              <a:xfrm>
                <a:off x="3309" y="3172"/>
                <a:ext cx="176" cy="302"/>
              </a:xfrm>
              <a:custGeom>
                <a:avLst/>
                <a:gdLst>
                  <a:gd name="T0" fmla="*/ 0 w 354"/>
                  <a:gd name="T1" fmla="*/ 0 h 605"/>
                  <a:gd name="T2" fmla="*/ 0 w 354"/>
                  <a:gd name="T3" fmla="*/ 0 h 605"/>
                  <a:gd name="T4" fmla="*/ 0 w 354"/>
                  <a:gd name="T5" fmla="*/ 0 h 605"/>
                  <a:gd name="T6" fmla="*/ 0 w 354"/>
                  <a:gd name="T7" fmla="*/ 0 h 605"/>
                  <a:gd name="T8" fmla="*/ 0 w 354"/>
                  <a:gd name="T9" fmla="*/ 0 h 605"/>
                  <a:gd name="T10" fmla="*/ 0 w 354"/>
                  <a:gd name="T11" fmla="*/ 0 h 605"/>
                  <a:gd name="T12" fmla="*/ 0 w 354"/>
                  <a:gd name="T13" fmla="*/ 0 h 605"/>
                  <a:gd name="T14" fmla="*/ 0 w 354"/>
                  <a:gd name="T15" fmla="*/ 0 h 605"/>
                  <a:gd name="T16" fmla="*/ 0 w 354"/>
                  <a:gd name="T17" fmla="*/ 0 h 605"/>
                  <a:gd name="T18" fmla="*/ 0 w 354"/>
                  <a:gd name="T19" fmla="*/ 0 h 605"/>
                  <a:gd name="T20" fmla="*/ 0 w 354"/>
                  <a:gd name="T21" fmla="*/ 0 h 605"/>
                  <a:gd name="T22" fmla="*/ 0 w 354"/>
                  <a:gd name="T23" fmla="*/ 0 h 605"/>
                  <a:gd name="T24" fmla="*/ 0 w 354"/>
                  <a:gd name="T25" fmla="*/ 0 h 605"/>
                  <a:gd name="T26" fmla="*/ 0 w 354"/>
                  <a:gd name="T27" fmla="*/ 0 h 605"/>
                  <a:gd name="T28" fmla="*/ 0 w 354"/>
                  <a:gd name="T29" fmla="*/ 0 h 605"/>
                  <a:gd name="T30" fmla="*/ 0 w 354"/>
                  <a:gd name="T31" fmla="*/ 0 h 605"/>
                  <a:gd name="T32" fmla="*/ 0 w 354"/>
                  <a:gd name="T33" fmla="*/ 0 h 605"/>
                  <a:gd name="T34" fmla="*/ 0 w 354"/>
                  <a:gd name="T35" fmla="*/ 0 h 605"/>
                  <a:gd name="T36" fmla="*/ 0 w 354"/>
                  <a:gd name="T37" fmla="*/ 0 h 605"/>
                  <a:gd name="T38" fmla="*/ 0 w 354"/>
                  <a:gd name="T39" fmla="*/ 0 h 605"/>
                  <a:gd name="T40" fmla="*/ 0 w 354"/>
                  <a:gd name="T41" fmla="*/ 0 h 605"/>
                  <a:gd name="T42" fmla="*/ 0 w 354"/>
                  <a:gd name="T43" fmla="*/ 0 h 605"/>
                  <a:gd name="T44" fmla="*/ 0 w 354"/>
                  <a:gd name="T45" fmla="*/ 0 h 605"/>
                  <a:gd name="T46" fmla="*/ 0 w 354"/>
                  <a:gd name="T47" fmla="*/ 0 h 605"/>
                  <a:gd name="T48" fmla="*/ 0 w 354"/>
                  <a:gd name="T49" fmla="*/ 0 h 605"/>
                  <a:gd name="T50" fmla="*/ 0 w 354"/>
                  <a:gd name="T51" fmla="*/ 0 h 605"/>
                  <a:gd name="T52" fmla="*/ 0 w 354"/>
                  <a:gd name="T53" fmla="*/ 0 h 605"/>
                  <a:gd name="T54" fmla="*/ 0 w 354"/>
                  <a:gd name="T55" fmla="*/ 0 h 605"/>
                  <a:gd name="T56" fmla="*/ 0 w 354"/>
                  <a:gd name="T57" fmla="*/ 0 h 605"/>
                  <a:gd name="T58" fmla="*/ 0 w 354"/>
                  <a:gd name="T59" fmla="*/ 0 h 605"/>
                  <a:gd name="T60" fmla="*/ 0 w 354"/>
                  <a:gd name="T61" fmla="*/ 0 h 605"/>
                  <a:gd name="T62" fmla="*/ 0 w 354"/>
                  <a:gd name="T63" fmla="*/ 0 h 605"/>
                  <a:gd name="T64" fmla="*/ 0 w 354"/>
                  <a:gd name="T65" fmla="*/ 0 h 605"/>
                  <a:gd name="T66" fmla="*/ 0 w 354"/>
                  <a:gd name="T67" fmla="*/ 0 h 6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54" h="605">
                    <a:moveTo>
                      <a:pt x="354" y="51"/>
                    </a:moveTo>
                    <a:lnTo>
                      <a:pt x="354" y="65"/>
                    </a:lnTo>
                    <a:lnTo>
                      <a:pt x="353" y="75"/>
                    </a:lnTo>
                    <a:lnTo>
                      <a:pt x="352" y="84"/>
                    </a:lnTo>
                    <a:lnTo>
                      <a:pt x="349" y="90"/>
                    </a:lnTo>
                    <a:lnTo>
                      <a:pt x="346" y="96"/>
                    </a:lnTo>
                    <a:lnTo>
                      <a:pt x="344" y="99"/>
                    </a:lnTo>
                    <a:lnTo>
                      <a:pt x="339" y="101"/>
                    </a:lnTo>
                    <a:lnTo>
                      <a:pt x="335" y="101"/>
                    </a:lnTo>
                    <a:lnTo>
                      <a:pt x="129" y="100"/>
                    </a:lnTo>
                    <a:lnTo>
                      <a:pt x="129" y="262"/>
                    </a:lnTo>
                    <a:lnTo>
                      <a:pt x="323" y="262"/>
                    </a:lnTo>
                    <a:lnTo>
                      <a:pt x="326" y="264"/>
                    </a:lnTo>
                    <a:lnTo>
                      <a:pt x="331" y="265"/>
                    </a:lnTo>
                    <a:lnTo>
                      <a:pt x="333" y="268"/>
                    </a:lnTo>
                    <a:lnTo>
                      <a:pt x="337" y="273"/>
                    </a:lnTo>
                    <a:lnTo>
                      <a:pt x="339" y="280"/>
                    </a:lnTo>
                    <a:lnTo>
                      <a:pt x="340" y="288"/>
                    </a:lnTo>
                    <a:lnTo>
                      <a:pt x="341" y="298"/>
                    </a:lnTo>
                    <a:lnTo>
                      <a:pt x="341" y="311"/>
                    </a:lnTo>
                    <a:lnTo>
                      <a:pt x="341" y="324"/>
                    </a:lnTo>
                    <a:lnTo>
                      <a:pt x="340" y="334"/>
                    </a:lnTo>
                    <a:lnTo>
                      <a:pt x="339" y="343"/>
                    </a:lnTo>
                    <a:lnTo>
                      <a:pt x="337" y="350"/>
                    </a:lnTo>
                    <a:lnTo>
                      <a:pt x="333" y="355"/>
                    </a:lnTo>
                    <a:lnTo>
                      <a:pt x="331" y="358"/>
                    </a:lnTo>
                    <a:lnTo>
                      <a:pt x="326" y="361"/>
                    </a:lnTo>
                    <a:lnTo>
                      <a:pt x="323" y="361"/>
                    </a:lnTo>
                    <a:lnTo>
                      <a:pt x="129" y="359"/>
                    </a:lnTo>
                    <a:lnTo>
                      <a:pt x="129" y="584"/>
                    </a:lnTo>
                    <a:lnTo>
                      <a:pt x="128" y="590"/>
                    </a:lnTo>
                    <a:lnTo>
                      <a:pt x="126" y="593"/>
                    </a:lnTo>
                    <a:lnTo>
                      <a:pt x="122" y="597"/>
                    </a:lnTo>
                    <a:lnTo>
                      <a:pt x="115" y="600"/>
                    </a:lnTo>
                    <a:lnTo>
                      <a:pt x="107" y="602"/>
                    </a:lnTo>
                    <a:lnTo>
                      <a:pt x="96" y="604"/>
                    </a:lnTo>
                    <a:lnTo>
                      <a:pt x="89" y="605"/>
                    </a:lnTo>
                    <a:lnTo>
                      <a:pt x="82" y="605"/>
                    </a:lnTo>
                    <a:lnTo>
                      <a:pt x="74" y="605"/>
                    </a:lnTo>
                    <a:lnTo>
                      <a:pt x="65" y="605"/>
                    </a:lnTo>
                    <a:lnTo>
                      <a:pt x="56" y="605"/>
                    </a:lnTo>
                    <a:lnTo>
                      <a:pt x="47" y="605"/>
                    </a:lnTo>
                    <a:lnTo>
                      <a:pt x="41" y="605"/>
                    </a:lnTo>
                    <a:lnTo>
                      <a:pt x="34" y="604"/>
                    </a:lnTo>
                    <a:lnTo>
                      <a:pt x="22" y="602"/>
                    </a:lnTo>
                    <a:lnTo>
                      <a:pt x="14" y="600"/>
                    </a:lnTo>
                    <a:lnTo>
                      <a:pt x="7" y="597"/>
                    </a:lnTo>
                    <a:lnTo>
                      <a:pt x="4" y="593"/>
                    </a:lnTo>
                    <a:lnTo>
                      <a:pt x="1" y="590"/>
                    </a:lnTo>
                    <a:lnTo>
                      <a:pt x="0" y="585"/>
                    </a:lnTo>
                    <a:lnTo>
                      <a:pt x="0" y="39"/>
                    </a:lnTo>
                    <a:lnTo>
                      <a:pt x="1" y="31"/>
                    </a:lnTo>
                    <a:lnTo>
                      <a:pt x="3" y="23"/>
                    </a:lnTo>
                    <a:lnTo>
                      <a:pt x="6" y="16"/>
                    </a:lnTo>
                    <a:lnTo>
                      <a:pt x="11" y="10"/>
                    </a:lnTo>
                    <a:lnTo>
                      <a:pt x="17" y="7"/>
                    </a:lnTo>
                    <a:lnTo>
                      <a:pt x="23" y="4"/>
                    </a:lnTo>
                    <a:lnTo>
                      <a:pt x="30" y="2"/>
                    </a:lnTo>
                    <a:lnTo>
                      <a:pt x="38" y="1"/>
                    </a:lnTo>
                    <a:lnTo>
                      <a:pt x="335" y="0"/>
                    </a:lnTo>
                    <a:lnTo>
                      <a:pt x="339" y="2"/>
                    </a:lnTo>
                    <a:lnTo>
                      <a:pt x="344" y="5"/>
                    </a:lnTo>
                    <a:lnTo>
                      <a:pt x="346" y="8"/>
                    </a:lnTo>
                    <a:lnTo>
                      <a:pt x="349" y="13"/>
                    </a:lnTo>
                    <a:lnTo>
                      <a:pt x="352" y="20"/>
                    </a:lnTo>
                    <a:lnTo>
                      <a:pt x="353" y="28"/>
                    </a:lnTo>
                    <a:lnTo>
                      <a:pt x="354" y="39"/>
                    </a:lnTo>
                    <a:lnTo>
                      <a:pt x="354" y="52"/>
                    </a:lnTo>
                    <a:lnTo>
                      <a:pt x="354" y="5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Freeform 93"/>
              <p:cNvSpPr>
                <a:spLocks noEditPoints="1"/>
              </p:cNvSpPr>
              <p:nvPr/>
            </p:nvSpPr>
            <p:spPr bwMode="auto">
              <a:xfrm>
                <a:off x="3533" y="3172"/>
                <a:ext cx="235" cy="302"/>
              </a:xfrm>
              <a:custGeom>
                <a:avLst/>
                <a:gdLst>
                  <a:gd name="T0" fmla="*/ 1 w 469"/>
                  <a:gd name="T1" fmla="*/ 0 h 605"/>
                  <a:gd name="T2" fmla="*/ 1 w 469"/>
                  <a:gd name="T3" fmla="*/ 0 h 605"/>
                  <a:gd name="T4" fmla="*/ 1 w 469"/>
                  <a:gd name="T5" fmla="*/ 0 h 605"/>
                  <a:gd name="T6" fmla="*/ 1 w 469"/>
                  <a:gd name="T7" fmla="*/ 0 h 605"/>
                  <a:gd name="T8" fmla="*/ 1 w 469"/>
                  <a:gd name="T9" fmla="*/ 0 h 605"/>
                  <a:gd name="T10" fmla="*/ 1 w 469"/>
                  <a:gd name="T11" fmla="*/ 0 h 605"/>
                  <a:gd name="T12" fmla="*/ 1 w 469"/>
                  <a:gd name="T13" fmla="*/ 0 h 605"/>
                  <a:gd name="T14" fmla="*/ 1 w 469"/>
                  <a:gd name="T15" fmla="*/ 0 h 605"/>
                  <a:gd name="T16" fmla="*/ 1 w 469"/>
                  <a:gd name="T17" fmla="*/ 0 h 605"/>
                  <a:gd name="T18" fmla="*/ 1 w 469"/>
                  <a:gd name="T19" fmla="*/ 0 h 605"/>
                  <a:gd name="T20" fmla="*/ 1 w 469"/>
                  <a:gd name="T21" fmla="*/ 0 h 605"/>
                  <a:gd name="T22" fmla="*/ 1 w 469"/>
                  <a:gd name="T23" fmla="*/ 0 h 605"/>
                  <a:gd name="T24" fmla="*/ 1 w 469"/>
                  <a:gd name="T25" fmla="*/ 0 h 605"/>
                  <a:gd name="T26" fmla="*/ 1 w 469"/>
                  <a:gd name="T27" fmla="*/ 0 h 605"/>
                  <a:gd name="T28" fmla="*/ 1 w 469"/>
                  <a:gd name="T29" fmla="*/ 0 h 605"/>
                  <a:gd name="T30" fmla="*/ 1 w 469"/>
                  <a:gd name="T31" fmla="*/ 0 h 605"/>
                  <a:gd name="T32" fmla="*/ 1 w 469"/>
                  <a:gd name="T33" fmla="*/ 0 h 605"/>
                  <a:gd name="T34" fmla="*/ 1 w 469"/>
                  <a:gd name="T35" fmla="*/ 0 h 605"/>
                  <a:gd name="T36" fmla="*/ 1 w 469"/>
                  <a:gd name="T37" fmla="*/ 0 h 605"/>
                  <a:gd name="T38" fmla="*/ 0 w 469"/>
                  <a:gd name="T39" fmla="*/ 0 h 605"/>
                  <a:gd name="T40" fmla="*/ 1 w 469"/>
                  <a:gd name="T41" fmla="*/ 0 h 605"/>
                  <a:gd name="T42" fmla="*/ 1 w 469"/>
                  <a:gd name="T43" fmla="*/ 0 h 605"/>
                  <a:gd name="T44" fmla="*/ 1 w 469"/>
                  <a:gd name="T45" fmla="*/ 0 h 605"/>
                  <a:gd name="T46" fmla="*/ 1 w 469"/>
                  <a:gd name="T47" fmla="*/ 0 h 605"/>
                  <a:gd name="T48" fmla="*/ 1 w 469"/>
                  <a:gd name="T49" fmla="*/ 0 h 605"/>
                  <a:gd name="T50" fmla="*/ 1 w 469"/>
                  <a:gd name="T51" fmla="*/ 0 h 605"/>
                  <a:gd name="T52" fmla="*/ 1 w 469"/>
                  <a:gd name="T53" fmla="*/ 0 h 605"/>
                  <a:gd name="T54" fmla="*/ 1 w 469"/>
                  <a:gd name="T55" fmla="*/ 0 h 605"/>
                  <a:gd name="T56" fmla="*/ 1 w 469"/>
                  <a:gd name="T57" fmla="*/ 0 h 605"/>
                  <a:gd name="T58" fmla="*/ 1 w 469"/>
                  <a:gd name="T59" fmla="*/ 0 h 605"/>
                  <a:gd name="T60" fmla="*/ 1 w 469"/>
                  <a:gd name="T61" fmla="*/ 0 h 605"/>
                  <a:gd name="T62" fmla="*/ 1 w 469"/>
                  <a:gd name="T63" fmla="*/ 0 h 605"/>
                  <a:gd name="T64" fmla="*/ 1 w 469"/>
                  <a:gd name="T65" fmla="*/ 0 h 605"/>
                  <a:gd name="T66" fmla="*/ 1 w 469"/>
                  <a:gd name="T67" fmla="*/ 0 h 605"/>
                  <a:gd name="T68" fmla="*/ 1 w 469"/>
                  <a:gd name="T69" fmla="*/ 0 h 605"/>
                  <a:gd name="T70" fmla="*/ 1 w 469"/>
                  <a:gd name="T71" fmla="*/ 0 h 605"/>
                  <a:gd name="T72" fmla="*/ 1 w 469"/>
                  <a:gd name="T73" fmla="*/ 0 h 605"/>
                  <a:gd name="T74" fmla="*/ 1 w 469"/>
                  <a:gd name="T75" fmla="*/ 0 h 605"/>
                  <a:gd name="T76" fmla="*/ 1 w 469"/>
                  <a:gd name="T77" fmla="*/ 0 h 605"/>
                  <a:gd name="T78" fmla="*/ 1 w 469"/>
                  <a:gd name="T79" fmla="*/ 0 h 605"/>
                  <a:gd name="T80" fmla="*/ 1 w 469"/>
                  <a:gd name="T81" fmla="*/ 0 h 605"/>
                  <a:gd name="T82" fmla="*/ 1 w 469"/>
                  <a:gd name="T83" fmla="*/ 0 h 605"/>
                  <a:gd name="T84" fmla="*/ 1 w 469"/>
                  <a:gd name="T85" fmla="*/ 0 h 605"/>
                  <a:gd name="T86" fmla="*/ 1 w 469"/>
                  <a:gd name="T87" fmla="*/ 0 h 605"/>
                  <a:gd name="T88" fmla="*/ 1 w 469"/>
                  <a:gd name="T89" fmla="*/ 0 h 605"/>
                  <a:gd name="T90" fmla="*/ 1 w 469"/>
                  <a:gd name="T91" fmla="*/ 0 h 605"/>
                  <a:gd name="T92" fmla="*/ 1 w 469"/>
                  <a:gd name="T93" fmla="*/ 0 h 605"/>
                  <a:gd name="T94" fmla="*/ 1 w 469"/>
                  <a:gd name="T95" fmla="*/ 0 h 605"/>
                  <a:gd name="T96" fmla="*/ 1 w 469"/>
                  <a:gd name="T97" fmla="*/ 0 h 605"/>
                  <a:gd name="T98" fmla="*/ 1 w 469"/>
                  <a:gd name="T99" fmla="*/ 0 h 605"/>
                  <a:gd name="T100" fmla="*/ 1 w 469"/>
                  <a:gd name="T101" fmla="*/ 0 h 605"/>
                  <a:gd name="T102" fmla="*/ 1 w 469"/>
                  <a:gd name="T103" fmla="*/ 0 h 605"/>
                  <a:gd name="T104" fmla="*/ 1 w 469"/>
                  <a:gd name="T105" fmla="*/ 0 h 60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469" h="605">
                    <a:moveTo>
                      <a:pt x="469" y="585"/>
                    </a:moveTo>
                    <a:lnTo>
                      <a:pt x="468" y="591"/>
                    </a:lnTo>
                    <a:lnTo>
                      <a:pt x="467" y="596"/>
                    </a:lnTo>
                    <a:lnTo>
                      <a:pt x="464" y="599"/>
                    </a:lnTo>
                    <a:lnTo>
                      <a:pt x="458" y="601"/>
                    </a:lnTo>
                    <a:lnTo>
                      <a:pt x="453" y="602"/>
                    </a:lnTo>
                    <a:lnTo>
                      <a:pt x="449" y="604"/>
                    </a:lnTo>
                    <a:lnTo>
                      <a:pt x="443" y="604"/>
                    </a:lnTo>
                    <a:lnTo>
                      <a:pt x="436" y="605"/>
                    </a:lnTo>
                    <a:lnTo>
                      <a:pt x="429" y="605"/>
                    </a:lnTo>
                    <a:lnTo>
                      <a:pt x="420" y="605"/>
                    </a:lnTo>
                    <a:lnTo>
                      <a:pt x="409" y="605"/>
                    </a:lnTo>
                    <a:lnTo>
                      <a:pt x="398" y="605"/>
                    </a:lnTo>
                    <a:lnTo>
                      <a:pt x="388" y="605"/>
                    </a:lnTo>
                    <a:lnTo>
                      <a:pt x="380" y="605"/>
                    </a:lnTo>
                    <a:lnTo>
                      <a:pt x="371" y="605"/>
                    </a:lnTo>
                    <a:lnTo>
                      <a:pt x="366" y="605"/>
                    </a:lnTo>
                    <a:lnTo>
                      <a:pt x="354" y="604"/>
                    </a:lnTo>
                    <a:lnTo>
                      <a:pt x="346" y="601"/>
                    </a:lnTo>
                    <a:lnTo>
                      <a:pt x="340" y="598"/>
                    </a:lnTo>
                    <a:lnTo>
                      <a:pt x="336" y="594"/>
                    </a:lnTo>
                    <a:lnTo>
                      <a:pt x="333" y="590"/>
                    </a:lnTo>
                    <a:lnTo>
                      <a:pt x="331" y="585"/>
                    </a:lnTo>
                    <a:lnTo>
                      <a:pt x="275" y="449"/>
                    </a:lnTo>
                    <a:lnTo>
                      <a:pt x="264" y="430"/>
                    </a:lnTo>
                    <a:lnTo>
                      <a:pt x="255" y="410"/>
                    </a:lnTo>
                    <a:lnTo>
                      <a:pt x="249" y="402"/>
                    </a:lnTo>
                    <a:lnTo>
                      <a:pt x="245" y="394"/>
                    </a:lnTo>
                    <a:lnTo>
                      <a:pt x="239" y="387"/>
                    </a:lnTo>
                    <a:lnTo>
                      <a:pt x="233" y="381"/>
                    </a:lnTo>
                    <a:lnTo>
                      <a:pt x="226" y="376"/>
                    </a:lnTo>
                    <a:lnTo>
                      <a:pt x="219" y="371"/>
                    </a:lnTo>
                    <a:lnTo>
                      <a:pt x="212" y="366"/>
                    </a:lnTo>
                    <a:lnTo>
                      <a:pt x="206" y="363"/>
                    </a:lnTo>
                    <a:lnTo>
                      <a:pt x="197" y="361"/>
                    </a:lnTo>
                    <a:lnTo>
                      <a:pt x="188" y="358"/>
                    </a:lnTo>
                    <a:lnTo>
                      <a:pt x="179" y="357"/>
                    </a:lnTo>
                    <a:lnTo>
                      <a:pt x="169" y="357"/>
                    </a:lnTo>
                    <a:lnTo>
                      <a:pt x="130" y="356"/>
                    </a:lnTo>
                    <a:lnTo>
                      <a:pt x="130" y="585"/>
                    </a:lnTo>
                    <a:lnTo>
                      <a:pt x="128" y="590"/>
                    </a:lnTo>
                    <a:lnTo>
                      <a:pt x="126" y="594"/>
                    </a:lnTo>
                    <a:lnTo>
                      <a:pt x="121" y="598"/>
                    </a:lnTo>
                    <a:lnTo>
                      <a:pt x="116" y="600"/>
                    </a:lnTo>
                    <a:lnTo>
                      <a:pt x="106" y="602"/>
                    </a:lnTo>
                    <a:lnTo>
                      <a:pt x="96" y="604"/>
                    </a:lnTo>
                    <a:lnTo>
                      <a:pt x="89" y="605"/>
                    </a:lnTo>
                    <a:lnTo>
                      <a:pt x="82" y="605"/>
                    </a:lnTo>
                    <a:lnTo>
                      <a:pt x="74" y="605"/>
                    </a:lnTo>
                    <a:lnTo>
                      <a:pt x="65" y="605"/>
                    </a:lnTo>
                    <a:lnTo>
                      <a:pt x="56" y="605"/>
                    </a:lnTo>
                    <a:lnTo>
                      <a:pt x="48" y="605"/>
                    </a:lnTo>
                    <a:lnTo>
                      <a:pt x="41" y="605"/>
                    </a:lnTo>
                    <a:lnTo>
                      <a:pt x="34" y="604"/>
                    </a:lnTo>
                    <a:lnTo>
                      <a:pt x="22" y="602"/>
                    </a:lnTo>
                    <a:lnTo>
                      <a:pt x="14" y="600"/>
                    </a:lnTo>
                    <a:lnTo>
                      <a:pt x="7" y="598"/>
                    </a:lnTo>
                    <a:lnTo>
                      <a:pt x="4" y="594"/>
                    </a:lnTo>
                    <a:lnTo>
                      <a:pt x="2" y="590"/>
                    </a:lnTo>
                    <a:lnTo>
                      <a:pt x="0" y="586"/>
                    </a:lnTo>
                    <a:lnTo>
                      <a:pt x="0" y="39"/>
                    </a:lnTo>
                    <a:lnTo>
                      <a:pt x="2" y="31"/>
                    </a:lnTo>
                    <a:lnTo>
                      <a:pt x="4" y="23"/>
                    </a:lnTo>
                    <a:lnTo>
                      <a:pt x="7" y="16"/>
                    </a:lnTo>
                    <a:lnTo>
                      <a:pt x="12" y="10"/>
                    </a:lnTo>
                    <a:lnTo>
                      <a:pt x="18" y="7"/>
                    </a:lnTo>
                    <a:lnTo>
                      <a:pt x="24" y="4"/>
                    </a:lnTo>
                    <a:lnTo>
                      <a:pt x="32" y="2"/>
                    </a:lnTo>
                    <a:lnTo>
                      <a:pt x="39" y="1"/>
                    </a:lnTo>
                    <a:lnTo>
                      <a:pt x="202" y="0"/>
                    </a:lnTo>
                    <a:lnTo>
                      <a:pt x="214" y="1"/>
                    </a:lnTo>
                    <a:lnTo>
                      <a:pt x="225" y="2"/>
                    </a:lnTo>
                    <a:lnTo>
                      <a:pt x="234" y="2"/>
                    </a:lnTo>
                    <a:lnTo>
                      <a:pt x="244" y="2"/>
                    </a:lnTo>
                    <a:lnTo>
                      <a:pt x="259" y="4"/>
                    </a:lnTo>
                    <a:lnTo>
                      <a:pt x="272" y="5"/>
                    </a:lnTo>
                    <a:lnTo>
                      <a:pt x="291" y="8"/>
                    </a:lnTo>
                    <a:lnTo>
                      <a:pt x="309" y="12"/>
                    </a:lnTo>
                    <a:lnTo>
                      <a:pt x="325" y="17"/>
                    </a:lnTo>
                    <a:lnTo>
                      <a:pt x="341" y="23"/>
                    </a:lnTo>
                    <a:lnTo>
                      <a:pt x="355" y="29"/>
                    </a:lnTo>
                    <a:lnTo>
                      <a:pt x="369" y="37"/>
                    </a:lnTo>
                    <a:lnTo>
                      <a:pt x="382" y="46"/>
                    </a:lnTo>
                    <a:lnTo>
                      <a:pt x="392" y="55"/>
                    </a:lnTo>
                    <a:lnTo>
                      <a:pt x="403" y="66"/>
                    </a:lnTo>
                    <a:lnTo>
                      <a:pt x="412" y="77"/>
                    </a:lnTo>
                    <a:lnTo>
                      <a:pt x="419" y="90"/>
                    </a:lnTo>
                    <a:lnTo>
                      <a:pt x="426" y="104"/>
                    </a:lnTo>
                    <a:lnTo>
                      <a:pt x="430" y="118"/>
                    </a:lnTo>
                    <a:lnTo>
                      <a:pt x="434" y="133"/>
                    </a:lnTo>
                    <a:lnTo>
                      <a:pt x="436" y="149"/>
                    </a:lnTo>
                    <a:lnTo>
                      <a:pt x="436" y="167"/>
                    </a:lnTo>
                    <a:lnTo>
                      <a:pt x="436" y="181"/>
                    </a:lnTo>
                    <a:lnTo>
                      <a:pt x="435" y="196"/>
                    </a:lnTo>
                    <a:lnTo>
                      <a:pt x="431" y="209"/>
                    </a:lnTo>
                    <a:lnTo>
                      <a:pt x="428" y="221"/>
                    </a:lnTo>
                    <a:lnTo>
                      <a:pt x="423" y="234"/>
                    </a:lnTo>
                    <a:lnTo>
                      <a:pt x="419" y="245"/>
                    </a:lnTo>
                    <a:lnTo>
                      <a:pt x="412" y="256"/>
                    </a:lnTo>
                    <a:lnTo>
                      <a:pt x="405" y="266"/>
                    </a:lnTo>
                    <a:lnTo>
                      <a:pt x="397" y="275"/>
                    </a:lnTo>
                    <a:lnTo>
                      <a:pt x="388" y="285"/>
                    </a:lnTo>
                    <a:lnTo>
                      <a:pt x="377" y="293"/>
                    </a:lnTo>
                    <a:lnTo>
                      <a:pt x="366" y="300"/>
                    </a:lnTo>
                    <a:lnTo>
                      <a:pt x="354" y="306"/>
                    </a:lnTo>
                    <a:lnTo>
                      <a:pt x="341" y="313"/>
                    </a:lnTo>
                    <a:lnTo>
                      <a:pt x="328" y="318"/>
                    </a:lnTo>
                    <a:lnTo>
                      <a:pt x="314" y="323"/>
                    </a:lnTo>
                    <a:lnTo>
                      <a:pt x="328" y="331"/>
                    </a:lnTo>
                    <a:lnTo>
                      <a:pt x="340" y="339"/>
                    </a:lnTo>
                    <a:lnTo>
                      <a:pt x="353" y="349"/>
                    </a:lnTo>
                    <a:lnTo>
                      <a:pt x="365" y="362"/>
                    </a:lnTo>
                    <a:lnTo>
                      <a:pt x="375" y="376"/>
                    </a:lnTo>
                    <a:lnTo>
                      <a:pt x="384" y="392"/>
                    </a:lnTo>
                    <a:lnTo>
                      <a:pt x="394" y="410"/>
                    </a:lnTo>
                    <a:lnTo>
                      <a:pt x="404" y="430"/>
                    </a:lnTo>
                    <a:lnTo>
                      <a:pt x="457" y="547"/>
                    </a:lnTo>
                    <a:lnTo>
                      <a:pt x="460" y="556"/>
                    </a:lnTo>
                    <a:lnTo>
                      <a:pt x="462" y="563"/>
                    </a:lnTo>
                    <a:lnTo>
                      <a:pt x="465" y="569"/>
                    </a:lnTo>
                    <a:lnTo>
                      <a:pt x="467" y="574"/>
                    </a:lnTo>
                    <a:lnTo>
                      <a:pt x="468" y="582"/>
                    </a:lnTo>
                    <a:lnTo>
                      <a:pt x="469" y="586"/>
                    </a:lnTo>
                    <a:lnTo>
                      <a:pt x="469" y="585"/>
                    </a:lnTo>
                    <a:close/>
                    <a:moveTo>
                      <a:pt x="303" y="177"/>
                    </a:moveTo>
                    <a:lnTo>
                      <a:pt x="302" y="165"/>
                    </a:lnTo>
                    <a:lnTo>
                      <a:pt x="300" y="152"/>
                    </a:lnTo>
                    <a:lnTo>
                      <a:pt x="295" y="139"/>
                    </a:lnTo>
                    <a:lnTo>
                      <a:pt x="290" y="129"/>
                    </a:lnTo>
                    <a:lnTo>
                      <a:pt x="282" y="120"/>
                    </a:lnTo>
                    <a:lnTo>
                      <a:pt x="271" y="112"/>
                    </a:lnTo>
                    <a:lnTo>
                      <a:pt x="259" y="105"/>
                    </a:lnTo>
                    <a:lnTo>
                      <a:pt x="244" y="100"/>
                    </a:lnTo>
                    <a:lnTo>
                      <a:pt x="233" y="98"/>
                    </a:lnTo>
                    <a:lnTo>
                      <a:pt x="221" y="97"/>
                    </a:lnTo>
                    <a:lnTo>
                      <a:pt x="215" y="96"/>
                    </a:lnTo>
                    <a:lnTo>
                      <a:pt x="207" y="96"/>
                    </a:lnTo>
                    <a:lnTo>
                      <a:pt x="197" y="96"/>
                    </a:lnTo>
                    <a:lnTo>
                      <a:pt x="187" y="95"/>
                    </a:lnTo>
                    <a:lnTo>
                      <a:pt x="130" y="93"/>
                    </a:lnTo>
                    <a:lnTo>
                      <a:pt x="130" y="264"/>
                    </a:lnTo>
                    <a:lnTo>
                      <a:pt x="194" y="264"/>
                    </a:lnTo>
                    <a:lnTo>
                      <a:pt x="208" y="265"/>
                    </a:lnTo>
                    <a:lnTo>
                      <a:pt x="221" y="264"/>
                    </a:lnTo>
                    <a:lnTo>
                      <a:pt x="232" y="262"/>
                    </a:lnTo>
                    <a:lnTo>
                      <a:pt x="242" y="259"/>
                    </a:lnTo>
                    <a:lnTo>
                      <a:pt x="252" y="256"/>
                    </a:lnTo>
                    <a:lnTo>
                      <a:pt x="261" y="251"/>
                    </a:lnTo>
                    <a:lnTo>
                      <a:pt x="269" y="247"/>
                    </a:lnTo>
                    <a:lnTo>
                      <a:pt x="277" y="242"/>
                    </a:lnTo>
                    <a:lnTo>
                      <a:pt x="283" y="235"/>
                    </a:lnTo>
                    <a:lnTo>
                      <a:pt x="289" y="229"/>
                    </a:lnTo>
                    <a:lnTo>
                      <a:pt x="293" y="222"/>
                    </a:lnTo>
                    <a:lnTo>
                      <a:pt x="297" y="214"/>
                    </a:lnTo>
                    <a:lnTo>
                      <a:pt x="300" y="206"/>
                    </a:lnTo>
                    <a:lnTo>
                      <a:pt x="302" y="198"/>
                    </a:lnTo>
                    <a:lnTo>
                      <a:pt x="303" y="189"/>
                    </a:lnTo>
                    <a:lnTo>
                      <a:pt x="303" y="179"/>
                    </a:lnTo>
                    <a:lnTo>
                      <a:pt x="303" y="17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Freeform 94"/>
              <p:cNvSpPr>
                <a:spLocks noEditPoints="1"/>
              </p:cNvSpPr>
              <p:nvPr/>
            </p:nvSpPr>
            <p:spPr bwMode="auto">
              <a:xfrm>
                <a:off x="3791" y="3167"/>
                <a:ext cx="298" cy="311"/>
              </a:xfrm>
              <a:custGeom>
                <a:avLst/>
                <a:gdLst>
                  <a:gd name="T0" fmla="*/ 0 w 597"/>
                  <a:gd name="T1" fmla="*/ 1 h 622"/>
                  <a:gd name="T2" fmla="*/ 0 w 597"/>
                  <a:gd name="T3" fmla="*/ 1 h 622"/>
                  <a:gd name="T4" fmla="*/ 0 w 597"/>
                  <a:gd name="T5" fmla="*/ 1 h 622"/>
                  <a:gd name="T6" fmla="*/ 0 w 597"/>
                  <a:gd name="T7" fmla="*/ 1 h 622"/>
                  <a:gd name="T8" fmla="*/ 0 w 597"/>
                  <a:gd name="T9" fmla="*/ 1 h 622"/>
                  <a:gd name="T10" fmla="*/ 0 w 597"/>
                  <a:gd name="T11" fmla="*/ 1 h 622"/>
                  <a:gd name="T12" fmla="*/ 0 w 597"/>
                  <a:gd name="T13" fmla="*/ 1 h 622"/>
                  <a:gd name="T14" fmla="*/ 0 w 597"/>
                  <a:gd name="T15" fmla="*/ 1 h 622"/>
                  <a:gd name="T16" fmla="*/ 0 w 597"/>
                  <a:gd name="T17" fmla="*/ 1 h 622"/>
                  <a:gd name="T18" fmla="*/ 0 w 597"/>
                  <a:gd name="T19" fmla="*/ 1 h 622"/>
                  <a:gd name="T20" fmla="*/ 0 w 597"/>
                  <a:gd name="T21" fmla="*/ 1 h 622"/>
                  <a:gd name="T22" fmla="*/ 0 w 597"/>
                  <a:gd name="T23" fmla="*/ 1 h 622"/>
                  <a:gd name="T24" fmla="*/ 0 w 597"/>
                  <a:gd name="T25" fmla="*/ 1 h 622"/>
                  <a:gd name="T26" fmla="*/ 0 w 597"/>
                  <a:gd name="T27" fmla="*/ 1 h 622"/>
                  <a:gd name="T28" fmla="*/ 0 w 597"/>
                  <a:gd name="T29" fmla="*/ 1 h 622"/>
                  <a:gd name="T30" fmla="*/ 0 w 597"/>
                  <a:gd name="T31" fmla="*/ 1 h 622"/>
                  <a:gd name="T32" fmla="*/ 0 w 597"/>
                  <a:gd name="T33" fmla="*/ 1 h 622"/>
                  <a:gd name="T34" fmla="*/ 0 w 597"/>
                  <a:gd name="T35" fmla="*/ 1 h 622"/>
                  <a:gd name="T36" fmla="*/ 0 w 597"/>
                  <a:gd name="T37" fmla="*/ 1 h 622"/>
                  <a:gd name="T38" fmla="*/ 0 w 597"/>
                  <a:gd name="T39" fmla="*/ 1 h 622"/>
                  <a:gd name="T40" fmla="*/ 0 w 597"/>
                  <a:gd name="T41" fmla="*/ 1 h 622"/>
                  <a:gd name="T42" fmla="*/ 0 w 597"/>
                  <a:gd name="T43" fmla="*/ 1 h 622"/>
                  <a:gd name="T44" fmla="*/ 0 w 597"/>
                  <a:gd name="T45" fmla="*/ 1 h 622"/>
                  <a:gd name="T46" fmla="*/ 0 w 597"/>
                  <a:gd name="T47" fmla="*/ 1 h 622"/>
                  <a:gd name="T48" fmla="*/ 0 w 597"/>
                  <a:gd name="T49" fmla="*/ 1 h 622"/>
                  <a:gd name="T50" fmla="*/ 0 w 597"/>
                  <a:gd name="T51" fmla="*/ 1 h 622"/>
                  <a:gd name="T52" fmla="*/ 0 w 597"/>
                  <a:gd name="T53" fmla="*/ 1 h 622"/>
                  <a:gd name="T54" fmla="*/ 0 w 597"/>
                  <a:gd name="T55" fmla="*/ 1 h 622"/>
                  <a:gd name="T56" fmla="*/ 0 w 597"/>
                  <a:gd name="T57" fmla="*/ 1 h 622"/>
                  <a:gd name="T58" fmla="*/ 0 w 597"/>
                  <a:gd name="T59" fmla="*/ 1 h 622"/>
                  <a:gd name="T60" fmla="*/ 0 w 597"/>
                  <a:gd name="T61" fmla="*/ 0 h 622"/>
                  <a:gd name="T62" fmla="*/ 0 w 597"/>
                  <a:gd name="T63" fmla="*/ 1 h 622"/>
                  <a:gd name="T64" fmla="*/ 0 w 597"/>
                  <a:gd name="T65" fmla="*/ 1 h 622"/>
                  <a:gd name="T66" fmla="*/ 0 w 597"/>
                  <a:gd name="T67" fmla="*/ 1 h 622"/>
                  <a:gd name="T68" fmla="*/ 0 w 597"/>
                  <a:gd name="T69" fmla="*/ 1 h 622"/>
                  <a:gd name="T70" fmla="*/ 0 w 597"/>
                  <a:gd name="T71" fmla="*/ 1 h 622"/>
                  <a:gd name="T72" fmla="*/ 0 w 597"/>
                  <a:gd name="T73" fmla="*/ 1 h 622"/>
                  <a:gd name="T74" fmla="*/ 0 w 597"/>
                  <a:gd name="T75" fmla="*/ 1 h 622"/>
                  <a:gd name="T76" fmla="*/ 0 w 597"/>
                  <a:gd name="T77" fmla="*/ 1 h 622"/>
                  <a:gd name="T78" fmla="*/ 0 w 597"/>
                  <a:gd name="T79" fmla="*/ 1 h 622"/>
                  <a:gd name="T80" fmla="*/ 0 w 597"/>
                  <a:gd name="T81" fmla="*/ 1 h 622"/>
                  <a:gd name="T82" fmla="*/ 0 w 597"/>
                  <a:gd name="T83" fmla="*/ 1 h 622"/>
                  <a:gd name="T84" fmla="*/ 0 w 597"/>
                  <a:gd name="T85" fmla="*/ 1 h 622"/>
                  <a:gd name="T86" fmla="*/ 0 w 597"/>
                  <a:gd name="T87" fmla="*/ 1 h 622"/>
                  <a:gd name="T88" fmla="*/ 0 w 597"/>
                  <a:gd name="T89" fmla="*/ 1 h 622"/>
                  <a:gd name="T90" fmla="*/ 0 w 597"/>
                  <a:gd name="T91" fmla="*/ 1 h 622"/>
                  <a:gd name="T92" fmla="*/ 0 w 597"/>
                  <a:gd name="T93" fmla="*/ 1 h 622"/>
                  <a:gd name="T94" fmla="*/ 0 w 597"/>
                  <a:gd name="T95" fmla="*/ 1 h 622"/>
                  <a:gd name="T96" fmla="*/ 0 w 597"/>
                  <a:gd name="T97" fmla="*/ 1 h 622"/>
                  <a:gd name="T98" fmla="*/ 0 w 597"/>
                  <a:gd name="T99" fmla="*/ 1 h 622"/>
                  <a:gd name="T100" fmla="*/ 0 w 597"/>
                  <a:gd name="T101" fmla="*/ 1 h 622"/>
                  <a:gd name="T102" fmla="*/ 0 w 597"/>
                  <a:gd name="T103" fmla="*/ 1 h 622"/>
                  <a:gd name="T104" fmla="*/ 0 w 597"/>
                  <a:gd name="T105" fmla="*/ 1 h 622"/>
                  <a:gd name="T106" fmla="*/ 0 w 597"/>
                  <a:gd name="T107" fmla="*/ 1 h 622"/>
                  <a:gd name="T108" fmla="*/ 0 w 597"/>
                  <a:gd name="T109" fmla="*/ 1 h 622"/>
                  <a:gd name="T110" fmla="*/ 0 w 597"/>
                  <a:gd name="T111" fmla="*/ 1 h 622"/>
                  <a:gd name="T112" fmla="*/ 0 w 597"/>
                  <a:gd name="T113" fmla="*/ 1 h 622"/>
                  <a:gd name="T114" fmla="*/ 0 w 597"/>
                  <a:gd name="T115" fmla="*/ 1 h 622"/>
                  <a:gd name="T116" fmla="*/ 0 w 597"/>
                  <a:gd name="T117" fmla="*/ 1 h 622"/>
                  <a:gd name="T118" fmla="*/ 0 w 597"/>
                  <a:gd name="T119" fmla="*/ 1 h 622"/>
                  <a:gd name="T120" fmla="*/ 0 w 597"/>
                  <a:gd name="T121" fmla="*/ 1 h 622"/>
                  <a:gd name="T122" fmla="*/ 0 w 597"/>
                  <a:gd name="T123" fmla="*/ 1 h 62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597" h="622">
                    <a:moveTo>
                      <a:pt x="597" y="303"/>
                    </a:moveTo>
                    <a:lnTo>
                      <a:pt x="597" y="322"/>
                    </a:lnTo>
                    <a:lnTo>
                      <a:pt x="596" y="341"/>
                    </a:lnTo>
                    <a:lnTo>
                      <a:pt x="595" y="358"/>
                    </a:lnTo>
                    <a:lnTo>
                      <a:pt x="593" y="375"/>
                    </a:lnTo>
                    <a:lnTo>
                      <a:pt x="590" y="391"/>
                    </a:lnTo>
                    <a:lnTo>
                      <a:pt x="587" y="408"/>
                    </a:lnTo>
                    <a:lnTo>
                      <a:pt x="582" y="423"/>
                    </a:lnTo>
                    <a:lnTo>
                      <a:pt x="578" y="438"/>
                    </a:lnTo>
                    <a:lnTo>
                      <a:pt x="573" y="453"/>
                    </a:lnTo>
                    <a:lnTo>
                      <a:pt x="567" y="466"/>
                    </a:lnTo>
                    <a:lnTo>
                      <a:pt x="560" y="480"/>
                    </a:lnTo>
                    <a:lnTo>
                      <a:pt x="553" y="493"/>
                    </a:lnTo>
                    <a:lnTo>
                      <a:pt x="547" y="504"/>
                    </a:lnTo>
                    <a:lnTo>
                      <a:pt x="538" y="516"/>
                    </a:lnTo>
                    <a:lnTo>
                      <a:pt x="529" y="527"/>
                    </a:lnTo>
                    <a:lnTo>
                      <a:pt x="520" y="538"/>
                    </a:lnTo>
                    <a:lnTo>
                      <a:pt x="510" y="548"/>
                    </a:lnTo>
                    <a:lnTo>
                      <a:pt x="499" y="557"/>
                    </a:lnTo>
                    <a:lnTo>
                      <a:pt x="489" y="567"/>
                    </a:lnTo>
                    <a:lnTo>
                      <a:pt x="477" y="575"/>
                    </a:lnTo>
                    <a:lnTo>
                      <a:pt x="465" y="582"/>
                    </a:lnTo>
                    <a:lnTo>
                      <a:pt x="452" y="588"/>
                    </a:lnTo>
                    <a:lnTo>
                      <a:pt x="438" y="595"/>
                    </a:lnTo>
                    <a:lnTo>
                      <a:pt x="424" y="601"/>
                    </a:lnTo>
                    <a:lnTo>
                      <a:pt x="411" y="606"/>
                    </a:lnTo>
                    <a:lnTo>
                      <a:pt x="396" y="610"/>
                    </a:lnTo>
                    <a:lnTo>
                      <a:pt x="379" y="614"/>
                    </a:lnTo>
                    <a:lnTo>
                      <a:pt x="363" y="617"/>
                    </a:lnTo>
                    <a:lnTo>
                      <a:pt x="346" y="620"/>
                    </a:lnTo>
                    <a:lnTo>
                      <a:pt x="329" y="621"/>
                    </a:lnTo>
                    <a:lnTo>
                      <a:pt x="312" y="622"/>
                    </a:lnTo>
                    <a:lnTo>
                      <a:pt x="293" y="622"/>
                    </a:lnTo>
                    <a:lnTo>
                      <a:pt x="275" y="622"/>
                    </a:lnTo>
                    <a:lnTo>
                      <a:pt x="257" y="621"/>
                    </a:lnTo>
                    <a:lnTo>
                      <a:pt x="240" y="620"/>
                    </a:lnTo>
                    <a:lnTo>
                      <a:pt x="224" y="617"/>
                    </a:lnTo>
                    <a:lnTo>
                      <a:pt x="209" y="615"/>
                    </a:lnTo>
                    <a:lnTo>
                      <a:pt x="193" y="611"/>
                    </a:lnTo>
                    <a:lnTo>
                      <a:pt x="179" y="608"/>
                    </a:lnTo>
                    <a:lnTo>
                      <a:pt x="165" y="603"/>
                    </a:lnTo>
                    <a:lnTo>
                      <a:pt x="151" y="599"/>
                    </a:lnTo>
                    <a:lnTo>
                      <a:pt x="139" y="593"/>
                    </a:lnTo>
                    <a:lnTo>
                      <a:pt x="126" y="587"/>
                    </a:lnTo>
                    <a:lnTo>
                      <a:pt x="115" y="580"/>
                    </a:lnTo>
                    <a:lnTo>
                      <a:pt x="103" y="573"/>
                    </a:lnTo>
                    <a:lnTo>
                      <a:pt x="93" y="565"/>
                    </a:lnTo>
                    <a:lnTo>
                      <a:pt x="82" y="557"/>
                    </a:lnTo>
                    <a:lnTo>
                      <a:pt x="73" y="548"/>
                    </a:lnTo>
                    <a:lnTo>
                      <a:pt x="64" y="538"/>
                    </a:lnTo>
                    <a:lnTo>
                      <a:pt x="56" y="527"/>
                    </a:lnTo>
                    <a:lnTo>
                      <a:pt x="49" y="517"/>
                    </a:lnTo>
                    <a:lnTo>
                      <a:pt x="41" y="506"/>
                    </a:lnTo>
                    <a:lnTo>
                      <a:pt x="35" y="493"/>
                    </a:lnTo>
                    <a:lnTo>
                      <a:pt x="28" y="480"/>
                    </a:lnTo>
                    <a:lnTo>
                      <a:pt x="23" y="466"/>
                    </a:lnTo>
                    <a:lnTo>
                      <a:pt x="19" y="453"/>
                    </a:lnTo>
                    <a:lnTo>
                      <a:pt x="14" y="438"/>
                    </a:lnTo>
                    <a:lnTo>
                      <a:pt x="11" y="421"/>
                    </a:lnTo>
                    <a:lnTo>
                      <a:pt x="7" y="405"/>
                    </a:lnTo>
                    <a:lnTo>
                      <a:pt x="5" y="389"/>
                    </a:lnTo>
                    <a:lnTo>
                      <a:pt x="3" y="372"/>
                    </a:lnTo>
                    <a:lnTo>
                      <a:pt x="2" y="353"/>
                    </a:lnTo>
                    <a:lnTo>
                      <a:pt x="0" y="334"/>
                    </a:lnTo>
                    <a:lnTo>
                      <a:pt x="0" y="314"/>
                    </a:lnTo>
                    <a:lnTo>
                      <a:pt x="2" y="280"/>
                    </a:lnTo>
                    <a:lnTo>
                      <a:pt x="5" y="245"/>
                    </a:lnTo>
                    <a:lnTo>
                      <a:pt x="11" y="214"/>
                    </a:lnTo>
                    <a:lnTo>
                      <a:pt x="20" y="184"/>
                    </a:lnTo>
                    <a:lnTo>
                      <a:pt x="25" y="169"/>
                    </a:lnTo>
                    <a:lnTo>
                      <a:pt x="30" y="155"/>
                    </a:lnTo>
                    <a:lnTo>
                      <a:pt x="37" y="143"/>
                    </a:lnTo>
                    <a:lnTo>
                      <a:pt x="44" y="130"/>
                    </a:lnTo>
                    <a:lnTo>
                      <a:pt x="51" y="117"/>
                    </a:lnTo>
                    <a:lnTo>
                      <a:pt x="59" y="106"/>
                    </a:lnTo>
                    <a:lnTo>
                      <a:pt x="68" y="95"/>
                    </a:lnTo>
                    <a:lnTo>
                      <a:pt x="78" y="84"/>
                    </a:lnTo>
                    <a:lnTo>
                      <a:pt x="88" y="75"/>
                    </a:lnTo>
                    <a:lnTo>
                      <a:pt x="98" y="66"/>
                    </a:lnTo>
                    <a:lnTo>
                      <a:pt x="109" y="56"/>
                    </a:lnTo>
                    <a:lnTo>
                      <a:pt x="120" y="48"/>
                    </a:lnTo>
                    <a:lnTo>
                      <a:pt x="133" y="41"/>
                    </a:lnTo>
                    <a:lnTo>
                      <a:pt x="146" y="34"/>
                    </a:lnTo>
                    <a:lnTo>
                      <a:pt x="159" y="28"/>
                    </a:lnTo>
                    <a:lnTo>
                      <a:pt x="173" y="22"/>
                    </a:lnTo>
                    <a:lnTo>
                      <a:pt x="187" y="17"/>
                    </a:lnTo>
                    <a:lnTo>
                      <a:pt x="202" y="13"/>
                    </a:lnTo>
                    <a:lnTo>
                      <a:pt x="218" y="9"/>
                    </a:lnTo>
                    <a:lnTo>
                      <a:pt x="234" y="6"/>
                    </a:lnTo>
                    <a:lnTo>
                      <a:pt x="252" y="3"/>
                    </a:lnTo>
                    <a:lnTo>
                      <a:pt x="269" y="1"/>
                    </a:lnTo>
                    <a:lnTo>
                      <a:pt x="286" y="0"/>
                    </a:lnTo>
                    <a:lnTo>
                      <a:pt x="305" y="0"/>
                    </a:lnTo>
                    <a:lnTo>
                      <a:pt x="339" y="1"/>
                    </a:lnTo>
                    <a:lnTo>
                      <a:pt x="373" y="4"/>
                    </a:lnTo>
                    <a:lnTo>
                      <a:pt x="403" y="10"/>
                    </a:lnTo>
                    <a:lnTo>
                      <a:pt x="431" y="18"/>
                    </a:lnTo>
                    <a:lnTo>
                      <a:pt x="445" y="23"/>
                    </a:lnTo>
                    <a:lnTo>
                      <a:pt x="458" y="29"/>
                    </a:lnTo>
                    <a:lnTo>
                      <a:pt x="470" y="34"/>
                    </a:lnTo>
                    <a:lnTo>
                      <a:pt x="482" y="41"/>
                    </a:lnTo>
                    <a:lnTo>
                      <a:pt x="494" y="48"/>
                    </a:lnTo>
                    <a:lnTo>
                      <a:pt x="504" y="56"/>
                    </a:lnTo>
                    <a:lnTo>
                      <a:pt x="513" y="64"/>
                    </a:lnTo>
                    <a:lnTo>
                      <a:pt x="523" y="74"/>
                    </a:lnTo>
                    <a:lnTo>
                      <a:pt x="532" y="84"/>
                    </a:lnTo>
                    <a:lnTo>
                      <a:pt x="541" y="94"/>
                    </a:lnTo>
                    <a:lnTo>
                      <a:pt x="548" y="105"/>
                    </a:lnTo>
                    <a:lnTo>
                      <a:pt x="556" y="116"/>
                    </a:lnTo>
                    <a:lnTo>
                      <a:pt x="563" y="129"/>
                    </a:lnTo>
                    <a:lnTo>
                      <a:pt x="568" y="142"/>
                    </a:lnTo>
                    <a:lnTo>
                      <a:pt x="574" y="155"/>
                    </a:lnTo>
                    <a:lnTo>
                      <a:pt x="579" y="169"/>
                    </a:lnTo>
                    <a:lnTo>
                      <a:pt x="583" y="183"/>
                    </a:lnTo>
                    <a:lnTo>
                      <a:pt x="587" y="199"/>
                    </a:lnTo>
                    <a:lnTo>
                      <a:pt x="590" y="215"/>
                    </a:lnTo>
                    <a:lnTo>
                      <a:pt x="593" y="231"/>
                    </a:lnTo>
                    <a:lnTo>
                      <a:pt x="595" y="249"/>
                    </a:lnTo>
                    <a:lnTo>
                      <a:pt x="596" y="266"/>
                    </a:lnTo>
                    <a:lnTo>
                      <a:pt x="597" y="286"/>
                    </a:lnTo>
                    <a:lnTo>
                      <a:pt x="597" y="304"/>
                    </a:lnTo>
                    <a:lnTo>
                      <a:pt x="597" y="303"/>
                    </a:lnTo>
                    <a:close/>
                    <a:moveTo>
                      <a:pt x="462" y="310"/>
                    </a:moveTo>
                    <a:lnTo>
                      <a:pt x="462" y="288"/>
                    </a:lnTo>
                    <a:lnTo>
                      <a:pt x="461" y="266"/>
                    </a:lnTo>
                    <a:lnTo>
                      <a:pt x="459" y="244"/>
                    </a:lnTo>
                    <a:lnTo>
                      <a:pt x="456" y="224"/>
                    </a:lnTo>
                    <a:lnTo>
                      <a:pt x="451" y="206"/>
                    </a:lnTo>
                    <a:lnTo>
                      <a:pt x="445" y="189"/>
                    </a:lnTo>
                    <a:lnTo>
                      <a:pt x="437" y="173"/>
                    </a:lnTo>
                    <a:lnTo>
                      <a:pt x="429" y="158"/>
                    </a:lnTo>
                    <a:lnTo>
                      <a:pt x="419" y="145"/>
                    </a:lnTo>
                    <a:lnTo>
                      <a:pt x="407" y="133"/>
                    </a:lnTo>
                    <a:lnTo>
                      <a:pt x="393" y="124"/>
                    </a:lnTo>
                    <a:lnTo>
                      <a:pt x="378" y="115"/>
                    </a:lnTo>
                    <a:lnTo>
                      <a:pt x="362" y="109"/>
                    </a:lnTo>
                    <a:lnTo>
                      <a:pt x="344" y="105"/>
                    </a:lnTo>
                    <a:lnTo>
                      <a:pt x="323" y="101"/>
                    </a:lnTo>
                    <a:lnTo>
                      <a:pt x="300" y="100"/>
                    </a:lnTo>
                    <a:lnTo>
                      <a:pt x="278" y="101"/>
                    </a:lnTo>
                    <a:lnTo>
                      <a:pt x="257" y="105"/>
                    </a:lnTo>
                    <a:lnTo>
                      <a:pt x="238" y="110"/>
                    </a:lnTo>
                    <a:lnTo>
                      <a:pt x="222" y="117"/>
                    </a:lnTo>
                    <a:lnTo>
                      <a:pt x="207" y="127"/>
                    </a:lnTo>
                    <a:lnTo>
                      <a:pt x="193" y="137"/>
                    </a:lnTo>
                    <a:lnTo>
                      <a:pt x="181" y="150"/>
                    </a:lnTo>
                    <a:lnTo>
                      <a:pt x="170" y="162"/>
                    </a:lnTo>
                    <a:lnTo>
                      <a:pt x="162" y="177"/>
                    </a:lnTo>
                    <a:lnTo>
                      <a:pt x="154" y="193"/>
                    </a:lnTo>
                    <a:lnTo>
                      <a:pt x="148" y="211"/>
                    </a:lnTo>
                    <a:lnTo>
                      <a:pt x="143" y="229"/>
                    </a:lnTo>
                    <a:lnTo>
                      <a:pt x="139" y="248"/>
                    </a:lnTo>
                    <a:lnTo>
                      <a:pt x="136" y="268"/>
                    </a:lnTo>
                    <a:lnTo>
                      <a:pt x="135" y="288"/>
                    </a:lnTo>
                    <a:lnTo>
                      <a:pt x="135" y="309"/>
                    </a:lnTo>
                    <a:lnTo>
                      <a:pt x="135" y="333"/>
                    </a:lnTo>
                    <a:lnTo>
                      <a:pt x="136" y="356"/>
                    </a:lnTo>
                    <a:lnTo>
                      <a:pt x="139" y="377"/>
                    </a:lnTo>
                    <a:lnTo>
                      <a:pt x="142" y="397"/>
                    </a:lnTo>
                    <a:lnTo>
                      <a:pt x="147" y="416"/>
                    </a:lnTo>
                    <a:lnTo>
                      <a:pt x="153" y="434"/>
                    </a:lnTo>
                    <a:lnTo>
                      <a:pt x="161" y="450"/>
                    </a:lnTo>
                    <a:lnTo>
                      <a:pt x="169" y="464"/>
                    </a:lnTo>
                    <a:lnTo>
                      <a:pt x="179" y="478"/>
                    </a:lnTo>
                    <a:lnTo>
                      <a:pt x="191" y="489"/>
                    </a:lnTo>
                    <a:lnTo>
                      <a:pt x="203" y="499"/>
                    </a:lnTo>
                    <a:lnTo>
                      <a:pt x="218" y="507"/>
                    </a:lnTo>
                    <a:lnTo>
                      <a:pt x="235" y="514"/>
                    </a:lnTo>
                    <a:lnTo>
                      <a:pt x="254" y="518"/>
                    </a:lnTo>
                    <a:lnTo>
                      <a:pt x="275" y="520"/>
                    </a:lnTo>
                    <a:lnTo>
                      <a:pt x="298" y="522"/>
                    </a:lnTo>
                    <a:lnTo>
                      <a:pt x="320" y="520"/>
                    </a:lnTo>
                    <a:lnTo>
                      <a:pt x="340" y="517"/>
                    </a:lnTo>
                    <a:lnTo>
                      <a:pt x="359" y="512"/>
                    </a:lnTo>
                    <a:lnTo>
                      <a:pt x="376" y="504"/>
                    </a:lnTo>
                    <a:lnTo>
                      <a:pt x="391" y="495"/>
                    </a:lnTo>
                    <a:lnTo>
                      <a:pt x="405" y="485"/>
                    </a:lnTo>
                    <a:lnTo>
                      <a:pt x="416" y="473"/>
                    </a:lnTo>
                    <a:lnTo>
                      <a:pt x="428" y="459"/>
                    </a:lnTo>
                    <a:lnTo>
                      <a:pt x="436" y="444"/>
                    </a:lnTo>
                    <a:lnTo>
                      <a:pt x="444" y="428"/>
                    </a:lnTo>
                    <a:lnTo>
                      <a:pt x="450" y="411"/>
                    </a:lnTo>
                    <a:lnTo>
                      <a:pt x="454" y="393"/>
                    </a:lnTo>
                    <a:lnTo>
                      <a:pt x="458" y="373"/>
                    </a:lnTo>
                    <a:lnTo>
                      <a:pt x="461" y="352"/>
                    </a:lnTo>
                    <a:lnTo>
                      <a:pt x="462" y="332"/>
                    </a:lnTo>
                    <a:lnTo>
                      <a:pt x="462" y="311"/>
                    </a:lnTo>
                    <a:lnTo>
                      <a:pt x="462" y="31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Freeform 95"/>
              <p:cNvSpPr>
                <a:spLocks/>
              </p:cNvSpPr>
              <p:nvPr/>
            </p:nvSpPr>
            <p:spPr bwMode="auto">
              <a:xfrm>
                <a:off x="4139" y="3172"/>
                <a:ext cx="260" cy="302"/>
              </a:xfrm>
              <a:custGeom>
                <a:avLst/>
                <a:gdLst>
                  <a:gd name="T0" fmla="*/ 0 w 521"/>
                  <a:gd name="T1" fmla="*/ 0 h 605"/>
                  <a:gd name="T2" fmla="*/ 0 w 521"/>
                  <a:gd name="T3" fmla="*/ 0 h 605"/>
                  <a:gd name="T4" fmla="*/ 0 w 521"/>
                  <a:gd name="T5" fmla="*/ 0 h 605"/>
                  <a:gd name="T6" fmla="*/ 0 w 521"/>
                  <a:gd name="T7" fmla="*/ 0 h 605"/>
                  <a:gd name="T8" fmla="*/ 0 w 521"/>
                  <a:gd name="T9" fmla="*/ 0 h 605"/>
                  <a:gd name="T10" fmla="*/ 0 w 521"/>
                  <a:gd name="T11" fmla="*/ 0 h 605"/>
                  <a:gd name="T12" fmla="*/ 0 w 521"/>
                  <a:gd name="T13" fmla="*/ 0 h 605"/>
                  <a:gd name="T14" fmla="*/ 0 w 521"/>
                  <a:gd name="T15" fmla="*/ 0 h 605"/>
                  <a:gd name="T16" fmla="*/ 0 w 521"/>
                  <a:gd name="T17" fmla="*/ 0 h 605"/>
                  <a:gd name="T18" fmla="*/ 0 w 521"/>
                  <a:gd name="T19" fmla="*/ 0 h 605"/>
                  <a:gd name="T20" fmla="*/ 0 w 521"/>
                  <a:gd name="T21" fmla="*/ 0 h 605"/>
                  <a:gd name="T22" fmla="*/ 0 w 521"/>
                  <a:gd name="T23" fmla="*/ 0 h 605"/>
                  <a:gd name="T24" fmla="*/ 0 w 521"/>
                  <a:gd name="T25" fmla="*/ 0 h 605"/>
                  <a:gd name="T26" fmla="*/ 0 w 521"/>
                  <a:gd name="T27" fmla="*/ 0 h 605"/>
                  <a:gd name="T28" fmla="*/ 0 w 521"/>
                  <a:gd name="T29" fmla="*/ 0 h 605"/>
                  <a:gd name="T30" fmla="*/ 0 w 521"/>
                  <a:gd name="T31" fmla="*/ 0 h 605"/>
                  <a:gd name="T32" fmla="*/ 0 w 521"/>
                  <a:gd name="T33" fmla="*/ 0 h 605"/>
                  <a:gd name="T34" fmla="*/ 0 w 521"/>
                  <a:gd name="T35" fmla="*/ 0 h 605"/>
                  <a:gd name="T36" fmla="*/ 0 w 521"/>
                  <a:gd name="T37" fmla="*/ 0 h 605"/>
                  <a:gd name="T38" fmla="*/ 0 w 521"/>
                  <a:gd name="T39" fmla="*/ 0 h 605"/>
                  <a:gd name="T40" fmla="*/ 0 w 521"/>
                  <a:gd name="T41" fmla="*/ 0 h 605"/>
                  <a:gd name="T42" fmla="*/ 0 w 521"/>
                  <a:gd name="T43" fmla="*/ 0 h 605"/>
                  <a:gd name="T44" fmla="*/ 0 w 521"/>
                  <a:gd name="T45" fmla="*/ 0 h 605"/>
                  <a:gd name="T46" fmla="*/ 0 w 521"/>
                  <a:gd name="T47" fmla="*/ 0 h 605"/>
                  <a:gd name="T48" fmla="*/ 0 w 521"/>
                  <a:gd name="T49" fmla="*/ 0 h 605"/>
                  <a:gd name="T50" fmla="*/ 0 w 521"/>
                  <a:gd name="T51" fmla="*/ 0 h 605"/>
                  <a:gd name="T52" fmla="*/ 0 w 521"/>
                  <a:gd name="T53" fmla="*/ 0 h 605"/>
                  <a:gd name="T54" fmla="*/ 0 w 521"/>
                  <a:gd name="T55" fmla="*/ 0 h 605"/>
                  <a:gd name="T56" fmla="*/ 0 w 521"/>
                  <a:gd name="T57" fmla="*/ 0 h 605"/>
                  <a:gd name="T58" fmla="*/ 0 w 521"/>
                  <a:gd name="T59" fmla="*/ 0 h 605"/>
                  <a:gd name="T60" fmla="*/ 0 w 521"/>
                  <a:gd name="T61" fmla="*/ 0 h 605"/>
                  <a:gd name="T62" fmla="*/ 0 w 521"/>
                  <a:gd name="T63" fmla="*/ 0 h 605"/>
                  <a:gd name="T64" fmla="*/ 0 w 521"/>
                  <a:gd name="T65" fmla="*/ 0 h 605"/>
                  <a:gd name="T66" fmla="*/ 0 w 521"/>
                  <a:gd name="T67" fmla="*/ 0 h 605"/>
                  <a:gd name="T68" fmla="*/ 0 w 521"/>
                  <a:gd name="T69" fmla="*/ 0 h 605"/>
                  <a:gd name="T70" fmla="*/ 0 w 521"/>
                  <a:gd name="T71" fmla="*/ 0 h 605"/>
                  <a:gd name="T72" fmla="*/ 0 w 521"/>
                  <a:gd name="T73" fmla="*/ 0 h 605"/>
                  <a:gd name="T74" fmla="*/ 0 w 521"/>
                  <a:gd name="T75" fmla="*/ 0 h 605"/>
                  <a:gd name="T76" fmla="*/ 0 w 521"/>
                  <a:gd name="T77" fmla="*/ 0 h 605"/>
                  <a:gd name="T78" fmla="*/ 0 w 521"/>
                  <a:gd name="T79" fmla="*/ 0 h 605"/>
                  <a:gd name="T80" fmla="*/ 0 w 521"/>
                  <a:gd name="T81" fmla="*/ 0 h 605"/>
                  <a:gd name="T82" fmla="*/ 0 w 521"/>
                  <a:gd name="T83" fmla="*/ 0 h 605"/>
                  <a:gd name="T84" fmla="*/ 0 w 521"/>
                  <a:gd name="T85" fmla="*/ 0 h 605"/>
                  <a:gd name="T86" fmla="*/ 0 w 521"/>
                  <a:gd name="T87" fmla="*/ 0 h 605"/>
                  <a:gd name="T88" fmla="*/ 0 w 521"/>
                  <a:gd name="T89" fmla="*/ 0 h 605"/>
                  <a:gd name="T90" fmla="*/ 0 w 521"/>
                  <a:gd name="T91" fmla="*/ 0 h 605"/>
                  <a:gd name="T92" fmla="*/ 0 w 521"/>
                  <a:gd name="T93" fmla="*/ 0 h 605"/>
                  <a:gd name="T94" fmla="*/ 0 w 521"/>
                  <a:gd name="T95" fmla="*/ 0 h 605"/>
                  <a:gd name="T96" fmla="*/ 0 w 521"/>
                  <a:gd name="T97" fmla="*/ 0 h 605"/>
                  <a:gd name="T98" fmla="*/ 0 w 521"/>
                  <a:gd name="T99" fmla="*/ 0 h 605"/>
                  <a:gd name="T100" fmla="*/ 0 w 521"/>
                  <a:gd name="T101" fmla="*/ 0 h 60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21" h="605">
                    <a:moveTo>
                      <a:pt x="521" y="559"/>
                    </a:moveTo>
                    <a:lnTo>
                      <a:pt x="520" y="570"/>
                    </a:lnTo>
                    <a:lnTo>
                      <a:pt x="518" y="579"/>
                    </a:lnTo>
                    <a:lnTo>
                      <a:pt x="513" y="586"/>
                    </a:lnTo>
                    <a:lnTo>
                      <a:pt x="507" y="593"/>
                    </a:lnTo>
                    <a:lnTo>
                      <a:pt x="499" y="598"/>
                    </a:lnTo>
                    <a:lnTo>
                      <a:pt x="491" y="601"/>
                    </a:lnTo>
                    <a:lnTo>
                      <a:pt x="482" y="602"/>
                    </a:lnTo>
                    <a:lnTo>
                      <a:pt x="473" y="604"/>
                    </a:lnTo>
                    <a:lnTo>
                      <a:pt x="418" y="602"/>
                    </a:lnTo>
                    <a:lnTo>
                      <a:pt x="402" y="602"/>
                    </a:lnTo>
                    <a:lnTo>
                      <a:pt x="389" y="600"/>
                    </a:lnTo>
                    <a:lnTo>
                      <a:pt x="377" y="596"/>
                    </a:lnTo>
                    <a:lnTo>
                      <a:pt x="365" y="589"/>
                    </a:lnTo>
                    <a:lnTo>
                      <a:pt x="361" y="584"/>
                    </a:lnTo>
                    <a:lnTo>
                      <a:pt x="355" y="578"/>
                    </a:lnTo>
                    <a:lnTo>
                      <a:pt x="350" y="573"/>
                    </a:lnTo>
                    <a:lnTo>
                      <a:pt x="346" y="566"/>
                    </a:lnTo>
                    <a:lnTo>
                      <a:pt x="340" y="558"/>
                    </a:lnTo>
                    <a:lnTo>
                      <a:pt x="336" y="548"/>
                    </a:lnTo>
                    <a:lnTo>
                      <a:pt x="330" y="538"/>
                    </a:lnTo>
                    <a:lnTo>
                      <a:pt x="324" y="528"/>
                    </a:lnTo>
                    <a:lnTo>
                      <a:pt x="166" y="245"/>
                    </a:lnTo>
                    <a:lnTo>
                      <a:pt x="152" y="220"/>
                    </a:lnTo>
                    <a:lnTo>
                      <a:pt x="139" y="192"/>
                    </a:lnTo>
                    <a:lnTo>
                      <a:pt x="125" y="164"/>
                    </a:lnTo>
                    <a:lnTo>
                      <a:pt x="113" y="136"/>
                    </a:lnTo>
                    <a:lnTo>
                      <a:pt x="112" y="135"/>
                    </a:lnTo>
                    <a:lnTo>
                      <a:pt x="115" y="203"/>
                    </a:lnTo>
                    <a:lnTo>
                      <a:pt x="115" y="236"/>
                    </a:lnTo>
                    <a:lnTo>
                      <a:pt x="117" y="271"/>
                    </a:lnTo>
                    <a:lnTo>
                      <a:pt x="117" y="584"/>
                    </a:lnTo>
                    <a:lnTo>
                      <a:pt x="115" y="590"/>
                    </a:lnTo>
                    <a:lnTo>
                      <a:pt x="113" y="593"/>
                    </a:lnTo>
                    <a:lnTo>
                      <a:pt x="110" y="597"/>
                    </a:lnTo>
                    <a:lnTo>
                      <a:pt x="104" y="600"/>
                    </a:lnTo>
                    <a:lnTo>
                      <a:pt x="97" y="602"/>
                    </a:lnTo>
                    <a:lnTo>
                      <a:pt x="87" y="604"/>
                    </a:lnTo>
                    <a:lnTo>
                      <a:pt x="81" y="605"/>
                    </a:lnTo>
                    <a:lnTo>
                      <a:pt x="74" y="605"/>
                    </a:lnTo>
                    <a:lnTo>
                      <a:pt x="66" y="605"/>
                    </a:lnTo>
                    <a:lnTo>
                      <a:pt x="58" y="605"/>
                    </a:lnTo>
                    <a:lnTo>
                      <a:pt x="50" y="605"/>
                    </a:lnTo>
                    <a:lnTo>
                      <a:pt x="42" y="605"/>
                    </a:lnTo>
                    <a:lnTo>
                      <a:pt x="35" y="605"/>
                    </a:lnTo>
                    <a:lnTo>
                      <a:pt x="29" y="604"/>
                    </a:lnTo>
                    <a:lnTo>
                      <a:pt x="20" y="602"/>
                    </a:lnTo>
                    <a:lnTo>
                      <a:pt x="12" y="600"/>
                    </a:lnTo>
                    <a:lnTo>
                      <a:pt x="6" y="597"/>
                    </a:lnTo>
                    <a:lnTo>
                      <a:pt x="3" y="593"/>
                    </a:lnTo>
                    <a:lnTo>
                      <a:pt x="1" y="590"/>
                    </a:lnTo>
                    <a:lnTo>
                      <a:pt x="0" y="585"/>
                    </a:lnTo>
                    <a:lnTo>
                      <a:pt x="0" y="44"/>
                    </a:lnTo>
                    <a:lnTo>
                      <a:pt x="1" y="35"/>
                    </a:lnTo>
                    <a:lnTo>
                      <a:pt x="4" y="27"/>
                    </a:lnTo>
                    <a:lnTo>
                      <a:pt x="8" y="19"/>
                    </a:lnTo>
                    <a:lnTo>
                      <a:pt x="14" y="13"/>
                    </a:lnTo>
                    <a:lnTo>
                      <a:pt x="21" y="8"/>
                    </a:lnTo>
                    <a:lnTo>
                      <a:pt x="29" y="5"/>
                    </a:lnTo>
                    <a:lnTo>
                      <a:pt x="37" y="2"/>
                    </a:lnTo>
                    <a:lnTo>
                      <a:pt x="48" y="1"/>
                    </a:lnTo>
                    <a:lnTo>
                      <a:pt x="115" y="0"/>
                    </a:lnTo>
                    <a:lnTo>
                      <a:pt x="125" y="2"/>
                    </a:lnTo>
                    <a:lnTo>
                      <a:pt x="133" y="2"/>
                    </a:lnTo>
                    <a:lnTo>
                      <a:pt x="140" y="4"/>
                    </a:lnTo>
                    <a:lnTo>
                      <a:pt x="147" y="5"/>
                    </a:lnTo>
                    <a:lnTo>
                      <a:pt x="159" y="9"/>
                    </a:lnTo>
                    <a:lnTo>
                      <a:pt x="170" y="15"/>
                    </a:lnTo>
                    <a:lnTo>
                      <a:pt x="179" y="23"/>
                    </a:lnTo>
                    <a:lnTo>
                      <a:pt x="188" y="33"/>
                    </a:lnTo>
                    <a:lnTo>
                      <a:pt x="197" y="47"/>
                    </a:lnTo>
                    <a:lnTo>
                      <a:pt x="206" y="65"/>
                    </a:lnTo>
                    <a:lnTo>
                      <a:pt x="330" y="283"/>
                    </a:lnTo>
                    <a:lnTo>
                      <a:pt x="350" y="324"/>
                    </a:lnTo>
                    <a:lnTo>
                      <a:pt x="371" y="362"/>
                    </a:lnTo>
                    <a:lnTo>
                      <a:pt x="390" y="400"/>
                    </a:lnTo>
                    <a:lnTo>
                      <a:pt x="408" y="437"/>
                    </a:lnTo>
                    <a:lnTo>
                      <a:pt x="408" y="435"/>
                    </a:lnTo>
                    <a:lnTo>
                      <a:pt x="407" y="403"/>
                    </a:lnTo>
                    <a:lnTo>
                      <a:pt x="406" y="369"/>
                    </a:lnTo>
                    <a:lnTo>
                      <a:pt x="406" y="334"/>
                    </a:lnTo>
                    <a:lnTo>
                      <a:pt x="406" y="302"/>
                    </a:lnTo>
                    <a:lnTo>
                      <a:pt x="406" y="19"/>
                    </a:lnTo>
                    <a:lnTo>
                      <a:pt x="406" y="15"/>
                    </a:lnTo>
                    <a:lnTo>
                      <a:pt x="408" y="12"/>
                    </a:lnTo>
                    <a:lnTo>
                      <a:pt x="413" y="8"/>
                    </a:lnTo>
                    <a:lnTo>
                      <a:pt x="418" y="5"/>
                    </a:lnTo>
                    <a:lnTo>
                      <a:pt x="427" y="2"/>
                    </a:lnTo>
                    <a:lnTo>
                      <a:pt x="436" y="1"/>
                    </a:lnTo>
                    <a:lnTo>
                      <a:pt x="443" y="0"/>
                    </a:lnTo>
                    <a:lnTo>
                      <a:pt x="448" y="0"/>
                    </a:lnTo>
                    <a:lnTo>
                      <a:pt x="456" y="0"/>
                    </a:lnTo>
                    <a:lnTo>
                      <a:pt x="465" y="0"/>
                    </a:lnTo>
                    <a:lnTo>
                      <a:pt x="481" y="0"/>
                    </a:lnTo>
                    <a:lnTo>
                      <a:pt x="492" y="1"/>
                    </a:lnTo>
                    <a:lnTo>
                      <a:pt x="503" y="2"/>
                    </a:lnTo>
                    <a:lnTo>
                      <a:pt x="509" y="5"/>
                    </a:lnTo>
                    <a:lnTo>
                      <a:pt x="515" y="8"/>
                    </a:lnTo>
                    <a:lnTo>
                      <a:pt x="519" y="12"/>
                    </a:lnTo>
                    <a:lnTo>
                      <a:pt x="521" y="15"/>
                    </a:lnTo>
                    <a:lnTo>
                      <a:pt x="521" y="20"/>
                    </a:lnTo>
                    <a:lnTo>
                      <a:pt x="521" y="5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96"/>
            <p:cNvGrpSpPr>
              <a:grpSpLocks/>
            </p:cNvGrpSpPr>
            <p:nvPr/>
          </p:nvGrpSpPr>
          <p:grpSpPr bwMode="auto">
            <a:xfrm>
              <a:off x="4667" y="64"/>
              <a:ext cx="351" cy="335"/>
              <a:chOff x="1565" y="2750"/>
              <a:chExt cx="1006" cy="960"/>
            </a:xfrm>
          </p:grpSpPr>
          <p:sp>
            <p:nvSpPr>
              <p:cNvPr id="11" name="Freeform 97"/>
              <p:cNvSpPr>
                <a:spLocks/>
              </p:cNvSpPr>
              <p:nvPr/>
            </p:nvSpPr>
            <p:spPr bwMode="auto">
              <a:xfrm>
                <a:off x="2425" y="3363"/>
                <a:ext cx="146" cy="347"/>
              </a:xfrm>
              <a:custGeom>
                <a:avLst/>
                <a:gdLst>
                  <a:gd name="T0" fmla="*/ 0 w 293"/>
                  <a:gd name="T1" fmla="*/ 0 h 693"/>
                  <a:gd name="T2" fmla="*/ 0 w 293"/>
                  <a:gd name="T3" fmla="*/ 1 h 693"/>
                  <a:gd name="T4" fmla="*/ 0 w 293"/>
                  <a:gd name="T5" fmla="*/ 1 h 693"/>
                  <a:gd name="T6" fmla="*/ 0 w 293"/>
                  <a:gd name="T7" fmla="*/ 1 h 693"/>
                  <a:gd name="T8" fmla="*/ 0 w 293"/>
                  <a:gd name="T9" fmla="*/ 1 h 693"/>
                  <a:gd name="T10" fmla="*/ 0 w 293"/>
                  <a:gd name="T11" fmla="*/ 1 h 693"/>
                  <a:gd name="T12" fmla="*/ 0 w 293"/>
                  <a:gd name="T13" fmla="*/ 1 h 693"/>
                  <a:gd name="T14" fmla="*/ 0 w 293"/>
                  <a:gd name="T15" fmla="*/ 1 h 693"/>
                  <a:gd name="T16" fmla="*/ 0 w 293"/>
                  <a:gd name="T17" fmla="*/ 1 h 693"/>
                  <a:gd name="T18" fmla="*/ 0 w 293"/>
                  <a:gd name="T19" fmla="*/ 1 h 693"/>
                  <a:gd name="T20" fmla="*/ 0 w 293"/>
                  <a:gd name="T21" fmla="*/ 1 h 693"/>
                  <a:gd name="T22" fmla="*/ 0 w 293"/>
                  <a:gd name="T23" fmla="*/ 1 h 693"/>
                  <a:gd name="T24" fmla="*/ 0 w 293"/>
                  <a:gd name="T25" fmla="*/ 1 h 693"/>
                  <a:gd name="T26" fmla="*/ 0 w 293"/>
                  <a:gd name="T27" fmla="*/ 1 h 693"/>
                  <a:gd name="T28" fmla="*/ 0 w 293"/>
                  <a:gd name="T29" fmla="*/ 1 h 693"/>
                  <a:gd name="T30" fmla="*/ 0 w 293"/>
                  <a:gd name="T31" fmla="*/ 1 h 693"/>
                  <a:gd name="T32" fmla="*/ 0 w 293"/>
                  <a:gd name="T33" fmla="*/ 1 h 693"/>
                  <a:gd name="T34" fmla="*/ 0 w 293"/>
                  <a:gd name="T35" fmla="*/ 1 h 693"/>
                  <a:gd name="T36" fmla="*/ 0 w 293"/>
                  <a:gd name="T37" fmla="*/ 1 h 693"/>
                  <a:gd name="T38" fmla="*/ 0 w 293"/>
                  <a:gd name="T39" fmla="*/ 1 h 693"/>
                  <a:gd name="T40" fmla="*/ 0 w 293"/>
                  <a:gd name="T41" fmla="*/ 1 h 693"/>
                  <a:gd name="T42" fmla="*/ 0 w 293"/>
                  <a:gd name="T43" fmla="*/ 1 h 693"/>
                  <a:gd name="T44" fmla="*/ 0 w 293"/>
                  <a:gd name="T45" fmla="*/ 1 h 693"/>
                  <a:gd name="T46" fmla="*/ 0 w 293"/>
                  <a:gd name="T47" fmla="*/ 1 h 693"/>
                  <a:gd name="T48" fmla="*/ 0 w 293"/>
                  <a:gd name="T49" fmla="*/ 1 h 693"/>
                  <a:gd name="T50" fmla="*/ 0 w 293"/>
                  <a:gd name="T51" fmla="*/ 1 h 693"/>
                  <a:gd name="T52" fmla="*/ 0 w 293"/>
                  <a:gd name="T53" fmla="*/ 1 h 693"/>
                  <a:gd name="T54" fmla="*/ 0 w 293"/>
                  <a:gd name="T55" fmla="*/ 1 h 693"/>
                  <a:gd name="T56" fmla="*/ 0 w 293"/>
                  <a:gd name="T57" fmla="*/ 1 h 693"/>
                  <a:gd name="T58" fmla="*/ 0 w 293"/>
                  <a:gd name="T59" fmla="*/ 1 h 693"/>
                  <a:gd name="T60" fmla="*/ 0 w 293"/>
                  <a:gd name="T61" fmla="*/ 1 h 693"/>
                  <a:gd name="T62" fmla="*/ 0 w 293"/>
                  <a:gd name="T63" fmla="*/ 0 h 6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93" h="693">
                    <a:moveTo>
                      <a:pt x="293" y="0"/>
                    </a:moveTo>
                    <a:lnTo>
                      <a:pt x="293" y="693"/>
                    </a:lnTo>
                    <a:lnTo>
                      <a:pt x="270" y="650"/>
                    </a:lnTo>
                    <a:lnTo>
                      <a:pt x="244" y="608"/>
                    </a:lnTo>
                    <a:lnTo>
                      <a:pt x="217" y="564"/>
                    </a:lnTo>
                    <a:lnTo>
                      <a:pt x="202" y="542"/>
                    </a:lnTo>
                    <a:lnTo>
                      <a:pt x="185" y="520"/>
                    </a:lnTo>
                    <a:lnTo>
                      <a:pt x="168" y="498"/>
                    </a:lnTo>
                    <a:lnTo>
                      <a:pt x="151" y="478"/>
                    </a:lnTo>
                    <a:lnTo>
                      <a:pt x="132" y="456"/>
                    </a:lnTo>
                    <a:lnTo>
                      <a:pt x="113" y="434"/>
                    </a:lnTo>
                    <a:lnTo>
                      <a:pt x="92" y="412"/>
                    </a:lnTo>
                    <a:lnTo>
                      <a:pt x="70" y="390"/>
                    </a:lnTo>
                    <a:lnTo>
                      <a:pt x="47" y="369"/>
                    </a:lnTo>
                    <a:lnTo>
                      <a:pt x="23" y="347"/>
                    </a:lnTo>
                    <a:lnTo>
                      <a:pt x="13" y="334"/>
                    </a:lnTo>
                    <a:lnTo>
                      <a:pt x="6" y="320"/>
                    </a:lnTo>
                    <a:lnTo>
                      <a:pt x="1" y="307"/>
                    </a:lnTo>
                    <a:lnTo>
                      <a:pt x="0" y="293"/>
                    </a:lnTo>
                    <a:lnTo>
                      <a:pt x="1" y="280"/>
                    </a:lnTo>
                    <a:lnTo>
                      <a:pt x="6" y="266"/>
                    </a:lnTo>
                    <a:lnTo>
                      <a:pt x="13" y="252"/>
                    </a:lnTo>
                    <a:lnTo>
                      <a:pt x="23" y="237"/>
                    </a:lnTo>
                    <a:lnTo>
                      <a:pt x="63" y="210"/>
                    </a:lnTo>
                    <a:lnTo>
                      <a:pt x="101" y="182"/>
                    </a:lnTo>
                    <a:lnTo>
                      <a:pt x="138" y="154"/>
                    </a:lnTo>
                    <a:lnTo>
                      <a:pt x="174" y="124"/>
                    </a:lnTo>
                    <a:lnTo>
                      <a:pt x="207" y="95"/>
                    </a:lnTo>
                    <a:lnTo>
                      <a:pt x="237" y="64"/>
                    </a:lnTo>
                    <a:lnTo>
                      <a:pt x="266" y="33"/>
                    </a:lnTo>
                    <a:lnTo>
                      <a:pt x="293" y="1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Freeform 98"/>
              <p:cNvSpPr>
                <a:spLocks/>
              </p:cNvSpPr>
              <p:nvPr/>
            </p:nvSpPr>
            <p:spPr bwMode="auto">
              <a:xfrm>
                <a:off x="2057" y="3267"/>
                <a:ext cx="445" cy="200"/>
              </a:xfrm>
              <a:custGeom>
                <a:avLst/>
                <a:gdLst>
                  <a:gd name="T0" fmla="*/ 1 w 889"/>
                  <a:gd name="T1" fmla="*/ 1 h 400"/>
                  <a:gd name="T2" fmla="*/ 1 w 889"/>
                  <a:gd name="T3" fmla="*/ 1 h 400"/>
                  <a:gd name="T4" fmla="*/ 1 w 889"/>
                  <a:gd name="T5" fmla="*/ 1 h 400"/>
                  <a:gd name="T6" fmla="*/ 1 w 889"/>
                  <a:gd name="T7" fmla="*/ 1 h 400"/>
                  <a:gd name="T8" fmla="*/ 1 w 889"/>
                  <a:gd name="T9" fmla="*/ 1 h 400"/>
                  <a:gd name="T10" fmla="*/ 1 w 889"/>
                  <a:gd name="T11" fmla="*/ 1 h 400"/>
                  <a:gd name="T12" fmla="*/ 1 w 889"/>
                  <a:gd name="T13" fmla="*/ 1 h 400"/>
                  <a:gd name="T14" fmla="*/ 1 w 889"/>
                  <a:gd name="T15" fmla="*/ 1 h 400"/>
                  <a:gd name="T16" fmla="*/ 1 w 889"/>
                  <a:gd name="T17" fmla="*/ 1 h 400"/>
                  <a:gd name="T18" fmla="*/ 1 w 889"/>
                  <a:gd name="T19" fmla="*/ 1 h 400"/>
                  <a:gd name="T20" fmla="*/ 1 w 889"/>
                  <a:gd name="T21" fmla="*/ 1 h 400"/>
                  <a:gd name="T22" fmla="*/ 1 w 889"/>
                  <a:gd name="T23" fmla="*/ 1 h 400"/>
                  <a:gd name="T24" fmla="*/ 1 w 889"/>
                  <a:gd name="T25" fmla="*/ 1 h 400"/>
                  <a:gd name="T26" fmla="*/ 1 w 889"/>
                  <a:gd name="T27" fmla="*/ 1 h 400"/>
                  <a:gd name="T28" fmla="*/ 1 w 889"/>
                  <a:gd name="T29" fmla="*/ 1 h 400"/>
                  <a:gd name="T30" fmla="*/ 1 w 889"/>
                  <a:gd name="T31" fmla="*/ 1 h 400"/>
                  <a:gd name="T32" fmla="*/ 1 w 889"/>
                  <a:gd name="T33" fmla="*/ 1 h 400"/>
                  <a:gd name="T34" fmla="*/ 1 w 889"/>
                  <a:gd name="T35" fmla="*/ 1 h 400"/>
                  <a:gd name="T36" fmla="*/ 1 w 889"/>
                  <a:gd name="T37" fmla="*/ 1 h 400"/>
                  <a:gd name="T38" fmla="*/ 1 w 889"/>
                  <a:gd name="T39" fmla="*/ 1 h 400"/>
                  <a:gd name="T40" fmla="*/ 1 w 889"/>
                  <a:gd name="T41" fmla="*/ 1 h 400"/>
                  <a:gd name="T42" fmla="*/ 1 w 889"/>
                  <a:gd name="T43" fmla="*/ 1 h 400"/>
                  <a:gd name="T44" fmla="*/ 1 w 889"/>
                  <a:gd name="T45" fmla="*/ 1 h 400"/>
                  <a:gd name="T46" fmla="*/ 1 w 889"/>
                  <a:gd name="T47" fmla="*/ 1 h 400"/>
                  <a:gd name="T48" fmla="*/ 1 w 889"/>
                  <a:gd name="T49" fmla="*/ 1 h 400"/>
                  <a:gd name="T50" fmla="*/ 1 w 889"/>
                  <a:gd name="T51" fmla="*/ 1 h 400"/>
                  <a:gd name="T52" fmla="*/ 1 w 889"/>
                  <a:gd name="T53" fmla="*/ 1 h 400"/>
                  <a:gd name="T54" fmla="*/ 1 w 889"/>
                  <a:gd name="T55" fmla="*/ 1 h 400"/>
                  <a:gd name="T56" fmla="*/ 1 w 889"/>
                  <a:gd name="T57" fmla="*/ 1 h 400"/>
                  <a:gd name="T58" fmla="*/ 1 w 889"/>
                  <a:gd name="T59" fmla="*/ 1 h 400"/>
                  <a:gd name="T60" fmla="*/ 1 w 889"/>
                  <a:gd name="T61" fmla="*/ 1 h 400"/>
                  <a:gd name="T62" fmla="*/ 1 w 889"/>
                  <a:gd name="T63" fmla="*/ 1 h 400"/>
                  <a:gd name="T64" fmla="*/ 1 w 889"/>
                  <a:gd name="T65" fmla="*/ 1 h 400"/>
                  <a:gd name="T66" fmla="*/ 1 w 889"/>
                  <a:gd name="T67" fmla="*/ 1 h 400"/>
                  <a:gd name="T68" fmla="*/ 1 w 889"/>
                  <a:gd name="T69" fmla="*/ 1 h 400"/>
                  <a:gd name="T70" fmla="*/ 1 w 889"/>
                  <a:gd name="T71" fmla="*/ 1 h 400"/>
                  <a:gd name="T72" fmla="*/ 1 w 889"/>
                  <a:gd name="T73" fmla="*/ 1 h 400"/>
                  <a:gd name="T74" fmla="*/ 1 w 889"/>
                  <a:gd name="T75" fmla="*/ 1 h 400"/>
                  <a:gd name="T76" fmla="*/ 1 w 889"/>
                  <a:gd name="T77" fmla="*/ 1 h 400"/>
                  <a:gd name="T78" fmla="*/ 1 w 889"/>
                  <a:gd name="T79" fmla="*/ 1 h 400"/>
                  <a:gd name="T80" fmla="*/ 1 w 889"/>
                  <a:gd name="T81" fmla="*/ 1 h 400"/>
                  <a:gd name="T82" fmla="*/ 1 w 889"/>
                  <a:gd name="T83" fmla="*/ 1 h 400"/>
                  <a:gd name="T84" fmla="*/ 1 w 889"/>
                  <a:gd name="T85" fmla="*/ 1 h 400"/>
                  <a:gd name="T86" fmla="*/ 1 w 889"/>
                  <a:gd name="T87" fmla="*/ 1 h 400"/>
                  <a:gd name="T88" fmla="*/ 1 w 889"/>
                  <a:gd name="T89" fmla="*/ 1 h 400"/>
                  <a:gd name="T90" fmla="*/ 1 w 889"/>
                  <a:gd name="T91" fmla="*/ 1 h 400"/>
                  <a:gd name="T92" fmla="*/ 1 w 889"/>
                  <a:gd name="T93" fmla="*/ 1 h 400"/>
                  <a:gd name="T94" fmla="*/ 1 w 889"/>
                  <a:gd name="T95" fmla="*/ 1 h 400"/>
                  <a:gd name="T96" fmla="*/ 1 w 889"/>
                  <a:gd name="T97" fmla="*/ 1 h 400"/>
                  <a:gd name="T98" fmla="*/ 1 w 889"/>
                  <a:gd name="T99" fmla="*/ 1 h 400"/>
                  <a:gd name="T100" fmla="*/ 1 w 889"/>
                  <a:gd name="T101" fmla="*/ 1 h 400"/>
                  <a:gd name="T102" fmla="*/ 1 w 889"/>
                  <a:gd name="T103" fmla="*/ 1 h 40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889" h="400">
                    <a:moveTo>
                      <a:pt x="889" y="219"/>
                    </a:moveTo>
                    <a:lnTo>
                      <a:pt x="889" y="220"/>
                    </a:lnTo>
                    <a:lnTo>
                      <a:pt x="888" y="219"/>
                    </a:lnTo>
                    <a:lnTo>
                      <a:pt x="886" y="219"/>
                    </a:lnTo>
                    <a:lnTo>
                      <a:pt x="883" y="219"/>
                    </a:lnTo>
                    <a:lnTo>
                      <a:pt x="875" y="220"/>
                    </a:lnTo>
                    <a:lnTo>
                      <a:pt x="865" y="223"/>
                    </a:lnTo>
                    <a:lnTo>
                      <a:pt x="852" y="225"/>
                    </a:lnTo>
                    <a:lnTo>
                      <a:pt x="839" y="228"/>
                    </a:lnTo>
                    <a:lnTo>
                      <a:pt x="821" y="232"/>
                    </a:lnTo>
                    <a:lnTo>
                      <a:pt x="803" y="235"/>
                    </a:lnTo>
                    <a:lnTo>
                      <a:pt x="782" y="240"/>
                    </a:lnTo>
                    <a:lnTo>
                      <a:pt x="760" y="243"/>
                    </a:lnTo>
                    <a:lnTo>
                      <a:pt x="737" y="248"/>
                    </a:lnTo>
                    <a:lnTo>
                      <a:pt x="714" y="251"/>
                    </a:lnTo>
                    <a:lnTo>
                      <a:pt x="689" y="254"/>
                    </a:lnTo>
                    <a:lnTo>
                      <a:pt x="663" y="256"/>
                    </a:lnTo>
                    <a:lnTo>
                      <a:pt x="637" y="258"/>
                    </a:lnTo>
                    <a:lnTo>
                      <a:pt x="610" y="258"/>
                    </a:lnTo>
                    <a:lnTo>
                      <a:pt x="584" y="258"/>
                    </a:lnTo>
                    <a:lnTo>
                      <a:pt x="557" y="256"/>
                    </a:lnTo>
                    <a:lnTo>
                      <a:pt x="531" y="254"/>
                    </a:lnTo>
                    <a:lnTo>
                      <a:pt x="506" y="248"/>
                    </a:lnTo>
                    <a:lnTo>
                      <a:pt x="480" y="242"/>
                    </a:lnTo>
                    <a:lnTo>
                      <a:pt x="456" y="233"/>
                    </a:lnTo>
                    <a:lnTo>
                      <a:pt x="432" y="223"/>
                    </a:lnTo>
                    <a:lnTo>
                      <a:pt x="410" y="210"/>
                    </a:lnTo>
                    <a:lnTo>
                      <a:pt x="389" y="195"/>
                    </a:lnTo>
                    <a:lnTo>
                      <a:pt x="380" y="187"/>
                    </a:lnTo>
                    <a:lnTo>
                      <a:pt x="370" y="178"/>
                    </a:lnTo>
                    <a:lnTo>
                      <a:pt x="362" y="168"/>
                    </a:lnTo>
                    <a:lnTo>
                      <a:pt x="352" y="158"/>
                    </a:lnTo>
                    <a:lnTo>
                      <a:pt x="345" y="147"/>
                    </a:lnTo>
                    <a:lnTo>
                      <a:pt x="337" y="134"/>
                    </a:lnTo>
                    <a:lnTo>
                      <a:pt x="330" y="122"/>
                    </a:lnTo>
                    <a:lnTo>
                      <a:pt x="325" y="109"/>
                    </a:lnTo>
                    <a:lnTo>
                      <a:pt x="319" y="95"/>
                    </a:lnTo>
                    <a:lnTo>
                      <a:pt x="313" y="80"/>
                    </a:lnTo>
                    <a:lnTo>
                      <a:pt x="309" y="64"/>
                    </a:lnTo>
                    <a:lnTo>
                      <a:pt x="305" y="46"/>
                    </a:lnTo>
                    <a:lnTo>
                      <a:pt x="302" y="29"/>
                    </a:lnTo>
                    <a:lnTo>
                      <a:pt x="299" y="11"/>
                    </a:lnTo>
                    <a:lnTo>
                      <a:pt x="298" y="11"/>
                    </a:lnTo>
                    <a:lnTo>
                      <a:pt x="297" y="11"/>
                    </a:lnTo>
                    <a:lnTo>
                      <a:pt x="295" y="11"/>
                    </a:lnTo>
                    <a:lnTo>
                      <a:pt x="290" y="11"/>
                    </a:lnTo>
                    <a:lnTo>
                      <a:pt x="286" y="11"/>
                    </a:lnTo>
                    <a:lnTo>
                      <a:pt x="280" y="11"/>
                    </a:lnTo>
                    <a:lnTo>
                      <a:pt x="274" y="11"/>
                    </a:lnTo>
                    <a:lnTo>
                      <a:pt x="267" y="11"/>
                    </a:lnTo>
                    <a:lnTo>
                      <a:pt x="250" y="11"/>
                    </a:lnTo>
                    <a:lnTo>
                      <a:pt x="231" y="11"/>
                    </a:lnTo>
                    <a:lnTo>
                      <a:pt x="210" y="11"/>
                    </a:lnTo>
                    <a:lnTo>
                      <a:pt x="188" y="11"/>
                    </a:lnTo>
                    <a:lnTo>
                      <a:pt x="163" y="10"/>
                    </a:lnTo>
                    <a:lnTo>
                      <a:pt x="138" y="10"/>
                    </a:lnTo>
                    <a:lnTo>
                      <a:pt x="89" y="7"/>
                    </a:lnTo>
                    <a:lnTo>
                      <a:pt x="64" y="6"/>
                    </a:lnTo>
                    <a:lnTo>
                      <a:pt x="41" y="4"/>
                    </a:lnTo>
                    <a:lnTo>
                      <a:pt x="19" y="3"/>
                    </a:lnTo>
                    <a:lnTo>
                      <a:pt x="0" y="0"/>
                    </a:lnTo>
                    <a:lnTo>
                      <a:pt x="8" y="24"/>
                    </a:lnTo>
                    <a:lnTo>
                      <a:pt x="17" y="48"/>
                    </a:lnTo>
                    <a:lnTo>
                      <a:pt x="27" y="71"/>
                    </a:lnTo>
                    <a:lnTo>
                      <a:pt x="37" y="92"/>
                    </a:lnTo>
                    <a:lnTo>
                      <a:pt x="48" y="113"/>
                    </a:lnTo>
                    <a:lnTo>
                      <a:pt x="59" y="134"/>
                    </a:lnTo>
                    <a:lnTo>
                      <a:pt x="70" y="153"/>
                    </a:lnTo>
                    <a:lnTo>
                      <a:pt x="82" y="172"/>
                    </a:lnTo>
                    <a:lnTo>
                      <a:pt x="94" y="189"/>
                    </a:lnTo>
                    <a:lnTo>
                      <a:pt x="107" y="206"/>
                    </a:lnTo>
                    <a:lnTo>
                      <a:pt x="120" y="223"/>
                    </a:lnTo>
                    <a:lnTo>
                      <a:pt x="132" y="238"/>
                    </a:lnTo>
                    <a:lnTo>
                      <a:pt x="146" y="253"/>
                    </a:lnTo>
                    <a:lnTo>
                      <a:pt x="160" y="266"/>
                    </a:lnTo>
                    <a:lnTo>
                      <a:pt x="174" y="279"/>
                    </a:lnTo>
                    <a:lnTo>
                      <a:pt x="189" y="292"/>
                    </a:lnTo>
                    <a:lnTo>
                      <a:pt x="204" y="303"/>
                    </a:lnTo>
                    <a:lnTo>
                      <a:pt x="218" y="315"/>
                    </a:lnTo>
                    <a:lnTo>
                      <a:pt x="234" y="324"/>
                    </a:lnTo>
                    <a:lnTo>
                      <a:pt x="249" y="334"/>
                    </a:lnTo>
                    <a:lnTo>
                      <a:pt x="280" y="350"/>
                    </a:lnTo>
                    <a:lnTo>
                      <a:pt x="312" y="365"/>
                    </a:lnTo>
                    <a:lnTo>
                      <a:pt x="344" y="377"/>
                    </a:lnTo>
                    <a:lnTo>
                      <a:pt x="377" y="386"/>
                    </a:lnTo>
                    <a:lnTo>
                      <a:pt x="410" y="393"/>
                    </a:lnTo>
                    <a:lnTo>
                      <a:pt x="442" y="398"/>
                    </a:lnTo>
                    <a:lnTo>
                      <a:pt x="476" y="400"/>
                    </a:lnTo>
                    <a:lnTo>
                      <a:pt x="509" y="400"/>
                    </a:lnTo>
                    <a:lnTo>
                      <a:pt x="541" y="398"/>
                    </a:lnTo>
                    <a:lnTo>
                      <a:pt x="575" y="393"/>
                    </a:lnTo>
                    <a:lnTo>
                      <a:pt x="606" y="387"/>
                    </a:lnTo>
                    <a:lnTo>
                      <a:pt x="637" y="380"/>
                    </a:lnTo>
                    <a:lnTo>
                      <a:pt x="668" y="370"/>
                    </a:lnTo>
                    <a:lnTo>
                      <a:pt x="698" y="360"/>
                    </a:lnTo>
                    <a:lnTo>
                      <a:pt x="727" y="347"/>
                    </a:lnTo>
                    <a:lnTo>
                      <a:pt x="754" y="332"/>
                    </a:lnTo>
                    <a:lnTo>
                      <a:pt x="781" y="317"/>
                    </a:lnTo>
                    <a:lnTo>
                      <a:pt x="805" y="300"/>
                    </a:lnTo>
                    <a:lnTo>
                      <a:pt x="829" y="281"/>
                    </a:lnTo>
                    <a:lnTo>
                      <a:pt x="851" y="263"/>
                    </a:lnTo>
                    <a:lnTo>
                      <a:pt x="871" y="242"/>
                    </a:lnTo>
                    <a:lnTo>
                      <a:pt x="889" y="220"/>
                    </a:lnTo>
                    <a:lnTo>
                      <a:pt x="889" y="219"/>
                    </a:lnTo>
                    <a:close/>
                  </a:path>
                </a:pathLst>
              </a:custGeom>
              <a:solidFill>
                <a:srgbClr val="004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Freeform 99"/>
              <p:cNvSpPr>
                <a:spLocks/>
              </p:cNvSpPr>
              <p:nvPr/>
            </p:nvSpPr>
            <p:spPr bwMode="auto">
              <a:xfrm>
                <a:off x="1700" y="3007"/>
                <a:ext cx="782" cy="311"/>
              </a:xfrm>
              <a:custGeom>
                <a:avLst/>
                <a:gdLst>
                  <a:gd name="T0" fmla="*/ 1 w 1564"/>
                  <a:gd name="T1" fmla="*/ 1 h 622"/>
                  <a:gd name="T2" fmla="*/ 1 w 1564"/>
                  <a:gd name="T3" fmla="*/ 1 h 622"/>
                  <a:gd name="T4" fmla="*/ 1 w 1564"/>
                  <a:gd name="T5" fmla="*/ 1 h 622"/>
                  <a:gd name="T6" fmla="*/ 1 w 1564"/>
                  <a:gd name="T7" fmla="*/ 1 h 622"/>
                  <a:gd name="T8" fmla="*/ 1 w 1564"/>
                  <a:gd name="T9" fmla="*/ 1 h 622"/>
                  <a:gd name="T10" fmla="*/ 1 w 1564"/>
                  <a:gd name="T11" fmla="*/ 1 h 622"/>
                  <a:gd name="T12" fmla="*/ 1 w 1564"/>
                  <a:gd name="T13" fmla="*/ 1 h 622"/>
                  <a:gd name="T14" fmla="*/ 1 w 1564"/>
                  <a:gd name="T15" fmla="*/ 1 h 622"/>
                  <a:gd name="T16" fmla="*/ 1 w 1564"/>
                  <a:gd name="T17" fmla="*/ 1 h 622"/>
                  <a:gd name="T18" fmla="*/ 1 w 1564"/>
                  <a:gd name="T19" fmla="*/ 1 h 622"/>
                  <a:gd name="T20" fmla="*/ 1 w 1564"/>
                  <a:gd name="T21" fmla="*/ 1 h 622"/>
                  <a:gd name="T22" fmla="*/ 1 w 1564"/>
                  <a:gd name="T23" fmla="*/ 1 h 622"/>
                  <a:gd name="T24" fmla="*/ 1 w 1564"/>
                  <a:gd name="T25" fmla="*/ 1 h 622"/>
                  <a:gd name="T26" fmla="*/ 1 w 1564"/>
                  <a:gd name="T27" fmla="*/ 1 h 622"/>
                  <a:gd name="T28" fmla="*/ 1 w 1564"/>
                  <a:gd name="T29" fmla="*/ 1 h 622"/>
                  <a:gd name="T30" fmla="*/ 1 w 1564"/>
                  <a:gd name="T31" fmla="*/ 1 h 622"/>
                  <a:gd name="T32" fmla="*/ 1 w 1564"/>
                  <a:gd name="T33" fmla="*/ 1 h 622"/>
                  <a:gd name="T34" fmla="*/ 1 w 1564"/>
                  <a:gd name="T35" fmla="*/ 1 h 622"/>
                  <a:gd name="T36" fmla="*/ 1 w 1564"/>
                  <a:gd name="T37" fmla="*/ 1 h 622"/>
                  <a:gd name="T38" fmla="*/ 1 w 1564"/>
                  <a:gd name="T39" fmla="*/ 1 h 622"/>
                  <a:gd name="T40" fmla="*/ 1 w 1564"/>
                  <a:gd name="T41" fmla="*/ 1 h 622"/>
                  <a:gd name="T42" fmla="*/ 1 w 1564"/>
                  <a:gd name="T43" fmla="*/ 1 h 622"/>
                  <a:gd name="T44" fmla="*/ 1 w 1564"/>
                  <a:gd name="T45" fmla="*/ 1 h 622"/>
                  <a:gd name="T46" fmla="*/ 1 w 1564"/>
                  <a:gd name="T47" fmla="*/ 1 h 622"/>
                  <a:gd name="T48" fmla="*/ 1 w 1564"/>
                  <a:gd name="T49" fmla="*/ 1 h 622"/>
                  <a:gd name="T50" fmla="*/ 1 w 1564"/>
                  <a:gd name="T51" fmla="*/ 1 h 622"/>
                  <a:gd name="T52" fmla="*/ 1 w 1564"/>
                  <a:gd name="T53" fmla="*/ 1 h 622"/>
                  <a:gd name="T54" fmla="*/ 1 w 1564"/>
                  <a:gd name="T55" fmla="*/ 1 h 622"/>
                  <a:gd name="T56" fmla="*/ 1 w 1564"/>
                  <a:gd name="T57" fmla="*/ 1 h 622"/>
                  <a:gd name="T58" fmla="*/ 1 w 1564"/>
                  <a:gd name="T59" fmla="*/ 0 h 622"/>
                  <a:gd name="T60" fmla="*/ 1 w 1564"/>
                  <a:gd name="T61" fmla="*/ 1 h 622"/>
                  <a:gd name="T62" fmla="*/ 0 w 1564"/>
                  <a:gd name="T63" fmla="*/ 1 h 622"/>
                  <a:gd name="T64" fmla="*/ 1 w 1564"/>
                  <a:gd name="T65" fmla="*/ 1 h 622"/>
                  <a:gd name="T66" fmla="*/ 1 w 1564"/>
                  <a:gd name="T67" fmla="*/ 1 h 622"/>
                  <a:gd name="T68" fmla="*/ 1 w 1564"/>
                  <a:gd name="T69" fmla="*/ 1 h 622"/>
                  <a:gd name="T70" fmla="*/ 1 w 1564"/>
                  <a:gd name="T71" fmla="*/ 1 h 622"/>
                  <a:gd name="T72" fmla="*/ 1 w 1564"/>
                  <a:gd name="T73" fmla="*/ 1 h 622"/>
                  <a:gd name="T74" fmla="*/ 1 w 1564"/>
                  <a:gd name="T75" fmla="*/ 1 h 622"/>
                  <a:gd name="T76" fmla="*/ 1 w 1564"/>
                  <a:gd name="T77" fmla="*/ 1 h 622"/>
                  <a:gd name="T78" fmla="*/ 1 w 1564"/>
                  <a:gd name="T79" fmla="*/ 1 h 622"/>
                  <a:gd name="T80" fmla="*/ 1 w 1564"/>
                  <a:gd name="T81" fmla="*/ 1 h 622"/>
                  <a:gd name="T82" fmla="*/ 1 w 1564"/>
                  <a:gd name="T83" fmla="*/ 1 h 622"/>
                  <a:gd name="T84" fmla="*/ 1 w 1564"/>
                  <a:gd name="T85" fmla="*/ 1 h 622"/>
                  <a:gd name="T86" fmla="*/ 1 w 1564"/>
                  <a:gd name="T87" fmla="*/ 1 h 622"/>
                  <a:gd name="T88" fmla="*/ 1 w 1564"/>
                  <a:gd name="T89" fmla="*/ 1 h 622"/>
                  <a:gd name="T90" fmla="*/ 1 w 1564"/>
                  <a:gd name="T91" fmla="*/ 1 h 622"/>
                  <a:gd name="T92" fmla="*/ 1 w 1564"/>
                  <a:gd name="T93" fmla="*/ 1 h 622"/>
                  <a:gd name="T94" fmla="*/ 1 w 1564"/>
                  <a:gd name="T95" fmla="*/ 1 h 622"/>
                  <a:gd name="T96" fmla="*/ 1 w 1564"/>
                  <a:gd name="T97" fmla="*/ 1 h 622"/>
                  <a:gd name="T98" fmla="*/ 1 w 1564"/>
                  <a:gd name="T99" fmla="*/ 1 h 622"/>
                  <a:gd name="T100" fmla="*/ 1 w 1564"/>
                  <a:gd name="T101" fmla="*/ 1 h 622"/>
                  <a:gd name="T102" fmla="*/ 1 w 1564"/>
                  <a:gd name="T103" fmla="*/ 1 h 622"/>
                  <a:gd name="T104" fmla="*/ 1 w 1564"/>
                  <a:gd name="T105" fmla="*/ 1 h 622"/>
                  <a:gd name="T106" fmla="*/ 1 w 1564"/>
                  <a:gd name="T107" fmla="*/ 1 h 622"/>
                  <a:gd name="T108" fmla="*/ 1 w 1564"/>
                  <a:gd name="T109" fmla="*/ 1 h 622"/>
                  <a:gd name="T110" fmla="*/ 1 w 1564"/>
                  <a:gd name="T111" fmla="*/ 1 h 62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564" h="622">
                    <a:moveTo>
                      <a:pt x="1564" y="622"/>
                    </a:moveTo>
                    <a:lnTo>
                      <a:pt x="782" y="138"/>
                    </a:lnTo>
                    <a:lnTo>
                      <a:pt x="760" y="135"/>
                    </a:lnTo>
                    <a:lnTo>
                      <a:pt x="736" y="130"/>
                    </a:lnTo>
                    <a:lnTo>
                      <a:pt x="709" y="124"/>
                    </a:lnTo>
                    <a:lnTo>
                      <a:pt x="682" y="120"/>
                    </a:lnTo>
                    <a:lnTo>
                      <a:pt x="654" y="114"/>
                    </a:lnTo>
                    <a:lnTo>
                      <a:pt x="624" y="108"/>
                    </a:lnTo>
                    <a:lnTo>
                      <a:pt x="593" y="102"/>
                    </a:lnTo>
                    <a:lnTo>
                      <a:pt x="562" y="97"/>
                    </a:lnTo>
                    <a:lnTo>
                      <a:pt x="498" y="84"/>
                    </a:lnTo>
                    <a:lnTo>
                      <a:pt x="433" y="72"/>
                    </a:lnTo>
                    <a:lnTo>
                      <a:pt x="368" y="61"/>
                    </a:lnTo>
                    <a:lnTo>
                      <a:pt x="304" y="49"/>
                    </a:lnTo>
                    <a:lnTo>
                      <a:pt x="274" y="44"/>
                    </a:lnTo>
                    <a:lnTo>
                      <a:pt x="243" y="39"/>
                    </a:lnTo>
                    <a:lnTo>
                      <a:pt x="214" y="33"/>
                    </a:lnTo>
                    <a:lnTo>
                      <a:pt x="186" y="29"/>
                    </a:lnTo>
                    <a:lnTo>
                      <a:pt x="160" y="24"/>
                    </a:lnTo>
                    <a:lnTo>
                      <a:pt x="134" y="21"/>
                    </a:lnTo>
                    <a:lnTo>
                      <a:pt x="111" y="16"/>
                    </a:lnTo>
                    <a:lnTo>
                      <a:pt x="89" y="13"/>
                    </a:lnTo>
                    <a:lnTo>
                      <a:pt x="70" y="10"/>
                    </a:lnTo>
                    <a:lnTo>
                      <a:pt x="53" y="7"/>
                    </a:lnTo>
                    <a:lnTo>
                      <a:pt x="38" y="4"/>
                    </a:lnTo>
                    <a:lnTo>
                      <a:pt x="24" y="3"/>
                    </a:lnTo>
                    <a:lnTo>
                      <a:pt x="13" y="1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6"/>
                    </a:lnTo>
                    <a:lnTo>
                      <a:pt x="2" y="13"/>
                    </a:lnTo>
                    <a:lnTo>
                      <a:pt x="3" y="19"/>
                    </a:lnTo>
                    <a:lnTo>
                      <a:pt x="5" y="29"/>
                    </a:lnTo>
                    <a:lnTo>
                      <a:pt x="8" y="37"/>
                    </a:lnTo>
                    <a:lnTo>
                      <a:pt x="11" y="47"/>
                    </a:lnTo>
                    <a:lnTo>
                      <a:pt x="18" y="69"/>
                    </a:lnTo>
                    <a:lnTo>
                      <a:pt x="27" y="92"/>
                    </a:lnTo>
                    <a:lnTo>
                      <a:pt x="38" y="116"/>
                    </a:lnTo>
                    <a:lnTo>
                      <a:pt x="49" y="143"/>
                    </a:lnTo>
                    <a:lnTo>
                      <a:pt x="63" y="168"/>
                    </a:lnTo>
                    <a:lnTo>
                      <a:pt x="77" y="194"/>
                    </a:lnTo>
                    <a:lnTo>
                      <a:pt x="92" y="220"/>
                    </a:lnTo>
                    <a:lnTo>
                      <a:pt x="107" y="243"/>
                    </a:lnTo>
                    <a:lnTo>
                      <a:pt x="123" y="265"/>
                    </a:lnTo>
                    <a:lnTo>
                      <a:pt x="139" y="284"/>
                    </a:lnTo>
                    <a:lnTo>
                      <a:pt x="147" y="294"/>
                    </a:lnTo>
                    <a:lnTo>
                      <a:pt x="155" y="300"/>
                    </a:lnTo>
                    <a:lnTo>
                      <a:pt x="163" y="307"/>
                    </a:lnTo>
                    <a:lnTo>
                      <a:pt x="171" y="313"/>
                    </a:lnTo>
                    <a:lnTo>
                      <a:pt x="179" y="319"/>
                    </a:lnTo>
                    <a:lnTo>
                      <a:pt x="187" y="322"/>
                    </a:lnTo>
                    <a:lnTo>
                      <a:pt x="738" y="370"/>
                    </a:lnTo>
                    <a:lnTo>
                      <a:pt x="1564" y="622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Freeform 100"/>
              <p:cNvSpPr>
                <a:spLocks/>
              </p:cNvSpPr>
              <p:nvPr/>
            </p:nvSpPr>
            <p:spPr bwMode="auto">
              <a:xfrm>
                <a:off x="1565" y="2750"/>
                <a:ext cx="958" cy="567"/>
              </a:xfrm>
              <a:custGeom>
                <a:avLst/>
                <a:gdLst>
                  <a:gd name="T0" fmla="*/ 0 w 1917"/>
                  <a:gd name="T1" fmla="*/ 0 h 1133"/>
                  <a:gd name="T2" fmla="*/ 0 w 1917"/>
                  <a:gd name="T3" fmla="*/ 1 h 1133"/>
                  <a:gd name="T4" fmla="*/ 0 w 1917"/>
                  <a:gd name="T5" fmla="*/ 1 h 1133"/>
                  <a:gd name="T6" fmla="*/ 0 w 1917"/>
                  <a:gd name="T7" fmla="*/ 1 h 1133"/>
                  <a:gd name="T8" fmla="*/ 0 w 1917"/>
                  <a:gd name="T9" fmla="*/ 1 h 1133"/>
                  <a:gd name="T10" fmla="*/ 0 w 1917"/>
                  <a:gd name="T11" fmla="*/ 1 h 1133"/>
                  <a:gd name="T12" fmla="*/ 0 w 1917"/>
                  <a:gd name="T13" fmla="*/ 1 h 1133"/>
                  <a:gd name="T14" fmla="*/ 0 w 1917"/>
                  <a:gd name="T15" fmla="*/ 1 h 1133"/>
                  <a:gd name="T16" fmla="*/ 0 w 1917"/>
                  <a:gd name="T17" fmla="*/ 1 h 1133"/>
                  <a:gd name="T18" fmla="*/ 0 w 1917"/>
                  <a:gd name="T19" fmla="*/ 1 h 1133"/>
                  <a:gd name="T20" fmla="*/ 0 w 1917"/>
                  <a:gd name="T21" fmla="*/ 1 h 1133"/>
                  <a:gd name="T22" fmla="*/ 0 w 1917"/>
                  <a:gd name="T23" fmla="*/ 1 h 1133"/>
                  <a:gd name="T24" fmla="*/ 0 w 1917"/>
                  <a:gd name="T25" fmla="*/ 1 h 1133"/>
                  <a:gd name="T26" fmla="*/ 0 w 1917"/>
                  <a:gd name="T27" fmla="*/ 1 h 1133"/>
                  <a:gd name="T28" fmla="*/ 0 w 1917"/>
                  <a:gd name="T29" fmla="*/ 1 h 1133"/>
                  <a:gd name="T30" fmla="*/ 0 w 1917"/>
                  <a:gd name="T31" fmla="*/ 1 h 1133"/>
                  <a:gd name="T32" fmla="*/ 0 w 1917"/>
                  <a:gd name="T33" fmla="*/ 1 h 1133"/>
                  <a:gd name="T34" fmla="*/ 0 w 1917"/>
                  <a:gd name="T35" fmla="*/ 1 h 1133"/>
                  <a:gd name="T36" fmla="*/ 0 w 1917"/>
                  <a:gd name="T37" fmla="*/ 1 h 1133"/>
                  <a:gd name="T38" fmla="*/ 0 w 1917"/>
                  <a:gd name="T39" fmla="*/ 1 h 1133"/>
                  <a:gd name="T40" fmla="*/ 0 w 1917"/>
                  <a:gd name="T41" fmla="*/ 1 h 1133"/>
                  <a:gd name="T42" fmla="*/ 0 w 1917"/>
                  <a:gd name="T43" fmla="*/ 1 h 1133"/>
                  <a:gd name="T44" fmla="*/ 0 w 1917"/>
                  <a:gd name="T45" fmla="*/ 1 h 1133"/>
                  <a:gd name="T46" fmla="*/ 0 w 1917"/>
                  <a:gd name="T47" fmla="*/ 1 h 1133"/>
                  <a:gd name="T48" fmla="*/ 0 w 1917"/>
                  <a:gd name="T49" fmla="*/ 1 h 1133"/>
                  <a:gd name="T50" fmla="*/ 0 w 1917"/>
                  <a:gd name="T51" fmla="*/ 1 h 1133"/>
                  <a:gd name="T52" fmla="*/ 0 w 1917"/>
                  <a:gd name="T53" fmla="*/ 1 h 1133"/>
                  <a:gd name="T54" fmla="*/ 0 w 1917"/>
                  <a:gd name="T55" fmla="*/ 1 h 1133"/>
                  <a:gd name="T56" fmla="*/ 0 w 1917"/>
                  <a:gd name="T57" fmla="*/ 1 h 1133"/>
                  <a:gd name="T58" fmla="*/ 0 w 1917"/>
                  <a:gd name="T59" fmla="*/ 1 h 1133"/>
                  <a:gd name="T60" fmla="*/ 0 w 1917"/>
                  <a:gd name="T61" fmla="*/ 1 h 1133"/>
                  <a:gd name="T62" fmla="*/ 0 w 1917"/>
                  <a:gd name="T63" fmla="*/ 1 h 1133"/>
                  <a:gd name="T64" fmla="*/ 0 w 1917"/>
                  <a:gd name="T65" fmla="*/ 1 h 1133"/>
                  <a:gd name="T66" fmla="*/ 0 w 1917"/>
                  <a:gd name="T67" fmla="*/ 1 h 1133"/>
                  <a:gd name="T68" fmla="*/ 0 w 1917"/>
                  <a:gd name="T69" fmla="*/ 1 h 1133"/>
                  <a:gd name="T70" fmla="*/ 0 w 1917"/>
                  <a:gd name="T71" fmla="*/ 1 h 1133"/>
                  <a:gd name="T72" fmla="*/ 0 w 1917"/>
                  <a:gd name="T73" fmla="*/ 1 h 1133"/>
                  <a:gd name="T74" fmla="*/ 0 w 1917"/>
                  <a:gd name="T75" fmla="*/ 1 h 1133"/>
                  <a:gd name="T76" fmla="*/ 0 w 1917"/>
                  <a:gd name="T77" fmla="*/ 1 h 1133"/>
                  <a:gd name="T78" fmla="*/ 0 w 1917"/>
                  <a:gd name="T79" fmla="*/ 1 h 1133"/>
                  <a:gd name="T80" fmla="*/ 0 w 1917"/>
                  <a:gd name="T81" fmla="*/ 1 h 1133"/>
                  <a:gd name="T82" fmla="*/ 0 w 1917"/>
                  <a:gd name="T83" fmla="*/ 1 h 1133"/>
                  <a:gd name="T84" fmla="*/ 0 w 1917"/>
                  <a:gd name="T85" fmla="*/ 1 h 1133"/>
                  <a:gd name="T86" fmla="*/ 0 w 1917"/>
                  <a:gd name="T87" fmla="*/ 1 h 1133"/>
                  <a:gd name="T88" fmla="*/ 0 w 1917"/>
                  <a:gd name="T89" fmla="*/ 1 h 1133"/>
                  <a:gd name="T90" fmla="*/ 0 w 1917"/>
                  <a:gd name="T91" fmla="*/ 0 h 113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917" h="1133">
                    <a:moveTo>
                      <a:pt x="2" y="0"/>
                    </a:moveTo>
                    <a:lnTo>
                      <a:pt x="1" y="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" y="18"/>
                    </a:lnTo>
                    <a:lnTo>
                      <a:pt x="2" y="26"/>
                    </a:lnTo>
                    <a:lnTo>
                      <a:pt x="5" y="36"/>
                    </a:lnTo>
                    <a:lnTo>
                      <a:pt x="7" y="47"/>
                    </a:lnTo>
                    <a:lnTo>
                      <a:pt x="10" y="59"/>
                    </a:lnTo>
                    <a:lnTo>
                      <a:pt x="14" y="71"/>
                    </a:lnTo>
                    <a:lnTo>
                      <a:pt x="18" y="85"/>
                    </a:lnTo>
                    <a:lnTo>
                      <a:pt x="23" y="100"/>
                    </a:lnTo>
                    <a:lnTo>
                      <a:pt x="28" y="115"/>
                    </a:lnTo>
                    <a:lnTo>
                      <a:pt x="39" y="147"/>
                    </a:lnTo>
                    <a:lnTo>
                      <a:pt x="52" y="181"/>
                    </a:lnTo>
                    <a:lnTo>
                      <a:pt x="67" y="214"/>
                    </a:lnTo>
                    <a:lnTo>
                      <a:pt x="82" y="246"/>
                    </a:lnTo>
                    <a:lnTo>
                      <a:pt x="98" y="278"/>
                    </a:lnTo>
                    <a:lnTo>
                      <a:pt x="106" y="293"/>
                    </a:lnTo>
                    <a:lnTo>
                      <a:pt x="114" y="306"/>
                    </a:lnTo>
                    <a:lnTo>
                      <a:pt x="123" y="319"/>
                    </a:lnTo>
                    <a:lnTo>
                      <a:pt x="131" y="331"/>
                    </a:lnTo>
                    <a:lnTo>
                      <a:pt x="141" y="342"/>
                    </a:lnTo>
                    <a:lnTo>
                      <a:pt x="150" y="351"/>
                    </a:lnTo>
                    <a:lnTo>
                      <a:pt x="158" y="359"/>
                    </a:lnTo>
                    <a:lnTo>
                      <a:pt x="167" y="366"/>
                    </a:lnTo>
                    <a:lnTo>
                      <a:pt x="175" y="372"/>
                    </a:lnTo>
                    <a:lnTo>
                      <a:pt x="184" y="375"/>
                    </a:lnTo>
                    <a:lnTo>
                      <a:pt x="1081" y="525"/>
                    </a:lnTo>
                    <a:lnTo>
                      <a:pt x="1917" y="1133"/>
                    </a:lnTo>
                    <a:lnTo>
                      <a:pt x="1702" y="891"/>
                    </a:lnTo>
                    <a:lnTo>
                      <a:pt x="1592" y="769"/>
                    </a:lnTo>
                    <a:lnTo>
                      <a:pt x="1484" y="650"/>
                    </a:lnTo>
                    <a:lnTo>
                      <a:pt x="1373" y="529"/>
                    </a:lnTo>
                    <a:lnTo>
                      <a:pt x="1263" y="410"/>
                    </a:lnTo>
                    <a:lnTo>
                      <a:pt x="1151" y="293"/>
                    </a:lnTo>
                    <a:lnTo>
                      <a:pt x="1037" y="177"/>
                    </a:lnTo>
                    <a:lnTo>
                      <a:pt x="908" y="149"/>
                    </a:lnTo>
                    <a:lnTo>
                      <a:pt x="779" y="123"/>
                    </a:lnTo>
                    <a:lnTo>
                      <a:pt x="649" y="100"/>
                    </a:lnTo>
                    <a:lnTo>
                      <a:pt x="520" y="77"/>
                    </a:lnTo>
                    <a:lnTo>
                      <a:pt x="391" y="56"/>
                    </a:lnTo>
                    <a:lnTo>
                      <a:pt x="262" y="37"/>
                    </a:lnTo>
                    <a:lnTo>
                      <a:pt x="131" y="18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7" name="Retângulo 26"/>
          <p:cNvSpPr/>
          <p:nvPr/>
        </p:nvSpPr>
        <p:spPr>
          <a:xfrm rot="20028627">
            <a:off x="-78547" y="1106076"/>
            <a:ext cx="589596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Situação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Atual</a:t>
            </a:r>
            <a:endParaRPr lang="pt-BR" sz="60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3" name="Imagem 18" descr="CM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40" y="1215030"/>
            <a:ext cx="4393058" cy="55526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6786598" y="5375331"/>
            <a:ext cx="15128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DOURADOS</a:t>
            </a:r>
          </a:p>
        </p:txBody>
      </p:sp>
      <p:grpSp>
        <p:nvGrpSpPr>
          <p:cNvPr id="5" name="Grupo 26"/>
          <p:cNvGrpSpPr>
            <a:grpSpLocks/>
          </p:cNvGrpSpPr>
          <p:nvPr/>
        </p:nvGrpSpPr>
        <p:grpSpPr bwMode="auto">
          <a:xfrm>
            <a:off x="6286512" y="5857892"/>
            <a:ext cx="1285884" cy="714380"/>
            <a:chOff x="2196466" y="4365101"/>
            <a:chExt cx="934858" cy="576934"/>
          </a:xfrm>
        </p:grpSpPr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>
              <a:off x="2196466" y="4395143"/>
              <a:ext cx="648210" cy="4162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991F00">
                  <a:alpha val="50000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2843807" y="4365101"/>
              <a:ext cx="287517" cy="57693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991F00">
                  <a:alpha val="50000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2" name="Imagem 21" descr="FILMETE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5552" y="4408755"/>
            <a:ext cx="1126625" cy="110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"/>
          <p:cNvSpPr>
            <a:spLocks/>
          </p:cNvSpPr>
          <p:nvPr/>
        </p:nvSpPr>
        <p:spPr>
          <a:xfrm rot="16200000" flipV="1">
            <a:off x="6516687" y="2381251"/>
            <a:ext cx="1071563" cy="2081212"/>
          </a:xfrm>
          <a:custGeom>
            <a:avLst/>
            <a:gdLst>
              <a:gd name="connsiteX0" fmla="*/ 1083733 w 1083733"/>
              <a:gd name="connsiteY0" fmla="*/ 762000 h 762000"/>
              <a:gd name="connsiteX1" fmla="*/ 0 w 1083733"/>
              <a:gd name="connsiteY1" fmla="*/ 762000 h 762000"/>
              <a:gd name="connsiteX2" fmla="*/ 0 w 1083733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3733" h="762000">
                <a:moveTo>
                  <a:pt x="1083733" y="762000"/>
                </a:moveTo>
                <a:lnTo>
                  <a:pt x="0" y="762000"/>
                </a:lnTo>
                <a:lnTo>
                  <a:pt x="0" y="0"/>
                </a:lnTo>
              </a:path>
            </a:pathLst>
          </a:cu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7" name="Straight Connector 26"/>
          <p:cNvCxnSpPr>
            <a:cxnSpLocks/>
          </p:cNvCxnSpPr>
          <p:nvPr/>
        </p:nvCxnSpPr>
        <p:spPr>
          <a:xfrm flipH="1">
            <a:off x="1020763" y="1768475"/>
            <a:ext cx="2471737" cy="0"/>
          </a:xfrm>
          <a:prstGeom prst="line">
            <a:avLst/>
          </a:pr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4"/>
          <p:cNvSpPr>
            <a:spLocks/>
          </p:cNvSpPr>
          <p:nvPr/>
        </p:nvSpPr>
        <p:spPr>
          <a:xfrm flipH="1">
            <a:off x="901700" y="2978150"/>
            <a:ext cx="2227263" cy="979488"/>
          </a:xfrm>
          <a:custGeom>
            <a:avLst/>
            <a:gdLst>
              <a:gd name="connsiteX0" fmla="*/ 1083733 w 1083733"/>
              <a:gd name="connsiteY0" fmla="*/ 762000 h 762000"/>
              <a:gd name="connsiteX1" fmla="*/ 0 w 1083733"/>
              <a:gd name="connsiteY1" fmla="*/ 762000 h 762000"/>
              <a:gd name="connsiteX2" fmla="*/ 0 w 1083733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3733" h="762000">
                <a:moveTo>
                  <a:pt x="1083733" y="762000"/>
                </a:moveTo>
                <a:lnTo>
                  <a:pt x="0" y="762000"/>
                </a:lnTo>
                <a:lnTo>
                  <a:pt x="0" y="0"/>
                </a:lnTo>
              </a:path>
            </a:pathLst>
          </a:cu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30" name="Straight Connector 52"/>
          <p:cNvCxnSpPr>
            <a:cxnSpLocks/>
          </p:cNvCxnSpPr>
          <p:nvPr/>
        </p:nvCxnSpPr>
        <p:spPr>
          <a:xfrm flipH="1" flipV="1">
            <a:off x="6227763" y="1749425"/>
            <a:ext cx="1868487" cy="11113"/>
          </a:xfrm>
          <a:prstGeom prst="line">
            <a:avLst/>
          </a:pr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3" cstate="screen">
            <a:extLst/>
          </a:blip>
          <a:stretch>
            <a:fillRect/>
          </a:stretch>
        </p:blipFill>
        <p:spPr bwMode="auto">
          <a:xfrm>
            <a:off x="2876417" y="1518755"/>
            <a:ext cx="3391167" cy="2262545"/>
          </a:xfrm>
          <a:prstGeom prst="roundRect">
            <a:avLst>
              <a:gd name="adj" fmla="val 119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grpSp>
        <p:nvGrpSpPr>
          <p:cNvPr id="33" name="Grupo 32"/>
          <p:cNvGrpSpPr/>
          <p:nvPr/>
        </p:nvGrpSpPr>
        <p:grpSpPr>
          <a:xfrm>
            <a:off x="844851" y="5232903"/>
            <a:ext cx="7116490" cy="1195057"/>
            <a:chOff x="844851" y="5232903"/>
            <a:chExt cx="7116490" cy="1195057"/>
          </a:xfrm>
        </p:grpSpPr>
        <p:sp>
          <p:nvSpPr>
            <p:cNvPr id="19" name="Text Box 30"/>
            <p:cNvSpPr txBox="1">
              <a:spLocks/>
            </p:cNvSpPr>
            <p:nvPr/>
          </p:nvSpPr>
          <p:spPr>
            <a:xfrm>
              <a:off x="844851" y="5232903"/>
              <a:ext cx="3745256" cy="1195057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>
              <a:scene3d>
                <a:camera prst="orthographicFront"/>
                <a:lightRig rig="harsh" dir="t"/>
              </a:scene3d>
              <a:sp3d prstMaterial="matte"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Fortalecimento da </a:t>
              </a:r>
              <a:r>
                <a:rPr lang="pt-BR" sz="2400" b="1" dirty="0">
                  <a:ln/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indústria</a:t>
              </a:r>
              <a:r>
                <a:rPr lang="en-US" sz="2400" b="1" dirty="0">
                  <a:ln/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2400" b="1" dirty="0">
                  <a:ln/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nacional</a:t>
              </a:r>
              <a:r>
                <a:rPr lang="en-US" sz="2400" b="1" dirty="0">
                  <a:ln/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de </a:t>
              </a:r>
              <a:r>
                <a:rPr lang="pt-BR" sz="2400" b="1" dirty="0">
                  <a:ln/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defesa</a:t>
              </a:r>
            </a:p>
          </p:txBody>
        </p:sp>
        <p:sp>
          <p:nvSpPr>
            <p:cNvPr id="21" name="Text Box 33"/>
            <p:cNvSpPr txBox="1">
              <a:spLocks/>
            </p:cNvSpPr>
            <p:nvPr/>
          </p:nvSpPr>
          <p:spPr>
            <a:xfrm>
              <a:off x="5395858" y="5305326"/>
              <a:ext cx="2565483" cy="1059254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>
              <a:scene3d>
                <a:camera prst="orthographicFront"/>
                <a:lightRig rig="harsh" dir="t"/>
              </a:scene3d>
              <a:sp3d prstMaterial="matte"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dirty="0">
                  <a:ln/>
                  <a:solidFill>
                    <a:srgbClr val="1E393C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Potencial de </a:t>
              </a:r>
              <a:r>
                <a:rPr lang="pt-BR" sz="2400" b="1" dirty="0">
                  <a:ln/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exportação</a:t>
              </a:r>
            </a:p>
          </p:txBody>
        </p:sp>
      </p:grpSp>
      <p:sp>
        <p:nvSpPr>
          <p:cNvPr id="11" name="Text Box 11"/>
          <p:cNvSpPr txBox="1">
            <a:spLocks/>
          </p:cNvSpPr>
          <p:nvPr/>
        </p:nvSpPr>
        <p:spPr>
          <a:xfrm>
            <a:off x="6444210" y="2225569"/>
            <a:ext cx="1447798" cy="39613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EMPREGOS GERADOS</a:t>
            </a:r>
          </a:p>
        </p:txBody>
      </p:sp>
      <p:sp>
        <p:nvSpPr>
          <p:cNvPr id="29" name="Oval 49"/>
          <p:cNvSpPr>
            <a:spLocks/>
          </p:cNvSpPr>
          <p:nvPr/>
        </p:nvSpPr>
        <p:spPr>
          <a:xfrm>
            <a:off x="8116350" y="3531738"/>
            <a:ext cx="828000" cy="82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 cmpd="sng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32" name="Text Box 50"/>
          <p:cNvSpPr txBox="1">
            <a:spLocks/>
          </p:cNvSpPr>
          <p:nvPr/>
        </p:nvSpPr>
        <p:spPr>
          <a:xfrm>
            <a:off x="6352457" y="4254411"/>
            <a:ext cx="1737671" cy="615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2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PRODU</a:t>
            </a:r>
            <a:r>
              <a:rPr lang="en-US" sz="12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ÇÃO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en-US" sz="12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ANUAL </a:t>
            </a:r>
            <a:r>
              <a:rPr lang="en-US" sz="1200" b="1" dirty="0" smtClean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MÍNIMA (252 </a:t>
            </a:r>
            <a:r>
              <a:rPr lang="en-US" sz="1200" b="1" dirty="0" err="1" smtClean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200" b="1" dirty="0" smtClean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pt-BR" sz="1200" b="1" dirty="0">
              <a:ln/>
              <a:solidFill>
                <a:srgbClr val="1E393C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tângulo de cantos arredondados 77"/>
          <p:cNvSpPr/>
          <p:nvPr/>
        </p:nvSpPr>
        <p:spPr>
          <a:xfrm>
            <a:off x="6588225" y="3421392"/>
            <a:ext cx="1224136" cy="812725"/>
          </a:xfrm>
          <a:prstGeom prst="roundRect">
            <a:avLst/>
          </a:prstGeom>
          <a:blipFill dpi="0" rotWithShape="1">
            <a:blip r:embed="rId4" cstate="screen">
              <a:extLst/>
            </a:blip>
            <a:srcRect/>
            <a:stretch>
              <a:fillRect/>
            </a:stretch>
          </a:blipFill>
          <a:ln w="38100">
            <a:solidFill>
              <a:srgbClr val="9A733D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Oval 21"/>
          <p:cNvSpPr>
            <a:spLocks/>
          </p:cNvSpPr>
          <p:nvPr/>
        </p:nvSpPr>
        <p:spPr>
          <a:xfrm>
            <a:off x="107504" y="1281336"/>
            <a:ext cx="910857" cy="8722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 cmpd="sng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</a:p>
        </p:txBody>
      </p:sp>
      <p:sp>
        <p:nvSpPr>
          <p:cNvPr id="14" name="Text Box 22"/>
          <p:cNvSpPr txBox="1">
            <a:spLocks/>
          </p:cNvSpPr>
          <p:nvPr/>
        </p:nvSpPr>
        <p:spPr>
          <a:xfrm>
            <a:off x="1081031" y="2236513"/>
            <a:ext cx="142087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</a:t>
            </a:r>
            <a:r>
              <a:rPr lang="en-US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ÚDO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en-US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NACIONAL</a:t>
            </a:r>
            <a:endParaRPr lang="pt-BR" sz="1400" b="1" dirty="0">
              <a:ln/>
              <a:solidFill>
                <a:srgbClr val="1E393C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tângulo de cantos arredondados 78"/>
          <p:cNvSpPr/>
          <p:nvPr/>
        </p:nvSpPr>
        <p:spPr>
          <a:xfrm>
            <a:off x="1171179" y="1281336"/>
            <a:ext cx="1240582" cy="887990"/>
          </a:xfrm>
          <a:prstGeom prst="roundRect">
            <a:avLst/>
          </a:prstGeom>
          <a:blipFill dpi="0" rotWithShape="1">
            <a:blip r:embed="rId5" cstate="screen">
              <a:extLst/>
            </a:blip>
            <a:srcRect/>
            <a:stretch>
              <a:fillRect/>
            </a:stretch>
          </a:blipFill>
          <a:ln w="38100">
            <a:solidFill>
              <a:srgbClr val="9A733D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6" name="Oval 25"/>
          <p:cNvSpPr>
            <a:spLocks/>
          </p:cNvSpPr>
          <p:nvPr/>
        </p:nvSpPr>
        <p:spPr>
          <a:xfrm>
            <a:off x="190361" y="3553808"/>
            <a:ext cx="828000" cy="82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 cmpd="sng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8" name="Text Box 27"/>
          <p:cNvSpPr txBox="1">
            <a:spLocks/>
          </p:cNvSpPr>
          <p:nvPr/>
        </p:nvSpPr>
        <p:spPr>
          <a:xfrm>
            <a:off x="971600" y="4372882"/>
            <a:ext cx="1900515" cy="5530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EMPRESAS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PARTICIPANTES</a:t>
            </a:r>
          </a:p>
        </p:txBody>
      </p:sp>
      <p:sp>
        <p:nvSpPr>
          <p:cNvPr id="81" name="Retângulo de cantos arredondados 80"/>
          <p:cNvSpPr/>
          <p:nvPr/>
        </p:nvSpPr>
        <p:spPr>
          <a:xfrm>
            <a:off x="1248712" y="3531738"/>
            <a:ext cx="1379072" cy="792746"/>
          </a:xfrm>
          <a:prstGeom prst="roundRect">
            <a:avLst/>
          </a:prstGeom>
          <a:blipFill dpi="0" rotWithShape="1">
            <a:blip r:embed="rId6" cstate="screen">
              <a:extLst/>
            </a:blip>
            <a:srcRect/>
            <a:stretch>
              <a:fillRect/>
            </a:stretch>
          </a:blipFill>
          <a:ln w="38100">
            <a:solidFill>
              <a:srgbClr val="9A733D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45084" name="Imagem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0425" y="2581275"/>
            <a:ext cx="184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43"/>
          <p:cNvSpPr>
            <a:spLocks/>
          </p:cNvSpPr>
          <p:nvPr/>
        </p:nvSpPr>
        <p:spPr>
          <a:xfrm>
            <a:off x="7884370" y="1268761"/>
            <a:ext cx="1152128" cy="992905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 cmpd="sng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2.890</a:t>
            </a:r>
          </a:p>
        </p:txBody>
      </p:sp>
      <p:pic>
        <p:nvPicPr>
          <p:cNvPr id="3074" name="Picture 2" descr="Resultado de imagem para logo vbtp gUARANI rio 2016"/>
          <p:cNvPicPr>
            <a:picLocks noChangeAspect="1" noChangeArrowheads="1"/>
          </p:cNvPicPr>
          <p:nvPr/>
        </p:nvPicPr>
        <p:blipFill>
          <a:blip r:embed="rId8" cstate="email">
            <a:extLst/>
          </a:blip>
          <a:srcRect/>
          <a:stretch>
            <a:fillRect/>
          </a:stretch>
        </p:blipFill>
        <p:spPr bwMode="auto">
          <a:xfrm>
            <a:off x="6437750" y="1268760"/>
            <a:ext cx="1374613" cy="906322"/>
          </a:xfrm>
          <a:prstGeom prst="roundRect">
            <a:avLst>
              <a:gd name="adj" fmla="val 119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45087" name="Picture 2" descr="E:\LOGOS PROGRAMAS ESTRATÉGICOS\GUARANI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9413" y="776288"/>
            <a:ext cx="27717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CustomShape 1"/>
          <p:cNvGrpSpPr>
            <a:grpSpLocks/>
          </p:cNvGrpSpPr>
          <p:nvPr/>
        </p:nvGrpSpPr>
        <p:grpSpPr bwMode="auto">
          <a:xfrm>
            <a:off x="535827" y="202534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CustomShape 1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PROGRAMAS  ESTRATÉGICOS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7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"/>
          <p:cNvSpPr>
            <a:spLocks/>
          </p:cNvSpPr>
          <p:nvPr/>
        </p:nvSpPr>
        <p:spPr>
          <a:xfrm rot="16200000" flipV="1">
            <a:off x="6516688" y="2179638"/>
            <a:ext cx="1071562" cy="2081212"/>
          </a:xfrm>
          <a:custGeom>
            <a:avLst/>
            <a:gdLst>
              <a:gd name="connsiteX0" fmla="*/ 1083733 w 1083733"/>
              <a:gd name="connsiteY0" fmla="*/ 762000 h 762000"/>
              <a:gd name="connsiteX1" fmla="*/ 0 w 1083733"/>
              <a:gd name="connsiteY1" fmla="*/ 762000 h 762000"/>
              <a:gd name="connsiteX2" fmla="*/ 0 w 1083733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3733" h="762000">
                <a:moveTo>
                  <a:pt x="1083733" y="762000"/>
                </a:moveTo>
                <a:lnTo>
                  <a:pt x="0" y="762000"/>
                </a:lnTo>
                <a:lnTo>
                  <a:pt x="0" y="0"/>
                </a:lnTo>
              </a:path>
            </a:pathLst>
          </a:cu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7" name="Straight Connector 26"/>
          <p:cNvCxnSpPr>
            <a:cxnSpLocks/>
            <a:endCxn id="13" idx="5"/>
          </p:cNvCxnSpPr>
          <p:nvPr/>
        </p:nvCxnSpPr>
        <p:spPr>
          <a:xfrm flipH="1" flipV="1">
            <a:off x="942975" y="1682750"/>
            <a:ext cx="2430463" cy="1017588"/>
          </a:xfrm>
          <a:prstGeom prst="line">
            <a:avLst/>
          </a:pr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4"/>
          <p:cNvSpPr>
            <a:spLocks/>
          </p:cNvSpPr>
          <p:nvPr/>
        </p:nvSpPr>
        <p:spPr>
          <a:xfrm flipH="1">
            <a:off x="901700" y="2755900"/>
            <a:ext cx="2227263" cy="977900"/>
          </a:xfrm>
          <a:custGeom>
            <a:avLst/>
            <a:gdLst>
              <a:gd name="connsiteX0" fmla="*/ 1083733 w 1083733"/>
              <a:gd name="connsiteY0" fmla="*/ 762000 h 762000"/>
              <a:gd name="connsiteX1" fmla="*/ 0 w 1083733"/>
              <a:gd name="connsiteY1" fmla="*/ 762000 h 762000"/>
              <a:gd name="connsiteX2" fmla="*/ 0 w 1083733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3733" h="762000">
                <a:moveTo>
                  <a:pt x="1083733" y="762000"/>
                </a:moveTo>
                <a:lnTo>
                  <a:pt x="0" y="762000"/>
                </a:lnTo>
                <a:lnTo>
                  <a:pt x="0" y="0"/>
                </a:lnTo>
              </a:path>
            </a:pathLst>
          </a:cu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30" name="Straight Connector 52"/>
          <p:cNvCxnSpPr>
            <a:cxnSpLocks/>
          </p:cNvCxnSpPr>
          <p:nvPr/>
        </p:nvCxnSpPr>
        <p:spPr>
          <a:xfrm flipH="1">
            <a:off x="6292850" y="1508125"/>
            <a:ext cx="1973263" cy="1065213"/>
          </a:xfrm>
          <a:prstGeom prst="line">
            <a:avLst/>
          </a:pr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50"/>
          <p:cNvSpPr txBox="1">
            <a:spLocks/>
          </p:cNvSpPr>
          <p:nvPr/>
        </p:nvSpPr>
        <p:spPr>
          <a:xfrm>
            <a:off x="6537026" y="4128308"/>
            <a:ext cx="2228718" cy="6338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spcAft>
                <a:spcPts val="0"/>
              </a:spcAft>
              <a:tabLst>
                <a:tab pos="3573145" algn="l"/>
              </a:tabLst>
              <a:defRPr sz="1400" b="1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fontAlgn="auto">
              <a:spcBef>
                <a:spcPts val="0"/>
              </a:spcBef>
              <a:defRPr/>
            </a:pPr>
            <a:endParaRPr lang="pt-BR" dirty="0" smtClean="0"/>
          </a:p>
          <a:p>
            <a:pPr algn="r" fontAlgn="auto">
              <a:spcBef>
                <a:spcPts val="0"/>
              </a:spcBef>
              <a:defRPr/>
            </a:pPr>
            <a:r>
              <a:rPr lang="pt-BR" dirty="0" smtClean="0"/>
              <a:t>M</a:t>
            </a:r>
            <a:r>
              <a:rPr lang="en-US" dirty="0" smtClean="0"/>
              <a:t>ÍSSIL DE CRUZEIRO (300 Km)</a:t>
            </a:r>
            <a:endParaRPr lang="pt-BR" dirty="0"/>
          </a:p>
        </p:txBody>
      </p:sp>
      <p:sp>
        <p:nvSpPr>
          <p:cNvPr id="13" name="Oval 21"/>
          <p:cNvSpPr>
            <a:spLocks/>
          </p:cNvSpPr>
          <p:nvPr/>
        </p:nvSpPr>
        <p:spPr>
          <a:xfrm>
            <a:off x="94709" y="838581"/>
            <a:ext cx="993714" cy="989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 cmpd="sng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  <a:defRPr/>
            </a:pPr>
            <a:r>
              <a:rPr lang="pt-BR" sz="24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</a:p>
        </p:txBody>
      </p:sp>
      <p:sp>
        <p:nvSpPr>
          <p:cNvPr id="16" name="Oval 25"/>
          <p:cNvSpPr>
            <a:spLocks/>
          </p:cNvSpPr>
          <p:nvPr/>
        </p:nvSpPr>
        <p:spPr>
          <a:xfrm>
            <a:off x="107504" y="3244404"/>
            <a:ext cx="993714" cy="99988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 cmpd="sng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  <a:defRPr/>
            </a:pPr>
            <a:r>
              <a:rPr lang="pt-BR" sz="24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pic>
        <p:nvPicPr>
          <p:cNvPr id="48143" name="Imagem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825" y="2870200"/>
            <a:ext cx="2381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screen">
            <a:extLst/>
          </a:blip>
          <a:stretch>
            <a:fillRect/>
          </a:stretch>
        </p:blipFill>
        <p:spPr bwMode="auto">
          <a:xfrm>
            <a:off x="2882372" y="2041245"/>
            <a:ext cx="3331173" cy="2211989"/>
          </a:xfrm>
          <a:prstGeom prst="roundRect">
            <a:avLst>
              <a:gd name="adj" fmla="val 119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42" name="Text Box 11"/>
          <p:cNvSpPr txBox="1">
            <a:spLocks/>
          </p:cNvSpPr>
          <p:nvPr/>
        </p:nvSpPr>
        <p:spPr>
          <a:xfrm>
            <a:off x="6440292" y="2423907"/>
            <a:ext cx="1447798" cy="39613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EMPREGOS GERADOS</a:t>
            </a:r>
          </a:p>
        </p:txBody>
      </p:sp>
      <p:sp>
        <p:nvSpPr>
          <p:cNvPr id="43" name="Text Box 22"/>
          <p:cNvSpPr txBox="1">
            <a:spLocks/>
          </p:cNvSpPr>
          <p:nvPr/>
        </p:nvSpPr>
        <p:spPr>
          <a:xfrm>
            <a:off x="1213319" y="2337533"/>
            <a:ext cx="142087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</a:t>
            </a:r>
            <a:r>
              <a:rPr lang="en-US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ÚDO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en-US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NACIONAL</a:t>
            </a:r>
            <a:endParaRPr lang="pt-BR" sz="1400" b="1" dirty="0">
              <a:ln/>
              <a:solidFill>
                <a:srgbClr val="1E393C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tângulo de cantos arredondados 43"/>
          <p:cNvSpPr/>
          <p:nvPr/>
        </p:nvSpPr>
        <p:spPr>
          <a:xfrm>
            <a:off x="1394975" y="1356531"/>
            <a:ext cx="1240582" cy="887990"/>
          </a:xfrm>
          <a:prstGeom prst="roundRect">
            <a:avLst/>
          </a:prstGeom>
          <a:blipFill dpi="0" rotWithShape="1">
            <a:blip r:embed="rId4" cstate="screen">
              <a:extLst/>
            </a:blip>
            <a:srcRect/>
            <a:stretch>
              <a:fillRect/>
            </a:stretch>
          </a:blipFill>
          <a:ln w="38100">
            <a:solidFill>
              <a:srgbClr val="9A733D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6" name="Text Box 27"/>
          <p:cNvSpPr txBox="1">
            <a:spLocks/>
          </p:cNvSpPr>
          <p:nvPr/>
        </p:nvSpPr>
        <p:spPr>
          <a:xfrm>
            <a:off x="971600" y="4177727"/>
            <a:ext cx="1900515" cy="5530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EMPRESAS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PARTICIPANTES</a:t>
            </a:r>
          </a:p>
        </p:txBody>
      </p:sp>
      <p:sp>
        <p:nvSpPr>
          <p:cNvPr id="47" name="Retângulo de cantos arredondados 46"/>
          <p:cNvSpPr/>
          <p:nvPr/>
        </p:nvSpPr>
        <p:spPr>
          <a:xfrm>
            <a:off x="1248712" y="3336583"/>
            <a:ext cx="1379072" cy="792746"/>
          </a:xfrm>
          <a:prstGeom prst="roundRect">
            <a:avLst/>
          </a:prstGeom>
          <a:blipFill dpi="0" rotWithShape="1">
            <a:blip r:embed="rId5" cstate="screen">
              <a:extLst/>
            </a:blip>
            <a:srcRect/>
            <a:stretch>
              <a:fillRect/>
            </a:stretch>
          </a:blipFill>
          <a:ln w="38100">
            <a:solidFill>
              <a:srgbClr val="9A733D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7" name="Oval 43"/>
          <p:cNvSpPr>
            <a:spLocks/>
          </p:cNvSpPr>
          <p:nvPr/>
        </p:nvSpPr>
        <p:spPr>
          <a:xfrm>
            <a:off x="7958107" y="1006139"/>
            <a:ext cx="1144490" cy="111101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 cmpd="sng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  <a:defRPr/>
            </a:pPr>
            <a:r>
              <a:rPr lang="pt-BR" sz="24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8.600</a:t>
            </a:r>
          </a:p>
        </p:txBody>
      </p:sp>
      <p:grpSp>
        <p:nvGrpSpPr>
          <p:cNvPr id="4" name="CustomShape 1"/>
          <p:cNvGrpSpPr>
            <a:grpSpLocks/>
          </p:cNvGrpSpPr>
          <p:nvPr/>
        </p:nvGrpSpPr>
        <p:grpSpPr bwMode="auto">
          <a:xfrm>
            <a:off x="535827" y="202534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7" name="CustomShape 1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PROGRAMAS  ESTRATÉGICOS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48159" name="Imagem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64182" y="3124962"/>
            <a:ext cx="2245698" cy="114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61" name="Imagem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690563"/>
            <a:ext cx="28829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upo 44"/>
          <p:cNvGrpSpPr/>
          <p:nvPr/>
        </p:nvGrpSpPr>
        <p:grpSpPr>
          <a:xfrm>
            <a:off x="2027911" y="4695811"/>
            <a:ext cx="5368749" cy="2125977"/>
            <a:chOff x="2027911" y="4695811"/>
            <a:chExt cx="5368749" cy="2125977"/>
          </a:xfrm>
        </p:grpSpPr>
        <p:pic>
          <p:nvPicPr>
            <p:cNvPr id="34" name="Imagem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73"/>
            <a:stretch/>
          </p:blipFill>
          <p:spPr>
            <a:xfrm>
              <a:off x="2027975" y="4695811"/>
              <a:ext cx="5368685" cy="2125977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40" name="CaixaDeTexto 39"/>
            <p:cNvSpPr txBox="1"/>
            <p:nvPr/>
          </p:nvSpPr>
          <p:spPr>
            <a:xfrm>
              <a:off x="2027911" y="5748926"/>
              <a:ext cx="22181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FORTE SANTA BÁRBARA</a:t>
              </a: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(FORMOSA-GO)</a:t>
              </a:r>
              <a:endParaRPr lang="pt-BR" sz="20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20" y="1511916"/>
            <a:ext cx="1791914" cy="8238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876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Line 1"/>
          <p:cNvSpPr>
            <a:spLocks noChangeShapeType="1"/>
          </p:cNvSpPr>
          <p:nvPr/>
        </p:nvSpPr>
        <p:spPr bwMode="auto">
          <a:xfrm flipH="1" flipV="1">
            <a:off x="6137275" y="1270000"/>
            <a:ext cx="2011363" cy="11113"/>
          </a:xfrm>
          <a:prstGeom prst="line">
            <a:avLst/>
          </a:prstGeom>
          <a:noFill/>
          <a:ln w="19080">
            <a:solidFill>
              <a:srgbClr val="205A4E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1203" name="CustomShape 2"/>
          <p:cNvSpPr>
            <a:spLocks noChangeArrowheads="1"/>
          </p:cNvSpPr>
          <p:nvPr/>
        </p:nvSpPr>
        <p:spPr bwMode="auto">
          <a:xfrm rot="5400000" flipV="1">
            <a:off x="6569075" y="1955800"/>
            <a:ext cx="1069975" cy="2079625"/>
          </a:xfrm>
          <a:prstGeom prst="rect">
            <a:avLst/>
          </a:prstGeom>
          <a:noFill/>
          <a:ln w="19080">
            <a:solidFill>
              <a:srgbClr val="205A4E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1204" name="Line 3"/>
          <p:cNvSpPr>
            <a:spLocks noChangeShapeType="1"/>
          </p:cNvSpPr>
          <p:nvPr/>
        </p:nvSpPr>
        <p:spPr bwMode="auto">
          <a:xfrm flipH="1">
            <a:off x="1073150" y="1225550"/>
            <a:ext cx="2471738" cy="0"/>
          </a:xfrm>
          <a:prstGeom prst="line">
            <a:avLst/>
          </a:prstGeom>
          <a:noFill/>
          <a:ln w="19080">
            <a:solidFill>
              <a:srgbClr val="205A4E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1205" name="CustomShape 4"/>
          <p:cNvSpPr>
            <a:spLocks noChangeArrowheads="1"/>
          </p:cNvSpPr>
          <p:nvPr/>
        </p:nvSpPr>
        <p:spPr bwMode="auto">
          <a:xfrm flipH="1">
            <a:off x="954088" y="2554288"/>
            <a:ext cx="2227262" cy="977900"/>
          </a:xfrm>
          <a:prstGeom prst="rect">
            <a:avLst/>
          </a:prstGeom>
          <a:noFill/>
          <a:ln w="19080">
            <a:solidFill>
              <a:srgbClr val="205A4E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1206" name="CustomShape 5"/>
          <p:cNvSpPr>
            <a:spLocks noChangeArrowheads="1"/>
          </p:cNvSpPr>
          <p:nvPr/>
        </p:nvSpPr>
        <p:spPr bwMode="auto">
          <a:xfrm>
            <a:off x="8169275" y="855663"/>
            <a:ext cx="827088" cy="827087"/>
          </a:xfrm>
          <a:prstGeom prst="ellipse">
            <a:avLst/>
          </a:prstGeom>
          <a:solidFill>
            <a:srgbClr val="7A620E"/>
          </a:solidFill>
          <a:ln w="19080">
            <a:solidFill>
              <a:srgbClr val="7A620E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pt-BR" sz="16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2.300</a:t>
            </a:r>
            <a:endParaRPr lang="pt-BR">
              <a:latin typeface="Calibri" pitchFamily="34" charset="0"/>
            </a:endParaRPr>
          </a:p>
        </p:txBody>
      </p:sp>
      <p:sp>
        <p:nvSpPr>
          <p:cNvPr id="51213" name="CustomShape 11"/>
          <p:cNvSpPr>
            <a:spLocks noChangeArrowheads="1"/>
          </p:cNvSpPr>
          <p:nvPr/>
        </p:nvSpPr>
        <p:spPr bwMode="auto">
          <a:xfrm>
            <a:off x="6607175" y="1735138"/>
            <a:ext cx="14478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pt-BR" sz="1400" b="1">
                <a:solidFill>
                  <a:srgbClr val="1E393C"/>
                </a:solidFill>
                <a:latin typeface="Arial Black" pitchFamily="34" charset="0"/>
                <a:cs typeface="Times New Roman" pitchFamily="18" charset="0"/>
              </a:rPr>
              <a:t>Empregos Gerados</a:t>
            </a:r>
            <a:endParaRPr lang="pt-BR">
              <a:latin typeface="Calibri" pitchFamily="34" charset="0"/>
            </a:endParaRPr>
          </a:p>
        </p:txBody>
      </p:sp>
      <p:sp>
        <p:nvSpPr>
          <p:cNvPr id="51214" name="CustomShape 12"/>
          <p:cNvSpPr>
            <a:spLocks noChangeArrowheads="1"/>
          </p:cNvSpPr>
          <p:nvPr/>
        </p:nvSpPr>
        <p:spPr bwMode="auto">
          <a:xfrm>
            <a:off x="6859588" y="965200"/>
            <a:ext cx="971550" cy="612775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38160">
            <a:solidFill>
              <a:srgbClr val="9A733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1216" name="CustomShape 14"/>
          <p:cNvSpPr>
            <a:spLocks noChangeArrowheads="1"/>
          </p:cNvSpPr>
          <p:nvPr/>
        </p:nvSpPr>
        <p:spPr bwMode="auto">
          <a:xfrm>
            <a:off x="242888" y="733425"/>
            <a:ext cx="827087" cy="827088"/>
          </a:xfrm>
          <a:prstGeom prst="ellipse">
            <a:avLst/>
          </a:prstGeom>
          <a:solidFill>
            <a:srgbClr val="7A620E"/>
          </a:solidFill>
          <a:ln w="19080">
            <a:solidFill>
              <a:srgbClr val="7A620E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pt-BR" sz="16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100%</a:t>
            </a:r>
            <a:endParaRPr lang="pt-BR">
              <a:latin typeface="Calibri" pitchFamily="34" charset="0"/>
            </a:endParaRPr>
          </a:p>
        </p:txBody>
      </p:sp>
      <p:sp>
        <p:nvSpPr>
          <p:cNvPr id="51217" name="CustomShape 15"/>
          <p:cNvSpPr>
            <a:spLocks noChangeArrowheads="1"/>
          </p:cNvSpPr>
          <p:nvPr/>
        </p:nvSpPr>
        <p:spPr bwMode="auto">
          <a:xfrm>
            <a:off x="933449" y="1773238"/>
            <a:ext cx="1857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pt-BR" sz="1400" b="1" dirty="0">
                <a:solidFill>
                  <a:srgbClr val="1E393C"/>
                </a:solidFill>
                <a:latin typeface="Arial Black" pitchFamily="34" charset="0"/>
                <a:cs typeface="Times New Roman" pitchFamily="18" charset="0"/>
              </a:rPr>
              <a:t>Conteúdo Nacional </a:t>
            </a:r>
            <a:r>
              <a:rPr lang="pt-BR" sz="1400" b="1" dirty="0" smtClean="0">
                <a:solidFill>
                  <a:srgbClr val="1E393C"/>
                </a:solidFill>
                <a:latin typeface="Arial Black" pitchFamily="34" charset="0"/>
                <a:cs typeface="Times New Roman" pitchFamily="18" charset="0"/>
              </a:rPr>
              <a:t>– Comando e Controle</a:t>
            </a:r>
            <a:endParaRPr lang="pt-BR" dirty="0">
              <a:latin typeface="Calibri" pitchFamily="34" charset="0"/>
            </a:endParaRPr>
          </a:p>
        </p:txBody>
      </p:sp>
      <p:sp>
        <p:nvSpPr>
          <p:cNvPr id="51218" name="CustomShape 16"/>
          <p:cNvSpPr>
            <a:spLocks noChangeArrowheads="1"/>
          </p:cNvSpPr>
          <p:nvPr/>
        </p:nvSpPr>
        <p:spPr bwMode="auto">
          <a:xfrm>
            <a:off x="1357313" y="906463"/>
            <a:ext cx="971550" cy="611187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38160">
            <a:solidFill>
              <a:srgbClr val="9A733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1219" name="CustomShape 17"/>
          <p:cNvSpPr>
            <a:spLocks noChangeArrowheads="1"/>
          </p:cNvSpPr>
          <p:nvPr/>
        </p:nvSpPr>
        <p:spPr bwMode="auto">
          <a:xfrm>
            <a:off x="242888" y="3128963"/>
            <a:ext cx="827087" cy="827087"/>
          </a:xfrm>
          <a:prstGeom prst="ellipse">
            <a:avLst/>
          </a:prstGeom>
          <a:solidFill>
            <a:srgbClr val="7A620E"/>
          </a:solidFill>
          <a:ln w="19080">
            <a:solidFill>
              <a:srgbClr val="7A620E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pt-BR" sz="16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40</a:t>
            </a:r>
            <a:endParaRPr lang="pt-BR">
              <a:latin typeface="Calibri" pitchFamily="34" charset="0"/>
            </a:endParaRPr>
          </a:p>
        </p:txBody>
      </p:sp>
      <p:sp>
        <p:nvSpPr>
          <p:cNvPr id="51220" name="CustomShape 18"/>
          <p:cNvSpPr>
            <a:spLocks noChangeArrowheads="1"/>
          </p:cNvSpPr>
          <p:nvPr/>
        </p:nvSpPr>
        <p:spPr bwMode="auto">
          <a:xfrm>
            <a:off x="1114425" y="3832225"/>
            <a:ext cx="190023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pt-BR" sz="1400" b="1">
                <a:solidFill>
                  <a:srgbClr val="1E393C"/>
                </a:solidFill>
                <a:latin typeface="Arial Black" pitchFamily="34" charset="0"/>
                <a:cs typeface="Times New Roman" pitchFamily="18" charset="0"/>
              </a:rPr>
              <a:t>Empresas</a:t>
            </a:r>
            <a:endParaRPr lang="pt-BR">
              <a:latin typeface="Calibri" pitchFamily="34" charset="0"/>
            </a:endParaRPr>
          </a:p>
          <a:p>
            <a:pPr algn="ctr"/>
            <a:r>
              <a:rPr lang="pt-BR" sz="1400" b="1">
                <a:solidFill>
                  <a:srgbClr val="1E393C"/>
                </a:solidFill>
                <a:latin typeface="Arial Black" pitchFamily="34" charset="0"/>
                <a:cs typeface="Times New Roman" pitchFamily="18" charset="0"/>
              </a:rPr>
              <a:t>Envolvidas</a:t>
            </a:r>
            <a:endParaRPr lang="pt-BR">
              <a:latin typeface="Calibri" pitchFamily="34" charset="0"/>
            </a:endParaRPr>
          </a:p>
        </p:txBody>
      </p:sp>
      <p:sp>
        <p:nvSpPr>
          <p:cNvPr id="51221" name="CustomShape 19"/>
          <p:cNvSpPr>
            <a:spLocks noChangeArrowheads="1"/>
          </p:cNvSpPr>
          <p:nvPr/>
        </p:nvSpPr>
        <p:spPr bwMode="auto">
          <a:xfrm>
            <a:off x="1539875" y="3197225"/>
            <a:ext cx="971550" cy="612775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38160">
            <a:solidFill>
              <a:srgbClr val="9A733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1223" name="CustomShape 22"/>
          <p:cNvSpPr>
            <a:spLocks noChangeArrowheads="1"/>
          </p:cNvSpPr>
          <p:nvPr/>
        </p:nvSpPr>
        <p:spPr bwMode="auto">
          <a:xfrm>
            <a:off x="6776177" y="3708400"/>
            <a:ext cx="2016125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pt-BR" dirty="0">
              <a:latin typeface="Calibri" pitchFamily="34" charset="0"/>
            </a:endParaRPr>
          </a:p>
          <a:p>
            <a:pPr algn="ctr"/>
            <a:r>
              <a:rPr lang="pt-BR" sz="1400" b="1" dirty="0">
                <a:solidFill>
                  <a:srgbClr val="1E393C"/>
                </a:solidFill>
                <a:latin typeface="Arial Black" pitchFamily="34" charset="0"/>
                <a:cs typeface="Times New Roman" pitchFamily="18" charset="0"/>
              </a:rPr>
              <a:t>Radar M 200</a:t>
            </a:r>
            <a:endParaRPr lang="pt-BR" dirty="0">
              <a:latin typeface="Calibri" pitchFamily="34" charset="0"/>
            </a:endParaRPr>
          </a:p>
          <a:p>
            <a:pPr algn="ctr"/>
            <a:endParaRPr lang="pt-BR" dirty="0">
              <a:latin typeface="Calibri" pitchFamily="34" charset="0"/>
            </a:endParaRPr>
          </a:p>
        </p:txBody>
      </p:sp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461351" y="143319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" name="CustomShape 1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PROGRAMAS  ESTRATÉGICOS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51226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2050" y="327025"/>
            <a:ext cx="4424363" cy="3984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" name="Picture 5" descr="Resultado de imagem para desenvolvimento tecnológico de radar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64" y="2652668"/>
            <a:ext cx="2773824" cy="115825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upo 32"/>
          <p:cNvGrpSpPr/>
          <p:nvPr/>
        </p:nvGrpSpPr>
        <p:grpSpPr>
          <a:xfrm>
            <a:off x="68948" y="4246074"/>
            <a:ext cx="9008892" cy="2563486"/>
            <a:chOff x="-57794" y="4246074"/>
            <a:chExt cx="9008892" cy="2563486"/>
          </a:xfrm>
        </p:grpSpPr>
        <p:sp>
          <p:nvSpPr>
            <p:cNvPr id="51209" name="CustomShape 8"/>
            <p:cNvSpPr>
              <a:spLocks noChangeArrowheads="1"/>
            </p:cNvSpPr>
            <p:nvPr/>
          </p:nvSpPr>
          <p:spPr bwMode="auto">
            <a:xfrm>
              <a:off x="3141553" y="4246074"/>
              <a:ext cx="3044133" cy="1149790"/>
            </a:xfrm>
            <a:prstGeom prst="rect">
              <a:avLst/>
            </a:prstGeom>
            <a:gradFill rotWithShape="0">
              <a:gsLst>
                <a:gs pos="0">
                  <a:srgbClr val="FFF7E9"/>
                </a:gs>
                <a:gs pos="50000">
                  <a:srgbClr val="FFE4B1"/>
                </a:gs>
                <a:gs pos="100000">
                  <a:srgbClr val="FFF7E9"/>
                </a:gs>
              </a:gsLst>
              <a:lin ang="16200000"/>
            </a:gradFill>
            <a:ln w="9360">
              <a:solidFill>
                <a:srgbClr val="E6BA23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pt-BR" sz="2400" b="1" dirty="0">
                  <a:solidFill>
                    <a:srgbClr val="1E393C"/>
                  </a:solidFill>
                  <a:latin typeface="Arial Black" pitchFamily="34" charset="0"/>
                  <a:cs typeface="Times New Roman" pitchFamily="18" charset="0"/>
                </a:rPr>
                <a:t>Proteção das</a:t>
              </a:r>
              <a:endParaRPr lang="pt-BR" sz="2400" dirty="0">
                <a:latin typeface="Calibri" pitchFamily="34" charset="0"/>
              </a:endParaRPr>
            </a:p>
            <a:p>
              <a:pPr algn="ctr"/>
              <a:r>
                <a:rPr lang="pt-BR" sz="2400" b="1" dirty="0">
                  <a:solidFill>
                    <a:srgbClr val="FF0000"/>
                  </a:solidFill>
                  <a:latin typeface="Arial Black" pitchFamily="34" charset="0"/>
                  <a:cs typeface="Times New Roman" pitchFamily="18" charset="0"/>
                </a:rPr>
                <a:t>Estruturas estratégicas</a:t>
              </a:r>
              <a:endParaRPr lang="pt-BR" sz="2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pic>
          <p:nvPicPr>
            <p:cNvPr id="51224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196785" y="5393210"/>
              <a:ext cx="2754313" cy="139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27" name="Imagem 1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-57794" y="5396685"/>
              <a:ext cx="3206751" cy="141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778898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52"/>
          <p:cNvCxnSpPr>
            <a:cxnSpLocks/>
          </p:cNvCxnSpPr>
          <p:nvPr/>
        </p:nvCxnSpPr>
        <p:spPr>
          <a:xfrm flipH="1" flipV="1">
            <a:off x="6084888" y="1525212"/>
            <a:ext cx="2011362" cy="11112"/>
          </a:xfrm>
          <a:prstGeom prst="line">
            <a:avLst/>
          </a:pr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reeform 3"/>
          <p:cNvSpPr>
            <a:spLocks/>
          </p:cNvSpPr>
          <p:nvPr/>
        </p:nvSpPr>
        <p:spPr>
          <a:xfrm rot="16200000" flipV="1">
            <a:off x="6516688" y="2099887"/>
            <a:ext cx="1071562" cy="2081212"/>
          </a:xfrm>
          <a:custGeom>
            <a:avLst/>
            <a:gdLst>
              <a:gd name="connsiteX0" fmla="*/ 1083733 w 1083733"/>
              <a:gd name="connsiteY0" fmla="*/ 762000 h 762000"/>
              <a:gd name="connsiteX1" fmla="*/ 0 w 1083733"/>
              <a:gd name="connsiteY1" fmla="*/ 762000 h 762000"/>
              <a:gd name="connsiteX2" fmla="*/ 0 w 1083733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3733" h="762000">
                <a:moveTo>
                  <a:pt x="1083733" y="762000"/>
                </a:moveTo>
                <a:lnTo>
                  <a:pt x="0" y="762000"/>
                </a:lnTo>
                <a:lnTo>
                  <a:pt x="0" y="0"/>
                </a:lnTo>
              </a:path>
            </a:pathLst>
          </a:cu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7" name="Straight Connector 26"/>
          <p:cNvCxnSpPr>
            <a:cxnSpLocks/>
          </p:cNvCxnSpPr>
          <p:nvPr/>
        </p:nvCxnSpPr>
        <p:spPr>
          <a:xfrm flipH="1">
            <a:off x="1020763" y="1525212"/>
            <a:ext cx="2471737" cy="0"/>
          </a:xfrm>
          <a:prstGeom prst="line">
            <a:avLst/>
          </a:pr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4"/>
          <p:cNvSpPr>
            <a:spLocks/>
          </p:cNvSpPr>
          <p:nvPr/>
        </p:nvSpPr>
        <p:spPr>
          <a:xfrm flipH="1">
            <a:off x="901700" y="2688849"/>
            <a:ext cx="2227263" cy="977900"/>
          </a:xfrm>
          <a:custGeom>
            <a:avLst/>
            <a:gdLst>
              <a:gd name="connsiteX0" fmla="*/ 1083733 w 1083733"/>
              <a:gd name="connsiteY0" fmla="*/ 762000 h 762000"/>
              <a:gd name="connsiteX1" fmla="*/ 0 w 1083733"/>
              <a:gd name="connsiteY1" fmla="*/ 762000 h 762000"/>
              <a:gd name="connsiteX2" fmla="*/ 0 w 1083733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3733" h="762000">
                <a:moveTo>
                  <a:pt x="1083733" y="762000"/>
                </a:moveTo>
                <a:lnTo>
                  <a:pt x="0" y="762000"/>
                </a:lnTo>
                <a:lnTo>
                  <a:pt x="0" y="0"/>
                </a:lnTo>
              </a:path>
            </a:pathLst>
          </a:custGeom>
          <a:ln w="19050" cmpd="sng">
            <a:solidFill>
              <a:srgbClr val="205A4E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27" name="Oval 43"/>
          <p:cNvSpPr>
            <a:spLocks/>
          </p:cNvSpPr>
          <p:nvPr/>
        </p:nvSpPr>
        <p:spPr>
          <a:xfrm>
            <a:off x="7981950" y="1110201"/>
            <a:ext cx="962400" cy="828000"/>
          </a:xfrm>
          <a:prstGeom prst="ellipse">
            <a:avLst/>
          </a:prstGeom>
          <a:solidFill>
            <a:schemeClr val="bg2">
              <a:lumMod val="25000"/>
            </a:schemeClr>
          </a:solidFill>
          <a:ln w="19050" cmpd="sng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5.034 /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1.449</a:t>
            </a:r>
          </a:p>
        </p:txBody>
      </p:sp>
      <p:grpSp>
        <p:nvGrpSpPr>
          <p:cNvPr id="33" name="Grupo 32"/>
          <p:cNvGrpSpPr/>
          <p:nvPr/>
        </p:nvGrpSpPr>
        <p:grpSpPr>
          <a:xfrm>
            <a:off x="1546005" y="5305331"/>
            <a:ext cx="6358691" cy="1195058"/>
            <a:chOff x="1546005" y="5305331"/>
            <a:chExt cx="6358691" cy="1195058"/>
          </a:xfrm>
        </p:grpSpPr>
        <p:sp>
          <p:nvSpPr>
            <p:cNvPr id="52232" name="Text Box 32"/>
            <p:cNvSpPr txBox="1">
              <a:spLocks/>
            </p:cNvSpPr>
            <p:nvPr/>
          </p:nvSpPr>
          <p:spPr bwMode="auto">
            <a:xfrm>
              <a:off x="5096408" y="5305331"/>
              <a:ext cx="2808288" cy="1195058"/>
            </a:xfrm>
            <a:prstGeom prst="rect">
              <a:avLst/>
            </a:prstGeom>
            <a:gradFill rotWithShape="0">
              <a:gsLst>
                <a:gs pos="0">
                  <a:srgbClr val="FFF7E9"/>
                </a:gs>
                <a:gs pos="50000">
                  <a:srgbClr val="FFE4B1"/>
                </a:gs>
                <a:gs pos="100000">
                  <a:srgbClr val="FFF7E9"/>
                </a:gs>
              </a:gsLst>
              <a:lin ang="16200000"/>
            </a:gradFill>
            <a:ln w="9360">
              <a:solidFill>
                <a:srgbClr val="E6BA23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2400" b="1" dirty="0" err="1">
                  <a:solidFill>
                    <a:srgbClr val="1E393C"/>
                  </a:solidFill>
                  <a:latin typeface="Arial Black" pitchFamily="34" charset="0"/>
                  <a:cs typeface="Times New Roman" pitchFamily="18" charset="0"/>
                </a:rPr>
                <a:t>Segurança</a:t>
              </a:r>
              <a:r>
                <a:rPr lang="en-US" sz="2400" b="1" dirty="0">
                  <a:solidFill>
                    <a:srgbClr val="1E393C"/>
                  </a:solidFill>
                  <a:latin typeface="Arial Black" pitchFamily="34" charset="0"/>
                  <a:cs typeface="Times New Roman" pitchFamily="18" charset="0"/>
                </a:rPr>
                <a:t> das </a:t>
              </a:r>
              <a:r>
                <a:rPr lang="en-US" sz="2400" b="1" dirty="0" err="1">
                  <a:solidFill>
                    <a:srgbClr val="FF0000"/>
                  </a:solidFill>
                  <a:latin typeface="Arial Black" pitchFamily="34" charset="0"/>
                  <a:cs typeface="Times New Roman" pitchFamily="18" charset="0"/>
                </a:rPr>
                <a:t>infraestruturas</a:t>
              </a:r>
              <a:r>
                <a:rPr lang="en-US" sz="2400" b="1" dirty="0">
                  <a:solidFill>
                    <a:srgbClr val="FF0000"/>
                  </a:solidFill>
                  <a:latin typeface="Arial Black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 Black" pitchFamily="34" charset="0"/>
                  <a:cs typeface="Times New Roman" pitchFamily="18" charset="0"/>
                </a:rPr>
                <a:t>críticas</a:t>
              </a:r>
              <a:r>
                <a:rPr lang="en-US" sz="2400" b="1" dirty="0">
                  <a:solidFill>
                    <a:srgbClr val="FF0000"/>
                  </a:solidFill>
                  <a:latin typeface="Arial Black" pitchFamily="34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52233" name="Text Box 33"/>
            <p:cNvSpPr txBox="1">
              <a:spLocks/>
            </p:cNvSpPr>
            <p:nvPr/>
          </p:nvSpPr>
          <p:spPr bwMode="auto">
            <a:xfrm>
              <a:off x="1546005" y="5386812"/>
              <a:ext cx="2159000" cy="1053127"/>
            </a:xfrm>
            <a:prstGeom prst="rect">
              <a:avLst/>
            </a:prstGeom>
            <a:gradFill rotWithShape="0">
              <a:gsLst>
                <a:gs pos="0">
                  <a:srgbClr val="FFF7E9"/>
                </a:gs>
                <a:gs pos="50000">
                  <a:srgbClr val="FFE4B1"/>
                </a:gs>
                <a:gs pos="100000">
                  <a:srgbClr val="FFF7E9"/>
                </a:gs>
              </a:gsLst>
              <a:lin ang="16200000"/>
            </a:gradFill>
            <a:ln w="9360">
              <a:solidFill>
                <a:srgbClr val="E6BA23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2400" b="1" dirty="0" err="1">
                  <a:solidFill>
                    <a:srgbClr val="1E393C"/>
                  </a:solidFill>
                  <a:latin typeface="Arial Black" pitchFamily="34" charset="0"/>
                  <a:cs typeface="Times New Roman" pitchFamily="18" charset="0"/>
                </a:rPr>
                <a:t>Segurança</a:t>
              </a:r>
              <a:r>
                <a:rPr lang="en-US" sz="2400" b="1" dirty="0">
                  <a:solidFill>
                    <a:srgbClr val="1E393C"/>
                  </a:solidFill>
                  <a:latin typeface="Arial Black" pitchFamily="34" charset="0"/>
                  <a:cs typeface="Times New Roman" pitchFamily="18" charset="0"/>
                </a:rPr>
                <a:t> de </a:t>
              </a:r>
              <a:r>
                <a:rPr lang="en-US" sz="2400" b="1" dirty="0" err="1">
                  <a:solidFill>
                    <a:srgbClr val="FF0000"/>
                  </a:solidFill>
                  <a:latin typeface="Arial Black" pitchFamily="34" charset="0"/>
                  <a:cs typeface="Times New Roman" pitchFamily="18" charset="0"/>
                </a:rPr>
                <a:t>redes</a:t>
              </a:r>
              <a:endParaRPr lang="en-US" sz="24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endParaRPr>
            </a:p>
          </p:txBody>
        </p:sp>
      </p:grpSp>
      <p:sp>
        <p:nvSpPr>
          <p:cNvPr id="29" name="Oval 49"/>
          <p:cNvSpPr>
            <a:spLocks/>
          </p:cNvSpPr>
          <p:nvPr/>
        </p:nvSpPr>
        <p:spPr>
          <a:xfrm>
            <a:off x="8116350" y="3251236"/>
            <a:ext cx="828000" cy="828000"/>
          </a:xfrm>
          <a:prstGeom prst="ellipse">
            <a:avLst/>
          </a:prstGeom>
          <a:solidFill>
            <a:schemeClr val="bg2">
              <a:lumMod val="25000"/>
            </a:schemeClr>
          </a:solidFill>
          <a:ln w="19050" cmpd="sng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1,6 Mi</a:t>
            </a:r>
          </a:p>
        </p:txBody>
      </p:sp>
      <p:sp>
        <p:nvSpPr>
          <p:cNvPr id="13" name="Oval 21"/>
          <p:cNvSpPr>
            <a:spLocks/>
          </p:cNvSpPr>
          <p:nvPr/>
        </p:nvSpPr>
        <p:spPr>
          <a:xfrm>
            <a:off x="190361" y="1110201"/>
            <a:ext cx="828000" cy="828000"/>
          </a:xfrm>
          <a:prstGeom prst="ellipse">
            <a:avLst/>
          </a:prstGeom>
          <a:solidFill>
            <a:schemeClr val="bg2">
              <a:lumMod val="25000"/>
            </a:schemeClr>
          </a:solidFill>
          <a:ln w="19050" cmpd="sng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51%</a:t>
            </a:r>
          </a:p>
        </p:txBody>
      </p:sp>
      <p:sp>
        <p:nvSpPr>
          <p:cNvPr id="16" name="Oval 25"/>
          <p:cNvSpPr>
            <a:spLocks/>
          </p:cNvSpPr>
          <p:nvPr/>
        </p:nvSpPr>
        <p:spPr>
          <a:xfrm>
            <a:off x="190361" y="3263896"/>
            <a:ext cx="828000" cy="828000"/>
          </a:xfrm>
          <a:prstGeom prst="ellipse">
            <a:avLst/>
          </a:prstGeom>
          <a:solidFill>
            <a:schemeClr val="bg2">
              <a:lumMod val="25000"/>
            </a:schemeClr>
          </a:solidFill>
          <a:ln w="19050" cmpd="sng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n/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81" name="Retângulo de cantos arredondados 80"/>
          <p:cNvSpPr/>
          <p:nvPr/>
        </p:nvSpPr>
        <p:spPr>
          <a:xfrm>
            <a:off x="1496438" y="3332199"/>
            <a:ext cx="972000" cy="612000"/>
          </a:xfrm>
          <a:prstGeom prst="roundRect">
            <a:avLst/>
          </a:prstGeom>
          <a:blipFill dpi="0" rotWithShape="1">
            <a:blip r:embed="rId3" cstate="screen">
              <a:extLst/>
            </a:blip>
            <a:srcRect/>
            <a:stretch>
              <a:fillRect/>
            </a:stretch>
          </a:blipFill>
          <a:ln w="38100">
            <a:solidFill>
              <a:srgbClr val="9A733D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5" name="Text Box 2"/>
          <p:cNvSpPr txBox="1"/>
          <p:nvPr/>
        </p:nvSpPr>
        <p:spPr>
          <a:xfrm>
            <a:off x="1382132" y="661848"/>
            <a:ext cx="6293335" cy="7128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2000" b="1" dirty="0">
                <a:ln/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DEFESA CIBERN</a:t>
            </a:r>
            <a:r>
              <a:rPr lang="en-US" sz="2000" b="1" dirty="0">
                <a:ln/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ÉTICA</a:t>
            </a:r>
            <a:endParaRPr lang="pt-BR" sz="1600" b="1" dirty="0">
              <a:ln/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41" name="Imagem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825" y="2463424"/>
            <a:ext cx="2381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11"/>
          <p:cNvSpPr txBox="1">
            <a:spLocks/>
          </p:cNvSpPr>
          <p:nvPr/>
        </p:nvSpPr>
        <p:spPr>
          <a:xfrm>
            <a:off x="6197145" y="2004865"/>
            <a:ext cx="2333207" cy="3581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Ativos Identificados / </a:t>
            </a:r>
            <a:b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Eventos de Segurança</a:t>
            </a:r>
          </a:p>
        </p:txBody>
      </p:sp>
      <p:sp>
        <p:nvSpPr>
          <p:cNvPr id="43" name="Retângulo de cantos arredondados 42"/>
          <p:cNvSpPr/>
          <p:nvPr/>
        </p:nvSpPr>
        <p:spPr>
          <a:xfrm>
            <a:off x="1305469" y="1209418"/>
            <a:ext cx="972000" cy="612000"/>
          </a:xfrm>
          <a:prstGeom prst="roundRect">
            <a:avLst/>
          </a:prstGeom>
          <a:blipFill dpi="0" rotWithShape="1">
            <a:blip r:embed="rId5" cstate="screen">
              <a:extLst/>
            </a:blip>
            <a:srcRect/>
            <a:stretch>
              <a:fillRect/>
            </a:stretch>
          </a:blipFill>
          <a:ln w="38100">
            <a:solidFill>
              <a:srgbClr val="9A733D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4" name="Text Box 22"/>
          <p:cNvSpPr txBox="1">
            <a:spLocks/>
          </p:cNvSpPr>
          <p:nvPr/>
        </p:nvSpPr>
        <p:spPr>
          <a:xfrm>
            <a:off x="945904" y="1866503"/>
            <a:ext cx="1689642" cy="6348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Ataques Contra Sites .</a:t>
            </a:r>
            <a:r>
              <a:rPr lang="pt-BR" sz="1400" b="1" dirty="0" err="1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</a:t>
            </a:r>
            <a:endParaRPr lang="pt-BR" sz="1400" b="1" dirty="0">
              <a:ln/>
              <a:solidFill>
                <a:srgbClr val="1E393C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tângulo de cantos arredondados 46"/>
          <p:cNvSpPr/>
          <p:nvPr/>
        </p:nvSpPr>
        <p:spPr>
          <a:xfrm>
            <a:off x="6687538" y="3360659"/>
            <a:ext cx="972000" cy="612000"/>
          </a:xfrm>
          <a:prstGeom prst="roundRect">
            <a:avLst/>
          </a:prstGeom>
          <a:blipFill dpi="0" rotWithShape="1">
            <a:blip r:embed="rId6" cstate="screen">
              <a:extLst/>
            </a:blip>
            <a:srcRect/>
            <a:stretch>
              <a:fillRect/>
            </a:stretch>
          </a:blipFill>
          <a:ln w="38100">
            <a:solidFill>
              <a:srgbClr val="9A733D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8" name="Text Box 50"/>
          <p:cNvSpPr txBox="1">
            <a:spLocks/>
          </p:cNvSpPr>
          <p:nvPr/>
        </p:nvSpPr>
        <p:spPr>
          <a:xfrm>
            <a:off x="5773002" y="4060202"/>
            <a:ext cx="2784142" cy="7607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Incidentes Anuais reportados ao </a:t>
            </a:r>
            <a:r>
              <a:rPr lang="pt-BR" sz="1400" b="1" dirty="0" smtClean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 smtClean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Estudos, Resposta e Tratamento de Incidentes </a:t>
            </a:r>
            <a:endParaRPr lang="pt-BR" sz="1400" b="1" dirty="0">
              <a:ln/>
              <a:solidFill>
                <a:srgbClr val="1E393C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"/>
          <p:cNvPicPr>
            <a:picLocks noChangeAspect="1"/>
          </p:cNvPicPr>
          <p:nvPr/>
        </p:nvPicPr>
        <p:blipFill>
          <a:blip r:embed="rId7" cstate="screen">
            <a:extLst/>
          </a:blip>
          <a:stretch>
            <a:fillRect/>
          </a:stretch>
        </p:blipFill>
        <p:spPr bwMode="auto">
          <a:xfrm>
            <a:off x="2712209" y="1218291"/>
            <a:ext cx="3447161" cy="2725908"/>
          </a:xfrm>
          <a:prstGeom prst="roundRect">
            <a:avLst>
              <a:gd name="adj" fmla="val 119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32" name="Text Box 27"/>
          <p:cNvSpPr txBox="1">
            <a:spLocks/>
          </p:cNvSpPr>
          <p:nvPr/>
        </p:nvSpPr>
        <p:spPr>
          <a:xfrm>
            <a:off x="1062353" y="3961065"/>
            <a:ext cx="1900515" cy="5530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Empresas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73145" algn="l"/>
              </a:tabLst>
              <a:defRPr/>
            </a:pPr>
            <a:r>
              <a:rPr lang="pt-BR" sz="1400" b="1" dirty="0">
                <a:ln/>
                <a:solidFill>
                  <a:srgbClr val="1E393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Envolvidas</a:t>
            </a:r>
          </a:p>
        </p:txBody>
      </p:sp>
      <p:pic>
        <p:nvPicPr>
          <p:cNvPr id="2050" name="Picture 2" descr="Image result for rio 2016"/>
          <p:cNvPicPr>
            <a:picLocks noChangeAspect="1" noChangeArrowheads="1"/>
          </p:cNvPicPr>
          <p:nvPr/>
        </p:nvPicPr>
        <p:blipFill>
          <a:blip r:embed="rId8" cstate="screen">
            <a:extLst/>
          </a:blip>
          <a:srcRect/>
          <a:stretch>
            <a:fillRect/>
          </a:stretch>
        </p:blipFill>
        <p:spPr bwMode="auto">
          <a:xfrm>
            <a:off x="6870886" y="1163846"/>
            <a:ext cx="788654" cy="6811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</p:pic>
      <p:grpSp>
        <p:nvGrpSpPr>
          <p:cNvPr id="4" name="CustomShape 1"/>
          <p:cNvGrpSpPr>
            <a:grpSpLocks/>
          </p:cNvGrpSpPr>
          <p:nvPr/>
        </p:nvGrpSpPr>
        <p:grpSpPr bwMode="auto">
          <a:xfrm>
            <a:off x="490284" y="100403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7" name="CustomShape 1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PROGRAMAS  ESTRATÉGICOS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9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4"/>
          <p:cNvGrpSpPr>
            <a:grpSpLocks/>
          </p:cNvGrpSpPr>
          <p:nvPr/>
        </p:nvGrpSpPr>
        <p:grpSpPr bwMode="auto">
          <a:xfrm>
            <a:off x="188913" y="1438933"/>
            <a:ext cx="3201987" cy="2147888"/>
            <a:chOff x="126937" y="1574144"/>
            <a:chExt cx="3201517" cy="2147216"/>
          </a:xfrm>
        </p:grpSpPr>
        <p:sp>
          <p:nvSpPr>
            <p:cNvPr id="60" name="CaixaDeTexto 59"/>
            <p:cNvSpPr txBox="1"/>
            <p:nvPr/>
          </p:nvSpPr>
          <p:spPr>
            <a:xfrm>
              <a:off x="126937" y="1574144"/>
              <a:ext cx="3201517" cy="39153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82945" tIns="41473" rIns="82945" bIns="41473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ANTIVÍRUS DE DEFESA </a:t>
              </a:r>
            </a:p>
          </p:txBody>
        </p:sp>
        <p:pic>
          <p:nvPicPr>
            <p:cNvPr id="54306" name="Imagem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7951" y="2039407"/>
              <a:ext cx="1603889" cy="70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upo 11"/>
            <p:cNvGrpSpPr>
              <a:grpSpLocks/>
            </p:cNvGrpSpPr>
            <p:nvPr/>
          </p:nvGrpSpPr>
          <p:grpSpPr bwMode="auto">
            <a:xfrm>
              <a:off x="282681" y="2783983"/>
              <a:ext cx="1102907" cy="937377"/>
              <a:chOff x="-1880728" y="1985675"/>
              <a:chExt cx="1102907" cy="937377"/>
            </a:xfrm>
          </p:grpSpPr>
          <p:pic>
            <p:nvPicPr>
              <p:cNvPr id="54312" name="Picture 17"/>
              <p:cNvPicPr>
                <a:picLocks noChangeAspect="1" noChangeArrowheads="1"/>
              </p:cNvPicPr>
              <p:nvPr/>
            </p:nvPicPr>
            <p:blipFill>
              <a:blip r:embed="rId4"/>
              <a:srcRect l="8820" r="10150"/>
              <a:stretch>
                <a:fillRect/>
              </a:stretch>
            </p:blipFill>
            <p:spPr bwMode="auto">
              <a:xfrm>
                <a:off x="-1345762" y="1985675"/>
                <a:ext cx="567941" cy="67175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54313" name="CaixaDeTexto 8"/>
              <p:cNvSpPr txBox="1">
                <a:spLocks noChangeArrowheads="1"/>
              </p:cNvSpPr>
              <p:nvPr/>
            </p:nvSpPr>
            <p:spPr bwMode="auto">
              <a:xfrm>
                <a:off x="-1784454" y="2670019"/>
                <a:ext cx="877384" cy="253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2945" tIns="41473" rIns="82945" bIns="41473">
                <a:spAutoFit/>
              </a:bodyPr>
              <a:lstStyle/>
              <a:p>
                <a:pPr algn="ctr"/>
                <a:r>
                  <a:rPr lang="pt-BR" sz="1100" b="1">
                    <a:latin typeface="Calibri" pitchFamily="34" charset="0"/>
                  </a:rPr>
                  <a:t>VERSÃO 1.0</a:t>
                </a:r>
              </a:p>
            </p:txBody>
          </p:sp>
          <p:pic>
            <p:nvPicPr>
              <p:cNvPr id="54314" name="Picture 1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-1880728" y="1991101"/>
                <a:ext cx="534966" cy="66090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grpSp>
          <p:nvGrpSpPr>
            <p:cNvPr id="4" name="Grupo 10"/>
            <p:cNvGrpSpPr>
              <a:grpSpLocks/>
            </p:cNvGrpSpPr>
            <p:nvPr/>
          </p:nvGrpSpPr>
          <p:grpSpPr bwMode="auto">
            <a:xfrm>
              <a:off x="1558421" y="2772835"/>
              <a:ext cx="1759152" cy="899643"/>
              <a:chOff x="6073921" y="2932858"/>
              <a:chExt cx="3234572" cy="1342586"/>
            </a:xfrm>
          </p:grpSpPr>
          <p:pic>
            <p:nvPicPr>
              <p:cNvPr id="54309" name="Picture 5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073921" y="2932858"/>
                <a:ext cx="1034968" cy="101913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54310" name="Imagem 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108889" y="2932858"/>
                <a:ext cx="2199604" cy="765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311" name="CaixaDeTexto 72"/>
              <p:cNvSpPr txBox="1">
                <a:spLocks noChangeArrowheads="1"/>
              </p:cNvSpPr>
              <p:nvPr/>
            </p:nvSpPr>
            <p:spPr bwMode="auto">
              <a:xfrm>
                <a:off x="6320649" y="3897829"/>
                <a:ext cx="2276580" cy="377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2945" tIns="41473" rIns="82945" bIns="41473">
                <a:spAutoFit/>
              </a:bodyPr>
              <a:lstStyle/>
              <a:p>
                <a:pPr algn="ctr"/>
                <a:r>
                  <a:rPr lang="pt-BR" sz="1100" b="1">
                    <a:latin typeface="Calibri" pitchFamily="34" charset="0"/>
                  </a:rPr>
                  <a:t>VERSÃO 2.0</a:t>
                </a:r>
              </a:p>
            </p:txBody>
          </p:sp>
        </p:grpSp>
      </p:grpSp>
      <p:grpSp>
        <p:nvGrpSpPr>
          <p:cNvPr id="5" name="Grupo 13"/>
          <p:cNvGrpSpPr>
            <a:grpSpLocks/>
          </p:cNvGrpSpPr>
          <p:nvPr/>
        </p:nvGrpSpPr>
        <p:grpSpPr bwMode="auto">
          <a:xfrm>
            <a:off x="5133975" y="1445613"/>
            <a:ext cx="3848100" cy="2321913"/>
            <a:chOff x="4819756" y="1512960"/>
            <a:chExt cx="3847994" cy="2322057"/>
          </a:xfrm>
        </p:grpSpPr>
        <p:pic>
          <p:nvPicPr>
            <p:cNvPr id="54295" name="Picture 2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437950" y="2984571"/>
              <a:ext cx="858182" cy="838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54296" name="Picture 2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116134" y="3675520"/>
              <a:ext cx="179998" cy="1594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3" name="CaixaDeTexto 52"/>
            <p:cNvSpPr txBox="1"/>
            <p:nvPr/>
          </p:nvSpPr>
          <p:spPr>
            <a:xfrm>
              <a:off x="4819757" y="1512960"/>
              <a:ext cx="3847993" cy="69930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82945" tIns="41473" rIns="82945" bIns="41473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SIMULADOR DE OPERAÇÕES CIBERNÉTICAS</a:t>
              </a:r>
            </a:p>
          </p:txBody>
        </p:sp>
        <p:pic>
          <p:nvPicPr>
            <p:cNvPr id="54300" name="Imagem 6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501754" y="2348820"/>
              <a:ext cx="2165996" cy="1443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01" name="Imagem 7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19756" y="2306372"/>
              <a:ext cx="1590911" cy="585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02" name="Picture 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490923" y="2348820"/>
              <a:ext cx="423491" cy="5082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6" name="Grupo 12"/>
          <p:cNvGrpSpPr>
            <a:grpSpLocks/>
          </p:cNvGrpSpPr>
          <p:nvPr/>
        </p:nvGrpSpPr>
        <p:grpSpPr bwMode="auto">
          <a:xfrm>
            <a:off x="5114925" y="4686300"/>
            <a:ext cx="3886200" cy="1952625"/>
            <a:chOff x="4867533" y="3815852"/>
            <a:chExt cx="3886770" cy="1952825"/>
          </a:xfrm>
        </p:grpSpPr>
        <p:sp>
          <p:nvSpPr>
            <p:cNvPr id="25" name="CaixaDeTexto 24"/>
            <p:cNvSpPr txBox="1"/>
            <p:nvPr/>
          </p:nvSpPr>
          <p:spPr>
            <a:xfrm>
              <a:off x="4867533" y="3815852"/>
              <a:ext cx="3886770" cy="39157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82945" tIns="41473" rIns="82945" bIns="41473">
              <a:spAutoFit/>
            </a:bodyPr>
            <a:lstStyle>
              <a:defPPr>
                <a:defRPr lang="pt-BR"/>
              </a:defPPr>
              <a:lvl1pPr algn="ctr">
                <a:defRPr b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bg1"/>
                  </a:solidFill>
                </a:rPr>
                <a:t>COLETA EM </a:t>
              </a:r>
              <a:r>
                <a:rPr lang="pt-BR" sz="2000" dirty="0" smtClean="0">
                  <a:solidFill>
                    <a:schemeClr val="bg1"/>
                  </a:solidFill>
                </a:rPr>
                <a:t>FONTES </a:t>
              </a:r>
              <a:r>
                <a:rPr lang="pt-BR" sz="2000" dirty="0">
                  <a:solidFill>
                    <a:schemeClr val="bg1"/>
                  </a:solidFill>
                </a:rPr>
                <a:t>ABERTAS</a:t>
              </a:r>
            </a:p>
          </p:txBody>
        </p:sp>
        <p:pic>
          <p:nvPicPr>
            <p:cNvPr id="54291" name="Picture 1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458172" y="5234272"/>
              <a:ext cx="432568" cy="5344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54292" name="Imagem 1"/>
            <p:cNvPicPr>
              <a:picLocks noChangeAspect="1"/>
            </p:cNvPicPr>
            <p:nvPr/>
          </p:nvPicPr>
          <p:blipFill>
            <a:blip r:embed="rId14"/>
            <a:srcRect l="6908" t="5928" r="6569"/>
            <a:stretch>
              <a:fillRect/>
            </a:stretch>
          </p:blipFill>
          <p:spPr bwMode="auto">
            <a:xfrm>
              <a:off x="6926184" y="4264238"/>
              <a:ext cx="1624013" cy="981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93" name="Imagem 27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289797" y="4834756"/>
              <a:ext cx="1490335" cy="928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94" name="Imagem 30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289797" y="4291071"/>
              <a:ext cx="1294966" cy="463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upo 15"/>
          <p:cNvGrpSpPr>
            <a:grpSpLocks/>
          </p:cNvGrpSpPr>
          <p:nvPr/>
        </p:nvGrpSpPr>
        <p:grpSpPr bwMode="auto">
          <a:xfrm>
            <a:off x="12700" y="4462463"/>
            <a:ext cx="3581400" cy="2171700"/>
            <a:chOff x="48997" y="3723523"/>
            <a:chExt cx="3582030" cy="2171770"/>
          </a:xfrm>
        </p:grpSpPr>
        <p:sp>
          <p:nvSpPr>
            <p:cNvPr id="33" name="CaixaDeTexto 32"/>
            <p:cNvSpPr txBox="1"/>
            <p:nvPr/>
          </p:nvSpPr>
          <p:spPr>
            <a:xfrm>
              <a:off x="48997" y="3723523"/>
              <a:ext cx="3555370" cy="69930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82945" tIns="41473" rIns="82945" bIns="41473">
              <a:spAutoFit/>
            </a:bodyPr>
            <a:lstStyle>
              <a:defPPr>
                <a:defRPr lang="pt-BR"/>
              </a:defPPr>
              <a:lvl1pPr algn="ctr">
                <a:defRPr b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bg1"/>
                  </a:solidFill>
                </a:rPr>
                <a:t>GESTÃO DE RISCOS EM ATIVOS DE INFORMAÇÃO</a:t>
              </a:r>
            </a:p>
          </p:txBody>
        </p:sp>
        <p:pic>
          <p:nvPicPr>
            <p:cNvPr id="54285" name="Picture 1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5730" y="5056277"/>
              <a:ext cx="669184" cy="8267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54286" name="Imagem 34"/>
            <p:cNvPicPr>
              <a:picLocks noChangeAspect="1"/>
            </p:cNvPicPr>
            <p:nvPr/>
          </p:nvPicPr>
          <p:blipFill>
            <a:blip r:embed="rId17"/>
            <a:srcRect l="5112" r="6462"/>
            <a:stretch>
              <a:fillRect/>
            </a:stretch>
          </p:blipFill>
          <p:spPr bwMode="auto">
            <a:xfrm>
              <a:off x="1390649" y="4487603"/>
              <a:ext cx="2240378" cy="1407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7" name="Imagem 1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61486" y="4487603"/>
              <a:ext cx="1532695" cy="531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CustomShape 1"/>
          <p:cNvGrpSpPr>
            <a:grpSpLocks/>
          </p:cNvGrpSpPr>
          <p:nvPr/>
        </p:nvGrpSpPr>
        <p:grpSpPr bwMode="auto">
          <a:xfrm>
            <a:off x="535827" y="202534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9" name="CustomShape 1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DEFESA CIBERNÉTICA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Line 1"/>
          <p:cNvSpPr>
            <a:spLocks noChangeShapeType="1"/>
          </p:cNvSpPr>
          <p:nvPr/>
        </p:nvSpPr>
        <p:spPr bwMode="auto">
          <a:xfrm flipH="1" flipV="1">
            <a:off x="6137275" y="1284288"/>
            <a:ext cx="2011363" cy="11112"/>
          </a:xfrm>
          <a:prstGeom prst="line">
            <a:avLst/>
          </a:prstGeom>
          <a:noFill/>
          <a:ln w="19080">
            <a:solidFill>
              <a:srgbClr val="205A4E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5299" name="CustomShape 2"/>
          <p:cNvSpPr>
            <a:spLocks noChangeArrowheads="1"/>
          </p:cNvSpPr>
          <p:nvPr/>
        </p:nvSpPr>
        <p:spPr bwMode="auto">
          <a:xfrm rot="5400000" flipV="1">
            <a:off x="6831807" y="2116931"/>
            <a:ext cx="1071562" cy="1825625"/>
          </a:xfrm>
          <a:prstGeom prst="rect">
            <a:avLst/>
          </a:prstGeom>
          <a:noFill/>
          <a:ln w="19080">
            <a:solidFill>
              <a:srgbClr val="205A4E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5300" name="Line 3"/>
          <p:cNvSpPr>
            <a:spLocks noChangeShapeType="1"/>
          </p:cNvSpPr>
          <p:nvPr/>
        </p:nvSpPr>
        <p:spPr bwMode="auto">
          <a:xfrm flipH="1">
            <a:off x="1073150" y="1431925"/>
            <a:ext cx="2471738" cy="0"/>
          </a:xfrm>
          <a:prstGeom prst="line">
            <a:avLst/>
          </a:prstGeom>
          <a:noFill/>
          <a:ln w="19080">
            <a:solidFill>
              <a:srgbClr val="205A4E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5301" name="CustomShape 4"/>
          <p:cNvSpPr>
            <a:spLocks noChangeArrowheads="1"/>
          </p:cNvSpPr>
          <p:nvPr/>
        </p:nvSpPr>
        <p:spPr bwMode="auto">
          <a:xfrm flipH="1">
            <a:off x="954088" y="2587625"/>
            <a:ext cx="1970087" cy="977900"/>
          </a:xfrm>
          <a:prstGeom prst="rect">
            <a:avLst/>
          </a:prstGeom>
          <a:noFill/>
          <a:ln w="19080">
            <a:solidFill>
              <a:srgbClr val="205A4E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5302" name="CustomShape 5"/>
          <p:cNvSpPr>
            <a:spLocks noChangeArrowheads="1"/>
          </p:cNvSpPr>
          <p:nvPr/>
        </p:nvSpPr>
        <p:spPr bwMode="auto">
          <a:xfrm>
            <a:off x="8140700" y="869950"/>
            <a:ext cx="900113" cy="900113"/>
          </a:xfrm>
          <a:prstGeom prst="ellipse">
            <a:avLst/>
          </a:prstGeom>
          <a:solidFill>
            <a:srgbClr val="7A620E"/>
          </a:solidFill>
          <a:ln w="19080">
            <a:solidFill>
              <a:srgbClr val="7A620E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pt-BR" sz="16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2.200</a:t>
            </a:r>
            <a:endParaRPr lang="pt-BR">
              <a:latin typeface="Calibri" pitchFamily="34" charset="0"/>
            </a:endParaRPr>
          </a:p>
        </p:txBody>
      </p:sp>
      <p:sp>
        <p:nvSpPr>
          <p:cNvPr id="55309" name="CustomShape 11"/>
          <p:cNvSpPr>
            <a:spLocks noChangeArrowheads="1"/>
          </p:cNvSpPr>
          <p:nvPr/>
        </p:nvSpPr>
        <p:spPr bwMode="auto">
          <a:xfrm>
            <a:off x="6646863" y="1708150"/>
            <a:ext cx="14478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pt-BR" sz="1400" b="1">
                <a:solidFill>
                  <a:srgbClr val="1E393C"/>
                </a:solidFill>
                <a:latin typeface="Arial Black" pitchFamily="34" charset="0"/>
                <a:cs typeface="Times New Roman" pitchFamily="18" charset="0"/>
              </a:rPr>
              <a:t>Empregos Gerados</a:t>
            </a:r>
            <a:endParaRPr lang="pt-BR">
              <a:latin typeface="Calibri" pitchFamily="34" charset="0"/>
            </a:endParaRPr>
          </a:p>
        </p:txBody>
      </p:sp>
      <p:sp>
        <p:nvSpPr>
          <p:cNvPr id="55310" name="CustomShape 12"/>
          <p:cNvSpPr>
            <a:spLocks noChangeArrowheads="1"/>
          </p:cNvSpPr>
          <p:nvPr/>
        </p:nvSpPr>
        <p:spPr bwMode="auto">
          <a:xfrm>
            <a:off x="6804025" y="898525"/>
            <a:ext cx="1081088" cy="719138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38160">
            <a:solidFill>
              <a:srgbClr val="9A733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5311" name="CustomShape 13"/>
          <p:cNvSpPr>
            <a:spLocks noChangeArrowheads="1"/>
          </p:cNvSpPr>
          <p:nvPr/>
        </p:nvSpPr>
        <p:spPr bwMode="auto">
          <a:xfrm>
            <a:off x="8154988" y="3141663"/>
            <a:ext cx="900112" cy="900112"/>
          </a:xfrm>
          <a:prstGeom prst="ellipse">
            <a:avLst/>
          </a:prstGeom>
          <a:solidFill>
            <a:srgbClr val="7A620E"/>
          </a:solidFill>
          <a:ln w="19080">
            <a:solidFill>
              <a:srgbClr val="7A620E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4890</a:t>
            </a:r>
            <a:endParaRPr lang="pt-BR">
              <a:latin typeface="Calibri" pitchFamily="34" charset="0"/>
            </a:endParaRPr>
          </a:p>
        </p:txBody>
      </p:sp>
      <p:sp>
        <p:nvSpPr>
          <p:cNvPr id="55312" name="CustomShape 14"/>
          <p:cNvSpPr>
            <a:spLocks noChangeArrowheads="1"/>
          </p:cNvSpPr>
          <p:nvPr/>
        </p:nvSpPr>
        <p:spPr bwMode="auto">
          <a:xfrm>
            <a:off x="242888" y="904875"/>
            <a:ext cx="900112" cy="900113"/>
          </a:xfrm>
          <a:prstGeom prst="ellipse">
            <a:avLst/>
          </a:prstGeom>
          <a:solidFill>
            <a:srgbClr val="7A620E"/>
          </a:solidFill>
          <a:ln w="19080">
            <a:solidFill>
              <a:srgbClr val="7A620E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pt-BR" sz="16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85%</a:t>
            </a:r>
            <a:endParaRPr lang="pt-BR">
              <a:latin typeface="Calibri" pitchFamily="34" charset="0"/>
            </a:endParaRPr>
          </a:p>
        </p:txBody>
      </p:sp>
      <p:sp>
        <p:nvSpPr>
          <p:cNvPr id="55313" name="CustomShape 15"/>
          <p:cNvSpPr>
            <a:spLocks noChangeArrowheads="1"/>
          </p:cNvSpPr>
          <p:nvPr/>
        </p:nvSpPr>
        <p:spPr bwMode="auto">
          <a:xfrm>
            <a:off x="1323975" y="1862138"/>
            <a:ext cx="142081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pt-BR" sz="1400" b="1">
                <a:solidFill>
                  <a:srgbClr val="1E393C"/>
                </a:solidFill>
                <a:latin typeface="Arial Black" pitchFamily="34" charset="0"/>
                <a:cs typeface="Times New Roman" pitchFamily="18" charset="0"/>
              </a:rPr>
              <a:t>Conteúdo Nacional</a:t>
            </a:r>
            <a:endParaRPr lang="pt-BR">
              <a:latin typeface="Calibri" pitchFamily="34" charset="0"/>
            </a:endParaRPr>
          </a:p>
        </p:txBody>
      </p:sp>
      <p:sp>
        <p:nvSpPr>
          <p:cNvPr id="55314" name="CustomShape 16"/>
          <p:cNvSpPr>
            <a:spLocks noChangeArrowheads="1"/>
          </p:cNvSpPr>
          <p:nvPr/>
        </p:nvSpPr>
        <p:spPr bwMode="auto">
          <a:xfrm>
            <a:off x="1484313" y="1111250"/>
            <a:ext cx="1081087" cy="719138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38160">
            <a:solidFill>
              <a:srgbClr val="9A733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5315" name="CustomShape 17"/>
          <p:cNvSpPr>
            <a:spLocks noChangeArrowheads="1"/>
          </p:cNvSpPr>
          <p:nvPr/>
        </p:nvSpPr>
        <p:spPr bwMode="auto">
          <a:xfrm>
            <a:off x="242888" y="3128963"/>
            <a:ext cx="900112" cy="900112"/>
          </a:xfrm>
          <a:prstGeom prst="ellipse">
            <a:avLst/>
          </a:prstGeom>
          <a:solidFill>
            <a:srgbClr val="7A620E"/>
          </a:solidFill>
          <a:ln w="19080">
            <a:solidFill>
              <a:srgbClr val="7A620E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pt-BR" sz="16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50</a:t>
            </a:r>
            <a:endParaRPr lang="pt-BR">
              <a:latin typeface="Calibri" pitchFamily="34" charset="0"/>
            </a:endParaRPr>
          </a:p>
        </p:txBody>
      </p:sp>
      <p:sp>
        <p:nvSpPr>
          <p:cNvPr id="55316" name="CustomShape 18"/>
          <p:cNvSpPr>
            <a:spLocks noChangeArrowheads="1"/>
          </p:cNvSpPr>
          <p:nvPr/>
        </p:nvSpPr>
        <p:spPr bwMode="auto">
          <a:xfrm>
            <a:off x="1087438" y="3921125"/>
            <a:ext cx="1900237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pt-BR" sz="1400" b="1">
                <a:solidFill>
                  <a:srgbClr val="1E393C"/>
                </a:solidFill>
                <a:latin typeface="Arial Black" pitchFamily="34" charset="0"/>
                <a:cs typeface="Times New Roman" pitchFamily="18" charset="0"/>
              </a:rPr>
              <a:t>Empresas</a:t>
            </a:r>
            <a:endParaRPr lang="pt-BR">
              <a:latin typeface="Calibri" pitchFamily="34" charset="0"/>
            </a:endParaRPr>
          </a:p>
          <a:p>
            <a:pPr algn="ctr"/>
            <a:r>
              <a:rPr lang="pt-BR" sz="1400" b="1">
                <a:solidFill>
                  <a:srgbClr val="1E393C"/>
                </a:solidFill>
                <a:latin typeface="Arial Black" pitchFamily="34" charset="0"/>
                <a:cs typeface="Times New Roman" pitchFamily="18" charset="0"/>
              </a:rPr>
              <a:t>Envolvidas</a:t>
            </a:r>
            <a:endParaRPr lang="pt-BR">
              <a:latin typeface="Calibri" pitchFamily="34" charset="0"/>
            </a:endParaRPr>
          </a:p>
        </p:txBody>
      </p:sp>
      <p:sp>
        <p:nvSpPr>
          <p:cNvPr id="55317" name="CustomShape 19"/>
          <p:cNvSpPr>
            <a:spLocks noChangeArrowheads="1"/>
          </p:cNvSpPr>
          <p:nvPr/>
        </p:nvSpPr>
        <p:spPr bwMode="auto">
          <a:xfrm>
            <a:off x="1457325" y="3205163"/>
            <a:ext cx="1079500" cy="719137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38160">
            <a:solidFill>
              <a:srgbClr val="9A733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5318" name="CustomShape 22"/>
          <p:cNvSpPr>
            <a:spLocks noChangeArrowheads="1"/>
          </p:cNvSpPr>
          <p:nvPr/>
        </p:nvSpPr>
        <p:spPr bwMode="auto">
          <a:xfrm>
            <a:off x="6242050" y="3743325"/>
            <a:ext cx="2016125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pt-BR">
              <a:latin typeface="Calibri" pitchFamily="34" charset="0"/>
            </a:endParaRPr>
          </a:p>
          <a:p>
            <a:pPr algn="ctr"/>
            <a:r>
              <a:rPr lang="en-US" sz="1400" b="1">
                <a:solidFill>
                  <a:srgbClr val="1E393C"/>
                </a:solidFill>
                <a:latin typeface="Arial Black" pitchFamily="34" charset="0"/>
                <a:cs typeface="Times New Roman" pitchFamily="18" charset="0"/>
              </a:rPr>
              <a:t>Fuzil IA2 5,56 mm</a:t>
            </a:r>
            <a:endParaRPr lang="pt-BR">
              <a:latin typeface="Calibri" pitchFamily="34" charset="0"/>
            </a:endParaRPr>
          </a:p>
          <a:p>
            <a:pPr algn="ctr"/>
            <a:endParaRPr lang="pt-BR">
              <a:latin typeface="Calibri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0063" y="1933575"/>
            <a:ext cx="3194050" cy="21447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5320" name="Picture 4" descr="G:\01 OCOP\Diversos\OCOP 7.jpg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86100" y="776288"/>
            <a:ext cx="3155950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821488" y="3200400"/>
            <a:ext cx="1081087" cy="719138"/>
            <a:chOff x="1070254" y="5760388"/>
            <a:chExt cx="954901" cy="574920"/>
          </a:xfrm>
        </p:grpSpPr>
        <p:sp>
          <p:nvSpPr>
            <p:cNvPr id="2" name="Rounded Rectangle 1"/>
            <p:cNvSpPr/>
            <p:nvPr/>
          </p:nvSpPr>
          <p:spPr>
            <a:xfrm>
              <a:off x="1070254" y="5760388"/>
              <a:ext cx="954901" cy="5749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5330" name="Imagem 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142976" y="5812328"/>
              <a:ext cx="796890" cy="46866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</p:grpSp>
      <p:grpSp>
        <p:nvGrpSpPr>
          <p:cNvPr id="5" name="Grupo 4"/>
          <p:cNvGrpSpPr>
            <a:grpSpLocks/>
          </p:cNvGrpSpPr>
          <p:nvPr/>
        </p:nvGrpSpPr>
        <p:grpSpPr bwMode="auto">
          <a:xfrm>
            <a:off x="6832600" y="2133600"/>
            <a:ext cx="1081088" cy="720725"/>
            <a:chOff x="764275" y="5760388"/>
            <a:chExt cx="1080000" cy="720000"/>
          </a:xfrm>
        </p:grpSpPr>
        <p:pic>
          <p:nvPicPr>
            <p:cNvPr id="55327" name="Imagem 2"/>
            <p:cNvPicPr preferRelativeResize="0">
              <a:picLocks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3239" y="5787684"/>
              <a:ext cx="1044000" cy="6840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4" name="Retângulo de cantos arredondados 3"/>
            <p:cNvSpPr/>
            <p:nvPr/>
          </p:nvSpPr>
          <p:spPr>
            <a:xfrm>
              <a:off x="764275" y="5760388"/>
              <a:ext cx="1080000" cy="720000"/>
            </a:xfrm>
            <a:prstGeom prst="round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sp>
        <p:nvSpPr>
          <p:cNvPr id="55323" name="CustomShape 13"/>
          <p:cNvSpPr>
            <a:spLocks noChangeArrowheads="1"/>
          </p:cNvSpPr>
          <p:nvPr/>
        </p:nvSpPr>
        <p:spPr bwMode="auto">
          <a:xfrm>
            <a:off x="8108950" y="2028825"/>
            <a:ext cx="900113" cy="898525"/>
          </a:xfrm>
          <a:prstGeom prst="ellipse">
            <a:avLst/>
          </a:prstGeom>
          <a:solidFill>
            <a:srgbClr val="7A620E"/>
          </a:solidFill>
          <a:ln w="19080">
            <a:solidFill>
              <a:srgbClr val="7A620E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15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13.705</a:t>
            </a:r>
            <a:endParaRPr lang="pt-BR" sz="1500">
              <a:latin typeface="Calibri" pitchFamily="34" charset="0"/>
            </a:endParaRPr>
          </a:p>
        </p:txBody>
      </p:sp>
      <p:grpSp>
        <p:nvGrpSpPr>
          <p:cNvPr id="6" name="CustomShape 1"/>
          <p:cNvGrpSpPr>
            <a:grpSpLocks/>
          </p:cNvGrpSpPr>
          <p:nvPr/>
        </p:nvGrpSpPr>
        <p:grpSpPr bwMode="auto">
          <a:xfrm>
            <a:off x="461351" y="107132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CustomShape 1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PROGRAMAS  ESTRATÉGICOS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0" y="4789488"/>
            <a:ext cx="9144000" cy="2084387"/>
            <a:chOff x="0" y="4789488"/>
            <a:chExt cx="9144000" cy="2084387"/>
          </a:xfrm>
        </p:grpSpPr>
        <p:sp>
          <p:nvSpPr>
            <p:cNvPr id="55303" name="CustomShape 6"/>
            <p:cNvSpPr>
              <a:spLocks noChangeArrowheads="1"/>
            </p:cNvSpPr>
            <p:nvPr/>
          </p:nvSpPr>
          <p:spPr bwMode="auto">
            <a:xfrm>
              <a:off x="2118511" y="5450187"/>
              <a:ext cx="3340257" cy="1204110"/>
            </a:xfrm>
            <a:prstGeom prst="rect">
              <a:avLst/>
            </a:prstGeom>
            <a:gradFill rotWithShape="0">
              <a:gsLst>
                <a:gs pos="0">
                  <a:srgbClr val="FFF7E9"/>
                </a:gs>
                <a:gs pos="50000">
                  <a:srgbClr val="FFE4B1"/>
                </a:gs>
                <a:gs pos="100000">
                  <a:srgbClr val="FFF7E9"/>
                </a:gs>
              </a:gsLst>
              <a:lin ang="16200000"/>
            </a:gradFill>
            <a:ln w="9360">
              <a:solidFill>
                <a:srgbClr val="E6BA23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2400" b="1" dirty="0" err="1">
                  <a:solidFill>
                    <a:srgbClr val="1E393C"/>
                  </a:solidFill>
                  <a:latin typeface="Arial Black" pitchFamily="34" charset="0"/>
                  <a:cs typeface="Times New Roman" pitchFamily="18" charset="0"/>
                </a:rPr>
                <a:t>Fortalecimento</a:t>
              </a:r>
              <a:r>
                <a:rPr lang="en-US" sz="2400" b="1" dirty="0">
                  <a:solidFill>
                    <a:srgbClr val="1E393C"/>
                  </a:solidFill>
                  <a:latin typeface="Arial Black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1E393C"/>
                  </a:solidFill>
                  <a:latin typeface="Arial Black" pitchFamily="34" charset="0"/>
                  <a:cs typeface="Times New Roman" pitchFamily="18" charset="0"/>
                </a:rPr>
                <a:t>da</a:t>
              </a:r>
              <a:r>
                <a:rPr lang="en-US" sz="2400" b="1" dirty="0">
                  <a:solidFill>
                    <a:srgbClr val="1E393C"/>
                  </a:solidFill>
                  <a:latin typeface="Arial Black" pitchFamily="34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Arial Black" pitchFamily="34" charset="0"/>
                  <a:cs typeface="Times New Roman" pitchFamily="18" charset="0"/>
                </a:rPr>
                <a:t>Base Industrial de </a:t>
              </a:r>
              <a:r>
                <a:rPr lang="en-US" sz="2400" b="1" dirty="0" err="1">
                  <a:solidFill>
                    <a:srgbClr val="FF0000"/>
                  </a:solidFill>
                  <a:latin typeface="Arial Black" pitchFamily="34" charset="0"/>
                  <a:cs typeface="Times New Roman" pitchFamily="18" charset="0"/>
                </a:rPr>
                <a:t>Defesa</a:t>
              </a:r>
              <a:endParaRPr lang="pt-BR" sz="2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55304" name="CustomShape 7"/>
            <p:cNvSpPr>
              <a:spLocks noChangeArrowheads="1"/>
            </p:cNvSpPr>
            <p:nvPr/>
          </p:nvSpPr>
          <p:spPr bwMode="auto">
            <a:xfrm>
              <a:off x="4784725" y="4789488"/>
              <a:ext cx="2808288" cy="539750"/>
            </a:xfrm>
            <a:prstGeom prst="rect">
              <a:avLst/>
            </a:prstGeom>
            <a:gradFill rotWithShape="0">
              <a:gsLst>
                <a:gs pos="0">
                  <a:srgbClr val="FFF7E9"/>
                </a:gs>
                <a:gs pos="50000">
                  <a:srgbClr val="FFE4B1"/>
                </a:gs>
                <a:gs pos="100000">
                  <a:srgbClr val="FFF7E9"/>
                </a:gs>
              </a:gsLst>
              <a:lin ang="16200000"/>
            </a:gradFill>
            <a:ln w="9360">
              <a:solidFill>
                <a:srgbClr val="E6BA23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 Black" pitchFamily="34" charset="0"/>
                  <a:cs typeface="Times New Roman" pitchFamily="18" charset="0"/>
                </a:rPr>
                <a:t>Dissuasão</a:t>
              </a:r>
              <a:endParaRPr lang="pt-BR" sz="2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pic>
          <p:nvPicPr>
            <p:cNvPr id="55325" name="Imagem 6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5064125"/>
              <a:ext cx="2036763" cy="179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26" name="Imagem 7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127875" y="5097463"/>
              <a:ext cx="2016125" cy="1776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945813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9"/>
          <p:cNvGrpSpPr/>
          <p:nvPr/>
        </p:nvGrpSpPr>
        <p:grpSpPr>
          <a:xfrm>
            <a:off x="3840276" y="2082007"/>
            <a:ext cx="1114378" cy="1399381"/>
            <a:chOff x="3040063" y="776288"/>
            <a:chExt cx="3201987" cy="3302000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0063" y="1933575"/>
              <a:ext cx="3194050" cy="214471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52" name="Picture 4" descr="G:\01 OCOP\Diversos\OCOP 7.jpg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86100" y="776288"/>
              <a:ext cx="3155950" cy="1157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lipse 15"/>
          <p:cNvSpPr/>
          <p:nvPr/>
        </p:nvSpPr>
        <p:spPr>
          <a:xfrm>
            <a:off x="2806579" y="1960200"/>
            <a:ext cx="3283814" cy="3847074"/>
          </a:xfrm>
          <a:prstGeom prst="ellipse">
            <a:avLst/>
          </a:prstGeom>
          <a:noFill/>
          <a:ln>
            <a:gradFill>
              <a:gsLst>
                <a:gs pos="0">
                  <a:srgbClr val="0066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/>
          </a:p>
        </p:txBody>
      </p:sp>
      <p:pic>
        <p:nvPicPr>
          <p:cNvPr id="29" name="Picture 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6700" y="2527300"/>
            <a:ext cx="963613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0825" y="5503863"/>
            <a:ext cx="120491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0538" y="1119188"/>
            <a:ext cx="96678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0788" y="1671638"/>
            <a:ext cx="10795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3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95250" y="1770063"/>
            <a:ext cx="1328738" cy="5254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pic>
        <p:nvPicPr>
          <p:cNvPr id="35" name="Picture 14" descr="Omni_Logo_20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99200" y="4518025"/>
            <a:ext cx="122078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0425" y="1104900"/>
            <a:ext cx="7048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51800" y="1085850"/>
            <a:ext cx="8223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32588" y="1109663"/>
            <a:ext cx="11239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2425" y="1081088"/>
            <a:ext cx="15827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9" descr="logo_geocontro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39000" y="1920875"/>
            <a:ext cx="18319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Image result for ivec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39888" y="1057275"/>
            <a:ext cx="10572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Imagem 110710" descr="http://noticias.universia.com.br/br/images/imagenes%20especiales/a/al/alc/alcoa_reproducao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9088" y="4656138"/>
            <a:ext cx="1290637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487488" y="6143625"/>
            <a:ext cx="15224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9" descr="logo_ellan"/>
          <p:cNvPicPr/>
          <p:nvPr/>
        </p:nvPicPr>
        <p:blipFill>
          <a:blip r:embed="rId1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6536828" y="6218190"/>
            <a:ext cx="1093176" cy="4815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6" name="Picture 30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381125" y="3595688"/>
            <a:ext cx="1303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5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340350" y="5503863"/>
            <a:ext cx="17224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" descr="carrier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1125" y="4471988"/>
            <a:ext cx="1243013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4" descr="Fligth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EFB"/>
              </a:clrFrom>
              <a:clrTo>
                <a:srgbClr val="FF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21550" y="2351088"/>
            <a:ext cx="174942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Imagem 5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1438" y="1017588"/>
            <a:ext cx="1482725" cy="539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1" name="Imagem 60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337425" y="5286375"/>
            <a:ext cx="6492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Imagem 6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95250" y="4656138"/>
            <a:ext cx="12954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Imagem 6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221038" y="6327775"/>
            <a:ext cx="141128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Imagem 6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7556500" y="3481388"/>
            <a:ext cx="132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Imagem 68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234113" y="1868488"/>
            <a:ext cx="87471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Imagem 69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9025" y="3328988"/>
            <a:ext cx="1143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Imagem 70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287338" y="5899150"/>
            <a:ext cx="912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Imagem 71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759075" y="1808163"/>
            <a:ext cx="12080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Imagem 72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357188" y="3452813"/>
            <a:ext cx="79692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Imagem 73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970838" y="5715000"/>
            <a:ext cx="9842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17" descr="rfcom"/>
          <p:cNvPicPr/>
          <p:nvPr/>
        </p:nvPicPr>
        <p:blipFill rotWithShape="1">
          <a:blip r:embed="rId34"/>
          <a:srcRect/>
          <a:stretch/>
        </p:blipFill>
        <p:spPr bwMode="auto">
          <a:xfrm>
            <a:off x="1554163" y="1836738"/>
            <a:ext cx="1074737" cy="458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pic>
        <p:nvPicPr>
          <p:cNvPr id="77" name="Imagem 76"/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175" y="2430463"/>
            <a:ext cx="1169988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14"/>
          <p:cNvPicPr>
            <a:picLocks noChangeAspect="1" noChangeArrowheads="1"/>
          </p:cNvPicPr>
          <p:nvPr/>
        </p:nvPicPr>
        <p:blipFill>
          <a:blip r:embed="rId36"/>
          <a:srcRect l="12730" t="19742" r="12604" b="16550"/>
          <a:stretch>
            <a:fillRect/>
          </a:stretch>
        </p:blipFill>
        <p:spPr bwMode="auto">
          <a:xfrm>
            <a:off x="4900613" y="6143625"/>
            <a:ext cx="13335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35" descr="Atech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6053138" y="2498725"/>
            <a:ext cx="122872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3" descr="D:\Pictures\Pictures\diehl.png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209550" y="5448300"/>
            <a:ext cx="121443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0" name="Picture 4" descr="Image result for defesa antiaérea brasileira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4685185" y="4334314"/>
            <a:ext cx="1220161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1" name="Picture 5" descr="E:\LOGOS PROGRAMAS ESTRATÉGICOS\DEFESA_AAE.png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4675660" y="4788288"/>
            <a:ext cx="551753" cy="56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2" name="Picture 2" descr="Image result for sisfron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3273237" y="4301933"/>
            <a:ext cx="1114063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3" name="Picture 2" descr="E:\LOGOS PROGRAMAS ESTRATÉGICOS\GUARANI.png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4875921" y="3815089"/>
            <a:ext cx="1161182" cy="42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1"/>
          <p:cNvPicPr>
            <a:picLocks noChangeAspect="1"/>
          </p:cNvPicPr>
          <p:nvPr/>
        </p:nvPicPr>
        <p:blipFill>
          <a:blip r:embed="rId43" cstate="screen">
            <a:extLst/>
          </a:blip>
          <a:stretch>
            <a:fillRect/>
          </a:stretch>
        </p:blipFill>
        <p:spPr bwMode="auto">
          <a:xfrm>
            <a:off x="4875481" y="2839244"/>
            <a:ext cx="1161672" cy="950672"/>
          </a:xfrm>
          <a:prstGeom prst="roundRect">
            <a:avLst>
              <a:gd name="adj" fmla="val 119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56365" name="Picture 4" descr="E:\LOGOS PROGRAMAS ESTRATÉGICOS\Astros 2020_VERT.png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2697163" y="3161942"/>
            <a:ext cx="1120518" cy="106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6" name="Picture 6" descr="Image result for astros 2020"/>
          <p:cNvPicPr>
            <a:picLocks noChangeAspect="1"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2652754" y="2888258"/>
            <a:ext cx="120923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3" descr="E:\LOGOS PROGRAMAS ESTRATÉGICOS\SISFRON_preto.png"/>
          <p:cNvPicPr>
            <a:picLocks noChangeAspect="1" noChangeArrowheads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3873312" y="4319396"/>
            <a:ext cx="513988" cy="197910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sp>
        <p:nvSpPr>
          <p:cNvPr id="21" name="Explosão 1 20"/>
          <p:cNvSpPr/>
          <p:nvPr/>
        </p:nvSpPr>
        <p:spPr>
          <a:xfrm>
            <a:off x="132597" y="1718783"/>
            <a:ext cx="8742516" cy="4122109"/>
          </a:xfrm>
          <a:prstGeom prst="irregularSeal1">
            <a:avLst/>
          </a:prstGeom>
          <a:solidFill>
            <a:srgbClr val="002060">
              <a:alpha val="75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226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EMPRESAS PARCEIRAS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solidFill>
                  <a:srgbClr val="FFC000"/>
                </a:solidFill>
              </a:rPr>
              <a:t>27 </a:t>
            </a:r>
            <a:r>
              <a:rPr lang="pt-BR" sz="2800" b="1" dirty="0">
                <a:solidFill>
                  <a:srgbClr val="FFC000"/>
                </a:solidFill>
              </a:rPr>
              <a:t>MIL EMPREGOS </a:t>
            </a:r>
          </a:p>
        </p:txBody>
      </p:sp>
      <p:grpSp>
        <p:nvGrpSpPr>
          <p:cNvPr id="3" name="CustomShape 1"/>
          <p:cNvGrpSpPr>
            <a:grpSpLocks/>
          </p:cNvGrpSpPr>
          <p:nvPr/>
        </p:nvGrpSpPr>
        <p:grpSpPr bwMode="auto">
          <a:xfrm>
            <a:off x="535827" y="202534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4" name="CustomShape 1"/>
            <p:cNvPicPr>
              <a:picLocks noChangeArrowheads="1"/>
            </p:cNvPicPr>
            <p:nvPr/>
          </p:nvPicPr>
          <p:blipFill>
            <a:blip r:embed="rId47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PROGRAMAS  ESTRATÉGICOS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516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png;base64,iVBORw0KGgoAAAANSUhEUgAAAOMAAADeCAMAAAD4tEcNAAABX1BMVEX/8+O/2P/04rr35bz/9ubB2//E3f/KyMdseZCGgn+gtdX/+emlpaa6q4qgn6KjoJ2Yrc2opqKQo8HFtZODgoLNvZsAAADYK0D779/h1sjz59jt3Lbq39Daz8HPxbjg0K67sJnSxKbEuq3TyLuIgHjCtp3Zyqq9s6f//+/Atqq3rJe4z/SvpptqZF3czaxQSkWkm5Gos8VwamWQiH96c2upnH9bVU1tY06lnJI+Ny15fYeso5A5My+qwOOzpohIQj2LgGh/kKxGOijaHTjAkIu6LDywVlqsOEOCjJy8nZaedozOKz+PJCleVkepr7opJCCXi3NeaX0uKilZXmp9cmOPhXN7h5kaFA+SkI9UVlkfJjMuKBrf3t6OmKipSVCNUF2sZWVaLDBrKS14GiG/GyxdDxGBKTLdLEHMkIvcv7TLU1vSq6PRMUSwKzadZnhLVmilfnZmaHA4PEdJQ0QbEwAWZ4LxAAAfCklEQVR4nM1d+X/buJWnDdh1jaTN2JGGBEHKIiVRsimLEWlZsR0fO0fTbd1oEjtJj5ntbqedttvtbDr7/38WICmKB0iClOTM+yGxeZlfPuDdeJD+8LPV0aPon/RB7oFHP38Q+oP06HpfiB6flF9zf0mvmyWPNe7TV80ug/8vz548AO1+/xPp0WMgRAeqwEXdoed2ruNHWr3z1DW9dvTIZ0fbW+um7R0f46YAgUORy8D+tC9PFleCdrvVSl1zqEY/tqwXWxtrphVjBGD/VoHkfnFl6yBzl3oQv+Fg7SBXixE0ekMiIXemzi8Fx+3MXXTQxxGvnZPiGNksSh2hFP8ZgNMrR4MStKfPG+EZ0D3OPqkbxwjU8e56QVbA2E5hVL394x497p9sNXqN2cSREJQkCaLBSXit2uU8KYnxePDT9XKyylg9T1028yz3EuwDOjAvL5yRZ8tICgji4fxDcDAm5yiYmdrejwZjej6Ce63vDIfNyUydUHgQShGh4WVwsZoVOYyRMUl7YkDp7ujHgjE9WDfVmYEkpMud66YsxQkNTueXdrMyh94YaQ/Q6kAJOeuEWAVjQuaHb+gpVMRAedBPQJTg7xeCNfNl/INzSQTuMMP4Y+EjR9eBTsA/mIQo9U9jF7YP1c0UgXY4WME+HQkU41qFTiWMIM1I4MoSh5Adxwg208IqGqug9dvgjp3tHw3Gw/SBSz3NQh9j5y7+RM5E7s7vN/z70Y8HI2dq3SEeRvcueWE3Ziv4v/dCrOHt6Ok6B2slmZPVdeBUQlmUKT7OjfAWBdhqUOel3QugRsMAGuvUkJX4eJAVHne2PcXp8Yqc08QT/cEKGj9cz+4dZ7ZP7RxAbT1m+5EQo/Jhe30gq2AE3fPMMVVVT3Q5MymvGkmQXcq55xbGmJp57uVhdzIcjk4eD6PZjNwX6xutwhjpV790xq30lQDMJoappEAiI/5IAI4B9Yr3h8wSgkZfGwwUhIllk2iYQ9MeHq0LZBlGAELn/3Iys7Bxkj59OrapDYCNpA6B1iyyAQC4HQ7vRuO7k1N2EdQIQj5YGDf+IMI7G2sCWYIRNE5v784ZTaYmVfU/Tc5IoN72kf/iKYx6cx8EAI9PTx0kGdRxHuj+Odky7IzRwGhwtiYfqwzjpdJHIfkDLT7PgLo/s/23lc3U+8L+pEEBNm6fv9IwYkyTIrZBRFyCsigRvvlYGOMvA439haajyrFphyewlnpnSCbXLTCyNAVm0UBiOxzjAX/9kTDaJKYaoHU/Y+DYBG2MPL0fOYxm+pUh0l9PpoiDkJ2EyEh/FYr8I/Gxd3c/7MQ+NSH3VAi17k7UOy023qCSFq107OmYZwTNn5T9KsrHwehz7DomUCAk7uXJyHz3OjnYcBYjzHAqcdYkqQNwvCYPqwxj6+T29DlOvAs2dVm+MBM8ggqW0lSMkc7t5GlFP1uTYV6MEfSGtqxZ6bejL5eSi7yxWoYxPRD677e31jJYyzBayThNLpEERuxTZsYVYKQDAbnjD2sx6MowDkQASsn5CIlOFEUhXN8ydsuCz3T809mJED5bh61TgrEhihHqC8EEB76hltUnqVvM+RyWiRYeMp4+2dhetQtSxsdpXxCkHHENagFPoV6gOoJbwmjQYjJD2fxqZ2fFzmSpDTAmgiAtZuvJ7Go9fF+lWOhQCjidMJIgQuSMcnJrdews1Y/7nhBC6k6wtzUUA8nGnE+lGC02WmU9dRT/7O3e99+/2TnaWo2cLcXYGnFDb2mIpMPw6NREMLQ5RknTSu5ig5SjWhFyLHfoNZs7e6twKst95FmJeAzJ1ChQNq+0hZ81n5m5JBvUcuU9n3o5sqR4/9f819ujjWW5WY4RjEtER4iHmIhoUEqoU9kwC1lJp6yp5Y5oiCSTMvP7t0fb28uYQAIYO0IYKdOwkTkoK9ljyQu0rBEYfygcDd81X++9fbOELVuOURXESEEa2WEHNV0uNJRKJgKaEM1pUvqqPicZxp/dd9NVCTE27ovNR/91CecgtnUiIrb4jyRXBCF3KE+a9aVPwEe1y0uFBhhPCgeTACFF1/0gVZ17XTqK6CxAevNNbUaGYxW0Mnm3lWFkPqdOeB6mAEbiouDroOYTyshavJzPR9B2Vf6sXB4je0lLt0rMV+595GouddHd3vb20V4d9yuSOWDzMJqUwA/UBz+37OLXEH7bOmyEhh1FjPR/7d0Mbe89NdrrYqQWjZ+VAiyV2m51u92WD7Nl1ZlH2bc16wwH1FkEC7BtPZepaaCf7bAXD9i5JWLuxXSHetCidEzRbfZYoqlLoVLkq8FYbrvyIHrD+G/Q5ymUpx33bvyWGe1HL/b2ys29OMa2Ty0/uMg4qrYPWxVURxHx4j0CGDtc3UzByopz9uHs7MN7TfE+7JaIorgNECQ24jK13QL3y8ILqMQ65xO+yvsySMN9hbDgPUT985fFSYRCO4dhdAWtnJK3raU4plf8Pw6RQZ8X2f4I22+LBmwhxtaBuhqMsM6Ah9prvn+OdI1FPmO5MmR8eJEvbQsxnm+CxkpEDuEYeaWEOvxgCXXHwyRf7Jj8fi83pleAkWW4waVoqKOQip0LPkF5lHMmSJIlnVMoGR9q8BG0VQAOVoGxluKQHYefD5rzD1oJUx8peSDzMLLM8dXt3fXtCjCmM7BChOwr/l04mtsp75rlhLjDlYsRbKr7j2eTPupcTVfAxkxyUoAg1Rs5bJyPe5ie5Uh5yZ2THIwAPL597tk6fZaMa3t+sbeqIXGov2HnfJgokJtOCrG/9IGnQ7IYwf61J/URJ5ldk2ooDjgY2v2cc5FxD7MxfEjct1mjJ40RgJmnrUTtR3+3shkHJceWct9BNnP5yGwN92Z3gzlgMWM9hRE0bjur42BAVf1GiIdaP/8zQzP6IR18ZtINmfbZzd7ey69vormZxnhaR1sXUtXZCMnFpONZuV86JnSM9Ahh0g0iEtD7OcgkRtASDcKJv3JVxQEHjoYVz82zcHHEvcyjYRjo9LNmEM3jlSmM+6K5OGGqrv+Dsi3NzXmeHgvDJ/mYSmZDO3RHUhhP61gkhS+crk4SIl2GeJxjAsQysyk+oqRtDQ0eRjCzVz1UsVLnJpPV0fPFcdxLSxoXWCN0hOLoNlYwysHIrSpehur5/8z8yMMox8sP4yIbUp8SaYZmRDkXNOZhvFw5H2sEHCW/kCAPY1wtxq0LOKBqXTcRk7WyqWAmdOwgIZ2MdeyL5aiEqVY0DupM20CXU/HjV83EMJrxu3TDNhE2EaRel6JrxkAz3m6nMIJGx1sxG0l1rwVixb+JeFmZoygKwnHhifXIcPfBQWgQomAt+BnjndRYBS2nqL6tDtWZjZrivzYk0/TLQIPqzYGSMCmwMf+VBOyVFVMxzPnn8XwzIIbxpKwOozplUv2lNOc8stKiwff7k8XLbGHX/Kw5L7+HVE3Oz57vpjDeT3G2+H1Jkqv6HDjgCzRGyWEOJZ037qGOqMng3xjaOBTDohjYfJnACE48RdGUWhm0fELDakHHyHRBXjwgyJQC9/tTXUFfWqPDG/o6BWnmvIAfElMxv05ivGb1qNgkVImuznXUhl6lhy0cJ3yhRCCJrvOddazJskyNPx0jRYcylC0F+hghKzCR5fubJMZWxz9JKDfpd1kRzI6Wa1tzaaFsoPKaxcF9JFbeVw/nOyRUVRiWrusE4QFiLNRNOkGRlZ6PsyAOxv5RTI3yUwxoUOPIf2PiQVzNk8HRrEPO0L7wFQjJNSTmghsysDL14iAcsAi6gWU/BJvGuKneLe6FVMARCrQcJdKZr5YjP2EHI68SI+Pm6HBIXCqz4uWG6T8eGXbRXYqBiBF+VjhI6Q62+DlZW8zKZ8oUHPTFHcQZdzWgMYZ6XvCJ+7i4R41knYmsfNkMObIWamZ0vfzhKG3LqcO0hoSyohXqE0j0xP/psx36HlaFwZpYKIKmnpL1EmMvN1jUS8afEf0i72TtVfU2M67o4FaKUOpzSa1ZdC6hFJEO1cgj0fLQtLfZb/oDK2eISCRcsAexaWmZIiAW9JhmbfLNzVaH83dxntZks3bxJRVdt8edJHkukx0uPxrMISXpbbIsMm88Bq+lK7Yc/GFMxZLp24DR55AVYss834oaArw0Ff1QPF5iU9N0HLsKS51+mpMSEwyeITRcoZKAgzpDVrfCv5eqP2p303OY+BMMyoaBoWEZgbWr6KaC7Bsuxsv4E2Psx1RnRsz0j8sSNRekhMSDCj9ZCaWJIiGUs2ZnQTiZbIYmW2CRSMFJcjAmZdmPXEFNo1bs/B2IplOFpxFqFtCJQ6+bB82TPvL+76bTyPmAOCYRmfQJS6ipTsGSphuZEC6a5CRkodYZT6dT28Tz5WkhJa9Kiy2kDSlXZCP+qaly98dVEMrBpr6QINBiry6bNp2eTNa7u9u8uJyqqqe3XqhXcTORqqa2r07YZ6R2laZrOGtdwUEnh1O+ulUGbjhNHUNhROhAiECnl0/4pFOHNh7c0JkCNfWozDCpsmSDraiFsi9mo5HKyXcAcDJg3xmRq+u0ywyJxgxgYnVchxMVgUqhcUqf6ZOs6BYj2/U813EpObZOB3PW2YQGw7iwcnxNCROL3BKX674Z6v+MBotCSV5ubsJWZ0zvjrNlK/T3wej29Pbu9OSOY3wI2m2LkSoHpA0cymKO4w9HJpTjwcbCmDtkNcLB/ITay0Vqh4fxktLJJQD72eV7CL/eDxbv3nOWzNtOPS+bcbhvZRx/xkinjxYWJdSLzS5mtVKg7CM+PSrGGNbpZDEiTX8XLmQF99mvjtwlikD6Hi8ZBx3v6mI6555cFuVjgTpWZCnHIRbWAyQxsur254/nEI95cPCkfjGuxo+Xob4xwb4QhVTrlzw+4DOUTHcvXskijJHandPrqAwLPOZFYmWxtSDc1+vwsxCoQ+WY5ofrTK3EXpKxr2aQ+f4mUaxTjBFBXyZARCfipHEdP8v77PIYhouzq2O84JpsSB+y0WcyLSGX+ECQ6k4md429o2Q9UiHG8cB5/u5187UzJXqnlyylu+dkuPDIsikZsMa05ItkPGG8g7JplofTqGXLbD/lbTpZXlRnpe5fP1Z7B63j3uVk1kt9gDveV/VVu341HlUHycUIrdAxEwtJ+ItR32+kqbgmkM2/brYekp0act8pSG72varxcWhwNAelqyrRUOoeI2Q9Ka15yOJs93hnwX1+phJqOeVD+YQ8rjxBw6lS4VHYUbSdDBtF1ulkOjX5R48nBS8s5kvFb3H4qlUevasSDkJah1OgI4CR07GR0Sw3dYDsyrYAHOS4ZcNKeWhIvuaUeAr0llHTXawC6K2LTp4kkK8qQqTSkC9zyFWlAmZk8yqSBTDmzcjNa5dArsRDlltV5lCMHJAUY165Ffcp+IZXqSvSIwh0j3MUaEeRBkbWv4dSbiF4LnX6DmfmoXGlpFCHu7pOqA+S2uVfwJrjzE68wSDVPYeMq8Qb/Vv0zqTpK5xkdAAZI/GvxR+pghgzvfOiE36/45NbLWG/QbMqRPpZmhee3/ZTJ4tcDrWXhsLuGnUZbngIRftZcaXOAqh63dH7C5jI5VTrlRAaa8PRAPbdV6MrhY1+tqqB2J3ma1HdYU/f5pTNC2Fs8bXHAuXm5elkOLdtkF3H/aA6gkJShjLW35mWQnUsdkY2GRqCNgCrd8whMYxcwZrk5f71mLKSRZ/kUZ10NPNuEaZeNuw3m1dN52ry2pFRf9wREjpw+iS/ncCKMDKU1x1HcxxTti6qI4RBvgqyoJqEqRtledDvg5W/VCdBhZ0/V4aRBdkZXf/g1mCjnIhd+9ImPDEWehi8XxpjyXyMWOk3oruqsewlr8gVWmKhPvl9wbpzIRvgMH9JNufqRl4kuQ5GpTM3dLKB9Rgh68WSGDOdyQuvrlF0lxs4hcpV+DSkDAZ6rh5Zmo+C83GOsVHVWJU4rduiM/gqaB5hv3KcJh0h/Avx23yIK52P86v/r3IEMnd5BEKYBRwQeTfqo77u9pEi80ZJYYtBQZu8AkQqX6svdszhI/J0eUK1rnvBGi8j58objiYuZ1oujVEV2tRigVG4QVRI+cFhNBl5F31j0gmYh/q23u93LpjhmPwTy2JMtvcvh3hyX6WSg2UpcmQJmngTTR+5IxLNQt8oJsOJqyX/Bv56ufkIcvtc8C+/rAYRmnnFToj16rAmTtqmoB6G47hO3HvGLx8UY+X5yFtS5JduoQsqUmWejGF2se3Q/6Jbf76c7qiKcbPSGmYoczDqCqva60+KwrTIJbqrhS4dsh4aY4U0JCYceSPrVKZgA0+LrEJojDvucDQKjHmrYPn8mjAKDlYomQrHwmEYkeldOIXhdpY/khSr2fErXLLh8STGEzUd6k+8cl6kI/eGDiHUP2KTptgxgkTnp9s009TcUWmxSwDUz0oU7RzBMH5y88juFaA8zglZ5WJ8fD5zXJeKPrck6WrluGEsaeKIeRzIZNUn+Kt8iAHGve2t3UftzdyOiC2nEsbNaLMulVObFiN5mn8O5nQHSF+mvWKF1oQbWE1g3NrYOtr9pLeZw0yQbaIvhnW/MHjFVg/ln9RfCaxvg8SXvfMVOcUYWSua3UcNvoNRG+NtkVUH7cLUT78j4KNBt+mX5D0tGKoxjKztztEzW+XA4Wc8BDDGXEkWqomXF7AmB8UYJuVhDmQ7vlhGT4sar8Qx+jCf/aabbmxVl410Io9D0QihZtnTxf4AsiYHDS3zX98ttADmFwWl0/hlUf+nFEZGR49aSfHD2TJOFOTM8yvEoMGazGHLkf1lUIjl90lhMB0qTUVkqOohxgp8DOjZYXx/h+x2SBVANk5+IKz3mm8VIMVw2AoFw8Ymr0t0nDC/B1IKIw4EE3pakY+Mlc+sBcpqUYA0SDBziTIPdkMJyzL7R1MQLk6KQI1bcZC6CJELzKCeFUDMwUhVyW8ikEthpJx09HSeFMpTQzGK10YiZ1KO0TDMiYKQclbYDzsHI0U5nYNsHWR2JqkE8p4zsaCsYYtvxwVVTBCPy8eqZhOIPZuUbFSTi3HjRchJcNDucssehDFyDQEqafVsXSX1CD23Y1tInuSsnY9drLCRAOXBqMAeL8a4sf3kESvjpFIVtNv1Mbby1CDrSpvIp8pIH0xHU9vouO8ucnuSLO4PQySoKLZagpFOyke23WXKMbN5VwU2NvLiilAx9MXuHlD2ht6w47E2wQgRkSW1ctDkH2aKxypgZPbdMz/sWNm9imE8ye8FDJE2mNsFmAkPNC98EMrHWYG4hoUGQClGqirVAGNFSyfWrOauMIGILctfPYvs6vl1JeRjoQEgjpG3wWERwK5P1CgErRLLGmHDNDCyvRqr7ANrEC4zHxcYN1tiMVbmMh63jg8PjlVKrcM2NQFKEwNs9azj1qh6DXvLwJ8X5KwqYNxsC43W9kH3sN2OvG3QPjgUCrb2m5Ur7CSWmPUhouVkzsbGbjhIQUsg4AG6LVVNloHOhJpZEA+xZbMFCUYOBWyESumeg2UYNz4J3zivDilOWT8T9PLabiTJU0zFNDUzzEMysKWrSwODt38m1H+1COPWb1RxjNnCOvB4LNDqCaJhuLoIDzAmhAwMQx8Uu4+y7Nu70MyryqnAx6NwsApg5OS3gEgJEVKigldoGobGFjhTzMWFTEawVlIW2HZ4hRgBp5M7aJTLHKgMYxsIIhMHyeJUO8cU4cAjheSNWD9kMYylGpIX9QHHpUEZSCZ8B4QUlefKVgBxUmKPV8NYZs6BHi+oB07L6qRyF2WTgthj/5eGD/HfiuKqlTHmVOrGMfI4DS7L3EA5r0S1oKM5+vyLLzG13Z8K7aZYjtEqYlM5H3Ndqzl5efFwbOSqy/4vPvvil7ppllnjghi35pZO2WDl19aDWUlxAOzkKUJokJweQ1D/7NNPP/3VP34ttheEOEbQK5as/OoPcF2IUEI53XIZYVPjV3bCzxnGTz/9dxGEVTCWlVvxlQvgrXeNva1cFH2DEjfJipQvv2MQv/vnijDSCRmtyObb5fMcFfcLgLtwUuX4FcMiTZ/uRgL9Jc3yf//9Hz4bv/tGbAOacoyRxZooYukdH2+qPdU/enhA6fCQi7E1Mgy2Yh7avH6jSC/0LuEgJlohksjf/vbXP37+xWcBFz/79p8rwri1G4nLaEaCzYNer31+2DtkXnA3WKDc5WJUG4+vfxiPveHtxEtH2iCaDos7nixMHYjwL//692+/pfi+C5j4P/98Irj9TIX5GIU81MODcNNkcNimI7jQSAiu8zfZvRwmACGdbehKCtaEQl3x4UFqD/zx288C/oX0ny+E92qrhDEImcddSbV9eD4/n7tdzWYQ3wEg7kxCZDcnHc8belPWCiEHp6FASGzdUPDnv/jmHzGI//FCfDOoGhg3D2K2N1jkK0vdaNBYLHKExPUIxMTG2HFdzw62Yc4wkkxl4uqYSps+1r74jg7Uv/z6O0qf/lkYYVWMvtnd5q9M2uTtS5/EuB+pAmpMK/O6cYoN655H52zWR0H6wPQvxJ9/81+/+tOfvv32z3/5+zdffvlNWXyjPkbAom1OPrcOCzMjoBcpQ2QMkn2l/GIbTk+TMP6B/van16+ab24o7W5sb28fVdm2rBpGv2tJUYjuoJdbHcJAns4xYF6oEcJRjquB5P/985u3Lza2a+0KWRUjc0CKKui7fDU5x9gPR+qYG8pCQ566pHPRfr5zs1t7z8saGAtDrWCT7YiRt4b72mILqRDKqehAbhYjazXlNHe2ltjVszrGsiIP0D48yIXp9TEVov0xd0RyVpejvvXh+4urJmcl9ToxiqSVe4cHXd7EBKenp5fgZJLjU0LSTExIhO13Xx1tb9zsLLXLZWWM4FCgyoOysX3OdZl96z13cQTUh7G0I9Kf7vr7Oi21w2VljKB1kKsd02i67ZyJq3JaHYfUf7UI7iD7+9Vs7l3NXlXZDm1CEBmxHAnXF8mPR6KRJoebJsPpTUmuZi0Y1WIdnyagHhy0WxmYoAgj6/nEJiXSz+oriyUwgipMDL9Ku3uYHtzgvCDKzzRL08RwsJJdg+tgrF43RyVM2rEs28QWXV1caTvLiZkHxejflgSpluVTsdz57RLb6NbAGIsD1MOYyvWAE53ohYUpkDxd3UAVwbixxY3nVKBUmwiwPzq9fVWYr3kqkMRYKcYje1k+pow/1qzmLrtvU+BF+dXyuyucjCIYl5+PaWkMDgA4GaZGK2TN0TWIiKZrX62Uiw+AEbTTERCKcVMdKmiR/2f97weGpQ0c29Zk9NuyBP8aMVZdCJnzYVggD5y6hs7aSvodo4lt6T5kCVORi96vyL6phRHUKLrOZpfPj1kO3USYYEJMA2NJS/Q0kcsz/KvGuLvQbiL1K2mIqXuA6i/EB+OoME5TjEQX1Xmn5o+DsVpFWUipWN3xob/qALzSkTSfjCnpg5fYYr4uxthYPawqdJiDpS7WUlABxH4B4HKEFawhbtER+t1KLYCq8zGnRVkBxna3y/aSDqnLBBDrKjSxB8rAtnVby+4yEey+/pAYNx7F5OpBlaYWAUhGvXZITFOCxvWtFbZ9lhXdsNLdz1HzzQPbAEcL1qkHOVvTCwEN+ilSE8eLteenOE3dTm258hExguXWBwTPUG+NVGt9yk09UfaAmkLVGmvBuFl7SVKEEMzGvCoOiON5f/TgcjXCWEtzJCG2bh1+OQo15RYZrYfXHRHGnGqAKhBf5+6CCjXWVz1YlOU+uA0Q1VlVaqLDg6gOjfxADiSGY7n+DlanK2ajOMaiLLEQqTOtKMZBuSjZBnVAnq6ajeUYX4QYa/rHCzbm9zKdE7YRtL4+WjUbyzE+CkfokhjVk/x6qpCQYiH7ycoRlmOMKpCWwwhOyvqnS1AfaYOVj1MRjM9C6626OZ6A2CpdBcf2TjFW7TkKYgygLaccQcMVaHEF5aImOA+BsbI1HoN4KdQ6ENkrjuOIYgw95GUwgst449J8ImIVt6vHuPXMDwAvg7Hn4rHAPu/hxmkfAePcBjiu2kQnIvV6+K6x+fvSxhTyy1XmOOpgrN3rgdL5AaA+VclCD0iK2qetFeNWqDzq5gE2w3HOOn2jov0gcGHLjbVinFfoLtHsIZzL4E4nbu4i3Lye1A+IcZmhOsfYG19dD3O2UkHa3pqEqgjGIGtVI3q8wBhGytWTFjiZEh4rkXK2Ni4K83GZfhZRYRYA1MH6fYdkZiWFuC6Z+kAYE/cC9fIuXWWF9Jcba2SjoG9VsTtpgtIBBMA8yURHpMObdXJRdB3rEj0QqHrMoH48jC2VM1+uy74RxRjYAMt4VpwEAtg/nY9XZNyspF5sOYz25pIBK85cBuAuLHD8ZJWFOHUxhjmd+k1JuPIKNIYSkkp63z0wxmX8Dq5MBvu31EpH2c2oPgrGJz4f64ceAV/vUCudDtf3D8BG4TVlS9jk/GEO7qYIGuszUith3Ao1ZJU+7HEs/KWh4ERhAZz1KkZxjIGlU6duxQfD6RrADs8gxO/XrRkrYixdV56Lkb8wdIZIeaeNVWLc3sqn7U+CHHCrDWpRW+Uevna/3ij6syskH+PObhG9bwQ022/UoXP+bZdvC//oSun7n0g/+WkhPV0TFf/VVZL3h/8HidL7bcn2ahwAAAAASUVORK5CYII="/>
          <p:cNvSpPr>
            <a:spLocks noChangeAspect="1" noChangeArrowheads="1"/>
          </p:cNvSpPr>
          <p:nvPr/>
        </p:nvSpPr>
        <p:spPr bwMode="auto">
          <a:xfrm>
            <a:off x="204788" y="1136650"/>
            <a:ext cx="228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425">
              <a:cs typeface="+mn-cs"/>
            </a:endParaRPr>
          </a:p>
        </p:txBody>
      </p:sp>
      <p:sp>
        <p:nvSpPr>
          <p:cNvPr id="4" name="AutoShape 6" descr="data:image/png;base64,iVBORw0KGgoAAAANSUhEUgAAAOMAAADeCAMAAAD4tEcNAAABX1BMVEX/8+O/2P/04rr35bz/9ubB2//E3f/KyMdseZCGgn+gtdX/+emlpaa6q4qgn6KjoJ2Yrc2opqKQo8HFtZODgoLNvZsAAADYK0D779/h1sjz59jt3Lbq39Daz8HPxbjg0K67sJnSxKbEuq3TyLuIgHjCtp3Zyqq9s6f//+/Atqq3rJe4z/SvpptqZF3czaxQSkWkm5Gos8VwamWQiH96c2upnH9bVU1tY06lnJI+Ny15fYeso5A5My+qwOOzpohIQj2LgGh/kKxGOijaHTjAkIu6LDywVlqsOEOCjJy8nZaedozOKz+PJCleVkepr7opJCCXi3NeaX0uKilZXmp9cmOPhXN7h5kaFA+SkI9UVlkfJjMuKBrf3t6OmKipSVCNUF2sZWVaLDBrKS14GiG/GyxdDxGBKTLdLEHMkIvcv7TLU1vSq6PRMUSwKzadZnhLVmilfnZmaHA4PEdJQ0QbEwAWZ4LxAAAfCklEQVR4nM1d+X/buJWnDdh1jaTN2JGGBEHKIiVRsimLEWlZsR0fO0fTbd1oEjtJj5ntbqedttvtbDr7/38WICmKB0iClOTM+yGxeZlfPuDdeJD+8LPV0aPon/RB7oFHP38Q+oP06HpfiB6flF9zf0mvmyWPNe7TV80ug/8vz548AO1+/xPp0WMgRAeqwEXdoed2ruNHWr3z1DW9dvTIZ0fbW+um7R0f46YAgUORy8D+tC9PFleCdrvVSl1zqEY/tqwXWxtrphVjBGD/VoHkfnFl6yBzl3oQv+Fg7SBXixE0ekMiIXemzi8Fx+3MXXTQxxGvnZPiGNksSh2hFP8ZgNMrR4MStKfPG+EZ0D3OPqkbxwjU8e56QVbA2E5hVL394x497p9sNXqN2cSREJQkCaLBSXit2uU8KYnxePDT9XKyylg9T1028yz3EuwDOjAvL5yRZ8tICgji4fxDcDAm5yiYmdrejwZjej6Ce63vDIfNyUydUHgQShGh4WVwsZoVOYyRMUl7YkDp7ujHgjE9WDfVmYEkpMud66YsxQkNTueXdrMyh94YaQ/Q6kAJOeuEWAVjQuaHb+gpVMRAedBPQJTg7xeCNfNl/INzSQTuMMP4Y+EjR9eBTsA/mIQo9U9jF7YP1c0UgXY4WME+HQkU41qFTiWMIM1I4MoSh5Adxwg208IqGqug9dvgjp3tHw3Gw/SBSz3NQh9j5y7+RM5E7s7vN/z70Y8HI2dq3SEeRvcueWE3Ziv4v/dCrOHt6Ok6B2slmZPVdeBUQlmUKT7OjfAWBdhqUOel3QugRsMAGuvUkJX4eJAVHne2PcXp8Yqc08QT/cEKGj9cz+4dZ7ZP7RxAbT1m+5EQo/Jhe30gq2AE3fPMMVVVT3Q5MymvGkmQXcq55xbGmJp57uVhdzIcjk4eD6PZjNwX6xutwhjpV790xq30lQDMJoappEAiI/5IAI4B9Yr3h8wSgkZfGwwUhIllk2iYQ9MeHq0LZBlGAELn/3Iys7Bxkj59OrapDYCNpA6B1iyyAQC4HQ7vRuO7k1N2EdQIQj5YGDf+IMI7G2sCWYIRNE5v784ZTaYmVfU/Tc5IoN72kf/iKYx6cx8EAI9PTx0kGdRxHuj+Odky7IzRwGhwtiYfqwzjpdJHIfkDLT7PgLo/s/23lc3U+8L+pEEBNm6fv9IwYkyTIrZBRFyCsigRvvlYGOMvA439haajyrFphyewlnpnSCbXLTCyNAVm0UBiOxzjAX/9kTDaJKYaoHU/Y+DYBG2MPL0fOYxm+pUh0l9PpoiDkJ2EyEh/FYr8I/Gxd3c/7MQ+NSH3VAi17k7UOy023qCSFq107OmYZwTNn5T9KsrHwehz7DomUCAk7uXJyHz3OjnYcBYjzHAqcdYkqQNwvCYPqwxj6+T29DlOvAs2dVm+MBM8ggqW0lSMkc7t5GlFP1uTYV6MEfSGtqxZ6bejL5eSi7yxWoYxPRD677e31jJYyzBayThNLpEERuxTZsYVYKQDAbnjD2sx6MowDkQASsn5CIlOFEUhXN8ydsuCz3T809mJED5bh61TgrEhihHqC8EEB76hltUnqVvM+RyWiRYeMp4+2dhetQtSxsdpXxCkHHENagFPoV6gOoJbwmjQYjJD2fxqZ2fFzmSpDTAmgiAtZuvJ7Go9fF+lWOhQCjidMJIgQuSMcnJrdews1Y/7nhBC6k6wtzUUA8nGnE+lGC02WmU9dRT/7O3e99+/2TnaWo2cLcXYGnFDb2mIpMPw6NREMLQ5RknTSu5ig5SjWhFyLHfoNZs7e6twKst95FmJeAzJ1ChQNq+0hZ81n5m5JBvUcuU9n3o5sqR4/9f819ujjWW5WY4RjEtER4iHmIhoUEqoU9kwC1lJp6yp5Y5oiCSTMvP7t0fb28uYQAIYO0IYKdOwkTkoK9ljyQu0rBEYfygcDd81X++9fbOELVuOURXESEEa2WEHNV0uNJRKJgKaEM1pUvqqPicZxp/dd9NVCTE27ovNR/91CecgtnUiIrb4jyRXBCF3KE+a9aVPwEe1y0uFBhhPCgeTACFF1/0gVZ17XTqK6CxAevNNbUaGYxW0Mnm3lWFkPqdOeB6mAEbiouDroOYTyshavJzPR9B2Vf6sXB4je0lLt0rMV+595GouddHd3vb20V4d9yuSOWDzMJqUwA/UBz+37OLXEH7bOmyEhh1FjPR/7d0Mbe89NdrrYqQWjZ+VAiyV2m51u92WD7Nl1ZlH2bc16wwH1FkEC7BtPZepaaCf7bAXD9i5JWLuxXSHetCidEzRbfZYoqlLoVLkq8FYbrvyIHrD+G/Q5ymUpx33bvyWGe1HL/b2ys29OMa2Ty0/uMg4qrYPWxVURxHx4j0CGDtc3UzByopz9uHs7MN7TfE+7JaIorgNECQ24jK13QL3y8ILqMQ65xO+yvsySMN9hbDgPUT985fFSYRCO4dhdAWtnJK3raU4plf8Pw6RQZ8X2f4I22+LBmwhxtaBuhqMsM6Ah9prvn+OdI1FPmO5MmR8eJEvbQsxnm+CxkpEDuEYeaWEOvxgCXXHwyRf7Jj8fi83pleAkWW4waVoqKOQip0LPkF5lHMmSJIlnVMoGR9q8BG0VQAOVoGxluKQHYefD5rzD1oJUx8peSDzMLLM8dXt3fXtCjCmM7BChOwr/l04mtsp75rlhLjDlYsRbKr7j2eTPupcTVfAxkxyUoAg1Rs5bJyPe5ie5Uh5yZ2THIwAPL597tk6fZaMa3t+sbeqIXGov2HnfJgokJtOCrG/9IGnQ7IYwf61J/URJ5ldk2ooDjgY2v2cc5FxD7MxfEjct1mjJ40RgJmnrUTtR3+3shkHJceWct9BNnP5yGwN92Z3gzlgMWM9hRE0bjur42BAVf1GiIdaP/8zQzP6IR18ZtINmfbZzd7ey69vormZxnhaR1sXUtXZCMnFpONZuV86JnSM9Ahh0g0iEtD7OcgkRtASDcKJv3JVxQEHjoYVz82zcHHEvcyjYRjo9LNmEM3jlSmM+6K5OGGqrv+Dsi3NzXmeHgvDJ/mYSmZDO3RHUhhP61gkhS+crk4SIl2GeJxjAsQysyk+oqRtDQ0eRjCzVz1UsVLnJpPV0fPFcdxLSxoXWCN0hOLoNlYwysHIrSpehur5/8z8yMMox8sP4yIbUp8SaYZmRDkXNOZhvFw5H2sEHCW/kCAPY1wtxq0LOKBqXTcRk7WyqWAmdOwgIZ2MdeyL5aiEqVY0DupM20CXU/HjV83EMJrxu3TDNhE2EaRel6JrxkAz3m6nMIJGx1sxG0l1rwVixb+JeFmZoygKwnHhifXIcPfBQWgQomAt+BnjndRYBS2nqL6tDtWZjZrivzYk0/TLQIPqzYGSMCmwMf+VBOyVFVMxzPnn8XwzIIbxpKwOozplUv2lNOc8stKiwff7k8XLbGHX/Kw5L7+HVE3Oz57vpjDeT3G2+H1Jkqv6HDjgCzRGyWEOJZ037qGOqMng3xjaOBTDohjYfJnACE48RdGUWhm0fELDakHHyHRBXjwgyJQC9/tTXUFfWqPDG/o6BWnmvIAfElMxv05ivGb1qNgkVImuznXUhl6lhy0cJ3yhRCCJrvOddazJskyNPx0jRYcylC0F+hghKzCR5fubJMZWxz9JKDfpd1kRzI6Wa1tzaaFsoPKaxcF9JFbeVw/nOyRUVRiWrusE4QFiLNRNOkGRlZ6PsyAOxv5RTI3yUwxoUOPIf2PiQVzNk8HRrEPO0L7wFQjJNSTmghsysDL14iAcsAi6gWU/BJvGuKneLe6FVMARCrQcJdKZr5YjP2EHI68SI+Pm6HBIXCqz4uWG6T8eGXbRXYqBiBF+VjhI6Q62+DlZW8zKZ8oUHPTFHcQZdzWgMYZ6XvCJ+7i4R41knYmsfNkMObIWamZ0vfzhKG3LqcO0hoSyohXqE0j0xP/psx36HlaFwZpYKIKmnpL1EmMvN1jUS8afEf0i72TtVfU2M67o4FaKUOpzSa1ZdC6hFJEO1cgj0fLQtLfZb/oDK2eISCRcsAexaWmZIiAW9JhmbfLNzVaH83dxntZks3bxJRVdt8edJHkukx0uPxrMISXpbbIsMm88Bq+lK7Yc/GFMxZLp24DR55AVYss834oaArw0Ff1QPF5iU9N0HLsKS51+mpMSEwyeITRcoZKAgzpDVrfCv5eqP2p303OY+BMMyoaBoWEZgbWr6KaC7Bsuxsv4E2Psx1RnRsz0j8sSNRekhMSDCj9ZCaWJIiGUs2ZnQTiZbIYmW2CRSMFJcjAmZdmPXEFNo1bs/B2IplOFpxFqFtCJQ6+bB82TPvL+76bTyPmAOCYRmfQJS6ipTsGSphuZEC6a5CRkodYZT6dT28Tz5WkhJa9Kiy2kDSlXZCP+qaly98dVEMrBpr6QINBiry6bNp2eTNa7u9u8uJyqqqe3XqhXcTORqqa2r07YZ6R2laZrOGtdwUEnh1O+ulUGbjhNHUNhROhAiECnl0/4pFOHNh7c0JkCNfWozDCpsmSDraiFsi9mo5HKyXcAcDJg3xmRq+u0ywyJxgxgYnVchxMVgUqhcUqf6ZOs6BYj2/U813EpObZOB3PW2YQGw7iwcnxNCROL3BKX674Z6v+MBotCSV5ubsJWZ0zvjrNlK/T3wej29Pbu9OSOY3wI2m2LkSoHpA0cymKO4w9HJpTjwcbCmDtkNcLB/ITay0Vqh4fxktLJJQD72eV7CL/eDxbv3nOWzNtOPS+bcbhvZRx/xkinjxYWJdSLzS5mtVKg7CM+PSrGGNbpZDEiTX8XLmQF99mvjtwlikD6Hi8ZBx3v6mI6555cFuVjgTpWZCnHIRbWAyQxsur254/nEI95cPCkfjGuxo+Xob4xwb4QhVTrlzw+4DOUTHcvXskijJHandPrqAwLPOZFYmWxtSDc1+vwsxCoQ+WY5ofrTK3EXpKxr2aQ+f4mUaxTjBFBXyZARCfipHEdP8v77PIYhouzq2O84JpsSB+y0WcyLSGX+ECQ6k4md429o2Q9UiHG8cB5/u5187UzJXqnlyylu+dkuPDIsikZsMa05ItkPGG8g7JplofTqGXLbD/lbTpZXlRnpe5fP1Z7B63j3uVk1kt9gDveV/VVu341HlUHycUIrdAxEwtJ+ItR32+kqbgmkM2/brYekp0act8pSG72varxcWhwNAelqyrRUOoeI2Q9Ka15yOJs93hnwX1+phJqOeVD+YQ8rjxBw6lS4VHYUbSdDBtF1ulkOjX5R48nBS8s5kvFb3H4qlUevasSDkJah1OgI4CR07GR0Sw3dYDsyrYAHOS4ZcNKeWhIvuaUeAr0llHTXawC6K2LTp4kkK8qQqTSkC9zyFWlAmZk8yqSBTDmzcjNa5dArsRDlltV5lCMHJAUY165Ffcp+IZXqSvSIwh0j3MUaEeRBkbWv4dSbiF4LnX6DmfmoXGlpFCHu7pOqA+S2uVfwJrjzE68wSDVPYeMq8Qb/Vv0zqTpK5xkdAAZI/GvxR+pghgzvfOiE36/45NbLWG/QbMqRPpZmhee3/ZTJ4tcDrWXhsLuGnUZbngIRftZcaXOAqh63dH7C5jI5VTrlRAaa8PRAPbdV6MrhY1+tqqB2J3ma1HdYU/f5pTNC2Fs8bXHAuXm5elkOLdtkF3H/aA6gkJShjLW35mWQnUsdkY2GRqCNgCrd8whMYxcwZrk5f71mLKSRZ/kUZ10NPNuEaZeNuw3m1dN52ry2pFRf9wREjpw+iS/ncCKMDKU1x1HcxxTti6qI4RBvgqyoJqEqRtledDvg5W/VCdBhZ0/V4aRBdkZXf/g1mCjnIhd+9ImPDEWehi8XxpjyXyMWOk3oruqsewlr8gVWmKhPvl9wbpzIRvgMH9JNufqRl4kuQ5GpTM3dLKB9Rgh68WSGDOdyQuvrlF0lxs4hcpV+DSkDAZ6rh5Zmo+C83GOsVHVWJU4rduiM/gqaB5hv3KcJh0h/Avx23yIK52P86v/r3IEMnd5BEKYBRwQeTfqo77u9pEi80ZJYYtBQZu8AkQqX6svdszhI/J0eUK1rnvBGi8j58objiYuZ1oujVEV2tRigVG4QVRI+cFhNBl5F31j0gmYh/q23u93LpjhmPwTy2JMtvcvh3hyX6WSg2UpcmQJmngTTR+5IxLNQt8oJsOJqyX/Bv56ufkIcvtc8C+/rAYRmnnFToj16rAmTtqmoB6G47hO3HvGLx8UY+X5yFtS5JduoQsqUmWejGF2se3Q/6Jbf76c7qiKcbPSGmYoczDqCqva60+KwrTIJbqrhS4dsh4aY4U0JCYceSPrVKZgA0+LrEJojDvucDQKjHmrYPn8mjAKDlYomQrHwmEYkeldOIXhdpY/khSr2fErXLLh8STGEzUd6k+8cl6kI/eGDiHUP2KTptgxgkTnp9s009TcUWmxSwDUz0oU7RzBMH5y88juFaA8zglZ5WJ8fD5zXJeKPrck6WrluGEsaeKIeRzIZNUn+Kt8iAHGve2t3UftzdyOiC2nEsbNaLMulVObFiN5mn8O5nQHSF+mvWKF1oQbWE1g3NrYOtr9pLeZw0yQbaIvhnW/MHjFVg/ln9RfCaxvg8SXvfMVOcUYWSua3UcNvoNRG+NtkVUH7cLUT78j4KNBt+mX5D0tGKoxjKztztEzW+XA4Wc8BDDGXEkWqomXF7AmB8UYJuVhDmQ7vlhGT4sar8Qx+jCf/aabbmxVl410Io9D0QihZtnTxf4AsiYHDS3zX98ttADmFwWl0/hlUf+nFEZGR49aSfHD2TJOFOTM8yvEoMGazGHLkf1lUIjl90lhMB0qTUVkqOohxgp8DOjZYXx/h+x2SBVANk5+IKz3mm8VIMVw2AoFw8Ymr0t0nDC/B1IKIw4EE3pakY+Mlc+sBcpqUYA0SDBziTIPdkMJyzL7R1MQLk6KQI1bcZC6CJELzKCeFUDMwUhVyW8ikEthpJx09HSeFMpTQzGK10YiZ1KO0TDMiYKQclbYDzsHI0U5nYNsHWR2JqkE8p4zsaCsYYtvxwVVTBCPy8eqZhOIPZuUbFSTi3HjRchJcNDucssehDFyDQEqafVsXSX1CD23Y1tInuSsnY9drLCRAOXBqMAeL8a4sf3kESvjpFIVtNv1Mbby1CDrSpvIp8pIH0xHU9vouO8ucnuSLO4PQySoKLZagpFOyke23WXKMbN5VwU2NvLiilAx9MXuHlD2ht6w47E2wQgRkSW1ctDkH2aKxypgZPbdMz/sWNm9imE8ye8FDJE2mNsFmAkPNC98EMrHWYG4hoUGQClGqirVAGNFSyfWrOauMIGILctfPYvs6vl1JeRjoQEgjpG3wWERwK5P1CgErRLLGmHDNDCyvRqr7ANrEC4zHxcYN1tiMVbmMh63jg8PjlVKrcM2NQFKEwNs9azj1qh6DXvLwJ8X5KwqYNxsC43W9kH3sN2OvG3QPjgUCrb2m5Ur7CSWmPUhouVkzsbGbjhIQUsg4AG6LVVNloHOhJpZEA+xZbMFCUYOBWyESumeg2UYNz4J3zivDilOWT8T9PLabiTJU0zFNDUzzEMysKWrSwODt38m1H+1COPWb1RxjNnCOvB4LNDqCaJhuLoIDzAmhAwMQx8Uu4+y7Nu70MyryqnAx6NwsApg5OS3gEgJEVKigldoGobGFjhTzMWFTEawVlIW2HZ4hRgBp5M7aJTLHKgMYxsIIhMHyeJUO8cU4cAjheSNWD9kMYylGpIX9QHHpUEZSCZ8B4QUlefKVgBxUmKPV8NYZs6BHi+oB07L6qRyF2WTgthj/5eGD/HfiuKqlTHmVOrGMfI4DS7L3EA5r0S1oKM5+vyLLzG13Z8K7aZYjtEqYlM5H3Ndqzl5efFwbOSqy/4vPvvil7ppllnjghi35pZO2WDl19aDWUlxAOzkKUJokJweQ1D/7NNPP/3VP34ttheEOEbQK5as/OoPcF2IUEI53XIZYVPjV3bCzxnGTz/9dxGEVTCWlVvxlQvgrXeNva1cFH2DEjfJipQvv2MQv/vnijDSCRmtyObb5fMcFfcLgLtwUuX4FcMiTZ/uRgL9Jc3yf//9Hz4bv/tGbAOacoyRxZooYukdH2+qPdU/enhA6fCQi7E1Mgy2Yh7avH6jSC/0LuEgJlohksjf/vbXP37+xWcBFz/79p8rwri1G4nLaEaCzYNer31+2DtkXnA3WKDc5WJUG4+vfxiPveHtxEtH2iCaDos7nixMHYjwL//692+/pfi+C5j4P/98Irj9TIX5GIU81MODcNNkcNimI7jQSAiu8zfZvRwmACGdbehKCtaEQl3x4UFqD/zx288C/oX0ny+E92qrhDEImcddSbV9eD4/n7tdzWYQ3wEg7kxCZDcnHc8belPWCiEHp6FASGzdUPDnv/jmHzGI//FCfDOoGhg3D2K2N1jkK0vdaNBYLHKExPUIxMTG2HFdzw62Yc4wkkxl4uqYSps+1r74jg7Uv/z6O0qf/lkYYVWMvtnd5q9M2uTtS5/EuB+pAmpMK/O6cYoN655H52zWR0H6wPQvxJ9/81+/+tOfvv32z3/5+zdffvlNWXyjPkbAom1OPrcOCzMjoBcpQ2QMkn2l/GIbTk+TMP6B/van16+ab24o7W5sb28fVdm2rBpGv2tJUYjuoJdbHcJAns4xYF6oEcJRjquB5P/985u3Lza2a+0KWRUjc0CKKui7fDU5x9gPR+qYG8pCQ566pHPRfr5zs1t7z8saGAtDrWCT7YiRt4b72mILqRDKqehAbhYjazXlNHe2ltjVszrGsiIP0D48yIXp9TEVov0xd0RyVpejvvXh+4urJmcl9ToxiqSVe4cHXd7EBKenp5fgZJLjU0LSTExIhO13Xx1tb9zsLLXLZWWM4FCgyoOysX3OdZl96z13cQTUh7G0I9Kf7vr7Oi21w2VljKB1kKsd02i67ZyJq3JaHYfUf7UI7iD7+9Vs7l3NXlXZDm1CEBmxHAnXF8mPR6KRJoebJsPpTUmuZi0Y1WIdnyagHhy0WxmYoAgj6/nEJiXSz+oriyUwgipMDL9Ku3uYHtzgvCDKzzRL08RwsJJdg+tgrF43RyVM2rEs28QWXV1caTvLiZkHxejflgSpluVTsdz57RLb6NbAGIsD1MOYyvWAE53ohYUpkDxd3UAVwbixxY3nVKBUmwiwPzq9fVWYr3kqkMRYKcYje1k+pow/1qzmLrtvU+BF+dXyuyucjCIYl5+PaWkMDgA4GaZGK2TN0TWIiKZrX62Uiw+AEbTTERCKcVMdKmiR/2f97weGpQ0c29Zk9NuyBP8aMVZdCJnzYVggD5y6hs7aSvodo4lt6T5kCVORi96vyL6phRHUKLrOZpfPj1kO3USYYEJMA2NJS/Q0kcsz/KvGuLvQbiL1K2mIqXuA6i/EB+OoME5TjEQX1Xmn5o+DsVpFWUipWN3xob/qALzSkTSfjCnpg5fYYr4uxthYPawqdJiDpS7WUlABxH4B4HKEFawhbtER+t1KLYCq8zGnRVkBxna3y/aSDqnLBBDrKjSxB8rAtnVby+4yEey+/pAYNx7F5OpBlaYWAUhGvXZITFOCxvWtFbZ9lhXdsNLdz1HzzQPbAEcL1qkHOVvTCwEN+ilSE8eLteenOE3dTm258hExguXWBwTPUG+NVGt9yk09UfaAmkLVGmvBuFl7SVKEEMzGvCoOiON5f/TgcjXCWEtzJCG2bh1+OQo15RYZrYfXHRHGnGqAKhBf5+6CCjXWVz1YlOU+uA0Q1VlVaqLDg6gOjfxADiSGY7n+DlanK2ajOMaiLLEQqTOtKMZBuSjZBnVAnq6ajeUYX4QYa/rHCzbm9zKdE7YRtL4+WjUbyzE+CkfokhjVk/x6qpCQYiH7ycoRlmOMKpCWwwhOyvqnS1AfaYOVj1MRjM9C6626OZ6A2CpdBcf2TjFW7TkKYgygLaccQcMVaHEF5aImOA+BsbI1HoN4KdQ6ENkrjuOIYgw95GUwgst449J8ImIVt6vHuPXMDwAvg7Hn4rHAPu/hxmkfAePcBjiu2kQnIvV6+K6x+fvSxhTyy1XmOOpgrN3rgdL5AaA+VclCD0iK2qetFeNWqDzq5gE2w3HOOn2jov0gcGHLjbVinFfoLtHsIZzL4E4nbu4i3Lye1A+IcZmhOsfYG19dD3O2UkHa3pqEqgjGIGtVI3q8wBhGytWTFjiZEh4rkXK2Ni4K83GZfhZRYRYA1MH6fYdkZiWFuC6Z+kAYE/cC9fIuXWWF9Jcba2SjoG9VsTtpgtIBBMA8yURHpMObdXJRdB3rEj0QqHrMoH48jC2VM1+uy74RxRjYAMt4VpwEAtg/nY9XZNyspF5sOYz25pIBK85cBuAuLHD8ZJWFOHUxhjmd+k1JuPIKNIYSkkp63z0wxmX8Dq5MBvu31EpH2c2oPgrGJz4f64ceAV/vUCudDtf3D8BG4TVlS9jk/GEO7qYIGuszUith3Ao1ZJU+7HEs/KWh4ERhAZz1KkZxjIGlU6duxQfD6RrADs8gxO/XrRkrYixdV56Lkb8wdIZIeaeNVWLc3sqn7U+CHHCrDWpRW+Uevna/3ij6syskH+PObhG9bwQ022/UoXP+bZdvC//oSun7n0g/+WkhPV0TFf/VVZL3h/8HidL7bcn2ahwAAAAASUVORK5CYII="/>
          <p:cNvSpPr>
            <a:spLocks noChangeAspect="1" noChangeArrowheads="1"/>
          </p:cNvSpPr>
          <p:nvPr/>
        </p:nvSpPr>
        <p:spPr bwMode="auto">
          <a:xfrm>
            <a:off x="204788" y="1136650"/>
            <a:ext cx="228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425">
              <a:cs typeface="+mn-cs"/>
            </a:endParaRPr>
          </a:p>
        </p:txBody>
      </p:sp>
      <p:sp>
        <p:nvSpPr>
          <p:cNvPr id="5" name="AutoShape 8" descr="Resultado de imagem para mapa do brasil com rio de janeirip"/>
          <p:cNvSpPr>
            <a:spLocks noChangeAspect="1" noChangeArrowheads="1"/>
          </p:cNvSpPr>
          <p:nvPr/>
        </p:nvSpPr>
        <p:spPr bwMode="auto">
          <a:xfrm>
            <a:off x="204788" y="1136650"/>
            <a:ext cx="228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425">
              <a:cs typeface="+mn-cs"/>
            </a:endParaRPr>
          </a:p>
        </p:txBody>
      </p:sp>
      <p:pic>
        <p:nvPicPr>
          <p:cNvPr id="27654" name="Imagem 10" descr="33321925012_303734fc97_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32637" y="175078"/>
            <a:ext cx="7878726" cy="63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0000" tIns="45000" rIns="90000" bIns="4500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A6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ejaVu Sans" pitchFamily="34" charset="0"/>
              </a:defRPr>
            </a:lvl1pPr>
          </a:lstStyle>
          <a:p>
            <a:pPr>
              <a:defRPr/>
            </a:pPr>
            <a:r>
              <a:rPr lang="pt-BR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MISSÃO DO EXÉRCITO</a:t>
            </a:r>
            <a:endParaRPr lang="pt-BR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AutoShape 2" descr="Resultado de imagem para EXERCITO OPERAÇÃO CARI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3" name="Grupo 3"/>
          <p:cNvGrpSpPr/>
          <p:nvPr/>
        </p:nvGrpSpPr>
        <p:grpSpPr>
          <a:xfrm>
            <a:off x="0" y="3722480"/>
            <a:ext cx="9144000" cy="3061971"/>
            <a:chOff x="0" y="3861048"/>
            <a:chExt cx="9144000" cy="2995364"/>
          </a:xfrm>
        </p:grpSpPr>
        <p:sp>
          <p:nvSpPr>
            <p:cNvPr id="16" name="AutoShape 4"/>
            <p:cNvSpPr>
              <a:spLocks noChangeArrowheads="1"/>
            </p:cNvSpPr>
            <p:nvPr/>
          </p:nvSpPr>
          <p:spPr bwMode="gray">
            <a:xfrm>
              <a:off x="0" y="3861048"/>
              <a:ext cx="9144000" cy="2995364"/>
            </a:xfrm>
            <a:prstGeom prst="roundRect">
              <a:avLst>
                <a:gd name="adj" fmla="val 10889"/>
              </a:avLst>
            </a:prstGeom>
            <a:solidFill>
              <a:srgbClr val="172E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endPara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cs typeface="Calibri" charset="0"/>
              </a:endParaRPr>
            </a:p>
          </p:txBody>
        </p:sp>
        <p:sp>
          <p:nvSpPr>
            <p:cNvPr id="17" name="CaixaDeTexto 2"/>
            <p:cNvSpPr txBox="1"/>
            <p:nvPr/>
          </p:nvSpPr>
          <p:spPr>
            <a:xfrm>
              <a:off x="215517" y="3943892"/>
              <a:ext cx="8712966" cy="2239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9033" algn="ctr"/>
              <a:r>
                <a:rPr lang="pt-BR" sz="2400" dirty="0">
                  <a:solidFill>
                    <a:srgbClr val="FFFFFF"/>
                  </a:solidFill>
                  <a:cs typeface="Calibri" charset="0"/>
                </a:rPr>
                <a:t>Art 142. As Forças Armadas, constituídas pela Marinha, pelo Exército e pela Aeronáutica, são</a:t>
              </a:r>
              <a:r>
                <a:rPr lang="pt-BR" sz="2400" dirty="0">
                  <a:solidFill>
                    <a:srgbClr val="FFFF00"/>
                  </a:solidFill>
                  <a:cs typeface="Calibri" charset="0"/>
                </a:rPr>
                <a:t> </a:t>
              </a:r>
              <a:r>
                <a:rPr lang="pt-BR" sz="2400" b="1" u="sng" dirty="0">
                  <a:solidFill>
                    <a:srgbClr val="FFFF00"/>
                  </a:solidFill>
                  <a:cs typeface="Calibri" charset="0"/>
                </a:rPr>
                <a:t>instituições nacionais permanentes e regulares</a:t>
              </a:r>
              <a:r>
                <a:rPr lang="pt-BR" sz="2400" b="1" dirty="0">
                  <a:solidFill>
                    <a:srgbClr val="FFFF00"/>
                  </a:solidFill>
                  <a:cs typeface="Calibri" charset="0"/>
                </a:rPr>
                <a:t>, </a:t>
              </a:r>
              <a:r>
                <a:rPr lang="pt-BR" sz="2400" dirty="0">
                  <a:solidFill>
                    <a:srgbClr val="FF0000"/>
                  </a:solidFill>
                  <a:cs typeface="Calibri" charset="0"/>
                </a:rPr>
                <a:t>organizadas com </a:t>
              </a:r>
              <a:r>
                <a:rPr lang="pt-BR" sz="2400" b="1" u="sng" dirty="0">
                  <a:solidFill>
                    <a:srgbClr val="FF0000"/>
                  </a:solidFill>
                  <a:cs typeface="Calibri" charset="0"/>
                </a:rPr>
                <a:t>base na hierarquia e na disciplina</a:t>
              </a:r>
              <a:r>
                <a:rPr lang="pt-BR" sz="2400" dirty="0">
                  <a:solidFill>
                    <a:schemeClr val="bg1"/>
                  </a:solidFill>
                  <a:cs typeface="Calibri" charset="0"/>
                </a:rPr>
                <a:t>,</a:t>
              </a:r>
              <a:r>
                <a:rPr lang="pt-BR" sz="2400" dirty="0">
                  <a:solidFill>
                    <a:srgbClr val="FFFFFF"/>
                  </a:solidFill>
                  <a:cs typeface="Calibri" charset="0"/>
                </a:rPr>
                <a:t> sob a</a:t>
              </a:r>
            </a:p>
            <a:p>
              <a:pPr marL="449033" algn="ctr"/>
              <a:r>
                <a:rPr lang="pt-BR" sz="2400" dirty="0">
                  <a:solidFill>
                    <a:srgbClr val="FFFFFF"/>
                  </a:solidFill>
                  <a:cs typeface="Calibri" charset="0"/>
                </a:rPr>
                <a:t>autoridade suprema do Presidente da República, e </a:t>
              </a:r>
              <a:r>
                <a:rPr lang="pt-BR" sz="2400" b="1" u="sng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Calibri" charset="0"/>
                </a:rPr>
                <a:t>destinam-se à defesa da </a:t>
              </a:r>
              <a:r>
                <a:rPr lang="pt-BR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Calibri" charset="0"/>
                </a:rPr>
                <a:t> </a:t>
              </a:r>
              <a:r>
                <a:rPr lang="pt-BR" sz="2400" b="1" u="sng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Calibri" charset="0"/>
                </a:rPr>
                <a:t>Pátria, à garantia dos poderes constitucionais e, por iniciativa de qualquer destes, da lei e da ordem</a:t>
              </a:r>
              <a:r>
                <a:rPr lang="pt-BR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Calibri" charset="0"/>
                </a:rPr>
                <a:t>.</a:t>
              </a:r>
              <a:endPara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462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01 porta abert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9496"/>
            <a:ext cx="9144000" cy="491164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8583" y="1682192"/>
            <a:ext cx="3285619" cy="3285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Seta: para Cima 1"/>
          <p:cNvSpPr/>
          <p:nvPr/>
        </p:nvSpPr>
        <p:spPr>
          <a:xfrm>
            <a:off x="1064474" y="4205995"/>
            <a:ext cx="7353837" cy="2786743"/>
          </a:xfrm>
          <a:prstGeom prst="upArrow">
            <a:avLst>
              <a:gd name="adj1" fmla="val 54724"/>
              <a:gd name="adj2" fmla="val 52773"/>
            </a:avLst>
          </a:prstGeom>
          <a:solidFill>
            <a:schemeClr val="accent3">
              <a:lumMod val="50000"/>
            </a:schemeClr>
          </a:solidFill>
          <a:ln>
            <a:solidFill>
              <a:srgbClr val="0060A8">
                <a:alpha val="5000"/>
              </a:srgbClr>
            </a:solidFill>
          </a:ln>
          <a:scene3d>
            <a:camera prst="perspectiveRelaxedModerately">
              <a:rot lat="18000000" lon="0" rev="0"/>
            </a:camera>
            <a:lightRig rig="threePt" dir="t"/>
          </a:scene3d>
          <a:sp3d extrusionH="2286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263" fontAlgn="base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4000" b="1" dirty="0">
                <a:ln w="17780" cmpd="sng">
                  <a:solidFill>
                    <a:srgbClr val="00CC99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T0DOS ESTÃO CONVIDADOS A PARTICIPAR!!!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7553" y="-626133"/>
            <a:ext cx="922254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800" b="1" dirty="0" smtClean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OPORTUNIDADE</a:t>
            </a:r>
          </a:p>
          <a:p>
            <a:pPr algn="ctr"/>
            <a:endParaRPr lang="pt-BR" sz="48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658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3"/>
          <p:cNvSpPr>
            <a:spLocks noChangeArrowheads="1"/>
          </p:cNvSpPr>
          <p:nvPr/>
        </p:nvSpPr>
        <p:spPr bwMode="auto">
          <a:xfrm>
            <a:off x="6769011" y="3935816"/>
            <a:ext cx="1468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latin typeface="Arial Black" pitchFamily="34" charset="0"/>
                <a:ea typeface="MS PGothic" pitchFamily="34" charset="-128"/>
              </a:rPr>
              <a:t>4</a:t>
            </a:r>
            <a:r>
              <a:rPr lang="en-US" sz="1200" b="1" dirty="0" smtClean="0">
                <a:latin typeface="Arial Black" pitchFamily="34" charset="0"/>
                <a:ea typeface="MS PGothic" pitchFamily="34" charset="-128"/>
              </a:rPr>
              <a:t>,1 Bi</a:t>
            </a:r>
            <a:endParaRPr lang="pt-BR" sz="1200" b="1" dirty="0">
              <a:latin typeface="Calibri" pitchFamily="34" charset="0"/>
            </a:endParaRPr>
          </a:p>
        </p:txBody>
      </p:sp>
      <p:sp>
        <p:nvSpPr>
          <p:cNvPr id="65" name="CustomShape 13"/>
          <p:cNvSpPr>
            <a:spLocks noChangeArrowheads="1"/>
          </p:cNvSpPr>
          <p:nvPr/>
        </p:nvSpPr>
        <p:spPr bwMode="auto">
          <a:xfrm>
            <a:off x="3803099" y="3111740"/>
            <a:ext cx="1468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latin typeface="Arial Black" pitchFamily="34" charset="0"/>
                <a:ea typeface="MS PGothic" pitchFamily="34" charset="-128"/>
              </a:rPr>
              <a:t>2,4 Bi</a:t>
            </a:r>
            <a:endParaRPr lang="pt-BR" sz="1200" b="1" dirty="0">
              <a:latin typeface="Calibri" pitchFamily="34" charset="0"/>
            </a:endParaRPr>
          </a:p>
        </p:txBody>
      </p:sp>
      <p:sp>
        <p:nvSpPr>
          <p:cNvPr id="58370" name="Line 5"/>
          <p:cNvSpPr>
            <a:spLocks noChangeShapeType="1"/>
          </p:cNvSpPr>
          <p:nvPr/>
        </p:nvSpPr>
        <p:spPr bwMode="auto">
          <a:xfrm>
            <a:off x="1382713" y="6488113"/>
            <a:ext cx="6664325" cy="1587"/>
          </a:xfrm>
          <a:prstGeom prst="line">
            <a:avLst/>
          </a:prstGeom>
          <a:noFill/>
          <a:ln w="25560">
            <a:solidFill>
              <a:srgbClr val="0D0D0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8371" name="Line 6"/>
          <p:cNvSpPr>
            <a:spLocks noChangeShapeType="1"/>
          </p:cNvSpPr>
          <p:nvPr/>
        </p:nvSpPr>
        <p:spPr bwMode="auto">
          <a:xfrm flipH="1">
            <a:off x="1373188" y="1214438"/>
            <a:ext cx="9525" cy="5291137"/>
          </a:xfrm>
          <a:prstGeom prst="line">
            <a:avLst/>
          </a:prstGeom>
          <a:noFill/>
          <a:ln w="25560">
            <a:solidFill>
              <a:srgbClr val="0D0D0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8372" name="Line 7"/>
          <p:cNvSpPr>
            <a:spLocks noChangeShapeType="1"/>
          </p:cNvSpPr>
          <p:nvPr/>
        </p:nvSpPr>
        <p:spPr bwMode="auto">
          <a:xfrm>
            <a:off x="1373188" y="6469063"/>
            <a:ext cx="0" cy="125412"/>
          </a:xfrm>
          <a:prstGeom prst="line">
            <a:avLst/>
          </a:prstGeom>
          <a:noFill/>
          <a:ln w="3240">
            <a:solidFill>
              <a:srgbClr val="0D0D0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8373" name="Line 8"/>
          <p:cNvSpPr>
            <a:spLocks noChangeShapeType="1"/>
          </p:cNvSpPr>
          <p:nvPr/>
        </p:nvSpPr>
        <p:spPr bwMode="auto">
          <a:xfrm>
            <a:off x="4589463" y="6429375"/>
            <a:ext cx="0" cy="125413"/>
          </a:xfrm>
          <a:prstGeom prst="line">
            <a:avLst/>
          </a:prstGeom>
          <a:noFill/>
          <a:ln w="3240">
            <a:solidFill>
              <a:srgbClr val="0D0D0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8374" name="Line 9"/>
          <p:cNvSpPr>
            <a:spLocks noChangeShapeType="1"/>
          </p:cNvSpPr>
          <p:nvPr/>
        </p:nvSpPr>
        <p:spPr bwMode="auto">
          <a:xfrm>
            <a:off x="7840663" y="6429375"/>
            <a:ext cx="0" cy="125413"/>
          </a:xfrm>
          <a:prstGeom prst="line">
            <a:avLst/>
          </a:prstGeom>
          <a:noFill/>
          <a:ln w="3240">
            <a:solidFill>
              <a:srgbClr val="0D0D0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8375" name="Line 10"/>
          <p:cNvSpPr>
            <a:spLocks noChangeShapeType="1"/>
          </p:cNvSpPr>
          <p:nvPr/>
        </p:nvSpPr>
        <p:spPr bwMode="auto">
          <a:xfrm>
            <a:off x="5688013" y="6432550"/>
            <a:ext cx="0" cy="127000"/>
          </a:xfrm>
          <a:prstGeom prst="line">
            <a:avLst/>
          </a:prstGeom>
          <a:noFill/>
          <a:ln w="3240">
            <a:solidFill>
              <a:srgbClr val="0D0D0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8376" name="CustomShape 11"/>
          <p:cNvSpPr>
            <a:spLocks noChangeArrowheads="1"/>
          </p:cNvSpPr>
          <p:nvPr/>
        </p:nvSpPr>
        <p:spPr bwMode="auto">
          <a:xfrm>
            <a:off x="498475" y="6524625"/>
            <a:ext cx="1414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1400" b="1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2011</a:t>
            </a:r>
            <a:endParaRPr lang="pt-BR" sz="14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77" name="CustomShape 12"/>
          <p:cNvSpPr>
            <a:spLocks noChangeArrowheads="1"/>
          </p:cNvSpPr>
          <p:nvPr/>
        </p:nvSpPr>
        <p:spPr bwMode="auto">
          <a:xfrm>
            <a:off x="3892550" y="6511925"/>
            <a:ext cx="14128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1400" b="1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2025</a:t>
            </a:r>
            <a:endParaRPr lang="pt-BR" sz="14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78" name="CustomShape 13"/>
          <p:cNvSpPr>
            <a:spLocks noChangeArrowheads="1"/>
          </p:cNvSpPr>
          <p:nvPr/>
        </p:nvSpPr>
        <p:spPr bwMode="auto">
          <a:xfrm>
            <a:off x="7412038" y="6510338"/>
            <a:ext cx="890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1400" b="1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2040</a:t>
            </a:r>
            <a:endParaRPr lang="pt-BR" sz="14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79" name="CustomShape 14"/>
          <p:cNvSpPr>
            <a:spLocks noChangeArrowheads="1"/>
          </p:cNvSpPr>
          <p:nvPr/>
        </p:nvSpPr>
        <p:spPr bwMode="auto">
          <a:xfrm>
            <a:off x="4981575" y="6513513"/>
            <a:ext cx="14128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1400" b="1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2030</a:t>
            </a:r>
            <a:endParaRPr lang="pt-BR" sz="14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80" name="Line 18"/>
          <p:cNvSpPr>
            <a:spLocks noChangeShapeType="1"/>
          </p:cNvSpPr>
          <p:nvPr/>
        </p:nvSpPr>
        <p:spPr bwMode="auto">
          <a:xfrm flipH="1">
            <a:off x="1908175" y="1412875"/>
            <a:ext cx="4763" cy="5094288"/>
          </a:xfrm>
          <a:prstGeom prst="line">
            <a:avLst/>
          </a:prstGeom>
          <a:noFill/>
          <a:ln w="19080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8381" name="CustomShape 11"/>
          <p:cNvSpPr>
            <a:spLocks noChangeArrowheads="1"/>
          </p:cNvSpPr>
          <p:nvPr/>
        </p:nvSpPr>
        <p:spPr bwMode="auto">
          <a:xfrm>
            <a:off x="1731963" y="6519863"/>
            <a:ext cx="14128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1400" b="1" dirty="0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2015</a:t>
            </a:r>
            <a:endParaRPr lang="pt-BR" sz="1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82" name="Line 8"/>
          <p:cNvSpPr>
            <a:spLocks noChangeShapeType="1"/>
          </p:cNvSpPr>
          <p:nvPr/>
        </p:nvSpPr>
        <p:spPr bwMode="auto">
          <a:xfrm>
            <a:off x="2443163" y="6429375"/>
            <a:ext cx="0" cy="127000"/>
          </a:xfrm>
          <a:prstGeom prst="line">
            <a:avLst/>
          </a:prstGeom>
          <a:noFill/>
          <a:ln w="3240">
            <a:solidFill>
              <a:srgbClr val="0D0D0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8383" name="Line 8"/>
          <p:cNvSpPr>
            <a:spLocks noChangeShapeType="1"/>
          </p:cNvSpPr>
          <p:nvPr/>
        </p:nvSpPr>
        <p:spPr bwMode="auto">
          <a:xfrm>
            <a:off x="3522663" y="6429375"/>
            <a:ext cx="0" cy="125413"/>
          </a:xfrm>
          <a:prstGeom prst="line">
            <a:avLst/>
          </a:prstGeom>
          <a:noFill/>
          <a:ln w="3240">
            <a:solidFill>
              <a:srgbClr val="0D0D0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8384" name="CustomShape 12"/>
          <p:cNvSpPr>
            <a:spLocks noChangeArrowheads="1"/>
          </p:cNvSpPr>
          <p:nvPr/>
        </p:nvSpPr>
        <p:spPr bwMode="auto">
          <a:xfrm>
            <a:off x="2909219" y="6511925"/>
            <a:ext cx="14128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1400" b="1" dirty="0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2020</a:t>
            </a:r>
            <a:endParaRPr lang="pt-BR" sz="1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85" name="CustomShape 14"/>
          <p:cNvSpPr>
            <a:spLocks noChangeArrowheads="1"/>
          </p:cNvSpPr>
          <p:nvPr/>
        </p:nvSpPr>
        <p:spPr bwMode="auto">
          <a:xfrm>
            <a:off x="6059488" y="6507163"/>
            <a:ext cx="14128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1400" b="1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2035</a:t>
            </a:r>
            <a:endParaRPr lang="pt-BR" sz="14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86" name="Line 10"/>
          <p:cNvSpPr>
            <a:spLocks noChangeShapeType="1"/>
          </p:cNvSpPr>
          <p:nvPr/>
        </p:nvSpPr>
        <p:spPr bwMode="auto">
          <a:xfrm>
            <a:off x="6762750" y="6435725"/>
            <a:ext cx="0" cy="127000"/>
          </a:xfrm>
          <a:prstGeom prst="line">
            <a:avLst/>
          </a:prstGeom>
          <a:noFill/>
          <a:ln w="3240">
            <a:solidFill>
              <a:srgbClr val="0D0D0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8387" name="CustomShape 11"/>
          <p:cNvSpPr>
            <a:spLocks noChangeArrowheads="1"/>
          </p:cNvSpPr>
          <p:nvPr/>
        </p:nvSpPr>
        <p:spPr bwMode="auto">
          <a:xfrm>
            <a:off x="1173163" y="6524625"/>
            <a:ext cx="1414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1400" b="1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2012</a:t>
            </a:r>
            <a:endParaRPr lang="pt-BR" sz="14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88" name="CustomShape 13"/>
          <p:cNvSpPr>
            <a:spLocks noChangeArrowheads="1"/>
          </p:cNvSpPr>
          <p:nvPr/>
        </p:nvSpPr>
        <p:spPr bwMode="auto">
          <a:xfrm>
            <a:off x="-93663" y="4772209"/>
            <a:ext cx="1468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1200" b="1" dirty="0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Defesa CIBERNÉTICA</a:t>
            </a:r>
          </a:p>
        </p:txBody>
      </p:sp>
      <p:sp>
        <p:nvSpPr>
          <p:cNvPr id="58389" name="CustomShape 13"/>
          <p:cNvSpPr>
            <a:spLocks noChangeArrowheads="1"/>
          </p:cNvSpPr>
          <p:nvPr/>
        </p:nvSpPr>
        <p:spPr bwMode="auto">
          <a:xfrm>
            <a:off x="-82550" y="3892990"/>
            <a:ext cx="14668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1200" b="1" dirty="0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Defesa ANTIAÉREA</a:t>
            </a:r>
          </a:p>
        </p:txBody>
      </p:sp>
      <p:sp>
        <p:nvSpPr>
          <p:cNvPr id="58390" name="CustomShape 13"/>
          <p:cNvSpPr>
            <a:spLocks noChangeArrowheads="1"/>
          </p:cNvSpPr>
          <p:nvPr/>
        </p:nvSpPr>
        <p:spPr bwMode="auto">
          <a:xfrm>
            <a:off x="-80963" y="3115080"/>
            <a:ext cx="146685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1200" b="1" dirty="0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ASTROS</a:t>
            </a:r>
          </a:p>
        </p:txBody>
      </p:sp>
      <p:sp>
        <p:nvSpPr>
          <p:cNvPr id="58391" name="CustomShape 13"/>
          <p:cNvSpPr>
            <a:spLocks noChangeArrowheads="1"/>
          </p:cNvSpPr>
          <p:nvPr/>
        </p:nvSpPr>
        <p:spPr bwMode="auto">
          <a:xfrm>
            <a:off x="-79375" y="2349676"/>
            <a:ext cx="146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1200" b="1" dirty="0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SISFRON</a:t>
            </a:r>
          </a:p>
        </p:txBody>
      </p:sp>
      <p:sp>
        <p:nvSpPr>
          <p:cNvPr id="58392" name="CustomShape 13"/>
          <p:cNvSpPr>
            <a:spLocks noChangeArrowheads="1"/>
          </p:cNvSpPr>
          <p:nvPr/>
        </p:nvSpPr>
        <p:spPr bwMode="auto">
          <a:xfrm>
            <a:off x="-77788" y="1655763"/>
            <a:ext cx="146685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1200" b="1" dirty="0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GUARANI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14525" y="1676360"/>
            <a:ext cx="3773488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82" name="Retângulo 81"/>
          <p:cNvSpPr/>
          <p:nvPr/>
        </p:nvSpPr>
        <p:spPr>
          <a:xfrm>
            <a:off x="5684838" y="1676360"/>
            <a:ext cx="2159000" cy="276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58395" name="CustomShape 13"/>
          <p:cNvSpPr>
            <a:spLocks noChangeArrowheads="1"/>
          </p:cNvSpPr>
          <p:nvPr/>
        </p:nvSpPr>
        <p:spPr bwMode="auto">
          <a:xfrm>
            <a:off x="4687888" y="1644610"/>
            <a:ext cx="1468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Arial Black" pitchFamily="34" charset="0"/>
                <a:ea typeface="MS PGothic" pitchFamily="34" charset="-128"/>
              </a:rPr>
              <a:t>2030</a:t>
            </a:r>
            <a:endParaRPr lang="pt-BR" sz="1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8396" name="CustomShape 13"/>
          <p:cNvSpPr>
            <a:spLocks noChangeArrowheads="1"/>
          </p:cNvSpPr>
          <p:nvPr/>
        </p:nvSpPr>
        <p:spPr bwMode="auto">
          <a:xfrm>
            <a:off x="6848475" y="1635058"/>
            <a:ext cx="1468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itchFamily="34" charset="0"/>
                <a:ea typeface="MS PGothic" pitchFamily="34" charset="-128"/>
              </a:rPr>
              <a:t>2040</a:t>
            </a:r>
            <a:endParaRPr lang="pt-BR" sz="1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" name="Retângulo 83"/>
          <p:cNvSpPr/>
          <p:nvPr/>
        </p:nvSpPr>
        <p:spPr>
          <a:xfrm>
            <a:off x="1908175" y="2397632"/>
            <a:ext cx="175895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85" name="Retângulo 84"/>
          <p:cNvSpPr/>
          <p:nvPr/>
        </p:nvSpPr>
        <p:spPr>
          <a:xfrm>
            <a:off x="3667125" y="2397963"/>
            <a:ext cx="3095625" cy="276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58399" name="CustomShape 13"/>
          <p:cNvSpPr>
            <a:spLocks noChangeArrowheads="1"/>
          </p:cNvSpPr>
          <p:nvPr/>
        </p:nvSpPr>
        <p:spPr bwMode="auto">
          <a:xfrm>
            <a:off x="2703567" y="2350973"/>
            <a:ext cx="1468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Arial Black" pitchFamily="34" charset="0"/>
                <a:ea typeface="MS PGothic" pitchFamily="34" charset="-128"/>
              </a:rPr>
              <a:t>2021</a:t>
            </a:r>
            <a:endParaRPr lang="pt-BR" sz="1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8" name="Retângulo 87"/>
          <p:cNvSpPr/>
          <p:nvPr/>
        </p:nvSpPr>
        <p:spPr>
          <a:xfrm>
            <a:off x="1385888" y="3159530"/>
            <a:ext cx="1922316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89" name="Retângulo 88"/>
          <p:cNvSpPr/>
          <p:nvPr/>
        </p:nvSpPr>
        <p:spPr>
          <a:xfrm>
            <a:off x="3308204" y="3159530"/>
            <a:ext cx="898671" cy="276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58402" name="CustomShape 13"/>
          <p:cNvSpPr>
            <a:spLocks noChangeArrowheads="1"/>
          </p:cNvSpPr>
          <p:nvPr/>
        </p:nvSpPr>
        <p:spPr bwMode="auto">
          <a:xfrm>
            <a:off x="2346001" y="3120491"/>
            <a:ext cx="1468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Arial Black" pitchFamily="34" charset="0"/>
                <a:ea typeface="MS PGothic" pitchFamily="34" charset="-128"/>
              </a:rPr>
              <a:t>2018</a:t>
            </a:r>
            <a:endParaRPr lang="pt-BR" sz="1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8403" name="CustomShape 13"/>
          <p:cNvSpPr>
            <a:spLocks noChangeArrowheads="1"/>
          </p:cNvSpPr>
          <p:nvPr/>
        </p:nvSpPr>
        <p:spPr bwMode="auto">
          <a:xfrm>
            <a:off x="3243330" y="3120174"/>
            <a:ext cx="1468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itchFamily="34" charset="0"/>
                <a:ea typeface="MS PGothic" pitchFamily="34" charset="-128"/>
              </a:rPr>
              <a:t>2023</a:t>
            </a:r>
            <a:endParaRPr lang="pt-BR" sz="1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404" name="CustomShape 13"/>
          <p:cNvSpPr>
            <a:spLocks noChangeArrowheads="1"/>
          </p:cNvSpPr>
          <p:nvPr/>
        </p:nvSpPr>
        <p:spPr bwMode="auto">
          <a:xfrm>
            <a:off x="5795963" y="2347480"/>
            <a:ext cx="1468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itchFamily="34" charset="0"/>
                <a:ea typeface="MS PGothic" pitchFamily="34" charset="-128"/>
              </a:rPr>
              <a:t>2035</a:t>
            </a:r>
            <a:endParaRPr lang="pt-BR" sz="1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" name="Retângulo 91"/>
          <p:cNvSpPr/>
          <p:nvPr/>
        </p:nvSpPr>
        <p:spPr>
          <a:xfrm>
            <a:off x="1909763" y="3966096"/>
            <a:ext cx="3775075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93" name="Retângulo 92"/>
          <p:cNvSpPr/>
          <p:nvPr/>
        </p:nvSpPr>
        <p:spPr>
          <a:xfrm>
            <a:off x="5684837" y="3966096"/>
            <a:ext cx="1503142" cy="276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58407" name="CustomShape 13"/>
          <p:cNvSpPr>
            <a:spLocks noChangeArrowheads="1"/>
          </p:cNvSpPr>
          <p:nvPr/>
        </p:nvSpPr>
        <p:spPr bwMode="auto">
          <a:xfrm>
            <a:off x="4711741" y="3926395"/>
            <a:ext cx="1468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Arial Black" pitchFamily="34" charset="0"/>
                <a:ea typeface="MS PGothic" pitchFamily="34" charset="-128"/>
              </a:rPr>
              <a:t>2030</a:t>
            </a:r>
            <a:endParaRPr lang="pt-BR" sz="1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8408" name="CustomShape 13"/>
          <p:cNvSpPr>
            <a:spLocks noChangeArrowheads="1"/>
          </p:cNvSpPr>
          <p:nvPr/>
        </p:nvSpPr>
        <p:spPr bwMode="auto">
          <a:xfrm>
            <a:off x="6228478" y="3921633"/>
            <a:ext cx="146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itchFamily="34" charset="0"/>
                <a:ea typeface="MS PGothic" pitchFamily="34" charset="-128"/>
              </a:rPr>
              <a:t>2038</a:t>
            </a:r>
            <a:endParaRPr lang="pt-BR" sz="1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7" name="Retângulo 96"/>
          <p:cNvSpPr/>
          <p:nvPr/>
        </p:nvSpPr>
        <p:spPr>
          <a:xfrm>
            <a:off x="1911350" y="4805560"/>
            <a:ext cx="522288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98" name="Retângulo 97"/>
          <p:cNvSpPr/>
          <p:nvPr/>
        </p:nvSpPr>
        <p:spPr>
          <a:xfrm>
            <a:off x="2428875" y="4805560"/>
            <a:ext cx="1098550" cy="276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58411" name="CustomShape 13"/>
          <p:cNvSpPr>
            <a:spLocks noChangeArrowheads="1"/>
          </p:cNvSpPr>
          <p:nvPr/>
        </p:nvSpPr>
        <p:spPr bwMode="auto">
          <a:xfrm>
            <a:off x="1466850" y="4765859"/>
            <a:ext cx="1468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Arial Black" pitchFamily="34" charset="0"/>
                <a:ea typeface="MS PGothic" pitchFamily="34" charset="-128"/>
              </a:rPr>
              <a:t>2015</a:t>
            </a:r>
            <a:endParaRPr lang="pt-BR" sz="1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8412" name="CustomShape 13"/>
          <p:cNvSpPr>
            <a:spLocks noChangeArrowheads="1"/>
          </p:cNvSpPr>
          <p:nvPr/>
        </p:nvSpPr>
        <p:spPr bwMode="auto">
          <a:xfrm>
            <a:off x="2574779" y="4760315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itchFamily="34" charset="0"/>
                <a:ea typeface="MS PGothic" pitchFamily="34" charset="-128"/>
              </a:rPr>
              <a:t>2020</a:t>
            </a:r>
            <a:endParaRPr lang="pt-BR" sz="1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667625" y="2954054"/>
            <a:ext cx="190500" cy="22383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66" name="Retângulo 65"/>
          <p:cNvSpPr/>
          <p:nvPr/>
        </p:nvSpPr>
        <p:spPr>
          <a:xfrm>
            <a:off x="7667625" y="3417550"/>
            <a:ext cx="190500" cy="2254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58415" name="CaixaDeTexto 4"/>
          <p:cNvSpPr txBox="1">
            <a:spLocks noChangeArrowheads="1"/>
          </p:cNvSpPr>
          <p:nvPr/>
        </p:nvSpPr>
        <p:spPr bwMode="auto">
          <a:xfrm>
            <a:off x="7812088" y="2882617"/>
            <a:ext cx="1136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alibri" pitchFamily="34" charset="0"/>
              </a:rPr>
              <a:t>Planejado</a:t>
            </a:r>
            <a:endParaRPr lang="pt-BR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416" name="CaixaDeTexto 66"/>
          <p:cNvSpPr txBox="1">
            <a:spLocks noChangeArrowheads="1"/>
          </p:cNvSpPr>
          <p:nvPr/>
        </p:nvSpPr>
        <p:spPr bwMode="auto">
          <a:xfrm>
            <a:off x="7812088" y="3336574"/>
            <a:ext cx="1035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alibri" pitchFamily="34" charset="0"/>
              </a:rPr>
              <a:t>Ajustado</a:t>
            </a:r>
            <a:endParaRPr lang="pt-BR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8" name="Text Box 18"/>
          <p:cNvSpPr txBox="1">
            <a:spLocks noChangeArrowheads="1"/>
          </p:cNvSpPr>
          <p:nvPr/>
        </p:nvSpPr>
        <p:spPr bwMode="auto">
          <a:xfrm>
            <a:off x="301925" y="933540"/>
            <a:ext cx="8626416" cy="461665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A6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ejaVu Sans" pitchFamily="34" charset="0"/>
              </a:defRPr>
            </a:lvl1pPr>
          </a:lstStyle>
          <a:p>
            <a:pPr>
              <a:defRPr/>
            </a:pPr>
            <a:r>
              <a:rPr lang="pt-BR" sz="2400" dirty="0">
                <a:ln w="50800"/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IMPACTO DAS RESTRIÇÕES ORÇAMENTÁRIAS NO </a:t>
            </a:r>
            <a:r>
              <a:rPr lang="pt-BR" sz="2400" dirty="0" smtClean="0">
                <a:ln w="50800"/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CRONOGRAMA</a:t>
            </a:r>
            <a:endParaRPr lang="pt-BR" sz="2400" dirty="0">
              <a:ln w="50800"/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535827" y="202534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4" name="CustomShape 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PROGRAMAS  ESTRATÉGICOS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56" name="Retângulo 55"/>
          <p:cNvSpPr/>
          <p:nvPr/>
        </p:nvSpPr>
        <p:spPr>
          <a:xfrm>
            <a:off x="1909762" y="5627167"/>
            <a:ext cx="2028032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57" name="Retângulo 56"/>
          <p:cNvSpPr/>
          <p:nvPr/>
        </p:nvSpPr>
        <p:spPr>
          <a:xfrm>
            <a:off x="3937794" y="5627166"/>
            <a:ext cx="2828131" cy="276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>
              <a:solidFill>
                <a:prstClr val="white"/>
              </a:solidFill>
            </a:endParaRPr>
          </a:p>
        </p:txBody>
      </p:sp>
      <p:sp>
        <p:nvSpPr>
          <p:cNvPr id="58" name="CustomShape 13"/>
          <p:cNvSpPr>
            <a:spLocks noChangeArrowheads="1"/>
          </p:cNvSpPr>
          <p:nvPr/>
        </p:nvSpPr>
        <p:spPr bwMode="auto">
          <a:xfrm>
            <a:off x="2972016" y="5581407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  <a:ea typeface="MS PGothic" pitchFamily="34" charset="-128"/>
              </a:rPr>
              <a:t>2022</a:t>
            </a:r>
            <a:endParaRPr lang="pt-BR" sz="1200" b="1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9" name="CustomShape 13"/>
          <p:cNvSpPr>
            <a:spLocks noChangeArrowheads="1"/>
          </p:cNvSpPr>
          <p:nvPr/>
        </p:nvSpPr>
        <p:spPr bwMode="auto">
          <a:xfrm>
            <a:off x="5547055" y="5580562"/>
            <a:ext cx="1468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itchFamily="34" charset="0"/>
                <a:ea typeface="MS PGothic" pitchFamily="34" charset="-128"/>
              </a:rPr>
              <a:t>2035</a:t>
            </a:r>
            <a:endParaRPr lang="pt-BR" sz="1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CustomShape 13"/>
          <p:cNvSpPr>
            <a:spLocks noChangeArrowheads="1"/>
          </p:cNvSpPr>
          <p:nvPr/>
        </p:nvSpPr>
        <p:spPr bwMode="auto">
          <a:xfrm>
            <a:off x="287792" y="5634631"/>
            <a:ext cx="68429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1200" b="1" dirty="0" smtClean="0">
                <a:solidFill>
                  <a:srgbClr val="002060"/>
                </a:solidFill>
                <a:latin typeface="Arial Black" pitchFamily="34" charset="0"/>
                <a:ea typeface="MS PGothic" pitchFamily="34" charset="-128"/>
              </a:rPr>
              <a:t>OCOP</a:t>
            </a:r>
            <a:endParaRPr lang="pt-BR" sz="1200" b="1" dirty="0">
              <a:solidFill>
                <a:srgbClr val="002060"/>
              </a:solidFill>
              <a:latin typeface="Arial Black" pitchFamily="34" charset="0"/>
              <a:ea typeface="MS PGothic" pitchFamily="34" charset="-128"/>
            </a:endParaRPr>
          </a:p>
        </p:txBody>
      </p:sp>
      <p:sp>
        <p:nvSpPr>
          <p:cNvPr id="61" name="CustomShape 13"/>
          <p:cNvSpPr>
            <a:spLocks noChangeArrowheads="1"/>
          </p:cNvSpPr>
          <p:nvPr/>
        </p:nvSpPr>
        <p:spPr bwMode="auto">
          <a:xfrm>
            <a:off x="7434358" y="1634977"/>
            <a:ext cx="1468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latin typeface="Arial Black" pitchFamily="34" charset="0"/>
                <a:ea typeface="MS PGothic" pitchFamily="34" charset="-128"/>
              </a:rPr>
              <a:t>20,8 Bi</a:t>
            </a:r>
            <a:endParaRPr lang="pt-BR" sz="1200" b="1" dirty="0">
              <a:latin typeface="Calibri" pitchFamily="34" charset="0"/>
            </a:endParaRPr>
          </a:p>
        </p:txBody>
      </p:sp>
      <p:sp>
        <p:nvSpPr>
          <p:cNvPr id="62" name="CustomShape 13"/>
          <p:cNvSpPr>
            <a:spLocks noChangeArrowheads="1"/>
          </p:cNvSpPr>
          <p:nvPr/>
        </p:nvSpPr>
        <p:spPr bwMode="auto">
          <a:xfrm>
            <a:off x="6342656" y="2359717"/>
            <a:ext cx="1468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latin typeface="Arial Black" pitchFamily="34" charset="0"/>
                <a:ea typeface="MS PGothic" pitchFamily="34" charset="-128"/>
              </a:rPr>
              <a:t>11,9 Bi</a:t>
            </a:r>
            <a:endParaRPr lang="pt-BR" sz="1200" b="1" dirty="0">
              <a:latin typeface="Calibri" pitchFamily="34" charset="0"/>
            </a:endParaRPr>
          </a:p>
        </p:txBody>
      </p:sp>
      <p:sp>
        <p:nvSpPr>
          <p:cNvPr id="63" name="CustomShape 13"/>
          <p:cNvSpPr>
            <a:spLocks noChangeArrowheads="1"/>
          </p:cNvSpPr>
          <p:nvPr/>
        </p:nvSpPr>
        <p:spPr bwMode="auto">
          <a:xfrm>
            <a:off x="3109938" y="4768266"/>
            <a:ext cx="1468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latin typeface="Arial Black" pitchFamily="34" charset="0"/>
                <a:ea typeface="MS PGothic" pitchFamily="34" charset="-128"/>
              </a:rPr>
              <a:t>0,4 Bi</a:t>
            </a:r>
            <a:endParaRPr lang="pt-BR" sz="1200" b="1" dirty="0">
              <a:latin typeface="Calibri" pitchFamily="34" charset="0"/>
            </a:endParaRPr>
          </a:p>
        </p:txBody>
      </p:sp>
      <p:sp>
        <p:nvSpPr>
          <p:cNvPr id="64" name="CustomShape 13"/>
          <p:cNvSpPr>
            <a:spLocks noChangeArrowheads="1"/>
          </p:cNvSpPr>
          <p:nvPr/>
        </p:nvSpPr>
        <p:spPr bwMode="auto">
          <a:xfrm>
            <a:off x="6358348" y="5586688"/>
            <a:ext cx="1468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latin typeface="Arial Black" pitchFamily="34" charset="0"/>
                <a:ea typeface="MS PGothic" pitchFamily="34" charset="-128"/>
              </a:rPr>
              <a:t>30,1 Bi</a:t>
            </a:r>
            <a:endParaRPr lang="pt-BR" sz="1200" b="1" dirty="0">
              <a:latin typeface="Calibri" pitchFamily="34" charset="0"/>
            </a:endParaRPr>
          </a:p>
        </p:txBody>
      </p:sp>
      <p:sp>
        <p:nvSpPr>
          <p:cNvPr id="68" name="CustomShape 11"/>
          <p:cNvSpPr>
            <a:spLocks noChangeArrowheads="1"/>
          </p:cNvSpPr>
          <p:nvPr/>
        </p:nvSpPr>
        <p:spPr bwMode="auto">
          <a:xfrm>
            <a:off x="2310313" y="6520281"/>
            <a:ext cx="14128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1400" b="1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2017</a:t>
            </a:r>
            <a:endParaRPr lang="pt-BR" sz="1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8" name="Conector de seta reta 7"/>
          <p:cNvCxnSpPr/>
          <p:nvPr/>
        </p:nvCxnSpPr>
        <p:spPr>
          <a:xfrm flipH="1" flipV="1">
            <a:off x="2972016" y="1412875"/>
            <a:ext cx="44734" cy="5075238"/>
          </a:xfrm>
          <a:prstGeom prst="straightConnector1">
            <a:avLst/>
          </a:prstGeom>
          <a:ln w="53975">
            <a:solidFill>
              <a:schemeClr val="accent6">
                <a:lumMod val="75000"/>
              </a:schemeClr>
            </a:solidFill>
            <a:headEnd w="sm" len="sm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ustomShape 13"/>
          <p:cNvSpPr>
            <a:spLocks noChangeArrowheads="1"/>
          </p:cNvSpPr>
          <p:nvPr/>
        </p:nvSpPr>
        <p:spPr bwMode="auto">
          <a:xfrm>
            <a:off x="2583238" y="1863227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PGothic" pitchFamily="34" charset="-128"/>
              </a:rPr>
              <a:t>1,13 Bi</a:t>
            </a:r>
            <a:endParaRPr lang="pt-BR" sz="1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0" name="CustomShape 13"/>
          <p:cNvSpPr>
            <a:spLocks noChangeArrowheads="1"/>
          </p:cNvSpPr>
          <p:nvPr/>
        </p:nvSpPr>
        <p:spPr bwMode="auto">
          <a:xfrm>
            <a:off x="2551155" y="2601160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PGothic" pitchFamily="34" charset="-128"/>
              </a:rPr>
              <a:t>1,3 Bi</a:t>
            </a:r>
            <a:endParaRPr lang="pt-BR" sz="1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1" name="CustomShape 13"/>
          <p:cNvSpPr>
            <a:spLocks noChangeArrowheads="1"/>
          </p:cNvSpPr>
          <p:nvPr/>
        </p:nvSpPr>
        <p:spPr bwMode="auto">
          <a:xfrm>
            <a:off x="2627113" y="3404860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PGothic" pitchFamily="34" charset="-128"/>
              </a:rPr>
              <a:t>0,82 Bi</a:t>
            </a:r>
            <a:endParaRPr lang="pt-BR" sz="1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2" name="CustomShape 13"/>
          <p:cNvSpPr>
            <a:spLocks noChangeArrowheads="1"/>
          </p:cNvSpPr>
          <p:nvPr/>
        </p:nvSpPr>
        <p:spPr bwMode="auto">
          <a:xfrm>
            <a:off x="2611072" y="4174877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PGothic" pitchFamily="34" charset="-128"/>
              </a:rPr>
              <a:t>0,29 Bi</a:t>
            </a:r>
            <a:endParaRPr lang="pt-BR" sz="1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3" name="CustomShape 13"/>
          <p:cNvSpPr>
            <a:spLocks noChangeArrowheads="1"/>
          </p:cNvSpPr>
          <p:nvPr/>
        </p:nvSpPr>
        <p:spPr bwMode="auto">
          <a:xfrm>
            <a:off x="2619093" y="5009061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PGothic" pitchFamily="34" charset="-128"/>
              </a:rPr>
              <a:t>0,27 Bi</a:t>
            </a:r>
            <a:endParaRPr lang="pt-BR" sz="1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4" name="CustomShape 13"/>
          <p:cNvSpPr>
            <a:spLocks noChangeArrowheads="1"/>
          </p:cNvSpPr>
          <p:nvPr/>
        </p:nvSpPr>
        <p:spPr bwMode="auto">
          <a:xfrm>
            <a:off x="2627115" y="5851267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PGothic" pitchFamily="34" charset="-128"/>
              </a:rPr>
              <a:t>0,78 Bi</a:t>
            </a:r>
            <a:endParaRPr lang="pt-BR" sz="1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5" name="CustomShape 11"/>
          <p:cNvSpPr>
            <a:spLocks noChangeArrowheads="1"/>
          </p:cNvSpPr>
          <p:nvPr/>
        </p:nvSpPr>
        <p:spPr bwMode="auto">
          <a:xfrm>
            <a:off x="2573889" y="1370725"/>
            <a:ext cx="2896471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1400" b="1" dirty="0" err="1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PGothic" pitchFamily="34" charset="-128"/>
              </a:rPr>
              <a:t>Rcs</a:t>
            </a:r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PGothic" pitchFamily="34" charset="-128"/>
              </a:rPr>
              <a:t> </a:t>
            </a:r>
            <a:r>
              <a:rPr lang="pt-BR" sz="1400" b="1" dirty="0" err="1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PGothic" pitchFamily="34" charset="-128"/>
              </a:rPr>
              <a:t>Disp</a:t>
            </a:r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PGothic" pitchFamily="34" charset="-128"/>
              </a:rPr>
              <a:t> Até 2017</a:t>
            </a:r>
            <a:endParaRPr lang="pt-BR" sz="1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03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8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8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8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8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8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8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3" grpId="0" animBg="1"/>
      <p:bldP spid="82" grpId="0" animBg="1"/>
      <p:bldP spid="58395" grpId="0"/>
      <p:bldP spid="58396" grpId="0"/>
      <p:bldP spid="84" grpId="0" animBg="1"/>
      <p:bldP spid="85" grpId="0" animBg="1"/>
      <p:bldP spid="58399" grpId="0"/>
      <p:bldP spid="88" grpId="0" animBg="1"/>
      <p:bldP spid="89" grpId="0" animBg="1"/>
      <p:bldP spid="58402" grpId="0"/>
      <p:bldP spid="58403" grpId="0"/>
      <p:bldP spid="58404" grpId="0"/>
      <p:bldP spid="92" grpId="0" animBg="1"/>
      <p:bldP spid="93" grpId="0" animBg="1"/>
      <p:bldP spid="58407" grpId="0"/>
      <p:bldP spid="58408" grpId="0"/>
      <p:bldP spid="97" grpId="0" animBg="1"/>
      <p:bldP spid="98" grpId="0" animBg="1"/>
      <p:bldP spid="58411" grpId="0"/>
      <p:bldP spid="58412" grpId="0"/>
      <p:bldP spid="4" grpId="0" animBg="1"/>
      <p:bldP spid="66" grpId="0" animBg="1"/>
      <p:bldP spid="58415" grpId="0"/>
      <p:bldP spid="58416" grpId="0"/>
      <p:bldP spid="56" grpId="0" animBg="1"/>
      <p:bldP spid="57" grpId="0" animBg="1"/>
      <p:bldP spid="58" grpId="0"/>
      <p:bldP spid="59" grpId="0"/>
      <p:bldP spid="61" grpId="0"/>
      <p:bldP spid="62" grpId="0"/>
      <p:bldP spid="63" grpId="0"/>
      <p:bldP spid="64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952000" y="1516097"/>
            <a:ext cx="1368152" cy="338550"/>
          </a:xfrm>
          <a:prstGeom prst="rect">
            <a:avLst/>
          </a:prstGeom>
          <a:solidFill>
            <a:srgbClr val="99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6" tIns="45718" rIns="91436" bIns="45718">
            <a:spAutoFit/>
          </a:bodyPr>
          <a:lstStyle/>
          <a:p>
            <a:pPr defTabSz="4492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600" b="1" dirty="0">
                <a:solidFill>
                  <a:srgbClr val="FFFFFF"/>
                </a:solidFill>
                <a:latin typeface="Arial "/>
                <a:ea typeface="Arial Unicode MS" pitchFamily="34" charset="-128"/>
                <a:cs typeface="Arial Unicode MS" pitchFamily="34" charset="-128"/>
              </a:rPr>
              <a:t>R$ milhões</a:t>
            </a:r>
            <a:endParaRPr lang="en-US" altLang="pt-BR" sz="1600" b="1" dirty="0">
              <a:solidFill>
                <a:srgbClr val="FFFFFF"/>
              </a:solidFill>
              <a:latin typeface="Arial 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433278" y="193986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CustomShape 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ORÇAMENTO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542780"/>
              </p:ext>
            </p:extLst>
          </p:nvPr>
        </p:nvGraphicFramePr>
        <p:xfrm>
          <a:off x="806286" y="1930121"/>
          <a:ext cx="7487484" cy="4417527"/>
        </p:xfrm>
        <a:graphic>
          <a:graphicData uri="http://schemas.openxmlformats.org/drawingml/2006/table">
            <a:tbl>
              <a:tblPr/>
              <a:tblGrid>
                <a:gridCol w="3374666"/>
                <a:gridCol w="2141163"/>
                <a:gridCol w="1971655"/>
              </a:tblGrid>
              <a:tr h="8617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</a:rPr>
                        <a:t>PROGRAMAS</a:t>
                      </a:r>
                      <a:endParaRPr lang="pt-BR" sz="2400" b="1" i="0" u="none" strike="noStrike" dirty="0">
                        <a:solidFill>
                          <a:srgbClr val="2539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</a:rPr>
                        <a:t>NECESSIDADES </a:t>
                      </a:r>
                    </a:p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</a:rPr>
                        <a:t>ANUAIS</a:t>
                      </a:r>
                    </a:p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</a:rPr>
                        <a:t>MÉDIAS</a:t>
                      </a:r>
                      <a:endParaRPr lang="pt-BR" sz="1200" b="1" i="0" u="none" strike="noStrike" dirty="0">
                        <a:solidFill>
                          <a:srgbClr val="2539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</a:rPr>
                        <a:t>RECURSOS</a:t>
                      </a:r>
                      <a:r>
                        <a:rPr lang="pt-BR" sz="1400" b="1" i="0" u="none" strike="noStrike" baseline="0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</a:rPr>
                        <a:t> DISPONIBILIZADOS</a:t>
                      </a:r>
                    </a:p>
                    <a:p>
                      <a:pPr algn="ctr" fontAlgn="ctr"/>
                      <a:r>
                        <a:rPr lang="en-US" sz="1400" b="1" i="0" u="none" strike="noStrike" baseline="0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</a:rPr>
                        <a:t>(</a:t>
                      </a:r>
                      <a:r>
                        <a:rPr lang="pt-BR" sz="1400" b="1" i="0" u="none" strike="noStrike" baseline="0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</a:rPr>
                        <a:t>MÉDIAS ANUAIS</a:t>
                      </a:r>
                      <a:r>
                        <a:rPr lang="pt-BR" sz="1200" b="1" i="0" u="none" strike="noStrike" baseline="0" dirty="0" smtClean="0">
                          <a:solidFill>
                            <a:srgbClr val="25396E"/>
                          </a:solidFill>
                          <a:effectLst/>
                          <a:latin typeface="Arial"/>
                        </a:rPr>
                        <a:t>) </a:t>
                      </a:r>
                      <a:endParaRPr lang="pt-BR" sz="1200" b="1" i="0" u="none" strike="noStrike" dirty="0">
                        <a:solidFill>
                          <a:srgbClr val="25396E"/>
                        </a:solidFill>
                        <a:effectLst/>
                        <a:latin typeface="Arial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4880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SISFRON</a:t>
                      </a:r>
                      <a:r>
                        <a:rPr lang="pt-BR" sz="1800" b="1" i="0" u="none" strike="noStrike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(PAC)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217</a:t>
                      </a:r>
                      <a:endParaRPr lang="pt-BR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880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GUARANI</a:t>
                      </a:r>
                      <a:r>
                        <a:rPr lang="pt-BR" sz="1800" b="1" i="0" u="none" strike="noStrike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(PAC)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189</a:t>
                      </a:r>
                      <a:endParaRPr lang="pt-BR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880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ASTROS</a:t>
                      </a:r>
                      <a:r>
                        <a:rPr lang="pt-BR" sz="1800" b="1" i="0" u="none" strike="noStrike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(PAC)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136</a:t>
                      </a:r>
                      <a:endParaRPr lang="pt-BR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880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DEFESA</a:t>
                      </a:r>
                    </a:p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CIBERNÉTICA</a:t>
                      </a:r>
                      <a:endParaRPr lang="pt-BR" sz="1800" b="1" i="0" u="none" strike="noStrike" dirty="0">
                        <a:solidFill>
                          <a:srgbClr val="25396E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  <a:endParaRPr lang="pt-BR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880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DEFESA</a:t>
                      </a:r>
                    </a:p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ANTIAÉREA</a:t>
                      </a:r>
                      <a:endParaRPr lang="pt-BR" sz="1800" b="1" i="0" u="none" strike="noStrike" dirty="0">
                        <a:solidFill>
                          <a:srgbClr val="25396E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  <a:endParaRPr lang="pt-BR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880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rgbClr val="25396E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OCOP</a:t>
                      </a:r>
                      <a:endParaRPr lang="pt-BR" sz="1800" b="1" i="0" u="none" strike="noStrike" dirty="0">
                        <a:solidFill>
                          <a:srgbClr val="25396E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130</a:t>
                      </a:r>
                      <a:endParaRPr lang="pt-BR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880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SOMA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1.937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767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544190" y="918659"/>
            <a:ext cx="5610695" cy="461665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A6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ejaVu Sans" pitchFamily="34" charset="0"/>
              </a:defRPr>
            </a:lvl1pPr>
          </a:lstStyle>
          <a:p>
            <a:pPr>
              <a:defRPr/>
            </a:pPr>
            <a:r>
              <a:rPr lang="pt-BR" sz="2400" dirty="0" smtClean="0">
                <a:ln w="50800"/>
                <a:solidFill>
                  <a:prstClr val="black"/>
                </a:solidFill>
                <a:effectLst/>
                <a:latin typeface="Calibri"/>
                <a:cs typeface="Times New Roman" pitchFamily="18" charset="0"/>
              </a:rPr>
              <a:t>Histórico e Necessidades</a:t>
            </a:r>
            <a:endParaRPr lang="pt-BR" sz="2400" dirty="0">
              <a:ln w="50800"/>
              <a:solidFill>
                <a:prstClr val="black"/>
              </a:solidFill>
              <a:effectLst/>
              <a:latin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606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png;base64,iVBORw0KGgoAAAANSUhEUgAAAOMAAADeCAMAAAD4tEcNAAABX1BMVEX/8+O/2P/04rr35bz/9ubB2//E3f/KyMdseZCGgn+gtdX/+emlpaa6q4qgn6KjoJ2Yrc2opqKQo8HFtZODgoLNvZsAAADYK0D779/h1sjz59jt3Lbq39Daz8HPxbjg0K67sJnSxKbEuq3TyLuIgHjCtp3Zyqq9s6f//+/Atqq3rJe4z/SvpptqZF3czaxQSkWkm5Gos8VwamWQiH96c2upnH9bVU1tY06lnJI+Ny15fYeso5A5My+qwOOzpohIQj2LgGh/kKxGOijaHTjAkIu6LDywVlqsOEOCjJy8nZaedozOKz+PJCleVkepr7opJCCXi3NeaX0uKilZXmp9cmOPhXN7h5kaFA+SkI9UVlkfJjMuKBrf3t6OmKipSVCNUF2sZWVaLDBrKS14GiG/GyxdDxGBKTLdLEHMkIvcv7TLU1vSq6PRMUSwKzadZnhLVmilfnZmaHA4PEdJQ0QbEwAWZ4LxAAAfCklEQVR4nM1d+X/buJWnDdh1jaTN2JGGBEHKIiVRsimLEWlZsR0fO0fTbd1oEjtJj5ntbqedttvtbDr7/38WICmKB0iClOTM+yGxeZlfPuDdeJD+8LPV0aPon/RB7oFHP38Q+oP06HpfiB6flF9zf0mvmyWPNe7TV80ug/8vz548AO1+/xPp0WMgRAeqwEXdoed2ruNHWr3z1DW9dvTIZ0fbW+um7R0f46YAgUORy8D+tC9PFleCdrvVSl1zqEY/tqwXWxtrphVjBGD/VoHkfnFl6yBzl3oQv+Fg7SBXixE0ekMiIXemzi8Fx+3MXXTQxxGvnZPiGNksSh2hFP8ZgNMrR4MStKfPG+EZ0D3OPqkbxwjU8e56QVbA2E5hVL394x497p9sNXqN2cSREJQkCaLBSXit2uU8KYnxePDT9XKyylg9T1028yz3EuwDOjAvL5yRZ8tICgji4fxDcDAm5yiYmdrejwZjej6Ce63vDIfNyUydUHgQShGh4WVwsZoVOYyRMUl7YkDp7ujHgjE9WDfVmYEkpMud66YsxQkNTueXdrMyh94YaQ/Q6kAJOeuEWAVjQuaHb+gpVMRAedBPQJTg7xeCNfNl/INzSQTuMMP4Y+EjR9eBTsA/mIQo9U9jF7YP1c0UgXY4WME+HQkU41qFTiWMIM1I4MoSh5Adxwg208IqGqug9dvgjp3tHw3Gw/SBSz3NQh9j5y7+RM5E7s7vN/z70Y8HI2dq3SEeRvcueWE3Ziv4v/dCrOHt6Ok6B2slmZPVdeBUQlmUKT7OjfAWBdhqUOel3QugRsMAGuvUkJX4eJAVHne2PcXp8Yqc08QT/cEKGj9cz+4dZ7ZP7RxAbT1m+5EQo/Jhe30gq2AE3fPMMVVVT3Q5MymvGkmQXcq55xbGmJp57uVhdzIcjk4eD6PZjNwX6xutwhjpV790xq30lQDMJoappEAiI/5IAI4B9Yr3h8wSgkZfGwwUhIllk2iYQ9MeHq0LZBlGAELn/3Iys7Bxkj59OrapDYCNpA6B1iyyAQC4HQ7vRuO7k1N2EdQIQj5YGDf+IMI7G2sCWYIRNE5v784ZTaYmVfU/Tc5IoN72kf/iKYx6cx8EAI9PTx0kGdRxHuj+Odky7IzRwGhwtiYfqwzjpdJHIfkDLT7PgLo/s/23lc3U+8L+pEEBNm6fv9IwYkyTIrZBRFyCsigRvvlYGOMvA439haajyrFphyewlnpnSCbXLTCyNAVm0UBiOxzjAX/9kTDaJKYaoHU/Y+DYBG2MPL0fOYxm+pUh0l9PpoiDkJ2EyEh/FYr8I/Gxd3c/7MQ+NSH3VAi17k7UOy023qCSFq107OmYZwTNn5T9KsrHwehz7DomUCAk7uXJyHz3OjnYcBYjzHAqcdYkqQNwvCYPqwxj6+T29DlOvAs2dVm+MBM8ggqW0lSMkc7t5GlFP1uTYV6MEfSGtqxZ6bejL5eSi7yxWoYxPRD677e31jJYyzBayThNLpEERuxTZsYVYKQDAbnjD2sx6MowDkQASsn5CIlOFEUhXN8ydsuCz3T809mJED5bh61TgrEhihHqC8EEB76hltUnqVvM+RyWiRYeMp4+2dhetQtSxsdpXxCkHHENagFPoV6gOoJbwmjQYjJD2fxqZ2fFzmSpDTAmgiAtZuvJ7Go9fF+lWOhQCjidMJIgQuSMcnJrdews1Y/7nhBC6k6wtzUUA8nGnE+lGC02WmU9dRT/7O3e99+/2TnaWo2cLcXYGnFDb2mIpMPw6NREMLQ5RknTSu5ig5SjWhFyLHfoNZs7e6twKst95FmJeAzJ1ChQNq+0hZ81n5m5JBvUcuU9n3o5sqR4/9f819ujjWW5WY4RjEtER4iHmIhoUEqoU9kwC1lJp6yp5Y5oiCSTMvP7t0fb28uYQAIYO0IYKdOwkTkoK9ljyQu0rBEYfygcDd81X++9fbOELVuOURXESEEa2WEHNV0uNJRKJgKaEM1pUvqqPicZxp/dd9NVCTE27ovNR/91CecgtnUiIrb4jyRXBCF3KE+a9aVPwEe1y0uFBhhPCgeTACFF1/0gVZ17XTqK6CxAevNNbUaGYxW0Mnm3lWFkPqdOeB6mAEbiouDroOYTyshavJzPR9B2Vf6sXB4je0lLt0rMV+595GouddHd3vb20V4d9yuSOWDzMJqUwA/UBz+37OLXEH7bOmyEhh1FjPR/7d0Mbe89NdrrYqQWjZ+VAiyV2m51u92WD7Nl1ZlH2bc16wwH1FkEC7BtPZepaaCf7bAXD9i5JWLuxXSHetCidEzRbfZYoqlLoVLkq8FYbrvyIHrD+G/Q5ymUpx33bvyWGe1HL/b2ys29OMa2Ty0/uMg4qrYPWxVURxHx4j0CGDtc3UzByopz9uHs7MN7TfE+7JaIorgNECQ24jK13QL3y8ILqMQ65xO+yvsySMN9hbDgPUT985fFSYRCO4dhdAWtnJK3raU4plf8Pw6RQZ8X2f4I22+LBmwhxtaBuhqMsM6Ah9prvn+OdI1FPmO5MmR8eJEvbQsxnm+CxkpEDuEYeaWEOvxgCXXHwyRf7Jj8fi83pleAkWW4waVoqKOQip0LPkF5lHMmSJIlnVMoGR9q8BG0VQAOVoGxluKQHYefD5rzD1oJUx8peSDzMLLM8dXt3fXtCjCmM7BChOwr/l04mtsp75rlhLjDlYsRbKr7j2eTPupcTVfAxkxyUoAg1Rs5bJyPe5ie5Uh5yZ2THIwAPL597tk6fZaMa3t+sbeqIXGov2HnfJgokJtOCrG/9IGnQ7IYwf61J/URJ5ldk2ooDjgY2v2cc5FxD7MxfEjct1mjJ40RgJmnrUTtR3+3shkHJceWct9BNnP5yGwN92Z3gzlgMWM9hRE0bjur42BAVf1GiIdaP/8zQzP6IR18ZtINmfbZzd7ey69vormZxnhaR1sXUtXZCMnFpONZuV86JnSM9Ahh0g0iEtD7OcgkRtASDcKJv3JVxQEHjoYVz82zcHHEvcyjYRjo9LNmEM3jlSmM+6K5OGGqrv+Dsi3NzXmeHgvDJ/mYSmZDO3RHUhhP61gkhS+crk4SIl2GeJxjAsQysyk+oqRtDQ0eRjCzVz1UsVLnJpPV0fPFcdxLSxoXWCN0hOLoNlYwysHIrSpehur5/8z8yMMox8sP4yIbUp8SaYZmRDkXNOZhvFw5H2sEHCW/kCAPY1wtxq0LOKBqXTcRk7WyqWAmdOwgIZ2MdeyL5aiEqVY0DupM20CXU/HjV83EMJrxu3TDNhE2EaRel6JrxkAz3m6nMIJGx1sxG0l1rwVixb+JeFmZoygKwnHhifXIcPfBQWgQomAt+BnjndRYBS2nqL6tDtWZjZrivzYk0/TLQIPqzYGSMCmwMf+VBOyVFVMxzPnn8XwzIIbxpKwOozplUv2lNOc8stKiwff7k8XLbGHX/Kw5L7+HVE3Oz57vpjDeT3G2+H1Jkqv6HDjgCzRGyWEOJZ037qGOqMng3xjaOBTDohjYfJnACE48RdGUWhm0fELDakHHyHRBXjwgyJQC9/tTXUFfWqPDG/o6BWnmvIAfElMxv05ivGb1qNgkVImuznXUhl6lhy0cJ3yhRCCJrvOddazJskyNPx0jRYcylC0F+hghKzCR5fubJMZWxz9JKDfpd1kRzI6Wa1tzaaFsoPKaxcF9JFbeVw/nOyRUVRiWrusE4QFiLNRNOkGRlZ6PsyAOxv5RTI3yUwxoUOPIf2PiQVzNk8HRrEPO0L7wFQjJNSTmghsysDL14iAcsAi6gWU/BJvGuKneLe6FVMARCrQcJdKZr5YjP2EHI68SI+Pm6HBIXCqz4uWG6T8eGXbRXYqBiBF+VjhI6Q62+DlZW8zKZ8oUHPTFHcQZdzWgMYZ6XvCJ+7i4R41knYmsfNkMObIWamZ0vfzhKG3LqcO0hoSyohXqE0j0xP/psx36HlaFwZpYKIKmnpL1EmMvN1jUS8afEf0i72TtVfU2M67o4FaKUOpzSa1ZdC6hFJEO1cgj0fLQtLfZb/oDK2eISCRcsAexaWmZIiAW9JhmbfLNzVaH83dxntZks3bxJRVdt8edJHkukx0uPxrMISXpbbIsMm88Bq+lK7Yc/GFMxZLp24DR55AVYss834oaArw0Ff1QPF5iU9N0HLsKS51+mpMSEwyeITRcoZKAgzpDVrfCv5eqP2p303OY+BMMyoaBoWEZgbWr6KaC7Bsuxsv4E2Psx1RnRsz0j8sSNRekhMSDCj9ZCaWJIiGUs2ZnQTiZbIYmW2CRSMFJcjAmZdmPXEFNo1bs/B2IplOFpxFqFtCJQ6+bB82TPvL+76bTyPmAOCYRmfQJS6ipTsGSphuZEC6a5CRkodYZT6dT28Tz5WkhJa9Kiy2kDSlXZCP+qaly98dVEMrBpr6QINBiry6bNp2eTNa7u9u8uJyqqqe3XqhXcTORqqa2r07YZ6R2laZrOGtdwUEnh1O+ulUGbjhNHUNhROhAiECnl0/4pFOHNh7c0JkCNfWozDCpsmSDraiFsi9mo5HKyXcAcDJg3xmRq+u0ywyJxgxgYnVchxMVgUqhcUqf6ZOs6BYj2/U813EpObZOB3PW2YQGw7iwcnxNCROL3BKX674Z6v+MBotCSV5ubsJWZ0zvjrNlK/T3wej29Pbu9OSOY3wI2m2LkSoHpA0cymKO4w9HJpTjwcbCmDtkNcLB/ITay0Vqh4fxktLJJQD72eV7CL/eDxbv3nOWzNtOPS+bcbhvZRx/xkinjxYWJdSLzS5mtVKg7CM+PSrGGNbpZDEiTX8XLmQF99mvjtwlikD6Hi8ZBx3v6mI6555cFuVjgTpWZCnHIRbWAyQxsur254/nEI95cPCkfjGuxo+Xob4xwb4QhVTrlzw+4DOUTHcvXskijJHandPrqAwLPOZFYmWxtSDc1+vwsxCoQ+WY5ofrTK3EXpKxr2aQ+f4mUaxTjBFBXyZARCfipHEdP8v77PIYhouzq2O84JpsSB+y0WcyLSGX+ECQ6k4md429o2Q9UiHG8cB5/u5187UzJXqnlyylu+dkuPDIsikZsMa05ItkPGG8g7JplofTqGXLbD/lbTpZXlRnpe5fP1Z7B63j3uVk1kt9gDveV/VVu341HlUHycUIrdAxEwtJ+ItR32+kqbgmkM2/brYekp0act8pSG72varxcWhwNAelqyrRUOoeI2Q9Ka15yOJs93hnwX1+phJqOeVD+YQ8rjxBw6lS4VHYUbSdDBtF1ulkOjX5R48nBS8s5kvFb3H4qlUevasSDkJah1OgI4CR07GR0Sw3dYDsyrYAHOS4ZcNKeWhIvuaUeAr0llHTXawC6K2LTp4kkK8qQqTSkC9zyFWlAmZk8yqSBTDmzcjNa5dArsRDlltV5lCMHJAUY165Ffcp+IZXqSvSIwh0j3MUaEeRBkbWv4dSbiF4LnX6DmfmoXGlpFCHu7pOqA+S2uVfwJrjzE68wSDVPYeMq8Qb/Vv0zqTpK5xkdAAZI/GvxR+pghgzvfOiE36/45NbLWG/QbMqRPpZmhee3/ZTJ4tcDrWXhsLuGnUZbngIRftZcaXOAqh63dH7C5jI5VTrlRAaa8PRAPbdV6MrhY1+tqqB2J3ma1HdYU/f5pTNC2Fs8bXHAuXm5elkOLdtkF3H/aA6gkJShjLW35mWQnUsdkY2GRqCNgCrd8whMYxcwZrk5f71mLKSRZ/kUZ10NPNuEaZeNuw3m1dN52ry2pFRf9wREjpw+iS/ncCKMDKU1x1HcxxTti6qI4RBvgqyoJqEqRtledDvg5W/VCdBhZ0/V4aRBdkZXf/g1mCjnIhd+9ImPDEWehi8XxpjyXyMWOk3oruqsewlr8gVWmKhPvl9wbpzIRvgMH9JNufqRl4kuQ5GpTM3dLKB9Rgh68WSGDOdyQuvrlF0lxs4hcpV+DSkDAZ6rh5Zmo+C83GOsVHVWJU4rduiM/gqaB5hv3KcJh0h/Avx23yIK52P86v/r3IEMnd5BEKYBRwQeTfqo77u9pEi80ZJYYtBQZu8AkQqX6svdszhI/J0eUK1rnvBGi8j58objiYuZ1oujVEV2tRigVG4QVRI+cFhNBl5F31j0gmYh/q23u93LpjhmPwTy2JMtvcvh3hyX6WSg2UpcmQJmngTTR+5IxLNQt8oJsOJqyX/Bv56ufkIcvtc8C+/rAYRmnnFToj16rAmTtqmoB6G47hO3HvGLx8UY+X5yFtS5JduoQsqUmWejGF2se3Q/6Jbf76c7qiKcbPSGmYoczDqCqva60+KwrTIJbqrhS4dsh4aY4U0JCYceSPrVKZgA0+LrEJojDvucDQKjHmrYPn8mjAKDlYomQrHwmEYkeldOIXhdpY/khSr2fErXLLh8STGEzUd6k+8cl6kI/eGDiHUP2KTptgxgkTnp9s009TcUWmxSwDUz0oU7RzBMH5y88juFaA8zglZ5WJ8fD5zXJeKPrck6WrluGEsaeKIeRzIZNUn+Kt8iAHGve2t3UftzdyOiC2nEsbNaLMulVObFiN5mn8O5nQHSF+mvWKF1oQbWE1g3NrYOtr9pLeZw0yQbaIvhnW/MHjFVg/ln9RfCaxvg8SXvfMVOcUYWSua3UcNvoNRG+NtkVUH7cLUT78j4KNBt+mX5D0tGKoxjKztztEzW+XA4Wc8BDDGXEkWqomXF7AmB8UYJuVhDmQ7vlhGT4sar8Qx+jCf/aabbmxVl410Io9D0QihZtnTxf4AsiYHDS3zX98ttADmFwWl0/hlUf+nFEZGR49aSfHD2TJOFOTM8yvEoMGazGHLkf1lUIjl90lhMB0qTUVkqOohxgp8DOjZYXx/h+x2SBVANk5+IKz3mm8VIMVw2AoFw8Ymr0t0nDC/B1IKIw4EE3pakY+Mlc+sBcpqUYA0SDBziTIPdkMJyzL7R1MQLk6KQI1bcZC6CJELzKCeFUDMwUhVyW8ikEthpJx09HSeFMpTQzGK10YiZ1KO0TDMiYKQclbYDzsHI0U5nYNsHWR2JqkE8p4zsaCsYYtvxwVVTBCPy8eqZhOIPZuUbFSTi3HjRchJcNDucssehDFyDQEqafVsXSX1CD23Y1tInuSsnY9drLCRAOXBqMAeL8a4sf3kESvjpFIVtNv1Mbby1CDrSpvIp8pIH0xHU9vouO8ucnuSLO4PQySoKLZagpFOyke23WXKMbN5VwU2NvLiilAx9MXuHlD2ht6w47E2wQgRkSW1ctDkH2aKxypgZPbdMz/sWNm9imE8ye8FDJE2mNsFmAkPNC98EMrHWYG4hoUGQClGqirVAGNFSyfWrOauMIGILctfPYvs6vl1JeRjoQEgjpG3wWERwK5P1CgErRLLGmHDNDCyvRqr7ANrEC4zHxcYN1tiMVbmMh63jg8PjlVKrcM2NQFKEwNs9azj1qh6DXvLwJ8X5KwqYNxsC43W9kH3sN2OvG3QPjgUCrb2m5Ur7CSWmPUhouVkzsbGbjhIQUsg4AG6LVVNloHOhJpZEA+xZbMFCUYOBWyESumeg2UYNz4J3zivDilOWT8T9PLabiTJU0zFNDUzzEMysKWrSwODt38m1H+1COPWb1RxjNnCOvB4LNDqCaJhuLoIDzAmhAwMQx8Uu4+y7Nu70MyryqnAx6NwsApg5OS3gEgJEVKigldoGobGFjhTzMWFTEawVlIW2HZ4hRgBp5M7aJTLHKgMYxsIIhMHyeJUO8cU4cAjheSNWD9kMYylGpIX9QHHpUEZSCZ8B4QUlefKVgBxUmKPV8NYZs6BHi+oB07L6qRyF2WTgthj/5eGD/HfiuKqlTHmVOrGMfI4DS7L3EA5r0S1oKM5+vyLLzG13Z8K7aZYjtEqYlM5H3Ndqzl5efFwbOSqy/4vPvvil7ppllnjghi35pZO2WDl19aDWUlxAOzkKUJokJweQ1D/7NNPP/3VP34ttheEOEbQK5as/OoPcF2IUEI53XIZYVPjV3bCzxnGTz/9dxGEVTCWlVvxlQvgrXeNva1cFH2DEjfJipQvv2MQv/vnijDSCRmtyObb5fMcFfcLgLtwUuX4FcMiTZ/uRgL9Jc3yf//9Hz4bv/tGbAOacoyRxZooYukdH2+qPdU/enhA6fCQi7E1Mgy2Yh7avH6jSC/0LuEgJlohksjf/vbXP37+xWcBFz/79p8rwri1G4nLaEaCzYNer31+2DtkXnA3WKDc5WJUG4+vfxiPveHtxEtH2iCaDos7nixMHYjwL//692+/pfi+C5j4P/98Irj9TIX5GIU81MODcNNkcNimI7jQSAiu8zfZvRwmACGdbehKCtaEQl3x4UFqD/zx288C/oX0ny+E92qrhDEImcddSbV9eD4/n7tdzWYQ3wEg7kxCZDcnHc8belPWCiEHp6FASGzdUPDnv/jmHzGI//FCfDOoGhg3D2K2N1jkK0vdaNBYLHKExPUIxMTG2HFdzw62Yc4wkkxl4uqYSps+1r74jg7Uv/z6O0qf/lkYYVWMvtnd5q9M2uTtS5/EuB+pAmpMK/O6cYoN655H52zWR0H6wPQvxJ9/81+/+tOfvv32z3/5+zdffvlNWXyjPkbAom1OPrcOCzMjoBcpQ2QMkn2l/GIbTk+TMP6B/van16+ab24o7W5sb28fVdm2rBpGv2tJUYjuoJdbHcJAns4xYF6oEcJRjquB5P/985u3Lza2a+0KWRUjc0CKKui7fDU5x9gPR+qYG8pCQ566pHPRfr5zs1t7z8saGAtDrWCT7YiRt4b72mILqRDKqehAbhYjazXlNHe2ltjVszrGsiIP0D48yIXp9TEVov0xd0RyVpejvvXh+4urJmcl9ToxiqSVe4cHXd7EBKenp5fgZJLjU0LSTExIhO13Xx1tb9zsLLXLZWWM4FCgyoOysX3OdZl96z13cQTUh7G0I9Kf7vr7Oi21w2VljKB1kKsd02i67ZyJq3JaHYfUf7UI7iD7+9Vs7l3NXlXZDm1CEBmxHAnXF8mPR6KRJoebJsPpTUmuZi0Y1WIdnyagHhy0WxmYoAgj6/nEJiXSz+oriyUwgipMDL9Ku3uYHtzgvCDKzzRL08RwsJJdg+tgrF43RyVM2rEs28QWXV1caTvLiZkHxejflgSpluVTsdz57RLb6NbAGIsD1MOYyvWAE53ohYUpkDxd3UAVwbixxY3nVKBUmwiwPzq9fVWYr3kqkMRYKcYje1k+pow/1qzmLrtvU+BF+dXyuyucjCIYl5+PaWkMDgA4GaZGK2TN0TWIiKZrX62Uiw+AEbTTERCKcVMdKmiR/2f97weGpQ0c29Zk9NuyBP8aMVZdCJnzYVggD5y6hs7aSvodo4lt6T5kCVORi96vyL6phRHUKLrOZpfPj1kO3USYYEJMA2NJS/Q0kcsz/KvGuLvQbiL1K2mIqXuA6i/EB+OoME5TjEQX1Xmn5o+DsVpFWUipWN3xob/qALzSkTSfjCnpg5fYYr4uxthYPawqdJiDpS7WUlABxH4B4HKEFawhbtER+t1KLYCq8zGnRVkBxna3y/aSDqnLBBDrKjSxB8rAtnVby+4yEey+/pAYNx7F5OpBlaYWAUhGvXZITFOCxvWtFbZ9lhXdsNLdz1HzzQPbAEcL1qkHOVvTCwEN+ilSE8eLteenOE3dTm258hExguXWBwTPUG+NVGt9yk09UfaAmkLVGmvBuFl7SVKEEMzGvCoOiON5f/TgcjXCWEtzJCG2bh1+OQo15RYZrYfXHRHGnGqAKhBf5+6CCjXWVz1YlOU+uA0Q1VlVaqLDg6gOjfxADiSGY7n+DlanK2ajOMaiLLEQqTOtKMZBuSjZBnVAnq6ajeUYX4QYa/rHCzbm9zKdE7YRtL4+WjUbyzE+CkfokhjVk/x6qpCQYiH7ycoRlmOMKpCWwwhOyvqnS1AfaYOVj1MRjM9C6626OZ6A2CpdBcf2TjFW7TkKYgygLaccQcMVaHEF5aImOA+BsbI1HoN4KdQ6ENkrjuOIYgw95GUwgst449J8ImIVt6vHuPXMDwAvg7Hn4rHAPu/hxmkfAePcBjiu2kQnIvV6+K6x+fvSxhTyy1XmOOpgrN3rgdL5AaA+VclCD0iK2qetFeNWqDzq5gE2w3HOOn2jov0gcGHLjbVinFfoLtHsIZzL4E4nbu4i3Lye1A+IcZmhOsfYG19dD3O2UkHa3pqEqgjGIGtVI3q8wBhGytWTFjiZEh4rkXK2Ni4K83GZfhZRYRYA1MH6fYdkZiWFuC6Z+kAYE/cC9fIuXWWF9Jcba2SjoG9VsTtpgtIBBMA8yURHpMObdXJRdB3rEj0QqHrMoH48jC2VM1+uy74RxRjYAMt4VpwEAtg/nY9XZNyspF5sOYz25pIBK85cBuAuLHD8ZJWFOHUxhjmd+k1JuPIKNIYSkkp63z0wxmX8Dq5MBvu31EpH2c2oPgrGJz4f64ceAV/vUCudDtf3D8BG4TVlS9jk/GEO7qYIGuszUith3Ao1ZJU+7HEs/KWh4ERhAZz1KkZxjIGlU6duxQfD6RrADs8gxO/XrRkrYixdV56Lkb8wdIZIeaeNVWLc3sqn7U+CHHCrDWpRW+Uevna/3ij6syskH+PObhG9bwQ022/UoXP+bZdvC//oSun7n0g/+WkhPV0TFf/VVZL3h/8HidL7bcn2ahwAAAAASUVORK5CYII="/>
          <p:cNvSpPr>
            <a:spLocks noChangeAspect="1" noChangeArrowheads="1"/>
          </p:cNvSpPr>
          <p:nvPr/>
        </p:nvSpPr>
        <p:spPr bwMode="auto">
          <a:xfrm>
            <a:off x="204788" y="1136650"/>
            <a:ext cx="228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425">
              <a:cs typeface="+mn-cs"/>
            </a:endParaRPr>
          </a:p>
        </p:txBody>
      </p:sp>
      <p:sp>
        <p:nvSpPr>
          <p:cNvPr id="4" name="AutoShape 6" descr="data:image/png;base64,iVBORw0KGgoAAAANSUhEUgAAAOMAAADeCAMAAAD4tEcNAAABX1BMVEX/8+O/2P/04rr35bz/9ubB2//E3f/KyMdseZCGgn+gtdX/+emlpaa6q4qgn6KjoJ2Yrc2opqKQo8HFtZODgoLNvZsAAADYK0D779/h1sjz59jt3Lbq39Daz8HPxbjg0K67sJnSxKbEuq3TyLuIgHjCtp3Zyqq9s6f//+/Atqq3rJe4z/SvpptqZF3czaxQSkWkm5Gos8VwamWQiH96c2upnH9bVU1tY06lnJI+Ny15fYeso5A5My+qwOOzpohIQj2LgGh/kKxGOijaHTjAkIu6LDywVlqsOEOCjJy8nZaedozOKz+PJCleVkepr7opJCCXi3NeaX0uKilZXmp9cmOPhXN7h5kaFA+SkI9UVlkfJjMuKBrf3t6OmKipSVCNUF2sZWVaLDBrKS14GiG/GyxdDxGBKTLdLEHMkIvcv7TLU1vSq6PRMUSwKzadZnhLVmilfnZmaHA4PEdJQ0QbEwAWZ4LxAAAfCklEQVR4nM1d+X/buJWnDdh1jaTN2JGGBEHKIiVRsimLEWlZsR0fO0fTbd1oEjtJj5ntbqedttvtbDr7/38WICmKB0iClOTM+yGxeZlfPuDdeJD+8LPV0aPon/RB7oFHP38Q+oP06HpfiB6flF9zf0mvmyWPNe7TV80ug/8vz548AO1+/xPp0WMgRAeqwEXdoed2ruNHWr3z1DW9dvTIZ0fbW+um7R0f46YAgUORy8D+tC9PFleCdrvVSl1zqEY/tqwXWxtrphVjBGD/VoHkfnFl6yBzl3oQv+Fg7SBXixE0ekMiIXemzi8Fx+3MXXTQxxGvnZPiGNksSh2hFP8ZgNMrR4MStKfPG+EZ0D3OPqkbxwjU8e56QVbA2E5hVL394x497p9sNXqN2cSREJQkCaLBSXit2uU8KYnxePDT9XKyylg9T1028yz3EuwDOjAvL5yRZ8tICgji4fxDcDAm5yiYmdrejwZjej6Ce63vDIfNyUydUHgQShGh4WVwsZoVOYyRMUl7YkDp7ujHgjE9WDfVmYEkpMud66YsxQkNTueXdrMyh94YaQ/Q6kAJOeuEWAVjQuaHb+gpVMRAedBPQJTg7xeCNfNl/INzSQTuMMP4Y+EjR9eBTsA/mIQo9U9jF7YP1c0UgXY4WME+HQkU41qFTiWMIM1I4MoSh5Adxwg208IqGqug9dvgjp3tHw3Gw/SBSz3NQh9j5y7+RM5E7s7vN/z70Y8HI2dq3SEeRvcueWE3Ziv4v/dCrOHt6Ok6B2slmZPVdeBUQlmUKT7OjfAWBdhqUOel3QugRsMAGuvUkJX4eJAVHne2PcXp8Yqc08QT/cEKGj9cz+4dZ7ZP7RxAbT1m+5EQo/Jhe30gq2AE3fPMMVVVT3Q5MymvGkmQXcq55xbGmJp57uVhdzIcjk4eD6PZjNwX6xutwhjpV790xq30lQDMJoappEAiI/5IAI4B9Yr3h8wSgkZfGwwUhIllk2iYQ9MeHq0LZBlGAELn/3Iys7Bxkj59OrapDYCNpA6B1iyyAQC4HQ7vRuO7k1N2EdQIQj5YGDf+IMI7G2sCWYIRNE5v784ZTaYmVfU/Tc5IoN72kf/iKYx6cx8EAI9PTx0kGdRxHuj+Odky7IzRwGhwtiYfqwzjpdJHIfkDLT7PgLo/s/23lc3U+8L+pEEBNm6fv9IwYkyTIrZBRFyCsigRvvlYGOMvA439haajyrFphyewlnpnSCbXLTCyNAVm0UBiOxzjAX/9kTDaJKYaoHU/Y+DYBG2MPL0fOYxm+pUh0l9PpoiDkJ2EyEh/FYr8I/Gxd3c/7MQ+NSH3VAi17k7UOy023qCSFq107OmYZwTNn5T9KsrHwehz7DomUCAk7uXJyHz3OjnYcBYjzHAqcdYkqQNwvCYPqwxj6+T29DlOvAs2dVm+MBM8ggqW0lSMkc7t5GlFP1uTYV6MEfSGtqxZ6bejL5eSi7yxWoYxPRD677e31jJYyzBayThNLpEERuxTZsYVYKQDAbnjD2sx6MowDkQASsn5CIlOFEUhXN8ydsuCz3T809mJED5bh61TgrEhihHqC8EEB76hltUnqVvM+RyWiRYeMp4+2dhetQtSxsdpXxCkHHENagFPoV6gOoJbwmjQYjJD2fxqZ2fFzmSpDTAmgiAtZuvJ7Go9fF+lWOhQCjidMJIgQuSMcnJrdews1Y/7nhBC6k6wtzUUA8nGnE+lGC02WmU9dRT/7O3e99+/2TnaWo2cLcXYGnFDb2mIpMPw6NREMLQ5RknTSu5ig5SjWhFyLHfoNZs7e6twKst95FmJeAzJ1ChQNq+0hZ81n5m5JBvUcuU9n3o5sqR4/9f819ujjWW5WY4RjEtER4iHmIhoUEqoU9kwC1lJp6yp5Y5oiCSTMvP7t0fb28uYQAIYO0IYKdOwkTkoK9ljyQu0rBEYfygcDd81X++9fbOELVuOURXESEEa2WEHNV0uNJRKJgKaEM1pUvqqPicZxp/dd9NVCTE27ovNR/91CecgtnUiIrb4jyRXBCF3KE+a9aVPwEe1y0uFBhhPCgeTACFF1/0gVZ17XTqK6CxAevNNbUaGYxW0Mnm3lWFkPqdOeB6mAEbiouDroOYTyshavJzPR9B2Vf6sXB4je0lLt0rMV+595GouddHd3vb20V4d9yuSOWDzMJqUwA/UBz+37OLXEH7bOmyEhh1FjPR/7d0Mbe89NdrrYqQWjZ+VAiyV2m51u92WD7Nl1ZlH2bc16wwH1FkEC7BtPZepaaCf7bAXD9i5JWLuxXSHetCidEzRbfZYoqlLoVLkq8FYbrvyIHrD+G/Q5ymUpx33bvyWGe1HL/b2ys29OMa2Ty0/uMg4qrYPWxVURxHx4j0CGDtc3UzByopz9uHs7MN7TfE+7JaIorgNECQ24jK13QL3y8ILqMQ65xO+yvsySMN9hbDgPUT985fFSYRCO4dhdAWtnJK3raU4plf8Pw6RQZ8X2f4I22+LBmwhxtaBuhqMsM6Ah9prvn+OdI1FPmO5MmR8eJEvbQsxnm+CxkpEDuEYeaWEOvxgCXXHwyRf7Jj8fi83pleAkWW4waVoqKOQip0LPkF5lHMmSJIlnVMoGR9q8BG0VQAOVoGxluKQHYefD5rzD1oJUx8peSDzMLLM8dXt3fXtCjCmM7BChOwr/l04mtsp75rlhLjDlYsRbKr7j2eTPupcTVfAxkxyUoAg1Rs5bJyPe5ie5Uh5yZ2THIwAPL597tk6fZaMa3t+sbeqIXGov2HnfJgokJtOCrG/9IGnQ7IYwf61J/URJ5ldk2ooDjgY2v2cc5FxD7MxfEjct1mjJ40RgJmnrUTtR3+3shkHJceWct9BNnP5yGwN92Z3gzlgMWM9hRE0bjur42BAVf1GiIdaP/8zQzP6IR18ZtINmfbZzd7ey69vormZxnhaR1sXUtXZCMnFpONZuV86JnSM9Ahh0g0iEtD7OcgkRtASDcKJv3JVxQEHjoYVz82zcHHEvcyjYRjo9LNmEM3jlSmM+6K5OGGqrv+Dsi3NzXmeHgvDJ/mYSmZDO3RHUhhP61gkhS+crk4SIl2GeJxjAsQysyk+oqRtDQ0eRjCzVz1UsVLnJpPV0fPFcdxLSxoXWCN0hOLoNlYwysHIrSpehur5/8z8yMMox8sP4yIbUp8SaYZmRDkXNOZhvFw5H2sEHCW/kCAPY1wtxq0LOKBqXTcRk7WyqWAmdOwgIZ2MdeyL5aiEqVY0DupM20CXU/HjV83EMJrxu3TDNhE2EaRel6JrxkAz3m6nMIJGx1sxG0l1rwVixb+JeFmZoygKwnHhifXIcPfBQWgQomAt+BnjndRYBS2nqL6tDtWZjZrivzYk0/TLQIPqzYGSMCmwMf+VBOyVFVMxzPnn8XwzIIbxpKwOozplUv2lNOc8stKiwff7k8XLbGHX/Kw5L7+HVE3Oz57vpjDeT3G2+H1Jkqv6HDjgCzRGyWEOJZ037qGOqMng3xjaOBTDohjYfJnACE48RdGUWhm0fELDakHHyHRBXjwgyJQC9/tTXUFfWqPDG/o6BWnmvIAfElMxv05ivGb1qNgkVImuznXUhl6lhy0cJ3yhRCCJrvOddazJskyNPx0jRYcylC0F+hghKzCR5fubJMZWxz9JKDfpd1kRzI6Wa1tzaaFsoPKaxcF9JFbeVw/nOyRUVRiWrusE4QFiLNRNOkGRlZ6PsyAOxv5RTI3yUwxoUOPIf2PiQVzNk8HRrEPO0L7wFQjJNSTmghsysDL14iAcsAi6gWU/BJvGuKneLe6FVMARCrQcJdKZr5YjP2EHI68SI+Pm6HBIXCqz4uWG6T8eGXbRXYqBiBF+VjhI6Q62+DlZW8zKZ8oUHPTFHcQZdzWgMYZ6XvCJ+7i4R41knYmsfNkMObIWamZ0vfzhKG3LqcO0hoSyohXqE0j0xP/psx36HlaFwZpYKIKmnpL1EmMvN1jUS8afEf0i72TtVfU2M67o4FaKUOpzSa1ZdC6hFJEO1cgj0fLQtLfZb/oDK2eISCRcsAexaWmZIiAW9JhmbfLNzVaH83dxntZks3bxJRVdt8edJHkukx0uPxrMISXpbbIsMm88Bq+lK7Yc/GFMxZLp24DR55AVYss834oaArw0Ff1QPF5iU9N0HLsKS51+mpMSEwyeITRcoZKAgzpDVrfCv5eqP2p303OY+BMMyoaBoWEZgbWr6KaC7Bsuxsv4E2Psx1RnRsz0j8sSNRekhMSDCj9ZCaWJIiGUs2ZnQTiZbIYmW2CRSMFJcjAmZdmPXEFNo1bs/B2IplOFpxFqFtCJQ6+bB82TPvL+76bTyPmAOCYRmfQJS6ipTsGSphuZEC6a5CRkodYZT6dT28Tz5WkhJa9Kiy2kDSlXZCP+qaly98dVEMrBpr6QINBiry6bNp2eTNa7u9u8uJyqqqe3XqhXcTORqqa2r07YZ6R2laZrOGtdwUEnh1O+ulUGbjhNHUNhROhAiECnl0/4pFOHNh7c0JkCNfWozDCpsmSDraiFsi9mo5HKyXcAcDJg3xmRq+u0ywyJxgxgYnVchxMVgUqhcUqf6ZOs6BYj2/U813EpObZOB3PW2YQGw7iwcnxNCROL3BKX674Z6v+MBotCSV5ubsJWZ0zvjrNlK/T3wej29Pbu9OSOY3wI2m2LkSoHpA0cymKO4w9HJpTjwcbCmDtkNcLB/ITay0Vqh4fxktLJJQD72eV7CL/eDxbv3nOWzNtOPS+bcbhvZRx/xkinjxYWJdSLzS5mtVKg7CM+PSrGGNbpZDEiTX8XLmQF99mvjtwlikD6Hi8ZBx3v6mI6555cFuVjgTpWZCnHIRbWAyQxsur254/nEI95cPCkfjGuxo+Xob4xwb4QhVTrlzw+4DOUTHcvXskijJHandPrqAwLPOZFYmWxtSDc1+vwsxCoQ+WY5ofrTK3EXpKxr2aQ+f4mUaxTjBFBXyZARCfipHEdP8v77PIYhouzq2O84JpsSB+y0WcyLSGX+ECQ6k4md429o2Q9UiHG8cB5/u5187UzJXqnlyylu+dkuPDIsikZsMa05ItkPGG8g7JplofTqGXLbD/lbTpZXlRnpe5fP1Z7B63j3uVk1kt9gDveV/VVu341HlUHycUIrdAxEwtJ+ItR32+kqbgmkM2/brYekp0act8pSG72varxcWhwNAelqyrRUOoeI2Q9Ka15yOJs93hnwX1+phJqOeVD+YQ8rjxBw6lS4VHYUbSdDBtF1ulkOjX5R48nBS8s5kvFb3H4qlUevasSDkJah1OgI4CR07GR0Sw3dYDsyrYAHOS4ZcNKeWhIvuaUeAr0llHTXawC6K2LTp4kkK8qQqTSkC9zyFWlAmZk8yqSBTDmzcjNa5dArsRDlltV5lCMHJAUY165Ffcp+IZXqSvSIwh0j3MUaEeRBkbWv4dSbiF4LnX6DmfmoXGlpFCHu7pOqA+S2uVfwJrjzE68wSDVPYeMq8Qb/Vv0zqTpK5xkdAAZI/GvxR+pghgzvfOiE36/45NbLWG/QbMqRPpZmhee3/ZTJ4tcDrWXhsLuGnUZbngIRftZcaXOAqh63dH7C5jI5VTrlRAaa8PRAPbdV6MrhY1+tqqB2J3ma1HdYU/f5pTNC2Fs8bXHAuXm5elkOLdtkF3H/aA6gkJShjLW35mWQnUsdkY2GRqCNgCrd8whMYxcwZrk5f71mLKSRZ/kUZ10NPNuEaZeNuw3m1dN52ry2pFRf9wREjpw+iS/ncCKMDKU1x1HcxxTti6qI4RBvgqyoJqEqRtledDvg5W/VCdBhZ0/V4aRBdkZXf/g1mCjnIhd+9ImPDEWehi8XxpjyXyMWOk3oruqsewlr8gVWmKhPvl9wbpzIRvgMH9JNufqRl4kuQ5GpTM3dLKB9Rgh68WSGDOdyQuvrlF0lxs4hcpV+DSkDAZ6rh5Zmo+C83GOsVHVWJU4rduiM/gqaB5hv3KcJh0h/Avx23yIK52P86v/r3IEMnd5BEKYBRwQeTfqo77u9pEi80ZJYYtBQZu8AkQqX6svdszhI/J0eUK1rnvBGi8j58objiYuZ1oujVEV2tRigVG4QVRI+cFhNBl5F31j0gmYh/q23u93LpjhmPwTy2JMtvcvh3hyX6WSg2UpcmQJmngTTR+5IxLNQt8oJsOJqyX/Bv56ufkIcvtc8C+/rAYRmnnFToj16rAmTtqmoB6G47hO3HvGLx8UY+X5yFtS5JduoQsqUmWejGF2se3Q/6Jbf76c7qiKcbPSGmYoczDqCqva60+KwrTIJbqrhS4dsh4aY4U0JCYceSPrVKZgA0+LrEJojDvucDQKjHmrYPn8mjAKDlYomQrHwmEYkeldOIXhdpY/khSr2fErXLLh8STGEzUd6k+8cl6kI/eGDiHUP2KTptgxgkTnp9s009TcUWmxSwDUz0oU7RzBMH5y88juFaA8zglZ5WJ8fD5zXJeKPrck6WrluGEsaeKIeRzIZNUn+Kt8iAHGve2t3UftzdyOiC2nEsbNaLMulVObFiN5mn8O5nQHSF+mvWKF1oQbWE1g3NrYOtr9pLeZw0yQbaIvhnW/MHjFVg/ln9RfCaxvg8SXvfMVOcUYWSua3UcNvoNRG+NtkVUH7cLUT78j4KNBt+mX5D0tGKoxjKztztEzW+XA4Wc8BDDGXEkWqomXF7AmB8UYJuVhDmQ7vlhGT4sar8Qx+jCf/aabbmxVl410Io9D0QihZtnTxf4AsiYHDS3zX98ttADmFwWl0/hlUf+nFEZGR49aSfHD2TJOFOTM8yvEoMGazGHLkf1lUIjl90lhMB0qTUVkqOohxgp8DOjZYXx/h+x2SBVANk5+IKz3mm8VIMVw2AoFw8Ymr0t0nDC/B1IKIw4EE3pakY+Mlc+sBcpqUYA0SDBziTIPdkMJyzL7R1MQLk6KQI1bcZC6CJELzKCeFUDMwUhVyW8ikEthpJx09HSeFMpTQzGK10YiZ1KO0TDMiYKQclbYDzsHI0U5nYNsHWR2JqkE8p4zsaCsYYtvxwVVTBCPy8eqZhOIPZuUbFSTi3HjRchJcNDucssehDFyDQEqafVsXSX1CD23Y1tInuSsnY9drLCRAOXBqMAeL8a4sf3kESvjpFIVtNv1Mbby1CDrSpvIp8pIH0xHU9vouO8ucnuSLO4PQySoKLZagpFOyke23WXKMbN5VwU2NvLiilAx9MXuHlD2ht6w47E2wQgRkSW1ctDkH2aKxypgZPbdMz/sWNm9imE8ye8FDJE2mNsFmAkPNC98EMrHWYG4hoUGQClGqirVAGNFSyfWrOauMIGILctfPYvs6vl1JeRjoQEgjpG3wWERwK5P1CgErRLLGmHDNDCyvRqr7ANrEC4zHxcYN1tiMVbmMh63jg8PjlVKrcM2NQFKEwNs9azj1qh6DXvLwJ8X5KwqYNxsC43W9kH3sN2OvG3QPjgUCrb2m5Ur7CSWmPUhouVkzsbGbjhIQUsg4AG6LVVNloHOhJpZEA+xZbMFCUYOBWyESumeg2UYNz4J3zivDilOWT8T9PLabiTJU0zFNDUzzEMysKWrSwODt38m1H+1COPWb1RxjNnCOvB4LNDqCaJhuLoIDzAmhAwMQx8Uu4+y7Nu70MyryqnAx6NwsApg5OS3gEgJEVKigldoGobGFjhTzMWFTEawVlIW2HZ4hRgBp5M7aJTLHKgMYxsIIhMHyeJUO8cU4cAjheSNWD9kMYylGpIX9QHHpUEZSCZ8B4QUlefKVgBxUmKPV8NYZs6BHi+oB07L6qRyF2WTgthj/5eGD/HfiuKqlTHmVOrGMfI4DS7L3EA5r0S1oKM5+vyLLzG13Z8K7aZYjtEqYlM5H3Ndqzl5efFwbOSqy/4vPvvil7ppllnjghi35pZO2WDl19aDWUlxAOzkKUJokJweQ1D/7NNPP/3VP34ttheEOEbQK5as/OoPcF2IUEI53XIZYVPjV3bCzxnGTz/9dxGEVTCWlVvxlQvgrXeNva1cFH2DEjfJipQvv2MQv/vnijDSCRmtyObb5fMcFfcLgLtwUuX4FcMiTZ/uRgL9Jc3yf//9Hz4bv/tGbAOacoyRxZooYukdH2+qPdU/enhA6fCQi7E1Mgy2Yh7avH6jSC/0LuEgJlohksjf/vbXP37+xWcBFz/79p8rwri1G4nLaEaCzYNer31+2DtkXnA3WKDc5WJUG4+vfxiPveHtxEtH2iCaDos7nixMHYjwL//692+/pfi+C5j4P/98Irj9TIX5GIU81MODcNNkcNimI7jQSAiu8zfZvRwmACGdbehKCtaEQl3x4UFqD/zx288C/oX0ny+E92qrhDEImcddSbV9eD4/n7tdzWYQ3wEg7kxCZDcnHc8belPWCiEHp6FASGzdUPDnv/jmHzGI//FCfDOoGhg3D2K2N1jkK0vdaNBYLHKExPUIxMTG2HFdzw62Yc4wkkxl4uqYSps+1r74jg7Uv/z6O0qf/lkYYVWMvtnd5q9M2uTtS5/EuB+pAmpMK/O6cYoN655H52zWR0H6wPQvxJ9/81+/+tOfvv32z3/5+zdffvlNWXyjPkbAom1OPrcOCzMjoBcpQ2QMkn2l/GIbTk+TMP6B/van16+ab24o7W5sb28fVdm2rBpGv2tJUYjuoJdbHcJAns4xYF6oEcJRjquB5P/985u3Lza2a+0KWRUjc0CKKui7fDU5x9gPR+qYG8pCQ566pHPRfr5zs1t7z8saGAtDrWCT7YiRt4b72mILqRDKqehAbhYjazXlNHe2ltjVszrGsiIP0D48yIXp9TEVov0xd0RyVpejvvXh+4urJmcl9ToxiqSVe4cHXd7EBKenp5fgZJLjU0LSTExIhO13Xx1tb9zsLLXLZWWM4FCgyoOysX3OdZl96z13cQTUh7G0I9Kf7vr7Oi21w2VljKB1kKsd02i67ZyJq3JaHYfUf7UI7iD7+9Vs7l3NXlXZDm1CEBmxHAnXF8mPR6KRJoebJsPpTUmuZi0Y1WIdnyagHhy0WxmYoAgj6/nEJiXSz+oriyUwgipMDL9Ku3uYHtzgvCDKzzRL08RwsJJdg+tgrF43RyVM2rEs28QWXV1caTvLiZkHxejflgSpluVTsdz57RLb6NbAGIsD1MOYyvWAE53ohYUpkDxd3UAVwbixxY3nVKBUmwiwPzq9fVWYr3kqkMRYKcYje1k+pow/1qzmLrtvU+BF+dXyuyucjCIYl5+PaWkMDgA4GaZGK2TN0TWIiKZrX62Uiw+AEbTTERCKcVMdKmiR/2f97weGpQ0c29Zk9NuyBP8aMVZdCJnzYVggD5y6hs7aSvodo4lt6T5kCVORi96vyL6phRHUKLrOZpfPj1kO3USYYEJMA2NJS/Q0kcsz/KvGuLvQbiL1K2mIqXuA6i/EB+OoME5TjEQX1Xmn5o+DsVpFWUipWN3xob/qALzSkTSfjCnpg5fYYr4uxthYPawqdJiDpS7WUlABxH4B4HKEFawhbtER+t1KLYCq8zGnRVkBxna3y/aSDqnLBBDrKjSxB8rAtnVby+4yEey+/pAYNx7F5OpBlaYWAUhGvXZITFOCxvWtFbZ9lhXdsNLdz1HzzQPbAEcL1qkHOVvTCwEN+ilSE8eLteenOE3dTm258hExguXWBwTPUG+NVGt9yk09UfaAmkLVGmvBuFl7SVKEEMzGvCoOiON5f/TgcjXCWEtzJCG2bh1+OQo15RYZrYfXHRHGnGqAKhBf5+6CCjXWVz1YlOU+uA0Q1VlVaqLDg6gOjfxADiSGY7n+DlanK2ajOMaiLLEQqTOtKMZBuSjZBnVAnq6ajeUYX4QYa/rHCzbm9zKdE7YRtL4+WjUbyzE+CkfokhjVk/x6qpCQYiH7ycoRlmOMKpCWwwhOyvqnS1AfaYOVj1MRjM9C6626OZ6A2CpdBcf2TjFW7TkKYgygLaccQcMVaHEF5aImOA+BsbI1HoN4KdQ6ENkrjuOIYgw95GUwgst449J8ImIVt6vHuPXMDwAvg7Hn4rHAPu/hxmkfAePcBjiu2kQnIvV6+K6x+fvSxhTyy1XmOOpgrN3rgdL5AaA+VclCD0iK2qetFeNWqDzq5gE2w3HOOn2jov0gcGHLjbVinFfoLtHsIZzL4E4nbu4i3Lye1A+IcZmhOsfYG19dD3O2UkHa3pqEqgjGIGtVI3q8wBhGytWTFjiZEh4rkXK2Ni4K83GZfhZRYRYA1MH6fYdkZiWFuC6Z+kAYE/cC9fIuXWWF9Jcba2SjoG9VsTtpgtIBBMA8yURHpMObdXJRdB3rEj0QqHrMoH48jC2VM1+uy74RxRjYAMt4VpwEAtg/nY9XZNyspF5sOYz25pIBK85cBuAuLHD8ZJWFOHUxhjmd+k1JuPIKNIYSkkp63z0wxmX8Dq5MBvu31EpH2c2oPgrGJz4f64ceAV/vUCudDtf3D8BG4TVlS9jk/GEO7qYIGuszUith3Ao1ZJU+7HEs/KWh4ERhAZz1KkZxjIGlU6duxQfD6RrADs8gxO/XrRkrYixdV56Lkb8wdIZIeaeNVWLc3sqn7U+CHHCrDWpRW+Uevna/3ij6syskH+PObhG9bwQ022/UoXP+bZdvC//oSun7n0g/+WkhPV0TFf/VVZL3h/8HidL7bcn2ahwAAAAASUVORK5CYII="/>
          <p:cNvSpPr>
            <a:spLocks noChangeAspect="1" noChangeArrowheads="1"/>
          </p:cNvSpPr>
          <p:nvPr/>
        </p:nvSpPr>
        <p:spPr bwMode="auto">
          <a:xfrm>
            <a:off x="204788" y="1136650"/>
            <a:ext cx="228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425">
              <a:cs typeface="+mn-cs"/>
            </a:endParaRPr>
          </a:p>
        </p:txBody>
      </p:sp>
      <p:sp>
        <p:nvSpPr>
          <p:cNvPr id="5" name="AutoShape 8" descr="Resultado de imagem para mapa do brasil com rio de janeirip"/>
          <p:cNvSpPr>
            <a:spLocks noChangeAspect="1" noChangeArrowheads="1"/>
          </p:cNvSpPr>
          <p:nvPr/>
        </p:nvSpPr>
        <p:spPr bwMode="auto">
          <a:xfrm>
            <a:off x="204788" y="1136650"/>
            <a:ext cx="228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425">
              <a:cs typeface="+mn-cs"/>
            </a:endParaRPr>
          </a:p>
        </p:txBody>
      </p:sp>
      <p:sp>
        <p:nvSpPr>
          <p:cNvPr id="64517" name="AutoShape 2" descr="Resultado de imagem para BANDEIRA CH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64518" name="AutoShape 4" descr="Resultado de imagem para BANDEIRA CH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64519" name="Picture 6" descr="Resultado de imag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4" y="1851025"/>
            <a:ext cx="3227387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CaixaDeTexto 13"/>
          <p:cNvSpPr txBox="1">
            <a:spLocks noChangeArrowheads="1"/>
          </p:cNvSpPr>
          <p:nvPr/>
        </p:nvSpPr>
        <p:spPr bwMode="auto">
          <a:xfrm>
            <a:off x="2112963" y="3649663"/>
            <a:ext cx="457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solidFill>
                  <a:srgbClr val="FFFF00"/>
                </a:solidFill>
                <a:latin typeface="Calibri" pitchFamily="34" charset="0"/>
              </a:rPr>
              <a:t>7º</a:t>
            </a:r>
          </a:p>
        </p:txBody>
      </p:sp>
      <p:pic>
        <p:nvPicPr>
          <p:cNvPr id="64521" name="Imagem 14" descr="lupa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526273">
            <a:off x="1636713" y="3289301"/>
            <a:ext cx="19208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Gráfico 15"/>
          <p:cNvGraphicFramePr/>
          <p:nvPr/>
        </p:nvGraphicFramePr>
        <p:xfrm>
          <a:off x="2845751" y="1736246"/>
          <a:ext cx="6845181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433278" y="193986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CustomShape 1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ORÇAMENTO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05330" y="1108423"/>
            <a:ext cx="8629501" cy="461665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t-BR" sz="2400" b="1" dirty="0">
                <a:ln w="50800"/>
                <a:cs typeface="Times New Roman" pitchFamily="18" charset="0"/>
              </a:rPr>
              <a:t>AMÉRICA DO SUL– Gastos em Defesa -  </a:t>
            </a:r>
            <a:r>
              <a:rPr lang="pt-BR" sz="2400" b="1" dirty="0">
                <a:ln w="50800"/>
                <a:solidFill>
                  <a:srgbClr val="FF0000"/>
                </a:solidFill>
                <a:cs typeface="Times New Roman" pitchFamily="18" charset="0"/>
              </a:rPr>
              <a:t>% do PIB</a:t>
            </a:r>
          </a:p>
        </p:txBody>
      </p:sp>
      <p:sp>
        <p:nvSpPr>
          <p:cNvPr id="64525" name="Retângulo 20"/>
          <p:cNvSpPr>
            <a:spLocks noChangeArrowheads="1"/>
          </p:cNvSpPr>
          <p:nvPr/>
        </p:nvSpPr>
        <p:spPr bwMode="auto">
          <a:xfrm>
            <a:off x="2784476" y="6359525"/>
            <a:ext cx="31395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https://www.sipri.org/databases/pko</a:t>
            </a:r>
            <a:endParaRPr lang="pt-BR" sz="160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áfico 27"/>
          <p:cNvGraphicFramePr/>
          <p:nvPr>
            <p:extLst>
              <p:ext uri="{D42A27DB-BD31-4B8C-83A1-F6EECF244321}">
                <p14:modId xmlns:p14="http://schemas.microsoft.com/office/powerpoint/2010/main" val="1080313973"/>
              </p:ext>
            </p:extLst>
          </p:nvPr>
        </p:nvGraphicFramePr>
        <p:xfrm>
          <a:off x="251520" y="1524846"/>
          <a:ext cx="8640960" cy="4232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CaixaDeTexto 28"/>
          <p:cNvSpPr txBox="1"/>
          <p:nvPr/>
        </p:nvSpPr>
        <p:spPr>
          <a:xfrm>
            <a:off x="310974" y="6096208"/>
            <a:ext cx="8338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latin typeface="Arial Narrow" pitchFamily="34" charset="0"/>
              </a:rPr>
              <a:t>OBSERVAÇÃO: Para o PIB de 2016 foi utilizada uma projeção a partir dos valores dos três primeiros trimestres de 2016 divulgados (IPEA).</a:t>
            </a:r>
            <a:endParaRPr lang="pt-BR" sz="1100" b="1" dirty="0">
              <a:latin typeface="Arial Narrow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310974" y="5798363"/>
            <a:ext cx="3643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latin typeface="Arial Narrow" pitchFamily="34" charset="0"/>
              </a:rPr>
              <a:t>Fonte: SIGA Brasil, SIAFI, MPOG, MD, EB/EME/SEF (Fev 17)</a:t>
            </a:r>
            <a:endParaRPr lang="pt-BR" sz="1100" b="1" dirty="0">
              <a:latin typeface="Arial Narrow" pitchFamily="34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5368296" y="6477873"/>
            <a:ext cx="3643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latin typeface="Arial Narrow" pitchFamily="34" charset="0"/>
              </a:rPr>
              <a:t>Média dos últimos 5 anos: 0,104 %</a:t>
            </a:r>
            <a:endParaRPr lang="pt-BR" sz="1100" b="1" dirty="0">
              <a:latin typeface="Arial Narrow" pitchFamily="34" charset="0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6000760" y="6391195"/>
            <a:ext cx="2428892" cy="4286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61943" y="801743"/>
            <a:ext cx="7727900" cy="461665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pt-BR"/>
            </a:defPPr>
            <a:lvl1pPr algn="ctr">
              <a:defRPr sz="2400" b="1">
                <a:ln w="50800"/>
                <a:solidFill>
                  <a:schemeClr val="dk1"/>
                </a:solidFill>
                <a:latin typeface="+mn-lt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pt-BR" dirty="0"/>
              <a:t>Orçamento Exército X PIB </a:t>
            </a:r>
            <a:r>
              <a:rPr lang="pt-BR" dirty="0" smtClean="0"/>
              <a:t>(%) / CUSTEIO </a:t>
            </a:r>
            <a:r>
              <a:rPr lang="pt-BR" dirty="0"/>
              <a:t>E </a:t>
            </a:r>
            <a:r>
              <a:rPr lang="pt-BR" dirty="0" smtClean="0"/>
              <a:t>INVESTIMENTO</a:t>
            </a:r>
            <a:endParaRPr lang="pt-BR" dirty="0"/>
          </a:p>
        </p:txBody>
      </p:sp>
      <p:grpSp>
        <p:nvGrpSpPr>
          <p:cNvPr id="9" name="CustomShape 1"/>
          <p:cNvGrpSpPr>
            <a:grpSpLocks/>
          </p:cNvGrpSpPr>
          <p:nvPr/>
        </p:nvGrpSpPr>
        <p:grpSpPr bwMode="auto">
          <a:xfrm>
            <a:off x="433278" y="160118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CustomShape 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ORÇAMENTO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60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95" y="1700808"/>
            <a:ext cx="9144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pt-BR" sz="2100" b="1" dirty="0">
              <a:ln/>
              <a:solidFill>
                <a:srgbClr val="A5B592">
                  <a:lumMod val="50000"/>
                </a:srgbClr>
              </a:solidFill>
              <a:latin typeface="Arial Black" panose="020B0A04020102020204" pitchFamily="34" charset="0"/>
              <a:ea typeface="ＭＳ Ｐゴシック" charset="0"/>
              <a:cs typeface="+mn-cs"/>
            </a:endParaRPr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663887"/>
              </p:ext>
            </p:extLst>
          </p:nvPr>
        </p:nvGraphicFramePr>
        <p:xfrm>
          <a:off x="237506" y="2317642"/>
          <a:ext cx="8704611" cy="2502462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2403388"/>
                <a:gridCol w="1023949"/>
                <a:gridCol w="1062286"/>
                <a:gridCol w="1023949"/>
                <a:gridCol w="1074709"/>
                <a:gridCol w="28005"/>
                <a:gridCol w="985611"/>
                <a:gridCol w="1102714"/>
              </a:tblGrid>
              <a:tr h="665890">
                <a:tc rowSpan="2">
                  <a:txBody>
                    <a:bodyPr/>
                    <a:lstStyle/>
                    <a:p>
                      <a:pPr marL="0" marR="0" indent="0" algn="ctr" defTabSz="91376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376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DESPESAS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EMPENHADO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76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LOA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AUTORIZAÇÃO INICIAL 2017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68444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VALOR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% Ctg da LOA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CBA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Discricionárias</a:t>
                      </a:r>
                    </a:p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Não </a:t>
                      </a: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PAC</a:t>
                      </a:r>
                    </a:p>
                  </a:txBody>
                  <a:tcPr marL="0" marR="49831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2.289,82</a:t>
                      </a:r>
                    </a:p>
                  </a:txBody>
                  <a:tcPr marL="0" marR="49831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1.770,16</a:t>
                      </a:r>
                    </a:p>
                  </a:txBody>
                  <a:tcPr marL="0" marR="49831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1.778,64</a:t>
                      </a:r>
                    </a:p>
                  </a:txBody>
                  <a:tcPr marL="0" marR="49831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2.552,05</a:t>
                      </a:r>
                    </a:p>
                  </a:txBody>
                  <a:tcPr marL="0" marR="49831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1.443,14</a:t>
                      </a:r>
                    </a:p>
                  </a:txBody>
                  <a:tcPr marL="0" marR="49831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43,45%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CBA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Discricionárias</a:t>
                      </a:r>
                    </a:p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PAC*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49831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574,37</a:t>
                      </a:r>
                    </a:p>
                  </a:txBody>
                  <a:tcPr marL="0" marR="4191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402,18</a:t>
                      </a:r>
                    </a:p>
                  </a:txBody>
                  <a:tcPr marL="0" marR="4191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507,57</a:t>
                      </a:r>
                    </a:p>
                  </a:txBody>
                  <a:tcPr marL="0" marR="4191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884,25</a:t>
                      </a:r>
                    </a:p>
                  </a:txBody>
                  <a:tcPr marL="0" marR="4191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376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623,33</a:t>
                      </a:r>
                    </a:p>
                  </a:txBody>
                  <a:tcPr marL="0" marR="49831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29,51%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CBA"/>
                    </a:solidFill>
                  </a:tcPr>
                </a:tc>
              </a:tr>
            </a:tbl>
          </a:graphicData>
        </a:graphic>
      </p:graphicFrame>
      <p:sp>
        <p:nvSpPr>
          <p:cNvPr id="17" name="Fluxograma: Processo alternativo 16"/>
          <p:cNvSpPr/>
          <p:nvPr/>
        </p:nvSpPr>
        <p:spPr>
          <a:xfrm>
            <a:off x="6819888" y="2005860"/>
            <a:ext cx="1974067" cy="21602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Em R$ milhões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06267" y="5346759"/>
            <a:ext cx="4248472" cy="42862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PAC/EB: SISFRON , GUARANI e ASTROS  </a:t>
            </a:r>
            <a:endParaRPr lang="pt-BR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CustomShape 1"/>
          <p:cNvGrpSpPr>
            <a:grpSpLocks/>
          </p:cNvGrpSpPr>
          <p:nvPr/>
        </p:nvGrpSpPr>
        <p:grpSpPr bwMode="auto">
          <a:xfrm>
            <a:off x="84664" y="278652"/>
            <a:ext cx="8365067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CustomShape 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ORÇAMENTO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05330" y="1108423"/>
            <a:ext cx="8629501" cy="461665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t-BR" sz="2400" b="1" dirty="0" smtClean="0">
                <a:ln w="50800"/>
                <a:cs typeface="Times New Roman" pitchFamily="18" charset="0"/>
              </a:rPr>
              <a:t>HISTÓRICO DO ORÇAMENTO DO EXÉRCITO BRASILEIRO</a:t>
            </a:r>
            <a:endParaRPr lang="pt-BR" sz="2400" b="1" dirty="0">
              <a:ln w="50800"/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90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66938" y="1753814"/>
            <a:ext cx="8727678" cy="49273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2336920179"/>
              </p:ext>
            </p:extLst>
          </p:nvPr>
        </p:nvGraphicFramePr>
        <p:xfrm>
          <a:off x="386909" y="1753069"/>
          <a:ext cx="8290365" cy="4937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000091" y="1971234"/>
            <a:ext cx="1368152" cy="338550"/>
          </a:xfrm>
          <a:prstGeom prst="rect">
            <a:avLst/>
          </a:prstGeom>
          <a:solidFill>
            <a:srgbClr val="99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defTabSz="449263">
              <a:defRPr/>
            </a:pPr>
            <a:r>
              <a:rPr lang="pt-BR" altLang="pt-BR" sz="1600" b="1" dirty="0">
                <a:solidFill>
                  <a:srgbClr val="FFFFFF"/>
                </a:solidFill>
                <a:latin typeface="Arial "/>
                <a:ea typeface="Arial Unicode MS" pitchFamily="34" charset="-128"/>
                <a:cs typeface="Arial Unicode MS" pitchFamily="34" charset="-128"/>
              </a:rPr>
              <a:t>R$ milhões</a:t>
            </a:r>
            <a:endParaRPr lang="en-US" altLang="pt-BR" sz="1600" b="1" dirty="0">
              <a:solidFill>
                <a:srgbClr val="FFFFFF"/>
              </a:solidFill>
              <a:latin typeface="Arial 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7" name="CustomShape 1"/>
          <p:cNvGrpSpPr>
            <a:grpSpLocks/>
          </p:cNvGrpSpPr>
          <p:nvPr/>
        </p:nvGrpSpPr>
        <p:grpSpPr bwMode="auto">
          <a:xfrm>
            <a:off x="433278" y="160118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CustomShape 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ORÇAMENTO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79471" y="997216"/>
            <a:ext cx="8629501" cy="461665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t-BR" sz="2400" b="1" dirty="0" smtClean="0">
                <a:ln w="50800"/>
                <a:cs typeface="Times New Roman" pitchFamily="18" charset="0"/>
              </a:rPr>
              <a:t>PRINCIPAIS NECESSIDADES NÃO ATENDIDAS</a:t>
            </a:r>
            <a:endParaRPr lang="pt-BR" sz="2400" b="1" dirty="0">
              <a:ln w="50800"/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93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 descr="Resultado de imagem para comando militar da amazon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2467" name="AutoShape 4" descr="Resultado de imagem para comando militar da amazonia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2468" name="AutoShape 6" descr="Resultado de imagem para comando militar da amazonia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2469" name="AutoShape 9" descr="Resultado de imagem para comando militar da amazonia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2470" name="AutoShape 12" descr="Mapa do Brasil"/>
          <p:cNvSpPr>
            <a:spLocks noChangeAspect="1" noChangeArrowheads="1"/>
          </p:cNvSpPr>
          <p:nvPr/>
        </p:nvSpPr>
        <p:spPr bwMode="auto">
          <a:xfrm>
            <a:off x="155576" y="-2041525"/>
            <a:ext cx="486727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2471" name="CaixaDeTexto 15"/>
          <p:cNvSpPr txBox="1">
            <a:spLocks noChangeArrowheads="1"/>
          </p:cNvSpPr>
          <p:nvPr/>
        </p:nvSpPr>
        <p:spPr bwMode="auto">
          <a:xfrm>
            <a:off x="477947" y="403593"/>
            <a:ext cx="91440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4000">
              <a:solidFill>
                <a:srgbClr val="FF0000"/>
              </a:solidFill>
              <a:latin typeface="Arial Narrow" pitchFamily="34" charset="0"/>
            </a:endParaRPr>
          </a:p>
          <a:p>
            <a:endParaRPr lang="en-US" sz="800">
              <a:latin typeface="Arial Narrow" pitchFamily="34" charset="0"/>
            </a:endParaRPr>
          </a:p>
          <a:p>
            <a:endParaRPr lang="en-US" sz="2400">
              <a:latin typeface="Arial Narrow" pitchFamily="34" charset="0"/>
            </a:endParaRPr>
          </a:p>
          <a:p>
            <a:endParaRPr lang="en-US" sz="2400">
              <a:latin typeface="Arial Narrow" pitchFamily="34" charset="0"/>
            </a:endParaRPr>
          </a:p>
          <a:p>
            <a:endParaRPr lang="en-US" sz="2400">
              <a:latin typeface="Arial Narrow" pitchFamily="34" charset="0"/>
            </a:endParaRPr>
          </a:p>
          <a:p>
            <a:endParaRPr lang="en-US" sz="2400">
              <a:latin typeface="Arial Narrow" pitchFamily="34" charset="0"/>
            </a:endParaRPr>
          </a:p>
          <a:p>
            <a:endParaRPr lang="en-US" sz="2400">
              <a:latin typeface="Arial Narrow" pitchFamily="34" charset="0"/>
            </a:endParaRPr>
          </a:p>
          <a:p>
            <a:endParaRPr lang="en-US" sz="2400">
              <a:latin typeface="Arial Narrow" pitchFamily="34" charset="0"/>
            </a:endParaRPr>
          </a:p>
          <a:p>
            <a:endParaRPr lang="en-US" sz="2400">
              <a:latin typeface="Arial Narrow" pitchFamily="34" charset="0"/>
            </a:endParaRPr>
          </a:p>
          <a:p>
            <a:endParaRPr lang="en-US" sz="2400">
              <a:latin typeface="Arial Narrow" pitchFamily="34" charset="0"/>
            </a:endParaRPr>
          </a:p>
        </p:txBody>
      </p:sp>
      <p:pic>
        <p:nvPicPr>
          <p:cNvPr id="624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547" y="2253144"/>
            <a:ext cx="2433637" cy="35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917575" y="1137335"/>
            <a:ext cx="7425141" cy="461665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A6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ejaVu Sans" pitchFamily="34" charset="0"/>
              </a:defRPr>
            </a:lvl1pPr>
          </a:lstStyle>
          <a:p>
            <a:pPr>
              <a:defRPr/>
            </a:pPr>
            <a:r>
              <a:rPr lang="pt-BR" sz="2400" dirty="0" smtClean="0">
                <a:ln w="50800"/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DIRETRIZES DO COMANDANTE DO EXÉRCITO BRASILEIRO</a:t>
            </a:r>
            <a:endParaRPr lang="pt-BR" sz="2400" dirty="0">
              <a:ln w="50800"/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433279" y="285698"/>
            <a:ext cx="7936055" cy="568430"/>
            <a:chOff x="1594" y="655"/>
            <a:chExt cx="3876" cy="13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CustomShape 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94" y="720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1622" y="655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RACIONALIZAÇÃO</a:t>
              </a:r>
              <a:endParaRPr lang="pt-BR" dirty="0">
                <a:solidFill>
                  <a:srgbClr val="A5B592">
                    <a:lumMod val="50000"/>
                  </a:srgbClr>
                </a:solidFill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25" name="Espaço Reservado para Conteúdo 2"/>
          <p:cNvSpPr txBox="1">
            <a:spLocks/>
          </p:cNvSpPr>
          <p:nvPr/>
        </p:nvSpPr>
        <p:spPr>
          <a:xfrm>
            <a:off x="2589212" y="2056753"/>
            <a:ext cx="6312645" cy="468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tabLst>
                <a:tab pos="180975" algn="l"/>
              </a:tabLst>
              <a:defRPr/>
            </a:pPr>
            <a:r>
              <a:rPr lang="pt-BR" sz="2400" b="1" dirty="0" smtClean="0">
                <a:solidFill>
                  <a:prstClr val="black"/>
                </a:solidFill>
              </a:rPr>
              <a:t>REDUZIR O EFETIVO DO EXÉRCITO. </a:t>
            </a:r>
            <a:endParaRPr lang="pt-BR" sz="2400" b="1" dirty="0">
              <a:solidFill>
                <a:prstClr val="black"/>
              </a:solidFill>
            </a:endParaRPr>
          </a:p>
        </p:txBody>
      </p:sp>
      <p:sp>
        <p:nvSpPr>
          <p:cNvPr id="26" name="Espaço Reservado para Conteúdo 2"/>
          <p:cNvSpPr txBox="1">
            <a:spLocks/>
          </p:cNvSpPr>
          <p:nvPr/>
        </p:nvSpPr>
        <p:spPr>
          <a:xfrm>
            <a:off x="2589214" y="2615606"/>
            <a:ext cx="6312644" cy="125370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tabLst>
                <a:tab pos="180975" algn="l"/>
              </a:tabLst>
              <a:defRPr/>
            </a:pPr>
            <a:r>
              <a:rPr lang="pt-BR" sz="2400" b="1" dirty="0" smtClean="0">
                <a:solidFill>
                  <a:prstClr val="black"/>
                </a:solidFill>
              </a:rPr>
              <a:t>REDUZIR O Nº DE MILITARES DE CARREIRA, SUBSTITUINDO-OS POR MILITARES TEMPORÁRIOS.</a:t>
            </a:r>
            <a:endParaRPr lang="pt-BR" sz="2400" b="1" dirty="0">
              <a:solidFill>
                <a:prstClr val="black"/>
              </a:solidFill>
            </a:endParaRPr>
          </a:p>
        </p:txBody>
      </p:sp>
      <p:sp>
        <p:nvSpPr>
          <p:cNvPr id="27" name="Espaço Reservado para Conteúdo 2"/>
          <p:cNvSpPr txBox="1">
            <a:spLocks/>
          </p:cNvSpPr>
          <p:nvPr/>
        </p:nvSpPr>
        <p:spPr>
          <a:xfrm>
            <a:off x="2589212" y="4044637"/>
            <a:ext cx="6312644" cy="194129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tabLst>
                <a:tab pos="180975" algn="l"/>
              </a:tabLst>
              <a:defRPr/>
            </a:pPr>
            <a:r>
              <a:rPr lang="pt-BR" sz="2400" b="1" dirty="0" smtClean="0">
                <a:solidFill>
                  <a:prstClr val="black"/>
                </a:solidFill>
              </a:rPr>
              <a:t>PRIORIZAR:</a:t>
            </a:r>
          </a:p>
          <a:p>
            <a:pPr indent="896938" eaLnBrk="0" hangingPunct="0">
              <a:spcBef>
                <a:spcPct val="20000"/>
              </a:spcBef>
              <a:tabLst>
                <a:tab pos="180975" algn="l"/>
              </a:tabLst>
              <a:defRPr/>
            </a:pPr>
            <a:r>
              <a:rPr lang="pt-BR" sz="2400" b="1" dirty="0" smtClean="0">
                <a:solidFill>
                  <a:prstClr val="black"/>
                </a:solidFill>
              </a:rPr>
              <a:t>- a OPERACIONALIDADE;</a:t>
            </a:r>
          </a:p>
          <a:p>
            <a:pPr indent="896938" eaLnBrk="0" hangingPunct="0">
              <a:spcBef>
                <a:spcPct val="20000"/>
              </a:spcBef>
              <a:tabLst>
                <a:tab pos="180975" algn="l"/>
              </a:tabLst>
              <a:defRPr/>
            </a:pPr>
            <a:r>
              <a:rPr lang="pt-BR" sz="2400" b="1" dirty="0" smtClean="0">
                <a:solidFill>
                  <a:prstClr val="black"/>
                </a:solidFill>
              </a:rPr>
              <a:t>- a EDUCAÇÃO; e</a:t>
            </a:r>
          </a:p>
          <a:p>
            <a:pPr indent="896938" eaLnBrk="0" hangingPunct="0">
              <a:spcBef>
                <a:spcPct val="20000"/>
              </a:spcBef>
              <a:tabLst>
                <a:tab pos="180975" algn="l"/>
              </a:tabLst>
              <a:defRPr/>
            </a:pPr>
            <a:r>
              <a:rPr lang="pt-BR" sz="2400" b="1" dirty="0" smtClean="0">
                <a:solidFill>
                  <a:prstClr val="black"/>
                </a:solidFill>
              </a:rPr>
              <a:t>- a FAMÍLIA MILITAR.</a:t>
            </a:r>
            <a:endParaRPr lang="pt-BR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48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501645" y="226899"/>
            <a:ext cx="7909438" cy="566757"/>
            <a:chOff x="1594" y="361"/>
            <a:chExt cx="3863" cy="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CustomShape 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1608" y="361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>
                  <a:solidFill>
                    <a:srgbClr val="A5B592">
                      <a:lumMod val="50000"/>
                    </a:srgbClr>
                  </a:solidFill>
                  <a:ea typeface="ＭＳ Ｐゴシック" charset="0"/>
                  <a:cs typeface="Arial" charset="0"/>
                </a:rPr>
                <a:t>COOPERAÇÃO INTERNACIONAL</a:t>
              </a: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17388" y="842618"/>
            <a:ext cx="3831747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t-BR" altLang="pt-BR" sz="2400" b="1" dirty="0">
                <a:ln w="50800"/>
                <a:solidFill>
                  <a:srgbClr val="FF0000"/>
                </a:solidFill>
                <a:cs typeface="Times New Roman" pitchFamily="18" charset="0"/>
              </a:rPr>
              <a:t>FOCO ATUAL DE </a:t>
            </a:r>
            <a:r>
              <a:rPr lang="pt-BR" altLang="pt-BR" sz="2400" b="1" dirty="0" smtClean="0">
                <a:ln w="50800"/>
                <a:solidFill>
                  <a:srgbClr val="FF0000"/>
                </a:solidFill>
                <a:cs typeface="Times New Roman" pitchFamily="18" charset="0"/>
              </a:rPr>
              <a:t>ESFORÇO</a:t>
            </a:r>
            <a:endParaRPr lang="pt-BR" altLang="pt-BR" sz="2400" b="1" dirty="0">
              <a:ln w="50800"/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4003289" y="846157"/>
            <a:ext cx="5083356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t-BR" altLang="pt-BR" sz="2400" b="1" dirty="0" smtClean="0">
                <a:ln w="50800"/>
                <a:solidFill>
                  <a:srgbClr val="FF0000"/>
                </a:solidFill>
                <a:cs typeface="Times New Roman" pitchFamily="18" charset="0"/>
              </a:rPr>
              <a:t>ALINHAMENTO DO EB COM O MRE</a:t>
            </a:r>
            <a:endParaRPr lang="pt-BR" altLang="pt-BR" sz="2400" b="1" dirty="0">
              <a:ln w="50800"/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5778" name="AutoShape 7"/>
          <p:cNvSpPr>
            <a:spLocks noChangeAspect="1" noChangeArrowheads="1"/>
          </p:cNvSpPr>
          <p:nvPr/>
        </p:nvSpPr>
        <p:spPr bwMode="auto">
          <a:xfrm>
            <a:off x="-36512" y="1741488"/>
            <a:ext cx="9180513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75779" name="Imagen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6200"/>
            <a:ext cx="9144000" cy="5564188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rgbClr val="FFFF00"/>
            </a:solidFill>
            <a:prstDash val="dash"/>
            <a:miter lim="800000"/>
            <a:headEnd/>
            <a:tailEnd/>
          </a:ln>
        </p:spPr>
      </p:pic>
      <p:sp>
        <p:nvSpPr>
          <p:cNvPr id="1027" name="Elipse 5"/>
          <p:cNvSpPr>
            <a:spLocks noChangeArrowheads="1"/>
          </p:cNvSpPr>
          <p:nvPr/>
        </p:nvSpPr>
        <p:spPr bwMode="auto">
          <a:xfrm rot="5400000">
            <a:off x="1819739" y="34176"/>
            <a:ext cx="2048819" cy="4984322"/>
          </a:xfrm>
          <a:prstGeom prst="ellipse">
            <a:avLst/>
          </a:prstGeom>
          <a:noFill/>
          <a:ln w="25400" cmpd="dbl" algn="ctr">
            <a:solidFill>
              <a:schemeClr val="accent6"/>
            </a:solidFill>
            <a:round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</a:endParaRPr>
          </a:p>
        </p:txBody>
      </p:sp>
      <p:sp>
        <p:nvSpPr>
          <p:cNvPr id="3" name="Elipse 3"/>
          <p:cNvSpPr>
            <a:spLocks noChangeArrowheads="1"/>
          </p:cNvSpPr>
          <p:nvPr/>
        </p:nvSpPr>
        <p:spPr bwMode="auto">
          <a:xfrm rot="1499878">
            <a:off x="2425017" y="3913127"/>
            <a:ext cx="1129849" cy="1509759"/>
          </a:xfrm>
          <a:prstGeom prst="ellipse">
            <a:avLst/>
          </a:prstGeom>
          <a:noFill/>
          <a:ln w="57150" cmpd="dbl" algn="ctr">
            <a:solidFill>
              <a:srgbClr val="FF0000"/>
            </a:solidFill>
            <a:prstDash val="sysDot"/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</a:endParaRPr>
          </a:p>
        </p:txBody>
      </p:sp>
      <p:sp>
        <p:nvSpPr>
          <p:cNvPr id="1029" name="Elipse 6"/>
          <p:cNvSpPr>
            <a:spLocks noChangeArrowheads="1"/>
          </p:cNvSpPr>
          <p:nvPr/>
        </p:nvSpPr>
        <p:spPr bwMode="auto">
          <a:xfrm rot="5400000">
            <a:off x="2036294" y="3092746"/>
            <a:ext cx="501977" cy="1405316"/>
          </a:xfrm>
          <a:prstGeom prst="ellipse">
            <a:avLst/>
          </a:prstGeom>
          <a:noFill/>
          <a:ln w="25400" algn="ctr">
            <a:solidFill>
              <a:srgbClr val="66FF33"/>
            </a:solidFill>
            <a:prstDash val="lgDashDotDot"/>
            <a:round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</a:endParaRPr>
          </a:p>
        </p:txBody>
      </p:sp>
      <p:sp>
        <p:nvSpPr>
          <p:cNvPr id="1030" name="Elipse 4"/>
          <p:cNvSpPr>
            <a:spLocks noChangeArrowheads="1"/>
          </p:cNvSpPr>
          <p:nvPr/>
        </p:nvSpPr>
        <p:spPr bwMode="auto">
          <a:xfrm rot="20187739">
            <a:off x="4219199" y="3253595"/>
            <a:ext cx="1307077" cy="1747236"/>
          </a:xfrm>
          <a:prstGeom prst="ellipse">
            <a:avLst/>
          </a:prstGeom>
          <a:noFill/>
          <a:ln w="25400" algn="ctr">
            <a:solidFill>
              <a:srgbClr val="66CCFF"/>
            </a:solidFill>
            <a:prstDash val="dashDot"/>
            <a:round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</a:endParaRPr>
          </a:p>
        </p:txBody>
      </p:sp>
      <p:sp>
        <p:nvSpPr>
          <p:cNvPr id="1031" name="Elipse 8"/>
          <p:cNvSpPr>
            <a:spLocks noChangeArrowheads="1"/>
          </p:cNvSpPr>
          <p:nvPr/>
        </p:nvSpPr>
        <p:spPr bwMode="auto">
          <a:xfrm rot="16626416">
            <a:off x="5548370" y="2840018"/>
            <a:ext cx="1104567" cy="1423129"/>
          </a:xfrm>
          <a:prstGeom prst="ellipse">
            <a:avLst/>
          </a:prstGeom>
          <a:noFill/>
          <a:ln w="25400" algn="ctr">
            <a:solidFill>
              <a:schemeClr val="accent6">
                <a:lumMod val="60000"/>
                <a:lumOff val="40000"/>
              </a:schemeClr>
            </a:solidFill>
            <a:prstDash val="lgDash"/>
            <a:round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</a:endParaRPr>
          </a:p>
        </p:txBody>
      </p:sp>
      <p:sp>
        <p:nvSpPr>
          <p:cNvPr id="1032" name="Elipse 7"/>
          <p:cNvSpPr>
            <a:spLocks noChangeArrowheads="1"/>
          </p:cNvSpPr>
          <p:nvPr/>
        </p:nvSpPr>
        <p:spPr bwMode="auto">
          <a:xfrm rot="19519108">
            <a:off x="7055511" y="3041888"/>
            <a:ext cx="1309162" cy="2219405"/>
          </a:xfrm>
          <a:prstGeom prst="ellipse">
            <a:avLst/>
          </a:prstGeom>
          <a:noFill/>
          <a:ln w="25400" algn="ctr">
            <a:solidFill>
              <a:srgbClr val="FFFF00"/>
            </a:solidFill>
            <a:prstDash val="sysDot"/>
            <a:round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379413" y="3914779"/>
            <a:ext cx="1962150" cy="1814513"/>
          </a:xfrm>
          <a:prstGeom prst="ellipse">
            <a:avLst/>
          </a:prstGeom>
          <a:solidFill>
            <a:srgbClr val="66FF3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/>
                </a:solidFill>
                <a:ea typeface="MS PGothic" pitchFamily="34" charset="-128"/>
              </a:rPr>
              <a:t>AMÉRICA CENTRAL,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/>
                </a:solidFill>
                <a:ea typeface="MS PGothic" pitchFamily="34" charset="-128"/>
              </a:rPr>
              <a:t>CARIBE e MÉXICO</a:t>
            </a:r>
            <a:endParaRPr lang="pt-BR" sz="1600" dirty="0">
              <a:solidFill>
                <a:schemeClr val="tx1"/>
              </a:solidFill>
              <a:ea typeface="MS PGothic" pitchFamily="34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u="sng" dirty="0">
                <a:solidFill>
                  <a:schemeClr val="tx1"/>
                </a:solidFill>
                <a:ea typeface="MS PGothic" pitchFamily="34" charset="-128"/>
              </a:rPr>
              <a:t>Cooperação</a:t>
            </a:r>
            <a:r>
              <a:rPr lang="pt-BR" sz="1600" b="1" dirty="0">
                <a:solidFill>
                  <a:schemeClr val="tx1"/>
                </a:solidFill>
                <a:ea typeface="MS PGothic" pitchFamily="34" charset="-128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/>
                </a:solidFill>
                <a:ea typeface="MS PGothic" pitchFamily="34" charset="-128"/>
              </a:rPr>
              <a:t>&amp; </a:t>
            </a:r>
            <a:r>
              <a:rPr lang="pt-BR" sz="1600" b="1" u="sng" dirty="0">
                <a:solidFill>
                  <a:schemeClr val="tx1"/>
                </a:solidFill>
                <a:ea typeface="MS PGothic" pitchFamily="34" charset="-128"/>
              </a:rPr>
              <a:t>Integração</a:t>
            </a:r>
            <a:r>
              <a:rPr lang="pt-BR" sz="1600" b="1" dirty="0">
                <a:solidFill>
                  <a:schemeClr val="tx1"/>
                </a:solidFill>
                <a:ea typeface="MS PGothic" pitchFamily="34" charset="-128"/>
              </a:rPr>
              <a:t> </a:t>
            </a:r>
            <a:endParaRPr lang="pt-BR" sz="1600" dirty="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2819402" y="5086350"/>
            <a:ext cx="1876425" cy="1701800"/>
          </a:xfrm>
          <a:prstGeom prst="ellipse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a typeface="MS PGothic" pitchFamily="34" charset="-128"/>
              </a:rPr>
              <a:t>AMÉRICA DO SUL</a:t>
            </a:r>
            <a:endParaRPr lang="pt-BR" dirty="0">
              <a:solidFill>
                <a:schemeClr val="bg1"/>
              </a:solidFill>
              <a:ea typeface="MS PGothic" pitchFamily="34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u="sng" dirty="0">
                <a:solidFill>
                  <a:schemeClr val="bg1"/>
                </a:solidFill>
                <a:ea typeface="MS PGothic" pitchFamily="34" charset="-128"/>
              </a:rPr>
              <a:t>Cooperação </a:t>
            </a:r>
            <a:r>
              <a:rPr lang="pt-BR" b="1" dirty="0">
                <a:solidFill>
                  <a:schemeClr val="bg1"/>
                </a:solidFill>
                <a:ea typeface="MS PGothic" pitchFamily="34" charset="-128"/>
              </a:rPr>
              <a:t>&amp; </a:t>
            </a:r>
            <a:r>
              <a:rPr lang="pt-BR" b="1" u="sng" dirty="0">
                <a:solidFill>
                  <a:schemeClr val="bg1"/>
                </a:solidFill>
                <a:ea typeface="MS PGothic" pitchFamily="34" charset="-128"/>
              </a:rPr>
              <a:t>Integração</a:t>
            </a:r>
            <a:r>
              <a:rPr lang="pt-BR" b="1" dirty="0">
                <a:solidFill>
                  <a:schemeClr val="bg1"/>
                </a:solidFill>
                <a:ea typeface="MS PGothic" pitchFamily="34" charset="-128"/>
              </a:rPr>
              <a:t> </a:t>
            </a:r>
            <a:endParaRPr lang="pt-BR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2153542" y="1563880"/>
            <a:ext cx="2153540" cy="1907170"/>
          </a:xfrm>
          <a:prstGeom prst="ellipse">
            <a:avLst/>
          </a:prstGeom>
          <a:solidFill>
            <a:schemeClr val="accent6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</a:rPr>
              <a:t>EUA, CANADÁ e EUROPA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u="sng" dirty="0" smtClean="0">
                <a:solidFill>
                  <a:schemeClr val="tx1"/>
                </a:solidFill>
              </a:rPr>
              <a:t>Capacitação</a:t>
            </a:r>
            <a:r>
              <a:rPr lang="pt-BR" b="1" dirty="0" smtClean="0">
                <a:solidFill>
                  <a:schemeClr val="tx1"/>
                </a:solidFill>
              </a:rPr>
              <a:t> &amp; </a:t>
            </a:r>
            <a:r>
              <a:rPr lang="pt-BR" b="1" u="sng" dirty="0">
                <a:solidFill>
                  <a:schemeClr val="tx1"/>
                </a:solidFill>
              </a:rPr>
              <a:t>Integração</a:t>
            </a:r>
            <a:r>
              <a:rPr lang="pt-BR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" name="Elipse 16"/>
          <p:cNvSpPr/>
          <p:nvPr/>
        </p:nvSpPr>
        <p:spPr>
          <a:xfrm>
            <a:off x="4787901" y="4852988"/>
            <a:ext cx="1906588" cy="1066800"/>
          </a:xfrm>
          <a:prstGeom prst="ellipse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>
                <a:solidFill>
                  <a:schemeClr val="tx1"/>
                </a:solidFill>
                <a:ea typeface="MS PGothic" pitchFamily="34" charset="-128"/>
              </a:rPr>
              <a:t>ÁFRICA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u="sng">
                <a:solidFill>
                  <a:schemeClr val="tx1"/>
                </a:solidFill>
                <a:ea typeface="MS PGothic" pitchFamily="34" charset="-128"/>
              </a:rPr>
              <a:t>Cooperação</a:t>
            </a:r>
            <a:r>
              <a:rPr lang="pt-BR" b="1">
                <a:solidFill>
                  <a:schemeClr val="tx1"/>
                </a:solidFill>
                <a:ea typeface="MS PGothic" pitchFamily="34" charset="-128"/>
              </a:rPr>
              <a:t> </a:t>
            </a:r>
          </a:p>
        </p:txBody>
      </p:sp>
      <p:sp>
        <p:nvSpPr>
          <p:cNvPr id="18" name="Elipse 17"/>
          <p:cNvSpPr/>
          <p:nvPr/>
        </p:nvSpPr>
        <p:spPr>
          <a:xfrm>
            <a:off x="6711950" y="4900613"/>
            <a:ext cx="2152650" cy="1657350"/>
          </a:xfrm>
          <a:prstGeom prst="ellipse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>
                <a:solidFill>
                  <a:schemeClr val="tx1"/>
                </a:solidFill>
                <a:ea typeface="MS PGothic" pitchFamily="34" charset="-128"/>
              </a:rPr>
              <a:t>LESTE ASIÁTICO e OCEANIA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u="sng">
                <a:solidFill>
                  <a:schemeClr val="tx1"/>
                </a:solidFill>
                <a:ea typeface="MS PGothic" pitchFamily="34" charset="-128"/>
              </a:rPr>
              <a:t>Novas Oportunidades </a:t>
            </a:r>
          </a:p>
        </p:txBody>
      </p:sp>
      <p:sp>
        <p:nvSpPr>
          <p:cNvPr id="19" name="Elipse 18"/>
          <p:cNvSpPr/>
          <p:nvPr/>
        </p:nvSpPr>
        <p:spPr>
          <a:xfrm>
            <a:off x="5438777" y="1374779"/>
            <a:ext cx="2519363" cy="152717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>
                <a:solidFill>
                  <a:schemeClr val="tx1"/>
                </a:solidFill>
                <a:ea typeface="MS PGothic" pitchFamily="34" charset="-128"/>
              </a:rPr>
              <a:t>ORIENTE MÉDIO  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>
                <a:solidFill>
                  <a:schemeClr val="tx1"/>
                </a:solidFill>
                <a:ea typeface="MS PGothic" pitchFamily="34" charset="-128"/>
              </a:rPr>
              <a:t>SUDOESTE ASIÁTICO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u="sng">
                <a:solidFill>
                  <a:schemeClr val="tx1"/>
                </a:solidFill>
                <a:ea typeface="MS PGothic" pitchFamily="34" charset="-128"/>
              </a:rPr>
              <a:t>Novas Oportunidades</a:t>
            </a:r>
          </a:p>
        </p:txBody>
      </p:sp>
    </p:spTree>
    <p:extLst>
      <p:ext uri="{BB962C8B-B14F-4D97-AF65-F5344CB8AC3E}">
        <p14:creationId xmlns:p14="http://schemas.microsoft.com/office/powerpoint/2010/main" val="2823963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521304" y="211194"/>
            <a:ext cx="7909438" cy="660214"/>
            <a:chOff x="1594" y="422"/>
            <a:chExt cx="3863" cy="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2" name="CustomShape 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4" name="Text Box 18"/>
            <p:cNvSpPr txBox="1">
              <a:spLocks noChangeArrowheads="1"/>
            </p:cNvSpPr>
            <p:nvPr/>
          </p:nvSpPr>
          <p:spPr bwMode="auto">
            <a:xfrm>
              <a:off x="1594" y="469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/>
                <a:t>COOPERAÇÃO INTERNACIONAL </a:t>
              </a:r>
              <a:endParaRPr lang="pt-BR" dirty="0"/>
            </a:p>
          </p:txBody>
        </p:sp>
      </p:grpSp>
      <p:pic>
        <p:nvPicPr>
          <p:cNvPr id="77827" name="Imagem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163" y="1169988"/>
            <a:ext cx="9144001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CaixaDeTexto 45"/>
          <p:cNvSpPr txBox="1">
            <a:spLocks noChangeArrowheads="1"/>
          </p:cNvSpPr>
          <p:nvPr/>
        </p:nvSpPr>
        <p:spPr bwMode="auto">
          <a:xfrm>
            <a:off x="0" y="5828451"/>
            <a:ext cx="9113838" cy="95410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>
              <a:defRPr/>
            </a:pPr>
            <a:r>
              <a:rPr lang="pt-BR" altLang="pt-BR" sz="2800" b="1" dirty="0" smtClean="0">
                <a:solidFill>
                  <a:srgbClr val="FFFF00"/>
                </a:solidFill>
              </a:rPr>
              <a:t>Total de </a:t>
            </a:r>
            <a:r>
              <a:rPr lang="pt-BR" altLang="pt-BR" sz="2800" b="1" dirty="0" smtClean="0">
                <a:solidFill>
                  <a:schemeClr val="bg1"/>
                </a:solidFill>
              </a:rPr>
              <a:t>53</a:t>
            </a:r>
            <a:r>
              <a:rPr lang="pt-BR" altLang="pt-BR" sz="2800" b="1" dirty="0" smtClean="0">
                <a:solidFill>
                  <a:srgbClr val="FFFF00"/>
                </a:solidFill>
              </a:rPr>
              <a:t> Aditâncias em </a:t>
            </a:r>
          </a:p>
          <a:p>
            <a:pPr algn="ctr" defTabSz="457200">
              <a:defRPr/>
            </a:pPr>
            <a:r>
              <a:rPr lang="pt-BR" altLang="pt-BR" sz="2800" b="1" dirty="0" smtClean="0">
                <a:solidFill>
                  <a:schemeClr val="bg1"/>
                </a:solidFill>
              </a:rPr>
              <a:t>139</a:t>
            </a:r>
            <a:r>
              <a:rPr lang="pt-BR" altLang="pt-BR" sz="2800" b="1" dirty="0" smtClean="0">
                <a:solidFill>
                  <a:srgbClr val="FFFF00"/>
                </a:solidFill>
              </a:rPr>
              <a:t> Representações Diplomáticas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782556" y="910037"/>
            <a:ext cx="7293430" cy="461665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A6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ejaVu Sans" pitchFamily="34" charset="0"/>
              </a:defRPr>
            </a:lvl1pPr>
          </a:lstStyle>
          <a:p>
            <a:pPr>
              <a:defRPr/>
            </a:pPr>
            <a:r>
              <a:rPr lang="pt-BR" sz="2400" dirty="0" smtClean="0">
                <a:ln w="50800"/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ADITÂNCIAS DO EXÉRCITO BRASILEIRO NO EXTERIOR</a:t>
            </a:r>
            <a:endParaRPr lang="pt-BR" sz="2400" dirty="0">
              <a:ln w="50800"/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8342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1A2D3C"/>
              </a:clrFrom>
              <a:clrTo>
                <a:srgbClr val="1A2D3C">
                  <a:alpha val="0"/>
                </a:srgbClr>
              </a:clrTo>
            </a:clrChange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2"/>
          <a:stretch/>
        </p:blipFill>
        <p:spPr bwMode="auto">
          <a:xfrm>
            <a:off x="65874" y="1037873"/>
            <a:ext cx="9144000" cy="558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68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Conector de seta reta 62"/>
          <p:cNvCxnSpPr/>
          <p:nvPr/>
        </p:nvCxnSpPr>
        <p:spPr>
          <a:xfrm>
            <a:off x="5404917" y="2895600"/>
            <a:ext cx="1371862" cy="145722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rot="5400000">
            <a:off x="4341164" y="4267794"/>
            <a:ext cx="432000" cy="419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75" name="AutoShape 6" descr="Resultado de imagem para CALENDÁR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9876" name="AutoShape 8" descr="Resultado de imagem para CALENDÁR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1" name="Conector angulado 20"/>
          <p:cNvCxnSpPr/>
          <p:nvPr/>
        </p:nvCxnSpPr>
        <p:spPr>
          <a:xfrm flipV="1">
            <a:off x="4529668" y="1978031"/>
            <a:ext cx="1670294" cy="917571"/>
          </a:xfrm>
          <a:prstGeom prst="bentConnector3">
            <a:avLst>
              <a:gd name="adj1" fmla="val 2859"/>
            </a:avLst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angulado 45"/>
          <p:cNvCxnSpPr>
            <a:stCxn id="92162" idx="0"/>
            <a:endCxn id="2050" idx="3"/>
          </p:cNvCxnSpPr>
          <p:nvPr/>
        </p:nvCxnSpPr>
        <p:spPr>
          <a:xfrm rot="16200000" flipV="1">
            <a:off x="3541481" y="1198764"/>
            <a:ext cx="268005" cy="1831085"/>
          </a:xfrm>
          <a:prstGeom prst="bentConnector2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82" name="CaixaDeTexto 49"/>
          <p:cNvSpPr txBox="1">
            <a:spLocks noChangeArrowheads="1"/>
          </p:cNvSpPr>
          <p:nvPr/>
        </p:nvSpPr>
        <p:spPr bwMode="auto">
          <a:xfrm>
            <a:off x="6487887" y="3260748"/>
            <a:ext cx="2441752" cy="36933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MINUSTAH</a:t>
            </a:r>
            <a:r>
              <a:rPr lang="pt-BR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- 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56 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PAÍSES</a:t>
            </a:r>
            <a:endParaRPr lang="pt-BR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92162" name="Picture 2" descr="Resultado de imagem para MINUST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9412" y="2248309"/>
            <a:ext cx="1763223" cy="17632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20" name="Tabe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678058"/>
              </p:ext>
            </p:extLst>
          </p:nvPr>
        </p:nvGraphicFramePr>
        <p:xfrm>
          <a:off x="2906769" y="4527335"/>
          <a:ext cx="3686628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47700"/>
                <a:gridCol w="1169464"/>
                <a:gridCol w="1169464"/>
              </a:tblGrid>
              <a:tr h="322241">
                <a:tc gridSpan="3"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EFETIVOS</a:t>
                      </a:r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</a:rPr>
                        <a:t> EMPREGADOS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anchor="ctr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22241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/>
                        <a:t>EB</a:t>
                      </a:r>
                      <a:endParaRPr lang="pt-BR" sz="1600" b="1" dirty="0"/>
                    </a:p>
                  </a:txBody>
                  <a:tcPr marL="91435" marR="914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/>
                        <a:t>MB</a:t>
                      </a:r>
                      <a:endParaRPr lang="pt-BR" sz="1600" b="1" dirty="0"/>
                    </a:p>
                  </a:txBody>
                  <a:tcPr marL="91435" marR="914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/>
                        <a:t>FAB</a:t>
                      </a:r>
                      <a:endParaRPr lang="pt-BR" sz="1600" b="1" dirty="0"/>
                    </a:p>
                  </a:txBody>
                  <a:tcPr marL="91435" marR="91435" anchor="ctr"/>
                </a:tc>
              </a:tr>
              <a:tr h="43942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27.759</a:t>
                      </a:r>
                      <a:endParaRPr lang="pt-BR" sz="2400" b="1" dirty="0"/>
                    </a:p>
                  </a:txBody>
                  <a:tcPr marL="91435" marR="914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5.755</a:t>
                      </a:r>
                      <a:endParaRPr lang="pt-BR" sz="2400" b="1" dirty="0"/>
                    </a:p>
                  </a:txBody>
                  <a:tcPr marL="91435" marR="914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315</a:t>
                      </a:r>
                      <a:endParaRPr lang="pt-BR" sz="2400" b="1" dirty="0"/>
                    </a:p>
                  </a:txBody>
                  <a:tcPr marL="91435" marR="91435" anchor="ctr"/>
                </a:tc>
              </a:tr>
              <a:tr h="380831">
                <a:tc gridSpan="3"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TOTAL : </a:t>
                      </a:r>
                      <a:r>
                        <a:rPr lang="pt-BR" sz="2800" b="1" dirty="0" smtClean="0"/>
                        <a:t>33.827 </a:t>
                      </a:r>
                      <a:r>
                        <a:rPr lang="pt-BR" sz="2000" b="1" dirty="0" smtClean="0"/>
                        <a:t>militares</a:t>
                      </a:r>
                      <a:endParaRPr lang="pt-BR" sz="2000" b="1" dirty="0"/>
                    </a:p>
                  </a:txBody>
                  <a:tcPr marL="91435" marR="9143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3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36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050" name="Picture 2" descr="Resultado de imagem para conselho de segurança da on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01" y="1080302"/>
            <a:ext cx="2702638" cy="180000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9907" name="CaixaDeTexto 24"/>
          <p:cNvSpPr txBox="1">
            <a:spLocks noChangeArrowheads="1"/>
          </p:cNvSpPr>
          <p:nvPr/>
        </p:nvSpPr>
        <p:spPr bwMode="auto">
          <a:xfrm>
            <a:off x="29029" y="2900358"/>
            <a:ext cx="2751667" cy="55399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t-BR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CONSELHO DE </a:t>
            </a:r>
            <a:r>
              <a:rPr lang="pt-B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SEGURANÇA/ONU</a:t>
            </a:r>
            <a:endParaRPr lang="pt-BR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3109332" y="894215"/>
            <a:ext cx="2663014" cy="954107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A6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ejaVu Sans" pitchFamily="34" charset="0"/>
              </a:defRPr>
            </a:lvl1pPr>
          </a:lstStyle>
          <a:p>
            <a:pPr>
              <a:defRPr/>
            </a:pPr>
            <a:r>
              <a:rPr lang="pt-BR" sz="2800" dirty="0" smtClean="0">
                <a:ln w="50800"/>
                <a:solidFill>
                  <a:prstClr val="black"/>
                </a:solidFill>
                <a:effectLst/>
                <a:latin typeface="Calibri"/>
                <a:cs typeface="Times New Roman" pitchFamily="18" charset="0"/>
              </a:rPr>
              <a:t>MINUSTAH</a:t>
            </a:r>
          </a:p>
          <a:p>
            <a:pPr>
              <a:defRPr/>
            </a:pPr>
            <a:r>
              <a:rPr lang="pt-BR" sz="2800" dirty="0" smtClean="0">
                <a:ln w="50800"/>
                <a:solidFill>
                  <a:prstClr val="black"/>
                </a:solidFill>
                <a:effectLst/>
                <a:latin typeface="Calibri"/>
                <a:cs typeface="Times New Roman" pitchFamily="18" charset="0"/>
              </a:rPr>
              <a:t>2004 -2017</a:t>
            </a:r>
            <a:endParaRPr lang="pt-BR" sz="2800" dirty="0">
              <a:ln w="50800"/>
              <a:solidFill>
                <a:prstClr val="black"/>
              </a:solidFill>
              <a:effectLst/>
              <a:latin typeface="Calibri"/>
              <a:cs typeface="Times New Roman" pitchFamily="18" charset="0"/>
            </a:endParaRPr>
          </a:p>
        </p:txBody>
      </p:sp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521304" y="211194"/>
            <a:ext cx="7909438" cy="660214"/>
            <a:chOff x="1594" y="422"/>
            <a:chExt cx="3863" cy="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CustomShape 1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1594" y="469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/>
                <a:t>COOPERAÇÃO INTERNACIONAL </a:t>
              </a:r>
              <a:endParaRPr lang="pt-BR" dirty="0"/>
            </a:p>
          </p:txBody>
        </p:sp>
      </p:grpSp>
      <p:pic>
        <p:nvPicPr>
          <p:cNvPr id="51" name="Picture 4" descr="Resultado de imagem para ranking de países da onu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18514" y="3796384"/>
            <a:ext cx="2217888" cy="2217888"/>
          </a:xfrm>
          <a:prstGeom prst="rect">
            <a:avLst/>
          </a:prstGeom>
          <a:noFill/>
        </p:spPr>
      </p:pic>
      <p:cxnSp>
        <p:nvCxnSpPr>
          <p:cNvPr id="60" name="Conector de seta reta 59"/>
          <p:cNvCxnSpPr>
            <a:stCxn id="92162" idx="1"/>
          </p:cNvCxnSpPr>
          <p:nvPr/>
        </p:nvCxnSpPr>
        <p:spPr>
          <a:xfrm flipH="1">
            <a:off x="2959525" y="3129919"/>
            <a:ext cx="749888" cy="11346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Resultado de imagem para minustah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179" y="1073574"/>
            <a:ext cx="2880000" cy="18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3" descr="C:\Users\stefanel\Pictures\AAV\foto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77" y="4011532"/>
            <a:ext cx="2747282" cy="198286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24" name="Rectangle 1"/>
          <p:cNvSpPr/>
          <p:nvPr/>
        </p:nvSpPr>
        <p:spPr>
          <a:xfrm>
            <a:off x="89148" y="6292828"/>
            <a:ext cx="8875662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Único</a:t>
            </a:r>
            <a:r>
              <a:rPr lang="en-US" sz="2000" b="1" dirty="0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país</a:t>
            </a:r>
            <a:r>
              <a:rPr lang="en-US" sz="2000" b="1" dirty="0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 a </a:t>
            </a:r>
            <a:r>
              <a:rPr lang="en-US" sz="2000" b="1" dirty="0" err="1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manter</a:t>
            </a:r>
            <a:r>
              <a:rPr lang="en-US" sz="2000" b="1" dirty="0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 a </a:t>
            </a:r>
            <a:r>
              <a:rPr lang="en-US" sz="2000" b="1" dirty="0" err="1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posição</a:t>
            </a:r>
            <a:r>
              <a:rPr lang="en-US" sz="2000" b="1" dirty="0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 de </a:t>
            </a:r>
            <a:r>
              <a:rPr lang="en-US" sz="2000" b="1" dirty="0" err="1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Comandante</a:t>
            </a:r>
            <a:r>
              <a:rPr lang="en-US" sz="2000" b="1" dirty="0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durante</a:t>
            </a:r>
            <a:r>
              <a:rPr lang="en-US" sz="2000" b="1" dirty="0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toda</a:t>
            </a:r>
            <a:r>
              <a:rPr lang="en-US" sz="2000" b="1" dirty="0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 a </a:t>
            </a:r>
            <a:r>
              <a:rPr lang="en-US" sz="2000" b="1" dirty="0" err="1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missão</a:t>
            </a:r>
            <a:r>
              <a:rPr lang="en-US" sz="2000" b="1" dirty="0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5954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MAGENS\32514464224_cbacb7c86f_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32" y="1460786"/>
            <a:ext cx="2430811" cy="160414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2" name="AutoShape 5" descr="Resultado de imagem para BANDEIRA DO BRASIL"/>
          <p:cNvSpPr>
            <a:spLocks noChangeAspect="1" noChangeArrowheads="1"/>
          </p:cNvSpPr>
          <p:nvPr/>
        </p:nvSpPr>
        <p:spPr bwMode="auto">
          <a:xfrm>
            <a:off x="155575" y="-1462088"/>
            <a:ext cx="5238750" cy="305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1924" name="AutoShape 13" descr="Resultado de imagem para DPKO"/>
          <p:cNvSpPr>
            <a:spLocks noChangeAspect="1" noChangeArrowheads="1"/>
          </p:cNvSpPr>
          <p:nvPr/>
        </p:nvSpPr>
        <p:spPr bwMode="auto">
          <a:xfrm>
            <a:off x="168275" y="-1843088"/>
            <a:ext cx="5772150" cy="384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14020" name="Picture 4" descr="Resultado de imagem para SOLDADO BRASILEIRO NO HAI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1" y="3118260"/>
            <a:ext cx="2506131" cy="18145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2081860" y="908812"/>
            <a:ext cx="4717278" cy="523220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A6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ejaVu Sans" pitchFamily="34" charset="0"/>
              </a:defRPr>
            </a:lvl1pPr>
          </a:lstStyle>
          <a:p>
            <a:pPr>
              <a:defRPr/>
            </a:pPr>
            <a:r>
              <a:rPr lang="pt-BR" sz="2800" dirty="0" smtClean="0">
                <a:ln w="50800"/>
                <a:solidFill>
                  <a:prstClr val="black"/>
                </a:solidFill>
                <a:effectLst/>
                <a:latin typeface="Calibri"/>
                <a:cs typeface="Times New Roman" pitchFamily="18" charset="0"/>
              </a:rPr>
              <a:t>MINUSTAH - PONTOS FORTES</a:t>
            </a:r>
            <a:endParaRPr lang="pt-BR" sz="2800" dirty="0">
              <a:ln w="50800"/>
              <a:solidFill>
                <a:prstClr val="black"/>
              </a:solidFill>
              <a:effectLst/>
              <a:latin typeface="Calibri"/>
              <a:cs typeface="Times New Roman" pitchFamily="18" charset="0"/>
            </a:endParaRPr>
          </a:p>
        </p:txBody>
      </p:sp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521304" y="211194"/>
            <a:ext cx="7909438" cy="660214"/>
            <a:chOff x="1594" y="422"/>
            <a:chExt cx="3863" cy="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CustomShape 1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1594" y="469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/>
                <a:t>COOPERAÇÃO INTERNACIONAL </a:t>
              </a:r>
              <a:endParaRPr lang="pt-BR" dirty="0"/>
            </a:p>
          </p:txBody>
        </p:sp>
      </p:grp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2590802" y="2218249"/>
            <a:ext cx="3936999" cy="45721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indent="180975" algn="ctr" eaLnBrk="0" hangingPunct="0">
              <a:spcBef>
                <a:spcPct val="20000"/>
              </a:spcBef>
              <a:defRPr/>
            </a:pPr>
            <a:r>
              <a:rPr lang="pt-BR" sz="2400" b="1" dirty="0" smtClean="0">
                <a:solidFill>
                  <a:prstClr val="black"/>
                </a:solidFill>
              </a:rPr>
              <a:t>PROJEÇÃO INTERNACIONAL </a:t>
            </a:r>
            <a:endParaRPr lang="pt-BR" sz="2400" b="1" dirty="0">
              <a:solidFill>
                <a:prstClr val="black"/>
              </a:solidFill>
            </a:endParaRPr>
          </a:p>
        </p:txBody>
      </p: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2582334" y="1484016"/>
            <a:ext cx="3979334" cy="64957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tabLst>
                <a:tab pos="180975" algn="l"/>
              </a:tabLst>
              <a:defRPr/>
            </a:pPr>
            <a:r>
              <a:rPr lang="pt-BR" sz="2400" b="1" dirty="0">
                <a:solidFill>
                  <a:prstClr val="black"/>
                </a:solidFill>
              </a:rPr>
              <a:t>EMPREGO EM MISSÃO REAL </a:t>
            </a:r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2582335" y="2734696"/>
            <a:ext cx="3920066" cy="8382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t-BR" sz="2400" b="1" dirty="0" smtClean="0">
                <a:solidFill>
                  <a:prstClr val="black"/>
                </a:solidFill>
              </a:rPr>
              <a:t>INTEGRAÇÃO COM OUTROS EXÉRCITOS</a:t>
            </a:r>
          </a:p>
        </p:txBody>
      </p:sp>
      <p:sp>
        <p:nvSpPr>
          <p:cNvPr id="22" name="Espaço Reservado para Conteúdo 2"/>
          <p:cNvSpPr txBox="1">
            <a:spLocks/>
          </p:cNvSpPr>
          <p:nvPr/>
        </p:nvSpPr>
        <p:spPr>
          <a:xfrm>
            <a:off x="2590802" y="3600090"/>
            <a:ext cx="3886199" cy="95497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t-BR" sz="2400" dirty="0" smtClean="0">
                <a:solidFill>
                  <a:prstClr val="black"/>
                </a:solidFill>
              </a:rPr>
              <a:t> </a:t>
            </a:r>
            <a:r>
              <a:rPr lang="pt-BR" sz="2400" b="1" dirty="0">
                <a:solidFill>
                  <a:prstClr val="black"/>
                </a:solidFill>
              </a:rPr>
              <a:t> APERFEIÇOAMENTO DA LOGÍSTICA </a:t>
            </a:r>
            <a:r>
              <a:rPr lang="pt-BR" sz="2400" b="1" dirty="0" smtClean="0">
                <a:solidFill>
                  <a:prstClr val="black"/>
                </a:solidFill>
              </a:rPr>
              <a:t>EM OPERAÇÕES</a:t>
            </a:r>
            <a:endParaRPr lang="pt-BR" sz="2400" b="1" dirty="0">
              <a:solidFill>
                <a:prstClr val="black"/>
              </a:solidFill>
            </a:endParaRPr>
          </a:p>
        </p:txBody>
      </p:sp>
      <p:pic>
        <p:nvPicPr>
          <p:cNvPr id="24" name="Picture 2" descr="Resultado de imagem para minusta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35" y="4970857"/>
            <a:ext cx="2514597" cy="18532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5" name="Espaço Reservado para Conteúdo 2"/>
          <p:cNvSpPr txBox="1">
            <a:spLocks/>
          </p:cNvSpPr>
          <p:nvPr/>
        </p:nvSpPr>
        <p:spPr>
          <a:xfrm>
            <a:off x="2582335" y="4614329"/>
            <a:ext cx="3911599" cy="7704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t-BR" sz="2400" b="1" dirty="0" smtClean="0">
                <a:solidFill>
                  <a:prstClr val="black"/>
                </a:solidFill>
              </a:rPr>
              <a:t>AQUISIÇÃO DE NOVOS MEIOS </a:t>
            </a:r>
          </a:p>
        </p:txBody>
      </p:sp>
      <p:pic>
        <p:nvPicPr>
          <p:cNvPr id="26" name="Picture 4" descr="Resultado de imagem para minusta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735" y="1488684"/>
            <a:ext cx="2480733" cy="15762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8" name="Picture 6" descr="Resultado de imagem para OUTROS EXERCITOS MINUSTAH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95532" y="3111303"/>
            <a:ext cx="2438401" cy="1836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" name="Picture 8" descr="Resultado de imagem para OUTROS EXERCITOS MINUSTAH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9142" y="4979665"/>
            <a:ext cx="2437200" cy="1836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0" name="Espaço Reservado para Conteúdo 2"/>
          <p:cNvSpPr txBox="1">
            <a:spLocks/>
          </p:cNvSpPr>
          <p:nvPr/>
        </p:nvSpPr>
        <p:spPr>
          <a:xfrm>
            <a:off x="2573869" y="5440352"/>
            <a:ext cx="3911599" cy="71489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t-BR" sz="2400" b="1" dirty="0" smtClean="0">
                <a:solidFill>
                  <a:prstClr val="black"/>
                </a:solidFill>
              </a:rPr>
              <a:t>EVOLUÇÃO DOUTRINÁRIA</a:t>
            </a:r>
          </a:p>
        </p:txBody>
      </p:sp>
      <p:sp>
        <p:nvSpPr>
          <p:cNvPr id="31" name="Espaço Reservado para Conteúdo 2"/>
          <p:cNvSpPr txBox="1">
            <a:spLocks/>
          </p:cNvSpPr>
          <p:nvPr/>
        </p:nvSpPr>
        <p:spPr>
          <a:xfrm>
            <a:off x="2582330" y="6126173"/>
            <a:ext cx="3911599" cy="71489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t-BR" sz="2400" b="1" dirty="0" smtClean="0">
                <a:solidFill>
                  <a:prstClr val="black"/>
                </a:solidFill>
              </a:rPr>
              <a:t>DESENVOLVIMENTO DE LIDERANÇAS</a:t>
            </a:r>
          </a:p>
        </p:txBody>
      </p:sp>
      <p:pic>
        <p:nvPicPr>
          <p:cNvPr id="23" name="Imagem 22" descr="Bandeira-do-Canad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70207" y="3163331"/>
            <a:ext cx="543697" cy="333633"/>
          </a:xfrm>
          <a:prstGeom prst="rect">
            <a:avLst/>
          </a:prstGeom>
        </p:spPr>
      </p:pic>
      <p:pic>
        <p:nvPicPr>
          <p:cNvPr id="27" name="Imagem 26" descr="bolivia.pn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73237" y="3179851"/>
            <a:ext cx="543600" cy="334800"/>
          </a:xfrm>
          <a:prstGeom prst="rect">
            <a:avLst/>
          </a:prstGeom>
        </p:spPr>
      </p:pic>
      <p:pic>
        <p:nvPicPr>
          <p:cNvPr id="32" name="Imagem 31" descr="paraguai.png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91610" y="3154024"/>
            <a:ext cx="543600" cy="334800"/>
          </a:xfrm>
          <a:prstGeom prst="rect">
            <a:avLst/>
          </a:prstGeom>
        </p:spPr>
      </p:pic>
      <p:pic>
        <p:nvPicPr>
          <p:cNvPr id="33" name="Imagem 32" descr="peru.png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256907" y="3180457"/>
            <a:ext cx="543600" cy="3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45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de cantos arredondados 16"/>
          <p:cNvSpPr/>
          <p:nvPr/>
        </p:nvSpPr>
        <p:spPr>
          <a:xfrm>
            <a:off x="682171" y="3499813"/>
            <a:ext cx="8157032" cy="919788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ln w="50800"/>
                <a:solidFill>
                  <a:schemeClr val="bg1"/>
                </a:solidFill>
                <a:latin typeface="Calibri"/>
                <a:cs typeface="Times New Roman" pitchFamily="18" charset="0"/>
              </a:rPr>
              <a:t>VISÃO DE FUTURO – PÓS HAITI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i="1" dirty="0" smtClean="0">
                <a:ln w="50800"/>
                <a:solidFill>
                  <a:srgbClr val="FFFF00"/>
                </a:solidFill>
                <a:latin typeface="Calibri"/>
                <a:cs typeface="Times New Roman" pitchFamily="18" charset="0"/>
              </a:rPr>
              <a:t>Desdobramento de 01 Batalhão de Infantaria de Força de Paz</a:t>
            </a:r>
            <a:endParaRPr lang="pt-BR" sz="2000" i="1" dirty="0">
              <a:ln>
                <a:solidFill>
                  <a:prstClr val="black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2950" name="AutoShape 2" descr="Resultado de imagem para VISTA DO CMT EX SUL DOS EUA"/>
          <p:cNvSpPr>
            <a:spLocks noChangeAspect="1" noChangeArrowheads="1"/>
          </p:cNvSpPr>
          <p:nvPr/>
        </p:nvSpPr>
        <p:spPr bwMode="auto">
          <a:xfrm>
            <a:off x="155575" y="-1943100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951" name="AutoShape 4" descr="Resultado de imagem para VISTA DO CMT EX SUL DOS EUA"/>
          <p:cNvSpPr>
            <a:spLocks noChangeAspect="1" noChangeArrowheads="1"/>
          </p:cNvSpPr>
          <p:nvPr/>
        </p:nvSpPr>
        <p:spPr bwMode="auto">
          <a:xfrm>
            <a:off x="155575" y="-1943100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2952" name="Imagem 2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884765"/>
            <a:ext cx="1573778" cy="85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2" descr="Resultado de imagem para BRABATT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24" y="1749938"/>
            <a:ext cx="2905200" cy="169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7" name="Picture 8" descr="Resultado de imagem para BASE DO BRABAT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93" y="1729304"/>
            <a:ext cx="2905200" cy="169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8" name="Picture 16" descr="Resultado de imagem para RODIZIO BRABAT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24065" r="9740" b="5869"/>
          <a:stretch>
            <a:fillRect/>
          </a:stretch>
        </p:blipFill>
        <p:spPr bwMode="auto">
          <a:xfrm>
            <a:off x="32615" y="1798546"/>
            <a:ext cx="2903969" cy="169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521304" y="211194"/>
            <a:ext cx="7909438" cy="660214"/>
            <a:chOff x="1594" y="422"/>
            <a:chExt cx="3863" cy="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CustomShape 1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1594" y="469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/>
                <a:t>COOPERAÇÃO INTERNACIONAL </a:t>
              </a:r>
              <a:endParaRPr lang="pt-BR" dirty="0"/>
            </a:p>
          </p:txBody>
        </p:sp>
      </p:grp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557867" y="1001951"/>
            <a:ext cx="6400800" cy="52322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A6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ejaVu Sans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smtClean="0">
                <a:ln w="50800"/>
                <a:solidFill>
                  <a:schemeClr val="bg1"/>
                </a:solidFill>
                <a:latin typeface="Calibri"/>
                <a:cs typeface="Times New Roman" pitchFamily="18" charset="0"/>
              </a:rPr>
              <a:t>ENCERRAMENTO MINUSTAH – 15 OUT 17</a:t>
            </a:r>
            <a:endParaRPr lang="pt-BR" sz="2800" dirty="0">
              <a:ln w="50800"/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2040325" y="4710672"/>
            <a:ext cx="1176867" cy="33855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CHIPRE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2048795" y="5125538"/>
            <a:ext cx="1176867" cy="33855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LÍBANO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2040325" y="5535942"/>
            <a:ext cx="2785533" cy="33855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 CENTRO-AFRICANA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040319" y="5933885"/>
            <a:ext cx="3462872" cy="33855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 DEMOCRÁTICA DO CONGO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048786" y="6374169"/>
            <a:ext cx="2302938" cy="33855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SAARA OCIDENTAL</a:t>
            </a:r>
          </a:p>
        </p:txBody>
      </p:sp>
      <p:sp>
        <p:nvSpPr>
          <p:cNvPr id="34" name="Chave esquerda 33"/>
          <p:cNvSpPr/>
          <p:nvPr/>
        </p:nvSpPr>
        <p:spPr>
          <a:xfrm>
            <a:off x="1811724" y="4597402"/>
            <a:ext cx="194734" cy="2142067"/>
          </a:xfrm>
          <a:prstGeom prst="leftBrace">
            <a:avLst/>
          </a:prstGeom>
          <a:ln w="28575">
            <a:solidFill>
              <a:srgbClr val="616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1" name="Conector de seta reta 40"/>
          <p:cNvCxnSpPr/>
          <p:nvPr/>
        </p:nvCxnSpPr>
        <p:spPr>
          <a:xfrm>
            <a:off x="5198535" y="5715000"/>
            <a:ext cx="1486464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7332135" y="5841992"/>
            <a:ext cx="1312331" cy="369332"/>
          </a:xfrm>
          <a:prstGeom prst="rect">
            <a:avLst/>
          </a:prstGeom>
          <a:solidFill>
            <a:srgbClr val="6161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MRE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33869" y="5994398"/>
            <a:ext cx="1684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Parecer favorável aos países</a:t>
            </a:r>
            <a:endParaRPr lang="pt-BR" sz="1600" b="1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5147736" y="5317065"/>
            <a:ext cx="176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Encaminhado</a:t>
            </a:r>
            <a:endParaRPr lang="pt-BR" sz="1400" b="1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7078135" y="6256863"/>
            <a:ext cx="1761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Em Análise</a:t>
            </a:r>
            <a:endParaRPr lang="pt-BR" sz="1600" b="1" dirty="0"/>
          </a:p>
        </p:txBody>
      </p:sp>
      <p:sp>
        <p:nvSpPr>
          <p:cNvPr id="47" name="Retângulo de cantos arredondados 46"/>
          <p:cNvSpPr/>
          <p:nvPr/>
        </p:nvSpPr>
        <p:spPr>
          <a:xfrm>
            <a:off x="0" y="4478868"/>
            <a:ext cx="9144000" cy="2379132"/>
          </a:xfrm>
          <a:prstGeom prst="roundRect">
            <a:avLst/>
          </a:prstGeom>
          <a:noFill/>
          <a:ln w="28575">
            <a:solidFill>
              <a:srgbClr val="809E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1538" name="AutoShape 2" descr="Resultado de imagem para mre itamara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21540" name="AutoShape 4" descr="Resultado de imagem para mre itamara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8" name="Imagem 47" descr="mr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1508" y="4710674"/>
            <a:ext cx="2273158" cy="1018043"/>
          </a:xfrm>
          <a:prstGeom prst="rect">
            <a:avLst/>
          </a:prstGeom>
        </p:spPr>
      </p:pic>
      <p:pic>
        <p:nvPicPr>
          <p:cNvPr id="49" name="Imagem 48" descr="md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380" y="4833150"/>
            <a:ext cx="903287" cy="11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64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66938" y="1779263"/>
            <a:ext cx="8727678" cy="4457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19"/>
          <p:cNvSpPr txBox="1">
            <a:spLocks noChangeArrowheads="1"/>
          </p:cNvSpPr>
          <p:nvPr/>
        </p:nvSpPr>
        <p:spPr bwMode="auto">
          <a:xfrm>
            <a:off x="107951" y="6381938"/>
            <a:ext cx="89281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1100" dirty="0">
                <a:latin typeface="Arial Narrow" pitchFamily="34" charset="0"/>
              </a:rPr>
              <a:t>Fonte: </a:t>
            </a:r>
            <a:r>
              <a:rPr lang="pt-BR" altLang="pt-BR" sz="1100" b="1" dirty="0">
                <a:latin typeface="Arial Narrow" pitchFamily="34" charset="0"/>
              </a:rPr>
              <a:t>MPDG</a:t>
            </a:r>
            <a:r>
              <a:rPr lang="pt-BR" altLang="pt-BR" sz="1100" dirty="0">
                <a:latin typeface="Arial Narrow" pitchFamily="34" charset="0"/>
              </a:rPr>
              <a:t> (Tabela de Remuneração dos Servidores Públicos Federais Civis e dos </a:t>
            </a:r>
            <a:r>
              <a:rPr lang="pt-BR" altLang="pt-BR" sz="1100" dirty="0" err="1" smtClean="0">
                <a:latin typeface="Arial Narrow" pitchFamily="34" charset="0"/>
              </a:rPr>
              <a:t>Ex-Territórios</a:t>
            </a:r>
            <a:r>
              <a:rPr lang="pt-BR" altLang="pt-BR" sz="1100" dirty="0" smtClean="0">
                <a:latin typeface="Arial Narrow" pitchFamily="34" charset="0"/>
              </a:rPr>
              <a:t> </a:t>
            </a:r>
            <a:r>
              <a:rPr lang="pt-BR" altLang="pt-BR" sz="1100" dirty="0">
                <a:latin typeface="Arial Narrow" pitchFamily="34" charset="0"/>
              </a:rPr>
              <a:t>– Ano </a:t>
            </a:r>
            <a:r>
              <a:rPr lang="pt-BR" altLang="pt-BR" sz="1100" dirty="0" err="1">
                <a:latin typeface="Arial Narrow" pitchFamily="34" charset="0"/>
              </a:rPr>
              <a:t>Ref</a:t>
            </a:r>
            <a:r>
              <a:rPr lang="pt-BR" altLang="pt-BR" sz="1100" dirty="0">
                <a:latin typeface="Arial Narrow" pitchFamily="34" charset="0"/>
              </a:rPr>
              <a:t>: 2015) e </a:t>
            </a:r>
            <a:r>
              <a:rPr lang="pt-BR" altLang="pt-BR" sz="1100" b="1" dirty="0">
                <a:latin typeface="Arial Narrow" pitchFamily="34" charset="0"/>
              </a:rPr>
              <a:t>Leis </a:t>
            </a:r>
            <a:r>
              <a:rPr lang="pt-BR" altLang="pt-BR" sz="1100" dirty="0">
                <a:latin typeface="Arial Narrow" pitchFamily="34" charset="0"/>
              </a:rPr>
              <a:t>nº 10.910/04, 11.776/08, 11.890/08, 12.775/12, 11.358/16, 11.171/16 e 13.327/16.</a:t>
            </a:r>
            <a:endParaRPr lang="pt-BR" altLang="pt-BR" dirty="0">
              <a:latin typeface="Arial Narrow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50825" y="1779263"/>
            <a:ext cx="8662988" cy="4457700"/>
            <a:chOff x="250825" y="1779263"/>
            <a:chExt cx="8662988" cy="4457700"/>
          </a:xfrm>
        </p:grpSpPr>
        <p:pic>
          <p:nvPicPr>
            <p:cNvPr id="7" name="Imagem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779263"/>
              <a:ext cx="8662988" cy="445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Seta para a direita 13"/>
            <p:cNvSpPr/>
            <p:nvPr/>
          </p:nvSpPr>
          <p:spPr>
            <a:xfrm>
              <a:off x="368135" y="5660231"/>
              <a:ext cx="503238" cy="29368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CustomShape 1"/>
          <p:cNvGrpSpPr>
            <a:grpSpLocks/>
          </p:cNvGrpSpPr>
          <p:nvPr/>
        </p:nvGrpSpPr>
        <p:grpSpPr bwMode="auto">
          <a:xfrm>
            <a:off x="521304" y="258694"/>
            <a:ext cx="7909438" cy="660214"/>
            <a:chOff x="1594" y="422"/>
            <a:chExt cx="3863" cy="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CustomShape 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1594" y="469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/>
                <a:t>CONSIDERAÇÕES FINAIS</a:t>
              </a:r>
              <a:endParaRPr lang="pt-BR" dirty="0"/>
            </a:p>
          </p:txBody>
        </p:sp>
      </p:grp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50826" y="1063885"/>
            <a:ext cx="8545678" cy="461665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SzPct val="100000"/>
              <a:defRPr/>
            </a:pPr>
            <a:r>
              <a:rPr lang="pt-BR" altLang="es-CL" sz="2400" b="1" dirty="0">
                <a:ln w="50800"/>
                <a:solidFill>
                  <a:schemeClr val="tx1"/>
                </a:solidFill>
                <a:latin typeface="+mn-lt"/>
                <a:cs typeface="Times New Roman" pitchFamily="18" charset="0"/>
              </a:rPr>
              <a:t>COMPARAÇÃO SALARIAL ENTRE CARREIRAS – NÍVEL SUPERIOR </a:t>
            </a:r>
          </a:p>
        </p:txBody>
      </p:sp>
      <p:cxnSp>
        <p:nvCxnSpPr>
          <p:cNvPr id="4" name="Conector reto 3"/>
          <p:cNvCxnSpPr/>
          <p:nvPr/>
        </p:nvCxnSpPr>
        <p:spPr>
          <a:xfrm rot="16200000" flipH="1">
            <a:off x="2165583" y="3866367"/>
            <a:ext cx="4237491" cy="63281"/>
          </a:xfrm>
          <a:prstGeom prst="line">
            <a:avLst/>
          </a:prstGeom>
          <a:ln w="57150" cmpd="sng">
            <a:solidFill>
              <a:srgbClr val="FFC000"/>
            </a:solidFill>
            <a:prstDash val="solid"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rot="16200000" flipH="1">
            <a:off x="3285387" y="3856887"/>
            <a:ext cx="4223775" cy="68525"/>
          </a:xfrm>
          <a:prstGeom prst="line">
            <a:avLst/>
          </a:prstGeom>
          <a:ln w="57150" cmpd="sng">
            <a:solidFill>
              <a:srgbClr val="FFC000"/>
            </a:solidFill>
            <a:prstDash val="solid"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843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-24251" y="5877706"/>
            <a:ext cx="9144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4000" b="1">
                <a:ln/>
                <a:solidFill>
                  <a:srgbClr val="A5B592">
                    <a:lumMod val="50000"/>
                  </a:srgbClr>
                </a:solidFill>
                <a:latin typeface="Arial Black" panose="020B0A04020102020204" pitchFamily="34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pt-BR" altLang="pt-BR" dirty="0"/>
              <a:t>BRASIL ACIMA DE TUDO!</a:t>
            </a:r>
          </a:p>
        </p:txBody>
      </p:sp>
      <p:pic>
        <p:nvPicPr>
          <p:cNvPr id="9" name="Picture 6" descr="http://www.eb.mil.br/image/image_gallery?uuid=b36272d3-26e2-43a0-8e85-2c66cf4cb3ea&amp;groupId=10138&amp;t=1287246479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7400" y="1700213"/>
            <a:ext cx="2208213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-24252" y="657600"/>
            <a:ext cx="902775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4000" b="1">
                <a:ln/>
                <a:solidFill>
                  <a:srgbClr val="A5B592">
                    <a:lumMod val="50000"/>
                  </a:srgbClr>
                </a:solidFill>
                <a:latin typeface="Arial Black" panose="020B0A04020102020204" pitchFamily="34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pt-BR" altLang="pt-BR" dirty="0" smtClean="0"/>
              <a:t>BRAÇO FORTE - MÃO AMIGA!</a:t>
            </a:r>
            <a:endParaRPr lang="pt-BR" altLang="pt-BR" dirty="0"/>
          </a:p>
        </p:txBody>
      </p:sp>
      <p:pic>
        <p:nvPicPr>
          <p:cNvPr id="5" name="Imagem 4" descr="FILMETE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5127" y="3992026"/>
            <a:ext cx="86868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250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83568" y="3861048"/>
            <a:ext cx="8136904" cy="2808312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60" y="836712"/>
            <a:ext cx="8136904" cy="280831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tângulo 7"/>
          <p:cNvSpPr>
            <a:spLocks noChangeArrowheads="1"/>
          </p:cNvSpPr>
          <p:nvPr/>
        </p:nvSpPr>
        <p:spPr bwMode="auto">
          <a:xfrm>
            <a:off x="539552" y="-27384"/>
            <a:ext cx="845722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altLang="pt-BR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  <a:ea typeface="ＭＳ Ｐゴシック" charset="0"/>
                <a:cs typeface="Arial" charset="0"/>
              </a:rPr>
              <a:t>MISSÕES DO EXÉRCITO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1331640" y="945706"/>
            <a:ext cx="2442401" cy="2411285"/>
            <a:chOff x="268942" y="403264"/>
            <a:chExt cx="3250836" cy="3209422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942" y="1452687"/>
              <a:ext cx="3250836" cy="21599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tângulo 11"/>
            <p:cNvSpPr/>
            <p:nvPr/>
          </p:nvSpPr>
          <p:spPr>
            <a:xfrm>
              <a:off x="268942" y="403264"/>
              <a:ext cx="3250836" cy="8602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pt-BR" b="1" dirty="0">
                  <a:ln/>
                  <a:solidFill>
                    <a:srgbClr val="FFFFFF"/>
                  </a:solidFill>
                  <a:latin typeface="Arial Black" panose="020B0A04020102020204" pitchFamily="34" charset="0"/>
                  <a:ea typeface="ＭＳ Ｐゴシック" charset="0"/>
                  <a:cs typeface="Arial" charset="0"/>
                </a:rPr>
                <a:t>DEFENDER A PÁTRIA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4355976" y="3949135"/>
            <a:ext cx="4102050" cy="2677349"/>
            <a:chOff x="3692245" y="1146439"/>
            <a:chExt cx="4963481" cy="3239592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6869" y="1146439"/>
              <a:ext cx="3229906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Retângulo 12"/>
            <p:cNvSpPr/>
            <p:nvPr/>
          </p:nvSpPr>
          <p:spPr>
            <a:xfrm>
              <a:off x="3692245" y="3268802"/>
              <a:ext cx="4963481" cy="11172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pt-BR" b="1" dirty="0">
                  <a:ln/>
                  <a:solidFill>
                    <a:srgbClr val="FFFFFF"/>
                  </a:solidFill>
                  <a:latin typeface="Arial Black" panose="020B0A04020102020204" pitchFamily="34" charset="0"/>
                  <a:ea typeface="ＭＳ Ｐゴシック" charset="0"/>
                  <a:cs typeface="Arial" charset="0"/>
                </a:rPr>
                <a:t>GARANTIR  OS PODERES CONSTITUCIONAIS, A LEI E A ORDEM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5007697" y="836712"/>
            <a:ext cx="2953310" cy="2607426"/>
            <a:chOff x="5751570" y="3841132"/>
            <a:chExt cx="3248641" cy="2868168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1570" y="4549300"/>
              <a:ext cx="3248641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tângulo 13"/>
            <p:cNvSpPr/>
            <p:nvPr/>
          </p:nvSpPr>
          <p:spPr>
            <a:xfrm>
              <a:off x="5751570" y="3841132"/>
              <a:ext cx="3144461" cy="7109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pt-BR" b="1" dirty="0">
                  <a:ln/>
                  <a:solidFill>
                    <a:srgbClr val="FFFFFF"/>
                  </a:solidFill>
                  <a:latin typeface="Arial Black" panose="020B0A04020102020204" pitchFamily="34" charset="0"/>
                  <a:ea typeface="ＭＳ Ｐゴシック" charset="0"/>
                  <a:cs typeface="Arial" charset="0"/>
                </a:rPr>
                <a:t>APOIAR A POLÍTICA EXTERIOR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868127" y="4048486"/>
            <a:ext cx="3343833" cy="2548866"/>
            <a:chOff x="1405719" y="4586883"/>
            <a:chExt cx="3343833" cy="2548866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0847" y="4586883"/>
              <a:ext cx="2380165" cy="1785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tângulo 14"/>
            <p:cNvSpPr/>
            <p:nvPr/>
          </p:nvSpPr>
          <p:spPr>
            <a:xfrm>
              <a:off x="1405719" y="6489418"/>
              <a:ext cx="3343833" cy="6463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pt-BR" b="1" dirty="0">
                  <a:ln/>
                  <a:solidFill>
                    <a:srgbClr val="FFFFFF"/>
                  </a:solidFill>
                  <a:latin typeface="Arial Black" panose="020B0A04020102020204" pitchFamily="34" charset="0"/>
                  <a:ea typeface="ＭＳ Ｐゴシック" charset="0"/>
                  <a:cs typeface="Arial" charset="0"/>
                </a:rPr>
                <a:t>CUMPRIR ATRIBUIÇÕES SUBSIDIÁRIAS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7597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25964" y="3098802"/>
            <a:ext cx="727075" cy="1431925"/>
            <a:chOff x="2875" y="1806"/>
            <a:chExt cx="458" cy="902"/>
          </a:xfrm>
        </p:grpSpPr>
        <p:grpSp>
          <p:nvGrpSpPr>
            <p:cNvPr id="36032" name="Group 183"/>
            <p:cNvGrpSpPr>
              <a:grpSpLocks noChangeAspect="1"/>
            </p:cNvGrpSpPr>
            <p:nvPr/>
          </p:nvGrpSpPr>
          <p:grpSpPr bwMode="auto">
            <a:xfrm>
              <a:off x="2875" y="2230"/>
              <a:ext cx="454" cy="478"/>
              <a:chOff x="2778" y="2470"/>
              <a:chExt cx="412" cy="434"/>
            </a:xfrm>
          </p:grpSpPr>
          <p:sp>
            <p:nvSpPr>
              <p:cNvPr id="36040" name="Freeform 184"/>
              <p:cNvSpPr>
                <a:spLocks noChangeAspect="1"/>
              </p:cNvSpPr>
              <p:nvPr/>
            </p:nvSpPr>
            <p:spPr bwMode="auto">
              <a:xfrm>
                <a:off x="2778" y="2470"/>
                <a:ext cx="412" cy="434"/>
              </a:xfrm>
              <a:custGeom>
                <a:avLst/>
                <a:gdLst>
                  <a:gd name="T0" fmla="*/ 408 w 412"/>
                  <a:gd name="T1" fmla="*/ 0 h 434"/>
                  <a:gd name="T2" fmla="*/ 396 w 412"/>
                  <a:gd name="T3" fmla="*/ 26 h 434"/>
                  <a:gd name="T4" fmla="*/ 396 w 412"/>
                  <a:gd name="T5" fmla="*/ 52 h 434"/>
                  <a:gd name="T6" fmla="*/ 400 w 412"/>
                  <a:gd name="T7" fmla="*/ 92 h 434"/>
                  <a:gd name="T8" fmla="*/ 390 w 412"/>
                  <a:gd name="T9" fmla="*/ 128 h 434"/>
                  <a:gd name="T10" fmla="*/ 410 w 412"/>
                  <a:gd name="T11" fmla="*/ 164 h 434"/>
                  <a:gd name="T12" fmla="*/ 398 w 412"/>
                  <a:gd name="T13" fmla="*/ 184 h 434"/>
                  <a:gd name="T14" fmla="*/ 380 w 412"/>
                  <a:gd name="T15" fmla="*/ 176 h 434"/>
                  <a:gd name="T16" fmla="*/ 374 w 412"/>
                  <a:gd name="T17" fmla="*/ 192 h 434"/>
                  <a:gd name="T18" fmla="*/ 356 w 412"/>
                  <a:gd name="T19" fmla="*/ 218 h 434"/>
                  <a:gd name="T20" fmla="*/ 348 w 412"/>
                  <a:gd name="T21" fmla="*/ 234 h 434"/>
                  <a:gd name="T22" fmla="*/ 328 w 412"/>
                  <a:gd name="T23" fmla="*/ 246 h 434"/>
                  <a:gd name="T24" fmla="*/ 324 w 412"/>
                  <a:gd name="T25" fmla="*/ 278 h 434"/>
                  <a:gd name="T26" fmla="*/ 318 w 412"/>
                  <a:gd name="T27" fmla="*/ 324 h 434"/>
                  <a:gd name="T28" fmla="*/ 316 w 412"/>
                  <a:gd name="T29" fmla="*/ 362 h 434"/>
                  <a:gd name="T30" fmla="*/ 292 w 412"/>
                  <a:gd name="T31" fmla="*/ 370 h 434"/>
                  <a:gd name="T32" fmla="*/ 254 w 412"/>
                  <a:gd name="T33" fmla="*/ 372 h 434"/>
                  <a:gd name="T34" fmla="*/ 226 w 412"/>
                  <a:gd name="T35" fmla="*/ 382 h 434"/>
                  <a:gd name="T36" fmla="*/ 196 w 412"/>
                  <a:gd name="T37" fmla="*/ 378 h 434"/>
                  <a:gd name="T38" fmla="*/ 158 w 412"/>
                  <a:gd name="T39" fmla="*/ 390 h 434"/>
                  <a:gd name="T40" fmla="*/ 134 w 412"/>
                  <a:gd name="T41" fmla="*/ 430 h 434"/>
                  <a:gd name="T42" fmla="*/ 124 w 412"/>
                  <a:gd name="T43" fmla="*/ 424 h 434"/>
                  <a:gd name="T44" fmla="*/ 92 w 412"/>
                  <a:gd name="T45" fmla="*/ 406 h 434"/>
                  <a:gd name="T46" fmla="*/ 54 w 412"/>
                  <a:gd name="T47" fmla="*/ 390 h 434"/>
                  <a:gd name="T48" fmla="*/ 24 w 412"/>
                  <a:gd name="T49" fmla="*/ 378 h 434"/>
                  <a:gd name="T50" fmla="*/ 2 w 412"/>
                  <a:gd name="T51" fmla="*/ 354 h 434"/>
                  <a:gd name="T52" fmla="*/ 0 w 412"/>
                  <a:gd name="T53" fmla="*/ 322 h 434"/>
                  <a:gd name="T54" fmla="*/ 30 w 412"/>
                  <a:gd name="T55" fmla="*/ 272 h 434"/>
                  <a:gd name="T56" fmla="*/ 46 w 412"/>
                  <a:gd name="T57" fmla="*/ 228 h 434"/>
                  <a:gd name="T58" fmla="*/ 76 w 412"/>
                  <a:gd name="T59" fmla="*/ 218 h 434"/>
                  <a:gd name="T60" fmla="*/ 82 w 412"/>
                  <a:gd name="T61" fmla="*/ 200 h 434"/>
                  <a:gd name="T62" fmla="*/ 104 w 412"/>
                  <a:gd name="T63" fmla="*/ 178 h 434"/>
                  <a:gd name="T64" fmla="*/ 122 w 412"/>
                  <a:gd name="T65" fmla="*/ 164 h 434"/>
                  <a:gd name="T66" fmla="*/ 134 w 412"/>
                  <a:gd name="T67" fmla="*/ 128 h 434"/>
                  <a:gd name="T68" fmla="*/ 142 w 412"/>
                  <a:gd name="T69" fmla="*/ 80 h 43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12"/>
                  <a:gd name="T106" fmla="*/ 0 h 434"/>
                  <a:gd name="T107" fmla="*/ 412 w 412"/>
                  <a:gd name="T108" fmla="*/ 434 h 43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12" h="434">
                    <a:moveTo>
                      <a:pt x="142" y="0"/>
                    </a:moveTo>
                    <a:lnTo>
                      <a:pt x="408" y="0"/>
                    </a:lnTo>
                    <a:lnTo>
                      <a:pt x="392" y="14"/>
                    </a:lnTo>
                    <a:lnTo>
                      <a:pt x="396" y="26"/>
                    </a:lnTo>
                    <a:lnTo>
                      <a:pt x="386" y="42"/>
                    </a:lnTo>
                    <a:lnTo>
                      <a:pt x="396" y="52"/>
                    </a:lnTo>
                    <a:lnTo>
                      <a:pt x="400" y="66"/>
                    </a:lnTo>
                    <a:lnTo>
                      <a:pt x="400" y="92"/>
                    </a:lnTo>
                    <a:lnTo>
                      <a:pt x="390" y="104"/>
                    </a:lnTo>
                    <a:lnTo>
                      <a:pt x="390" y="128"/>
                    </a:lnTo>
                    <a:lnTo>
                      <a:pt x="412" y="144"/>
                    </a:lnTo>
                    <a:lnTo>
                      <a:pt x="410" y="164"/>
                    </a:lnTo>
                    <a:lnTo>
                      <a:pt x="406" y="180"/>
                    </a:lnTo>
                    <a:lnTo>
                      <a:pt x="398" y="184"/>
                    </a:lnTo>
                    <a:lnTo>
                      <a:pt x="388" y="180"/>
                    </a:lnTo>
                    <a:lnTo>
                      <a:pt x="380" y="176"/>
                    </a:lnTo>
                    <a:lnTo>
                      <a:pt x="372" y="176"/>
                    </a:lnTo>
                    <a:lnTo>
                      <a:pt x="374" y="192"/>
                    </a:lnTo>
                    <a:lnTo>
                      <a:pt x="362" y="192"/>
                    </a:lnTo>
                    <a:lnTo>
                      <a:pt x="356" y="218"/>
                    </a:lnTo>
                    <a:lnTo>
                      <a:pt x="360" y="216"/>
                    </a:lnTo>
                    <a:lnTo>
                      <a:pt x="348" y="234"/>
                    </a:lnTo>
                    <a:lnTo>
                      <a:pt x="338" y="240"/>
                    </a:lnTo>
                    <a:lnTo>
                      <a:pt x="328" y="246"/>
                    </a:lnTo>
                    <a:lnTo>
                      <a:pt x="324" y="260"/>
                    </a:lnTo>
                    <a:lnTo>
                      <a:pt x="324" y="278"/>
                    </a:lnTo>
                    <a:lnTo>
                      <a:pt x="334" y="298"/>
                    </a:lnTo>
                    <a:lnTo>
                      <a:pt x="318" y="324"/>
                    </a:lnTo>
                    <a:lnTo>
                      <a:pt x="332" y="334"/>
                    </a:lnTo>
                    <a:lnTo>
                      <a:pt x="316" y="362"/>
                    </a:lnTo>
                    <a:lnTo>
                      <a:pt x="304" y="372"/>
                    </a:lnTo>
                    <a:lnTo>
                      <a:pt x="292" y="370"/>
                    </a:lnTo>
                    <a:lnTo>
                      <a:pt x="266" y="378"/>
                    </a:lnTo>
                    <a:lnTo>
                      <a:pt x="254" y="372"/>
                    </a:lnTo>
                    <a:lnTo>
                      <a:pt x="240" y="378"/>
                    </a:lnTo>
                    <a:lnTo>
                      <a:pt x="226" y="382"/>
                    </a:lnTo>
                    <a:lnTo>
                      <a:pt x="212" y="380"/>
                    </a:lnTo>
                    <a:lnTo>
                      <a:pt x="196" y="378"/>
                    </a:lnTo>
                    <a:lnTo>
                      <a:pt x="182" y="382"/>
                    </a:lnTo>
                    <a:lnTo>
                      <a:pt x="158" y="390"/>
                    </a:lnTo>
                    <a:lnTo>
                      <a:pt x="138" y="412"/>
                    </a:lnTo>
                    <a:lnTo>
                      <a:pt x="134" y="430"/>
                    </a:lnTo>
                    <a:lnTo>
                      <a:pt x="124" y="434"/>
                    </a:lnTo>
                    <a:lnTo>
                      <a:pt x="124" y="424"/>
                    </a:lnTo>
                    <a:lnTo>
                      <a:pt x="112" y="406"/>
                    </a:lnTo>
                    <a:lnTo>
                      <a:pt x="92" y="406"/>
                    </a:lnTo>
                    <a:lnTo>
                      <a:pt x="70" y="406"/>
                    </a:lnTo>
                    <a:lnTo>
                      <a:pt x="54" y="390"/>
                    </a:lnTo>
                    <a:lnTo>
                      <a:pt x="40" y="384"/>
                    </a:lnTo>
                    <a:lnTo>
                      <a:pt x="24" y="378"/>
                    </a:lnTo>
                    <a:lnTo>
                      <a:pt x="12" y="366"/>
                    </a:lnTo>
                    <a:lnTo>
                      <a:pt x="2" y="354"/>
                    </a:lnTo>
                    <a:lnTo>
                      <a:pt x="8" y="330"/>
                    </a:lnTo>
                    <a:lnTo>
                      <a:pt x="0" y="322"/>
                    </a:lnTo>
                    <a:lnTo>
                      <a:pt x="10" y="302"/>
                    </a:lnTo>
                    <a:lnTo>
                      <a:pt x="30" y="272"/>
                    </a:lnTo>
                    <a:lnTo>
                      <a:pt x="42" y="250"/>
                    </a:lnTo>
                    <a:lnTo>
                      <a:pt x="46" y="228"/>
                    </a:lnTo>
                    <a:lnTo>
                      <a:pt x="62" y="228"/>
                    </a:lnTo>
                    <a:lnTo>
                      <a:pt x="76" y="218"/>
                    </a:lnTo>
                    <a:lnTo>
                      <a:pt x="82" y="212"/>
                    </a:lnTo>
                    <a:lnTo>
                      <a:pt x="82" y="200"/>
                    </a:lnTo>
                    <a:lnTo>
                      <a:pt x="98" y="180"/>
                    </a:lnTo>
                    <a:lnTo>
                      <a:pt x="104" y="178"/>
                    </a:lnTo>
                    <a:lnTo>
                      <a:pt x="118" y="178"/>
                    </a:lnTo>
                    <a:lnTo>
                      <a:pt x="122" y="164"/>
                    </a:lnTo>
                    <a:lnTo>
                      <a:pt x="122" y="144"/>
                    </a:lnTo>
                    <a:lnTo>
                      <a:pt x="134" y="128"/>
                    </a:lnTo>
                    <a:lnTo>
                      <a:pt x="142" y="116"/>
                    </a:lnTo>
                    <a:lnTo>
                      <a:pt x="142" y="80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41" name="Freeform 185"/>
              <p:cNvSpPr>
                <a:spLocks noChangeAspect="1"/>
              </p:cNvSpPr>
              <p:nvPr/>
            </p:nvSpPr>
            <p:spPr bwMode="auto">
              <a:xfrm>
                <a:off x="2778" y="2470"/>
                <a:ext cx="412" cy="434"/>
              </a:xfrm>
              <a:custGeom>
                <a:avLst/>
                <a:gdLst>
                  <a:gd name="T0" fmla="*/ 408 w 412"/>
                  <a:gd name="T1" fmla="*/ 0 h 434"/>
                  <a:gd name="T2" fmla="*/ 396 w 412"/>
                  <a:gd name="T3" fmla="*/ 26 h 434"/>
                  <a:gd name="T4" fmla="*/ 396 w 412"/>
                  <a:gd name="T5" fmla="*/ 52 h 434"/>
                  <a:gd name="T6" fmla="*/ 400 w 412"/>
                  <a:gd name="T7" fmla="*/ 92 h 434"/>
                  <a:gd name="T8" fmla="*/ 390 w 412"/>
                  <a:gd name="T9" fmla="*/ 128 h 434"/>
                  <a:gd name="T10" fmla="*/ 410 w 412"/>
                  <a:gd name="T11" fmla="*/ 164 h 434"/>
                  <a:gd name="T12" fmla="*/ 398 w 412"/>
                  <a:gd name="T13" fmla="*/ 184 h 434"/>
                  <a:gd name="T14" fmla="*/ 380 w 412"/>
                  <a:gd name="T15" fmla="*/ 176 h 434"/>
                  <a:gd name="T16" fmla="*/ 374 w 412"/>
                  <a:gd name="T17" fmla="*/ 192 h 434"/>
                  <a:gd name="T18" fmla="*/ 356 w 412"/>
                  <a:gd name="T19" fmla="*/ 218 h 434"/>
                  <a:gd name="T20" fmla="*/ 348 w 412"/>
                  <a:gd name="T21" fmla="*/ 234 h 434"/>
                  <a:gd name="T22" fmla="*/ 328 w 412"/>
                  <a:gd name="T23" fmla="*/ 246 h 434"/>
                  <a:gd name="T24" fmla="*/ 324 w 412"/>
                  <a:gd name="T25" fmla="*/ 278 h 434"/>
                  <a:gd name="T26" fmla="*/ 318 w 412"/>
                  <a:gd name="T27" fmla="*/ 324 h 434"/>
                  <a:gd name="T28" fmla="*/ 316 w 412"/>
                  <a:gd name="T29" fmla="*/ 362 h 434"/>
                  <a:gd name="T30" fmla="*/ 292 w 412"/>
                  <a:gd name="T31" fmla="*/ 370 h 434"/>
                  <a:gd name="T32" fmla="*/ 254 w 412"/>
                  <a:gd name="T33" fmla="*/ 372 h 434"/>
                  <a:gd name="T34" fmla="*/ 226 w 412"/>
                  <a:gd name="T35" fmla="*/ 382 h 434"/>
                  <a:gd name="T36" fmla="*/ 196 w 412"/>
                  <a:gd name="T37" fmla="*/ 378 h 434"/>
                  <a:gd name="T38" fmla="*/ 158 w 412"/>
                  <a:gd name="T39" fmla="*/ 390 h 434"/>
                  <a:gd name="T40" fmla="*/ 134 w 412"/>
                  <a:gd name="T41" fmla="*/ 430 h 434"/>
                  <a:gd name="T42" fmla="*/ 124 w 412"/>
                  <a:gd name="T43" fmla="*/ 424 h 434"/>
                  <a:gd name="T44" fmla="*/ 92 w 412"/>
                  <a:gd name="T45" fmla="*/ 406 h 434"/>
                  <a:gd name="T46" fmla="*/ 54 w 412"/>
                  <a:gd name="T47" fmla="*/ 390 h 434"/>
                  <a:gd name="T48" fmla="*/ 24 w 412"/>
                  <a:gd name="T49" fmla="*/ 378 h 434"/>
                  <a:gd name="T50" fmla="*/ 2 w 412"/>
                  <a:gd name="T51" fmla="*/ 354 h 434"/>
                  <a:gd name="T52" fmla="*/ 0 w 412"/>
                  <a:gd name="T53" fmla="*/ 322 h 434"/>
                  <a:gd name="T54" fmla="*/ 30 w 412"/>
                  <a:gd name="T55" fmla="*/ 272 h 434"/>
                  <a:gd name="T56" fmla="*/ 46 w 412"/>
                  <a:gd name="T57" fmla="*/ 228 h 434"/>
                  <a:gd name="T58" fmla="*/ 76 w 412"/>
                  <a:gd name="T59" fmla="*/ 218 h 434"/>
                  <a:gd name="T60" fmla="*/ 82 w 412"/>
                  <a:gd name="T61" fmla="*/ 200 h 434"/>
                  <a:gd name="T62" fmla="*/ 104 w 412"/>
                  <a:gd name="T63" fmla="*/ 178 h 434"/>
                  <a:gd name="T64" fmla="*/ 122 w 412"/>
                  <a:gd name="T65" fmla="*/ 164 h 434"/>
                  <a:gd name="T66" fmla="*/ 134 w 412"/>
                  <a:gd name="T67" fmla="*/ 128 h 434"/>
                  <a:gd name="T68" fmla="*/ 142 w 412"/>
                  <a:gd name="T69" fmla="*/ 80 h 43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12"/>
                  <a:gd name="T106" fmla="*/ 0 h 434"/>
                  <a:gd name="T107" fmla="*/ 412 w 412"/>
                  <a:gd name="T108" fmla="*/ 434 h 43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12" h="434">
                    <a:moveTo>
                      <a:pt x="142" y="0"/>
                    </a:moveTo>
                    <a:lnTo>
                      <a:pt x="408" y="0"/>
                    </a:lnTo>
                    <a:lnTo>
                      <a:pt x="392" y="14"/>
                    </a:lnTo>
                    <a:lnTo>
                      <a:pt x="396" y="26"/>
                    </a:lnTo>
                    <a:lnTo>
                      <a:pt x="386" y="42"/>
                    </a:lnTo>
                    <a:lnTo>
                      <a:pt x="396" y="52"/>
                    </a:lnTo>
                    <a:lnTo>
                      <a:pt x="400" y="66"/>
                    </a:lnTo>
                    <a:lnTo>
                      <a:pt x="400" y="92"/>
                    </a:lnTo>
                    <a:lnTo>
                      <a:pt x="390" y="104"/>
                    </a:lnTo>
                    <a:lnTo>
                      <a:pt x="390" y="128"/>
                    </a:lnTo>
                    <a:lnTo>
                      <a:pt x="412" y="144"/>
                    </a:lnTo>
                    <a:lnTo>
                      <a:pt x="410" y="164"/>
                    </a:lnTo>
                    <a:lnTo>
                      <a:pt x="406" y="180"/>
                    </a:lnTo>
                    <a:lnTo>
                      <a:pt x="398" y="184"/>
                    </a:lnTo>
                    <a:lnTo>
                      <a:pt x="388" y="180"/>
                    </a:lnTo>
                    <a:lnTo>
                      <a:pt x="380" y="176"/>
                    </a:lnTo>
                    <a:lnTo>
                      <a:pt x="372" y="176"/>
                    </a:lnTo>
                    <a:lnTo>
                      <a:pt x="374" y="192"/>
                    </a:lnTo>
                    <a:lnTo>
                      <a:pt x="362" y="192"/>
                    </a:lnTo>
                    <a:lnTo>
                      <a:pt x="356" y="218"/>
                    </a:lnTo>
                    <a:lnTo>
                      <a:pt x="360" y="216"/>
                    </a:lnTo>
                    <a:lnTo>
                      <a:pt x="348" y="234"/>
                    </a:lnTo>
                    <a:lnTo>
                      <a:pt x="338" y="240"/>
                    </a:lnTo>
                    <a:lnTo>
                      <a:pt x="328" y="246"/>
                    </a:lnTo>
                    <a:lnTo>
                      <a:pt x="324" y="260"/>
                    </a:lnTo>
                    <a:lnTo>
                      <a:pt x="324" y="278"/>
                    </a:lnTo>
                    <a:lnTo>
                      <a:pt x="334" y="298"/>
                    </a:lnTo>
                    <a:lnTo>
                      <a:pt x="318" y="324"/>
                    </a:lnTo>
                    <a:lnTo>
                      <a:pt x="332" y="334"/>
                    </a:lnTo>
                    <a:lnTo>
                      <a:pt x="316" y="362"/>
                    </a:lnTo>
                    <a:lnTo>
                      <a:pt x="304" y="372"/>
                    </a:lnTo>
                    <a:lnTo>
                      <a:pt x="292" y="370"/>
                    </a:lnTo>
                    <a:lnTo>
                      <a:pt x="266" y="378"/>
                    </a:lnTo>
                    <a:lnTo>
                      <a:pt x="254" y="372"/>
                    </a:lnTo>
                    <a:lnTo>
                      <a:pt x="240" y="378"/>
                    </a:lnTo>
                    <a:lnTo>
                      <a:pt x="226" y="382"/>
                    </a:lnTo>
                    <a:lnTo>
                      <a:pt x="212" y="380"/>
                    </a:lnTo>
                    <a:lnTo>
                      <a:pt x="196" y="378"/>
                    </a:lnTo>
                    <a:lnTo>
                      <a:pt x="182" y="382"/>
                    </a:lnTo>
                    <a:lnTo>
                      <a:pt x="158" y="390"/>
                    </a:lnTo>
                    <a:lnTo>
                      <a:pt x="138" y="412"/>
                    </a:lnTo>
                    <a:lnTo>
                      <a:pt x="134" y="430"/>
                    </a:lnTo>
                    <a:lnTo>
                      <a:pt x="124" y="434"/>
                    </a:lnTo>
                    <a:lnTo>
                      <a:pt x="124" y="424"/>
                    </a:lnTo>
                    <a:lnTo>
                      <a:pt x="112" y="406"/>
                    </a:lnTo>
                    <a:lnTo>
                      <a:pt x="92" y="406"/>
                    </a:lnTo>
                    <a:lnTo>
                      <a:pt x="70" y="406"/>
                    </a:lnTo>
                    <a:lnTo>
                      <a:pt x="54" y="390"/>
                    </a:lnTo>
                    <a:lnTo>
                      <a:pt x="40" y="384"/>
                    </a:lnTo>
                    <a:lnTo>
                      <a:pt x="24" y="378"/>
                    </a:lnTo>
                    <a:lnTo>
                      <a:pt x="12" y="366"/>
                    </a:lnTo>
                    <a:lnTo>
                      <a:pt x="2" y="354"/>
                    </a:lnTo>
                    <a:lnTo>
                      <a:pt x="8" y="330"/>
                    </a:lnTo>
                    <a:lnTo>
                      <a:pt x="0" y="322"/>
                    </a:lnTo>
                    <a:lnTo>
                      <a:pt x="10" y="302"/>
                    </a:lnTo>
                    <a:lnTo>
                      <a:pt x="30" y="272"/>
                    </a:lnTo>
                    <a:lnTo>
                      <a:pt x="42" y="250"/>
                    </a:lnTo>
                    <a:lnTo>
                      <a:pt x="46" y="228"/>
                    </a:lnTo>
                    <a:lnTo>
                      <a:pt x="62" y="228"/>
                    </a:lnTo>
                    <a:lnTo>
                      <a:pt x="76" y="218"/>
                    </a:lnTo>
                    <a:lnTo>
                      <a:pt x="82" y="212"/>
                    </a:lnTo>
                    <a:lnTo>
                      <a:pt x="82" y="200"/>
                    </a:lnTo>
                    <a:lnTo>
                      <a:pt x="98" y="180"/>
                    </a:lnTo>
                    <a:lnTo>
                      <a:pt x="104" y="178"/>
                    </a:lnTo>
                    <a:lnTo>
                      <a:pt x="118" y="178"/>
                    </a:lnTo>
                    <a:lnTo>
                      <a:pt x="122" y="164"/>
                    </a:lnTo>
                    <a:lnTo>
                      <a:pt x="122" y="144"/>
                    </a:lnTo>
                    <a:lnTo>
                      <a:pt x="134" y="128"/>
                    </a:lnTo>
                    <a:lnTo>
                      <a:pt x="142" y="116"/>
                    </a:lnTo>
                    <a:lnTo>
                      <a:pt x="142" y="80"/>
                    </a:lnTo>
                    <a:lnTo>
                      <a:pt x="142" y="0"/>
                    </a:ln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6033" name="Group 186"/>
            <p:cNvGrpSpPr>
              <a:grpSpLocks noChangeAspect="1"/>
            </p:cNvGrpSpPr>
            <p:nvPr/>
          </p:nvGrpSpPr>
          <p:grpSpPr bwMode="auto">
            <a:xfrm>
              <a:off x="3025" y="1806"/>
              <a:ext cx="308" cy="429"/>
              <a:chOff x="2914" y="2084"/>
              <a:chExt cx="280" cy="390"/>
            </a:xfrm>
          </p:grpSpPr>
          <p:sp>
            <p:nvSpPr>
              <p:cNvPr id="36034" name="Freeform 187"/>
              <p:cNvSpPr>
                <a:spLocks noChangeAspect="1"/>
              </p:cNvSpPr>
              <p:nvPr/>
            </p:nvSpPr>
            <p:spPr bwMode="auto">
              <a:xfrm>
                <a:off x="2914" y="2084"/>
                <a:ext cx="270" cy="380"/>
              </a:xfrm>
              <a:custGeom>
                <a:avLst/>
                <a:gdLst>
                  <a:gd name="T0" fmla="*/ 0 w 270"/>
                  <a:gd name="T1" fmla="*/ 380 h 380"/>
                  <a:gd name="T2" fmla="*/ 264 w 270"/>
                  <a:gd name="T3" fmla="*/ 380 h 380"/>
                  <a:gd name="T4" fmla="*/ 266 w 270"/>
                  <a:gd name="T5" fmla="*/ 372 h 380"/>
                  <a:gd name="T6" fmla="*/ 242 w 270"/>
                  <a:gd name="T7" fmla="*/ 372 h 380"/>
                  <a:gd name="T8" fmla="*/ 242 w 270"/>
                  <a:gd name="T9" fmla="*/ 360 h 380"/>
                  <a:gd name="T10" fmla="*/ 256 w 270"/>
                  <a:gd name="T11" fmla="*/ 326 h 380"/>
                  <a:gd name="T12" fmla="*/ 266 w 270"/>
                  <a:gd name="T13" fmla="*/ 320 h 380"/>
                  <a:gd name="T14" fmla="*/ 270 w 270"/>
                  <a:gd name="T15" fmla="*/ 306 h 380"/>
                  <a:gd name="T16" fmla="*/ 262 w 270"/>
                  <a:gd name="T17" fmla="*/ 304 h 380"/>
                  <a:gd name="T18" fmla="*/ 254 w 270"/>
                  <a:gd name="T19" fmla="*/ 292 h 380"/>
                  <a:gd name="T20" fmla="*/ 242 w 270"/>
                  <a:gd name="T21" fmla="*/ 284 h 380"/>
                  <a:gd name="T22" fmla="*/ 242 w 270"/>
                  <a:gd name="T23" fmla="*/ 266 h 380"/>
                  <a:gd name="T24" fmla="*/ 234 w 270"/>
                  <a:gd name="T25" fmla="*/ 250 h 380"/>
                  <a:gd name="T26" fmla="*/ 224 w 270"/>
                  <a:gd name="T27" fmla="*/ 246 h 380"/>
                  <a:gd name="T28" fmla="*/ 220 w 270"/>
                  <a:gd name="T29" fmla="*/ 232 h 380"/>
                  <a:gd name="T30" fmla="*/ 228 w 270"/>
                  <a:gd name="T31" fmla="*/ 198 h 380"/>
                  <a:gd name="T32" fmla="*/ 234 w 270"/>
                  <a:gd name="T33" fmla="*/ 196 h 380"/>
                  <a:gd name="T34" fmla="*/ 248 w 270"/>
                  <a:gd name="T35" fmla="*/ 178 h 380"/>
                  <a:gd name="T36" fmla="*/ 242 w 270"/>
                  <a:gd name="T37" fmla="*/ 164 h 380"/>
                  <a:gd name="T38" fmla="*/ 220 w 270"/>
                  <a:gd name="T39" fmla="*/ 164 h 380"/>
                  <a:gd name="T40" fmla="*/ 206 w 270"/>
                  <a:gd name="T41" fmla="*/ 158 h 380"/>
                  <a:gd name="T42" fmla="*/ 202 w 270"/>
                  <a:gd name="T43" fmla="*/ 142 h 380"/>
                  <a:gd name="T44" fmla="*/ 178 w 270"/>
                  <a:gd name="T45" fmla="*/ 128 h 380"/>
                  <a:gd name="T46" fmla="*/ 194 w 270"/>
                  <a:gd name="T47" fmla="*/ 84 h 380"/>
                  <a:gd name="T48" fmla="*/ 194 w 270"/>
                  <a:gd name="T49" fmla="*/ 38 h 380"/>
                  <a:gd name="T50" fmla="*/ 188 w 270"/>
                  <a:gd name="T51" fmla="*/ 22 h 380"/>
                  <a:gd name="T52" fmla="*/ 178 w 270"/>
                  <a:gd name="T53" fmla="*/ 16 h 380"/>
                  <a:gd name="T54" fmla="*/ 166 w 270"/>
                  <a:gd name="T55" fmla="*/ 16 h 380"/>
                  <a:gd name="T56" fmla="*/ 158 w 270"/>
                  <a:gd name="T57" fmla="*/ 0 h 380"/>
                  <a:gd name="T58" fmla="*/ 118 w 270"/>
                  <a:gd name="T59" fmla="*/ 0 h 380"/>
                  <a:gd name="T60" fmla="*/ 118 w 270"/>
                  <a:gd name="T61" fmla="*/ 16 h 380"/>
                  <a:gd name="T62" fmla="*/ 130 w 270"/>
                  <a:gd name="T63" fmla="*/ 24 h 380"/>
                  <a:gd name="T64" fmla="*/ 142 w 270"/>
                  <a:gd name="T65" fmla="*/ 22 h 380"/>
                  <a:gd name="T66" fmla="*/ 154 w 270"/>
                  <a:gd name="T67" fmla="*/ 30 h 380"/>
                  <a:gd name="T68" fmla="*/ 142 w 270"/>
                  <a:gd name="T69" fmla="*/ 46 h 380"/>
                  <a:gd name="T70" fmla="*/ 142 w 270"/>
                  <a:gd name="T71" fmla="*/ 60 h 380"/>
                  <a:gd name="T72" fmla="*/ 130 w 270"/>
                  <a:gd name="T73" fmla="*/ 68 h 380"/>
                  <a:gd name="T74" fmla="*/ 124 w 270"/>
                  <a:gd name="T75" fmla="*/ 82 h 380"/>
                  <a:gd name="T76" fmla="*/ 114 w 270"/>
                  <a:gd name="T77" fmla="*/ 98 h 380"/>
                  <a:gd name="T78" fmla="*/ 88 w 270"/>
                  <a:gd name="T79" fmla="*/ 98 h 380"/>
                  <a:gd name="T80" fmla="*/ 84 w 270"/>
                  <a:gd name="T81" fmla="*/ 110 h 380"/>
                  <a:gd name="T82" fmla="*/ 90 w 270"/>
                  <a:gd name="T83" fmla="*/ 126 h 380"/>
                  <a:gd name="T84" fmla="*/ 84 w 270"/>
                  <a:gd name="T85" fmla="*/ 142 h 380"/>
                  <a:gd name="T86" fmla="*/ 84 w 270"/>
                  <a:gd name="T87" fmla="*/ 170 h 380"/>
                  <a:gd name="T88" fmla="*/ 66 w 270"/>
                  <a:gd name="T89" fmla="*/ 216 h 380"/>
                  <a:gd name="T90" fmla="*/ 54 w 270"/>
                  <a:gd name="T91" fmla="*/ 224 h 380"/>
                  <a:gd name="T92" fmla="*/ 40 w 270"/>
                  <a:gd name="T93" fmla="*/ 238 h 380"/>
                  <a:gd name="T94" fmla="*/ 34 w 270"/>
                  <a:gd name="T95" fmla="*/ 258 h 380"/>
                  <a:gd name="T96" fmla="*/ 28 w 270"/>
                  <a:gd name="T97" fmla="*/ 270 h 380"/>
                  <a:gd name="T98" fmla="*/ 20 w 270"/>
                  <a:gd name="T99" fmla="*/ 278 h 380"/>
                  <a:gd name="T100" fmla="*/ 6 w 270"/>
                  <a:gd name="T101" fmla="*/ 312 h 380"/>
                  <a:gd name="T102" fmla="*/ 0 w 270"/>
                  <a:gd name="T103" fmla="*/ 320 h 380"/>
                  <a:gd name="T104" fmla="*/ 0 w 270"/>
                  <a:gd name="T105" fmla="*/ 350 h 380"/>
                  <a:gd name="T106" fmla="*/ 6 w 270"/>
                  <a:gd name="T107" fmla="*/ 364 h 380"/>
                  <a:gd name="T108" fmla="*/ 0 w 270"/>
                  <a:gd name="T109" fmla="*/ 378 h 380"/>
                  <a:gd name="T110" fmla="*/ 0 w 270"/>
                  <a:gd name="T111" fmla="*/ 380 h 38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0"/>
                  <a:gd name="T169" fmla="*/ 0 h 380"/>
                  <a:gd name="T170" fmla="*/ 270 w 270"/>
                  <a:gd name="T171" fmla="*/ 380 h 38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0" h="380">
                    <a:moveTo>
                      <a:pt x="0" y="380"/>
                    </a:moveTo>
                    <a:lnTo>
                      <a:pt x="264" y="380"/>
                    </a:lnTo>
                    <a:lnTo>
                      <a:pt x="266" y="372"/>
                    </a:lnTo>
                    <a:lnTo>
                      <a:pt x="242" y="372"/>
                    </a:lnTo>
                    <a:lnTo>
                      <a:pt x="242" y="360"/>
                    </a:lnTo>
                    <a:lnTo>
                      <a:pt x="256" y="326"/>
                    </a:lnTo>
                    <a:lnTo>
                      <a:pt x="266" y="320"/>
                    </a:lnTo>
                    <a:lnTo>
                      <a:pt x="270" y="306"/>
                    </a:lnTo>
                    <a:lnTo>
                      <a:pt x="262" y="304"/>
                    </a:lnTo>
                    <a:lnTo>
                      <a:pt x="254" y="292"/>
                    </a:lnTo>
                    <a:lnTo>
                      <a:pt x="242" y="284"/>
                    </a:lnTo>
                    <a:lnTo>
                      <a:pt x="242" y="266"/>
                    </a:lnTo>
                    <a:lnTo>
                      <a:pt x="234" y="250"/>
                    </a:lnTo>
                    <a:lnTo>
                      <a:pt x="224" y="246"/>
                    </a:lnTo>
                    <a:lnTo>
                      <a:pt x="220" y="232"/>
                    </a:lnTo>
                    <a:lnTo>
                      <a:pt x="228" y="198"/>
                    </a:lnTo>
                    <a:lnTo>
                      <a:pt x="234" y="196"/>
                    </a:lnTo>
                    <a:lnTo>
                      <a:pt x="248" y="178"/>
                    </a:lnTo>
                    <a:lnTo>
                      <a:pt x="242" y="164"/>
                    </a:lnTo>
                    <a:lnTo>
                      <a:pt x="220" y="164"/>
                    </a:lnTo>
                    <a:lnTo>
                      <a:pt x="206" y="158"/>
                    </a:lnTo>
                    <a:lnTo>
                      <a:pt x="202" y="142"/>
                    </a:lnTo>
                    <a:lnTo>
                      <a:pt x="178" y="128"/>
                    </a:lnTo>
                    <a:lnTo>
                      <a:pt x="194" y="84"/>
                    </a:lnTo>
                    <a:lnTo>
                      <a:pt x="194" y="38"/>
                    </a:lnTo>
                    <a:lnTo>
                      <a:pt x="188" y="22"/>
                    </a:lnTo>
                    <a:lnTo>
                      <a:pt x="178" y="16"/>
                    </a:lnTo>
                    <a:lnTo>
                      <a:pt x="166" y="16"/>
                    </a:lnTo>
                    <a:lnTo>
                      <a:pt x="158" y="0"/>
                    </a:lnTo>
                    <a:lnTo>
                      <a:pt x="118" y="0"/>
                    </a:lnTo>
                    <a:lnTo>
                      <a:pt x="118" y="16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4" y="30"/>
                    </a:lnTo>
                    <a:lnTo>
                      <a:pt x="142" y="46"/>
                    </a:lnTo>
                    <a:lnTo>
                      <a:pt x="142" y="60"/>
                    </a:lnTo>
                    <a:lnTo>
                      <a:pt x="130" y="68"/>
                    </a:lnTo>
                    <a:lnTo>
                      <a:pt x="124" y="82"/>
                    </a:lnTo>
                    <a:lnTo>
                      <a:pt x="114" y="98"/>
                    </a:lnTo>
                    <a:lnTo>
                      <a:pt x="88" y="98"/>
                    </a:lnTo>
                    <a:lnTo>
                      <a:pt x="84" y="110"/>
                    </a:lnTo>
                    <a:lnTo>
                      <a:pt x="90" y="126"/>
                    </a:lnTo>
                    <a:lnTo>
                      <a:pt x="84" y="142"/>
                    </a:lnTo>
                    <a:lnTo>
                      <a:pt x="84" y="170"/>
                    </a:lnTo>
                    <a:lnTo>
                      <a:pt x="66" y="216"/>
                    </a:lnTo>
                    <a:lnTo>
                      <a:pt x="54" y="224"/>
                    </a:lnTo>
                    <a:lnTo>
                      <a:pt x="40" y="238"/>
                    </a:lnTo>
                    <a:lnTo>
                      <a:pt x="34" y="258"/>
                    </a:lnTo>
                    <a:lnTo>
                      <a:pt x="28" y="270"/>
                    </a:lnTo>
                    <a:lnTo>
                      <a:pt x="20" y="278"/>
                    </a:lnTo>
                    <a:lnTo>
                      <a:pt x="6" y="312"/>
                    </a:lnTo>
                    <a:lnTo>
                      <a:pt x="0" y="320"/>
                    </a:lnTo>
                    <a:lnTo>
                      <a:pt x="0" y="350"/>
                    </a:lnTo>
                    <a:lnTo>
                      <a:pt x="6" y="364"/>
                    </a:lnTo>
                    <a:lnTo>
                      <a:pt x="0" y="378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35" name="Freeform 188"/>
              <p:cNvSpPr>
                <a:spLocks noChangeAspect="1"/>
              </p:cNvSpPr>
              <p:nvPr/>
            </p:nvSpPr>
            <p:spPr bwMode="auto">
              <a:xfrm>
                <a:off x="2924" y="2094"/>
                <a:ext cx="270" cy="380"/>
              </a:xfrm>
              <a:custGeom>
                <a:avLst/>
                <a:gdLst>
                  <a:gd name="T0" fmla="*/ 0 w 270"/>
                  <a:gd name="T1" fmla="*/ 380 h 380"/>
                  <a:gd name="T2" fmla="*/ 264 w 270"/>
                  <a:gd name="T3" fmla="*/ 380 h 380"/>
                  <a:gd name="T4" fmla="*/ 266 w 270"/>
                  <a:gd name="T5" fmla="*/ 372 h 380"/>
                  <a:gd name="T6" fmla="*/ 242 w 270"/>
                  <a:gd name="T7" fmla="*/ 372 h 380"/>
                  <a:gd name="T8" fmla="*/ 242 w 270"/>
                  <a:gd name="T9" fmla="*/ 360 h 380"/>
                  <a:gd name="T10" fmla="*/ 256 w 270"/>
                  <a:gd name="T11" fmla="*/ 326 h 380"/>
                  <a:gd name="T12" fmla="*/ 266 w 270"/>
                  <a:gd name="T13" fmla="*/ 320 h 380"/>
                  <a:gd name="T14" fmla="*/ 270 w 270"/>
                  <a:gd name="T15" fmla="*/ 306 h 380"/>
                  <a:gd name="T16" fmla="*/ 262 w 270"/>
                  <a:gd name="T17" fmla="*/ 304 h 380"/>
                  <a:gd name="T18" fmla="*/ 254 w 270"/>
                  <a:gd name="T19" fmla="*/ 292 h 380"/>
                  <a:gd name="T20" fmla="*/ 242 w 270"/>
                  <a:gd name="T21" fmla="*/ 284 h 380"/>
                  <a:gd name="T22" fmla="*/ 242 w 270"/>
                  <a:gd name="T23" fmla="*/ 266 h 380"/>
                  <a:gd name="T24" fmla="*/ 234 w 270"/>
                  <a:gd name="T25" fmla="*/ 250 h 380"/>
                  <a:gd name="T26" fmla="*/ 224 w 270"/>
                  <a:gd name="T27" fmla="*/ 246 h 380"/>
                  <a:gd name="T28" fmla="*/ 218 w 270"/>
                  <a:gd name="T29" fmla="*/ 232 h 380"/>
                  <a:gd name="T30" fmla="*/ 228 w 270"/>
                  <a:gd name="T31" fmla="*/ 198 h 380"/>
                  <a:gd name="T32" fmla="*/ 234 w 270"/>
                  <a:gd name="T33" fmla="*/ 196 h 380"/>
                  <a:gd name="T34" fmla="*/ 248 w 270"/>
                  <a:gd name="T35" fmla="*/ 178 h 380"/>
                  <a:gd name="T36" fmla="*/ 242 w 270"/>
                  <a:gd name="T37" fmla="*/ 164 h 380"/>
                  <a:gd name="T38" fmla="*/ 220 w 270"/>
                  <a:gd name="T39" fmla="*/ 164 h 380"/>
                  <a:gd name="T40" fmla="*/ 206 w 270"/>
                  <a:gd name="T41" fmla="*/ 158 h 380"/>
                  <a:gd name="T42" fmla="*/ 202 w 270"/>
                  <a:gd name="T43" fmla="*/ 140 h 380"/>
                  <a:gd name="T44" fmla="*/ 176 w 270"/>
                  <a:gd name="T45" fmla="*/ 128 h 380"/>
                  <a:gd name="T46" fmla="*/ 194 w 270"/>
                  <a:gd name="T47" fmla="*/ 82 h 380"/>
                  <a:gd name="T48" fmla="*/ 194 w 270"/>
                  <a:gd name="T49" fmla="*/ 36 h 380"/>
                  <a:gd name="T50" fmla="*/ 188 w 270"/>
                  <a:gd name="T51" fmla="*/ 22 h 380"/>
                  <a:gd name="T52" fmla="*/ 176 w 270"/>
                  <a:gd name="T53" fmla="*/ 14 h 380"/>
                  <a:gd name="T54" fmla="*/ 164 w 270"/>
                  <a:gd name="T55" fmla="*/ 14 h 380"/>
                  <a:gd name="T56" fmla="*/ 158 w 270"/>
                  <a:gd name="T57" fmla="*/ 0 h 380"/>
                  <a:gd name="T58" fmla="*/ 118 w 270"/>
                  <a:gd name="T59" fmla="*/ 0 h 380"/>
                  <a:gd name="T60" fmla="*/ 118 w 270"/>
                  <a:gd name="T61" fmla="*/ 14 h 380"/>
                  <a:gd name="T62" fmla="*/ 130 w 270"/>
                  <a:gd name="T63" fmla="*/ 22 h 380"/>
                  <a:gd name="T64" fmla="*/ 142 w 270"/>
                  <a:gd name="T65" fmla="*/ 22 h 380"/>
                  <a:gd name="T66" fmla="*/ 152 w 270"/>
                  <a:gd name="T67" fmla="*/ 30 h 380"/>
                  <a:gd name="T68" fmla="*/ 142 w 270"/>
                  <a:gd name="T69" fmla="*/ 44 h 380"/>
                  <a:gd name="T70" fmla="*/ 142 w 270"/>
                  <a:gd name="T71" fmla="*/ 58 h 380"/>
                  <a:gd name="T72" fmla="*/ 128 w 270"/>
                  <a:gd name="T73" fmla="*/ 68 h 380"/>
                  <a:gd name="T74" fmla="*/ 124 w 270"/>
                  <a:gd name="T75" fmla="*/ 80 h 380"/>
                  <a:gd name="T76" fmla="*/ 112 w 270"/>
                  <a:gd name="T77" fmla="*/ 96 h 380"/>
                  <a:gd name="T78" fmla="*/ 88 w 270"/>
                  <a:gd name="T79" fmla="*/ 96 h 380"/>
                  <a:gd name="T80" fmla="*/ 82 w 270"/>
                  <a:gd name="T81" fmla="*/ 110 h 380"/>
                  <a:gd name="T82" fmla="*/ 88 w 270"/>
                  <a:gd name="T83" fmla="*/ 126 h 380"/>
                  <a:gd name="T84" fmla="*/ 82 w 270"/>
                  <a:gd name="T85" fmla="*/ 140 h 380"/>
                  <a:gd name="T86" fmla="*/ 82 w 270"/>
                  <a:gd name="T87" fmla="*/ 170 h 380"/>
                  <a:gd name="T88" fmla="*/ 64 w 270"/>
                  <a:gd name="T89" fmla="*/ 216 h 380"/>
                  <a:gd name="T90" fmla="*/ 52 w 270"/>
                  <a:gd name="T91" fmla="*/ 224 h 380"/>
                  <a:gd name="T92" fmla="*/ 40 w 270"/>
                  <a:gd name="T93" fmla="*/ 238 h 380"/>
                  <a:gd name="T94" fmla="*/ 32 w 270"/>
                  <a:gd name="T95" fmla="*/ 258 h 380"/>
                  <a:gd name="T96" fmla="*/ 28 w 270"/>
                  <a:gd name="T97" fmla="*/ 270 h 380"/>
                  <a:gd name="T98" fmla="*/ 20 w 270"/>
                  <a:gd name="T99" fmla="*/ 278 h 380"/>
                  <a:gd name="T100" fmla="*/ 6 w 270"/>
                  <a:gd name="T101" fmla="*/ 312 h 380"/>
                  <a:gd name="T102" fmla="*/ 0 w 270"/>
                  <a:gd name="T103" fmla="*/ 322 h 380"/>
                  <a:gd name="T104" fmla="*/ 0 w 270"/>
                  <a:gd name="T105" fmla="*/ 350 h 380"/>
                  <a:gd name="T106" fmla="*/ 6 w 270"/>
                  <a:gd name="T107" fmla="*/ 364 h 380"/>
                  <a:gd name="T108" fmla="*/ 0 w 270"/>
                  <a:gd name="T109" fmla="*/ 380 h 380"/>
                  <a:gd name="T110" fmla="*/ 0 w 270"/>
                  <a:gd name="T111" fmla="*/ 380 h 38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0"/>
                  <a:gd name="T169" fmla="*/ 0 h 380"/>
                  <a:gd name="T170" fmla="*/ 270 w 270"/>
                  <a:gd name="T171" fmla="*/ 380 h 38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0" h="380">
                    <a:moveTo>
                      <a:pt x="0" y="380"/>
                    </a:moveTo>
                    <a:lnTo>
                      <a:pt x="264" y="380"/>
                    </a:lnTo>
                    <a:lnTo>
                      <a:pt x="266" y="372"/>
                    </a:lnTo>
                    <a:lnTo>
                      <a:pt x="242" y="372"/>
                    </a:lnTo>
                    <a:lnTo>
                      <a:pt x="242" y="360"/>
                    </a:lnTo>
                    <a:lnTo>
                      <a:pt x="256" y="326"/>
                    </a:lnTo>
                    <a:lnTo>
                      <a:pt x="266" y="320"/>
                    </a:lnTo>
                    <a:lnTo>
                      <a:pt x="270" y="306"/>
                    </a:lnTo>
                    <a:lnTo>
                      <a:pt x="262" y="304"/>
                    </a:lnTo>
                    <a:lnTo>
                      <a:pt x="254" y="292"/>
                    </a:lnTo>
                    <a:lnTo>
                      <a:pt x="242" y="284"/>
                    </a:lnTo>
                    <a:lnTo>
                      <a:pt x="242" y="266"/>
                    </a:lnTo>
                    <a:lnTo>
                      <a:pt x="234" y="250"/>
                    </a:lnTo>
                    <a:lnTo>
                      <a:pt x="224" y="246"/>
                    </a:lnTo>
                    <a:lnTo>
                      <a:pt x="218" y="232"/>
                    </a:lnTo>
                    <a:lnTo>
                      <a:pt x="228" y="198"/>
                    </a:lnTo>
                    <a:lnTo>
                      <a:pt x="234" y="196"/>
                    </a:lnTo>
                    <a:lnTo>
                      <a:pt x="248" y="178"/>
                    </a:lnTo>
                    <a:lnTo>
                      <a:pt x="242" y="164"/>
                    </a:lnTo>
                    <a:lnTo>
                      <a:pt x="220" y="164"/>
                    </a:lnTo>
                    <a:lnTo>
                      <a:pt x="206" y="158"/>
                    </a:lnTo>
                    <a:lnTo>
                      <a:pt x="202" y="140"/>
                    </a:lnTo>
                    <a:lnTo>
                      <a:pt x="176" y="128"/>
                    </a:lnTo>
                    <a:lnTo>
                      <a:pt x="194" y="82"/>
                    </a:lnTo>
                    <a:lnTo>
                      <a:pt x="194" y="36"/>
                    </a:lnTo>
                    <a:lnTo>
                      <a:pt x="188" y="22"/>
                    </a:lnTo>
                    <a:lnTo>
                      <a:pt x="176" y="14"/>
                    </a:lnTo>
                    <a:lnTo>
                      <a:pt x="164" y="14"/>
                    </a:lnTo>
                    <a:lnTo>
                      <a:pt x="158" y="0"/>
                    </a:lnTo>
                    <a:lnTo>
                      <a:pt x="118" y="0"/>
                    </a:lnTo>
                    <a:lnTo>
                      <a:pt x="118" y="14"/>
                    </a:lnTo>
                    <a:lnTo>
                      <a:pt x="130" y="22"/>
                    </a:lnTo>
                    <a:lnTo>
                      <a:pt x="142" y="22"/>
                    </a:lnTo>
                    <a:lnTo>
                      <a:pt x="152" y="30"/>
                    </a:lnTo>
                    <a:lnTo>
                      <a:pt x="142" y="44"/>
                    </a:lnTo>
                    <a:lnTo>
                      <a:pt x="142" y="58"/>
                    </a:lnTo>
                    <a:lnTo>
                      <a:pt x="128" y="68"/>
                    </a:lnTo>
                    <a:lnTo>
                      <a:pt x="124" y="80"/>
                    </a:lnTo>
                    <a:lnTo>
                      <a:pt x="112" y="96"/>
                    </a:lnTo>
                    <a:lnTo>
                      <a:pt x="88" y="96"/>
                    </a:lnTo>
                    <a:lnTo>
                      <a:pt x="82" y="110"/>
                    </a:lnTo>
                    <a:lnTo>
                      <a:pt x="88" y="126"/>
                    </a:lnTo>
                    <a:lnTo>
                      <a:pt x="82" y="140"/>
                    </a:lnTo>
                    <a:lnTo>
                      <a:pt x="82" y="170"/>
                    </a:lnTo>
                    <a:lnTo>
                      <a:pt x="64" y="216"/>
                    </a:lnTo>
                    <a:lnTo>
                      <a:pt x="52" y="224"/>
                    </a:lnTo>
                    <a:lnTo>
                      <a:pt x="40" y="238"/>
                    </a:lnTo>
                    <a:lnTo>
                      <a:pt x="32" y="258"/>
                    </a:lnTo>
                    <a:lnTo>
                      <a:pt x="28" y="270"/>
                    </a:lnTo>
                    <a:lnTo>
                      <a:pt x="20" y="278"/>
                    </a:lnTo>
                    <a:lnTo>
                      <a:pt x="6" y="312"/>
                    </a:lnTo>
                    <a:lnTo>
                      <a:pt x="0" y="322"/>
                    </a:lnTo>
                    <a:lnTo>
                      <a:pt x="0" y="350"/>
                    </a:lnTo>
                    <a:lnTo>
                      <a:pt x="6" y="364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36" name="Freeform 189"/>
              <p:cNvSpPr>
                <a:spLocks noChangeAspect="1"/>
              </p:cNvSpPr>
              <p:nvPr/>
            </p:nvSpPr>
            <p:spPr bwMode="auto">
              <a:xfrm>
                <a:off x="2918" y="2088"/>
                <a:ext cx="270" cy="380"/>
              </a:xfrm>
              <a:custGeom>
                <a:avLst/>
                <a:gdLst>
                  <a:gd name="T0" fmla="*/ 0 w 270"/>
                  <a:gd name="T1" fmla="*/ 380 h 380"/>
                  <a:gd name="T2" fmla="*/ 264 w 270"/>
                  <a:gd name="T3" fmla="*/ 380 h 380"/>
                  <a:gd name="T4" fmla="*/ 266 w 270"/>
                  <a:gd name="T5" fmla="*/ 372 h 380"/>
                  <a:gd name="T6" fmla="*/ 242 w 270"/>
                  <a:gd name="T7" fmla="*/ 372 h 380"/>
                  <a:gd name="T8" fmla="*/ 242 w 270"/>
                  <a:gd name="T9" fmla="*/ 360 h 380"/>
                  <a:gd name="T10" fmla="*/ 258 w 270"/>
                  <a:gd name="T11" fmla="*/ 326 h 380"/>
                  <a:gd name="T12" fmla="*/ 268 w 270"/>
                  <a:gd name="T13" fmla="*/ 320 h 380"/>
                  <a:gd name="T14" fmla="*/ 270 w 270"/>
                  <a:gd name="T15" fmla="*/ 308 h 380"/>
                  <a:gd name="T16" fmla="*/ 262 w 270"/>
                  <a:gd name="T17" fmla="*/ 306 h 380"/>
                  <a:gd name="T18" fmla="*/ 256 w 270"/>
                  <a:gd name="T19" fmla="*/ 292 h 380"/>
                  <a:gd name="T20" fmla="*/ 242 w 270"/>
                  <a:gd name="T21" fmla="*/ 286 h 380"/>
                  <a:gd name="T22" fmla="*/ 242 w 270"/>
                  <a:gd name="T23" fmla="*/ 268 h 380"/>
                  <a:gd name="T24" fmla="*/ 236 w 270"/>
                  <a:gd name="T25" fmla="*/ 252 h 380"/>
                  <a:gd name="T26" fmla="*/ 224 w 270"/>
                  <a:gd name="T27" fmla="*/ 246 h 380"/>
                  <a:gd name="T28" fmla="*/ 220 w 270"/>
                  <a:gd name="T29" fmla="*/ 234 h 380"/>
                  <a:gd name="T30" fmla="*/ 230 w 270"/>
                  <a:gd name="T31" fmla="*/ 198 h 380"/>
                  <a:gd name="T32" fmla="*/ 236 w 270"/>
                  <a:gd name="T33" fmla="*/ 196 h 380"/>
                  <a:gd name="T34" fmla="*/ 248 w 270"/>
                  <a:gd name="T35" fmla="*/ 180 h 380"/>
                  <a:gd name="T36" fmla="*/ 242 w 270"/>
                  <a:gd name="T37" fmla="*/ 164 h 380"/>
                  <a:gd name="T38" fmla="*/ 220 w 270"/>
                  <a:gd name="T39" fmla="*/ 164 h 380"/>
                  <a:gd name="T40" fmla="*/ 208 w 270"/>
                  <a:gd name="T41" fmla="*/ 158 h 380"/>
                  <a:gd name="T42" fmla="*/ 202 w 270"/>
                  <a:gd name="T43" fmla="*/ 142 h 380"/>
                  <a:gd name="T44" fmla="*/ 178 w 270"/>
                  <a:gd name="T45" fmla="*/ 128 h 380"/>
                  <a:gd name="T46" fmla="*/ 196 w 270"/>
                  <a:gd name="T47" fmla="*/ 84 h 380"/>
                  <a:gd name="T48" fmla="*/ 196 w 270"/>
                  <a:gd name="T49" fmla="*/ 38 h 380"/>
                  <a:gd name="T50" fmla="*/ 188 w 270"/>
                  <a:gd name="T51" fmla="*/ 22 h 380"/>
                  <a:gd name="T52" fmla="*/ 178 w 270"/>
                  <a:gd name="T53" fmla="*/ 16 h 380"/>
                  <a:gd name="T54" fmla="*/ 166 w 270"/>
                  <a:gd name="T55" fmla="*/ 16 h 380"/>
                  <a:gd name="T56" fmla="*/ 158 w 270"/>
                  <a:gd name="T57" fmla="*/ 0 h 380"/>
                  <a:gd name="T58" fmla="*/ 118 w 270"/>
                  <a:gd name="T59" fmla="*/ 0 h 380"/>
                  <a:gd name="T60" fmla="*/ 118 w 270"/>
                  <a:gd name="T61" fmla="*/ 16 h 380"/>
                  <a:gd name="T62" fmla="*/ 132 w 270"/>
                  <a:gd name="T63" fmla="*/ 24 h 380"/>
                  <a:gd name="T64" fmla="*/ 142 w 270"/>
                  <a:gd name="T65" fmla="*/ 22 h 380"/>
                  <a:gd name="T66" fmla="*/ 154 w 270"/>
                  <a:gd name="T67" fmla="*/ 30 h 380"/>
                  <a:gd name="T68" fmla="*/ 142 w 270"/>
                  <a:gd name="T69" fmla="*/ 46 h 380"/>
                  <a:gd name="T70" fmla="*/ 142 w 270"/>
                  <a:gd name="T71" fmla="*/ 60 h 380"/>
                  <a:gd name="T72" fmla="*/ 130 w 270"/>
                  <a:gd name="T73" fmla="*/ 68 h 380"/>
                  <a:gd name="T74" fmla="*/ 124 w 270"/>
                  <a:gd name="T75" fmla="*/ 82 h 380"/>
                  <a:gd name="T76" fmla="*/ 114 w 270"/>
                  <a:gd name="T77" fmla="*/ 98 h 380"/>
                  <a:gd name="T78" fmla="*/ 88 w 270"/>
                  <a:gd name="T79" fmla="*/ 98 h 380"/>
                  <a:gd name="T80" fmla="*/ 84 w 270"/>
                  <a:gd name="T81" fmla="*/ 110 h 380"/>
                  <a:gd name="T82" fmla="*/ 90 w 270"/>
                  <a:gd name="T83" fmla="*/ 126 h 380"/>
                  <a:gd name="T84" fmla="*/ 84 w 270"/>
                  <a:gd name="T85" fmla="*/ 142 h 380"/>
                  <a:gd name="T86" fmla="*/ 84 w 270"/>
                  <a:gd name="T87" fmla="*/ 170 h 380"/>
                  <a:gd name="T88" fmla="*/ 66 w 270"/>
                  <a:gd name="T89" fmla="*/ 216 h 380"/>
                  <a:gd name="T90" fmla="*/ 54 w 270"/>
                  <a:gd name="T91" fmla="*/ 224 h 380"/>
                  <a:gd name="T92" fmla="*/ 40 w 270"/>
                  <a:gd name="T93" fmla="*/ 240 h 380"/>
                  <a:gd name="T94" fmla="*/ 34 w 270"/>
                  <a:gd name="T95" fmla="*/ 258 h 380"/>
                  <a:gd name="T96" fmla="*/ 28 w 270"/>
                  <a:gd name="T97" fmla="*/ 272 h 380"/>
                  <a:gd name="T98" fmla="*/ 20 w 270"/>
                  <a:gd name="T99" fmla="*/ 280 h 380"/>
                  <a:gd name="T100" fmla="*/ 6 w 270"/>
                  <a:gd name="T101" fmla="*/ 314 h 380"/>
                  <a:gd name="T102" fmla="*/ 0 w 270"/>
                  <a:gd name="T103" fmla="*/ 322 h 380"/>
                  <a:gd name="T104" fmla="*/ 0 w 270"/>
                  <a:gd name="T105" fmla="*/ 352 h 380"/>
                  <a:gd name="T106" fmla="*/ 6 w 270"/>
                  <a:gd name="T107" fmla="*/ 366 h 380"/>
                  <a:gd name="T108" fmla="*/ 0 w 270"/>
                  <a:gd name="T109" fmla="*/ 380 h 380"/>
                  <a:gd name="T110" fmla="*/ 0 w 270"/>
                  <a:gd name="T111" fmla="*/ 380 h 38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0"/>
                  <a:gd name="T169" fmla="*/ 0 h 380"/>
                  <a:gd name="T170" fmla="*/ 270 w 270"/>
                  <a:gd name="T171" fmla="*/ 380 h 38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0" h="380">
                    <a:moveTo>
                      <a:pt x="0" y="380"/>
                    </a:moveTo>
                    <a:lnTo>
                      <a:pt x="264" y="380"/>
                    </a:lnTo>
                    <a:lnTo>
                      <a:pt x="266" y="372"/>
                    </a:lnTo>
                    <a:lnTo>
                      <a:pt x="242" y="372"/>
                    </a:lnTo>
                    <a:lnTo>
                      <a:pt x="242" y="360"/>
                    </a:lnTo>
                    <a:lnTo>
                      <a:pt x="258" y="326"/>
                    </a:lnTo>
                    <a:lnTo>
                      <a:pt x="268" y="320"/>
                    </a:lnTo>
                    <a:lnTo>
                      <a:pt x="270" y="308"/>
                    </a:lnTo>
                    <a:lnTo>
                      <a:pt x="262" y="306"/>
                    </a:lnTo>
                    <a:lnTo>
                      <a:pt x="256" y="292"/>
                    </a:lnTo>
                    <a:lnTo>
                      <a:pt x="242" y="286"/>
                    </a:lnTo>
                    <a:lnTo>
                      <a:pt x="242" y="268"/>
                    </a:lnTo>
                    <a:lnTo>
                      <a:pt x="236" y="252"/>
                    </a:lnTo>
                    <a:lnTo>
                      <a:pt x="224" y="246"/>
                    </a:lnTo>
                    <a:lnTo>
                      <a:pt x="220" y="234"/>
                    </a:lnTo>
                    <a:lnTo>
                      <a:pt x="230" y="198"/>
                    </a:lnTo>
                    <a:lnTo>
                      <a:pt x="236" y="196"/>
                    </a:lnTo>
                    <a:lnTo>
                      <a:pt x="248" y="180"/>
                    </a:lnTo>
                    <a:lnTo>
                      <a:pt x="242" y="164"/>
                    </a:lnTo>
                    <a:lnTo>
                      <a:pt x="220" y="164"/>
                    </a:lnTo>
                    <a:lnTo>
                      <a:pt x="208" y="158"/>
                    </a:lnTo>
                    <a:lnTo>
                      <a:pt x="202" y="142"/>
                    </a:lnTo>
                    <a:lnTo>
                      <a:pt x="178" y="128"/>
                    </a:lnTo>
                    <a:lnTo>
                      <a:pt x="196" y="84"/>
                    </a:lnTo>
                    <a:lnTo>
                      <a:pt x="196" y="38"/>
                    </a:lnTo>
                    <a:lnTo>
                      <a:pt x="188" y="22"/>
                    </a:lnTo>
                    <a:lnTo>
                      <a:pt x="178" y="16"/>
                    </a:lnTo>
                    <a:lnTo>
                      <a:pt x="166" y="16"/>
                    </a:lnTo>
                    <a:lnTo>
                      <a:pt x="158" y="0"/>
                    </a:lnTo>
                    <a:lnTo>
                      <a:pt x="118" y="0"/>
                    </a:lnTo>
                    <a:lnTo>
                      <a:pt x="118" y="16"/>
                    </a:lnTo>
                    <a:lnTo>
                      <a:pt x="132" y="24"/>
                    </a:lnTo>
                    <a:lnTo>
                      <a:pt x="142" y="22"/>
                    </a:lnTo>
                    <a:lnTo>
                      <a:pt x="154" y="30"/>
                    </a:lnTo>
                    <a:lnTo>
                      <a:pt x="142" y="46"/>
                    </a:lnTo>
                    <a:lnTo>
                      <a:pt x="142" y="60"/>
                    </a:lnTo>
                    <a:lnTo>
                      <a:pt x="130" y="68"/>
                    </a:lnTo>
                    <a:lnTo>
                      <a:pt x="124" y="82"/>
                    </a:lnTo>
                    <a:lnTo>
                      <a:pt x="114" y="98"/>
                    </a:lnTo>
                    <a:lnTo>
                      <a:pt x="88" y="98"/>
                    </a:lnTo>
                    <a:lnTo>
                      <a:pt x="84" y="110"/>
                    </a:lnTo>
                    <a:lnTo>
                      <a:pt x="90" y="126"/>
                    </a:lnTo>
                    <a:lnTo>
                      <a:pt x="84" y="142"/>
                    </a:lnTo>
                    <a:lnTo>
                      <a:pt x="84" y="170"/>
                    </a:lnTo>
                    <a:lnTo>
                      <a:pt x="66" y="216"/>
                    </a:lnTo>
                    <a:lnTo>
                      <a:pt x="54" y="224"/>
                    </a:lnTo>
                    <a:lnTo>
                      <a:pt x="40" y="240"/>
                    </a:lnTo>
                    <a:lnTo>
                      <a:pt x="34" y="258"/>
                    </a:lnTo>
                    <a:lnTo>
                      <a:pt x="28" y="272"/>
                    </a:lnTo>
                    <a:lnTo>
                      <a:pt x="20" y="280"/>
                    </a:lnTo>
                    <a:lnTo>
                      <a:pt x="6" y="314"/>
                    </a:lnTo>
                    <a:lnTo>
                      <a:pt x="0" y="322"/>
                    </a:lnTo>
                    <a:lnTo>
                      <a:pt x="0" y="352"/>
                    </a:lnTo>
                    <a:lnTo>
                      <a:pt x="6" y="366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6037" name="Group 190"/>
              <p:cNvGrpSpPr>
                <a:grpSpLocks noChangeAspect="1"/>
              </p:cNvGrpSpPr>
              <p:nvPr/>
            </p:nvGrpSpPr>
            <p:grpSpPr bwMode="auto">
              <a:xfrm>
                <a:off x="2918" y="2088"/>
                <a:ext cx="270" cy="380"/>
                <a:chOff x="2918" y="2088"/>
                <a:chExt cx="270" cy="380"/>
              </a:xfrm>
            </p:grpSpPr>
            <p:sp>
              <p:nvSpPr>
                <p:cNvPr id="36038" name="Freeform 191"/>
                <p:cNvSpPr>
                  <a:spLocks noChangeAspect="1"/>
                </p:cNvSpPr>
                <p:nvPr/>
              </p:nvSpPr>
              <p:spPr bwMode="auto">
                <a:xfrm>
                  <a:off x="2918" y="2088"/>
                  <a:ext cx="270" cy="380"/>
                </a:xfrm>
                <a:custGeom>
                  <a:avLst/>
                  <a:gdLst>
                    <a:gd name="T0" fmla="*/ 0 w 270"/>
                    <a:gd name="T1" fmla="*/ 380 h 380"/>
                    <a:gd name="T2" fmla="*/ 264 w 270"/>
                    <a:gd name="T3" fmla="*/ 380 h 380"/>
                    <a:gd name="T4" fmla="*/ 266 w 270"/>
                    <a:gd name="T5" fmla="*/ 372 h 380"/>
                    <a:gd name="T6" fmla="*/ 242 w 270"/>
                    <a:gd name="T7" fmla="*/ 372 h 380"/>
                    <a:gd name="T8" fmla="*/ 242 w 270"/>
                    <a:gd name="T9" fmla="*/ 360 h 380"/>
                    <a:gd name="T10" fmla="*/ 258 w 270"/>
                    <a:gd name="T11" fmla="*/ 326 h 380"/>
                    <a:gd name="T12" fmla="*/ 268 w 270"/>
                    <a:gd name="T13" fmla="*/ 320 h 380"/>
                    <a:gd name="T14" fmla="*/ 270 w 270"/>
                    <a:gd name="T15" fmla="*/ 308 h 380"/>
                    <a:gd name="T16" fmla="*/ 262 w 270"/>
                    <a:gd name="T17" fmla="*/ 306 h 380"/>
                    <a:gd name="T18" fmla="*/ 256 w 270"/>
                    <a:gd name="T19" fmla="*/ 292 h 380"/>
                    <a:gd name="T20" fmla="*/ 242 w 270"/>
                    <a:gd name="T21" fmla="*/ 286 h 380"/>
                    <a:gd name="T22" fmla="*/ 242 w 270"/>
                    <a:gd name="T23" fmla="*/ 268 h 380"/>
                    <a:gd name="T24" fmla="*/ 236 w 270"/>
                    <a:gd name="T25" fmla="*/ 252 h 380"/>
                    <a:gd name="T26" fmla="*/ 224 w 270"/>
                    <a:gd name="T27" fmla="*/ 246 h 380"/>
                    <a:gd name="T28" fmla="*/ 220 w 270"/>
                    <a:gd name="T29" fmla="*/ 234 h 380"/>
                    <a:gd name="T30" fmla="*/ 230 w 270"/>
                    <a:gd name="T31" fmla="*/ 198 h 380"/>
                    <a:gd name="T32" fmla="*/ 236 w 270"/>
                    <a:gd name="T33" fmla="*/ 196 h 380"/>
                    <a:gd name="T34" fmla="*/ 248 w 270"/>
                    <a:gd name="T35" fmla="*/ 180 h 380"/>
                    <a:gd name="T36" fmla="*/ 242 w 270"/>
                    <a:gd name="T37" fmla="*/ 164 h 380"/>
                    <a:gd name="T38" fmla="*/ 220 w 270"/>
                    <a:gd name="T39" fmla="*/ 164 h 380"/>
                    <a:gd name="T40" fmla="*/ 208 w 270"/>
                    <a:gd name="T41" fmla="*/ 158 h 380"/>
                    <a:gd name="T42" fmla="*/ 202 w 270"/>
                    <a:gd name="T43" fmla="*/ 142 h 380"/>
                    <a:gd name="T44" fmla="*/ 178 w 270"/>
                    <a:gd name="T45" fmla="*/ 128 h 380"/>
                    <a:gd name="T46" fmla="*/ 196 w 270"/>
                    <a:gd name="T47" fmla="*/ 84 h 380"/>
                    <a:gd name="T48" fmla="*/ 196 w 270"/>
                    <a:gd name="T49" fmla="*/ 38 h 380"/>
                    <a:gd name="T50" fmla="*/ 188 w 270"/>
                    <a:gd name="T51" fmla="*/ 22 h 380"/>
                    <a:gd name="T52" fmla="*/ 178 w 270"/>
                    <a:gd name="T53" fmla="*/ 16 h 380"/>
                    <a:gd name="T54" fmla="*/ 166 w 270"/>
                    <a:gd name="T55" fmla="*/ 16 h 380"/>
                    <a:gd name="T56" fmla="*/ 158 w 270"/>
                    <a:gd name="T57" fmla="*/ 0 h 380"/>
                    <a:gd name="T58" fmla="*/ 118 w 270"/>
                    <a:gd name="T59" fmla="*/ 0 h 380"/>
                    <a:gd name="T60" fmla="*/ 118 w 270"/>
                    <a:gd name="T61" fmla="*/ 16 h 380"/>
                    <a:gd name="T62" fmla="*/ 132 w 270"/>
                    <a:gd name="T63" fmla="*/ 24 h 380"/>
                    <a:gd name="T64" fmla="*/ 142 w 270"/>
                    <a:gd name="T65" fmla="*/ 22 h 380"/>
                    <a:gd name="T66" fmla="*/ 154 w 270"/>
                    <a:gd name="T67" fmla="*/ 30 h 380"/>
                    <a:gd name="T68" fmla="*/ 142 w 270"/>
                    <a:gd name="T69" fmla="*/ 46 h 380"/>
                    <a:gd name="T70" fmla="*/ 142 w 270"/>
                    <a:gd name="T71" fmla="*/ 60 h 380"/>
                    <a:gd name="T72" fmla="*/ 130 w 270"/>
                    <a:gd name="T73" fmla="*/ 68 h 380"/>
                    <a:gd name="T74" fmla="*/ 124 w 270"/>
                    <a:gd name="T75" fmla="*/ 82 h 380"/>
                    <a:gd name="T76" fmla="*/ 114 w 270"/>
                    <a:gd name="T77" fmla="*/ 98 h 380"/>
                    <a:gd name="T78" fmla="*/ 88 w 270"/>
                    <a:gd name="T79" fmla="*/ 98 h 380"/>
                    <a:gd name="T80" fmla="*/ 84 w 270"/>
                    <a:gd name="T81" fmla="*/ 110 h 380"/>
                    <a:gd name="T82" fmla="*/ 90 w 270"/>
                    <a:gd name="T83" fmla="*/ 126 h 380"/>
                    <a:gd name="T84" fmla="*/ 84 w 270"/>
                    <a:gd name="T85" fmla="*/ 142 h 380"/>
                    <a:gd name="T86" fmla="*/ 84 w 270"/>
                    <a:gd name="T87" fmla="*/ 170 h 380"/>
                    <a:gd name="T88" fmla="*/ 66 w 270"/>
                    <a:gd name="T89" fmla="*/ 216 h 380"/>
                    <a:gd name="T90" fmla="*/ 54 w 270"/>
                    <a:gd name="T91" fmla="*/ 224 h 380"/>
                    <a:gd name="T92" fmla="*/ 40 w 270"/>
                    <a:gd name="T93" fmla="*/ 240 h 380"/>
                    <a:gd name="T94" fmla="*/ 34 w 270"/>
                    <a:gd name="T95" fmla="*/ 258 h 380"/>
                    <a:gd name="T96" fmla="*/ 28 w 270"/>
                    <a:gd name="T97" fmla="*/ 272 h 380"/>
                    <a:gd name="T98" fmla="*/ 20 w 270"/>
                    <a:gd name="T99" fmla="*/ 280 h 380"/>
                    <a:gd name="T100" fmla="*/ 6 w 270"/>
                    <a:gd name="T101" fmla="*/ 314 h 380"/>
                    <a:gd name="T102" fmla="*/ 0 w 270"/>
                    <a:gd name="T103" fmla="*/ 322 h 380"/>
                    <a:gd name="T104" fmla="*/ 0 w 270"/>
                    <a:gd name="T105" fmla="*/ 352 h 380"/>
                    <a:gd name="T106" fmla="*/ 6 w 270"/>
                    <a:gd name="T107" fmla="*/ 366 h 380"/>
                    <a:gd name="T108" fmla="*/ 0 w 270"/>
                    <a:gd name="T109" fmla="*/ 380 h 380"/>
                    <a:gd name="T110" fmla="*/ 0 w 270"/>
                    <a:gd name="T111" fmla="*/ 380 h 38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70"/>
                    <a:gd name="T169" fmla="*/ 0 h 380"/>
                    <a:gd name="T170" fmla="*/ 270 w 270"/>
                    <a:gd name="T171" fmla="*/ 380 h 38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70" h="380">
                      <a:moveTo>
                        <a:pt x="0" y="380"/>
                      </a:moveTo>
                      <a:lnTo>
                        <a:pt x="264" y="380"/>
                      </a:lnTo>
                      <a:lnTo>
                        <a:pt x="266" y="372"/>
                      </a:lnTo>
                      <a:lnTo>
                        <a:pt x="242" y="372"/>
                      </a:lnTo>
                      <a:lnTo>
                        <a:pt x="242" y="360"/>
                      </a:lnTo>
                      <a:lnTo>
                        <a:pt x="258" y="326"/>
                      </a:lnTo>
                      <a:lnTo>
                        <a:pt x="268" y="320"/>
                      </a:lnTo>
                      <a:lnTo>
                        <a:pt x="270" y="308"/>
                      </a:lnTo>
                      <a:lnTo>
                        <a:pt x="262" y="306"/>
                      </a:lnTo>
                      <a:lnTo>
                        <a:pt x="256" y="292"/>
                      </a:lnTo>
                      <a:lnTo>
                        <a:pt x="242" y="286"/>
                      </a:lnTo>
                      <a:lnTo>
                        <a:pt x="242" y="268"/>
                      </a:lnTo>
                      <a:lnTo>
                        <a:pt x="236" y="252"/>
                      </a:lnTo>
                      <a:lnTo>
                        <a:pt x="224" y="246"/>
                      </a:lnTo>
                      <a:lnTo>
                        <a:pt x="220" y="234"/>
                      </a:lnTo>
                      <a:lnTo>
                        <a:pt x="230" y="198"/>
                      </a:lnTo>
                      <a:lnTo>
                        <a:pt x="236" y="196"/>
                      </a:lnTo>
                      <a:lnTo>
                        <a:pt x="248" y="180"/>
                      </a:lnTo>
                      <a:lnTo>
                        <a:pt x="242" y="164"/>
                      </a:lnTo>
                      <a:lnTo>
                        <a:pt x="220" y="164"/>
                      </a:lnTo>
                      <a:lnTo>
                        <a:pt x="208" y="158"/>
                      </a:lnTo>
                      <a:lnTo>
                        <a:pt x="202" y="142"/>
                      </a:lnTo>
                      <a:lnTo>
                        <a:pt x="178" y="128"/>
                      </a:lnTo>
                      <a:lnTo>
                        <a:pt x="196" y="84"/>
                      </a:lnTo>
                      <a:lnTo>
                        <a:pt x="196" y="38"/>
                      </a:lnTo>
                      <a:lnTo>
                        <a:pt x="188" y="22"/>
                      </a:lnTo>
                      <a:lnTo>
                        <a:pt x="178" y="16"/>
                      </a:lnTo>
                      <a:lnTo>
                        <a:pt x="166" y="16"/>
                      </a:lnTo>
                      <a:lnTo>
                        <a:pt x="158" y="0"/>
                      </a:lnTo>
                      <a:lnTo>
                        <a:pt x="118" y="0"/>
                      </a:lnTo>
                      <a:lnTo>
                        <a:pt x="118" y="16"/>
                      </a:lnTo>
                      <a:lnTo>
                        <a:pt x="132" y="24"/>
                      </a:lnTo>
                      <a:lnTo>
                        <a:pt x="142" y="22"/>
                      </a:lnTo>
                      <a:lnTo>
                        <a:pt x="154" y="30"/>
                      </a:lnTo>
                      <a:lnTo>
                        <a:pt x="142" y="46"/>
                      </a:lnTo>
                      <a:lnTo>
                        <a:pt x="142" y="60"/>
                      </a:lnTo>
                      <a:lnTo>
                        <a:pt x="130" y="68"/>
                      </a:lnTo>
                      <a:lnTo>
                        <a:pt x="124" y="82"/>
                      </a:lnTo>
                      <a:lnTo>
                        <a:pt x="114" y="98"/>
                      </a:lnTo>
                      <a:lnTo>
                        <a:pt x="88" y="98"/>
                      </a:lnTo>
                      <a:lnTo>
                        <a:pt x="84" y="110"/>
                      </a:lnTo>
                      <a:lnTo>
                        <a:pt x="90" y="126"/>
                      </a:lnTo>
                      <a:lnTo>
                        <a:pt x="84" y="142"/>
                      </a:lnTo>
                      <a:lnTo>
                        <a:pt x="84" y="170"/>
                      </a:lnTo>
                      <a:lnTo>
                        <a:pt x="66" y="216"/>
                      </a:lnTo>
                      <a:lnTo>
                        <a:pt x="54" y="224"/>
                      </a:lnTo>
                      <a:lnTo>
                        <a:pt x="40" y="240"/>
                      </a:lnTo>
                      <a:lnTo>
                        <a:pt x="34" y="258"/>
                      </a:lnTo>
                      <a:lnTo>
                        <a:pt x="28" y="272"/>
                      </a:lnTo>
                      <a:lnTo>
                        <a:pt x="20" y="280"/>
                      </a:lnTo>
                      <a:lnTo>
                        <a:pt x="6" y="314"/>
                      </a:lnTo>
                      <a:lnTo>
                        <a:pt x="0" y="322"/>
                      </a:lnTo>
                      <a:lnTo>
                        <a:pt x="0" y="352"/>
                      </a:lnTo>
                      <a:lnTo>
                        <a:pt x="6" y="366"/>
                      </a:lnTo>
                      <a:lnTo>
                        <a:pt x="0" y="38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039" name="Freeform 192"/>
                <p:cNvSpPr>
                  <a:spLocks noChangeAspect="1"/>
                </p:cNvSpPr>
                <p:nvPr/>
              </p:nvSpPr>
              <p:spPr bwMode="auto">
                <a:xfrm>
                  <a:off x="2918" y="2088"/>
                  <a:ext cx="270" cy="380"/>
                </a:xfrm>
                <a:custGeom>
                  <a:avLst/>
                  <a:gdLst>
                    <a:gd name="T0" fmla="*/ 0 w 270"/>
                    <a:gd name="T1" fmla="*/ 380 h 380"/>
                    <a:gd name="T2" fmla="*/ 264 w 270"/>
                    <a:gd name="T3" fmla="*/ 380 h 380"/>
                    <a:gd name="T4" fmla="*/ 266 w 270"/>
                    <a:gd name="T5" fmla="*/ 372 h 380"/>
                    <a:gd name="T6" fmla="*/ 242 w 270"/>
                    <a:gd name="T7" fmla="*/ 372 h 380"/>
                    <a:gd name="T8" fmla="*/ 242 w 270"/>
                    <a:gd name="T9" fmla="*/ 360 h 380"/>
                    <a:gd name="T10" fmla="*/ 258 w 270"/>
                    <a:gd name="T11" fmla="*/ 326 h 380"/>
                    <a:gd name="T12" fmla="*/ 268 w 270"/>
                    <a:gd name="T13" fmla="*/ 320 h 380"/>
                    <a:gd name="T14" fmla="*/ 270 w 270"/>
                    <a:gd name="T15" fmla="*/ 308 h 380"/>
                    <a:gd name="T16" fmla="*/ 262 w 270"/>
                    <a:gd name="T17" fmla="*/ 306 h 380"/>
                    <a:gd name="T18" fmla="*/ 256 w 270"/>
                    <a:gd name="T19" fmla="*/ 292 h 380"/>
                    <a:gd name="T20" fmla="*/ 242 w 270"/>
                    <a:gd name="T21" fmla="*/ 286 h 380"/>
                    <a:gd name="T22" fmla="*/ 242 w 270"/>
                    <a:gd name="T23" fmla="*/ 268 h 380"/>
                    <a:gd name="T24" fmla="*/ 236 w 270"/>
                    <a:gd name="T25" fmla="*/ 252 h 380"/>
                    <a:gd name="T26" fmla="*/ 224 w 270"/>
                    <a:gd name="T27" fmla="*/ 246 h 380"/>
                    <a:gd name="T28" fmla="*/ 220 w 270"/>
                    <a:gd name="T29" fmla="*/ 234 h 380"/>
                    <a:gd name="T30" fmla="*/ 230 w 270"/>
                    <a:gd name="T31" fmla="*/ 198 h 380"/>
                    <a:gd name="T32" fmla="*/ 236 w 270"/>
                    <a:gd name="T33" fmla="*/ 196 h 380"/>
                    <a:gd name="T34" fmla="*/ 248 w 270"/>
                    <a:gd name="T35" fmla="*/ 180 h 380"/>
                    <a:gd name="T36" fmla="*/ 242 w 270"/>
                    <a:gd name="T37" fmla="*/ 164 h 380"/>
                    <a:gd name="T38" fmla="*/ 220 w 270"/>
                    <a:gd name="T39" fmla="*/ 164 h 380"/>
                    <a:gd name="T40" fmla="*/ 208 w 270"/>
                    <a:gd name="T41" fmla="*/ 158 h 380"/>
                    <a:gd name="T42" fmla="*/ 202 w 270"/>
                    <a:gd name="T43" fmla="*/ 142 h 380"/>
                    <a:gd name="T44" fmla="*/ 178 w 270"/>
                    <a:gd name="T45" fmla="*/ 128 h 380"/>
                    <a:gd name="T46" fmla="*/ 196 w 270"/>
                    <a:gd name="T47" fmla="*/ 84 h 380"/>
                    <a:gd name="T48" fmla="*/ 196 w 270"/>
                    <a:gd name="T49" fmla="*/ 38 h 380"/>
                    <a:gd name="T50" fmla="*/ 188 w 270"/>
                    <a:gd name="T51" fmla="*/ 22 h 380"/>
                    <a:gd name="T52" fmla="*/ 178 w 270"/>
                    <a:gd name="T53" fmla="*/ 16 h 380"/>
                    <a:gd name="T54" fmla="*/ 166 w 270"/>
                    <a:gd name="T55" fmla="*/ 16 h 380"/>
                    <a:gd name="T56" fmla="*/ 158 w 270"/>
                    <a:gd name="T57" fmla="*/ 0 h 380"/>
                    <a:gd name="T58" fmla="*/ 118 w 270"/>
                    <a:gd name="T59" fmla="*/ 0 h 380"/>
                    <a:gd name="T60" fmla="*/ 118 w 270"/>
                    <a:gd name="T61" fmla="*/ 16 h 380"/>
                    <a:gd name="T62" fmla="*/ 132 w 270"/>
                    <a:gd name="T63" fmla="*/ 24 h 380"/>
                    <a:gd name="T64" fmla="*/ 142 w 270"/>
                    <a:gd name="T65" fmla="*/ 22 h 380"/>
                    <a:gd name="T66" fmla="*/ 154 w 270"/>
                    <a:gd name="T67" fmla="*/ 30 h 380"/>
                    <a:gd name="T68" fmla="*/ 142 w 270"/>
                    <a:gd name="T69" fmla="*/ 46 h 380"/>
                    <a:gd name="T70" fmla="*/ 142 w 270"/>
                    <a:gd name="T71" fmla="*/ 60 h 380"/>
                    <a:gd name="T72" fmla="*/ 130 w 270"/>
                    <a:gd name="T73" fmla="*/ 68 h 380"/>
                    <a:gd name="T74" fmla="*/ 124 w 270"/>
                    <a:gd name="T75" fmla="*/ 82 h 380"/>
                    <a:gd name="T76" fmla="*/ 114 w 270"/>
                    <a:gd name="T77" fmla="*/ 98 h 380"/>
                    <a:gd name="T78" fmla="*/ 88 w 270"/>
                    <a:gd name="T79" fmla="*/ 98 h 380"/>
                    <a:gd name="T80" fmla="*/ 84 w 270"/>
                    <a:gd name="T81" fmla="*/ 110 h 380"/>
                    <a:gd name="T82" fmla="*/ 90 w 270"/>
                    <a:gd name="T83" fmla="*/ 126 h 380"/>
                    <a:gd name="T84" fmla="*/ 84 w 270"/>
                    <a:gd name="T85" fmla="*/ 142 h 380"/>
                    <a:gd name="T86" fmla="*/ 84 w 270"/>
                    <a:gd name="T87" fmla="*/ 170 h 380"/>
                    <a:gd name="T88" fmla="*/ 66 w 270"/>
                    <a:gd name="T89" fmla="*/ 216 h 380"/>
                    <a:gd name="T90" fmla="*/ 54 w 270"/>
                    <a:gd name="T91" fmla="*/ 224 h 380"/>
                    <a:gd name="T92" fmla="*/ 40 w 270"/>
                    <a:gd name="T93" fmla="*/ 240 h 380"/>
                    <a:gd name="T94" fmla="*/ 34 w 270"/>
                    <a:gd name="T95" fmla="*/ 258 h 380"/>
                    <a:gd name="T96" fmla="*/ 28 w 270"/>
                    <a:gd name="T97" fmla="*/ 272 h 380"/>
                    <a:gd name="T98" fmla="*/ 20 w 270"/>
                    <a:gd name="T99" fmla="*/ 280 h 380"/>
                    <a:gd name="T100" fmla="*/ 6 w 270"/>
                    <a:gd name="T101" fmla="*/ 314 h 380"/>
                    <a:gd name="T102" fmla="*/ 0 w 270"/>
                    <a:gd name="T103" fmla="*/ 322 h 380"/>
                    <a:gd name="T104" fmla="*/ 0 w 270"/>
                    <a:gd name="T105" fmla="*/ 352 h 380"/>
                    <a:gd name="T106" fmla="*/ 6 w 270"/>
                    <a:gd name="T107" fmla="*/ 366 h 380"/>
                    <a:gd name="T108" fmla="*/ 0 w 270"/>
                    <a:gd name="T109" fmla="*/ 380 h 380"/>
                    <a:gd name="T110" fmla="*/ 0 w 270"/>
                    <a:gd name="T111" fmla="*/ 380 h 38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70"/>
                    <a:gd name="T169" fmla="*/ 0 h 380"/>
                    <a:gd name="T170" fmla="*/ 270 w 270"/>
                    <a:gd name="T171" fmla="*/ 380 h 38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70" h="380">
                      <a:moveTo>
                        <a:pt x="0" y="380"/>
                      </a:moveTo>
                      <a:lnTo>
                        <a:pt x="264" y="380"/>
                      </a:lnTo>
                      <a:lnTo>
                        <a:pt x="266" y="372"/>
                      </a:lnTo>
                      <a:lnTo>
                        <a:pt x="242" y="372"/>
                      </a:lnTo>
                      <a:lnTo>
                        <a:pt x="242" y="360"/>
                      </a:lnTo>
                      <a:lnTo>
                        <a:pt x="258" y="326"/>
                      </a:lnTo>
                      <a:lnTo>
                        <a:pt x="268" y="320"/>
                      </a:lnTo>
                      <a:lnTo>
                        <a:pt x="270" y="308"/>
                      </a:lnTo>
                      <a:lnTo>
                        <a:pt x="262" y="306"/>
                      </a:lnTo>
                      <a:lnTo>
                        <a:pt x="256" y="292"/>
                      </a:lnTo>
                      <a:lnTo>
                        <a:pt x="242" y="286"/>
                      </a:lnTo>
                      <a:lnTo>
                        <a:pt x="242" y="268"/>
                      </a:lnTo>
                      <a:lnTo>
                        <a:pt x="236" y="252"/>
                      </a:lnTo>
                      <a:lnTo>
                        <a:pt x="224" y="246"/>
                      </a:lnTo>
                      <a:lnTo>
                        <a:pt x="220" y="234"/>
                      </a:lnTo>
                      <a:lnTo>
                        <a:pt x="230" y="198"/>
                      </a:lnTo>
                      <a:lnTo>
                        <a:pt x="236" y="196"/>
                      </a:lnTo>
                      <a:lnTo>
                        <a:pt x="248" y="180"/>
                      </a:lnTo>
                      <a:lnTo>
                        <a:pt x="242" y="164"/>
                      </a:lnTo>
                      <a:lnTo>
                        <a:pt x="220" y="164"/>
                      </a:lnTo>
                      <a:lnTo>
                        <a:pt x="208" y="158"/>
                      </a:lnTo>
                      <a:lnTo>
                        <a:pt x="202" y="142"/>
                      </a:lnTo>
                      <a:lnTo>
                        <a:pt x="178" y="128"/>
                      </a:lnTo>
                      <a:lnTo>
                        <a:pt x="196" y="84"/>
                      </a:lnTo>
                      <a:lnTo>
                        <a:pt x="196" y="38"/>
                      </a:lnTo>
                      <a:lnTo>
                        <a:pt x="188" y="22"/>
                      </a:lnTo>
                      <a:lnTo>
                        <a:pt x="178" y="16"/>
                      </a:lnTo>
                      <a:lnTo>
                        <a:pt x="166" y="16"/>
                      </a:lnTo>
                      <a:lnTo>
                        <a:pt x="158" y="0"/>
                      </a:lnTo>
                      <a:lnTo>
                        <a:pt x="118" y="0"/>
                      </a:lnTo>
                      <a:lnTo>
                        <a:pt x="118" y="16"/>
                      </a:lnTo>
                      <a:lnTo>
                        <a:pt x="132" y="24"/>
                      </a:lnTo>
                      <a:lnTo>
                        <a:pt x="142" y="22"/>
                      </a:lnTo>
                      <a:lnTo>
                        <a:pt x="154" y="30"/>
                      </a:lnTo>
                      <a:lnTo>
                        <a:pt x="142" y="46"/>
                      </a:lnTo>
                      <a:lnTo>
                        <a:pt x="142" y="60"/>
                      </a:lnTo>
                      <a:lnTo>
                        <a:pt x="130" y="68"/>
                      </a:lnTo>
                      <a:lnTo>
                        <a:pt x="124" y="82"/>
                      </a:lnTo>
                      <a:lnTo>
                        <a:pt x="114" y="98"/>
                      </a:lnTo>
                      <a:lnTo>
                        <a:pt x="88" y="98"/>
                      </a:lnTo>
                      <a:lnTo>
                        <a:pt x="84" y="110"/>
                      </a:lnTo>
                      <a:lnTo>
                        <a:pt x="90" y="126"/>
                      </a:lnTo>
                      <a:lnTo>
                        <a:pt x="84" y="142"/>
                      </a:lnTo>
                      <a:lnTo>
                        <a:pt x="84" y="170"/>
                      </a:lnTo>
                      <a:lnTo>
                        <a:pt x="66" y="216"/>
                      </a:lnTo>
                      <a:lnTo>
                        <a:pt x="54" y="224"/>
                      </a:lnTo>
                      <a:lnTo>
                        <a:pt x="40" y="240"/>
                      </a:lnTo>
                      <a:lnTo>
                        <a:pt x="34" y="258"/>
                      </a:lnTo>
                      <a:lnTo>
                        <a:pt x="28" y="272"/>
                      </a:lnTo>
                      <a:lnTo>
                        <a:pt x="20" y="280"/>
                      </a:lnTo>
                      <a:lnTo>
                        <a:pt x="6" y="314"/>
                      </a:lnTo>
                      <a:lnTo>
                        <a:pt x="0" y="322"/>
                      </a:lnTo>
                      <a:lnTo>
                        <a:pt x="0" y="352"/>
                      </a:lnTo>
                      <a:lnTo>
                        <a:pt x="6" y="366"/>
                      </a:lnTo>
                      <a:lnTo>
                        <a:pt x="0" y="380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4714876" y="4020870"/>
            <a:ext cx="1111250" cy="882650"/>
            <a:chOff x="2994" y="2387"/>
            <a:chExt cx="700" cy="556"/>
          </a:xfrm>
          <a:solidFill>
            <a:schemeClr val="tx1"/>
          </a:solidFill>
        </p:grpSpPr>
        <p:grpSp>
          <p:nvGrpSpPr>
            <p:cNvPr id="8" name="Group 89"/>
            <p:cNvGrpSpPr>
              <a:grpSpLocks noChangeAspect="1"/>
            </p:cNvGrpSpPr>
            <p:nvPr/>
          </p:nvGrpSpPr>
          <p:grpSpPr bwMode="auto">
            <a:xfrm>
              <a:off x="3549" y="2625"/>
              <a:ext cx="145" cy="215"/>
              <a:chOff x="3390" y="2828"/>
              <a:chExt cx="132" cy="196"/>
            </a:xfrm>
            <a:grpFill/>
          </p:grpSpPr>
          <p:sp>
            <p:nvSpPr>
              <p:cNvPr id="38" name="Freeform 90"/>
              <p:cNvSpPr>
                <a:spLocks noChangeAspect="1"/>
              </p:cNvSpPr>
              <p:nvPr/>
            </p:nvSpPr>
            <p:spPr bwMode="auto">
              <a:xfrm>
                <a:off x="3390" y="2828"/>
                <a:ext cx="122" cy="186"/>
              </a:xfrm>
              <a:custGeom>
                <a:avLst/>
                <a:gdLst>
                  <a:gd name="T0" fmla="*/ 52 w 122"/>
                  <a:gd name="T1" fmla="*/ 180 h 186"/>
                  <a:gd name="T2" fmla="*/ 70 w 122"/>
                  <a:gd name="T3" fmla="*/ 172 h 186"/>
                  <a:gd name="T4" fmla="*/ 82 w 122"/>
                  <a:gd name="T5" fmla="*/ 156 h 186"/>
                  <a:gd name="T6" fmla="*/ 82 w 122"/>
                  <a:gd name="T7" fmla="*/ 142 h 186"/>
                  <a:gd name="T8" fmla="*/ 88 w 122"/>
                  <a:gd name="T9" fmla="*/ 128 h 186"/>
                  <a:gd name="T10" fmla="*/ 100 w 122"/>
                  <a:gd name="T11" fmla="*/ 112 h 186"/>
                  <a:gd name="T12" fmla="*/ 110 w 122"/>
                  <a:gd name="T13" fmla="*/ 104 h 186"/>
                  <a:gd name="T14" fmla="*/ 122 w 122"/>
                  <a:gd name="T15" fmla="*/ 90 h 186"/>
                  <a:gd name="T16" fmla="*/ 116 w 122"/>
                  <a:gd name="T17" fmla="*/ 74 h 186"/>
                  <a:gd name="T18" fmla="*/ 116 w 122"/>
                  <a:gd name="T19" fmla="*/ 60 h 186"/>
                  <a:gd name="T20" fmla="*/ 116 w 122"/>
                  <a:gd name="T21" fmla="*/ 46 h 186"/>
                  <a:gd name="T22" fmla="*/ 122 w 122"/>
                  <a:gd name="T23" fmla="*/ 30 h 186"/>
                  <a:gd name="T24" fmla="*/ 122 w 122"/>
                  <a:gd name="T25" fmla="*/ 30 h 186"/>
                  <a:gd name="T26" fmla="*/ 110 w 122"/>
                  <a:gd name="T27" fmla="*/ 16 h 186"/>
                  <a:gd name="T28" fmla="*/ 104 w 122"/>
                  <a:gd name="T29" fmla="*/ 2 h 186"/>
                  <a:gd name="T30" fmla="*/ 98 w 122"/>
                  <a:gd name="T31" fmla="*/ 0 h 186"/>
                  <a:gd name="T32" fmla="*/ 100 w 122"/>
                  <a:gd name="T33" fmla="*/ 0 h 186"/>
                  <a:gd name="T34" fmla="*/ 88 w 122"/>
                  <a:gd name="T35" fmla="*/ 0 h 186"/>
                  <a:gd name="T36" fmla="*/ 76 w 122"/>
                  <a:gd name="T37" fmla="*/ 0 h 186"/>
                  <a:gd name="T38" fmla="*/ 64 w 122"/>
                  <a:gd name="T39" fmla="*/ 8 h 186"/>
                  <a:gd name="T40" fmla="*/ 58 w 122"/>
                  <a:gd name="T41" fmla="*/ 22 h 186"/>
                  <a:gd name="T42" fmla="*/ 58 w 122"/>
                  <a:gd name="T43" fmla="*/ 38 h 186"/>
                  <a:gd name="T44" fmla="*/ 58 w 122"/>
                  <a:gd name="T45" fmla="*/ 52 h 186"/>
                  <a:gd name="T46" fmla="*/ 58 w 122"/>
                  <a:gd name="T47" fmla="*/ 68 h 186"/>
                  <a:gd name="T48" fmla="*/ 58 w 122"/>
                  <a:gd name="T49" fmla="*/ 82 h 186"/>
                  <a:gd name="T50" fmla="*/ 52 w 122"/>
                  <a:gd name="T51" fmla="*/ 98 h 186"/>
                  <a:gd name="T52" fmla="*/ 40 w 122"/>
                  <a:gd name="T53" fmla="*/ 104 h 186"/>
                  <a:gd name="T54" fmla="*/ 36 w 122"/>
                  <a:gd name="T55" fmla="*/ 120 h 186"/>
                  <a:gd name="T56" fmla="*/ 24 w 122"/>
                  <a:gd name="T57" fmla="*/ 134 h 186"/>
                  <a:gd name="T58" fmla="*/ 12 w 122"/>
                  <a:gd name="T59" fmla="*/ 128 h 186"/>
                  <a:gd name="T60" fmla="*/ 0 w 122"/>
                  <a:gd name="T61" fmla="*/ 142 h 186"/>
                  <a:gd name="T62" fmla="*/ 0 w 122"/>
                  <a:gd name="T63" fmla="*/ 156 h 186"/>
                  <a:gd name="T64" fmla="*/ 0 w 122"/>
                  <a:gd name="T65" fmla="*/ 164 h 186"/>
                  <a:gd name="T66" fmla="*/ 6 w 122"/>
                  <a:gd name="T67" fmla="*/ 180 h 186"/>
                  <a:gd name="T68" fmla="*/ 24 w 122"/>
                  <a:gd name="T69" fmla="*/ 186 h 186"/>
                  <a:gd name="T70" fmla="*/ 36 w 122"/>
                  <a:gd name="T71" fmla="*/ 186 h 186"/>
                  <a:gd name="T72" fmla="*/ 40 w 122"/>
                  <a:gd name="T73" fmla="*/ 186 h 186"/>
                  <a:gd name="T74" fmla="*/ 46 w 122"/>
                  <a:gd name="T75" fmla="*/ 186 h 186"/>
                  <a:gd name="T76" fmla="*/ 52 w 122"/>
                  <a:gd name="T77" fmla="*/ 180 h 18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2"/>
                  <a:gd name="T118" fmla="*/ 0 h 186"/>
                  <a:gd name="T119" fmla="*/ 122 w 122"/>
                  <a:gd name="T120" fmla="*/ 186 h 18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2" h="186">
                    <a:moveTo>
                      <a:pt x="52" y="180"/>
                    </a:moveTo>
                    <a:lnTo>
                      <a:pt x="70" y="172"/>
                    </a:lnTo>
                    <a:lnTo>
                      <a:pt x="82" y="156"/>
                    </a:lnTo>
                    <a:lnTo>
                      <a:pt x="82" y="142"/>
                    </a:lnTo>
                    <a:lnTo>
                      <a:pt x="88" y="128"/>
                    </a:lnTo>
                    <a:lnTo>
                      <a:pt x="100" y="112"/>
                    </a:lnTo>
                    <a:lnTo>
                      <a:pt x="110" y="104"/>
                    </a:lnTo>
                    <a:lnTo>
                      <a:pt x="122" y="90"/>
                    </a:lnTo>
                    <a:lnTo>
                      <a:pt x="116" y="74"/>
                    </a:lnTo>
                    <a:lnTo>
                      <a:pt x="116" y="60"/>
                    </a:lnTo>
                    <a:lnTo>
                      <a:pt x="116" y="46"/>
                    </a:lnTo>
                    <a:lnTo>
                      <a:pt x="122" y="30"/>
                    </a:lnTo>
                    <a:lnTo>
                      <a:pt x="110" y="16"/>
                    </a:lnTo>
                    <a:lnTo>
                      <a:pt x="104" y="2"/>
                    </a:lnTo>
                    <a:lnTo>
                      <a:pt x="98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6" y="0"/>
                    </a:lnTo>
                    <a:lnTo>
                      <a:pt x="64" y="8"/>
                    </a:lnTo>
                    <a:lnTo>
                      <a:pt x="58" y="22"/>
                    </a:lnTo>
                    <a:lnTo>
                      <a:pt x="58" y="38"/>
                    </a:lnTo>
                    <a:lnTo>
                      <a:pt x="58" y="52"/>
                    </a:lnTo>
                    <a:lnTo>
                      <a:pt x="58" y="68"/>
                    </a:lnTo>
                    <a:lnTo>
                      <a:pt x="58" y="82"/>
                    </a:lnTo>
                    <a:lnTo>
                      <a:pt x="52" y="98"/>
                    </a:lnTo>
                    <a:lnTo>
                      <a:pt x="40" y="104"/>
                    </a:lnTo>
                    <a:lnTo>
                      <a:pt x="36" y="120"/>
                    </a:lnTo>
                    <a:lnTo>
                      <a:pt x="24" y="134"/>
                    </a:lnTo>
                    <a:lnTo>
                      <a:pt x="12" y="128"/>
                    </a:lnTo>
                    <a:lnTo>
                      <a:pt x="0" y="142"/>
                    </a:lnTo>
                    <a:lnTo>
                      <a:pt x="0" y="156"/>
                    </a:lnTo>
                    <a:lnTo>
                      <a:pt x="0" y="164"/>
                    </a:lnTo>
                    <a:lnTo>
                      <a:pt x="6" y="180"/>
                    </a:lnTo>
                    <a:lnTo>
                      <a:pt x="24" y="186"/>
                    </a:lnTo>
                    <a:lnTo>
                      <a:pt x="36" y="186"/>
                    </a:lnTo>
                    <a:lnTo>
                      <a:pt x="40" y="186"/>
                    </a:lnTo>
                    <a:lnTo>
                      <a:pt x="46" y="186"/>
                    </a:lnTo>
                    <a:lnTo>
                      <a:pt x="52" y="18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39" name="Freeform 91"/>
              <p:cNvSpPr>
                <a:spLocks noChangeAspect="1"/>
              </p:cNvSpPr>
              <p:nvPr/>
            </p:nvSpPr>
            <p:spPr bwMode="auto">
              <a:xfrm>
                <a:off x="3398" y="2838"/>
                <a:ext cx="124" cy="186"/>
              </a:xfrm>
              <a:custGeom>
                <a:avLst/>
                <a:gdLst>
                  <a:gd name="T0" fmla="*/ 54 w 124"/>
                  <a:gd name="T1" fmla="*/ 178 h 186"/>
                  <a:gd name="T2" fmla="*/ 70 w 124"/>
                  <a:gd name="T3" fmla="*/ 172 h 186"/>
                  <a:gd name="T4" fmla="*/ 82 w 124"/>
                  <a:gd name="T5" fmla="*/ 156 h 186"/>
                  <a:gd name="T6" fmla="*/ 82 w 124"/>
                  <a:gd name="T7" fmla="*/ 142 h 186"/>
                  <a:gd name="T8" fmla="*/ 88 w 124"/>
                  <a:gd name="T9" fmla="*/ 128 h 186"/>
                  <a:gd name="T10" fmla="*/ 100 w 124"/>
                  <a:gd name="T11" fmla="*/ 112 h 186"/>
                  <a:gd name="T12" fmla="*/ 112 w 124"/>
                  <a:gd name="T13" fmla="*/ 104 h 186"/>
                  <a:gd name="T14" fmla="*/ 122 w 124"/>
                  <a:gd name="T15" fmla="*/ 90 h 186"/>
                  <a:gd name="T16" fmla="*/ 118 w 124"/>
                  <a:gd name="T17" fmla="*/ 74 h 186"/>
                  <a:gd name="T18" fmla="*/ 118 w 124"/>
                  <a:gd name="T19" fmla="*/ 60 h 186"/>
                  <a:gd name="T20" fmla="*/ 118 w 124"/>
                  <a:gd name="T21" fmla="*/ 46 h 186"/>
                  <a:gd name="T22" fmla="*/ 122 w 124"/>
                  <a:gd name="T23" fmla="*/ 30 h 186"/>
                  <a:gd name="T24" fmla="*/ 124 w 124"/>
                  <a:gd name="T25" fmla="*/ 30 h 186"/>
                  <a:gd name="T26" fmla="*/ 112 w 124"/>
                  <a:gd name="T27" fmla="*/ 16 h 186"/>
                  <a:gd name="T28" fmla="*/ 104 w 124"/>
                  <a:gd name="T29" fmla="*/ 2 h 186"/>
                  <a:gd name="T30" fmla="*/ 100 w 124"/>
                  <a:gd name="T31" fmla="*/ 0 h 186"/>
                  <a:gd name="T32" fmla="*/ 100 w 124"/>
                  <a:gd name="T33" fmla="*/ 0 h 186"/>
                  <a:gd name="T34" fmla="*/ 88 w 124"/>
                  <a:gd name="T35" fmla="*/ 0 h 186"/>
                  <a:gd name="T36" fmla="*/ 76 w 124"/>
                  <a:gd name="T37" fmla="*/ 0 h 186"/>
                  <a:gd name="T38" fmla="*/ 64 w 124"/>
                  <a:gd name="T39" fmla="*/ 8 h 186"/>
                  <a:gd name="T40" fmla="*/ 60 w 124"/>
                  <a:gd name="T41" fmla="*/ 22 h 186"/>
                  <a:gd name="T42" fmla="*/ 60 w 124"/>
                  <a:gd name="T43" fmla="*/ 38 h 186"/>
                  <a:gd name="T44" fmla="*/ 60 w 124"/>
                  <a:gd name="T45" fmla="*/ 52 h 186"/>
                  <a:gd name="T46" fmla="*/ 60 w 124"/>
                  <a:gd name="T47" fmla="*/ 68 h 186"/>
                  <a:gd name="T48" fmla="*/ 60 w 124"/>
                  <a:gd name="T49" fmla="*/ 82 h 186"/>
                  <a:gd name="T50" fmla="*/ 54 w 124"/>
                  <a:gd name="T51" fmla="*/ 98 h 186"/>
                  <a:gd name="T52" fmla="*/ 42 w 124"/>
                  <a:gd name="T53" fmla="*/ 104 h 186"/>
                  <a:gd name="T54" fmla="*/ 36 w 124"/>
                  <a:gd name="T55" fmla="*/ 120 h 186"/>
                  <a:gd name="T56" fmla="*/ 24 w 124"/>
                  <a:gd name="T57" fmla="*/ 134 h 186"/>
                  <a:gd name="T58" fmla="*/ 12 w 124"/>
                  <a:gd name="T59" fmla="*/ 128 h 186"/>
                  <a:gd name="T60" fmla="*/ 0 w 124"/>
                  <a:gd name="T61" fmla="*/ 142 h 186"/>
                  <a:gd name="T62" fmla="*/ 0 w 124"/>
                  <a:gd name="T63" fmla="*/ 156 h 186"/>
                  <a:gd name="T64" fmla="*/ 0 w 124"/>
                  <a:gd name="T65" fmla="*/ 164 h 186"/>
                  <a:gd name="T66" fmla="*/ 6 w 124"/>
                  <a:gd name="T67" fmla="*/ 178 h 186"/>
                  <a:gd name="T68" fmla="*/ 24 w 124"/>
                  <a:gd name="T69" fmla="*/ 186 h 186"/>
                  <a:gd name="T70" fmla="*/ 36 w 124"/>
                  <a:gd name="T71" fmla="*/ 186 h 186"/>
                  <a:gd name="T72" fmla="*/ 42 w 124"/>
                  <a:gd name="T73" fmla="*/ 186 h 186"/>
                  <a:gd name="T74" fmla="*/ 48 w 124"/>
                  <a:gd name="T75" fmla="*/ 186 h 186"/>
                  <a:gd name="T76" fmla="*/ 54 w 124"/>
                  <a:gd name="T77" fmla="*/ 178 h 18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4"/>
                  <a:gd name="T118" fmla="*/ 0 h 186"/>
                  <a:gd name="T119" fmla="*/ 124 w 124"/>
                  <a:gd name="T120" fmla="*/ 186 h 18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4" h="186">
                    <a:moveTo>
                      <a:pt x="54" y="178"/>
                    </a:moveTo>
                    <a:lnTo>
                      <a:pt x="70" y="172"/>
                    </a:lnTo>
                    <a:lnTo>
                      <a:pt x="82" y="156"/>
                    </a:lnTo>
                    <a:lnTo>
                      <a:pt x="82" y="142"/>
                    </a:lnTo>
                    <a:lnTo>
                      <a:pt x="88" y="128"/>
                    </a:lnTo>
                    <a:lnTo>
                      <a:pt x="100" y="112"/>
                    </a:lnTo>
                    <a:lnTo>
                      <a:pt x="112" y="104"/>
                    </a:lnTo>
                    <a:lnTo>
                      <a:pt x="122" y="90"/>
                    </a:lnTo>
                    <a:lnTo>
                      <a:pt x="118" y="74"/>
                    </a:lnTo>
                    <a:lnTo>
                      <a:pt x="118" y="60"/>
                    </a:lnTo>
                    <a:lnTo>
                      <a:pt x="118" y="46"/>
                    </a:lnTo>
                    <a:lnTo>
                      <a:pt x="122" y="30"/>
                    </a:lnTo>
                    <a:lnTo>
                      <a:pt x="124" y="30"/>
                    </a:lnTo>
                    <a:lnTo>
                      <a:pt x="112" y="16"/>
                    </a:lnTo>
                    <a:lnTo>
                      <a:pt x="104" y="2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6" y="0"/>
                    </a:lnTo>
                    <a:lnTo>
                      <a:pt x="64" y="8"/>
                    </a:lnTo>
                    <a:lnTo>
                      <a:pt x="60" y="22"/>
                    </a:lnTo>
                    <a:lnTo>
                      <a:pt x="60" y="38"/>
                    </a:lnTo>
                    <a:lnTo>
                      <a:pt x="60" y="52"/>
                    </a:lnTo>
                    <a:lnTo>
                      <a:pt x="60" y="68"/>
                    </a:lnTo>
                    <a:lnTo>
                      <a:pt x="60" y="82"/>
                    </a:lnTo>
                    <a:lnTo>
                      <a:pt x="54" y="98"/>
                    </a:lnTo>
                    <a:lnTo>
                      <a:pt x="42" y="104"/>
                    </a:lnTo>
                    <a:lnTo>
                      <a:pt x="36" y="120"/>
                    </a:lnTo>
                    <a:lnTo>
                      <a:pt x="24" y="134"/>
                    </a:lnTo>
                    <a:lnTo>
                      <a:pt x="12" y="128"/>
                    </a:lnTo>
                    <a:lnTo>
                      <a:pt x="0" y="142"/>
                    </a:lnTo>
                    <a:lnTo>
                      <a:pt x="0" y="156"/>
                    </a:lnTo>
                    <a:lnTo>
                      <a:pt x="0" y="164"/>
                    </a:lnTo>
                    <a:lnTo>
                      <a:pt x="6" y="178"/>
                    </a:lnTo>
                    <a:lnTo>
                      <a:pt x="24" y="186"/>
                    </a:lnTo>
                    <a:lnTo>
                      <a:pt x="36" y="186"/>
                    </a:lnTo>
                    <a:lnTo>
                      <a:pt x="42" y="186"/>
                    </a:lnTo>
                    <a:lnTo>
                      <a:pt x="48" y="186"/>
                    </a:lnTo>
                    <a:lnTo>
                      <a:pt x="54" y="17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40" name="Freeform 92"/>
              <p:cNvSpPr>
                <a:spLocks noChangeAspect="1"/>
              </p:cNvSpPr>
              <p:nvPr/>
            </p:nvSpPr>
            <p:spPr bwMode="auto">
              <a:xfrm>
                <a:off x="3394" y="2834"/>
                <a:ext cx="122" cy="184"/>
              </a:xfrm>
              <a:custGeom>
                <a:avLst/>
                <a:gdLst>
                  <a:gd name="T0" fmla="*/ 52 w 122"/>
                  <a:gd name="T1" fmla="*/ 178 h 184"/>
                  <a:gd name="T2" fmla="*/ 70 w 122"/>
                  <a:gd name="T3" fmla="*/ 170 h 184"/>
                  <a:gd name="T4" fmla="*/ 82 w 122"/>
                  <a:gd name="T5" fmla="*/ 156 h 184"/>
                  <a:gd name="T6" fmla="*/ 82 w 122"/>
                  <a:gd name="T7" fmla="*/ 140 h 184"/>
                  <a:gd name="T8" fmla="*/ 88 w 122"/>
                  <a:gd name="T9" fmla="*/ 126 h 184"/>
                  <a:gd name="T10" fmla="*/ 100 w 122"/>
                  <a:gd name="T11" fmla="*/ 112 h 184"/>
                  <a:gd name="T12" fmla="*/ 110 w 122"/>
                  <a:gd name="T13" fmla="*/ 104 h 184"/>
                  <a:gd name="T14" fmla="*/ 122 w 122"/>
                  <a:gd name="T15" fmla="*/ 88 h 184"/>
                  <a:gd name="T16" fmla="*/ 118 w 122"/>
                  <a:gd name="T17" fmla="*/ 74 h 184"/>
                  <a:gd name="T18" fmla="*/ 118 w 122"/>
                  <a:gd name="T19" fmla="*/ 58 h 184"/>
                  <a:gd name="T20" fmla="*/ 118 w 122"/>
                  <a:gd name="T21" fmla="*/ 44 h 184"/>
                  <a:gd name="T22" fmla="*/ 122 w 122"/>
                  <a:gd name="T23" fmla="*/ 28 h 184"/>
                  <a:gd name="T24" fmla="*/ 122 w 122"/>
                  <a:gd name="T25" fmla="*/ 28 h 184"/>
                  <a:gd name="T26" fmla="*/ 110 w 122"/>
                  <a:gd name="T27" fmla="*/ 14 h 184"/>
                  <a:gd name="T28" fmla="*/ 104 w 122"/>
                  <a:gd name="T29" fmla="*/ 0 h 184"/>
                  <a:gd name="T30" fmla="*/ 98 w 122"/>
                  <a:gd name="T31" fmla="*/ 0 h 184"/>
                  <a:gd name="T32" fmla="*/ 100 w 122"/>
                  <a:gd name="T33" fmla="*/ 0 h 184"/>
                  <a:gd name="T34" fmla="*/ 88 w 122"/>
                  <a:gd name="T35" fmla="*/ 0 h 184"/>
                  <a:gd name="T36" fmla="*/ 76 w 122"/>
                  <a:gd name="T37" fmla="*/ 0 h 184"/>
                  <a:gd name="T38" fmla="*/ 64 w 122"/>
                  <a:gd name="T39" fmla="*/ 8 h 184"/>
                  <a:gd name="T40" fmla="*/ 60 w 122"/>
                  <a:gd name="T41" fmla="*/ 22 h 184"/>
                  <a:gd name="T42" fmla="*/ 60 w 122"/>
                  <a:gd name="T43" fmla="*/ 36 h 184"/>
                  <a:gd name="T44" fmla="*/ 60 w 122"/>
                  <a:gd name="T45" fmla="*/ 52 h 184"/>
                  <a:gd name="T46" fmla="*/ 60 w 122"/>
                  <a:gd name="T47" fmla="*/ 66 h 184"/>
                  <a:gd name="T48" fmla="*/ 60 w 122"/>
                  <a:gd name="T49" fmla="*/ 82 h 184"/>
                  <a:gd name="T50" fmla="*/ 52 w 122"/>
                  <a:gd name="T51" fmla="*/ 96 h 184"/>
                  <a:gd name="T52" fmla="*/ 42 w 122"/>
                  <a:gd name="T53" fmla="*/ 104 h 184"/>
                  <a:gd name="T54" fmla="*/ 36 w 122"/>
                  <a:gd name="T55" fmla="*/ 118 h 184"/>
                  <a:gd name="T56" fmla="*/ 24 w 122"/>
                  <a:gd name="T57" fmla="*/ 132 h 184"/>
                  <a:gd name="T58" fmla="*/ 12 w 122"/>
                  <a:gd name="T59" fmla="*/ 126 h 184"/>
                  <a:gd name="T60" fmla="*/ 0 w 122"/>
                  <a:gd name="T61" fmla="*/ 140 h 184"/>
                  <a:gd name="T62" fmla="*/ 0 w 122"/>
                  <a:gd name="T63" fmla="*/ 156 h 184"/>
                  <a:gd name="T64" fmla="*/ 0 w 122"/>
                  <a:gd name="T65" fmla="*/ 162 h 184"/>
                  <a:gd name="T66" fmla="*/ 6 w 122"/>
                  <a:gd name="T67" fmla="*/ 178 h 184"/>
                  <a:gd name="T68" fmla="*/ 24 w 122"/>
                  <a:gd name="T69" fmla="*/ 184 h 184"/>
                  <a:gd name="T70" fmla="*/ 36 w 122"/>
                  <a:gd name="T71" fmla="*/ 184 h 184"/>
                  <a:gd name="T72" fmla="*/ 42 w 122"/>
                  <a:gd name="T73" fmla="*/ 184 h 184"/>
                  <a:gd name="T74" fmla="*/ 48 w 122"/>
                  <a:gd name="T75" fmla="*/ 184 h 184"/>
                  <a:gd name="T76" fmla="*/ 52 w 122"/>
                  <a:gd name="T77" fmla="*/ 178 h 18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2"/>
                  <a:gd name="T118" fmla="*/ 0 h 184"/>
                  <a:gd name="T119" fmla="*/ 122 w 122"/>
                  <a:gd name="T120" fmla="*/ 184 h 18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2" h="184">
                    <a:moveTo>
                      <a:pt x="52" y="178"/>
                    </a:moveTo>
                    <a:lnTo>
                      <a:pt x="70" y="170"/>
                    </a:lnTo>
                    <a:lnTo>
                      <a:pt x="82" y="156"/>
                    </a:lnTo>
                    <a:lnTo>
                      <a:pt x="82" y="140"/>
                    </a:lnTo>
                    <a:lnTo>
                      <a:pt x="88" y="126"/>
                    </a:lnTo>
                    <a:lnTo>
                      <a:pt x="100" y="112"/>
                    </a:lnTo>
                    <a:lnTo>
                      <a:pt x="110" y="104"/>
                    </a:lnTo>
                    <a:lnTo>
                      <a:pt x="122" y="88"/>
                    </a:lnTo>
                    <a:lnTo>
                      <a:pt x="118" y="74"/>
                    </a:lnTo>
                    <a:lnTo>
                      <a:pt x="118" y="58"/>
                    </a:lnTo>
                    <a:lnTo>
                      <a:pt x="118" y="44"/>
                    </a:lnTo>
                    <a:lnTo>
                      <a:pt x="122" y="28"/>
                    </a:lnTo>
                    <a:lnTo>
                      <a:pt x="110" y="14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6" y="0"/>
                    </a:lnTo>
                    <a:lnTo>
                      <a:pt x="64" y="8"/>
                    </a:lnTo>
                    <a:lnTo>
                      <a:pt x="60" y="22"/>
                    </a:lnTo>
                    <a:lnTo>
                      <a:pt x="60" y="36"/>
                    </a:lnTo>
                    <a:lnTo>
                      <a:pt x="60" y="52"/>
                    </a:lnTo>
                    <a:lnTo>
                      <a:pt x="60" y="66"/>
                    </a:lnTo>
                    <a:lnTo>
                      <a:pt x="60" y="82"/>
                    </a:lnTo>
                    <a:lnTo>
                      <a:pt x="52" y="96"/>
                    </a:lnTo>
                    <a:lnTo>
                      <a:pt x="42" y="104"/>
                    </a:lnTo>
                    <a:lnTo>
                      <a:pt x="36" y="118"/>
                    </a:lnTo>
                    <a:lnTo>
                      <a:pt x="24" y="132"/>
                    </a:lnTo>
                    <a:lnTo>
                      <a:pt x="12" y="126"/>
                    </a:lnTo>
                    <a:lnTo>
                      <a:pt x="0" y="140"/>
                    </a:lnTo>
                    <a:lnTo>
                      <a:pt x="0" y="156"/>
                    </a:lnTo>
                    <a:lnTo>
                      <a:pt x="0" y="162"/>
                    </a:lnTo>
                    <a:lnTo>
                      <a:pt x="6" y="178"/>
                    </a:lnTo>
                    <a:lnTo>
                      <a:pt x="24" y="184"/>
                    </a:lnTo>
                    <a:lnTo>
                      <a:pt x="36" y="184"/>
                    </a:lnTo>
                    <a:lnTo>
                      <a:pt x="42" y="184"/>
                    </a:lnTo>
                    <a:lnTo>
                      <a:pt x="48" y="184"/>
                    </a:lnTo>
                    <a:lnTo>
                      <a:pt x="52" y="17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grpSp>
            <p:nvGrpSpPr>
              <p:cNvPr id="9" name="Group 93"/>
              <p:cNvGrpSpPr>
                <a:grpSpLocks noChangeAspect="1"/>
              </p:cNvGrpSpPr>
              <p:nvPr/>
            </p:nvGrpSpPr>
            <p:grpSpPr bwMode="auto">
              <a:xfrm>
                <a:off x="3394" y="2834"/>
                <a:ext cx="122" cy="184"/>
                <a:chOff x="3394" y="2834"/>
                <a:chExt cx="122" cy="184"/>
              </a:xfrm>
              <a:grpFill/>
            </p:grpSpPr>
            <p:sp>
              <p:nvSpPr>
                <p:cNvPr id="42" name="Freeform 94"/>
                <p:cNvSpPr>
                  <a:spLocks noChangeAspect="1"/>
                </p:cNvSpPr>
                <p:nvPr/>
              </p:nvSpPr>
              <p:spPr bwMode="auto">
                <a:xfrm>
                  <a:off x="3394" y="2834"/>
                  <a:ext cx="122" cy="184"/>
                </a:xfrm>
                <a:custGeom>
                  <a:avLst/>
                  <a:gdLst>
                    <a:gd name="T0" fmla="*/ 52 w 122"/>
                    <a:gd name="T1" fmla="*/ 178 h 184"/>
                    <a:gd name="T2" fmla="*/ 70 w 122"/>
                    <a:gd name="T3" fmla="*/ 170 h 184"/>
                    <a:gd name="T4" fmla="*/ 82 w 122"/>
                    <a:gd name="T5" fmla="*/ 156 h 184"/>
                    <a:gd name="T6" fmla="*/ 82 w 122"/>
                    <a:gd name="T7" fmla="*/ 140 h 184"/>
                    <a:gd name="T8" fmla="*/ 88 w 122"/>
                    <a:gd name="T9" fmla="*/ 126 h 184"/>
                    <a:gd name="T10" fmla="*/ 100 w 122"/>
                    <a:gd name="T11" fmla="*/ 112 h 184"/>
                    <a:gd name="T12" fmla="*/ 110 w 122"/>
                    <a:gd name="T13" fmla="*/ 104 h 184"/>
                    <a:gd name="T14" fmla="*/ 122 w 122"/>
                    <a:gd name="T15" fmla="*/ 88 h 184"/>
                    <a:gd name="T16" fmla="*/ 118 w 122"/>
                    <a:gd name="T17" fmla="*/ 74 h 184"/>
                    <a:gd name="T18" fmla="*/ 118 w 122"/>
                    <a:gd name="T19" fmla="*/ 58 h 184"/>
                    <a:gd name="T20" fmla="*/ 118 w 122"/>
                    <a:gd name="T21" fmla="*/ 44 h 184"/>
                    <a:gd name="T22" fmla="*/ 122 w 122"/>
                    <a:gd name="T23" fmla="*/ 28 h 184"/>
                    <a:gd name="T24" fmla="*/ 122 w 122"/>
                    <a:gd name="T25" fmla="*/ 28 h 184"/>
                    <a:gd name="T26" fmla="*/ 110 w 122"/>
                    <a:gd name="T27" fmla="*/ 14 h 184"/>
                    <a:gd name="T28" fmla="*/ 104 w 122"/>
                    <a:gd name="T29" fmla="*/ 0 h 184"/>
                    <a:gd name="T30" fmla="*/ 98 w 122"/>
                    <a:gd name="T31" fmla="*/ 0 h 184"/>
                    <a:gd name="T32" fmla="*/ 100 w 122"/>
                    <a:gd name="T33" fmla="*/ 0 h 184"/>
                    <a:gd name="T34" fmla="*/ 88 w 122"/>
                    <a:gd name="T35" fmla="*/ 0 h 184"/>
                    <a:gd name="T36" fmla="*/ 76 w 122"/>
                    <a:gd name="T37" fmla="*/ 0 h 184"/>
                    <a:gd name="T38" fmla="*/ 64 w 122"/>
                    <a:gd name="T39" fmla="*/ 8 h 184"/>
                    <a:gd name="T40" fmla="*/ 60 w 122"/>
                    <a:gd name="T41" fmla="*/ 22 h 184"/>
                    <a:gd name="T42" fmla="*/ 60 w 122"/>
                    <a:gd name="T43" fmla="*/ 36 h 184"/>
                    <a:gd name="T44" fmla="*/ 60 w 122"/>
                    <a:gd name="T45" fmla="*/ 52 h 184"/>
                    <a:gd name="T46" fmla="*/ 60 w 122"/>
                    <a:gd name="T47" fmla="*/ 66 h 184"/>
                    <a:gd name="T48" fmla="*/ 60 w 122"/>
                    <a:gd name="T49" fmla="*/ 82 h 184"/>
                    <a:gd name="T50" fmla="*/ 52 w 122"/>
                    <a:gd name="T51" fmla="*/ 96 h 184"/>
                    <a:gd name="T52" fmla="*/ 42 w 122"/>
                    <a:gd name="T53" fmla="*/ 104 h 184"/>
                    <a:gd name="T54" fmla="*/ 36 w 122"/>
                    <a:gd name="T55" fmla="*/ 118 h 184"/>
                    <a:gd name="T56" fmla="*/ 24 w 122"/>
                    <a:gd name="T57" fmla="*/ 132 h 184"/>
                    <a:gd name="T58" fmla="*/ 12 w 122"/>
                    <a:gd name="T59" fmla="*/ 126 h 184"/>
                    <a:gd name="T60" fmla="*/ 0 w 122"/>
                    <a:gd name="T61" fmla="*/ 140 h 184"/>
                    <a:gd name="T62" fmla="*/ 0 w 122"/>
                    <a:gd name="T63" fmla="*/ 156 h 184"/>
                    <a:gd name="T64" fmla="*/ 0 w 122"/>
                    <a:gd name="T65" fmla="*/ 162 h 184"/>
                    <a:gd name="T66" fmla="*/ 6 w 122"/>
                    <a:gd name="T67" fmla="*/ 178 h 184"/>
                    <a:gd name="T68" fmla="*/ 24 w 122"/>
                    <a:gd name="T69" fmla="*/ 184 h 184"/>
                    <a:gd name="T70" fmla="*/ 36 w 122"/>
                    <a:gd name="T71" fmla="*/ 184 h 184"/>
                    <a:gd name="T72" fmla="*/ 42 w 122"/>
                    <a:gd name="T73" fmla="*/ 184 h 184"/>
                    <a:gd name="T74" fmla="*/ 48 w 122"/>
                    <a:gd name="T75" fmla="*/ 184 h 184"/>
                    <a:gd name="T76" fmla="*/ 52 w 122"/>
                    <a:gd name="T77" fmla="*/ 178 h 18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2"/>
                    <a:gd name="T118" fmla="*/ 0 h 184"/>
                    <a:gd name="T119" fmla="*/ 122 w 122"/>
                    <a:gd name="T120" fmla="*/ 184 h 18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2" h="184">
                      <a:moveTo>
                        <a:pt x="52" y="178"/>
                      </a:moveTo>
                      <a:lnTo>
                        <a:pt x="70" y="170"/>
                      </a:lnTo>
                      <a:lnTo>
                        <a:pt x="82" y="156"/>
                      </a:lnTo>
                      <a:lnTo>
                        <a:pt x="82" y="140"/>
                      </a:lnTo>
                      <a:lnTo>
                        <a:pt x="88" y="126"/>
                      </a:lnTo>
                      <a:lnTo>
                        <a:pt x="100" y="112"/>
                      </a:lnTo>
                      <a:lnTo>
                        <a:pt x="110" y="104"/>
                      </a:lnTo>
                      <a:lnTo>
                        <a:pt x="122" y="88"/>
                      </a:lnTo>
                      <a:lnTo>
                        <a:pt x="118" y="74"/>
                      </a:lnTo>
                      <a:lnTo>
                        <a:pt x="118" y="58"/>
                      </a:lnTo>
                      <a:lnTo>
                        <a:pt x="118" y="44"/>
                      </a:lnTo>
                      <a:lnTo>
                        <a:pt x="122" y="28"/>
                      </a:lnTo>
                      <a:lnTo>
                        <a:pt x="110" y="14"/>
                      </a:lnTo>
                      <a:lnTo>
                        <a:pt x="104" y="0"/>
                      </a:lnTo>
                      <a:lnTo>
                        <a:pt x="98" y="0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4" y="8"/>
                      </a:lnTo>
                      <a:lnTo>
                        <a:pt x="60" y="22"/>
                      </a:lnTo>
                      <a:lnTo>
                        <a:pt x="60" y="36"/>
                      </a:lnTo>
                      <a:lnTo>
                        <a:pt x="60" y="52"/>
                      </a:lnTo>
                      <a:lnTo>
                        <a:pt x="60" y="66"/>
                      </a:lnTo>
                      <a:lnTo>
                        <a:pt x="60" y="82"/>
                      </a:lnTo>
                      <a:lnTo>
                        <a:pt x="52" y="96"/>
                      </a:lnTo>
                      <a:lnTo>
                        <a:pt x="42" y="104"/>
                      </a:lnTo>
                      <a:lnTo>
                        <a:pt x="36" y="118"/>
                      </a:lnTo>
                      <a:lnTo>
                        <a:pt x="24" y="132"/>
                      </a:lnTo>
                      <a:lnTo>
                        <a:pt x="12" y="126"/>
                      </a:lnTo>
                      <a:lnTo>
                        <a:pt x="0" y="140"/>
                      </a:lnTo>
                      <a:lnTo>
                        <a:pt x="0" y="156"/>
                      </a:lnTo>
                      <a:lnTo>
                        <a:pt x="0" y="162"/>
                      </a:lnTo>
                      <a:lnTo>
                        <a:pt x="6" y="178"/>
                      </a:lnTo>
                      <a:lnTo>
                        <a:pt x="24" y="184"/>
                      </a:lnTo>
                      <a:lnTo>
                        <a:pt x="36" y="184"/>
                      </a:lnTo>
                      <a:lnTo>
                        <a:pt x="42" y="184"/>
                      </a:lnTo>
                      <a:lnTo>
                        <a:pt x="48" y="184"/>
                      </a:lnTo>
                      <a:lnTo>
                        <a:pt x="52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  <p:sp>
              <p:nvSpPr>
                <p:cNvPr id="43" name="Freeform 95"/>
                <p:cNvSpPr>
                  <a:spLocks noChangeAspect="1"/>
                </p:cNvSpPr>
                <p:nvPr/>
              </p:nvSpPr>
              <p:spPr bwMode="auto">
                <a:xfrm>
                  <a:off x="3394" y="2834"/>
                  <a:ext cx="122" cy="184"/>
                </a:xfrm>
                <a:custGeom>
                  <a:avLst/>
                  <a:gdLst>
                    <a:gd name="T0" fmla="*/ 52 w 122"/>
                    <a:gd name="T1" fmla="*/ 178 h 184"/>
                    <a:gd name="T2" fmla="*/ 70 w 122"/>
                    <a:gd name="T3" fmla="*/ 170 h 184"/>
                    <a:gd name="T4" fmla="*/ 82 w 122"/>
                    <a:gd name="T5" fmla="*/ 156 h 184"/>
                    <a:gd name="T6" fmla="*/ 82 w 122"/>
                    <a:gd name="T7" fmla="*/ 140 h 184"/>
                    <a:gd name="T8" fmla="*/ 88 w 122"/>
                    <a:gd name="T9" fmla="*/ 126 h 184"/>
                    <a:gd name="T10" fmla="*/ 100 w 122"/>
                    <a:gd name="T11" fmla="*/ 112 h 184"/>
                    <a:gd name="T12" fmla="*/ 110 w 122"/>
                    <a:gd name="T13" fmla="*/ 104 h 184"/>
                    <a:gd name="T14" fmla="*/ 122 w 122"/>
                    <a:gd name="T15" fmla="*/ 88 h 184"/>
                    <a:gd name="T16" fmla="*/ 118 w 122"/>
                    <a:gd name="T17" fmla="*/ 74 h 184"/>
                    <a:gd name="T18" fmla="*/ 118 w 122"/>
                    <a:gd name="T19" fmla="*/ 58 h 184"/>
                    <a:gd name="T20" fmla="*/ 118 w 122"/>
                    <a:gd name="T21" fmla="*/ 44 h 184"/>
                    <a:gd name="T22" fmla="*/ 122 w 122"/>
                    <a:gd name="T23" fmla="*/ 28 h 184"/>
                    <a:gd name="T24" fmla="*/ 122 w 122"/>
                    <a:gd name="T25" fmla="*/ 28 h 184"/>
                    <a:gd name="T26" fmla="*/ 110 w 122"/>
                    <a:gd name="T27" fmla="*/ 14 h 184"/>
                    <a:gd name="T28" fmla="*/ 104 w 122"/>
                    <a:gd name="T29" fmla="*/ 0 h 184"/>
                    <a:gd name="T30" fmla="*/ 98 w 122"/>
                    <a:gd name="T31" fmla="*/ 0 h 184"/>
                    <a:gd name="T32" fmla="*/ 100 w 122"/>
                    <a:gd name="T33" fmla="*/ 0 h 184"/>
                    <a:gd name="T34" fmla="*/ 88 w 122"/>
                    <a:gd name="T35" fmla="*/ 0 h 184"/>
                    <a:gd name="T36" fmla="*/ 76 w 122"/>
                    <a:gd name="T37" fmla="*/ 0 h 184"/>
                    <a:gd name="T38" fmla="*/ 64 w 122"/>
                    <a:gd name="T39" fmla="*/ 8 h 184"/>
                    <a:gd name="T40" fmla="*/ 60 w 122"/>
                    <a:gd name="T41" fmla="*/ 22 h 184"/>
                    <a:gd name="T42" fmla="*/ 60 w 122"/>
                    <a:gd name="T43" fmla="*/ 36 h 184"/>
                    <a:gd name="T44" fmla="*/ 60 w 122"/>
                    <a:gd name="T45" fmla="*/ 52 h 184"/>
                    <a:gd name="T46" fmla="*/ 60 w 122"/>
                    <a:gd name="T47" fmla="*/ 66 h 184"/>
                    <a:gd name="T48" fmla="*/ 60 w 122"/>
                    <a:gd name="T49" fmla="*/ 82 h 184"/>
                    <a:gd name="T50" fmla="*/ 52 w 122"/>
                    <a:gd name="T51" fmla="*/ 96 h 184"/>
                    <a:gd name="T52" fmla="*/ 42 w 122"/>
                    <a:gd name="T53" fmla="*/ 104 h 184"/>
                    <a:gd name="T54" fmla="*/ 36 w 122"/>
                    <a:gd name="T55" fmla="*/ 118 h 184"/>
                    <a:gd name="T56" fmla="*/ 24 w 122"/>
                    <a:gd name="T57" fmla="*/ 132 h 184"/>
                    <a:gd name="T58" fmla="*/ 12 w 122"/>
                    <a:gd name="T59" fmla="*/ 126 h 184"/>
                    <a:gd name="T60" fmla="*/ 0 w 122"/>
                    <a:gd name="T61" fmla="*/ 140 h 184"/>
                    <a:gd name="T62" fmla="*/ 0 w 122"/>
                    <a:gd name="T63" fmla="*/ 156 h 184"/>
                    <a:gd name="T64" fmla="*/ 0 w 122"/>
                    <a:gd name="T65" fmla="*/ 162 h 184"/>
                    <a:gd name="T66" fmla="*/ 6 w 122"/>
                    <a:gd name="T67" fmla="*/ 178 h 184"/>
                    <a:gd name="T68" fmla="*/ 24 w 122"/>
                    <a:gd name="T69" fmla="*/ 184 h 184"/>
                    <a:gd name="T70" fmla="*/ 36 w 122"/>
                    <a:gd name="T71" fmla="*/ 184 h 184"/>
                    <a:gd name="T72" fmla="*/ 42 w 122"/>
                    <a:gd name="T73" fmla="*/ 184 h 184"/>
                    <a:gd name="T74" fmla="*/ 48 w 122"/>
                    <a:gd name="T75" fmla="*/ 184 h 184"/>
                    <a:gd name="T76" fmla="*/ 52 w 122"/>
                    <a:gd name="T77" fmla="*/ 178 h 18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2"/>
                    <a:gd name="T118" fmla="*/ 0 h 184"/>
                    <a:gd name="T119" fmla="*/ 122 w 122"/>
                    <a:gd name="T120" fmla="*/ 184 h 18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2" h="184">
                      <a:moveTo>
                        <a:pt x="52" y="178"/>
                      </a:moveTo>
                      <a:lnTo>
                        <a:pt x="70" y="170"/>
                      </a:lnTo>
                      <a:lnTo>
                        <a:pt x="82" y="156"/>
                      </a:lnTo>
                      <a:lnTo>
                        <a:pt x="82" y="140"/>
                      </a:lnTo>
                      <a:lnTo>
                        <a:pt x="88" y="126"/>
                      </a:lnTo>
                      <a:lnTo>
                        <a:pt x="100" y="112"/>
                      </a:lnTo>
                      <a:lnTo>
                        <a:pt x="110" y="104"/>
                      </a:lnTo>
                      <a:lnTo>
                        <a:pt x="122" y="88"/>
                      </a:lnTo>
                      <a:lnTo>
                        <a:pt x="118" y="74"/>
                      </a:lnTo>
                      <a:lnTo>
                        <a:pt x="118" y="58"/>
                      </a:lnTo>
                      <a:lnTo>
                        <a:pt x="118" y="44"/>
                      </a:lnTo>
                      <a:lnTo>
                        <a:pt x="122" y="28"/>
                      </a:lnTo>
                      <a:lnTo>
                        <a:pt x="110" y="14"/>
                      </a:lnTo>
                      <a:lnTo>
                        <a:pt x="104" y="0"/>
                      </a:lnTo>
                      <a:lnTo>
                        <a:pt x="98" y="0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4" y="8"/>
                      </a:lnTo>
                      <a:lnTo>
                        <a:pt x="60" y="22"/>
                      </a:lnTo>
                      <a:lnTo>
                        <a:pt x="60" y="36"/>
                      </a:lnTo>
                      <a:lnTo>
                        <a:pt x="60" y="52"/>
                      </a:lnTo>
                      <a:lnTo>
                        <a:pt x="60" y="66"/>
                      </a:lnTo>
                      <a:lnTo>
                        <a:pt x="60" y="82"/>
                      </a:lnTo>
                      <a:lnTo>
                        <a:pt x="52" y="96"/>
                      </a:lnTo>
                      <a:lnTo>
                        <a:pt x="42" y="104"/>
                      </a:lnTo>
                      <a:lnTo>
                        <a:pt x="36" y="118"/>
                      </a:lnTo>
                      <a:lnTo>
                        <a:pt x="24" y="132"/>
                      </a:lnTo>
                      <a:lnTo>
                        <a:pt x="12" y="126"/>
                      </a:lnTo>
                      <a:lnTo>
                        <a:pt x="0" y="140"/>
                      </a:lnTo>
                      <a:lnTo>
                        <a:pt x="0" y="156"/>
                      </a:lnTo>
                      <a:lnTo>
                        <a:pt x="0" y="162"/>
                      </a:lnTo>
                      <a:lnTo>
                        <a:pt x="6" y="178"/>
                      </a:lnTo>
                      <a:lnTo>
                        <a:pt x="24" y="184"/>
                      </a:lnTo>
                      <a:lnTo>
                        <a:pt x="36" y="184"/>
                      </a:lnTo>
                      <a:lnTo>
                        <a:pt x="42" y="184"/>
                      </a:lnTo>
                      <a:lnTo>
                        <a:pt x="48" y="184"/>
                      </a:lnTo>
                      <a:lnTo>
                        <a:pt x="52" y="178"/>
                      </a:lnTo>
                    </a:path>
                  </a:pathLst>
                </a:custGeom>
                <a:grp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</p:grpSp>
        </p:grpSp>
        <p:grpSp>
          <p:nvGrpSpPr>
            <p:cNvPr id="10" name="Group 96"/>
            <p:cNvGrpSpPr>
              <a:grpSpLocks noChangeAspect="1"/>
            </p:cNvGrpSpPr>
            <p:nvPr/>
          </p:nvGrpSpPr>
          <p:grpSpPr bwMode="auto">
            <a:xfrm>
              <a:off x="3368" y="2805"/>
              <a:ext cx="240" cy="138"/>
              <a:chOff x="3226" y="2992"/>
              <a:chExt cx="218" cy="126"/>
            </a:xfrm>
            <a:grpFill/>
          </p:grpSpPr>
          <p:sp>
            <p:nvSpPr>
              <p:cNvPr id="32" name="Freeform 97"/>
              <p:cNvSpPr>
                <a:spLocks noChangeAspect="1"/>
              </p:cNvSpPr>
              <p:nvPr/>
            </p:nvSpPr>
            <p:spPr bwMode="auto">
              <a:xfrm>
                <a:off x="3226" y="2992"/>
                <a:ext cx="210" cy="118"/>
              </a:xfrm>
              <a:custGeom>
                <a:avLst/>
                <a:gdLst>
                  <a:gd name="T0" fmla="*/ 210 w 210"/>
                  <a:gd name="T1" fmla="*/ 22 h 118"/>
                  <a:gd name="T2" fmla="*/ 204 w 210"/>
                  <a:gd name="T3" fmla="*/ 22 h 118"/>
                  <a:gd name="T4" fmla="*/ 198 w 210"/>
                  <a:gd name="T5" fmla="*/ 22 h 118"/>
                  <a:gd name="T6" fmla="*/ 186 w 210"/>
                  <a:gd name="T7" fmla="*/ 22 h 118"/>
                  <a:gd name="T8" fmla="*/ 170 w 210"/>
                  <a:gd name="T9" fmla="*/ 14 h 118"/>
                  <a:gd name="T10" fmla="*/ 162 w 210"/>
                  <a:gd name="T11" fmla="*/ 0 h 118"/>
                  <a:gd name="T12" fmla="*/ 158 w 210"/>
                  <a:gd name="T13" fmla="*/ 6 h 118"/>
                  <a:gd name="T14" fmla="*/ 150 w 210"/>
                  <a:gd name="T15" fmla="*/ 22 h 118"/>
                  <a:gd name="T16" fmla="*/ 146 w 210"/>
                  <a:gd name="T17" fmla="*/ 38 h 118"/>
                  <a:gd name="T18" fmla="*/ 134 w 210"/>
                  <a:gd name="T19" fmla="*/ 52 h 118"/>
                  <a:gd name="T20" fmla="*/ 116 w 210"/>
                  <a:gd name="T21" fmla="*/ 60 h 118"/>
                  <a:gd name="T22" fmla="*/ 104 w 210"/>
                  <a:gd name="T23" fmla="*/ 60 h 118"/>
                  <a:gd name="T24" fmla="*/ 92 w 210"/>
                  <a:gd name="T25" fmla="*/ 66 h 118"/>
                  <a:gd name="T26" fmla="*/ 82 w 210"/>
                  <a:gd name="T27" fmla="*/ 66 h 118"/>
                  <a:gd name="T28" fmla="*/ 70 w 210"/>
                  <a:gd name="T29" fmla="*/ 66 h 118"/>
                  <a:gd name="T30" fmla="*/ 58 w 210"/>
                  <a:gd name="T31" fmla="*/ 66 h 118"/>
                  <a:gd name="T32" fmla="*/ 46 w 210"/>
                  <a:gd name="T33" fmla="*/ 60 h 118"/>
                  <a:gd name="T34" fmla="*/ 34 w 210"/>
                  <a:gd name="T35" fmla="*/ 66 h 118"/>
                  <a:gd name="T36" fmla="*/ 24 w 210"/>
                  <a:gd name="T37" fmla="*/ 66 h 118"/>
                  <a:gd name="T38" fmla="*/ 12 w 210"/>
                  <a:gd name="T39" fmla="*/ 82 h 118"/>
                  <a:gd name="T40" fmla="*/ 12 w 210"/>
                  <a:gd name="T41" fmla="*/ 96 h 118"/>
                  <a:gd name="T42" fmla="*/ 0 w 210"/>
                  <a:gd name="T43" fmla="*/ 102 h 118"/>
                  <a:gd name="T44" fmla="*/ 0 w 210"/>
                  <a:gd name="T45" fmla="*/ 118 h 118"/>
                  <a:gd name="T46" fmla="*/ 12 w 210"/>
                  <a:gd name="T47" fmla="*/ 110 h 118"/>
                  <a:gd name="T48" fmla="*/ 24 w 210"/>
                  <a:gd name="T49" fmla="*/ 102 h 118"/>
                  <a:gd name="T50" fmla="*/ 34 w 210"/>
                  <a:gd name="T51" fmla="*/ 102 h 118"/>
                  <a:gd name="T52" fmla="*/ 46 w 210"/>
                  <a:gd name="T53" fmla="*/ 110 h 118"/>
                  <a:gd name="T54" fmla="*/ 58 w 210"/>
                  <a:gd name="T55" fmla="*/ 118 h 118"/>
                  <a:gd name="T56" fmla="*/ 70 w 210"/>
                  <a:gd name="T57" fmla="*/ 118 h 118"/>
                  <a:gd name="T58" fmla="*/ 82 w 210"/>
                  <a:gd name="T59" fmla="*/ 110 h 118"/>
                  <a:gd name="T60" fmla="*/ 92 w 210"/>
                  <a:gd name="T61" fmla="*/ 102 h 118"/>
                  <a:gd name="T62" fmla="*/ 104 w 210"/>
                  <a:gd name="T63" fmla="*/ 110 h 118"/>
                  <a:gd name="T64" fmla="*/ 116 w 210"/>
                  <a:gd name="T65" fmla="*/ 118 h 118"/>
                  <a:gd name="T66" fmla="*/ 128 w 210"/>
                  <a:gd name="T67" fmla="*/ 118 h 118"/>
                  <a:gd name="T68" fmla="*/ 140 w 210"/>
                  <a:gd name="T69" fmla="*/ 110 h 118"/>
                  <a:gd name="T70" fmla="*/ 146 w 210"/>
                  <a:gd name="T71" fmla="*/ 96 h 118"/>
                  <a:gd name="T72" fmla="*/ 158 w 210"/>
                  <a:gd name="T73" fmla="*/ 82 h 118"/>
                  <a:gd name="T74" fmla="*/ 170 w 210"/>
                  <a:gd name="T75" fmla="*/ 74 h 118"/>
                  <a:gd name="T76" fmla="*/ 176 w 210"/>
                  <a:gd name="T77" fmla="*/ 74 h 118"/>
                  <a:gd name="T78" fmla="*/ 186 w 210"/>
                  <a:gd name="T79" fmla="*/ 74 h 118"/>
                  <a:gd name="T80" fmla="*/ 198 w 210"/>
                  <a:gd name="T81" fmla="*/ 66 h 118"/>
                  <a:gd name="T82" fmla="*/ 204 w 210"/>
                  <a:gd name="T83" fmla="*/ 52 h 118"/>
                  <a:gd name="T84" fmla="*/ 204 w 210"/>
                  <a:gd name="T85" fmla="*/ 38 h 118"/>
                  <a:gd name="T86" fmla="*/ 210 w 210"/>
                  <a:gd name="T87" fmla="*/ 22 h 11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118"/>
                  <a:gd name="T134" fmla="*/ 210 w 210"/>
                  <a:gd name="T135" fmla="*/ 118 h 11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118">
                    <a:moveTo>
                      <a:pt x="210" y="22"/>
                    </a:moveTo>
                    <a:lnTo>
                      <a:pt x="204" y="22"/>
                    </a:lnTo>
                    <a:lnTo>
                      <a:pt x="198" y="22"/>
                    </a:lnTo>
                    <a:lnTo>
                      <a:pt x="186" y="22"/>
                    </a:lnTo>
                    <a:lnTo>
                      <a:pt x="170" y="14"/>
                    </a:lnTo>
                    <a:lnTo>
                      <a:pt x="162" y="0"/>
                    </a:lnTo>
                    <a:lnTo>
                      <a:pt x="158" y="6"/>
                    </a:lnTo>
                    <a:lnTo>
                      <a:pt x="150" y="22"/>
                    </a:lnTo>
                    <a:lnTo>
                      <a:pt x="146" y="38"/>
                    </a:lnTo>
                    <a:lnTo>
                      <a:pt x="134" y="52"/>
                    </a:lnTo>
                    <a:lnTo>
                      <a:pt x="116" y="60"/>
                    </a:lnTo>
                    <a:lnTo>
                      <a:pt x="104" y="60"/>
                    </a:lnTo>
                    <a:lnTo>
                      <a:pt x="92" y="66"/>
                    </a:lnTo>
                    <a:lnTo>
                      <a:pt x="82" y="66"/>
                    </a:lnTo>
                    <a:lnTo>
                      <a:pt x="70" y="66"/>
                    </a:lnTo>
                    <a:lnTo>
                      <a:pt x="58" y="66"/>
                    </a:lnTo>
                    <a:lnTo>
                      <a:pt x="46" y="60"/>
                    </a:lnTo>
                    <a:lnTo>
                      <a:pt x="34" y="66"/>
                    </a:lnTo>
                    <a:lnTo>
                      <a:pt x="24" y="66"/>
                    </a:lnTo>
                    <a:lnTo>
                      <a:pt x="12" y="82"/>
                    </a:lnTo>
                    <a:lnTo>
                      <a:pt x="12" y="96"/>
                    </a:lnTo>
                    <a:lnTo>
                      <a:pt x="0" y="102"/>
                    </a:lnTo>
                    <a:lnTo>
                      <a:pt x="0" y="118"/>
                    </a:lnTo>
                    <a:lnTo>
                      <a:pt x="12" y="110"/>
                    </a:lnTo>
                    <a:lnTo>
                      <a:pt x="24" y="102"/>
                    </a:lnTo>
                    <a:lnTo>
                      <a:pt x="34" y="102"/>
                    </a:lnTo>
                    <a:lnTo>
                      <a:pt x="46" y="110"/>
                    </a:lnTo>
                    <a:lnTo>
                      <a:pt x="58" y="118"/>
                    </a:lnTo>
                    <a:lnTo>
                      <a:pt x="70" y="118"/>
                    </a:lnTo>
                    <a:lnTo>
                      <a:pt x="82" y="110"/>
                    </a:lnTo>
                    <a:lnTo>
                      <a:pt x="92" y="102"/>
                    </a:lnTo>
                    <a:lnTo>
                      <a:pt x="104" y="110"/>
                    </a:lnTo>
                    <a:lnTo>
                      <a:pt x="116" y="118"/>
                    </a:lnTo>
                    <a:lnTo>
                      <a:pt x="128" y="118"/>
                    </a:lnTo>
                    <a:lnTo>
                      <a:pt x="140" y="110"/>
                    </a:lnTo>
                    <a:lnTo>
                      <a:pt x="146" y="96"/>
                    </a:lnTo>
                    <a:lnTo>
                      <a:pt x="158" y="82"/>
                    </a:lnTo>
                    <a:lnTo>
                      <a:pt x="170" y="74"/>
                    </a:lnTo>
                    <a:lnTo>
                      <a:pt x="176" y="74"/>
                    </a:lnTo>
                    <a:lnTo>
                      <a:pt x="186" y="74"/>
                    </a:lnTo>
                    <a:lnTo>
                      <a:pt x="198" y="66"/>
                    </a:lnTo>
                    <a:lnTo>
                      <a:pt x="204" y="52"/>
                    </a:lnTo>
                    <a:lnTo>
                      <a:pt x="204" y="38"/>
                    </a:lnTo>
                    <a:lnTo>
                      <a:pt x="2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33" name="Freeform 98"/>
              <p:cNvSpPr>
                <a:spLocks noChangeAspect="1"/>
              </p:cNvSpPr>
              <p:nvPr/>
            </p:nvSpPr>
            <p:spPr bwMode="auto">
              <a:xfrm>
                <a:off x="3236" y="3002"/>
                <a:ext cx="208" cy="116"/>
              </a:xfrm>
              <a:custGeom>
                <a:avLst/>
                <a:gdLst>
                  <a:gd name="T0" fmla="*/ 208 w 208"/>
                  <a:gd name="T1" fmla="*/ 22 h 116"/>
                  <a:gd name="T2" fmla="*/ 202 w 208"/>
                  <a:gd name="T3" fmla="*/ 22 h 116"/>
                  <a:gd name="T4" fmla="*/ 198 w 208"/>
                  <a:gd name="T5" fmla="*/ 22 h 116"/>
                  <a:gd name="T6" fmla="*/ 186 w 208"/>
                  <a:gd name="T7" fmla="*/ 22 h 116"/>
                  <a:gd name="T8" fmla="*/ 168 w 208"/>
                  <a:gd name="T9" fmla="*/ 14 h 116"/>
                  <a:gd name="T10" fmla="*/ 162 w 208"/>
                  <a:gd name="T11" fmla="*/ 0 h 116"/>
                  <a:gd name="T12" fmla="*/ 156 w 208"/>
                  <a:gd name="T13" fmla="*/ 6 h 116"/>
                  <a:gd name="T14" fmla="*/ 150 w 208"/>
                  <a:gd name="T15" fmla="*/ 22 h 116"/>
                  <a:gd name="T16" fmla="*/ 146 w 208"/>
                  <a:gd name="T17" fmla="*/ 36 h 116"/>
                  <a:gd name="T18" fmla="*/ 132 w 208"/>
                  <a:gd name="T19" fmla="*/ 52 h 116"/>
                  <a:gd name="T20" fmla="*/ 116 w 208"/>
                  <a:gd name="T21" fmla="*/ 60 h 116"/>
                  <a:gd name="T22" fmla="*/ 104 w 208"/>
                  <a:gd name="T23" fmla="*/ 60 h 116"/>
                  <a:gd name="T24" fmla="*/ 92 w 208"/>
                  <a:gd name="T25" fmla="*/ 66 h 116"/>
                  <a:gd name="T26" fmla="*/ 82 w 208"/>
                  <a:gd name="T27" fmla="*/ 66 h 116"/>
                  <a:gd name="T28" fmla="*/ 70 w 208"/>
                  <a:gd name="T29" fmla="*/ 66 h 116"/>
                  <a:gd name="T30" fmla="*/ 58 w 208"/>
                  <a:gd name="T31" fmla="*/ 66 h 116"/>
                  <a:gd name="T32" fmla="*/ 46 w 208"/>
                  <a:gd name="T33" fmla="*/ 60 h 116"/>
                  <a:gd name="T34" fmla="*/ 34 w 208"/>
                  <a:gd name="T35" fmla="*/ 66 h 116"/>
                  <a:gd name="T36" fmla="*/ 24 w 208"/>
                  <a:gd name="T37" fmla="*/ 66 h 116"/>
                  <a:gd name="T38" fmla="*/ 12 w 208"/>
                  <a:gd name="T39" fmla="*/ 80 h 116"/>
                  <a:gd name="T40" fmla="*/ 12 w 208"/>
                  <a:gd name="T41" fmla="*/ 96 h 116"/>
                  <a:gd name="T42" fmla="*/ 0 w 208"/>
                  <a:gd name="T43" fmla="*/ 102 h 116"/>
                  <a:gd name="T44" fmla="*/ 0 w 208"/>
                  <a:gd name="T45" fmla="*/ 116 h 116"/>
                  <a:gd name="T46" fmla="*/ 12 w 208"/>
                  <a:gd name="T47" fmla="*/ 108 h 116"/>
                  <a:gd name="T48" fmla="*/ 24 w 208"/>
                  <a:gd name="T49" fmla="*/ 102 h 116"/>
                  <a:gd name="T50" fmla="*/ 34 w 208"/>
                  <a:gd name="T51" fmla="*/ 102 h 116"/>
                  <a:gd name="T52" fmla="*/ 46 w 208"/>
                  <a:gd name="T53" fmla="*/ 108 h 116"/>
                  <a:gd name="T54" fmla="*/ 58 w 208"/>
                  <a:gd name="T55" fmla="*/ 116 h 116"/>
                  <a:gd name="T56" fmla="*/ 70 w 208"/>
                  <a:gd name="T57" fmla="*/ 116 h 116"/>
                  <a:gd name="T58" fmla="*/ 82 w 208"/>
                  <a:gd name="T59" fmla="*/ 108 h 116"/>
                  <a:gd name="T60" fmla="*/ 92 w 208"/>
                  <a:gd name="T61" fmla="*/ 102 h 116"/>
                  <a:gd name="T62" fmla="*/ 104 w 208"/>
                  <a:gd name="T63" fmla="*/ 108 h 116"/>
                  <a:gd name="T64" fmla="*/ 116 w 208"/>
                  <a:gd name="T65" fmla="*/ 116 h 116"/>
                  <a:gd name="T66" fmla="*/ 128 w 208"/>
                  <a:gd name="T67" fmla="*/ 116 h 116"/>
                  <a:gd name="T68" fmla="*/ 138 w 208"/>
                  <a:gd name="T69" fmla="*/ 108 h 116"/>
                  <a:gd name="T70" fmla="*/ 146 w 208"/>
                  <a:gd name="T71" fmla="*/ 96 h 116"/>
                  <a:gd name="T72" fmla="*/ 156 w 208"/>
                  <a:gd name="T73" fmla="*/ 80 h 116"/>
                  <a:gd name="T74" fmla="*/ 168 w 208"/>
                  <a:gd name="T75" fmla="*/ 74 h 116"/>
                  <a:gd name="T76" fmla="*/ 174 w 208"/>
                  <a:gd name="T77" fmla="*/ 74 h 116"/>
                  <a:gd name="T78" fmla="*/ 186 w 208"/>
                  <a:gd name="T79" fmla="*/ 74 h 116"/>
                  <a:gd name="T80" fmla="*/ 198 w 208"/>
                  <a:gd name="T81" fmla="*/ 66 h 116"/>
                  <a:gd name="T82" fmla="*/ 202 w 208"/>
                  <a:gd name="T83" fmla="*/ 52 h 116"/>
                  <a:gd name="T84" fmla="*/ 202 w 208"/>
                  <a:gd name="T85" fmla="*/ 36 h 116"/>
                  <a:gd name="T86" fmla="*/ 208 w 208"/>
                  <a:gd name="T87" fmla="*/ 22 h 1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8"/>
                  <a:gd name="T133" fmla="*/ 0 h 116"/>
                  <a:gd name="T134" fmla="*/ 208 w 208"/>
                  <a:gd name="T135" fmla="*/ 116 h 1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8" h="116">
                    <a:moveTo>
                      <a:pt x="208" y="22"/>
                    </a:moveTo>
                    <a:lnTo>
                      <a:pt x="202" y="22"/>
                    </a:lnTo>
                    <a:lnTo>
                      <a:pt x="198" y="22"/>
                    </a:lnTo>
                    <a:lnTo>
                      <a:pt x="186" y="22"/>
                    </a:lnTo>
                    <a:lnTo>
                      <a:pt x="168" y="14"/>
                    </a:lnTo>
                    <a:lnTo>
                      <a:pt x="162" y="0"/>
                    </a:lnTo>
                    <a:lnTo>
                      <a:pt x="156" y="6"/>
                    </a:lnTo>
                    <a:lnTo>
                      <a:pt x="150" y="22"/>
                    </a:lnTo>
                    <a:lnTo>
                      <a:pt x="146" y="36"/>
                    </a:lnTo>
                    <a:lnTo>
                      <a:pt x="132" y="52"/>
                    </a:lnTo>
                    <a:lnTo>
                      <a:pt x="116" y="60"/>
                    </a:lnTo>
                    <a:lnTo>
                      <a:pt x="104" y="60"/>
                    </a:lnTo>
                    <a:lnTo>
                      <a:pt x="92" y="66"/>
                    </a:lnTo>
                    <a:lnTo>
                      <a:pt x="82" y="66"/>
                    </a:lnTo>
                    <a:lnTo>
                      <a:pt x="70" y="66"/>
                    </a:lnTo>
                    <a:lnTo>
                      <a:pt x="58" y="66"/>
                    </a:lnTo>
                    <a:lnTo>
                      <a:pt x="46" y="60"/>
                    </a:lnTo>
                    <a:lnTo>
                      <a:pt x="34" y="66"/>
                    </a:lnTo>
                    <a:lnTo>
                      <a:pt x="24" y="66"/>
                    </a:lnTo>
                    <a:lnTo>
                      <a:pt x="12" y="80"/>
                    </a:lnTo>
                    <a:lnTo>
                      <a:pt x="12" y="96"/>
                    </a:lnTo>
                    <a:lnTo>
                      <a:pt x="0" y="102"/>
                    </a:lnTo>
                    <a:lnTo>
                      <a:pt x="0" y="116"/>
                    </a:lnTo>
                    <a:lnTo>
                      <a:pt x="12" y="108"/>
                    </a:lnTo>
                    <a:lnTo>
                      <a:pt x="24" y="102"/>
                    </a:lnTo>
                    <a:lnTo>
                      <a:pt x="34" y="102"/>
                    </a:lnTo>
                    <a:lnTo>
                      <a:pt x="46" y="108"/>
                    </a:lnTo>
                    <a:lnTo>
                      <a:pt x="58" y="116"/>
                    </a:lnTo>
                    <a:lnTo>
                      <a:pt x="70" y="116"/>
                    </a:lnTo>
                    <a:lnTo>
                      <a:pt x="82" y="108"/>
                    </a:lnTo>
                    <a:lnTo>
                      <a:pt x="92" y="102"/>
                    </a:lnTo>
                    <a:lnTo>
                      <a:pt x="104" y="108"/>
                    </a:lnTo>
                    <a:lnTo>
                      <a:pt x="116" y="116"/>
                    </a:lnTo>
                    <a:lnTo>
                      <a:pt x="128" y="116"/>
                    </a:lnTo>
                    <a:lnTo>
                      <a:pt x="138" y="108"/>
                    </a:lnTo>
                    <a:lnTo>
                      <a:pt x="146" y="96"/>
                    </a:lnTo>
                    <a:lnTo>
                      <a:pt x="156" y="80"/>
                    </a:lnTo>
                    <a:lnTo>
                      <a:pt x="168" y="74"/>
                    </a:lnTo>
                    <a:lnTo>
                      <a:pt x="174" y="74"/>
                    </a:lnTo>
                    <a:lnTo>
                      <a:pt x="186" y="74"/>
                    </a:lnTo>
                    <a:lnTo>
                      <a:pt x="198" y="66"/>
                    </a:lnTo>
                    <a:lnTo>
                      <a:pt x="202" y="52"/>
                    </a:lnTo>
                    <a:lnTo>
                      <a:pt x="202" y="36"/>
                    </a:lnTo>
                    <a:lnTo>
                      <a:pt x="208" y="2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34" name="Freeform 99"/>
              <p:cNvSpPr>
                <a:spLocks noChangeAspect="1"/>
              </p:cNvSpPr>
              <p:nvPr/>
            </p:nvSpPr>
            <p:spPr bwMode="auto">
              <a:xfrm>
                <a:off x="3230" y="2998"/>
                <a:ext cx="210" cy="116"/>
              </a:xfrm>
              <a:custGeom>
                <a:avLst/>
                <a:gdLst>
                  <a:gd name="T0" fmla="*/ 210 w 210"/>
                  <a:gd name="T1" fmla="*/ 20 h 116"/>
                  <a:gd name="T2" fmla="*/ 204 w 210"/>
                  <a:gd name="T3" fmla="*/ 20 h 116"/>
                  <a:gd name="T4" fmla="*/ 198 w 210"/>
                  <a:gd name="T5" fmla="*/ 20 h 116"/>
                  <a:gd name="T6" fmla="*/ 186 w 210"/>
                  <a:gd name="T7" fmla="*/ 20 h 116"/>
                  <a:gd name="T8" fmla="*/ 170 w 210"/>
                  <a:gd name="T9" fmla="*/ 12 h 116"/>
                  <a:gd name="T10" fmla="*/ 162 w 210"/>
                  <a:gd name="T11" fmla="*/ 0 h 116"/>
                  <a:gd name="T12" fmla="*/ 158 w 210"/>
                  <a:gd name="T13" fmla="*/ 6 h 116"/>
                  <a:gd name="T14" fmla="*/ 152 w 210"/>
                  <a:gd name="T15" fmla="*/ 20 h 116"/>
                  <a:gd name="T16" fmla="*/ 146 w 210"/>
                  <a:gd name="T17" fmla="*/ 36 h 116"/>
                  <a:gd name="T18" fmla="*/ 134 w 210"/>
                  <a:gd name="T19" fmla="*/ 52 h 116"/>
                  <a:gd name="T20" fmla="*/ 116 w 210"/>
                  <a:gd name="T21" fmla="*/ 58 h 116"/>
                  <a:gd name="T22" fmla="*/ 104 w 210"/>
                  <a:gd name="T23" fmla="*/ 58 h 116"/>
                  <a:gd name="T24" fmla="*/ 94 w 210"/>
                  <a:gd name="T25" fmla="*/ 66 h 116"/>
                  <a:gd name="T26" fmla="*/ 82 w 210"/>
                  <a:gd name="T27" fmla="*/ 66 h 116"/>
                  <a:gd name="T28" fmla="*/ 70 w 210"/>
                  <a:gd name="T29" fmla="*/ 66 h 116"/>
                  <a:gd name="T30" fmla="*/ 60 w 210"/>
                  <a:gd name="T31" fmla="*/ 66 h 116"/>
                  <a:gd name="T32" fmla="*/ 48 w 210"/>
                  <a:gd name="T33" fmla="*/ 58 h 116"/>
                  <a:gd name="T34" fmla="*/ 36 w 210"/>
                  <a:gd name="T35" fmla="*/ 66 h 116"/>
                  <a:gd name="T36" fmla="*/ 24 w 210"/>
                  <a:gd name="T37" fmla="*/ 66 h 116"/>
                  <a:gd name="T38" fmla="*/ 12 w 210"/>
                  <a:gd name="T39" fmla="*/ 80 h 116"/>
                  <a:gd name="T40" fmla="*/ 12 w 210"/>
                  <a:gd name="T41" fmla="*/ 96 h 116"/>
                  <a:gd name="T42" fmla="*/ 0 w 210"/>
                  <a:gd name="T43" fmla="*/ 102 h 116"/>
                  <a:gd name="T44" fmla="*/ 0 w 210"/>
                  <a:gd name="T45" fmla="*/ 116 h 116"/>
                  <a:gd name="T46" fmla="*/ 12 w 210"/>
                  <a:gd name="T47" fmla="*/ 110 h 116"/>
                  <a:gd name="T48" fmla="*/ 24 w 210"/>
                  <a:gd name="T49" fmla="*/ 102 h 116"/>
                  <a:gd name="T50" fmla="*/ 36 w 210"/>
                  <a:gd name="T51" fmla="*/ 102 h 116"/>
                  <a:gd name="T52" fmla="*/ 48 w 210"/>
                  <a:gd name="T53" fmla="*/ 110 h 116"/>
                  <a:gd name="T54" fmla="*/ 60 w 210"/>
                  <a:gd name="T55" fmla="*/ 116 h 116"/>
                  <a:gd name="T56" fmla="*/ 70 w 210"/>
                  <a:gd name="T57" fmla="*/ 116 h 116"/>
                  <a:gd name="T58" fmla="*/ 82 w 210"/>
                  <a:gd name="T59" fmla="*/ 110 h 116"/>
                  <a:gd name="T60" fmla="*/ 94 w 210"/>
                  <a:gd name="T61" fmla="*/ 102 h 116"/>
                  <a:gd name="T62" fmla="*/ 104 w 210"/>
                  <a:gd name="T63" fmla="*/ 110 h 116"/>
                  <a:gd name="T64" fmla="*/ 116 w 210"/>
                  <a:gd name="T65" fmla="*/ 116 h 116"/>
                  <a:gd name="T66" fmla="*/ 128 w 210"/>
                  <a:gd name="T67" fmla="*/ 116 h 116"/>
                  <a:gd name="T68" fmla="*/ 140 w 210"/>
                  <a:gd name="T69" fmla="*/ 110 h 116"/>
                  <a:gd name="T70" fmla="*/ 146 w 210"/>
                  <a:gd name="T71" fmla="*/ 96 h 116"/>
                  <a:gd name="T72" fmla="*/ 158 w 210"/>
                  <a:gd name="T73" fmla="*/ 80 h 116"/>
                  <a:gd name="T74" fmla="*/ 170 w 210"/>
                  <a:gd name="T75" fmla="*/ 74 h 116"/>
                  <a:gd name="T76" fmla="*/ 176 w 210"/>
                  <a:gd name="T77" fmla="*/ 74 h 116"/>
                  <a:gd name="T78" fmla="*/ 186 w 210"/>
                  <a:gd name="T79" fmla="*/ 74 h 116"/>
                  <a:gd name="T80" fmla="*/ 198 w 210"/>
                  <a:gd name="T81" fmla="*/ 66 h 116"/>
                  <a:gd name="T82" fmla="*/ 204 w 210"/>
                  <a:gd name="T83" fmla="*/ 52 h 116"/>
                  <a:gd name="T84" fmla="*/ 204 w 210"/>
                  <a:gd name="T85" fmla="*/ 36 h 116"/>
                  <a:gd name="T86" fmla="*/ 210 w 210"/>
                  <a:gd name="T87" fmla="*/ 20 h 1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116"/>
                  <a:gd name="T134" fmla="*/ 210 w 210"/>
                  <a:gd name="T135" fmla="*/ 116 h 1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116">
                    <a:moveTo>
                      <a:pt x="210" y="20"/>
                    </a:moveTo>
                    <a:lnTo>
                      <a:pt x="204" y="20"/>
                    </a:lnTo>
                    <a:lnTo>
                      <a:pt x="198" y="20"/>
                    </a:lnTo>
                    <a:lnTo>
                      <a:pt x="186" y="20"/>
                    </a:lnTo>
                    <a:lnTo>
                      <a:pt x="170" y="12"/>
                    </a:lnTo>
                    <a:lnTo>
                      <a:pt x="162" y="0"/>
                    </a:lnTo>
                    <a:lnTo>
                      <a:pt x="158" y="6"/>
                    </a:lnTo>
                    <a:lnTo>
                      <a:pt x="152" y="20"/>
                    </a:lnTo>
                    <a:lnTo>
                      <a:pt x="146" y="36"/>
                    </a:lnTo>
                    <a:lnTo>
                      <a:pt x="134" y="52"/>
                    </a:lnTo>
                    <a:lnTo>
                      <a:pt x="116" y="58"/>
                    </a:lnTo>
                    <a:lnTo>
                      <a:pt x="104" y="58"/>
                    </a:lnTo>
                    <a:lnTo>
                      <a:pt x="94" y="66"/>
                    </a:lnTo>
                    <a:lnTo>
                      <a:pt x="82" y="66"/>
                    </a:lnTo>
                    <a:lnTo>
                      <a:pt x="70" y="66"/>
                    </a:lnTo>
                    <a:lnTo>
                      <a:pt x="60" y="66"/>
                    </a:lnTo>
                    <a:lnTo>
                      <a:pt x="48" y="58"/>
                    </a:lnTo>
                    <a:lnTo>
                      <a:pt x="36" y="66"/>
                    </a:lnTo>
                    <a:lnTo>
                      <a:pt x="24" y="66"/>
                    </a:lnTo>
                    <a:lnTo>
                      <a:pt x="12" y="80"/>
                    </a:lnTo>
                    <a:lnTo>
                      <a:pt x="12" y="96"/>
                    </a:lnTo>
                    <a:lnTo>
                      <a:pt x="0" y="102"/>
                    </a:lnTo>
                    <a:lnTo>
                      <a:pt x="0" y="116"/>
                    </a:lnTo>
                    <a:lnTo>
                      <a:pt x="12" y="110"/>
                    </a:lnTo>
                    <a:lnTo>
                      <a:pt x="24" y="102"/>
                    </a:lnTo>
                    <a:lnTo>
                      <a:pt x="36" y="102"/>
                    </a:lnTo>
                    <a:lnTo>
                      <a:pt x="48" y="110"/>
                    </a:lnTo>
                    <a:lnTo>
                      <a:pt x="60" y="116"/>
                    </a:lnTo>
                    <a:lnTo>
                      <a:pt x="70" y="116"/>
                    </a:lnTo>
                    <a:lnTo>
                      <a:pt x="82" y="110"/>
                    </a:lnTo>
                    <a:lnTo>
                      <a:pt x="94" y="102"/>
                    </a:lnTo>
                    <a:lnTo>
                      <a:pt x="104" y="110"/>
                    </a:lnTo>
                    <a:lnTo>
                      <a:pt x="116" y="116"/>
                    </a:lnTo>
                    <a:lnTo>
                      <a:pt x="128" y="116"/>
                    </a:lnTo>
                    <a:lnTo>
                      <a:pt x="140" y="110"/>
                    </a:lnTo>
                    <a:lnTo>
                      <a:pt x="146" y="96"/>
                    </a:lnTo>
                    <a:lnTo>
                      <a:pt x="158" y="80"/>
                    </a:lnTo>
                    <a:lnTo>
                      <a:pt x="170" y="74"/>
                    </a:lnTo>
                    <a:lnTo>
                      <a:pt x="176" y="74"/>
                    </a:lnTo>
                    <a:lnTo>
                      <a:pt x="186" y="74"/>
                    </a:lnTo>
                    <a:lnTo>
                      <a:pt x="198" y="66"/>
                    </a:lnTo>
                    <a:lnTo>
                      <a:pt x="204" y="52"/>
                    </a:lnTo>
                    <a:lnTo>
                      <a:pt x="204" y="36"/>
                    </a:lnTo>
                    <a:lnTo>
                      <a:pt x="210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grpSp>
            <p:nvGrpSpPr>
              <p:cNvPr id="11" name="Group 100"/>
              <p:cNvGrpSpPr>
                <a:grpSpLocks noChangeAspect="1"/>
              </p:cNvGrpSpPr>
              <p:nvPr/>
            </p:nvGrpSpPr>
            <p:grpSpPr bwMode="auto">
              <a:xfrm>
                <a:off x="3230" y="2998"/>
                <a:ext cx="210" cy="116"/>
                <a:chOff x="3230" y="2998"/>
                <a:chExt cx="210" cy="116"/>
              </a:xfrm>
              <a:grpFill/>
            </p:grpSpPr>
            <p:sp>
              <p:nvSpPr>
                <p:cNvPr id="36" name="Freeform 101"/>
                <p:cNvSpPr>
                  <a:spLocks noChangeAspect="1"/>
                </p:cNvSpPr>
                <p:nvPr/>
              </p:nvSpPr>
              <p:spPr bwMode="auto">
                <a:xfrm>
                  <a:off x="3230" y="2998"/>
                  <a:ext cx="210" cy="116"/>
                </a:xfrm>
                <a:custGeom>
                  <a:avLst/>
                  <a:gdLst>
                    <a:gd name="T0" fmla="*/ 210 w 210"/>
                    <a:gd name="T1" fmla="*/ 20 h 116"/>
                    <a:gd name="T2" fmla="*/ 204 w 210"/>
                    <a:gd name="T3" fmla="*/ 20 h 116"/>
                    <a:gd name="T4" fmla="*/ 198 w 210"/>
                    <a:gd name="T5" fmla="*/ 20 h 116"/>
                    <a:gd name="T6" fmla="*/ 186 w 210"/>
                    <a:gd name="T7" fmla="*/ 20 h 116"/>
                    <a:gd name="T8" fmla="*/ 170 w 210"/>
                    <a:gd name="T9" fmla="*/ 12 h 116"/>
                    <a:gd name="T10" fmla="*/ 162 w 210"/>
                    <a:gd name="T11" fmla="*/ 0 h 116"/>
                    <a:gd name="T12" fmla="*/ 158 w 210"/>
                    <a:gd name="T13" fmla="*/ 6 h 116"/>
                    <a:gd name="T14" fmla="*/ 152 w 210"/>
                    <a:gd name="T15" fmla="*/ 20 h 116"/>
                    <a:gd name="T16" fmla="*/ 146 w 210"/>
                    <a:gd name="T17" fmla="*/ 36 h 116"/>
                    <a:gd name="T18" fmla="*/ 134 w 210"/>
                    <a:gd name="T19" fmla="*/ 52 h 116"/>
                    <a:gd name="T20" fmla="*/ 116 w 210"/>
                    <a:gd name="T21" fmla="*/ 58 h 116"/>
                    <a:gd name="T22" fmla="*/ 104 w 210"/>
                    <a:gd name="T23" fmla="*/ 58 h 116"/>
                    <a:gd name="T24" fmla="*/ 94 w 210"/>
                    <a:gd name="T25" fmla="*/ 66 h 116"/>
                    <a:gd name="T26" fmla="*/ 82 w 210"/>
                    <a:gd name="T27" fmla="*/ 66 h 116"/>
                    <a:gd name="T28" fmla="*/ 70 w 210"/>
                    <a:gd name="T29" fmla="*/ 66 h 116"/>
                    <a:gd name="T30" fmla="*/ 60 w 210"/>
                    <a:gd name="T31" fmla="*/ 66 h 116"/>
                    <a:gd name="T32" fmla="*/ 48 w 210"/>
                    <a:gd name="T33" fmla="*/ 58 h 116"/>
                    <a:gd name="T34" fmla="*/ 36 w 210"/>
                    <a:gd name="T35" fmla="*/ 66 h 116"/>
                    <a:gd name="T36" fmla="*/ 24 w 210"/>
                    <a:gd name="T37" fmla="*/ 66 h 116"/>
                    <a:gd name="T38" fmla="*/ 12 w 210"/>
                    <a:gd name="T39" fmla="*/ 80 h 116"/>
                    <a:gd name="T40" fmla="*/ 12 w 210"/>
                    <a:gd name="T41" fmla="*/ 96 h 116"/>
                    <a:gd name="T42" fmla="*/ 0 w 210"/>
                    <a:gd name="T43" fmla="*/ 102 h 116"/>
                    <a:gd name="T44" fmla="*/ 0 w 210"/>
                    <a:gd name="T45" fmla="*/ 116 h 116"/>
                    <a:gd name="T46" fmla="*/ 12 w 210"/>
                    <a:gd name="T47" fmla="*/ 110 h 116"/>
                    <a:gd name="T48" fmla="*/ 24 w 210"/>
                    <a:gd name="T49" fmla="*/ 102 h 116"/>
                    <a:gd name="T50" fmla="*/ 36 w 210"/>
                    <a:gd name="T51" fmla="*/ 102 h 116"/>
                    <a:gd name="T52" fmla="*/ 48 w 210"/>
                    <a:gd name="T53" fmla="*/ 110 h 116"/>
                    <a:gd name="T54" fmla="*/ 60 w 210"/>
                    <a:gd name="T55" fmla="*/ 116 h 116"/>
                    <a:gd name="T56" fmla="*/ 70 w 210"/>
                    <a:gd name="T57" fmla="*/ 116 h 116"/>
                    <a:gd name="T58" fmla="*/ 82 w 210"/>
                    <a:gd name="T59" fmla="*/ 110 h 116"/>
                    <a:gd name="T60" fmla="*/ 94 w 210"/>
                    <a:gd name="T61" fmla="*/ 102 h 116"/>
                    <a:gd name="T62" fmla="*/ 104 w 210"/>
                    <a:gd name="T63" fmla="*/ 110 h 116"/>
                    <a:gd name="T64" fmla="*/ 116 w 210"/>
                    <a:gd name="T65" fmla="*/ 116 h 116"/>
                    <a:gd name="T66" fmla="*/ 128 w 210"/>
                    <a:gd name="T67" fmla="*/ 116 h 116"/>
                    <a:gd name="T68" fmla="*/ 140 w 210"/>
                    <a:gd name="T69" fmla="*/ 110 h 116"/>
                    <a:gd name="T70" fmla="*/ 146 w 210"/>
                    <a:gd name="T71" fmla="*/ 96 h 116"/>
                    <a:gd name="T72" fmla="*/ 158 w 210"/>
                    <a:gd name="T73" fmla="*/ 80 h 116"/>
                    <a:gd name="T74" fmla="*/ 170 w 210"/>
                    <a:gd name="T75" fmla="*/ 74 h 116"/>
                    <a:gd name="T76" fmla="*/ 176 w 210"/>
                    <a:gd name="T77" fmla="*/ 74 h 116"/>
                    <a:gd name="T78" fmla="*/ 186 w 210"/>
                    <a:gd name="T79" fmla="*/ 74 h 116"/>
                    <a:gd name="T80" fmla="*/ 198 w 210"/>
                    <a:gd name="T81" fmla="*/ 66 h 116"/>
                    <a:gd name="T82" fmla="*/ 204 w 210"/>
                    <a:gd name="T83" fmla="*/ 52 h 116"/>
                    <a:gd name="T84" fmla="*/ 204 w 210"/>
                    <a:gd name="T85" fmla="*/ 36 h 116"/>
                    <a:gd name="T86" fmla="*/ 210 w 210"/>
                    <a:gd name="T87" fmla="*/ 20 h 11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0"/>
                    <a:gd name="T133" fmla="*/ 0 h 116"/>
                    <a:gd name="T134" fmla="*/ 210 w 210"/>
                    <a:gd name="T135" fmla="*/ 116 h 11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0" h="116">
                      <a:moveTo>
                        <a:pt x="210" y="20"/>
                      </a:moveTo>
                      <a:lnTo>
                        <a:pt x="204" y="20"/>
                      </a:lnTo>
                      <a:lnTo>
                        <a:pt x="198" y="20"/>
                      </a:lnTo>
                      <a:lnTo>
                        <a:pt x="186" y="20"/>
                      </a:lnTo>
                      <a:lnTo>
                        <a:pt x="170" y="12"/>
                      </a:lnTo>
                      <a:lnTo>
                        <a:pt x="162" y="0"/>
                      </a:lnTo>
                      <a:lnTo>
                        <a:pt x="158" y="6"/>
                      </a:lnTo>
                      <a:lnTo>
                        <a:pt x="152" y="20"/>
                      </a:lnTo>
                      <a:lnTo>
                        <a:pt x="146" y="36"/>
                      </a:lnTo>
                      <a:lnTo>
                        <a:pt x="134" y="52"/>
                      </a:lnTo>
                      <a:lnTo>
                        <a:pt x="116" y="58"/>
                      </a:lnTo>
                      <a:lnTo>
                        <a:pt x="104" y="58"/>
                      </a:lnTo>
                      <a:lnTo>
                        <a:pt x="94" y="66"/>
                      </a:lnTo>
                      <a:lnTo>
                        <a:pt x="82" y="66"/>
                      </a:lnTo>
                      <a:lnTo>
                        <a:pt x="70" y="66"/>
                      </a:lnTo>
                      <a:lnTo>
                        <a:pt x="60" y="66"/>
                      </a:lnTo>
                      <a:lnTo>
                        <a:pt x="48" y="58"/>
                      </a:lnTo>
                      <a:lnTo>
                        <a:pt x="36" y="66"/>
                      </a:lnTo>
                      <a:lnTo>
                        <a:pt x="24" y="66"/>
                      </a:lnTo>
                      <a:lnTo>
                        <a:pt x="12" y="80"/>
                      </a:lnTo>
                      <a:lnTo>
                        <a:pt x="12" y="96"/>
                      </a:lnTo>
                      <a:lnTo>
                        <a:pt x="0" y="102"/>
                      </a:lnTo>
                      <a:lnTo>
                        <a:pt x="0" y="116"/>
                      </a:lnTo>
                      <a:lnTo>
                        <a:pt x="12" y="110"/>
                      </a:lnTo>
                      <a:lnTo>
                        <a:pt x="24" y="102"/>
                      </a:lnTo>
                      <a:lnTo>
                        <a:pt x="36" y="102"/>
                      </a:lnTo>
                      <a:lnTo>
                        <a:pt x="48" y="110"/>
                      </a:lnTo>
                      <a:lnTo>
                        <a:pt x="60" y="116"/>
                      </a:lnTo>
                      <a:lnTo>
                        <a:pt x="70" y="116"/>
                      </a:lnTo>
                      <a:lnTo>
                        <a:pt x="82" y="110"/>
                      </a:lnTo>
                      <a:lnTo>
                        <a:pt x="94" y="102"/>
                      </a:lnTo>
                      <a:lnTo>
                        <a:pt x="104" y="110"/>
                      </a:lnTo>
                      <a:lnTo>
                        <a:pt x="116" y="116"/>
                      </a:lnTo>
                      <a:lnTo>
                        <a:pt x="128" y="116"/>
                      </a:lnTo>
                      <a:lnTo>
                        <a:pt x="140" y="110"/>
                      </a:lnTo>
                      <a:lnTo>
                        <a:pt x="146" y="96"/>
                      </a:lnTo>
                      <a:lnTo>
                        <a:pt x="158" y="80"/>
                      </a:lnTo>
                      <a:lnTo>
                        <a:pt x="170" y="74"/>
                      </a:lnTo>
                      <a:lnTo>
                        <a:pt x="176" y="74"/>
                      </a:lnTo>
                      <a:lnTo>
                        <a:pt x="186" y="74"/>
                      </a:lnTo>
                      <a:lnTo>
                        <a:pt x="198" y="66"/>
                      </a:lnTo>
                      <a:lnTo>
                        <a:pt x="204" y="52"/>
                      </a:lnTo>
                      <a:lnTo>
                        <a:pt x="204" y="36"/>
                      </a:lnTo>
                      <a:lnTo>
                        <a:pt x="210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  <p:sp>
              <p:nvSpPr>
                <p:cNvPr id="37" name="Freeform 102"/>
                <p:cNvSpPr>
                  <a:spLocks noChangeAspect="1"/>
                </p:cNvSpPr>
                <p:nvPr/>
              </p:nvSpPr>
              <p:spPr bwMode="auto">
                <a:xfrm>
                  <a:off x="3230" y="2998"/>
                  <a:ext cx="210" cy="116"/>
                </a:xfrm>
                <a:custGeom>
                  <a:avLst/>
                  <a:gdLst>
                    <a:gd name="T0" fmla="*/ 210 w 210"/>
                    <a:gd name="T1" fmla="*/ 20 h 116"/>
                    <a:gd name="T2" fmla="*/ 204 w 210"/>
                    <a:gd name="T3" fmla="*/ 20 h 116"/>
                    <a:gd name="T4" fmla="*/ 198 w 210"/>
                    <a:gd name="T5" fmla="*/ 20 h 116"/>
                    <a:gd name="T6" fmla="*/ 186 w 210"/>
                    <a:gd name="T7" fmla="*/ 20 h 116"/>
                    <a:gd name="T8" fmla="*/ 170 w 210"/>
                    <a:gd name="T9" fmla="*/ 12 h 116"/>
                    <a:gd name="T10" fmla="*/ 162 w 210"/>
                    <a:gd name="T11" fmla="*/ 0 h 116"/>
                    <a:gd name="T12" fmla="*/ 158 w 210"/>
                    <a:gd name="T13" fmla="*/ 6 h 116"/>
                    <a:gd name="T14" fmla="*/ 152 w 210"/>
                    <a:gd name="T15" fmla="*/ 20 h 116"/>
                    <a:gd name="T16" fmla="*/ 146 w 210"/>
                    <a:gd name="T17" fmla="*/ 36 h 116"/>
                    <a:gd name="T18" fmla="*/ 134 w 210"/>
                    <a:gd name="T19" fmla="*/ 52 h 116"/>
                    <a:gd name="T20" fmla="*/ 116 w 210"/>
                    <a:gd name="T21" fmla="*/ 58 h 116"/>
                    <a:gd name="T22" fmla="*/ 104 w 210"/>
                    <a:gd name="T23" fmla="*/ 58 h 116"/>
                    <a:gd name="T24" fmla="*/ 94 w 210"/>
                    <a:gd name="T25" fmla="*/ 66 h 116"/>
                    <a:gd name="T26" fmla="*/ 82 w 210"/>
                    <a:gd name="T27" fmla="*/ 66 h 116"/>
                    <a:gd name="T28" fmla="*/ 70 w 210"/>
                    <a:gd name="T29" fmla="*/ 66 h 116"/>
                    <a:gd name="T30" fmla="*/ 60 w 210"/>
                    <a:gd name="T31" fmla="*/ 66 h 116"/>
                    <a:gd name="T32" fmla="*/ 48 w 210"/>
                    <a:gd name="T33" fmla="*/ 58 h 116"/>
                    <a:gd name="T34" fmla="*/ 36 w 210"/>
                    <a:gd name="T35" fmla="*/ 66 h 116"/>
                    <a:gd name="T36" fmla="*/ 24 w 210"/>
                    <a:gd name="T37" fmla="*/ 66 h 116"/>
                    <a:gd name="T38" fmla="*/ 12 w 210"/>
                    <a:gd name="T39" fmla="*/ 80 h 116"/>
                    <a:gd name="T40" fmla="*/ 12 w 210"/>
                    <a:gd name="T41" fmla="*/ 96 h 116"/>
                    <a:gd name="T42" fmla="*/ 0 w 210"/>
                    <a:gd name="T43" fmla="*/ 102 h 116"/>
                    <a:gd name="T44" fmla="*/ 0 w 210"/>
                    <a:gd name="T45" fmla="*/ 116 h 116"/>
                    <a:gd name="T46" fmla="*/ 12 w 210"/>
                    <a:gd name="T47" fmla="*/ 110 h 116"/>
                    <a:gd name="T48" fmla="*/ 24 w 210"/>
                    <a:gd name="T49" fmla="*/ 102 h 116"/>
                    <a:gd name="T50" fmla="*/ 36 w 210"/>
                    <a:gd name="T51" fmla="*/ 102 h 116"/>
                    <a:gd name="T52" fmla="*/ 48 w 210"/>
                    <a:gd name="T53" fmla="*/ 110 h 116"/>
                    <a:gd name="T54" fmla="*/ 60 w 210"/>
                    <a:gd name="T55" fmla="*/ 116 h 116"/>
                    <a:gd name="T56" fmla="*/ 70 w 210"/>
                    <a:gd name="T57" fmla="*/ 116 h 116"/>
                    <a:gd name="T58" fmla="*/ 82 w 210"/>
                    <a:gd name="T59" fmla="*/ 110 h 116"/>
                    <a:gd name="T60" fmla="*/ 94 w 210"/>
                    <a:gd name="T61" fmla="*/ 102 h 116"/>
                    <a:gd name="T62" fmla="*/ 104 w 210"/>
                    <a:gd name="T63" fmla="*/ 110 h 116"/>
                    <a:gd name="T64" fmla="*/ 116 w 210"/>
                    <a:gd name="T65" fmla="*/ 116 h 116"/>
                    <a:gd name="T66" fmla="*/ 128 w 210"/>
                    <a:gd name="T67" fmla="*/ 116 h 116"/>
                    <a:gd name="T68" fmla="*/ 140 w 210"/>
                    <a:gd name="T69" fmla="*/ 110 h 116"/>
                    <a:gd name="T70" fmla="*/ 146 w 210"/>
                    <a:gd name="T71" fmla="*/ 96 h 116"/>
                    <a:gd name="T72" fmla="*/ 158 w 210"/>
                    <a:gd name="T73" fmla="*/ 80 h 116"/>
                    <a:gd name="T74" fmla="*/ 170 w 210"/>
                    <a:gd name="T75" fmla="*/ 74 h 116"/>
                    <a:gd name="T76" fmla="*/ 176 w 210"/>
                    <a:gd name="T77" fmla="*/ 74 h 116"/>
                    <a:gd name="T78" fmla="*/ 186 w 210"/>
                    <a:gd name="T79" fmla="*/ 74 h 116"/>
                    <a:gd name="T80" fmla="*/ 198 w 210"/>
                    <a:gd name="T81" fmla="*/ 66 h 116"/>
                    <a:gd name="T82" fmla="*/ 204 w 210"/>
                    <a:gd name="T83" fmla="*/ 52 h 116"/>
                    <a:gd name="T84" fmla="*/ 204 w 210"/>
                    <a:gd name="T85" fmla="*/ 36 h 116"/>
                    <a:gd name="T86" fmla="*/ 210 w 210"/>
                    <a:gd name="T87" fmla="*/ 20 h 11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0"/>
                    <a:gd name="T133" fmla="*/ 0 h 116"/>
                    <a:gd name="T134" fmla="*/ 210 w 210"/>
                    <a:gd name="T135" fmla="*/ 116 h 11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0" h="116">
                      <a:moveTo>
                        <a:pt x="210" y="20"/>
                      </a:moveTo>
                      <a:lnTo>
                        <a:pt x="204" y="20"/>
                      </a:lnTo>
                      <a:lnTo>
                        <a:pt x="198" y="20"/>
                      </a:lnTo>
                      <a:lnTo>
                        <a:pt x="186" y="20"/>
                      </a:lnTo>
                      <a:lnTo>
                        <a:pt x="170" y="12"/>
                      </a:lnTo>
                      <a:lnTo>
                        <a:pt x="162" y="0"/>
                      </a:lnTo>
                      <a:lnTo>
                        <a:pt x="158" y="6"/>
                      </a:lnTo>
                      <a:lnTo>
                        <a:pt x="152" y="20"/>
                      </a:lnTo>
                      <a:lnTo>
                        <a:pt x="146" y="36"/>
                      </a:lnTo>
                      <a:lnTo>
                        <a:pt x="134" y="52"/>
                      </a:lnTo>
                      <a:lnTo>
                        <a:pt x="116" y="58"/>
                      </a:lnTo>
                      <a:lnTo>
                        <a:pt x="104" y="58"/>
                      </a:lnTo>
                      <a:lnTo>
                        <a:pt x="94" y="66"/>
                      </a:lnTo>
                      <a:lnTo>
                        <a:pt x="82" y="66"/>
                      </a:lnTo>
                      <a:lnTo>
                        <a:pt x="70" y="66"/>
                      </a:lnTo>
                      <a:lnTo>
                        <a:pt x="60" y="66"/>
                      </a:lnTo>
                      <a:lnTo>
                        <a:pt x="48" y="58"/>
                      </a:lnTo>
                      <a:lnTo>
                        <a:pt x="36" y="66"/>
                      </a:lnTo>
                      <a:lnTo>
                        <a:pt x="24" y="66"/>
                      </a:lnTo>
                      <a:lnTo>
                        <a:pt x="12" y="80"/>
                      </a:lnTo>
                      <a:lnTo>
                        <a:pt x="12" y="96"/>
                      </a:lnTo>
                      <a:lnTo>
                        <a:pt x="0" y="102"/>
                      </a:lnTo>
                      <a:lnTo>
                        <a:pt x="0" y="116"/>
                      </a:lnTo>
                      <a:lnTo>
                        <a:pt x="12" y="110"/>
                      </a:lnTo>
                      <a:lnTo>
                        <a:pt x="24" y="102"/>
                      </a:lnTo>
                      <a:lnTo>
                        <a:pt x="36" y="102"/>
                      </a:lnTo>
                      <a:lnTo>
                        <a:pt x="48" y="110"/>
                      </a:lnTo>
                      <a:lnTo>
                        <a:pt x="60" y="116"/>
                      </a:lnTo>
                      <a:lnTo>
                        <a:pt x="70" y="116"/>
                      </a:lnTo>
                      <a:lnTo>
                        <a:pt x="82" y="110"/>
                      </a:lnTo>
                      <a:lnTo>
                        <a:pt x="94" y="102"/>
                      </a:lnTo>
                      <a:lnTo>
                        <a:pt x="104" y="110"/>
                      </a:lnTo>
                      <a:lnTo>
                        <a:pt x="116" y="116"/>
                      </a:lnTo>
                      <a:lnTo>
                        <a:pt x="128" y="116"/>
                      </a:lnTo>
                      <a:lnTo>
                        <a:pt x="140" y="110"/>
                      </a:lnTo>
                      <a:lnTo>
                        <a:pt x="146" y="96"/>
                      </a:lnTo>
                      <a:lnTo>
                        <a:pt x="158" y="80"/>
                      </a:lnTo>
                      <a:lnTo>
                        <a:pt x="170" y="74"/>
                      </a:lnTo>
                      <a:lnTo>
                        <a:pt x="176" y="74"/>
                      </a:lnTo>
                      <a:lnTo>
                        <a:pt x="186" y="74"/>
                      </a:lnTo>
                      <a:lnTo>
                        <a:pt x="198" y="66"/>
                      </a:lnTo>
                      <a:lnTo>
                        <a:pt x="204" y="52"/>
                      </a:lnTo>
                      <a:lnTo>
                        <a:pt x="204" y="36"/>
                      </a:lnTo>
                      <a:lnTo>
                        <a:pt x="210" y="20"/>
                      </a:lnTo>
                    </a:path>
                  </a:pathLst>
                </a:custGeom>
                <a:grp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</p:grpSp>
        </p:grpSp>
        <p:grpSp>
          <p:nvGrpSpPr>
            <p:cNvPr id="12" name="Group 103"/>
            <p:cNvGrpSpPr>
              <a:grpSpLocks noChangeAspect="1"/>
            </p:cNvGrpSpPr>
            <p:nvPr/>
          </p:nvGrpSpPr>
          <p:grpSpPr bwMode="auto">
            <a:xfrm>
              <a:off x="2994" y="2387"/>
              <a:ext cx="693" cy="541"/>
              <a:chOff x="2886" y="2612"/>
              <a:chExt cx="630" cy="492"/>
            </a:xfrm>
            <a:grpFill/>
          </p:grpSpPr>
          <p:sp>
            <p:nvSpPr>
              <p:cNvPr id="26" name="Freeform 104"/>
              <p:cNvSpPr>
                <a:spLocks noChangeAspect="1"/>
              </p:cNvSpPr>
              <p:nvPr/>
            </p:nvSpPr>
            <p:spPr bwMode="auto">
              <a:xfrm>
                <a:off x="2886" y="2612"/>
                <a:ext cx="620" cy="482"/>
              </a:xfrm>
              <a:custGeom>
                <a:avLst/>
                <a:gdLst>
                  <a:gd name="T0" fmla="*/ 580 w 620"/>
                  <a:gd name="T1" fmla="*/ 216 h 482"/>
                  <a:gd name="T2" fmla="*/ 562 w 620"/>
                  <a:gd name="T3" fmla="*/ 252 h 482"/>
                  <a:gd name="T4" fmla="*/ 562 w 620"/>
                  <a:gd name="T5" fmla="*/ 298 h 482"/>
                  <a:gd name="T6" fmla="*/ 540 w 620"/>
                  <a:gd name="T7" fmla="*/ 336 h 482"/>
                  <a:gd name="T8" fmla="*/ 504 w 620"/>
                  <a:gd name="T9" fmla="*/ 356 h 482"/>
                  <a:gd name="T10" fmla="*/ 504 w 620"/>
                  <a:gd name="T11" fmla="*/ 378 h 482"/>
                  <a:gd name="T12" fmla="*/ 486 w 620"/>
                  <a:gd name="T13" fmla="*/ 416 h 482"/>
                  <a:gd name="T14" fmla="*/ 446 w 620"/>
                  <a:gd name="T15" fmla="*/ 438 h 482"/>
                  <a:gd name="T16" fmla="*/ 410 w 620"/>
                  <a:gd name="T17" fmla="*/ 446 h 482"/>
                  <a:gd name="T18" fmla="*/ 376 w 620"/>
                  <a:gd name="T19" fmla="*/ 446 h 482"/>
                  <a:gd name="T20" fmla="*/ 350 w 620"/>
                  <a:gd name="T21" fmla="*/ 462 h 482"/>
                  <a:gd name="T22" fmla="*/ 322 w 620"/>
                  <a:gd name="T23" fmla="*/ 468 h 482"/>
                  <a:gd name="T24" fmla="*/ 286 w 620"/>
                  <a:gd name="T25" fmla="*/ 482 h 482"/>
                  <a:gd name="T26" fmla="*/ 252 w 620"/>
                  <a:gd name="T27" fmla="*/ 476 h 482"/>
                  <a:gd name="T28" fmla="*/ 240 w 620"/>
                  <a:gd name="T29" fmla="*/ 438 h 482"/>
                  <a:gd name="T30" fmla="*/ 222 w 620"/>
                  <a:gd name="T31" fmla="*/ 402 h 482"/>
                  <a:gd name="T32" fmla="*/ 216 w 620"/>
                  <a:gd name="T33" fmla="*/ 356 h 482"/>
                  <a:gd name="T34" fmla="*/ 194 w 620"/>
                  <a:gd name="T35" fmla="*/ 320 h 482"/>
                  <a:gd name="T36" fmla="*/ 158 w 620"/>
                  <a:gd name="T37" fmla="*/ 326 h 482"/>
                  <a:gd name="T38" fmla="*/ 122 w 620"/>
                  <a:gd name="T39" fmla="*/ 334 h 482"/>
                  <a:gd name="T40" fmla="*/ 94 w 620"/>
                  <a:gd name="T41" fmla="*/ 320 h 482"/>
                  <a:gd name="T42" fmla="*/ 70 w 620"/>
                  <a:gd name="T43" fmla="*/ 312 h 482"/>
                  <a:gd name="T44" fmla="*/ 34 w 620"/>
                  <a:gd name="T45" fmla="*/ 304 h 482"/>
                  <a:gd name="T46" fmla="*/ 0 w 620"/>
                  <a:gd name="T47" fmla="*/ 334 h 482"/>
                  <a:gd name="T48" fmla="*/ 12 w 620"/>
                  <a:gd name="T49" fmla="*/ 290 h 482"/>
                  <a:gd name="T50" fmla="*/ 22 w 620"/>
                  <a:gd name="T51" fmla="*/ 282 h 482"/>
                  <a:gd name="T52" fmla="*/ 46 w 620"/>
                  <a:gd name="T53" fmla="*/ 244 h 482"/>
                  <a:gd name="T54" fmla="*/ 82 w 620"/>
                  <a:gd name="T55" fmla="*/ 228 h 482"/>
                  <a:gd name="T56" fmla="*/ 118 w 620"/>
                  <a:gd name="T57" fmla="*/ 228 h 482"/>
                  <a:gd name="T58" fmla="*/ 154 w 620"/>
                  <a:gd name="T59" fmla="*/ 228 h 482"/>
                  <a:gd name="T60" fmla="*/ 204 w 620"/>
                  <a:gd name="T61" fmla="*/ 214 h 482"/>
                  <a:gd name="T62" fmla="*/ 204 w 620"/>
                  <a:gd name="T63" fmla="*/ 178 h 482"/>
                  <a:gd name="T64" fmla="*/ 210 w 620"/>
                  <a:gd name="T65" fmla="*/ 132 h 482"/>
                  <a:gd name="T66" fmla="*/ 222 w 620"/>
                  <a:gd name="T67" fmla="*/ 88 h 482"/>
                  <a:gd name="T68" fmla="*/ 246 w 620"/>
                  <a:gd name="T69" fmla="*/ 58 h 482"/>
                  <a:gd name="T70" fmla="*/ 258 w 620"/>
                  <a:gd name="T71" fmla="*/ 28 h 482"/>
                  <a:gd name="T72" fmla="*/ 282 w 620"/>
                  <a:gd name="T73" fmla="*/ 44 h 482"/>
                  <a:gd name="T74" fmla="*/ 304 w 620"/>
                  <a:gd name="T75" fmla="*/ 50 h 482"/>
                  <a:gd name="T76" fmla="*/ 346 w 620"/>
                  <a:gd name="T77" fmla="*/ 14 h 482"/>
                  <a:gd name="T78" fmla="*/ 386 w 620"/>
                  <a:gd name="T79" fmla="*/ 0 h 482"/>
                  <a:gd name="T80" fmla="*/ 422 w 620"/>
                  <a:gd name="T81" fmla="*/ 30 h 482"/>
                  <a:gd name="T82" fmla="*/ 458 w 620"/>
                  <a:gd name="T83" fmla="*/ 22 h 482"/>
                  <a:gd name="T84" fmla="*/ 500 w 620"/>
                  <a:gd name="T85" fmla="*/ 50 h 482"/>
                  <a:gd name="T86" fmla="*/ 532 w 620"/>
                  <a:gd name="T87" fmla="*/ 82 h 482"/>
                  <a:gd name="T88" fmla="*/ 580 w 620"/>
                  <a:gd name="T89" fmla="*/ 88 h 482"/>
                  <a:gd name="T90" fmla="*/ 614 w 620"/>
                  <a:gd name="T91" fmla="*/ 104 h 482"/>
                  <a:gd name="T92" fmla="*/ 598 w 620"/>
                  <a:gd name="T93" fmla="*/ 148 h 482"/>
                  <a:gd name="T94" fmla="*/ 580 w 620"/>
                  <a:gd name="T95" fmla="*/ 178 h 482"/>
                  <a:gd name="T96" fmla="*/ 602 w 620"/>
                  <a:gd name="T97" fmla="*/ 216 h 48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20"/>
                  <a:gd name="T148" fmla="*/ 0 h 482"/>
                  <a:gd name="T149" fmla="*/ 620 w 620"/>
                  <a:gd name="T150" fmla="*/ 482 h 48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20" h="482">
                    <a:moveTo>
                      <a:pt x="602" y="216"/>
                    </a:moveTo>
                    <a:lnTo>
                      <a:pt x="590" y="216"/>
                    </a:lnTo>
                    <a:lnTo>
                      <a:pt x="580" y="216"/>
                    </a:lnTo>
                    <a:lnTo>
                      <a:pt x="568" y="222"/>
                    </a:lnTo>
                    <a:lnTo>
                      <a:pt x="562" y="238"/>
                    </a:lnTo>
                    <a:lnTo>
                      <a:pt x="562" y="252"/>
                    </a:lnTo>
                    <a:lnTo>
                      <a:pt x="562" y="268"/>
                    </a:lnTo>
                    <a:lnTo>
                      <a:pt x="562" y="282"/>
                    </a:lnTo>
                    <a:lnTo>
                      <a:pt x="562" y="298"/>
                    </a:lnTo>
                    <a:lnTo>
                      <a:pt x="556" y="312"/>
                    </a:lnTo>
                    <a:lnTo>
                      <a:pt x="546" y="320"/>
                    </a:lnTo>
                    <a:lnTo>
                      <a:pt x="540" y="336"/>
                    </a:lnTo>
                    <a:lnTo>
                      <a:pt x="526" y="350"/>
                    </a:lnTo>
                    <a:lnTo>
                      <a:pt x="516" y="342"/>
                    </a:lnTo>
                    <a:lnTo>
                      <a:pt x="504" y="356"/>
                    </a:lnTo>
                    <a:lnTo>
                      <a:pt x="504" y="372"/>
                    </a:lnTo>
                    <a:lnTo>
                      <a:pt x="504" y="380"/>
                    </a:lnTo>
                    <a:lnTo>
                      <a:pt x="504" y="378"/>
                    </a:lnTo>
                    <a:lnTo>
                      <a:pt x="500" y="386"/>
                    </a:lnTo>
                    <a:lnTo>
                      <a:pt x="492" y="402"/>
                    </a:lnTo>
                    <a:lnTo>
                      <a:pt x="486" y="416"/>
                    </a:lnTo>
                    <a:lnTo>
                      <a:pt x="476" y="432"/>
                    </a:lnTo>
                    <a:lnTo>
                      <a:pt x="458" y="438"/>
                    </a:lnTo>
                    <a:lnTo>
                      <a:pt x="446" y="438"/>
                    </a:lnTo>
                    <a:lnTo>
                      <a:pt x="434" y="446"/>
                    </a:lnTo>
                    <a:lnTo>
                      <a:pt x="422" y="446"/>
                    </a:lnTo>
                    <a:lnTo>
                      <a:pt x="410" y="446"/>
                    </a:lnTo>
                    <a:lnTo>
                      <a:pt x="400" y="446"/>
                    </a:lnTo>
                    <a:lnTo>
                      <a:pt x="386" y="438"/>
                    </a:lnTo>
                    <a:lnTo>
                      <a:pt x="376" y="446"/>
                    </a:lnTo>
                    <a:lnTo>
                      <a:pt x="364" y="446"/>
                    </a:lnTo>
                    <a:lnTo>
                      <a:pt x="352" y="462"/>
                    </a:lnTo>
                    <a:lnTo>
                      <a:pt x="350" y="462"/>
                    </a:lnTo>
                    <a:lnTo>
                      <a:pt x="346" y="462"/>
                    </a:lnTo>
                    <a:lnTo>
                      <a:pt x="334" y="462"/>
                    </a:lnTo>
                    <a:lnTo>
                      <a:pt x="322" y="468"/>
                    </a:lnTo>
                    <a:lnTo>
                      <a:pt x="310" y="476"/>
                    </a:lnTo>
                    <a:lnTo>
                      <a:pt x="298" y="482"/>
                    </a:lnTo>
                    <a:lnTo>
                      <a:pt x="286" y="482"/>
                    </a:lnTo>
                    <a:lnTo>
                      <a:pt x="276" y="476"/>
                    </a:lnTo>
                    <a:lnTo>
                      <a:pt x="264" y="482"/>
                    </a:lnTo>
                    <a:lnTo>
                      <a:pt x="252" y="476"/>
                    </a:lnTo>
                    <a:lnTo>
                      <a:pt x="246" y="462"/>
                    </a:lnTo>
                    <a:lnTo>
                      <a:pt x="234" y="454"/>
                    </a:lnTo>
                    <a:lnTo>
                      <a:pt x="240" y="438"/>
                    </a:lnTo>
                    <a:lnTo>
                      <a:pt x="234" y="424"/>
                    </a:lnTo>
                    <a:lnTo>
                      <a:pt x="234" y="408"/>
                    </a:lnTo>
                    <a:lnTo>
                      <a:pt x="222" y="402"/>
                    </a:lnTo>
                    <a:lnTo>
                      <a:pt x="216" y="386"/>
                    </a:lnTo>
                    <a:lnTo>
                      <a:pt x="216" y="372"/>
                    </a:lnTo>
                    <a:lnTo>
                      <a:pt x="216" y="356"/>
                    </a:lnTo>
                    <a:lnTo>
                      <a:pt x="204" y="348"/>
                    </a:lnTo>
                    <a:lnTo>
                      <a:pt x="198" y="334"/>
                    </a:lnTo>
                    <a:lnTo>
                      <a:pt x="194" y="320"/>
                    </a:lnTo>
                    <a:lnTo>
                      <a:pt x="182" y="320"/>
                    </a:lnTo>
                    <a:lnTo>
                      <a:pt x="170" y="326"/>
                    </a:lnTo>
                    <a:lnTo>
                      <a:pt x="158" y="326"/>
                    </a:lnTo>
                    <a:lnTo>
                      <a:pt x="146" y="326"/>
                    </a:lnTo>
                    <a:lnTo>
                      <a:pt x="134" y="342"/>
                    </a:lnTo>
                    <a:lnTo>
                      <a:pt x="122" y="334"/>
                    </a:lnTo>
                    <a:lnTo>
                      <a:pt x="112" y="326"/>
                    </a:lnTo>
                    <a:lnTo>
                      <a:pt x="100" y="334"/>
                    </a:lnTo>
                    <a:lnTo>
                      <a:pt x="94" y="320"/>
                    </a:lnTo>
                    <a:lnTo>
                      <a:pt x="94" y="304"/>
                    </a:lnTo>
                    <a:lnTo>
                      <a:pt x="82" y="304"/>
                    </a:lnTo>
                    <a:lnTo>
                      <a:pt x="70" y="312"/>
                    </a:lnTo>
                    <a:lnTo>
                      <a:pt x="58" y="312"/>
                    </a:lnTo>
                    <a:lnTo>
                      <a:pt x="46" y="304"/>
                    </a:lnTo>
                    <a:lnTo>
                      <a:pt x="34" y="304"/>
                    </a:lnTo>
                    <a:lnTo>
                      <a:pt x="22" y="320"/>
                    </a:lnTo>
                    <a:lnTo>
                      <a:pt x="12" y="326"/>
                    </a:lnTo>
                    <a:lnTo>
                      <a:pt x="0" y="334"/>
                    </a:lnTo>
                    <a:lnTo>
                      <a:pt x="12" y="312"/>
                    </a:lnTo>
                    <a:lnTo>
                      <a:pt x="6" y="298"/>
                    </a:lnTo>
                    <a:lnTo>
                      <a:pt x="12" y="290"/>
                    </a:lnTo>
                    <a:lnTo>
                      <a:pt x="12" y="288"/>
                    </a:lnTo>
                    <a:lnTo>
                      <a:pt x="22" y="282"/>
                    </a:lnTo>
                    <a:lnTo>
                      <a:pt x="22" y="266"/>
                    </a:lnTo>
                    <a:lnTo>
                      <a:pt x="34" y="252"/>
                    </a:lnTo>
                    <a:lnTo>
                      <a:pt x="46" y="244"/>
                    </a:lnTo>
                    <a:lnTo>
                      <a:pt x="58" y="236"/>
                    </a:lnTo>
                    <a:lnTo>
                      <a:pt x="70" y="228"/>
                    </a:lnTo>
                    <a:lnTo>
                      <a:pt x="82" y="228"/>
                    </a:lnTo>
                    <a:lnTo>
                      <a:pt x="94" y="228"/>
                    </a:lnTo>
                    <a:lnTo>
                      <a:pt x="106" y="236"/>
                    </a:lnTo>
                    <a:lnTo>
                      <a:pt x="118" y="228"/>
                    </a:lnTo>
                    <a:lnTo>
                      <a:pt x="128" y="228"/>
                    </a:lnTo>
                    <a:lnTo>
                      <a:pt x="140" y="222"/>
                    </a:lnTo>
                    <a:lnTo>
                      <a:pt x="154" y="228"/>
                    </a:lnTo>
                    <a:lnTo>
                      <a:pt x="176" y="222"/>
                    </a:lnTo>
                    <a:lnTo>
                      <a:pt x="194" y="222"/>
                    </a:lnTo>
                    <a:lnTo>
                      <a:pt x="204" y="214"/>
                    </a:lnTo>
                    <a:lnTo>
                      <a:pt x="210" y="200"/>
                    </a:lnTo>
                    <a:lnTo>
                      <a:pt x="216" y="184"/>
                    </a:lnTo>
                    <a:lnTo>
                      <a:pt x="204" y="178"/>
                    </a:lnTo>
                    <a:lnTo>
                      <a:pt x="210" y="162"/>
                    </a:lnTo>
                    <a:lnTo>
                      <a:pt x="222" y="148"/>
                    </a:lnTo>
                    <a:lnTo>
                      <a:pt x="210" y="132"/>
                    </a:lnTo>
                    <a:lnTo>
                      <a:pt x="204" y="118"/>
                    </a:lnTo>
                    <a:lnTo>
                      <a:pt x="210" y="102"/>
                    </a:lnTo>
                    <a:lnTo>
                      <a:pt x="222" y="88"/>
                    </a:lnTo>
                    <a:lnTo>
                      <a:pt x="234" y="88"/>
                    </a:lnTo>
                    <a:lnTo>
                      <a:pt x="246" y="72"/>
                    </a:lnTo>
                    <a:lnTo>
                      <a:pt x="246" y="58"/>
                    </a:lnTo>
                    <a:lnTo>
                      <a:pt x="246" y="44"/>
                    </a:lnTo>
                    <a:lnTo>
                      <a:pt x="258" y="44"/>
                    </a:lnTo>
                    <a:lnTo>
                      <a:pt x="258" y="28"/>
                    </a:lnTo>
                    <a:lnTo>
                      <a:pt x="270" y="28"/>
                    </a:lnTo>
                    <a:lnTo>
                      <a:pt x="282" y="36"/>
                    </a:lnTo>
                    <a:lnTo>
                      <a:pt x="282" y="44"/>
                    </a:lnTo>
                    <a:lnTo>
                      <a:pt x="286" y="60"/>
                    </a:lnTo>
                    <a:lnTo>
                      <a:pt x="298" y="50"/>
                    </a:lnTo>
                    <a:lnTo>
                      <a:pt x="304" y="50"/>
                    </a:lnTo>
                    <a:lnTo>
                      <a:pt x="322" y="36"/>
                    </a:lnTo>
                    <a:lnTo>
                      <a:pt x="334" y="30"/>
                    </a:lnTo>
                    <a:lnTo>
                      <a:pt x="346" y="14"/>
                    </a:lnTo>
                    <a:lnTo>
                      <a:pt x="358" y="6"/>
                    </a:lnTo>
                    <a:lnTo>
                      <a:pt x="368" y="0"/>
                    </a:lnTo>
                    <a:lnTo>
                      <a:pt x="386" y="0"/>
                    </a:lnTo>
                    <a:lnTo>
                      <a:pt x="400" y="6"/>
                    </a:lnTo>
                    <a:lnTo>
                      <a:pt x="400" y="22"/>
                    </a:lnTo>
                    <a:lnTo>
                      <a:pt x="422" y="30"/>
                    </a:lnTo>
                    <a:lnTo>
                      <a:pt x="434" y="30"/>
                    </a:lnTo>
                    <a:lnTo>
                      <a:pt x="444" y="22"/>
                    </a:lnTo>
                    <a:lnTo>
                      <a:pt x="458" y="22"/>
                    </a:lnTo>
                    <a:lnTo>
                      <a:pt x="468" y="36"/>
                    </a:lnTo>
                    <a:lnTo>
                      <a:pt x="486" y="50"/>
                    </a:lnTo>
                    <a:lnTo>
                      <a:pt x="500" y="50"/>
                    </a:lnTo>
                    <a:lnTo>
                      <a:pt x="510" y="60"/>
                    </a:lnTo>
                    <a:lnTo>
                      <a:pt x="526" y="66"/>
                    </a:lnTo>
                    <a:lnTo>
                      <a:pt x="532" y="82"/>
                    </a:lnTo>
                    <a:lnTo>
                      <a:pt x="550" y="88"/>
                    </a:lnTo>
                    <a:lnTo>
                      <a:pt x="562" y="96"/>
                    </a:lnTo>
                    <a:lnTo>
                      <a:pt x="580" y="88"/>
                    </a:lnTo>
                    <a:lnTo>
                      <a:pt x="586" y="104"/>
                    </a:lnTo>
                    <a:lnTo>
                      <a:pt x="602" y="96"/>
                    </a:lnTo>
                    <a:lnTo>
                      <a:pt x="614" y="104"/>
                    </a:lnTo>
                    <a:lnTo>
                      <a:pt x="620" y="118"/>
                    </a:lnTo>
                    <a:lnTo>
                      <a:pt x="610" y="134"/>
                    </a:lnTo>
                    <a:lnTo>
                      <a:pt x="598" y="148"/>
                    </a:lnTo>
                    <a:lnTo>
                      <a:pt x="586" y="148"/>
                    </a:lnTo>
                    <a:lnTo>
                      <a:pt x="580" y="164"/>
                    </a:lnTo>
                    <a:lnTo>
                      <a:pt x="580" y="178"/>
                    </a:lnTo>
                    <a:lnTo>
                      <a:pt x="590" y="194"/>
                    </a:lnTo>
                    <a:lnTo>
                      <a:pt x="598" y="208"/>
                    </a:lnTo>
                    <a:lnTo>
                      <a:pt x="602" y="2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7" name="Freeform 105"/>
              <p:cNvSpPr>
                <a:spLocks noChangeAspect="1"/>
              </p:cNvSpPr>
              <p:nvPr/>
            </p:nvSpPr>
            <p:spPr bwMode="auto">
              <a:xfrm>
                <a:off x="2896" y="2622"/>
                <a:ext cx="620" cy="482"/>
              </a:xfrm>
              <a:custGeom>
                <a:avLst/>
                <a:gdLst>
                  <a:gd name="T0" fmla="*/ 578 w 620"/>
                  <a:gd name="T1" fmla="*/ 216 h 482"/>
                  <a:gd name="T2" fmla="*/ 562 w 620"/>
                  <a:gd name="T3" fmla="*/ 252 h 482"/>
                  <a:gd name="T4" fmla="*/ 562 w 620"/>
                  <a:gd name="T5" fmla="*/ 298 h 482"/>
                  <a:gd name="T6" fmla="*/ 538 w 620"/>
                  <a:gd name="T7" fmla="*/ 336 h 482"/>
                  <a:gd name="T8" fmla="*/ 502 w 620"/>
                  <a:gd name="T9" fmla="*/ 356 h 482"/>
                  <a:gd name="T10" fmla="*/ 502 w 620"/>
                  <a:gd name="T11" fmla="*/ 378 h 482"/>
                  <a:gd name="T12" fmla="*/ 486 w 620"/>
                  <a:gd name="T13" fmla="*/ 416 h 482"/>
                  <a:gd name="T14" fmla="*/ 446 w 620"/>
                  <a:gd name="T15" fmla="*/ 438 h 482"/>
                  <a:gd name="T16" fmla="*/ 410 w 620"/>
                  <a:gd name="T17" fmla="*/ 446 h 482"/>
                  <a:gd name="T18" fmla="*/ 374 w 620"/>
                  <a:gd name="T19" fmla="*/ 446 h 482"/>
                  <a:gd name="T20" fmla="*/ 350 w 620"/>
                  <a:gd name="T21" fmla="*/ 462 h 482"/>
                  <a:gd name="T22" fmla="*/ 322 w 620"/>
                  <a:gd name="T23" fmla="*/ 468 h 482"/>
                  <a:gd name="T24" fmla="*/ 286 w 620"/>
                  <a:gd name="T25" fmla="*/ 482 h 482"/>
                  <a:gd name="T26" fmla="*/ 250 w 620"/>
                  <a:gd name="T27" fmla="*/ 476 h 482"/>
                  <a:gd name="T28" fmla="*/ 238 w 620"/>
                  <a:gd name="T29" fmla="*/ 438 h 482"/>
                  <a:gd name="T30" fmla="*/ 222 w 620"/>
                  <a:gd name="T31" fmla="*/ 402 h 482"/>
                  <a:gd name="T32" fmla="*/ 216 w 620"/>
                  <a:gd name="T33" fmla="*/ 356 h 482"/>
                  <a:gd name="T34" fmla="*/ 192 w 620"/>
                  <a:gd name="T35" fmla="*/ 320 h 482"/>
                  <a:gd name="T36" fmla="*/ 156 w 620"/>
                  <a:gd name="T37" fmla="*/ 326 h 482"/>
                  <a:gd name="T38" fmla="*/ 122 w 620"/>
                  <a:gd name="T39" fmla="*/ 334 h 482"/>
                  <a:gd name="T40" fmla="*/ 92 w 620"/>
                  <a:gd name="T41" fmla="*/ 320 h 482"/>
                  <a:gd name="T42" fmla="*/ 70 w 620"/>
                  <a:gd name="T43" fmla="*/ 312 h 482"/>
                  <a:gd name="T44" fmla="*/ 34 w 620"/>
                  <a:gd name="T45" fmla="*/ 304 h 482"/>
                  <a:gd name="T46" fmla="*/ 0 w 620"/>
                  <a:gd name="T47" fmla="*/ 334 h 482"/>
                  <a:gd name="T48" fmla="*/ 10 w 620"/>
                  <a:gd name="T49" fmla="*/ 290 h 482"/>
                  <a:gd name="T50" fmla="*/ 22 w 620"/>
                  <a:gd name="T51" fmla="*/ 282 h 482"/>
                  <a:gd name="T52" fmla="*/ 46 w 620"/>
                  <a:gd name="T53" fmla="*/ 244 h 482"/>
                  <a:gd name="T54" fmla="*/ 80 w 620"/>
                  <a:gd name="T55" fmla="*/ 228 h 482"/>
                  <a:gd name="T56" fmla="*/ 116 w 620"/>
                  <a:gd name="T57" fmla="*/ 228 h 482"/>
                  <a:gd name="T58" fmla="*/ 152 w 620"/>
                  <a:gd name="T59" fmla="*/ 228 h 482"/>
                  <a:gd name="T60" fmla="*/ 204 w 620"/>
                  <a:gd name="T61" fmla="*/ 214 h 482"/>
                  <a:gd name="T62" fmla="*/ 204 w 620"/>
                  <a:gd name="T63" fmla="*/ 178 h 482"/>
                  <a:gd name="T64" fmla="*/ 210 w 620"/>
                  <a:gd name="T65" fmla="*/ 132 h 482"/>
                  <a:gd name="T66" fmla="*/ 222 w 620"/>
                  <a:gd name="T67" fmla="*/ 88 h 482"/>
                  <a:gd name="T68" fmla="*/ 246 w 620"/>
                  <a:gd name="T69" fmla="*/ 58 h 482"/>
                  <a:gd name="T70" fmla="*/ 256 w 620"/>
                  <a:gd name="T71" fmla="*/ 28 h 482"/>
                  <a:gd name="T72" fmla="*/ 280 w 620"/>
                  <a:gd name="T73" fmla="*/ 44 h 482"/>
                  <a:gd name="T74" fmla="*/ 304 w 620"/>
                  <a:gd name="T75" fmla="*/ 52 h 482"/>
                  <a:gd name="T76" fmla="*/ 346 w 620"/>
                  <a:gd name="T77" fmla="*/ 14 h 482"/>
                  <a:gd name="T78" fmla="*/ 386 w 620"/>
                  <a:gd name="T79" fmla="*/ 0 h 482"/>
                  <a:gd name="T80" fmla="*/ 422 w 620"/>
                  <a:gd name="T81" fmla="*/ 30 h 482"/>
                  <a:gd name="T82" fmla="*/ 456 w 620"/>
                  <a:gd name="T83" fmla="*/ 22 h 482"/>
                  <a:gd name="T84" fmla="*/ 498 w 620"/>
                  <a:gd name="T85" fmla="*/ 52 h 482"/>
                  <a:gd name="T86" fmla="*/ 532 w 620"/>
                  <a:gd name="T87" fmla="*/ 82 h 482"/>
                  <a:gd name="T88" fmla="*/ 578 w 620"/>
                  <a:gd name="T89" fmla="*/ 88 h 482"/>
                  <a:gd name="T90" fmla="*/ 614 w 620"/>
                  <a:gd name="T91" fmla="*/ 104 h 482"/>
                  <a:gd name="T92" fmla="*/ 596 w 620"/>
                  <a:gd name="T93" fmla="*/ 148 h 482"/>
                  <a:gd name="T94" fmla="*/ 578 w 620"/>
                  <a:gd name="T95" fmla="*/ 178 h 482"/>
                  <a:gd name="T96" fmla="*/ 602 w 620"/>
                  <a:gd name="T97" fmla="*/ 216 h 48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20"/>
                  <a:gd name="T148" fmla="*/ 0 h 482"/>
                  <a:gd name="T149" fmla="*/ 620 w 620"/>
                  <a:gd name="T150" fmla="*/ 482 h 48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20" h="482">
                    <a:moveTo>
                      <a:pt x="602" y="216"/>
                    </a:moveTo>
                    <a:lnTo>
                      <a:pt x="590" y="216"/>
                    </a:lnTo>
                    <a:lnTo>
                      <a:pt x="578" y="216"/>
                    </a:lnTo>
                    <a:lnTo>
                      <a:pt x="566" y="222"/>
                    </a:lnTo>
                    <a:lnTo>
                      <a:pt x="562" y="238"/>
                    </a:lnTo>
                    <a:lnTo>
                      <a:pt x="562" y="252"/>
                    </a:lnTo>
                    <a:lnTo>
                      <a:pt x="562" y="268"/>
                    </a:lnTo>
                    <a:lnTo>
                      <a:pt x="562" y="282"/>
                    </a:lnTo>
                    <a:lnTo>
                      <a:pt x="562" y="298"/>
                    </a:lnTo>
                    <a:lnTo>
                      <a:pt x="556" y="312"/>
                    </a:lnTo>
                    <a:lnTo>
                      <a:pt x="544" y="320"/>
                    </a:lnTo>
                    <a:lnTo>
                      <a:pt x="538" y="336"/>
                    </a:lnTo>
                    <a:lnTo>
                      <a:pt x="526" y="350"/>
                    </a:lnTo>
                    <a:lnTo>
                      <a:pt x="514" y="342"/>
                    </a:lnTo>
                    <a:lnTo>
                      <a:pt x="502" y="356"/>
                    </a:lnTo>
                    <a:lnTo>
                      <a:pt x="502" y="372"/>
                    </a:lnTo>
                    <a:lnTo>
                      <a:pt x="502" y="380"/>
                    </a:lnTo>
                    <a:lnTo>
                      <a:pt x="502" y="378"/>
                    </a:lnTo>
                    <a:lnTo>
                      <a:pt x="498" y="386"/>
                    </a:lnTo>
                    <a:lnTo>
                      <a:pt x="492" y="402"/>
                    </a:lnTo>
                    <a:lnTo>
                      <a:pt x="486" y="416"/>
                    </a:lnTo>
                    <a:lnTo>
                      <a:pt x="474" y="432"/>
                    </a:lnTo>
                    <a:lnTo>
                      <a:pt x="456" y="438"/>
                    </a:lnTo>
                    <a:lnTo>
                      <a:pt x="446" y="438"/>
                    </a:lnTo>
                    <a:lnTo>
                      <a:pt x="434" y="446"/>
                    </a:lnTo>
                    <a:lnTo>
                      <a:pt x="422" y="446"/>
                    </a:lnTo>
                    <a:lnTo>
                      <a:pt x="410" y="446"/>
                    </a:lnTo>
                    <a:lnTo>
                      <a:pt x="398" y="446"/>
                    </a:lnTo>
                    <a:lnTo>
                      <a:pt x="386" y="438"/>
                    </a:lnTo>
                    <a:lnTo>
                      <a:pt x="374" y="446"/>
                    </a:lnTo>
                    <a:lnTo>
                      <a:pt x="362" y="446"/>
                    </a:lnTo>
                    <a:lnTo>
                      <a:pt x="352" y="462"/>
                    </a:lnTo>
                    <a:lnTo>
                      <a:pt x="350" y="462"/>
                    </a:lnTo>
                    <a:lnTo>
                      <a:pt x="346" y="462"/>
                    </a:lnTo>
                    <a:lnTo>
                      <a:pt x="332" y="462"/>
                    </a:lnTo>
                    <a:lnTo>
                      <a:pt x="322" y="468"/>
                    </a:lnTo>
                    <a:lnTo>
                      <a:pt x="308" y="476"/>
                    </a:lnTo>
                    <a:lnTo>
                      <a:pt x="298" y="482"/>
                    </a:lnTo>
                    <a:lnTo>
                      <a:pt x="286" y="482"/>
                    </a:lnTo>
                    <a:lnTo>
                      <a:pt x="274" y="476"/>
                    </a:lnTo>
                    <a:lnTo>
                      <a:pt x="262" y="482"/>
                    </a:lnTo>
                    <a:lnTo>
                      <a:pt x="250" y="476"/>
                    </a:lnTo>
                    <a:lnTo>
                      <a:pt x="246" y="462"/>
                    </a:lnTo>
                    <a:lnTo>
                      <a:pt x="232" y="454"/>
                    </a:lnTo>
                    <a:lnTo>
                      <a:pt x="238" y="438"/>
                    </a:lnTo>
                    <a:lnTo>
                      <a:pt x="232" y="424"/>
                    </a:lnTo>
                    <a:lnTo>
                      <a:pt x="232" y="408"/>
                    </a:lnTo>
                    <a:lnTo>
                      <a:pt x="222" y="402"/>
                    </a:lnTo>
                    <a:lnTo>
                      <a:pt x="216" y="386"/>
                    </a:lnTo>
                    <a:lnTo>
                      <a:pt x="216" y="372"/>
                    </a:lnTo>
                    <a:lnTo>
                      <a:pt x="216" y="356"/>
                    </a:lnTo>
                    <a:lnTo>
                      <a:pt x="204" y="350"/>
                    </a:lnTo>
                    <a:lnTo>
                      <a:pt x="198" y="334"/>
                    </a:lnTo>
                    <a:lnTo>
                      <a:pt x="192" y="320"/>
                    </a:lnTo>
                    <a:lnTo>
                      <a:pt x="180" y="320"/>
                    </a:lnTo>
                    <a:lnTo>
                      <a:pt x="170" y="326"/>
                    </a:lnTo>
                    <a:lnTo>
                      <a:pt x="156" y="326"/>
                    </a:lnTo>
                    <a:lnTo>
                      <a:pt x="146" y="326"/>
                    </a:lnTo>
                    <a:lnTo>
                      <a:pt x="134" y="342"/>
                    </a:lnTo>
                    <a:lnTo>
                      <a:pt x="122" y="334"/>
                    </a:lnTo>
                    <a:lnTo>
                      <a:pt x="110" y="326"/>
                    </a:lnTo>
                    <a:lnTo>
                      <a:pt x="98" y="334"/>
                    </a:lnTo>
                    <a:lnTo>
                      <a:pt x="92" y="320"/>
                    </a:lnTo>
                    <a:lnTo>
                      <a:pt x="92" y="304"/>
                    </a:lnTo>
                    <a:lnTo>
                      <a:pt x="80" y="304"/>
                    </a:lnTo>
                    <a:lnTo>
                      <a:pt x="70" y="312"/>
                    </a:lnTo>
                    <a:lnTo>
                      <a:pt x="58" y="312"/>
                    </a:lnTo>
                    <a:lnTo>
                      <a:pt x="46" y="304"/>
                    </a:lnTo>
                    <a:lnTo>
                      <a:pt x="34" y="304"/>
                    </a:lnTo>
                    <a:lnTo>
                      <a:pt x="22" y="320"/>
                    </a:lnTo>
                    <a:lnTo>
                      <a:pt x="10" y="326"/>
                    </a:lnTo>
                    <a:lnTo>
                      <a:pt x="0" y="334"/>
                    </a:lnTo>
                    <a:lnTo>
                      <a:pt x="10" y="312"/>
                    </a:lnTo>
                    <a:lnTo>
                      <a:pt x="6" y="298"/>
                    </a:lnTo>
                    <a:lnTo>
                      <a:pt x="10" y="290"/>
                    </a:lnTo>
                    <a:lnTo>
                      <a:pt x="10" y="288"/>
                    </a:lnTo>
                    <a:lnTo>
                      <a:pt x="22" y="282"/>
                    </a:lnTo>
                    <a:lnTo>
                      <a:pt x="22" y="266"/>
                    </a:lnTo>
                    <a:lnTo>
                      <a:pt x="34" y="252"/>
                    </a:lnTo>
                    <a:lnTo>
                      <a:pt x="46" y="244"/>
                    </a:lnTo>
                    <a:lnTo>
                      <a:pt x="58" y="236"/>
                    </a:lnTo>
                    <a:lnTo>
                      <a:pt x="70" y="228"/>
                    </a:lnTo>
                    <a:lnTo>
                      <a:pt x="80" y="228"/>
                    </a:lnTo>
                    <a:lnTo>
                      <a:pt x="92" y="228"/>
                    </a:lnTo>
                    <a:lnTo>
                      <a:pt x="104" y="236"/>
                    </a:lnTo>
                    <a:lnTo>
                      <a:pt x="116" y="228"/>
                    </a:lnTo>
                    <a:lnTo>
                      <a:pt x="128" y="228"/>
                    </a:lnTo>
                    <a:lnTo>
                      <a:pt x="138" y="222"/>
                    </a:lnTo>
                    <a:lnTo>
                      <a:pt x="152" y="228"/>
                    </a:lnTo>
                    <a:lnTo>
                      <a:pt x="174" y="222"/>
                    </a:lnTo>
                    <a:lnTo>
                      <a:pt x="192" y="222"/>
                    </a:lnTo>
                    <a:lnTo>
                      <a:pt x="204" y="214"/>
                    </a:lnTo>
                    <a:lnTo>
                      <a:pt x="210" y="200"/>
                    </a:lnTo>
                    <a:lnTo>
                      <a:pt x="216" y="184"/>
                    </a:lnTo>
                    <a:lnTo>
                      <a:pt x="204" y="178"/>
                    </a:lnTo>
                    <a:lnTo>
                      <a:pt x="210" y="162"/>
                    </a:lnTo>
                    <a:lnTo>
                      <a:pt x="222" y="148"/>
                    </a:lnTo>
                    <a:lnTo>
                      <a:pt x="210" y="132"/>
                    </a:lnTo>
                    <a:lnTo>
                      <a:pt x="204" y="118"/>
                    </a:lnTo>
                    <a:lnTo>
                      <a:pt x="210" y="102"/>
                    </a:lnTo>
                    <a:lnTo>
                      <a:pt x="222" y="88"/>
                    </a:lnTo>
                    <a:lnTo>
                      <a:pt x="232" y="88"/>
                    </a:lnTo>
                    <a:lnTo>
                      <a:pt x="246" y="74"/>
                    </a:lnTo>
                    <a:lnTo>
                      <a:pt x="246" y="58"/>
                    </a:lnTo>
                    <a:lnTo>
                      <a:pt x="246" y="44"/>
                    </a:lnTo>
                    <a:lnTo>
                      <a:pt x="256" y="44"/>
                    </a:lnTo>
                    <a:lnTo>
                      <a:pt x="256" y="28"/>
                    </a:lnTo>
                    <a:lnTo>
                      <a:pt x="268" y="28"/>
                    </a:lnTo>
                    <a:lnTo>
                      <a:pt x="280" y="36"/>
                    </a:lnTo>
                    <a:lnTo>
                      <a:pt x="280" y="44"/>
                    </a:lnTo>
                    <a:lnTo>
                      <a:pt x="286" y="60"/>
                    </a:lnTo>
                    <a:lnTo>
                      <a:pt x="298" y="52"/>
                    </a:lnTo>
                    <a:lnTo>
                      <a:pt x="304" y="52"/>
                    </a:lnTo>
                    <a:lnTo>
                      <a:pt x="322" y="36"/>
                    </a:lnTo>
                    <a:lnTo>
                      <a:pt x="332" y="30"/>
                    </a:lnTo>
                    <a:lnTo>
                      <a:pt x="346" y="14"/>
                    </a:lnTo>
                    <a:lnTo>
                      <a:pt x="356" y="8"/>
                    </a:lnTo>
                    <a:lnTo>
                      <a:pt x="368" y="0"/>
                    </a:lnTo>
                    <a:lnTo>
                      <a:pt x="386" y="0"/>
                    </a:lnTo>
                    <a:lnTo>
                      <a:pt x="398" y="8"/>
                    </a:lnTo>
                    <a:lnTo>
                      <a:pt x="398" y="22"/>
                    </a:lnTo>
                    <a:lnTo>
                      <a:pt x="422" y="30"/>
                    </a:lnTo>
                    <a:lnTo>
                      <a:pt x="432" y="30"/>
                    </a:lnTo>
                    <a:lnTo>
                      <a:pt x="444" y="22"/>
                    </a:lnTo>
                    <a:lnTo>
                      <a:pt x="456" y="22"/>
                    </a:lnTo>
                    <a:lnTo>
                      <a:pt x="468" y="36"/>
                    </a:lnTo>
                    <a:lnTo>
                      <a:pt x="486" y="52"/>
                    </a:lnTo>
                    <a:lnTo>
                      <a:pt x="498" y="52"/>
                    </a:lnTo>
                    <a:lnTo>
                      <a:pt x="508" y="60"/>
                    </a:lnTo>
                    <a:lnTo>
                      <a:pt x="526" y="66"/>
                    </a:lnTo>
                    <a:lnTo>
                      <a:pt x="532" y="82"/>
                    </a:lnTo>
                    <a:lnTo>
                      <a:pt x="550" y="88"/>
                    </a:lnTo>
                    <a:lnTo>
                      <a:pt x="562" y="96"/>
                    </a:lnTo>
                    <a:lnTo>
                      <a:pt x="578" y="88"/>
                    </a:lnTo>
                    <a:lnTo>
                      <a:pt x="584" y="104"/>
                    </a:lnTo>
                    <a:lnTo>
                      <a:pt x="602" y="96"/>
                    </a:lnTo>
                    <a:lnTo>
                      <a:pt x="614" y="104"/>
                    </a:lnTo>
                    <a:lnTo>
                      <a:pt x="620" y="118"/>
                    </a:lnTo>
                    <a:lnTo>
                      <a:pt x="608" y="134"/>
                    </a:lnTo>
                    <a:lnTo>
                      <a:pt x="596" y="148"/>
                    </a:lnTo>
                    <a:lnTo>
                      <a:pt x="584" y="148"/>
                    </a:lnTo>
                    <a:lnTo>
                      <a:pt x="578" y="164"/>
                    </a:lnTo>
                    <a:lnTo>
                      <a:pt x="578" y="178"/>
                    </a:lnTo>
                    <a:lnTo>
                      <a:pt x="590" y="194"/>
                    </a:lnTo>
                    <a:lnTo>
                      <a:pt x="596" y="208"/>
                    </a:lnTo>
                    <a:lnTo>
                      <a:pt x="602" y="2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8" name="Freeform 106"/>
              <p:cNvSpPr>
                <a:spLocks noChangeAspect="1"/>
              </p:cNvSpPr>
              <p:nvPr/>
            </p:nvSpPr>
            <p:spPr bwMode="auto">
              <a:xfrm>
                <a:off x="2892" y="2616"/>
                <a:ext cx="618" cy="484"/>
              </a:xfrm>
              <a:custGeom>
                <a:avLst/>
                <a:gdLst>
                  <a:gd name="T0" fmla="*/ 578 w 618"/>
                  <a:gd name="T1" fmla="*/ 216 h 484"/>
                  <a:gd name="T2" fmla="*/ 560 w 618"/>
                  <a:gd name="T3" fmla="*/ 254 h 484"/>
                  <a:gd name="T4" fmla="*/ 560 w 618"/>
                  <a:gd name="T5" fmla="*/ 298 h 484"/>
                  <a:gd name="T6" fmla="*/ 536 w 618"/>
                  <a:gd name="T7" fmla="*/ 336 h 484"/>
                  <a:gd name="T8" fmla="*/ 502 w 618"/>
                  <a:gd name="T9" fmla="*/ 358 h 484"/>
                  <a:gd name="T10" fmla="*/ 502 w 618"/>
                  <a:gd name="T11" fmla="*/ 380 h 484"/>
                  <a:gd name="T12" fmla="*/ 484 w 618"/>
                  <a:gd name="T13" fmla="*/ 418 h 484"/>
                  <a:gd name="T14" fmla="*/ 444 w 618"/>
                  <a:gd name="T15" fmla="*/ 440 h 484"/>
                  <a:gd name="T16" fmla="*/ 408 w 618"/>
                  <a:gd name="T17" fmla="*/ 446 h 484"/>
                  <a:gd name="T18" fmla="*/ 374 w 618"/>
                  <a:gd name="T19" fmla="*/ 446 h 484"/>
                  <a:gd name="T20" fmla="*/ 350 w 618"/>
                  <a:gd name="T21" fmla="*/ 462 h 484"/>
                  <a:gd name="T22" fmla="*/ 320 w 618"/>
                  <a:gd name="T23" fmla="*/ 470 h 484"/>
                  <a:gd name="T24" fmla="*/ 286 w 618"/>
                  <a:gd name="T25" fmla="*/ 484 h 484"/>
                  <a:gd name="T26" fmla="*/ 250 w 618"/>
                  <a:gd name="T27" fmla="*/ 476 h 484"/>
                  <a:gd name="T28" fmla="*/ 238 w 618"/>
                  <a:gd name="T29" fmla="*/ 440 h 484"/>
                  <a:gd name="T30" fmla="*/ 220 w 618"/>
                  <a:gd name="T31" fmla="*/ 402 h 484"/>
                  <a:gd name="T32" fmla="*/ 216 w 618"/>
                  <a:gd name="T33" fmla="*/ 358 h 484"/>
                  <a:gd name="T34" fmla="*/ 192 w 618"/>
                  <a:gd name="T35" fmla="*/ 320 h 484"/>
                  <a:gd name="T36" fmla="*/ 156 w 618"/>
                  <a:gd name="T37" fmla="*/ 328 h 484"/>
                  <a:gd name="T38" fmla="*/ 122 w 618"/>
                  <a:gd name="T39" fmla="*/ 336 h 484"/>
                  <a:gd name="T40" fmla="*/ 92 w 618"/>
                  <a:gd name="T41" fmla="*/ 320 h 484"/>
                  <a:gd name="T42" fmla="*/ 70 w 618"/>
                  <a:gd name="T43" fmla="*/ 312 h 484"/>
                  <a:gd name="T44" fmla="*/ 34 w 618"/>
                  <a:gd name="T45" fmla="*/ 306 h 484"/>
                  <a:gd name="T46" fmla="*/ 0 w 618"/>
                  <a:gd name="T47" fmla="*/ 336 h 484"/>
                  <a:gd name="T48" fmla="*/ 10 w 618"/>
                  <a:gd name="T49" fmla="*/ 292 h 484"/>
                  <a:gd name="T50" fmla="*/ 22 w 618"/>
                  <a:gd name="T51" fmla="*/ 282 h 484"/>
                  <a:gd name="T52" fmla="*/ 46 w 618"/>
                  <a:gd name="T53" fmla="*/ 246 h 484"/>
                  <a:gd name="T54" fmla="*/ 82 w 618"/>
                  <a:gd name="T55" fmla="*/ 230 h 484"/>
                  <a:gd name="T56" fmla="*/ 116 w 618"/>
                  <a:gd name="T57" fmla="*/ 230 h 484"/>
                  <a:gd name="T58" fmla="*/ 152 w 618"/>
                  <a:gd name="T59" fmla="*/ 230 h 484"/>
                  <a:gd name="T60" fmla="*/ 204 w 618"/>
                  <a:gd name="T61" fmla="*/ 216 h 484"/>
                  <a:gd name="T62" fmla="*/ 204 w 618"/>
                  <a:gd name="T63" fmla="*/ 178 h 484"/>
                  <a:gd name="T64" fmla="*/ 210 w 618"/>
                  <a:gd name="T65" fmla="*/ 134 h 484"/>
                  <a:gd name="T66" fmla="*/ 220 w 618"/>
                  <a:gd name="T67" fmla="*/ 88 h 484"/>
                  <a:gd name="T68" fmla="*/ 244 w 618"/>
                  <a:gd name="T69" fmla="*/ 58 h 484"/>
                  <a:gd name="T70" fmla="*/ 256 w 618"/>
                  <a:gd name="T71" fmla="*/ 30 h 484"/>
                  <a:gd name="T72" fmla="*/ 280 w 618"/>
                  <a:gd name="T73" fmla="*/ 46 h 484"/>
                  <a:gd name="T74" fmla="*/ 302 w 618"/>
                  <a:gd name="T75" fmla="*/ 52 h 484"/>
                  <a:gd name="T76" fmla="*/ 344 w 618"/>
                  <a:gd name="T77" fmla="*/ 16 h 484"/>
                  <a:gd name="T78" fmla="*/ 384 w 618"/>
                  <a:gd name="T79" fmla="*/ 0 h 484"/>
                  <a:gd name="T80" fmla="*/ 420 w 618"/>
                  <a:gd name="T81" fmla="*/ 30 h 484"/>
                  <a:gd name="T82" fmla="*/ 456 w 618"/>
                  <a:gd name="T83" fmla="*/ 22 h 484"/>
                  <a:gd name="T84" fmla="*/ 498 w 618"/>
                  <a:gd name="T85" fmla="*/ 52 h 484"/>
                  <a:gd name="T86" fmla="*/ 530 w 618"/>
                  <a:gd name="T87" fmla="*/ 82 h 484"/>
                  <a:gd name="T88" fmla="*/ 578 w 618"/>
                  <a:gd name="T89" fmla="*/ 90 h 484"/>
                  <a:gd name="T90" fmla="*/ 612 w 618"/>
                  <a:gd name="T91" fmla="*/ 104 h 484"/>
                  <a:gd name="T92" fmla="*/ 596 w 618"/>
                  <a:gd name="T93" fmla="*/ 148 h 484"/>
                  <a:gd name="T94" fmla="*/ 578 w 618"/>
                  <a:gd name="T95" fmla="*/ 180 h 484"/>
                  <a:gd name="T96" fmla="*/ 600 w 618"/>
                  <a:gd name="T97" fmla="*/ 216 h 4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18"/>
                  <a:gd name="T148" fmla="*/ 0 h 484"/>
                  <a:gd name="T149" fmla="*/ 618 w 618"/>
                  <a:gd name="T150" fmla="*/ 484 h 48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18" h="484">
                    <a:moveTo>
                      <a:pt x="600" y="216"/>
                    </a:moveTo>
                    <a:lnTo>
                      <a:pt x="588" y="216"/>
                    </a:lnTo>
                    <a:lnTo>
                      <a:pt x="578" y="216"/>
                    </a:lnTo>
                    <a:lnTo>
                      <a:pt x="566" y="224"/>
                    </a:lnTo>
                    <a:lnTo>
                      <a:pt x="560" y="238"/>
                    </a:lnTo>
                    <a:lnTo>
                      <a:pt x="560" y="254"/>
                    </a:lnTo>
                    <a:lnTo>
                      <a:pt x="560" y="268"/>
                    </a:lnTo>
                    <a:lnTo>
                      <a:pt x="560" y="284"/>
                    </a:lnTo>
                    <a:lnTo>
                      <a:pt x="560" y="298"/>
                    </a:lnTo>
                    <a:lnTo>
                      <a:pt x="554" y="312"/>
                    </a:lnTo>
                    <a:lnTo>
                      <a:pt x="544" y="320"/>
                    </a:lnTo>
                    <a:lnTo>
                      <a:pt x="536" y="336"/>
                    </a:lnTo>
                    <a:lnTo>
                      <a:pt x="524" y="352"/>
                    </a:lnTo>
                    <a:lnTo>
                      <a:pt x="514" y="342"/>
                    </a:lnTo>
                    <a:lnTo>
                      <a:pt x="502" y="358"/>
                    </a:lnTo>
                    <a:lnTo>
                      <a:pt x="502" y="372"/>
                    </a:lnTo>
                    <a:lnTo>
                      <a:pt x="502" y="380"/>
                    </a:lnTo>
                    <a:lnTo>
                      <a:pt x="498" y="388"/>
                    </a:lnTo>
                    <a:lnTo>
                      <a:pt x="490" y="402"/>
                    </a:lnTo>
                    <a:lnTo>
                      <a:pt x="484" y="418"/>
                    </a:lnTo>
                    <a:lnTo>
                      <a:pt x="474" y="432"/>
                    </a:lnTo>
                    <a:lnTo>
                      <a:pt x="456" y="440"/>
                    </a:lnTo>
                    <a:lnTo>
                      <a:pt x="444" y="440"/>
                    </a:lnTo>
                    <a:lnTo>
                      <a:pt x="432" y="446"/>
                    </a:lnTo>
                    <a:lnTo>
                      <a:pt x="420" y="446"/>
                    </a:lnTo>
                    <a:lnTo>
                      <a:pt x="408" y="446"/>
                    </a:lnTo>
                    <a:lnTo>
                      <a:pt x="398" y="446"/>
                    </a:lnTo>
                    <a:lnTo>
                      <a:pt x="384" y="440"/>
                    </a:lnTo>
                    <a:lnTo>
                      <a:pt x="374" y="446"/>
                    </a:lnTo>
                    <a:lnTo>
                      <a:pt x="362" y="446"/>
                    </a:lnTo>
                    <a:lnTo>
                      <a:pt x="350" y="462"/>
                    </a:lnTo>
                    <a:lnTo>
                      <a:pt x="344" y="462"/>
                    </a:lnTo>
                    <a:lnTo>
                      <a:pt x="332" y="462"/>
                    </a:lnTo>
                    <a:lnTo>
                      <a:pt x="320" y="470"/>
                    </a:lnTo>
                    <a:lnTo>
                      <a:pt x="308" y="476"/>
                    </a:lnTo>
                    <a:lnTo>
                      <a:pt x="296" y="484"/>
                    </a:lnTo>
                    <a:lnTo>
                      <a:pt x="286" y="484"/>
                    </a:lnTo>
                    <a:lnTo>
                      <a:pt x="274" y="476"/>
                    </a:lnTo>
                    <a:lnTo>
                      <a:pt x="262" y="484"/>
                    </a:lnTo>
                    <a:lnTo>
                      <a:pt x="250" y="476"/>
                    </a:lnTo>
                    <a:lnTo>
                      <a:pt x="244" y="462"/>
                    </a:lnTo>
                    <a:lnTo>
                      <a:pt x="232" y="454"/>
                    </a:lnTo>
                    <a:lnTo>
                      <a:pt x="238" y="440"/>
                    </a:lnTo>
                    <a:lnTo>
                      <a:pt x="232" y="426"/>
                    </a:lnTo>
                    <a:lnTo>
                      <a:pt x="232" y="410"/>
                    </a:lnTo>
                    <a:lnTo>
                      <a:pt x="220" y="402"/>
                    </a:lnTo>
                    <a:lnTo>
                      <a:pt x="216" y="388"/>
                    </a:lnTo>
                    <a:lnTo>
                      <a:pt x="216" y="372"/>
                    </a:lnTo>
                    <a:lnTo>
                      <a:pt x="216" y="358"/>
                    </a:lnTo>
                    <a:lnTo>
                      <a:pt x="204" y="350"/>
                    </a:lnTo>
                    <a:lnTo>
                      <a:pt x="196" y="336"/>
                    </a:lnTo>
                    <a:lnTo>
                      <a:pt x="192" y="320"/>
                    </a:lnTo>
                    <a:lnTo>
                      <a:pt x="180" y="320"/>
                    </a:lnTo>
                    <a:lnTo>
                      <a:pt x="168" y="328"/>
                    </a:lnTo>
                    <a:lnTo>
                      <a:pt x="156" y="328"/>
                    </a:lnTo>
                    <a:lnTo>
                      <a:pt x="146" y="328"/>
                    </a:lnTo>
                    <a:lnTo>
                      <a:pt x="134" y="342"/>
                    </a:lnTo>
                    <a:lnTo>
                      <a:pt x="122" y="336"/>
                    </a:lnTo>
                    <a:lnTo>
                      <a:pt x="110" y="328"/>
                    </a:lnTo>
                    <a:lnTo>
                      <a:pt x="98" y="336"/>
                    </a:lnTo>
                    <a:lnTo>
                      <a:pt x="92" y="320"/>
                    </a:lnTo>
                    <a:lnTo>
                      <a:pt x="92" y="306"/>
                    </a:lnTo>
                    <a:lnTo>
                      <a:pt x="82" y="306"/>
                    </a:lnTo>
                    <a:lnTo>
                      <a:pt x="70" y="312"/>
                    </a:lnTo>
                    <a:lnTo>
                      <a:pt x="58" y="312"/>
                    </a:lnTo>
                    <a:lnTo>
                      <a:pt x="46" y="306"/>
                    </a:lnTo>
                    <a:lnTo>
                      <a:pt x="34" y="306"/>
                    </a:lnTo>
                    <a:lnTo>
                      <a:pt x="22" y="320"/>
                    </a:lnTo>
                    <a:lnTo>
                      <a:pt x="10" y="328"/>
                    </a:lnTo>
                    <a:lnTo>
                      <a:pt x="0" y="336"/>
                    </a:lnTo>
                    <a:lnTo>
                      <a:pt x="10" y="312"/>
                    </a:lnTo>
                    <a:lnTo>
                      <a:pt x="6" y="298"/>
                    </a:lnTo>
                    <a:lnTo>
                      <a:pt x="10" y="292"/>
                    </a:lnTo>
                    <a:lnTo>
                      <a:pt x="10" y="290"/>
                    </a:lnTo>
                    <a:lnTo>
                      <a:pt x="22" y="282"/>
                    </a:lnTo>
                    <a:lnTo>
                      <a:pt x="22" y="266"/>
                    </a:lnTo>
                    <a:lnTo>
                      <a:pt x="34" y="254"/>
                    </a:lnTo>
                    <a:lnTo>
                      <a:pt x="46" y="246"/>
                    </a:lnTo>
                    <a:lnTo>
                      <a:pt x="58" y="238"/>
                    </a:lnTo>
                    <a:lnTo>
                      <a:pt x="70" y="230"/>
                    </a:lnTo>
                    <a:lnTo>
                      <a:pt x="82" y="230"/>
                    </a:lnTo>
                    <a:lnTo>
                      <a:pt x="92" y="230"/>
                    </a:lnTo>
                    <a:lnTo>
                      <a:pt x="104" y="238"/>
                    </a:lnTo>
                    <a:lnTo>
                      <a:pt x="116" y="230"/>
                    </a:lnTo>
                    <a:lnTo>
                      <a:pt x="128" y="230"/>
                    </a:lnTo>
                    <a:lnTo>
                      <a:pt x="140" y="222"/>
                    </a:lnTo>
                    <a:lnTo>
                      <a:pt x="152" y="230"/>
                    </a:lnTo>
                    <a:lnTo>
                      <a:pt x="174" y="222"/>
                    </a:lnTo>
                    <a:lnTo>
                      <a:pt x="192" y="222"/>
                    </a:lnTo>
                    <a:lnTo>
                      <a:pt x="204" y="216"/>
                    </a:lnTo>
                    <a:lnTo>
                      <a:pt x="210" y="200"/>
                    </a:lnTo>
                    <a:lnTo>
                      <a:pt x="216" y="186"/>
                    </a:lnTo>
                    <a:lnTo>
                      <a:pt x="204" y="178"/>
                    </a:lnTo>
                    <a:lnTo>
                      <a:pt x="210" y="164"/>
                    </a:lnTo>
                    <a:lnTo>
                      <a:pt x="220" y="148"/>
                    </a:lnTo>
                    <a:lnTo>
                      <a:pt x="210" y="134"/>
                    </a:lnTo>
                    <a:lnTo>
                      <a:pt x="204" y="118"/>
                    </a:lnTo>
                    <a:lnTo>
                      <a:pt x="210" y="102"/>
                    </a:lnTo>
                    <a:lnTo>
                      <a:pt x="220" y="88"/>
                    </a:lnTo>
                    <a:lnTo>
                      <a:pt x="232" y="88"/>
                    </a:lnTo>
                    <a:lnTo>
                      <a:pt x="244" y="74"/>
                    </a:lnTo>
                    <a:lnTo>
                      <a:pt x="244" y="58"/>
                    </a:lnTo>
                    <a:lnTo>
                      <a:pt x="244" y="46"/>
                    </a:lnTo>
                    <a:lnTo>
                      <a:pt x="256" y="46"/>
                    </a:lnTo>
                    <a:lnTo>
                      <a:pt x="256" y="30"/>
                    </a:lnTo>
                    <a:lnTo>
                      <a:pt x="268" y="30"/>
                    </a:lnTo>
                    <a:lnTo>
                      <a:pt x="280" y="38"/>
                    </a:lnTo>
                    <a:lnTo>
                      <a:pt x="280" y="46"/>
                    </a:lnTo>
                    <a:lnTo>
                      <a:pt x="286" y="60"/>
                    </a:lnTo>
                    <a:lnTo>
                      <a:pt x="296" y="52"/>
                    </a:lnTo>
                    <a:lnTo>
                      <a:pt x="302" y="52"/>
                    </a:lnTo>
                    <a:lnTo>
                      <a:pt x="320" y="38"/>
                    </a:lnTo>
                    <a:lnTo>
                      <a:pt x="332" y="30"/>
                    </a:lnTo>
                    <a:lnTo>
                      <a:pt x="344" y="16"/>
                    </a:lnTo>
                    <a:lnTo>
                      <a:pt x="356" y="8"/>
                    </a:lnTo>
                    <a:lnTo>
                      <a:pt x="366" y="0"/>
                    </a:lnTo>
                    <a:lnTo>
                      <a:pt x="384" y="0"/>
                    </a:lnTo>
                    <a:lnTo>
                      <a:pt x="398" y="8"/>
                    </a:lnTo>
                    <a:lnTo>
                      <a:pt x="398" y="22"/>
                    </a:lnTo>
                    <a:lnTo>
                      <a:pt x="420" y="30"/>
                    </a:lnTo>
                    <a:lnTo>
                      <a:pt x="432" y="30"/>
                    </a:lnTo>
                    <a:lnTo>
                      <a:pt x="442" y="22"/>
                    </a:lnTo>
                    <a:lnTo>
                      <a:pt x="456" y="22"/>
                    </a:lnTo>
                    <a:lnTo>
                      <a:pt x="466" y="38"/>
                    </a:lnTo>
                    <a:lnTo>
                      <a:pt x="484" y="52"/>
                    </a:lnTo>
                    <a:lnTo>
                      <a:pt x="498" y="52"/>
                    </a:lnTo>
                    <a:lnTo>
                      <a:pt x="508" y="60"/>
                    </a:lnTo>
                    <a:lnTo>
                      <a:pt x="524" y="66"/>
                    </a:lnTo>
                    <a:lnTo>
                      <a:pt x="530" y="82"/>
                    </a:lnTo>
                    <a:lnTo>
                      <a:pt x="548" y="90"/>
                    </a:lnTo>
                    <a:lnTo>
                      <a:pt x="560" y="96"/>
                    </a:lnTo>
                    <a:lnTo>
                      <a:pt x="578" y="90"/>
                    </a:lnTo>
                    <a:lnTo>
                      <a:pt x="584" y="104"/>
                    </a:lnTo>
                    <a:lnTo>
                      <a:pt x="600" y="96"/>
                    </a:lnTo>
                    <a:lnTo>
                      <a:pt x="612" y="104"/>
                    </a:lnTo>
                    <a:lnTo>
                      <a:pt x="618" y="120"/>
                    </a:lnTo>
                    <a:lnTo>
                      <a:pt x="606" y="134"/>
                    </a:lnTo>
                    <a:lnTo>
                      <a:pt x="596" y="148"/>
                    </a:lnTo>
                    <a:lnTo>
                      <a:pt x="584" y="148"/>
                    </a:lnTo>
                    <a:lnTo>
                      <a:pt x="578" y="164"/>
                    </a:lnTo>
                    <a:lnTo>
                      <a:pt x="578" y="180"/>
                    </a:lnTo>
                    <a:lnTo>
                      <a:pt x="588" y="194"/>
                    </a:lnTo>
                    <a:lnTo>
                      <a:pt x="596" y="210"/>
                    </a:lnTo>
                    <a:lnTo>
                      <a:pt x="600" y="2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grpSp>
            <p:nvGrpSpPr>
              <p:cNvPr id="13" name="Group 107"/>
              <p:cNvGrpSpPr>
                <a:grpSpLocks noChangeAspect="1"/>
              </p:cNvGrpSpPr>
              <p:nvPr/>
            </p:nvGrpSpPr>
            <p:grpSpPr bwMode="auto">
              <a:xfrm>
                <a:off x="2892" y="2616"/>
                <a:ext cx="618" cy="484"/>
                <a:chOff x="2892" y="2616"/>
                <a:chExt cx="618" cy="484"/>
              </a:xfrm>
              <a:grpFill/>
            </p:grpSpPr>
            <p:sp>
              <p:nvSpPr>
                <p:cNvPr id="30" name="Freeform 108"/>
                <p:cNvSpPr>
                  <a:spLocks noChangeAspect="1"/>
                </p:cNvSpPr>
                <p:nvPr/>
              </p:nvSpPr>
              <p:spPr bwMode="auto">
                <a:xfrm>
                  <a:off x="2892" y="2616"/>
                  <a:ext cx="618" cy="484"/>
                </a:xfrm>
                <a:custGeom>
                  <a:avLst/>
                  <a:gdLst>
                    <a:gd name="T0" fmla="*/ 578 w 618"/>
                    <a:gd name="T1" fmla="*/ 216 h 484"/>
                    <a:gd name="T2" fmla="*/ 560 w 618"/>
                    <a:gd name="T3" fmla="*/ 254 h 484"/>
                    <a:gd name="T4" fmla="*/ 560 w 618"/>
                    <a:gd name="T5" fmla="*/ 298 h 484"/>
                    <a:gd name="T6" fmla="*/ 536 w 618"/>
                    <a:gd name="T7" fmla="*/ 336 h 484"/>
                    <a:gd name="T8" fmla="*/ 502 w 618"/>
                    <a:gd name="T9" fmla="*/ 358 h 484"/>
                    <a:gd name="T10" fmla="*/ 502 w 618"/>
                    <a:gd name="T11" fmla="*/ 380 h 484"/>
                    <a:gd name="T12" fmla="*/ 484 w 618"/>
                    <a:gd name="T13" fmla="*/ 418 h 484"/>
                    <a:gd name="T14" fmla="*/ 444 w 618"/>
                    <a:gd name="T15" fmla="*/ 440 h 484"/>
                    <a:gd name="T16" fmla="*/ 408 w 618"/>
                    <a:gd name="T17" fmla="*/ 446 h 484"/>
                    <a:gd name="T18" fmla="*/ 374 w 618"/>
                    <a:gd name="T19" fmla="*/ 446 h 484"/>
                    <a:gd name="T20" fmla="*/ 350 w 618"/>
                    <a:gd name="T21" fmla="*/ 462 h 484"/>
                    <a:gd name="T22" fmla="*/ 320 w 618"/>
                    <a:gd name="T23" fmla="*/ 470 h 484"/>
                    <a:gd name="T24" fmla="*/ 286 w 618"/>
                    <a:gd name="T25" fmla="*/ 484 h 484"/>
                    <a:gd name="T26" fmla="*/ 250 w 618"/>
                    <a:gd name="T27" fmla="*/ 476 h 484"/>
                    <a:gd name="T28" fmla="*/ 238 w 618"/>
                    <a:gd name="T29" fmla="*/ 440 h 484"/>
                    <a:gd name="T30" fmla="*/ 220 w 618"/>
                    <a:gd name="T31" fmla="*/ 402 h 484"/>
                    <a:gd name="T32" fmla="*/ 216 w 618"/>
                    <a:gd name="T33" fmla="*/ 358 h 484"/>
                    <a:gd name="T34" fmla="*/ 192 w 618"/>
                    <a:gd name="T35" fmla="*/ 320 h 484"/>
                    <a:gd name="T36" fmla="*/ 156 w 618"/>
                    <a:gd name="T37" fmla="*/ 328 h 484"/>
                    <a:gd name="T38" fmla="*/ 122 w 618"/>
                    <a:gd name="T39" fmla="*/ 336 h 484"/>
                    <a:gd name="T40" fmla="*/ 92 w 618"/>
                    <a:gd name="T41" fmla="*/ 320 h 484"/>
                    <a:gd name="T42" fmla="*/ 70 w 618"/>
                    <a:gd name="T43" fmla="*/ 312 h 484"/>
                    <a:gd name="T44" fmla="*/ 34 w 618"/>
                    <a:gd name="T45" fmla="*/ 306 h 484"/>
                    <a:gd name="T46" fmla="*/ 0 w 618"/>
                    <a:gd name="T47" fmla="*/ 336 h 484"/>
                    <a:gd name="T48" fmla="*/ 10 w 618"/>
                    <a:gd name="T49" fmla="*/ 292 h 484"/>
                    <a:gd name="T50" fmla="*/ 22 w 618"/>
                    <a:gd name="T51" fmla="*/ 282 h 484"/>
                    <a:gd name="T52" fmla="*/ 46 w 618"/>
                    <a:gd name="T53" fmla="*/ 246 h 484"/>
                    <a:gd name="T54" fmla="*/ 82 w 618"/>
                    <a:gd name="T55" fmla="*/ 230 h 484"/>
                    <a:gd name="T56" fmla="*/ 116 w 618"/>
                    <a:gd name="T57" fmla="*/ 230 h 484"/>
                    <a:gd name="T58" fmla="*/ 152 w 618"/>
                    <a:gd name="T59" fmla="*/ 230 h 484"/>
                    <a:gd name="T60" fmla="*/ 204 w 618"/>
                    <a:gd name="T61" fmla="*/ 216 h 484"/>
                    <a:gd name="T62" fmla="*/ 204 w 618"/>
                    <a:gd name="T63" fmla="*/ 178 h 484"/>
                    <a:gd name="T64" fmla="*/ 210 w 618"/>
                    <a:gd name="T65" fmla="*/ 134 h 484"/>
                    <a:gd name="T66" fmla="*/ 220 w 618"/>
                    <a:gd name="T67" fmla="*/ 88 h 484"/>
                    <a:gd name="T68" fmla="*/ 244 w 618"/>
                    <a:gd name="T69" fmla="*/ 58 h 484"/>
                    <a:gd name="T70" fmla="*/ 256 w 618"/>
                    <a:gd name="T71" fmla="*/ 30 h 484"/>
                    <a:gd name="T72" fmla="*/ 280 w 618"/>
                    <a:gd name="T73" fmla="*/ 46 h 484"/>
                    <a:gd name="T74" fmla="*/ 302 w 618"/>
                    <a:gd name="T75" fmla="*/ 52 h 484"/>
                    <a:gd name="T76" fmla="*/ 344 w 618"/>
                    <a:gd name="T77" fmla="*/ 16 h 484"/>
                    <a:gd name="T78" fmla="*/ 384 w 618"/>
                    <a:gd name="T79" fmla="*/ 0 h 484"/>
                    <a:gd name="T80" fmla="*/ 420 w 618"/>
                    <a:gd name="T81" fmla="*/ 30 h 484"/>
                    <a:gd name="T82" fmla="*/ 456 w 618"/>
                    <a:gd name="T83" fmla="*/ 22 h 484"/>
                    <a:gd name="T84" fmla="*/ 498 w 618"/>
                    <a:gd name="T85" fmla="*/ 52 h 484"/>
                    <a:gd name="T86" fmla="*/ 530 w 618"/>
                    <a:gd name="T87" fmla="*/ 82 h 484"/>
                    <a:gd name="T88" fmla="*/ 578 w 618"/>
                    <a:gd name="T89" fmla="*/ 90 h 484"/>
                    <a:gd name="T90" fmla="*/ 612 w 618"/>
                    <a:gd name="T91" fmla="*/ 104 h 484"/>
                    <a:gd name="T92" fmla="*/ 596 w 618"/>
                    <a:gd name="T93" fmla="*/ 148 h 484"/>
                    <a:gd name="T94" fmla="*/ 578 w 618"/>
                    <a:gd name="T95" fmla="*/ 180 h 484"/>
                    <a:gd name="T96" fmla="*/ 600 w 618"/>
                    <a:gd name="T97" fmla="*/ 216 h 48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18"/>
                    <a:gd name="T148" fmla="*/ 0 h 484"/>
                    <a:gd name="T149" fmla="*/ 618 w 618"/>
                    <a:gd name="T150" fmla="*/ 484 h 48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18" h="484">
                      <a:moveTo>
                        <a:pt x="600" y="216"/>
                      </a:moveTo>
                      <a:lnTo>
                        <a:pt x="588" y="216"/>
                      </a:lnTo>
                      <a:lnTo>
                        <a:pt x="578" y="216"/>
                      </a:lnTo>
                      <a:lnTo>
                        <a:pt x="566" y="224"/>
                      </a:lnTo>
                      <a:lnTo>
                        <a:pt x="560" y="238"/>
                      </a:lnTo>
                      <a:lnTo>
                        <a:pt x="560" y="254"/>
                      </a:lnTo>
                      <a:lnTo>
                        <a:pt x="560" y="268"/>
                      </a:lnTo>
                      <a:lnTo>
                        <a:pt x="560" y="284"/>
                      </a:lnTo>
                      <a:lnTo>
                        <a:pt x="560" y="298"/>
                      </a:lnTo>
                      <a:lnTo>
                        <a:pt x="554" y="312"/>
                      </a:lnTo>
                      <a:lnTo>
                        <a:pt x="544" y="320"/>
                      </a:lnTo>
                      <a:lnTo>
                        <a:pt x="536" y="336"/>
                      </a:lnTo>
                      <a:lnTo>
                        <a:pt x="524" y="352"/>
                      </a:lnTo>
                      <a:lnTo>
                        <a:pt x="514" y="342"/>
                      </a:lnTo>
                      <a:lnTo>
                        <a:pt x="502" y="358"/>
                      </a:lnTo>
                      <a:lnTo>
                        <a:pt x="502" y="372"/>
                      </a:lnTo>
                      <a:lnTo>
                        <a:pt x="502" y="380"/>
                      </a:lnTo>
                      <a:lnTo>
                        <a:pt x="498" y="388"/>
                      </a:lnTo>
                      <a:lnTo>
                        <a:pt x="490" y="402"/>
                      </a:lnTo>
                      <a:lnTo>
                        <a:pt x="484" y="418"/>
                      </a:lnTo>
                      <a:lnTo>
                        <a:pt x="474" y="432"/>
                      </a:lnTo>
                      <a:lnTo>
                        <a:pt x="456" y="440"/>
                      </a:lnTo>
                      <a:lnTo>
                        <a:pt x="444" y="440"/>
                      </a:lnTo>
                      <a:lnTo>
                        <a:pt x="432" y="446"/>
                      </a:lnTo>
                      <a:lnTo>
                        <a:pt x="420" y="446"/>
                      </a:lnTo>
                      <a:lnTo>
                        <a:pt x="408" y="446"/>
                      </a:lnTo>
                      <a:lnTo>
                        <a:pt x="398" y="446"/>
                      </a:lnTo>
                      <a:lnTo>
                        <a:pt x="384" y="440"/>
                      </a:lnTo>
                      <a:lnTo>
                        <a:pt x="374" y="446"/>
                      </a:lnTo>
                      <a:lnTo>
                        <a:pt x="362" y="446"/>
                      </a:lnTo>
                      <a:lnTo>
                        <a:pt x="350" y="462"/>
                      </a:lnTo>
                      <a:lnTo>
                        <a:pt x="344" y="462"/>
                      </a:lnTo>
                      <a:lnTo>
                        <a:pt x="332" y="462"/>
                      </a:lnTo>
                      <a:lnTo>
                        <a:pt x="320" y="470"/>
                      </a:lnTo>
                      <a:lnTo>
                        <a:pt x="308" y="476"/>
                      </a:lnTo>
                      <a:lnTo>
                        <a:pt x="296" y="484"/>
                      </a:lnTo>
                      <a:lnTo>
                        <a:pt x="286" y="484"/>
                      </a:lnTo>
                      <a:lnTo>
                        <a:pt x="274" y="476"/>
                      </a:lnTo>
                      <a:lnTo>
                        <a:pt x="262" y="484"/>
                      </a:lnTo>
                      <a:lnTo>
                        <a:pt x="250" y="476"/>
                      </a:lnTo>
                      <a:lnTo>
                        <a:pt x="244" y="462"/>
                      </a:lnTo>
                      <a:lnTo>
                        <a:pt x="232" y="454"/>
                      </a:lnTo>
                      <a:lnTo>
                        <a:pt x="238" y="440"/>
                      </a:lnTo>
                      <a:lnTo>
                        <a:pt x="232" y="426"/>
                      </a:lnTo>
                      <a:lnTo>
                        <a:pt x="232" y="410"/>
                      </a:lnTo>
                      <a:lnTo>
                        <a:pt x="220" y="402"/>
                      </a:lnTo>
                      <a:lnTo>
                        <a:pt x="216" y="388"/>
                      </a:lnTo>
                      <a:lnTo>
                        <a:pt x="216" y="372"/>
                      </a:lnTo>
                      <a:lnTo>
                        <a:pt x="216" y="358"/>
                      </a:lnTo>
                      <a:lnTo>
                        <a:pt x="204" y="350"/>
                      </a:lnTo>
                      <a:lnTo>
                        <a:pt x="196" y="336"/>
                      </a:lnTo>
                      <a:lnTo>
                        <a:pt x="192" y="320"/>
                      </a:lnTo>
                      <a:lnTo>
                        <a:pt x="180" y="320"/>
                      </a:lnTo>
                      <a:lnTo>
                        <a:pt x="168" y="328"/>
                      </a:lnTo>
                      <a:lnTo>
                        <a:pt x="156" y="328"/>
                      </a:lnTo>
                      <a:lnTo>
                        <a:pt x="146" y="328"/>
                      </a:lnTo>
                      <a:lnTo>
                        <a:pt x="134" y="342"/>
                      </a:lnTo>
                      <a:lnTo>
                        <a:pt x="122" y="336"/>
                      </a:lnTo>
                      <a:lnTo>
                        <a:pt x="110" y="328"/>
                      </a:lnTo>
                      <a:lnTo>
                        <a:pt x="98" y="336"/>
                      </a:lnTo>
                      <a:lnTo>
                        <a:pt x="92" y="320"/>
                      </a:lnTo>
                      <a:lnTo>
                        <a:pt x="92" y="306"/>
                      </a:lnTo>
                      <a:lnTo>
                        <a:pt x="82" y="306"/>
                      </a:lnTo>
                      <a:lnTo>
                        <a:pt x="70" y="312"/>
                      </a:lnTo>
                      <a:lnTo>
                        <a:pt x="58" y="312"/>
                      </a:lnTo>
                      <a:lnTo>
                        <a:pt x="46" y="306"/>
                      </a:lnTo>
                      <a:lnTo>
                        <a:pt x="34" y="306"/>
                      </a:lnTo>
                      <a:lnTo>
                        <a:pt x="22" y="320"/>
                      </a:lnTo>
                      <a:lnTo>
                        <a:pt x="10" y="328"/>
                      </a:lnTo>
                      <a:lnTo>
                        <a:pt x="0" y="336"/>
                      </a:lnTo>
                      <a:lnTo>
                        <a:pt x="10" y="312"/>
                      </a:lnTo>
                      <a:lnTo>
                        <a:pt x="6" y="298"/>
                      </a:lnTo>
                      <a:lnTo>
                        <a:pt x="10" y="292"/>
                      </a:lnTo>
                      <a:lnTo>
                        <a:pt x="10" y="290"/>
                      </a:lnTo>
                      <a:lnTo>
                        <a:pt x="22" y="282"/>
                      </a:lnTo>
                      <a:lnTo>
                        <a:pt x="22" y="266"/>
                      </a:lnTo>
                      <a:lnTo>
                        <a:pt x="34" y="254"/>
                      </a:lnTo>
                      <a:lnTo>
                        <a:pt x="46" y="246"/>
                      </a:lnTo>
                      <a:lnTo>
                        <a:pt x="58" y="238"/>
                      </a:lnTo>
                      <a:lnTo>
                        <a:pt x="70" y="230"/>
                      </a:lnTo>
                      <a:lnTo>
                        <a:pt x="82" y="230"/>
                      </a:lnTo>
                      <a:lnTo>
                        <a:pt x="92" y="230"/>
                      </a:lnTo>
                      <a:lnTo>
                        <a:pt x="104" y="238"/>
                      </a:lnTo>
                      <a:lnTo>
                        <a:pt x="116" y="230"/>
                      </a:lnTo>
                      <a:lnTo>
                        <a:pt x="128" y="230"/>
                      </a:lnTo>
                      <a:lnTo>
                        <a:pt x="140" y="222"/>
                      </a:lnTo>
                      <a:lnTo>
                        <a:pt x="152" y="230"/>
                      </a:lnTo>
                      <a:lnTo>
                        <a:pt x="174" y="222"/>
                      </a:lnTo>
                      <a:lnTo>
                        <a:pt x="192" y="222"/>
                      </a:lnTo>
                      <a:lnTo>
                        <a:pt x="204" y="216"/>
                      </a:lnTo>
                      <a:lnTo>
                        <a:pt x="210" y="200"/>
                      </a:lnTo>
                      <a:lnTo>
                        <a:pt x="216" y="186"/>
                      </a:lnTo>
                      <a:lnTo>
                        <a:pt x="204" y="178"/>
                      </a:lnTo>
                      <a:lnTo>
                        <a:pt x="210" y="164"/>
                      </a:lnTo>
                      <a:lnTo>
                        <a:pt x="220" y="148"/>
                      </a:lnTo>
                      <a:lnTo>
                        <a:pt x="210" y="134"/>
                      </a:lnTo>
                      <a:lnTo>
                        <a:pt x="204" y="118"/>
                      </a:lnTo>
                      <a:lnTo>
                        <a:pt x="210" y="102"/>
                      </a:lnTo>
                      <a:lnTo>
                        <a:pt x="220" y="88"/>
                      </a:lnTo>
                      <a:lnTo>
                        <a:pt x="232" y="88"/>
                      </a:lnTo>
                      <a:lnTo>
                        <a:pt x="244" y="74"/>
                      </a:lnTo>
                      <a:lnTo>
                        <a:pt x="244" y="58"/>
                      </a:lnTo>
                      <a:lnTo>
                        <a:pt x="244" y="46"/>
                      </a:lnTo>
                      <a:lnTo>
                        <a:pt x="256" y="46"/>
                      </a:lnTo>
                      <a:lnTo>
                        <a:pt x="256" y="30"/>
                      </a:lnTo>
                      <a:lnTo>
                        <a:pt x="268" y="30"/>
                      </a:lnTo>
                      <a:lnTo>
                        <a:pt x="280" y="38"/>
                      </a:lnTo>
                      <a:lnTo>
                        <a:pt x="280" y="46"/>
                      </a:lnTo>
                      <a:lnTo>
                        <a:pt x="286" y="60"/>
                      </a:lnTo>
                      <a:lnTo>
                        <a:pt x="296" y="52"/>
                      </a:lnTo>
                      <a:lnTo>
                        <a:pt x="302" y="52"/>
                      </a:lnTo>
                      <a:lnTo>
                        <a:pt x="320" y="38"/>
                      </a:lnTo>
                      <a:lnTo>
                        <a:pt x="332" y="30"/>
                      </a:lnTo>
                      <a:lnTo>
                        <a:pt x="344" y="16"/>
                      </a:lnTo>
                      <a:lnTo>
                        <a:pt x="356" y="8"/>
                      </a:lnTo>
                      <a:lnTo>
                        <a:pt x="366" y="0"/>
                      </a:lnTo>
                      <a:lnTo>
                        <a:pt x="384" y="0"/>
                      </a:lnTo>
                      <a:lnTo>
                        <a:pt x="398" y="8"/>
                      </a:lnTo>
                      <a:lnTo>
                        <a:pt x="398" y="22"/>
                      </a:lnTo>
                      <a:lnTo>
                        <a:pt x="420" y="30"/>
                      </a:lnTo>
                      <a:lnTo>
                        <a:pt x="432" y="30"/>
                      </a:lnTo>
                      <a:lnTo>
                        <a:pt x="442" y="22"/>
                      </a:lnTo>
                      <a:lnTo>
                        <a:pt x="456" y="22"/>
                      </a:lnTo>
                      <a:lnTo>
                        <a:pt x="466" y="38"/>
                      </a:lnTo>
                      <a:lnTo>
                        <a:pt x="484" y="52"/>
                      </a:lnTo>
                      <a:lnTo>
                        <a:pt x="498" y="52"/>
                      </a:lnTo>
                      <a:lnTo>
                        <a:pt x="508" y="60"/>
                      </a:lnTo>
                      <a:lnTo>
                        <a:pt x="524" y="66"/>
                      </a:lnTo>
                      <a:lnTo>
                        <a:pt x="530" y="82"/>
                      </a:lnTo>
                      <a:lnTo>
                        <a:pt x="548" y="90"/>
                      </a:lnTo>
                      <a:lnTo>
                        <a:pt x="560" y="96"/>
                      </a:lnTo>
                      <a:lnTo>
                        <a:pt x="578" y="90"/>
                      </a:lnTo>
                      <a:lnTo>
                        <a:pt x="584" y="104"/>
                      </a:lnTo>
                      <a:lnTo>
                        <a:pt x="600" y="96"/>
                      </a:lnTo>
                      <a:lnTo>
                        <a:pt x="612" y="104"/>
                      </a:lnTo>
                      <a:lnTo>
                        <a:pt x="618" y="120"/>
                      </a:lnTo>
                      <a:lnTo>
                        <a:pt x="606" y="134"/>
                      </a:lnTo>
                      <a:lnTo>
                        <a:pt x="596" y="148"/>
                      </a:lnTo>
                      <a:lnTo>
                        <a:pt x="584" y="148"/>
                      </a:lnTo>
                      <a:lnTo>
                        <a:pt x="578" y="164"/>
                      </a:lnTo>
                      <a:lnTo>
                        <a:pt x="578" y="180"/>
                      </a:lnTo>
                      <a:lnTo>
                        <a:pt x="588" y="194"/>
                      </a:lnTo>
                      <a:lnTo>
                        <a:pt x="596" y="210"/>
                      </a:lnTo>
                      <a:lnTo>
                        <a:pt x="600" y="2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  <p:sp>
              <p:nvSpPr>
                <p:cNvPr id="31" name="Freeform 109"/>
                <p:cNvSpPr>
                  <a:spLocks noChangeAspect="1"/>
                </p:cNvSpPr>
                <p:nvPr/>
              </p:nvSpPr>
              <p:spPr bwMode="auto">
                <a:xfrm>
                  <a:off x="2892" y="2616"/>
                  <a:ext cx="618" cy="484"/>
                </a:xfrm>
                <a:custGeom>
                  <a:avLst/>
                  <a:gdLst>
                    <a:gd name="T0" fmla="*/ 578 w 618"/>
                    <a:gd name="T1" fmla="*/ 216 h 484"/>
                    <a:gd name="T2" fmla="*/ 560 w 618"/>
                    <a:gd name="T3" fmla="*/ 254 h 484"/>
                    <a:gd name="T4" fmla="*/ 560 w 618"/>
                    <a:gd name="T5" fmla="*/ 298 h 484"/>
                    <a:gd name="T6" fmla="*/ 536 w 618"/>
                    <a:gd name="T7" fmla="*/ 336 h 484"/>
                    <a:gd name="T8" fmla="*/ 502 w 618"/>
                    <a:gd name="T9" fmla="*/ 358 h 484"/>
                    <a:gd name="T10" fmla="*/ 502 w 618"/>
                    <a:gd name="T11" fmla="*/ 380 h 484"/>
                    <a:gd name="T12" fmla="*/ 484 w 618"/>
                    <a:gd name="T13" fmla="*/ 418 h 484"/>
                    <a:gd name="T14" fmla="*/ 444 w 618"/>
                    <a:gd name="T15" fmla="*/ 440 h 484"/>
                    <a:gd name="T16" fmla="*/ 408 w 618"/>
                    <a:gd name="T17" fmla="*/ 446 h 484"/>
                    <a:gd name="T18" fmla="*/ 374 w 618"/>
                    <a:gd name="T19" fmla="*/ 446 h 484"/>
                    <a:gd name="T20" fmla="*/ 350 w 618"/>
                    <a:gd name="T21" fmla="*/ 462 h 484"/>
                    <a:gd name="T22" fmla="*/ 320 w 618"/>
                    <a:gd name="T23" fmla="*/ 470 h 484"/>
                    <a:gd name="T24" fmla="*/ 286 w 618"/>
                    <a:gd name="T25" fmla="*/ 484 h 484"/>
                    <a:gd name="T26" fmla="*/ 250 w 618"/>
                    <a:gd name="T27" fmla="*/ 476 h 484"/>
                    <a:gd name="T28" fmla="*/ 238 w 618"/>
                    <a:gd name="T29" fmla="*/ 440 h 484"/>
                    <a:gd name="T30" fmla="*/ 220 w 618"/>
                    <a:gd name="T31" fmla="*/ 402 h 484"/>
                    <a:gd name="T32" fmla="*/ 216 w 618"/>
                    <a:gd name="T33" fmla="*/ 358 h 484"/>
                    <a:gd name="T34" fmla="*/ 192 w 618"/>
                    <a:gd name="T35" fmla="*/ 320 h 484"/>
                    <a:gd name="T36" fmla="*/ 156 w 618"/>
                    <a:gd name="T37" fmla="*/ 328 h 484"/>
                    <a:gd name="T38" fmla="*/ 122 w 618"/>
                    <a:gd name="T39" fmla="*/ 336 h 484"/>
                    <a:gd name="T40" fmla="*/ 92 w 618"/>
                    <a:gd name="T41" fmla="*/ 320 h 484"/>
                    <a:gd name="T42" fmla="*/ 70 w 618"/>
                    <a:gd name="T43" fmla="*/ 312 h 484"/>
                    <a:gd name="T44" fmla="*/ 34 w 618"/>
                    <a:gd name="T45" fmla="*/ 306 h 484"/>
                    <a:gd name="T46" fmla="*/ 0 w 618"/>
                    <a:gd name="T47" fmla="*/ 336 h 484"/>
                    <a:gd name="T48" fmla="*/ 10 w 618"/>
                    <a:gd name="T49" fmla="*/ 292 h 484"/>
                    <a:gd name="T50" fmla="*/ 22 w 618"/>
                    <a:gd name="T51" fmla="*/ 282 h 484"/>
                    <a:gd name="T52" fmla="*/ 46 w 618"/>
                    <a:gd name="T53" fmla="*/ 246 h 484"/>
                    <a:gd name="T54" fmla="*/ 82 w 618"/>
                    <a:gd name="T55" fmla="*/ 230 h 484"/>
                    <a:gd name="T56" fmla="*/ 116 w 618"/>
                    <a:gd name="T57" fmla="*/ 230 h 484"/>
                    <a:gd name="T58" fmla="*/ 152 w 618"/>
                    <a:gd name="T59" fmla="*/ 230 h 484"/>
                    <a:gd name="T60" fmla="*/ 204 w 618"/>
                    <a:gd name="T61" fmla="*/ 216 h 484"/>
                    <a:gd name="T62" fmla="*/ 204 w 618"/>
                    <a:gd name="T63" fmla="*/ 178 h 484"/>
                    <a:gd name="T64" fmla="*/ 210 w 618"/>
                    <a:gd name="T65" fmla="*/ 134 h 484"/>
                    <a:gd name="T66" fmla="*/ 220 w 618"/>
                    <a:gd name="T67" fmla="*/ 88 h 484"/>
                    <a:gd name="T68" fmla="*/ 244 w 618"/>
                    <a:gd name="T69" fmla="*/ 58 h 484"/>
                    <a:gd name="T70" fmla="*/ 256 w 618"/>
                    <a:gd name="T71" fmla="*/ 30 h 484"/>
                    <a:gd name="T72" fmla="*/ 280 w 618"/>
                    <a:gd name="T73" fmla="*/ 46 h 484"/>
                    <a:gd name="T74" fmla="*/ 302 w 618"/>
                    <a:gd name="T75" fmla="*/ 52 h 484"/>
                    <a:gd name="T76" fmla="*/ 344 w 618"/>
                    <a:gd name="T77" fmla="*/ 16 h 484"/>
                    <a:gd name="T78" fmla="*/ 384 w 618"/>
                    <a:gd name="T79" fmla="*/ 0 h 484"/>
                    <a:gd name="T80" fmla="*/ 420 w 618"/>
                    <a:gd name="T81" fmla="*/ 30 h 484"/>
                    <a:gd name="T82" fmla="*/ 456 w 618"/>
                    <a:gd name="T83" fmla="*/ 22 h 484"/>
                    <a:gd name="T84" fmla="*/ 498 w 618"/>
                    <a:gd name="T85" fmla="*/ 52 h 484"/>
                    <a:gd name="T86" fmla="*/ 530 w 618"/>
                    <a:gd name="T87" fmla="*/ 82 h 484"/>
                    <a:gd name="T88" fmla="*/ 578 w 618"/>
                    <a:gd name="T89" fmla="*/ 90 h 484"/>
                    <a:gd name="T90" fmla="*/ 612 w 618"/>
                    <a:gd name="T91" fmla="*/ 104 h 484"/>
                    <a:gd name="T92" fmla="*/ 596 w 618"/>
                    <a:gd name="T93" fmla="*/ 148 h 484"/>
                    <a:gd name="T94" fmla="*/ 578 w 618"/>
                    <a:gd name="T95" fmla="*/ 180 h 484"/>
                    <a:gd name="T96" fmla="*/ 600 w 618"/>
                    <a:gd name="T97" fmla="*/ 216 h 48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18"/>
                    <a:gd name="T148" fmla="*/ 0 h 484"/>
                    <a:gd name="T149" fmla="*/ 618 w 618"/>
                    <a:gd name="T150" fmla="*/ 484 h 48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18" h="484">
                      <a:moveTo>
                        <a:pt x="600" y="216"/>
                      </a:moveTo>
                      <a:lnTo>
                        <a:pt x="588" y="216"/>
                      </a:lnTo>
                      <a:lnTo>
                        <a:pt x="578" y="216"/>
                      </a:lnTo>
                      <a:lnTo>
                        <a:pt x="566" y="224"/>
                      </a:lnTo>
                      <a:lnTo>
                        <a:pt x="560" y="238"/>
                      </a:lnTo>
                      <a:lnTo>
                        <a:pt x="560" y="254"/>
                      </a:lnTo>
                      <a:lnTo>
                        <a:pt x="560" y="268"/>
                      </a:lnTo>
                      <a:lnTo>
                        <a:pt x="560" y="284"/>
                      </a:lnTo>
                      <a:lnTo>
                        <a:pt x="560" y="298"/>
                      </a:lnTo>
                      <a:lnTo>
                        <a:pt x="554" y="312"/>
                      </a:lnTo>
                      <a:lnTo>
                        <a:pt x="544" y="320"/>
                      </a:lnTo>
                      <a:lnTo>
                        <a:pt x="536" y="336"/>
                      </a:lnTo>
                      <a:lnTo>
                        <a:pt x="524" y="352"/>
                      </a:lnTo>
                      <a:lnTo>
                        <a:pt x="514" y="342"/>
                      </a:lnTo>
                      <a:lnTo>
                        <a:pt x="502" y="358"/>
                      </a:lnTo>
                      <a:lnTo>
                        <a:pt x="502" y="372"/>
                      </a:lnTo>
                      <a:lnTo>
                        <a:pt x="502" y="380"/>
                      </a:lnTo>
                      <a:lnTo>
                        <a:pt x="498" y="388"/>
                      </a:lnTo>
                      <a:lnTo>
                        <a:pt x="490" y="402"/>
                      </a:lnTo>
                      <a:lnTo>
                        <a:pt x="484" y="418"/>
                      </a:lnTo>
                      <a:lnTo>
                        <a:pt x="474" y="432"/>
                      </a:lnTo>
                      <a:lnTo>
                        <a:pt x="456" y="440"/>
                      </a:lnTo>
                      <a:lnTo>
                        <a:pt x="444" y="440"/>
                      </a:lnTo>
                      <a:lnTo>
                        <a:pt x="432" y="446"/>
                      </a:lnTo>
                      <a:lnTo>
                        <a:pt x="420" y="446"/>
                      </a:lnTo>
                      <a:lnTo>
                        <a:pt x="408" y="446"/>
                      </a:lnTo>
                      <a:lnTo>
                        <a:pt x="398" y="446"/>
                      </a:lnTo>
                      <a:lnTo>
                        <a:pt x="384" y="440"/>
                      </a:lnTo>
                      <a:lnTo>
                        <a:pt x="374" y="446"/>
                      </a:lnTo>
                      <a:lnTo>
                        <a:pt x="362" y="446"/>
                      </a:lnTo>
                      <a:lnTo>
                        <a:pt x="350" y="462"/>
                      </a:lnTo>
                      <a:lnTo>
                        <a:pt x="344" y="462"/>
                      </a:lnTo>
                      <a:lnTo>
                        <a:pt x="332" y="462"/>
                      </a:lnTo>
                      <a:lnTo>
                        <a:pt x="320" y="470"/>
                      </a:lnTo>
                      <a:lnTo>
                        <a:pt x="308" y="476"/>
                      </a:lnTo>
                      <a:lnTo>
                        <a:pt x="296" y="484"/>
                      </a:lnTo>
                      <a:lnTo>
                        <a:pt x="286" y="484"/>
                      </a:lnTo>
                      <a:lnTo>
                        <a:pt x="274" y="476"/>
                      </a:lnTo>
                      <a:lnTo>
                        <a:pt x="262" y="484"/>
                      </a:lnTo>
                      <a:lnTo>
                        <a:pt x="250" y="476"/>
                      </a:lnTo>
                      <a:lnTo>
                        <a:pt x="244" y="462"/>
                      </a:lnTo>
                      <a:lnTo>
                        <a:pt x="232" y="454"/>
                      </a:lnTo>
                      <a:lnTo>
                        <a:pt x="238" y="440"/>
                      </a:lnTo>
                      <a:lnTo>
                        <a:pt x="232" y="426"/>
                      </a:lnTo>
                      <a:lnTo>
                        <a:pt x="232" y="410"/>
                      </a:lnTo>
                      <a:lnTo>
                        <a:pt x="220" y="402"/>
                      </a:lnTo>
                      <a:lnTo>
                        <a:pt x="216" y="388"/>
                      </a:lnTo>
                      <a:lnTo>
                        <a:pt x="216" y="372"/>
                      </a:lnTo>
                      <a:lnTo>
                        <a:pt x="216" y="358"/>
                      </a:lnTo>
                      <a:lnTo>
                        <a:pt x="204" y="350"/>
                      </a:lnTo>
                      <a:lnTo>
                        <a:pt x="196" y="336"/>
                      </a:lnTo>
                      <a:lnTo>
                        <a:pt x="192" y="320"/>
                      </a:lnTo>
                      <a:lnTo>
                        <a:pt x="180" y="320"/>
                      </a:lnTo>
                      <a:lnTo>
                        <a:pt x="168" y="328"/>
                      </a:lnTo>
                      <a:lnTo>
                        <a:pt x="156" y="328"/>
                      </a:lnTo>
                      <a:lnTo>
                        <a:pt x="146" y="328"/>
                      </a:lnTo>
                      <a:lnTo>
                        <a:pt x="134" y="342"/>
                      </a:lnTo>
                      <a:lnTo>
                        <a:pt x="122" y="336"/>
                      </a:lnTo>
                      <a:lnTo>
                        <a:pt x="110" y="328"/>
                      </a:lnTo>
                      <a:lnTo>
                        <a:pt x="98" y="336"/>
                      </a:lnTo>
                      <a:lnTo>
                        <a:pt x="92" y="320"/>
                      </a:lnTo>
                      <a:lnTo>
                        <a:pt x="92" y="306"/>
                      </a:lnTo>
                      <a:lnTo>
                        <a:pt x="82" y="306"/>
                      </a:lnTo>
                      <a:lnTo>
                        <a:pt x="70" y="312"/>
                      </a:lnTo>
                      <a:lnTo>
                        <a:pt x="58" y="312"/>
                      </a:lnTo>
                      <a:lnTo>
                        <a:pt x="46" y="306"/>
                      </a:lnTo>
                      <a:lnTo>
                        <a:pt x="34" y="306"/>
                      </a:lnTo>
                      <a:lnTo>
                        <a:pt x="22" y="320"/>
                      </a:lnTo>
                      <a:lnTo>
                        <a:pt x="10" y="328"/>
                      </a:lnTo>
                      <a:lnTo>
                        <a:pt x="0" y="336"/>
                      </a:lnTo>
                      <a:lnTo>
                        <a:pt x="10" y="312"/>
                      </a:lnTo>
                      <a:lnTo>
                        <a:pt x="6" y="298"/>
                      </a:lnTo>
                      <a:lnTo>
                        <a:pt x="10" y="292"/>
                      </a:lnTo>
                      <a:lnTo>
                        <a:pt x="10" y="290"/>
                      </a:lnTo>
                      <a:lnTo>
                        <a:pt x="22" y="282"/>
                      </a:lnTo>
                      <a:lnTo>
                        <a:pt x="22" y="266"/>
                      </a:lnTo>
                      <a:lnTo>
                        <a:pt x="34" y="254"/>
                      </a:lnTo>
                      <a:lnTo>
                        <a:pt x="46" y="246"/>
                      </a:lnTo>
                      <a:lnTo>
                        <a:pt x="58" y="238"/>
                      </a:lnTo>
                      <a:lnTo>
                        <a:pt x="70" y="230"/>
                      </a:lnTo>
                      <a:lnTo>
                        <a:pt x="82" y="230"/>
                      </a:lnTo>
                      <a:lnTo>
                        <a:pt x="92" y="230"/>
                      </a:lnTo>
                      <a:lnTo>
                        <a:pt x="104" y="238"/>
                      </a:lnTo>
                      <a:lnTo>
                        <a:pt x="116" y="230"/>
                      </a:lnTo>
                      <a:lnTo>
                        <a:pt x="128" y="230"/>
                      </a:lnTo>
                      <a:lnTo>
                        <a:pt x="140" y="222"/>
                      </a:lnTo>
                      <a:lnTo>
                        <a:pt x="152" y="230"/>
                      </a:lnTo>
                      <a:lnTo>
                        <a:pt x="174" y="222"/>
                      </a:lnTo>
                      <a:lnTo>
                        <a:pt x="192" y="222"/>
                      </a:lnTo>
                      <a:lnTo>
                        <a:pt x="204" y="216"/>
                      </a:lnTo>
                      <a:lnTo>
                        <a:pt x="210" y="200"/>
                      </a:lnTo>
                      <a:lnTo>
                        <a:pt x="216" y="186"/>
                      </a:lnTo>
                      <a:lnTo>
                        <a:pt x="204" y="178"/>
                      </a:lnTo>
                      <a:lnTo>
                        <a:pt x="210" y="164"/>
                      </a:lnTo>
                      <a:lnTo>
                        <a:pt x="220" y="148"/>
                      </a:lnTo>
                      <a:lnTo>
                        <a:pt x="210" y="134"/>
                      </a:lnTo>
                      <a:lnTo>
                        <a:pt x="204" y="118"/>
                      </a:lnTo>
                      <a:lnTo>
                        <a:pt x="210" y="102"/>
                      </a:lnTo>
                      <a:lnTo>
                        <a:pt x="220" y="88"/>
                      </a:lnTo>
                      <a:lnTo>
                        <a:pt x="232" y="88"/>
                      </a:lnTo>
                      <a:lnTo>
                        <a:pt x="244" y="74"/>
                      </a:lnTo>
                      <a:lnTo>
                        <a:pt x="244" y="58"/>
                      </a:lnTo>
                      <a:lnTo>
                        <a:pt x="244" y="46"/>
                      </a:lnTo>
                      <a:lnTo>
                        <a:pt x="256" y="46"/>
                      </a:lnTo>
                      <a:lnTo>
                        <a:pt x="256" y="30"/>
                      </a:lnTo>
                      <a:lnTo>
                        <a:pt x="268" y="30"/>
                      </a:lnTo>
                      <a:lnTo>
                        <a:pt x="280" y="38"/>
                      </a:lnTo>
                      <a:lnTo>
                        <a:pt x="280" y="46"/>
                      </a:lnTo>
                      <a:lnTo>
                        <a:pt x="286" y="60"/>
                      </a:lnTo>
                      <a:lnTo>
                        <a:pt x="296" y="52"/>
                      </a:lnTo>
                      <a:lnTo>
                        <a:pt x="302" y="52"/>
                      </a:lnTo>
                      <a:lnTo>
                        <a:pt x="320" y="38"/>
                      </a:lnTo>
                      <a:lnTo>
                        <a:pt x="332" y="30"/>
                      </a:lnTo>
                      <a:lnTo>
                        <a:pt x="344" y="16"/>
                      </a:lnTo>
                      <a:lnTo>
                        <a:pt x="356" y="8"/>
                      </a:lnTo>
                      <a:lnTo>
                        <a:pt x="366" y="0"/>
                      </a:lnTo>
                      <a:lnTo>
                        <a:pt x="384" y="0"/>
                      </a:lnTo>
                      <a:lnTo>
                        <a:pt x="398" y="8"/>
                      </a:lnTo>
                      <a:lnTo>
                        <a:pt x="398" y="22"/>
                      </a:lnTo>
                      <a:lnTo>
                        <a:pt x="420" y="30"/>
                      </a:lnTo>
                      <a:lnTo>
                        <a:pt x="432" y="30"/>
                      </a:lnTo>
                      <a:lnTo>
                        <a:pt x="442" y="22"/>
                      </a:lnTo>
                      <a:lnTo>
                        <a:pt x="456" y="22"/>
                      </a:lnTo>
                      <a:lnTo>
                        <a:pt x="466" y="38"/>
                      </a:lnTo>
                      <a:lnTo>
                        <a:pt x="484" y="52"/>
                      </a:lnTo>
                      <a:lnTo>
                        <a:pt x="498" y="52"/>
                      </a:lnTo>
                      <a:lnTo>
                        <a:pt x="508" y="60"/>
                      </a:lnTo>
                      <a:lnTo>
                        <a:pt x="524" y="66"/>
                      </a:lnTo>
                      <a:lnTo>
                        <a:pt x="530" y="82"/>
                      </a:lnTo>
                      <a:lnTo>
                        <a:pt x="548" y="90"/>
                      </a:lnTo>
                      <a:lnTo>
                        <a:pt x="560" y="96"/>
                      </a:lnTo>
                      <a:lnTo>
                        <a:pt x="578" y="90"/>
                      </a:lnTo>
                      <a:lnTo>
                        <a:pt x="584" y="104"/>
                      </a:lnTo>
                      <a:lnTo>
                        <a:pt x="600" y="96"/>
                      </a:lnTo>
                      <a:lnTo>
                        <a:pt x="612" y="104"/>
                      </a:lnTo>
                      <a:lnTo>
                        <a:pt x="618" y="120"/>
                      </a:lnTo>
                      <a:lnTo>
                        <a:pt x="606" y="134"/>
                      </a:lnTo>
                      <a:lnTo>
                        <a:pt x="596" y="148"/>
                      </a:lnTo>
                      <a:lnTo>
                        <a:pt x="584" y="148"/>
                      </a:lnTo>
                      <a:lnTo>
                        <a:pt x="578" y="164"/>
                      </a:lnTo>
                      <a:lnTo>
                        <a:pt x="578" y="180"/>
                      </a:lnTo>
                      <a:lnTo>
                        <a:pt x="588" y="194"/>
                      </a:lnTo>
                      <a:lnTo>
                        <a:pt x="596" y="210"/>
                      </a:lnTo>
                      <a:lnTo>
                        <a:pt x="600" y="216"/>
                      </a:lnTo>
                    </a:path>
                  </a:pathLst>
                </a:custGeom>
                <a:grp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</p:grpSp>
        </p:grpSp>
      </p:grpSp>
      <p:grpSp>
        <p:nvGrpSpPr>
          <p:cNvPr id="14" name="Group 35"/>
          <p:cNvGrpSpPr>
            <a:grpSpLocks/>
          </p:cNvGrpSpPr>
          <p:nvPr/>
        </p:nvGrpSpPr>
        <p:grpSpPr bwMode="auto">
          <a:xfrm>
            <a:off x="3703639" y="3348040"/>
            <a:ext cx="1133475" cy="1660525"/>
            <a:chOff x="2357" y="1963"/>
            <a:chExt cx="714" cy="1046"/>
          </a:xfrm>
        </p:grpSpPr>
        <p:grpSp>
          <p:nvGrpSpPr>
            <p:cNvPr id="36018" name="Group 40"/>
            <p:cNvGrpSpPr>
              <a:grpSpLocks noChangeAspect="1"/>
            </p:cNvGrpSpPr>
            <p:nvPr/>
          </p:nvGrpSpPr>
          <p:grpSpPr bwMode="auto">
            <a:xfrm>
              <a:off x="2357" y="1963"/>
              <a:ext cx="714" cy="655"/>
              <a:chOff x="2306" y="2226"/>
              <a:chExt cx="650" cy="596"/>
            </a:xfrm>
          </p:grpSpPr>
          <p:sp>
            <p:nvSpPr>
              <p:cNvPr id="36026" name="Freeform 41"/>
              <p:cNvSpPr>
                <a:spLocks noChangeAspect="1"/>
              </p:cNvSpPr>
              <p:nvPr/>
            </p:nvSpPr>
            <p:spPr bwMode="auto">
              <a:xfrm>
                <a:off x="2306" y="2226"/>
                <a:ext cx="640" cy="586"/>
              </a:xfrm>
              <a:custGeom>
                <a:avLst/>
                <a:gdLst>
                  <a:gd name="T0" fmla="*/ 182 w 640"/>
                  <a:gd name="T1" fmla="*/ 30 h 586"/>
                  <a:gd name="T2" fmla="*/ 170 w 640"/>
                  <a:gd name="T3" fmla="*/ 66 h 586"/>
                  <a:gd name="T4" fmla="*/ 122 w 640"/>
                  <a:gd name="T5" fmla="*/ 74 h 586"/>
                  <a:gd name="T6" fmla="*/ 76 w 640"/>
                  <a:gd name="T7" fmla="*/ 66 h 586"/>
                  <a:gd name="T8" fmla="*/ 30 w 640"/>
                  <a:gd name="T9" fmla="*/ 74 h 586"/>
                  <a:gd name="T10" fmla="*/ 0 w 640"/>
                  <a:gd name="T11" fmla="*/ 74 h 586"/>
                  <a:gd name="T12" fmla="*/ 2 w 640"/>
                  <a:gd name="T13" fmla="*/ 96 h 586"/>
                  <a:gd name="T14" fmla="*/ 8 w 640"/>
                  <a:gd name="T15" fmla="*/ 142 h 586"/>
                  <a:gd name="T16" fmla="*/ 18 w 640"/>
                  <a:gd name="T17" fmla="*/ 186 h 586"/>
                  <a:gd name="T18" fmla="*/ 54 w 640"/>
                  <a:gd name="T19" fmla="*/ 208 h 586"/>
                  <a:gd name="T20" fmla="*/ 82 w 640"/>
                  <a:gd name="T21" fmla="*/ 216 h 586"/>
                  <a:gd name="T22" fmla="*/ 88 w 640"/>
                  <a:gd name="T23" fmla="*/ 244 h 586"/>
                  <a:gd name="T24" fmla="*/ 100 w 640"/>
                  <a:gd name="T25" fmla="*/ 290 h 586"/>
                  <a:gd name="T26" fmla="*/ 78 w 640"/>
                  <a:gd name="T27" fmla="*/ 318 h 586"/>
                  <a:gd name="T28" fmla="*/ 54 w 640"/>
                  <a:gd name="T29" fmla="*/ 356 h 586"/>
                  <a:gd name="T30" fmla="*/ 70 w 640"/>
                  <a:gd name="T31" fmla="*/ 378 h 586"/>
                  <a:gd name="T32" fmla="*/ 64 w 640"/>
                  <a:gd name="T33" fmla="*/ 430 h 586"/>
                  <a:gd name="T34" fmla="*/ 70 w 640"/>
                  <a:gd name="T35" fmla="*/ 474 h 586"/>
                  <a:gd name="T36" fmla="*/ 116 w 640"/>
                  <a:gd name="T37" fmla="*/ 482 h 586"/>
                  <a:gd name="T38" fmla="*/ 152 w 640"/>
                  <a:gd name="T39" fmla="*/ 488 h 586"/>
                  <a:gd name="T40" fmla="*/ 182 w 640"/>
                  <a:gd name="T41" fmla="*/ 512 h 586"/>
                  <a:gd name="T42" fmla="*/ 198 w 640"/>
                  <a:gd name="T43" fmla="*/ 548 h 586"/>
                  <a:gd name="T44" fmla="*/ 216 w 640"/>
                  <a:gd name="T45" fmla="*/ 578 h 586"/>
                  <a:gd name="T46" fmla="*/ 246 w 640"/>
                  <a:gd name="T47" fmla="*/ 572 h 586"/>
                  <a:gd name="T48" fmla="*/ 280 w 640"/>
                  <a:gd name="T49" fmla="*/ 542 h 586"/>
                  <a:gd name="T50" fmla="*/ 322 w 640"/>
                  <a:gd name="T51" fmla="*/ 542 h 586"/>
                  <a:gd name="T52" fmla="*/ 362 w 640"/>
                  <a:gd name="T53" fmla="*/ 556 h 586"/>
                  <a:gd name="T54" fmla="*/ 404 w 640"/>
                  <a:gd name="T55" fmla="*/ 556 h 586"/>
                  <a:gd name="T56" fmla="*/ 446 w 640"/>
                  <a:gd name="T57" fmla="*/ 542 h 586"/>
                  <a:gd name="T58" fmla="*/ 446 w 640"/>
                  <a:gd name="T59" fmla="*/ 586 h 586"/>
                  <a:gd name="T60" fmla="*/ 476 w 640"/>
                  <a:gd name="T61" fmla="*/ 572 h 586"/>
                  <a:gd name="T62" fmla="*/ 486 w 640"/>
                  <a:gd name="T63" fmla="*/ 526 h 586"/>
                  <a:gd name="T64" fmla="*/ 510 w 640"/>
                  <a:gd name="T65" fmla="*/ 482 h 586"/>
                  <a:gd name="T66" fmla="*/ 540 w 640"/>
                  <a:gd name="T67" fmla="*/ 460 h 586"/>
                  <a:gd name="T68" fmla="*/ 564 w 640"/>
                  <a:gd name="T69" fmla="*/ 422 h 586"/>
                  <a:gd name="T70" fmla="*/ 592 w 640"/>
                  <a:gd name="T71" fmla="*/ 400 h 586"/>
                  <a:gd name="T72" fmla="*/ 610 w 640"/>
                  <a:gd name="T73" fmla="*/ 356 h 586"/>
                  <a:gd name="T74" fmla="*/ 614 w 640"/>
                  <a:gd name="T75" fmla="*/ 312 h 586"/>
                  <a:gd name="T76" fmla="*/ 610 w 640"/>
                  <a:gd name="T77" fmla="*/ 266 h 586"/>
                  <a:gd name="T78" fmla="*/ 614 w 640"/>
                  <a:gd name="T79" fmla="*/ 222 h 586"/>
                  <a:gd name="T80" fmla="*/ 610 w 640"/>
                  <a:gd name="T81" fmla="*/ 178 h 586"/>
                  <a:gd name="T82" fmla="*/ 626 w 640"/>
                  <a:gd name="T83" fmla="*/ 142 h 586"/>
                  <a:gd name="T84" fmla="*/ 628 w 640"/>
                  <a:gd name="T85" fmla="*/ 126 h 586"/>
                  <a:gd name="T86" fmla="*/ 576 w 640"/>
                  <a:gd name="T87" fmla="*/ 134 h 586"/>
                  <a:gd name="T88" fmla="*/ 522 w 640"/>
                  <a:gd name="T89" fmla="*/ 126 h 586"/>
                  <a:gd name="T90" fmla="*/ 464 w 640"/>
                  <a:gd name="T91" fmla="*/ 126 h 586"/>
                  <a:gd name="T92" fmla="*/ 416 w 640"/>
                  <a:gd name="T93" fmla="*/ 126 h 586"/>
                  <a:gd name="T94" fmla="*/ 358 w 640"/>
                  <a:gd name="T95" fmla="*/ 126 h 586"/>
                  <a:gd name="T96" fmla="*/ 306 w 640"/>
                  <a:gd name="T97" fmla="*/ 118 h 586"/>
                  <a:gd name="T98" fmla="*/ 272 w 640"/>
                  <a:gd name="T99" fmla="*/ 118 h 586"/>
                  <a:gd name="T100" fmla="*/ 248 w 640"/>
                  <a:gd name="T101" fmla="*/ 90 h 586"/>
                  <a:gd name="T102" fmla="*/ 218 w 640"/>
                  <a:gd name="T103" fmla="*/ 60 h 586"/>
                  <a:gd name="T104" fmla="*/ 206 w 640"/>
                  <a:gd name="T105" fmla="*/ 16 h 58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40"/>
                  <a:gd name="T160" fmla="*/ 0 h 586"/>
                  <a:gd name="T161" fmla="*/ 640 w 640"/>
                  <a:gd name="T162" fmla="*/ 586 h 58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40" h="586">
                    <a:moveTo>
                      <a:pt x="198" y="0"/>
                    </a:moveTo>
                    <a:lnTo>
                      <a:pt x="188" y="16"/>
                    </a:lnTo>
                    <a:lnTo>
                      <a:pt x="182" y="30"/>
                    </a:lnTo>
                    <a:lnTo>
                      <a:pt x="176" y="44"/>
                    </a:lnTo>
                    <a:lnTo>
                      <a:pt x="176" y="60"/>
                    </a:lnTo>
                    <a:lnTo>
                      <a:pt x="170" y="66"/>
                    </a:lnTo>
                    <a:lnTo>
                      <a:pt x="158" y="66"/>
                    </a:lnTo>
                    <a:lnTo>
                      <a:pt x="140" y="74"/>
                    </a:lnTo>
                    <a:lnTo>
                      <a:pt x="122" y="74"/>
                    </a:lnTo>
                    <a:lnTo>
                      <a:pt x="112" y="74"/>
                    </a:lnTo>
                    <a:lnTo>
                      <a:pt x="94" y="66"/>
                    </a:lnTo>
                    <a:lnTo>
                      <a:pt x="76" y="66"/>
                    </a:lnTo>
                    <a:lnTo>
                      <a:pt x="58" y="74"/>
                    </a:lnTo>
                    <a:lnTo>
                      <a:pt x="46" y="74"/>
                    </a:lnTo>
                    <a:lnTo>
                      <a:pt x="30" y="74"/>
                    </a:lnTo>
                    <a:lnTo>
                      <a:pt x="18" y="74"/>
                    </a:lnTo>
                    <a:lnTo>
                      <a:pt x="6" y="74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80"/>
                    </a:lnTo>
                    <a:lnTo>
                      <a:pt x="2" y="96"/>
                    </a:lnTo>
                    <a:lnTo>
                      <a:pt x="8" y="112"/>
                    </a:lnTo>
                    <a:lnTo>
                      <a:pt x="12" y="126"/>
                    </a:lnTo>
                    <a:lnTo>
                      <a:pt x="8" y="142"/>
                    </a:lnTo>
                    <a:lnTo>
                      <a:pt x="2" y="156"/>
                    </a:lnTo>
                    <a:lnTo>
                      <a:pt x="8" y="170"/>
                    </a:lnTo>
                    <a:lnTo>
                      <a:pt x="18" y="186"/>
                    </a:lnTo>
                    <a:lnTo>
                      <a:pt x="30" y="194"/>
                    </a:lnTo>
                    <a:lnTo>
                      <a:pt x="42" y="200"/>
                    </a:lnTo>
                    <a:lnTo>
                      <a:pt x="54" y="208"/>
                    </a:lnTo>
                    <a:lnTo>
                      <a:pt x="66" y="200"/>
                    </a:lnTo>
                    <a:lnTo>
                      <a:pt x="72" y="216"/>
                    </a:lnTo>
                    <a:lnTo>
                      <a:pt x="82" y="216"/>
                    </a:lnTo>
                    <a:lnTo>
                      <a:pt x="94" y="216"/>
                    </a:lnTo>
                    <a:lnTo>
                      <a:pt x="88" y="230"/>
                    </a:lnTo>
                    <a:lnTo>
                      <a:pt x="88" y="244"/>
                    </a:lnTo>
                    <a:lnTo>
                      <a:pt x="94" y="260"/>
                    </a:lnTo>
                    <a:lnTo>
                      <a:pt x="100" y="274"/>
                    </a:lnTo>
                    <a:lnTo>
                      <a:pt x="100" y="290"/>
                    </a:lnTo>
                    <a:lnTo>
                      <a:pt x="94" y="304"/>
                    </a:lnTo>
                    <a:lnTo>
                      <a:pt x="82" y="312"/>
                    </a:lnTo>
                    <a:lnTo>
                      <a:pt x="78" y="318"/>
                    </a:lnTo>
                    <a:lnTo>
                      <a:pt x="72" y="326"/>
                    </a:lnTo>
                    <a:lnTo>
                      <a:pt x="66" y="342"/>
                    </a:lnTo>
                    <a:lnTo>
                      <a:pt x="54" y="356"/>
                    </a:lnTo>
                    <a:lnTo>
                      <a:pt x="52" y="356"/>
                    </a:lnTo>
                    <a:lnTo>
                      <a:pt x="58" y="364"/>
                    </a:lnTo>
                    <a:lnTo>
                      <a:pt x="70" y="378"/>
                    </a:lnTo>
                    <a:lnTo>
                      <a:pt x="70" y="392"/>
                    </a:lnTo>
                    <a:lnTo>
                      <a:pt x="64" y="408"/>
                    </a:lnTo>
                    <a:lnTo>
                      <a:pt x="64" y="430"/>
                    </a:lnTo>
                    <a:lnTo>
                      <a:pt x="58" y="444"/>
                    </a:lnTo>
                    <a:lnTo>
                      <a:pt x="64" y="460"/>
                    </a:lnTo>
                    <a:lnTo>
                      <a:pt x="70" y="474"/>
                    </a:lnTo>
                    <a:lnTo>
                      <a:pt x="88" y="482"/>
                    </a:lnTo>
                    <a:lnTo>
                      <a:pt x="106" y="482"/>
                    </a:lnTo>
                    <a:lnTo>
                      <a:pt x="116" y="482"/>
                    </a:lnTo>
                    <a:lnTo>
                      <a:pt x="130" y="488"/>
                    </a:lnTo>
                    <a:lnTo>
                      <a:pt x="140" y="488"/>
                    </a:lnTo>
                    <a:lnTo>
                      <a:pt x="152" y="488"/>
                    </a:lnTo>
                    <a:lnTo>
                      <a:pt x="164" y="488"/>
                    </a:lnTo>
                    <a:lnTo>
                      <a:pt x="182" y="496"/>
                    </a:lnTo>
                    <a:lnTo>
                      <a:pt x="182" y="512"/>
                    </a:lnTo>
                    <a:lnTo>
                      <a:pt x="182" y="526"/>
                    </a:lnTo>
                    <a:lnTo>
                      <a:pt x="188" y="542"/>
                    </a:lnTo>
                    <a:lnTo>
                      <a:pt x="198" y="548"/>
                    </a:lnTo>
                    <a:lnTo>
                      <a:pt x="212" y="548"/>
                    </a:lnTo>
                    <a:lnTo>
                      <a:pt x="216" y="564"/>
                    </a:lnTo>
                    <a:lnTo>
                      <a:pt x="216" y="578"/>
                    </a:lnTo>
                    <a:lnTo>
                      <a:pt x="222" y="578"/>
                    </a:lnTo>
                    <a:lnTo>
                      <a:pt x="236" y="578"/>
                    </a:lnTo>
                    <a:lnTo>
                      <a:pt x="246" y="572"/>
                    </a:lnTo>
                    <a:lnTo>
                      <a:pt x="258" y="564"/>
                    </a:lnTo>
                    <a:lnTo>
                      <a:pt x="268" y="548"/>
                    </a:lnTo>
                    <a:lnTo>
                      <a:pt x="280" y="542"/>
                    </a:lnTo>
                    <a:lnTo>
                      <a:pt x="294" y="542"/>
                    </a:lnTo>
                    <a:lnTo>
                      <a:pt x="310" y="542"/>
                    </a:lnTo>
                    <a:lnTo>
                      <a:pt x="322" y="542"/>
                    </a:lnTo>
                    <a:lnTo>
                      <a:pt x="334" y="548"/>
                    </a:lnTo>
                    <a:lnTo>
                      <a:pt x="352" y="556"/>
                    </a:lnTo>
                    <a:lnTo>
                      <a:pt x="362" y="556"/>
                    </a:lnTo>
                    <a:lnTo>
                      <a:pt x="382" y="556"/>
                    </a:lnTo>
                    <a:lnTo>
                      <a:pt x="392" y="556"/>
                    </a:lnTo>
                    <a:lnTo>
                      <a:pt x="404" y="556"/>
                    </a:lnTo>
                    <a:lnTo>
                      <a:pt x="422" y="548"/>
                    </a:lnTo>
                    <a:lnTo>
                      <a:pt x="434" y="548"/>
                    </a:lnTo>
                    <a:lnTo>
                      <a:pt x="446" y="542"/>
                    </a:lnTo>
                    <a:lnTo>
                      <a:pt x="446" y="556"/>
                    </a:lnTo>
                    <a:lnTo>
                      <a:pt x="446" y="572"/>
                    </a:lnTo>
                    <a:lnTo>
                      <a:pt x="446" y="586"/>
                    </a:lnTo>
                    <a:lnTo>
                      <a:pt x="456" y="586"/>
                    </a:lnTo>
                    <a:lnTo>
                      <a:pt x="470" y="586"/>
                    </a:lnTo>
                    <a:lnTo>
                      <a:pt x="476" y="572"/>
                    </a:lnTo>
                    <a:lnTo>
                      <a:pt x="470" y="556"/>
                    </a:lnTo>
                    <a:lnTo>
                      <a:pt x="476" y="542"/>
                    </a:lnTo>
                    <a:lnTo>
                      <a:pt x="486" y="526"/>
                    </a:lnTo>
                    <a:lnTo>
                      <a:pt x="492" y="512"/>
                    </a:lnTo>
                    <a:lnTo>
                      <a:pt x="504" y="496"/>
                    </a:lnTo>
                    <a:lnTo>
                      <a:pt x="510" y="482"/>
                    </a:lnTo>
                    <a:lnTo>
                      <a:pt x="516" y="466"/>
                    </a:lnTo>
                    <a:lnTo>
                      <a:pt x="528" y="466"/>
                    </a:lnTo>
                    <a:lnTo>
                      <a:pt x="540" y="460"/>
                    </a:lnTo>
                    <a:lnTo>
                      <a:pt x="552" y="452"/>
                    </a:lnTo>
                    <a:lnTo>
                      <a:pt x="552" y="436"/>
                    </a:lnTo>
                    <a:lnTo>
                      <a:pt x="564" y="422"/>
                    </a:lnTo>
                    <a:lnTo>
                      <a:pt x="574" y="414"/>
                    </a:lnTo>
                    <a:lnTo>
                      <a:pt x="586" y="414"/>
                    </a:lnTo>
                    <a:lnTo>
                      <a:pt x="592" y="400"/>
                    </a:lnTo>
                    <a:lnTo>
                      <a:pt x="592" y="386"/>
                    </a:lnTo>
                    <a:lnTo>
                      <a:pt x="598" y="370"/>
                    </a:lnTo>
                    <a:lnTo>
                      <a:pt x="610" y="356"/>
                    </a:lnTo>
                    <a:lnTo>
                      <a:pt x="610" y="340"/>
                    </a:lnTo>
                    <a:lnTo>
                      <a:pt x="610" y="326"/>
                    </a:lnTo>
                    <a:lnTo>
                      <a:pt x="614" y="312"/>
                    </a:lnTo>
                    <a:lnTo>
                      <a:pt x="614" y="296"/>
                    </a:lnTo>
                    <a:lnTo>
                      <a:pt x="610" y="282"/>
                    </a:lnTo>
                    <a:lnTo>
                      <a:pt x="610" y="266"/>
                    </a:lnTo>
                    <a:lnTo>
                      <a:pt x="610" y="252"/>
                    </a:lnTo>
                    <a:lnTo>
                      <a:pt x="610" y="238"/>
                    </a:lnTo>
                    <a:lnTo>
                      <a:pt x="614" y="222"/>
                    </a:lnTo>
                    <a:lnTo>
                      <a:pt x="610" y="208"/>
                    </a:lnTo>
                    <a:lnTo>
                      <a:pt x="610" y="194"/>
                    </a:lnTo>
                    <a:lnTo>
                      <a:pt x="610" y="178"/>
                    </a:lnTo>
                    <a:lnTo>
                      <a:pt x="614" y="170"/>
                    </a:lnTo>
                    <a:lnTo>
                      <a:pt x="622" y="156"/>
                    </a:lnTo>
                    <a:lnTo>
                      <a:pt x="626" y="142"/>
                    </a:lnTo>
                    <a:lnTo>
                      <a:pt x="640" y="126"/>
                    </a:lnTo>
                    <a:lnTo>
                      <a:pt x="628" y="126"/>
                    </a:lnTo>
                    <a:lnTo>
                      <a:pt x="610" y="126"/>
                    </a:lnTo>
                    <a:lnTo>
                      <a:pt x="594" y="134"/>
                    </a:lnTo>
                    <a:lnTo>
                      <a:pt x="576" y="134"/>
                    </a:lnTo>
                    <a:lnTo>
                      <a:pt x="556" y="134"/>
                    </a:lnTo>
                    <a:lnTo>
                      <a:pt x="540" y="134"/>
                    </a:lnTo>
                    <a:lnTo>
                      <a:pt x="522" y="126"/>
                    </a:lnTo>
                    <a:lnTo>
                      <a:pt x="504" y="126"/>
                    </a:lnTo>
                    <a:lnTo>
                      <a:pt x="480" y="126"/>
                    </a:lnTo>
                    <a:lnTo>
                      <a:pt x="464" y="126"/>
                    </a:lnTo>
                    <a:lnTo>
                      <a:pt x="446" y="126"/>
                    </a:lnTo>
                    <a:lnTo>
                      <a:pt x="434" y="126"/>
                    </a:lnTo>
                    <a:lnTo>
                      <a:pt x="416" y="126"/>
                    </a:lnTo>
                    <a:lnTo>
                      <a:pt x="400" y="126"/>
                    </a:lnTo>
                    <a:lnTo>
                      <a:pt x="376" y="126"/>
                    </a:lnTo>
                    <a:lnTo>
                      <a:pt x="358" y="126"/>
                    </a:lnTo>
                    <a:lnTo>
                      <a:pt x="340" y="126"/>
                    </a:lnTo>
                    <a:lnTo>
                      <a:pt x="322" y="126"/>
                    </a:lnTo>
                    <a:lnTo>
                      <a:pt x="306" y="118"/>
                    </a:lnTo>
                    <a:lnTo>
                      <a:pt x="294" y="118"/>
                    </a:lnTo>
                    <a:lnTo>
                      <a:pt x="282" y="126"/>
                    </a:lnTo>
                    <a:lnTo>
                      <a:pt x="272" y="118"/>
                    </a:lnTo>
                    <a:lnTo>
                      <a:pt x="266" y="102"/>
                    </a:lnTo>
                    <a:lnTo>
                      <a:pt x="252" y="102"/>
                    </a:lnTo>
                    <a:lnTo>
                      <a:pt x="248" y="90"/>
                    </a:lnTo>
                    <a:lnTo>
                      <a:pt x="236" y="74"/>
                    </a:lnTo>
                    <a:lnTo>
                      <a:pt x="224" y="74"/>
                    </a:lnTo>
                    <a:lnTo>
                      <a:pt x="218" y="60"/>
                    </a:lnTo>
                    <a:lnTo>
                      <a:pt x="218" y="44"/>
                    </a:lnTo>
                    <a:lnTo>
                      <a:pt x="212" y="30"/>
                    </a:lnTo>
                    <a:lnTo>
                      <a:pt x="206" y="16"/>
                    </a:lnTo>
                    <a:lnTo>
                      <a:pt x="200" y="8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27" name="Freeform 42"/>
              <p:cNvSpPr>
                <a:spLocks noChangeAspect="1"/>
              </p:cNvSpPr>
              <p:nvPr/>
            </p:nvSpPr>
            <p:spPr bwMode="auto">
              <a:xfrm>
                <a:off x="2314" y="2236"/>
                <a:ext cx="642" cy="586"/>
              </a:xfrm>
              <a:custGeom>
                <a:avLst/>
                <a:gdLst>
                  <a:gd name="T0" fmla="*/ 182 w 642"/>
                  <a:gd name="T1" fmla="*/ 30 h 586"/>
                  <a:gd name="T2" fmla="*/ 170 w 642"/>
                  <a:gd name="T3" fmla="*/ 66 h 586"/>
                  <a:gd name="T4" fmla="*/ 124 w 642"/>
                  <a:gd name="T5" fmla="*/ 74 h 586"/>
                  <a:gd name="T6" fmla="*/ 76 w 642"/>
                  <a:gd name="T7" fmla="*/ 66 h 586"/>
                  <a:gd name="T8" fmla="*/ 30 w 642"/>
                  <a:gd name="T9" fmla="*/ 74 h 586"/>
                  <a:gd name="T10" fmla="*/ 0 w 642"/>
                  <a:gd name="T11" fmla="*/ 74 h 586"/>
                  <a:gd name="T12" fmla="*/ 2 w 642"/>
                  <a:gd name="T13" fmla="*/ 96 h 586"/>
                  <a:gd name="T14" fmla="*/ 8 w 642"/>
                  <a:gd name="T15" fmla="*/ 140 h 586"/>
                  <a:gd name="T16" fmla="*/ 20 w 642"/>
                  <a:gd name="T17" fmla="*/ 186 h 586"/>
                  <a:gd name="T18" fmla="*/ 54 w 642"/>
                  <a:gd name="T19" fmla="*/ 208 h 586"/>
                  <a:gd name="T20" fmla="*/ 84 w 642"/>
                  <a:gd name="T21" fmla="*/ 214 h 586"/>
                  <a:gd name="T22" fmla="*/ 90 w 642"/>
                  <a:gd name="T23" fmla="*/ 244 h 586"/>
                  <a:gd name="T24" fmla="*/ 102 w 642"/>
                  <a:gd name="T25" fmla="*/ 290 h 586"/>
                  <a:gd name="T26" fmla="*/ 78 w 642"/>
                  <a:gd name="T27" fmla="*/ 318 h 586"/>
                  <a:gd name="T28" fmla="*/ 54 w 642"/>
                  <a:gd name="T29" fmla="*/ 356 h 586"/>
                  <a:gd name="T30" fmla="*/ 70 w 642"/>
                  <a:gd name="T31" fmla="*/ 378 h 586"/>
                  <a:gd name="T32" fmla="*/ 66 w 642"/>
                  <a:gd name="T33" fmla="*/ 430 h 586"/>
                  <a:gd name="T34" fmla="*/ 70 w 642"/>
                  <a:gd name="T35" fmla="*/ 474 h 586"/>
                  <a:gd name="T36" fmla="*/ 118 w 642"/>
                  <a:gd name="T37" fmla="*/ 482 h 586"/>
                  <a:gd name="T38" fmla="*/ 154 w 642"/>
                  <a:gd name="T39" fmla="*/ 488 h 586"/>
                  <a:gd name="T40" fmla="*/ 182 w 642"/>
                  <a:gd name="T41" fmla="*/ 510 h 586"/>
                  <a:gd name="T42" fmla="*/ 200 w 642"/>
                  <a:gd name="T43" fmla="*/ 548 h 586"/>
                  <a:gd name="T44" fmla="*/ 218 w 642"/>
                  <a:gd name="T45" fmla="*/ 578 h 586"/>
                  <a:gd name="T46" fmla="*/ 248 w 642"/>
                  <a:gd name="T47" fmla="*/ 572 h 586"/>
                  <a:gd name="T48" fmla="*/ 282 w 642"/>
                  <a:gd name="T49" fmla="*/ 542 h 586"/>
                  <a:gd name="T50" fmla="*/ 324 w 642"/>
                  <a:gd name="T51" fmla="*/ 542 h 586"/>
                  <a:gd name="T52" fmla="*/ 364 w 642"/>
                  <a:gd name="T53" fmla="*/ 556 h 586"/>
                  <a:gd name="T54" fmla="*/ 406 w 642"/>
                  <a:gd name="T55" fmla="*/ 556 h 586"/>
                  <a:gd name="T56" fmla="*/ 448 w 642"/>
                  <a:gd name="T57" fmla="*/ 542 h 586"/>
                  <a:gd name="T58" fmla="*/ 448 w 642"/>
                  <a:gd name="T59" fmla="*/ 586 h 586"/>
                  <a:gd name="T60" fmla="*/ 476 w 642"/>
                  <a:gd name="T61" fmla="*/ 572 h 586"/>
                  <a:gd name="T62" fmla="*/ 488 w 642"/>
                  <a:gd name="T63" fmla="*/ 526 h 586"/>
                  <a:gd name="T64" fmla="*/ 512 w 642"/>
                  <a:gd name="T65" fmla="*/ 482 h 586"/>
                  <a:gd name="T66" fmla="*/ 540 w 642"/>
                  <a:gd name="T67" fmla="*/ 460 h 586"/>
                  <a:gd name="T68" fmla="*/ 566 w 642"/>
                  <a:gd name="T69" fmla="*/ 422 h 586"/>
                  <a:gd name="T70" fmla="*/ 594 w 642"/>
                  <a:gd name="T71" fmla="*/ 400 h 586"/>
                  <a:gd name="T72" fmla="*/ 612 w 642"/>
                  <a:gd name="T73" fmla="*/ 356 h 586"/>
                  <a:gd name="T74" fmla="*/ 616 w 642"/>
                  <a:gd name="T75" fmla="*/ 312 h 586"/>
                  <a:gd name="T76" fmla="*/ 612 w 642"/>
                  <a:gd name="T77" fmla="*/ 266 h 586"/>
                  <a:gd name="T78" fmla="*/ 616 w 642"/>
                  <a:gd name="T79" fmla="*/ 222 h 586"/>
                  <a:gd name="T80" fmla="*/ 612 w 642"/>
                  <a:gd name="T81" fmla="*/ 176 h 586"/>
                  <a:gd name="T82" fmla="*/ 628 w 642"/>
                  <a:gd name="T83" fmla="*/ 140 h 586"/>
                  <a:gd name="T84" fmla="*/ 630 w 642"/>
                  <a:gd name="T85" fmla="*/ 126 h 586"/>
                  <a:gd name="T86" fmla="*/ 576 w 642"/>
                  <a:gd name="T87" fmla="*/ 132 h 586"/>
                  <a:gd name="T88" fmla="*/ 524 w 642"/>
                  <a:gd name="T89" fmla="*/ 126 h 586"/>
                  <a:gd name="T90" fmla="*/ 466 w 642"/>
                  <a:gd name="T91" fmla="*/ 126 h 586"/>
                  <a:gd name="T92" fmla="*/ 418 w 642"/>
                  <a:gd name="T93" fmla="*/ 126 h 586"/>
                  <a:gd name="T94" fmla="*/ 360 w 642"/>
                  <a:gd name="T95" fmla="*/ 126 h 586"/>
                  <a:gd name="T96" fmla="*/ 306 w 642"/>
                  <a:gd name="T97" fmla="*/ 118 h 586"/>
                  <a:gd name="T98" fmla="*/ 272 w 642"/>
                  <a:gd name="T99" fmla="*/ 118 h 586"/>
                  <a:gd name="T100" fmla="*/ 248 w 642"/>
                  <a:gd name="T101" fmla="*/ 88 h 586"/>
                  <a:gd name="T102" fmla="*/ 218 w 642"/>
                  <a:gd name="T103" fmla="*/ 58 h 586"/>
                  <a:gd name="T104" fmla="*/ 208 w 642"/>
                  <a:gd name="T105" fmla="*/ 14 h 58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42"/>
                  <a:gd name="T160" fmla="*/ 0 h 586"/>
                  <a:gd name="T161" fmla="*/ 642 w 642"/>
                  <a:gd name="T162" fmla="*/ 586 h 58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42" h="586">
                    <a:moveTo>
                      <a:pt x="200" y="0"/>
                    </a:moveTo>
                    <a:lnTo>
                      <a:pt x="188" y="14"/>
                    </a:lnTo>
                    <a:lnTo>
                      <a:pt x="182" y="30"/>
                    </a:lnTo>
                    <a:lnTo>
                      <a:pt x="176" y="44"/>
                    </a:lnTo>
                    <a:lnTo>
                      <a:pt x="176" y="58"/>
                    </a:lnTo>
                    <a:lnTo>
                      <a:pt x="170" y="66"/>
                    </a:lnTo>
                    <a:lnTo>
                      <a:pt x="160" y="66"/>
                    </a:lnTo>
                    <a:lnTo>
                      <a:pt x="142" y="74"/>
                    </a:lnTo>
                    <a:lnTo>
                      <a:pt x="124" y="74"/>
                    </a:lnTo>
                    <a:lnTo>
                      <a:pt x="112" y="74"/>
                    </a:lnTo>
                    <a:lnTo>
                      <a:pt x="94" y="66"/>
                    </a:lnTo>
                    <a:lnTo>
                      <a:pt x="76" y="66"/>
                    </a:lnTo>
                    <a:lnTo>
                      <a:pt x="60" y="74"/>
                    </a:lnTo>
                    <a:lnTo>
                      <a:pt x="46" y="74"/>
                    </a:lnTo>
                    <a:lnTo>
                      <a:pt x="30" y="74"/>
                    </a:lnTo>
                    <a:lnTo>
                      <a:pt x="18" y="74"/>
                    </a:lnTo>
                    <a:lnTo>
                      <a:pt x="6" y="74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80"/>
                    </a:lnTo>
                    <a:lnTo>
                      <a:pt x="2" y="96"/>
                    </a:lnTo>
                    <a:lnTo>
                      <a:pt x="8" y="110"/>
                    </a:lnTo>
                    <a:lnTo>
                      <a:pt x="14" y="126"/>
                    </a:lnTo>
                    <a:lnTo>
                      <a:pt x="8" y="140"/>
                    </a:lnTo>
                    <a:lnTo>
                      <a:pt x="2" y="156"/>
                    </a:lnTo>
                    <a:lnTo>
                      <a:pt x="8" y="170"/>
                    </a:lnTo>
                    <a:lnTo>
                      <a:pt x="20" y="186"/>
                    </a:lnTo>
                    <a:lnTo>
                      <a:pt x="30" y="192"/>
                    </a:lnTo>
                    <a:lnTo>
                      <a:pt x="44" y="200"/>
                    </a:lnTo>
                    <a:lnTo>
                      <a:pt x="54" y="208"/>
                    </a:lnTo>
                    <a:lnTo>
                      <a:pt x="66" y="200"/>
                    </a:lnTo>
                    <a:lnTo>
                      <a:pt x="72" y="214"/>
                    </a:lnTo>
                    <a:lnTo>
                      <a:pt x="84" y="214"/>
                    </a:lnTo>
                    <a:lnTo>
                      <a:pt x="96" y="214"/>
                    </a:lnTo>
                    <a:lnTo>
                      <a:pt x="90" y="230"/>
                    </a:lnTo>
                    <a:lnTo>
                      <a:pt x="90" y="244"/>
                    </a:lnTo>
                    <a:lnTo>
                      <a:pt x="96" y="260"/>
                    </a:lnTo>
                    <a:lnTo>
                      <a:pt x="102" y="274"/>
                    </a:lnTo>
                    <a:lnTo>
                      <a:pt x="102" y="290"/>
                    </a:lnTo>
                    <a:lnTo>
                      <a:pt x="96" y="304"/>
                    </a:lnTo>
                    <a:lnTo>
                      <a:pt x="84" y="312"/>
                    </a:lnTo>
                    <a:lnTo>
                      <a:pt x="78" y="318"/>
                    </a:lnTo>
                    <a:lnTo>
                      <a:pt x="72" y="326"/>
                    </a:lnTo>
                    <a:lnTo>
                      <a:pt x="66" y="342"/>
                    </a:lnTo>
                    <a:lnTo>
                      <a:pt x="54" y="356"/>
                    </a:lnTo>
                    <a:lnTo>
                      <a:pt x="60" y="364"/>
                    </a:lnTo>
                    <a:lnTo>
                      <a:pt x="70" y="378"/>
                    </a:lnTo>
                    <a:lnTo>
                      <a:pt x="70" y="392"/>
                    </a:lnTo>
                    <a:lnTo>
                      <a:pt x="66" y="408"/>
                    </a:lnTo>
                    <a:lnTo>
                      <a:pt x="66" y="430"/>
                    </a:lnTo>
                    <a:lnTo>
                      <a:pt x="60" y="444"/>
                    </a:lnTo>
                    <a:lnTo>
                      <a:pt x="66" y="460"/>
                    </a:lnTo>
                    <a:lnTo>
                      <a:pt x="70" y="474"/>
                    </a:lnTo>
                    <a:lnTo>
                      <a:pt x="88" y="482"/>
                    </a:lnTo>
                    <a:lnTo>
                      <a:pt x="106" y="482"/>
                    </a:lnTo>
                    <a:lnTo>
                      <a:pt x="118" y="482"/>
                    </a:lnTo>
                    <a:lnTo>
                      <a:pt x="130" y="488"/>
                    </a:lnTo>
                    <a:lnTo>
                      <a:pt x="142" y="488"/>
                    </a:lnTo>
                    <a:lnTo>
                      <a:pt x="154" y="488"/>
                    </a:lnTo>
                    <a:lnTo>
                      <a:pt x="164" y="488"/>
                    </a:lnTo>
                    <a:lnTo>
                      <a:pt x="182" y="496"/>
                    </a:lnTo>
                    <a:lnTo>
                      <a:pt x="182" y="510"/>
                    </a:lnTo>
                    <a:lnTo>
                      <a:pt x="182" y="526"/>
                    </a:lnTo>
                    <a:lnTo>
                      <a:pt x="188" y="542"/>
                    </a:lnTo>
                    <a:lnTo>
                      <a:pt x="200" y="548"/>
                    </a:lnTo>
                    <a:lnTo>
                      <a:pt x="212" y="548"/>
                    </a:lnTo>
                    <a:lnTo>
                      <a:pt x="218" y="564"/>
                    </a:lnTo>
                    <a:lnTo>
                      <a:pt x="218" y="578"/>
                    </a:lnTo>
                    <a:lnTo>
                      <a:pt x="224" y="578"/>
                    </a:lnTo>
                    <a:lnTo>
                      <a:pt x="236" y="578"/>
                    </a:lnTo>
                    <a:lnTo>
                      <a:pt x="248" y="572"/>
                    </a:lnTo>
                    <a:lnTo>
                      <a:pt x="260" y="564"/>
                    </a:lnTo>
                    <a:lnTo>
                      <a:pt x="270" y="548"/>
                    </a:lnTo>
                    <a:lnTo>
                      <a:pt x="282" y="542"/>
                    </a:lnTo>
                    <a:lnTo>
                      <a:pt x="294" y="542"/>
                    </a:lnTo>
                    <a:lnTo>
                      <a:pt x="312" y="542"/>
                    </a:lnTo>
                    <a:lnTo>
                      <a:pt x="324" y="542"/>
                    </a:lnTo>
                    <a:lnTo>
                      <a:pt x="334" y="548"/>
                    </a:lnTo>
                    <a:lnTo>
                      <a:pt x="354" y="556"/>
                    </a:lnTo>
                    <a:lnTo>
                      <a:pt x="364" y="556"/>
                    </a:lnTo>
                    <a:lnTo>
                      <a:pt x="384" y="556"/>
                    </a:lnTo>
                    <a:lnTo>
                      <a:pt x="394" y="556"/>
                    </a:lnTo>
                    <a:lnTo>
                      <a:pt x="406" y="556"/>
                    </a:lnTo>
                    <a:lnTo>
                      <a:pt x="424" y="548"/>
                    </a:lnTo>
                    <a:lnTo>
                      <a:pt x="434" y="548"/>
                    </a:lnTo>
                    <a:lnTo>
                      <a:pt x="448" y="542"/>
                    </a:lnTo>
                    <a:lnTo>
                      <a:pt x="448" y="556"/>
                    </a:lnTo>
                    <a:lnTo>
                      <a:pt x="448" y="572"/>
                    </a:lnTo>
                    <a:lnTo>
                      <a:pt x="448" y="586"/>
                    </a:lnTo>
                    <a:lnTo>
                      <a:pt x="458" y="586"/>
                    </a:lnTo>
                    <a:lnTo>
                      <a:pt x="470" y="586"/>
                    </a:lnTo>
                    <a:lnTo>
                      <a:pt x="476" y="572"/>
                    </a:lnTo>
                    <a:lnTo>
                      <a:pt x="470" y="556"/>
                    </a:lnTo>
                    <a:lnTo>
                      <a:pt x="476" y="542"/>
                    </a:lnTo>
                    <a:lnTo>
                      <a:pt x="488" y="526"/>
                    </a:lnTo>
                    <a:lnTo>
                      <a:pt x="494" y="510"/>
                    </a:lnTo>
                    <a:lnTo>
                      <a:pt x="506" y="496"/>
                    </a:lnTo>
                    <a:lnTo>
                      <a:pt x="512" y="482"/>
                    </a:lnTo>
                    <a:lnTo>
                      <a:pt x="518" y="466"/>
                    </a:lnTo>
                    <a:lnTo>
                      <a:pt x="530" y="466"/>
                    </a:lnTo>
                    <a:lnTo>
                      <a:pt x="540" y="460"/>
                    </a:lnTo>
                    <a:lnTo>
                      <a:pt x="554" y="452"/>
                    </a:lnTo>
                    <a:lnTo>
                      <a:pt x="554" y="436"/>
                    </a:lnTo>
                    <a:lnTo>
                      <a:pt x="566" y="422"/>
                    </a:lnTo>
                    <a:lnTo>
                      <a:pt x="576" y="414"/>
                    </a:lnTo>
                    <a:lnTo>
                      <a:pt x="588" y="414"/>
                    </a:lnTo>
                    <a:lnTo>
                      <a:pt x="594" y="400"/>
                    </a:lnTo>
                    <a:lnTo>
                      <a:pt x="594" y="386"/>
                    </a:lnTo>
                    <a:lnTo>
                      <a:pt x="600" y="370"/>
                    </a:lnTo>
                    <a:lnTo>
                      <a:pt x="612" y="356"/>
                    </a:lnTo>
                    <a:lnTo>
                      <a:pt x="612" y="340"/>
                    </a:lnTo>
                    <a:lnTo>
                      <a:pt x="612" y="326"/>
                    </a:lnTo>
                    <a:lnTo>
                      <a:pt x="616" y="312"/>
                    </a:lnTo>
                    <a:lnTo>
                      <a:pt x="616" y="296"/>
                    </a:lnTo>
                    <a:lnTo>
                      <a:pt x="612" y="280"/>
                    </a:lnTo>
                    <a:lnTo>
                      <a:pt x="612" y="266"/>
                    </a:lnTo>
                    <a:lnTo>
                      <a:pt x="612" y="252"/>
                    </a:lnTo>
                    <a:lnTo>
                      <a:pt x="612" y="238"/>
                    </a:lnTo>
                    <a:lnTo>
                      <a:pt x="616" y="222"/>
                    </a:lnTo>
                    <a:lnTo>
                      <a:pt x="612" y="208"/>
                    </a:lnTo>
                    <a:lnTo>
                      <a:pt x="612" y="192"/>
                    </a:lnTo>
                    <a:lnTo>
                      <a:pt x="612" y="176"/>
                    </a:lnTo>
                    <a:lnTo>
                      <a:pt x="616" y="170"/>
                    </a:lnTo>
                    <a:lnTo>
                      <a:pt x="622" y="156"/>
                    </a:lnTo>
                    <a:lnTo>
                      <a:pt x="628" y="140"/>
                    </a:lnTo>
                    <a:lnTo>
                      <a:pt x="640" y="126"/>
                    </a:lnTo>
                    <a:lnTo>
                      <a:pt x="642" y="126"/>
                    </a:lnTo>
                    <a:lnTo>
                      <a:pt x="630" y="126"/>
                    </a:lnTo>
                    <a:lnTo>
                      <a:pt x="612" y="126"/>
                    </a:lnTo>
                    <a:lnTo>
                      <a:pt x="596" y="132"/>
                    </a:lnTo>
                    <a:lnTo>
                      <a:pt x="576" y="132"/>
                    </a:lnTo>
                    <a:lnTo>
                      <a:pt x="558" y="132"/>
                    </a:lnTo>
                    <a:lnTo>
                      <a:pt x="542" y="132"/>
                    </a:lnTo>
                    <a:lnTo>
                      <a:pt x="524" y="126"/>
                    </a:lnTo>
                    <a:lnTo>
                      <a:pt x="506" y="126"/>
                    </a:lnTo>
                    <a:lnTo>
                      <a:pt x="482" y="126"/>
                    </a:lnTo>
                    <a:lnTo>
                      <a:pt x="466" y="126"/>
                    </a:lnTo>
                    <a:lnTo>
                      <a:pt x="448" y="126"/>
                    </a:lnTo>
                    <a:lnTo>
                      <a:pt x="436" y="126"/>
                    </a:lnTo>
                    <a:lnTo>
                      <a:pt x="418" y="126"/>
                    </a:lnTo>
                    <a:lnTo>
                      <a:pt x="400" y="126"/>
                    </a:lnTo>
                    <a:lnTo>
                      <a:pt x="376" y="126"/>
                    </a:lnTo>
                    <a:lnTo>
                      <a:pt x="360" y="126"/>
                    </a:lnTo>
                    <a:lnTo>
                      <a:pt x="342" y="126"/>
                    </a:lnTo>
                    <a:lnTo>
                      <a:pt x="324" y="126"/>
                    </a:lnTo>
                    <a:lnTo>
                      <a:pt x="306" y="118"/>
                    </a:lnTo>
                    <a:lnTo>
                      <a:pt x="296" y="118"/>
                    </a:lnTo>
                    <a:lnTo>
                      <a:pt x="284" y="126"/>
                    </a:lnTo>
                    <a:lnTo>
                      <a:pt x="272" y="118"/>
                    </a:lnTo>
                    <a:lnTo>
                      <a:pt x="266" y="102"/>
                    </a:lnTo>
                    <a:lnTo>
                      <a:pt x="254" y="102"/>
                    </a:lnTo>
                    <a:lnTo>
                      <a:pt x="248" y="88"/>
                    </a:lnTo>
                    <a:lnTo>
                      <a:pt x="236" y="74"/>
                    </a:lnTo>
                    <a:lnTo>
                      <a:pt x="224" y="74"/>
                    </a:lnTo>
                    <a:lnTo>
                      <a:pt x="218" y="58"/>
                    </a:lnTo>
                    <a:lnTo>
                      <a:pt x="218" y="44"/>
                    </a:lnTo>
                    <a:lnTo>
                      <a:pt x="212" y="30"/>
                    </a:lnTo>
                    <a:lnTo>
                      <a:pt x="208" y="14"/>
                    </a:lnTo>
                    <a:lnTo>
                      <a:pt x="202" y="8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28" name="Freeform 43"/>
              <p:cNvSpPr>
                <a:spLocks noChangeAspect="1"/>
              </p:cNvSpPr>
              <p:nvPr/>
            </p:nvSpPr>
            <p:spPr bwMode="auto">
              <a:xfrm>
                <a:off x="2310" y="2230"/>
                <a:ext cx="640" cy="586"/>
              </a:xfrm>
              <a:custGeom>
                <a:avLst/>
                <a:gdLst>
                  <a:gd name="T0" fmla="*/ 182 w 640"/>
                  <a:gd name="T1" fmla="*/ 30 h 586"/>
                  <a:gd name="T2" fmla="*/ 170 w 640"/>
                  <a:gd name="T3" fmla="*/ 66 h 586"/>
                  <a:gd name="T4" fmla="*/ 124 w 640"/>
                  <a:gd name="T5" fmla="*/ 74 h 586"/>
                  <a:gd name="T6" fmla="*/ 76 w 640"/>
                  <a:gd name="T7" fmla="*/ 66 h 586"/>
                  <a:gd name="T8" fmla="*/ 30 w 640"/>
                  <a:gd name="T9" fmla="*/ 74 h 586"/>
                  <a:gd name="T10" fmla="*/ 0 w 640"/>
                  <a:gd name="T11" fmla="*/ 74 h 586"/>
                  <a:gd name="T12" fmla="*/ 2 w 640"/>
                  <a:gd name="T13" fmla="*/ 96 h 586"/>
                  <a:gd name="T14" fmla="*/ 8 w 640"/>
                  <a:gd name="T15" fmla="*/ 142 h 586"/>
                  <a:gd name="T16" fmla="*/ 20 w 640"/>
                  <a:gd name="T17" fmla="*/ 186 h 586"/>
                  <a:gd name="T18" fmla="*/ 54 w 640"/>
                  <a:gd name="T19" fmla="*/ 208 h 586"/>
                  <a:gd name="T20" fmla="*/ 84 w 640"/>
                  <a:gd name="T21" fmla="*/ 216 h 586"/>
                  <a:gd name="T22" fmla="*/ 90 w 640"/>
                  <a:gd name="T23" fmla="*/ 246 h 586"/>
                  <a:gd name="T24" fmla="*/ 102 w 640"/>
                  <a:gd name="T25" fmla="*/ 290 h 586"/>
                  <a:gd name="T26" fmla="*/ 78 w 640"/>
                  <a:gd name="T27" fmla="*/ 320 h 586"/>
                  <a:gd name="T28" fmla="*/ 54 w 640"/>
                  <a:gd name="T29" fmla="*/ 356 h 586"/>
                  <a:gd name="T30" fmla="*/ 70 w 640"/>
                  <a:gd name="T31" fmla="*/ 378 h 586"/>
                  <a:gd name="T32" fmla="*/ 66 w 640"/>
                  <a:gd name="T33" fmla="*/ 430 h 586"/>
                  <a:gd name="T34" fmla="*/ 70 w 640"/>
                  <a:gd name="T35" fmla="*/ 474 h 586"/>
                  <a:gd name="T36" fmla="*/ 118 w 640"/>
                  <a:gd name="T37" fmla="*/ 482 h 586"/>
                  <a:gd name="T38" fmla="*/ 152 w 640"/>
                  <a:gd name="T39" fmla="*/ 490 h 586"/>
                  <a:gd name="T40" fmla="*/ 182 w 640"/>
                  <a:gd name="T41" fmla="*/ 512 h 586"/>
                  <a:gd name="T42" fmla="*/ 200 w 640"/>
                  <a:gd name="T43" fmla="*/ 550 h 586"/>
                  <a:gd name="T44" fmla="*/ 216 w 640"/>
                  <a:gd name="T45" fmla="*/ 580 h 586"/>
                  <a:gd name="T46" fmla="*/ 248 w 640"/>
                  <a:gd name="T47" fmla="*/ 572 h 586"/>
                  <a:gd name="T48" fmla="*/ 282 w 640"/>
                  <a:gd name="T49" fmla="*/ 542 h 586"/>
                  <a:gd name="T50" fmla="*/ 322 w 640"/>
                  <a:gd name="T51" fmla="*/ 542 h 586"/>
                  <a:gd name="T52" fmla="*/ 364 w 640"/>
                  <a:gd name="T53" fmla="*/ 556 h 586"/>
                  <a:gd name="T54" fmla="*/ 404 w 640"/>
                  <a:gd name="T55" fmla="*/ 556 h 586"/>
                  <a:gd name="T56" fmla="*/ 446 w 640"/>
                  <a:gd name="T57" fmla="*/ 542 h 586"/>
                  <a:gd name="T58" fmla="*/ 446 w 640"/>
                  <a:gd name="T59" fmla="*/ 586 h 586"/>
                  <a:gd name="T60" fmla="*/ 476 w 640"/>
                  <a:gd name="T61" fmla="*/ 572 h 586"/>
                  <a:gd name="T62" fmla="*/ 486 w 640"/>
                  <a:gd name="T63" fmla="*/ 526 h 586"/>
                  <a:gd name="T64" fmla="*/ 510 w 640"/>
                  <a:gd name="T65" fmla="*/ 482 h 586"/>
                  <a:gd name="T66" fmla="*/ 540 w 640"/>
                  <a:gd name="T67" fmla="*/ 460 h 586"/>
                  <a:gd name="T68" fmla="*/ 564 w 640"/>
                  <a:gd name="T69" fmla="*/ 424 h 586"/>
                  <a:gd name="T70" fmla="*/ 592 w 640"/>
                  <a:gd name="T71" fmla="*/ 402 h 586"/>
                  <a:gd name="T72" fmla="*/ 610 w 640"/>
                  <a:gd name="T73" fmla="*/ 356 h 586"/>
                  <a:gd name="T74" fmla="*/ 616 w 640"/>
                  <a:gd name="T75" fmla="*/ 312 h 586"/>
                  <a:gd name="T76" fmla="*/ 610 w 640"/>
                  <a:gd name="T77" fmla="*/ 266 h 586"/>
                  <a:gd name="T78" fmla="*/ 616 w 640"/>
                  <a:gd name="T79" fmla="*/ 224 h 586"/>
                  <a:gd name="T80" fmla="*/ 610 w 640"/>
                  <a:gd name="T81" fmla="*/ 178 h 586"/>
                  <a:gd name="T82" fmla="*/ 628 w 640"/>
                  <a:gd name="T83" fmla="*/ 142 h 586"/>
                  <a:gd name="T84" fmla="*/ 628 w 640"/>
                  <a:gd name="T85" fmla="*/ 126 h 586"/>
                  <a:gd name="T86" fmla="*/ 576 w 640"/>
                  <a:gd name="T87" fmla="*/ 134 h 586"/>
                  <a:gd name="T88" fmla="*/ 524 w 640"/>
                  <a:gd name="T89" fmla="*/ 126 h 586"/>
                  <a:gd name="T90" fmla="*/ 464 w 640"/>
                  <a:gd name="T91" fmla="*/ 126 h 586"/>
                  <a:gd name="T92" fmla="*/ 418 w 640"/>
                  <a:gd name="T93" fmla="*/ 126 h 586"/>
                  <a:gd name="T94" fmla="*/ 358 w 640"/>
                  <a:gd name="T95" fmla="*/ 126 h 586"/>
                  <a:gd name="T96" fmla="*/ 306 w 640"/>
                  <a:gd name="T97" fmla="*/ 118 h 586"/>
                  <a:gd name="T98" fmla="*/ 272 w 640"/>
                  <a:gd name="T99" fmla="*/ 118 h 586"/>
                  <a:gd name="T100" fmla="*/ 248 w 640"/>
                  <a:gd name="T101" fmla="*/ 90 h 586"/>
                  <a:gd name="T102" fmla="*/ 218 w 640"/>
                  <a:gd name="T103" fmla="*/ 60 h 586"/>
                  <a:gd name="T104" fmla="*/ 208 w 640"/>
                  <a:gd name="T105" fmla="*/ 16 h 58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40"/>
                  <a:gd name="T160" fmla="*/ 0 h 586"/>
                  <a:gd name="T161" fmla="*/ 640 w 640"/>
                  <a:gd name="T162" fmla="*/ 586 h 58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40" h="586">
                    <a:moveTo>
                      <a:pt x="200" y="0"/>
                    </a:moveTo>
                    <a:lnTo>
                      <a:pt x="188" y="16"/>
                    </a:lnTo>
                    <a:lnTo>
                      <a:pt x="182" y="30"/>
                    </a:lnTo>
                    <a:lnTo>
                      <a:pt x="176" y="46"/>
                    </a:lnTo>
                    <a:lnTo>
                      <a:pt x="176" y="60"/>
                    </a:lnTo>
                    <a:lnTo>
                      <a:pt x="170" y="66"/>
                    </a:lnTo>
                    <a:lnTo>
                      <a:pt x="160" y="66"/>
                    </a:lnTo>
                    <a:lnTo>
                      <a:pt x="140" y="74"/>
                    </a:lnTo>
                    <a:lnTo>
                      <a:pt x="124" y="74"/>
                    </a:lnTo>
                    <a:lnTo>
                      <a:pt x="112" y="74"/>
                    </a:lnTo>
                    <a:lnTo>
                      <a:pt x="94" y="66"/>
                    </a:lnTo>
                    <a:lnTo>
                      <a:pt x="76" y="66"/>
                    </a:lnTo>
                    <a:lnTo>
                      <a:pt x="60" y="74"/>
                    </a:lnTo>
                    <a:lnTo>
                      <a:pt x="46" y="74"/>
                    </a:lnTo>
                    <a:lnTo>
                      <a:pt x="30" y="74"/>
                    </a:lnTo>
                    <a:lnTo>
                      <a:pt x="18" y="74"/>
                    </a:lnTo>
                    <a:lnTo>
                      <a:pt x="6" y="74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82"/>
                    </a:lnTo>
                    <a:lnTo>
                      <a:pt x="2" y="96"/>
                    </a:lnTo>
                    <a:lnTo>
                      <a:pt x="8" y="112"/>
                    </a:lnTo>
                    <a:lnTo>
                      <a:pt x="14" y="126"/>
                    </a:lnTo>
                    <a:lnTo>
                      <a:pt x="8" y="142"/>
                    </a:lnTo>
                    <a:lnTo>
                      <a:pt x="2" y="156"/>
                    </a:lnTo>
                    <a:lnTo>
                      <a:pt x="8" y="170"/>
                    </a:lnTo>
                    <a:lnTo>
                      <a:pt x="20" y="186"/>
                    </a:lnTo>
                    <a:lnTo>
                      <a:pt x="30" y="194"/>
                    </a:lnTo>
                    <a:lnTo>
                      <a:pt x="44" y="202"/>
                    </a:lnTo>
                    <a:lnTo>
                      <a:pt x="54" y="208"/>
                    </a:lnTo>
                    <a:lnTo>
                      <a:pt x="66" y="202"/>
                    </a:lnTo>
                    <a:lnTo>
                      <a:pt x="72" y="216"/>
                    </a:lnTo>
                    <a:lnTo>
                      <a:pt x="84" y="216"/>
                    </a:lnTo>
                    <a:lnTo>
                      <a:pt x="94" y="216"/>
                    </a:lnTo>
                    <a:lnTo>
                      <a:pt x="90" y="230"/>
                    </a:lnTo>
                    <a:lnTo>
                      <a:pt x="90" y="246"/>
                    </a:lnTo>
                    <a:lnTo>
                      <a:pt x="94" y="260"/>
                    </a:lnTo>
                    <a:lnTo>
                      <a:pt x="102" y="276"/>
                    </a:lnTo>
                    <a:lnTo>
                      <a:pt x="102" y="290"/>
                    </a:lnTo>
                    <a:lnTo>
                      <a:pt x="94" y="304"/>
                    </a:lnTo>
                    <a:lnTo>
                      <a:pt x="84" y="312"/>
                    </a:lnTo>
                    <a:lnTo>
                      <a:pt x="78" y="320"/>
                    </a:lnTo>
                    <a:lnTo>
                      <a:pt x="72" y="328"/>
                    </a:lnTo>
                    <a:lnTo>
                      <a:pt x="66" y="342"/>
                    </a:lnTo>
                    <a:lnTo>
                      <a:pt x="54" y="356"/>
                    </a:lnTo>
                    <a:lnTo>
                      <a:pt x="60" y="364"/>
                    </a:lnTo>
                    <a:lnTo>
                      <a:pt x="70" y="378"/>
                    </a:lnTo>
                    <a:lnTo>
                      <a:pt x="70" y="394"/>
                    </a:lnTo>
                    <a:lnTo>
                      <a:pt x="66" y="408"/>
                    </a:lnTo>
                    <a:lnTo>
                      <a:pt x="66" y="430"/>
                    </a:lnTo>
                    <a:lnTo>
                      <a:pt x="60" y="446"/>
                    </a:lnTo>
                    <a:lnTo>
                      <a:pt x="66" y="460"/>
                    </a:lnTo>
                    <a:lnTo>
                      <a:pt x="70" y="474"/>
                    </a:lnTo>
                    <a:lnTo>
                      <a:pt x="88" y="482"/>
                    </a:lnTo>
                    <a:lnTo>
                      <a:pt x="106" y="482"/>
                    </a:lnTo>
                    <a:lnTo>
                      <a:pt x="118" y="482"/>
                    </a:lnTo>
                    <a:lnTo>
                      <a:pt x="130" y="490"/>
                    </a:lnTo>
                    <a:lnTo>
                      <a:pt x="142" y="490"/>
                    </a:lnTo>
                    <a:lnTo>
                      <a:pt x="152" y="490"/>
                    </a:lnTo>
                    <a:lnTo>
                      <a:pt x="164" y="490"/>
                    </a:lnTo>
                    <a:lnTo>
                      <a:pt x="182" y="498"/>
                    </a:lnTo>
                    <a:lnTo>
                      <a:pt x="182" y="512"/>
                    </a:lnTo>
                    <a:lnTo>
                      <a:pt x="182" y="526"/>
                    </a:lnTo>
                    <a:lnTo>
                      <a:pt x="188" y="542"/>
                    </a:lnTo>
                    <a:lnTo>
                      <a:pt x="200" y="550"/>
                    </a:lnTo>
                    <a:lnTo>
                      <a:pt x="212" y="550"/>
                    </a:lnTo>
                    <a:lnTo>
                      <a:pt x="216" y="566"/>
                    </a:lnTo>
                    <a:lnTo>
                      <a:pt x="216" y="580"/>
                    </a:lnTo>
                    <a:lnTo>
                      <a:pt x="224" y="580"/>
                    </a:lnTo>
                    <a:lnTo>
                      <a:pt x="236" y="580"/>
                    </a:lnTo>
                    <a:lnTo>
                      <a:pt x="248" y="572"/>
                    </a:lnTo>
                    <a:lnTo>
                      <a:pt x="258" y="566"/>
                    </a:lnTo>
                    <a:lnTo>
                      <a:pt x="270" y="550"/>
                    </a:lnTo>
                    <a:lnTo>
                      <a:pt x="282" y="542"/>
                    </a:lnTo>
                    <a:lnTo>
                      <a:pt x="294" y="542"/>
                    </a:lnTo>
                    <a:lnTo>
                      <a:pt x="312" y="542"/>
                    </a:lnTo>
                    <a:lnTo>
                      <a:pt x="322" y="542"/>
                    </a:lnTo>
                    <a:lnTo>
                      <a:pt x="334" y="550"/>
                    </a:lnTo>
                    <a:lnTo>
                      <a:pt x="352" y="556"/>
                    </a:lnTo>
                    <a:lnTo>
                      <a:pt x="364" y="556"/>
                    </a:lnTo>
                    <a:lnTo>
                      <a:pt x="382" y="556"/>
                    </a:lnTo>
                    <a:lnTo>
                      <a:pt x="394" y="556"/>
                    </a:lnTo>
                    <a:lnTo>
                      <a:pt x="404" y="556"/>
                    </a:lnTo>
                    <a:lnTo>
                      <a:pt x="424" y="550"/>
                    </a:lnTo>
                    <a:lnTo>
                      <a:pt x="434" y="550"/>
                    </a:lnTo>
                    <a:lnTo>
                      <a:pt x="446" y="542"/>
                    </a:lnTo>
                    <a:lnTo>
                      <a:pt x="446" y="556"/>
                    </a:lnTo>
                    <a:lnTo>
                      <a:pt x="446" y="572"/>
                    </a:lnTo>
                    <a:lnTo>
                      <a:pt x="446" y="586"/>
                    </a:lnTo>
                    <a:lnTo>
                      <a:pt x="458" y="586"/>
                    </a:lnTo>
                    <a:lnTo>
                      <a:pt x="470" y="586"/>
                    </a:lnTo>
                    <a:lnTo>
                      <a:pt x="476" y="572"/>
                    </a:lnTo>
                    <a:lnTo>
                      <a:pt x="470" y="556"/>
                    </a:lnTo>
                    <a:lnTo>
                      <a:pt x="476" y="542"/>
                    </a:lnTo>
                    <a:lnTo>
                      <a:pt x="486" y="526"/>
                    </a:lnTo>
                    <a:lnTo>
                      <a:pt x="494" y="512"/>
                    </a:lnTo>
                    <a:lnTo>
                      <a:pt x="504" y="498"/>
                    </a:lnTo>
                    <a:lnTo>
                      <a:pt x="510" y="482"/>
                    </a:lnTo>
                    <a:lnTo>
                      <a:pt x="518" y="468"/>
                    </a:lnTo>
                    <a:lnTo>
                      <a:pt x="528" y="468"/>
                    </a:lnTo>
                    <a:lnTo>
                      <a:pt x="540" y="460"/>
                    </a:lnTo>
                    <a:lnTo>
                      <a:pt x="552" y="452"/>
                    </a:lnTo>
                    <a:lnTo>
                      <a:pt x="552" y="438"/>
                    </a:lnTo>
                    <a:lnTo>
                      <a:pt x="564" y="424"/>
                    </a:lnTo>
                    <a:lnTo>
                      <a:pt x="574" y="416"/>
                    </a:lnTo>
                    <a:lnTo>
                      <a:pt x="586" y="416"/>
                    </a:lnTo>
                    <a:lnTo>
                      <a:pt x="592" y="402"/>
                    </a:lnTo>
                    <a:lnTo>
                      <a:pt x="592" y="386"/>
                    </a:lnTo>
                    <a:lnTo>
                      <a:pt x="600" y="372"/>
                    </a:lnTo>
                    <a:lnTo>
                      <a:pt x="610" y="356"/>
                    </a:lnTo>
                    <a:lnTo>
                      <a:pt x="610" y="342"/>
                    </a:lnTo>
                    <a:lnTo>
                      <a:pt x="610" y="328"/>
                    </a:lnTo>
                    <a:lnTo>
                      <a:pt x="616" y="312"/>
                    </a:lnTo>
                    <a:lnTo>
                      <a:pt x="616" y="296"/>
                    </a:lnTo>
                    <a:lnTo>
                      <a:pt x="610" y="282"/>
                    </a:lnTo>
                    <a:lnTo>
                      <a:pt x="610" y="266"/>
                    </a:lnTo>
                    <a:lnTo>
                      <a:pt x="610" y="252"/>
                    </a:lnTo>
                    <a:lnTo>
                      <a:pt x="610" y="238"/>
                    </a:lnTo>
                    <a:lnTo>
                      <a:pt x="616" y="224"/>
                    </a:lnTo>
                    <a:lnTo>
                      <a:pt x="610" y="208"/>
                    </a:lnTo>
                    <a:lnTo>
                      <a:pt x="610" y="194"/>
                    </a:lnTo>
                    <a:lnTo>
                      <a:pt x="610" y="178"/>
                    </a:lnTo>
                    <a:lnTo>
                      <a:pt x="616" y="170"/>
                    </a:lnTo>
                    <a:lnTo>
                      <a:pt x="622" y="156"/>
                    </a:lnTo>
                    <a:lnTo>
                      <a:pt x="628" y="142"/>
                    </a:lnTo>
                    <a:lnTo>
                      <a:pt x="640" y="126"/>
                    </a:lnTo>
                    <a:lnTo>
                      <a:pt x="628" y="126"/>
                    </a:lnTo>
                    <a:lnTo>
                      <a:pt x="610" y="126"/>
                    </a:lnTo>
                    <a:lnTo>
                      <a:pt x="594" y="134"/>
                    </a:lnTo>
                    <a:lnTo>
                      <a:pt x="576" y="134"/>
                    </a:lnTo>
                    <a:lnTo>
                      <a:pt x="558" y="134"/>
                    </a:lnTo>
                    <a:lnTo>
                      <a:pt x="540" y="134"/>
                    </a:lnTo>
                    <a:lnTo>
                      <a:pt x="524" y="126"/>
                    </a:lnTo>
                    <a:lnTo>
                      <a:pt x="504" y="126"/>
                    </a:lnTo>
                    <a:lnTo>
                      <a:pt x="482" y="126"/>
                    </a:lnTo>
                    <a:lnTo>
                      <a:pt x="464" y="126"/>
                    </a:lnTo>
                    <a:lnTo>
                      <a:pt x="448" y="126"/>
                    </a:lnTo>
                    <a:lnTo>
                      <a:pt x="436" y="126"/>
                    </a:lnTo>
                    <a:lnTo>
                      <a:pt x="418" y="126"/>
                    </a:lnTo>
                    <a:lnTo>
                      <a:pt x="400" y="126"/>
                    </a:lnTo>
                    <a:lnTo>
                      <a:pt x="376" y="126"/>
                    </a:lnTo>
                    <a:lnTo>
                      <a:pt x="358" y="126"/>
                    </a:lnTo>
                    <a:lnTo>
                      <a:pt x="340" y="126"/>
                    </a:lnTo>
                    <a:lnTo>
                      <a:pt x="324" y="126"/>
                    </a:lnTo>
                    <a:lnTo>
                      <a:pt x="306" y="118"/>
                    </a:lnTo>
                    <a:lnTo>
                      <a:pt x="296" y="118"/>
                    </a:lnTo>
                    <a:lnTo>
                      <a:pt x="282" y="126"/>
                    </a:lnTo>
                    <a:lnTo>
                      <a:pt x="272" y="118"/>
                    </a:lnTo>
                    <a:lnTo>
                      <a:pt x="266" y="104"/>
                    </a:lnTo>
                    <a:lnTo>
                      <a:pt x="254" y="104"/>
                    </a:lnTo>
                    <a:lnTo>
                      <a:pt x="248" y="90"/>
                    </a:lnTo>
                    <a:lnTo>
                      <a:pt x="236" y="74"/>
                    </a:lnTo>
                    <a:lnTo>
                      <a:pt x="224" y="74"/>
                    </a:lnTo>
                    <a:lnTo>
                      <a:pt x="218" y="60"/>
                    </a:lnTo>
                    <a:lnTo>
                      <a:pt x="218" y="46"/>
                    </a:lnTo>
                    <a:lnTo>
                      <a:pt x="212" y="30"/>
                    </a:lnTo>
                    <a:lnTo>
                      <a:pt x="208" y="16"/>
                    </a:lnTo>
                    <a:lnTo>
                      <a:pt x="200" y="8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6029" name="Group 44"/>
              <p:cNvGrpSpPr>
                <a:grpSpLocks noChangeAspect="1"/>
              </p:cNvGrpSpPr>
              <p:nvPr/>
            </p:nvGrpSpPr>
            <p:grpSpPr bwMode="auto">
              <a:xfrm>
                <a:off x="2310" y="2230"/>
                <a:ext cx="640" cy="586"/>
                <a:chOff x="2310" y="2230"/>
                <a:chExt cx="640" cy="586"/>
              </a:xfrm>
            </p:grpSpPr>
            <p:sp>
              <p:nvSpPr>
                <p:cNvPr id="36030" name="Freeform 45"/>
                <p:cNvSpPr>
                  <a:spLocks noChangeAspect="1"/>
                </p:cNvSpPr>
                <p:nvPr/>
              </p:nvSpPr>
              <p:spPr bwMode="auto">
                <a:xfrm>
                  <a:off x="2310" y="2230"/>
                  <a:ext cx="640" cy="586"/>
                </a:xfrm>
                <a:custGeom>
                  <a:avLst/>
                  <a:gdLst>
                    <a:gd name="T0" fmla="*/ 182 w 640"/>
                    <a:gd name="T1" fmla="*/ 30 h 586"/>
                    <a:gd name="T2" fmla="*/ 170 w 640"/>
                    <a:gd name="T3" fmla="*/ 66 h 586"/>
                    <a:gd name="T4" fmla="*/ 124 w 640"/>
                    <a:gd name="T5" fmla="*/ 74 h 586"/>
                    <a:gd name="T6" fmla="*/ 76 w 640"/>
                    <a:gd name="T7" fmla="*/ 66 h 586"/>
                    <a:gd name="T8" fmla="*/ 30 w 640"/>
                    <a:gd name="T9" fmla="*/ 74 h 586"/>
                    <a:gd name="T10" fmla="*/ 0 w 640"/>
                    <a:gd name="T11" fmla="*/ 74 h 586"/>
                    <a:gd name="T12" fmla="*/ 2 w 640"/>
                    <a:gd name="T13" fmla="*/ 96 h 586"/>
                    <a:gd name="T14" fmla="*/ 8 w 640"/>
                    <a:gd name="T15" fmla="*/ 142 h 586"/>
                    <a:gd name="T16" fmla="*/ 20 w 640"/>
                    <a:gd name="T17" fmla="*/ 186 h 586"/>
                    <a:gd name="T18" fmla="*/ 54 w 640"/>
                    <a:gd name="T19" fmla="*/ 208 h 586"/>
                    <a:gd name="T20" fmla="*/ 84 w 640"/>
                    <a:gd name="T21" fmla="*/ 216 h 586"/>
                    <a:gd name="T22" fmla="*/ 90 w 640"/>
                    <a:gd name="T23" fmla="*/ 246 h 586"/>
                    <a:gd name="T24" fmla="*/ 102 w 640"/>
                    <a:gd name="T25" fmla="*/ 290 h 586"/>
                    <a:gd name="T26" fmla="*/ 78 w 640"/>
                    <a:gd name="T27" fmla="*/ 320 h 586"/>
                    <a:gd name="T28" fmla="*/ 54 w 640"/>
                    <a:gd name="T29" fmla="*/ 356 h 586"/>
                    <a:gd name="T30" fmla="*/ 70 w 640"/>
                    <a:gd name="T31" fmla="*/ 378 h 586"/>
                    <a:gd name="T32" fmla="*/ 66 w 640"/>
                    <a:gd name="T33" fmla="*/ 430 h 586"/>
                    <a:gd name="T34" fmla="*/ 70 w 640"/>
                    <a:gd name="T35" fmla="*/ 474 h 586"/>
                    <a:gd name="T36" fmla="*/ 118 w 640"/>
                    <a:gd name="T37" fmla="*/ 482 h 586"/>
                    <a:gd name="T38" fmla="*/ 152 w 640"/>
                    <a:gd name="T39" fmla="*/ 490 h 586"/>
                    <a:gd name="T40" fmla="*/ 182 w 640"/>
                    <a:gd name="T41" fmla="*/ 512 h 586"/>
                    <a:gd name="T42" fmla="*/ 200 w 640"/>
                    <a:gd name="T43" fmla="*/ 550 h 586"/>
                    <a:gd name="T44" fmla="*/ 216 w 640"/>
                    <a:gd name="T45" fmla="*/ 580 h 586"/>
                    <a:gd name="T46" fmla="*/ 248 w 640"/>
                    <a:gd name="T47" fmla="*/ 572 h 586"/>
                    <a:gd name="T48" fmla="*/ 282 w 640"/>
                    <a:gd name="T49" fmla="*/ 542 h 586"/>
                    <a:gd name="T50" fmla="*/ 322 w 640"/>
                    <a:gd name="T51" fmla="*/ 542 h 586"/>
                    <a:gd name="T52" fmla="*/ 364 w 640"/>
                    <a:gd name="T53" fmla="*/ 556 h 586"/>
                    <a:gd name="T54" fmla="*/ 404 w 640"/>
                    <a:gd name="T55" fmla="*/ 556 h 586"/>
                    <a:gd name="T56" fmla="*/ 446 w 640"/>
                    <a:gd name="T57" fmla="*/ 542 h 586"/>
                    <a:gd name="T58" fmla="*/ 446 w 640"/>
                    <a:gd name="T59" fmla="*/ 586 h 586"/>
                    <a:gd name="T60" fmla="*/ 476 w 640"/>
                    <a:gd name="T61" fmla="*/ 572 h 586"/>
                    <a:gd name="T62" fmla="*/ 486 w 640"/>
                    <a:gd name="T63" fmla="*/ 526 h 586"/>
                    <a:gd name="T64" fmla="*/ 510 w 640"/>
                    <a:gd name="T65" fmla="*/ 482 h 586"/>
                    <a:gd name="T66" fmla="*/ 540 w 640"/>
                    <a:gd name="T67" fmla="*/ 460 h 586"/>
                    <a:gd name="T68" fmla="*/ 564 w 640"/>
                    <a:gd name="T69" fmla="*/ 424 h 586"/>
                    <a:gd name="T70" fmla="*/ 592 w 640"/>
                    <a:gd name="T71" fmla="*/ 402 h 586"/>
                    <a:gd name="T72" fmla="*/ 610 w 640"/>
                    <a:gd name="T73" fmla="*/ 356 h 586"/>
                    <a:gd name="T74" fmla="*/ 616 w 640"/>
                    <a:gd name="T75" fmla="*/ 312 h 586"/>
                    <a:gd name="T76" fmla="*/ 610 w 640"/>
                    <a:gd name="T77" fmla="*/ 266 h 586"/>
                    <a:gd name="T78" fmla="*/ 616 w 640"/>
                    <a:gd name="T79" fmla="*/ 224 h 586"/>
                    <a:gd name="T80" fmla="*/ 610 w 640"/>
                    <a:gd name="T81" fmla="*/ 178 h 586"/>
                    <a:gd name="T82" fmla="*/ 628 w 640"/>
                    <a:gd name="T83" fmla="*/ 142 h 586"/>
                    <a:gd name="T84" fmla="*/ 628 w 640"/>
                    <a:gd name="T85" fmla="*/ 126 h 586"/>
                    <a:gd name="T86" fmla="*/ 576 w 640"/>
                    <a:gd name="T87" fmla="*/ 134 h 586"/>
                    <a:gd name="T88" fmla="*/ 524 w 640"/>
                    <a:gd name="T89" fmla="*/ 126 h 586"/>
                    <a:gd name="T90" fmla="*/ 464 w 640"/>
                    <a:gd name="T91" fmla="*/ 126 h 586"/>
                    <a:gd name="T92" fmla="*/ 418 w 640"/>
                    <a:gd name="T93" fmla="*/ 126 h 586"/>
                    <a:gd name="T94" fmla="*/ 358 w 640"/>
                    <a:gd name="T95" fmla="*/ 126 h 586"/>
                    <a:gd name="T96" fmla="*/ 306 w 640"/>
                    <a:gd name="T97" fmla="*/ 118 h 586"/>
                    <a:gd name="T98" fmla="*/ 272 w 640"/>
                    <a:gd name="T99" fmla="*/ 118 h 586"/>
                    <a:gd name="T100" fmla="*/ 248 w 640"/>
                    <a:gd name="T101" fmla="*/ 90 h 586"/>
                    <a:gd name="T102" fmla="*/ 218 w 640"/>
                    <a:gd name="T103" fmla="*/ 60 h 586"/>
                    <a:gd name="T104" fmla="*/ 208 w 640"/>
                    <a:gd name="T105" fmla="*/ 16 h 58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640"/>
                    <a:gd name="T160" fmla="*/ 0 h 586"/>
                    <a:gd name="T161" fmla="*/ 640 w 640"/>
                    <a:gd name="T162" fmla="*/ 586 h 58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640" h="586">
                      <a:moveTo>
                        <a:pt x="200" y="0"/>
                      </a:moveTo>
                      <a:lnTo>
                        <a:pt x="188" y="16"/>
                      </a:lnTo>
                      <a:lnTo>
                        <a:pt x="182" y="30"/>
                      </a:lnTo>
                      <a:lnTo>
                        <a:pt x="176" y="46"/>
                      </a:lnTo>
                      <a:lnTo>
                        <a:pt x="176" y="60"/>
                      </a:lnTo>
                      <a:lnTo>
                        <a:pt x="170" y="66"/>
                      </a:lnTo>
                      <a:lnTo>
                        <a:pt x="160" y="66"/>
                      </a:lnTo>
                      <a:lnTo>
                        <a:pt x="140" y="74"/>
                      </a:lnTo>
                      <a:lnTo>
                        <a:pt x="124" y="74"/>
                      </a:lnTo>
                      <a:lnTo>
                        <a:pt x="112" y="74"/>
                      </a:lnTo>
                      <a:lnTo>
                        <a:pt x="94" y="66"/>
                      </a:lnTo>
                      <a:lnTo>
                        <a:pt x="76" y="66"/>
                      </a:lnTo>
                      <a:lnTo>
                        <a:pt x="60" y="74"/>
                      </a:lnTo>
                      <a:lnTo>
                        <a:pt x="46" y="74"/>
                      </a:lnTo>
                      <a:lnTo>
                        <a:pt x="30" y="74"/>
                      </a:lnTo>
                      <a:lnTo>
                        <a:pt x="18" y="74"/>
                      </a:lnTo>
                      <a:lnTo>
                        <a:pt x="6" y="74"/>
                      </a:lnTo>
                      <a:lnTo>
                        <a:pt x="0" y="74"/>
                      </a:lnTo>
                      <a:lnTo>
                        <a:pt x="2" y="74"/>
                      </a:lnTo>
                      <a:lnTo>
                        <a:pt x="2" y="82"/>
                      </a:lnTo>
                      <a:lnTo>
                        <a:pt x="2" y="96"/>
                      </a:lnTo>
                      <a:lnTo>
                        <a:pt x="8" y="112"/>
                      </a:lnTo>
                      <a:lnTo>
                        <a:pt x="14" y="126"/>
                      </a:lnTo>
                      <a:lnTo>
                        <a:pt x="8" y="142"/>
                      </a:lnTo>
                      <a:lnTo>
                        <a:pt x="2" y="156"/>
                      </a:lnTo>
                      <a:lnTo>
                        <a:pt x="8" y="170"/>
                      </a:lnTo>
                      <a:lnTo>
                        <a:pt x="20" y="186"/>
                      </a:lnTo>
                      <a:lnTo>
                        <a:pt x="30" y="194"/>
                      </a:lnTo>
                      <a:lnTo>
                        <a:pt x="44" y="202"/>
                      </a:lnTo>
                      <a:lnTo>
                        <a:pt x="54" y="208"/>
                      </a:lnTo>
                      <a:lnTo>
                        <a:pt x="66" y="202"/>
                      </a:lnTo>
                      <a:lnTo>
                        <a:pt x="72" y="216"/>
                      </a:lnTo>
                      <a:lnTo>
                        <a:pt x="84" y="216"/>
                      </a:lnTo>
                      <a:lnTo>
                        <a:pt x="94" y="216"/>
                      </a:lnTo>
                      <a:lnTo>
                        <a:pt x="90" y="230"/>
                      </a:lnTo>
                      <a:lnTo>
                        <a:pt x="90" y="246"/>
                      </a:lnTo>
                      <a:lnTo>
                        <a:pt x="94" y="260"/>
                      </a:lnTo>
                      <a:lnTo>
                        <a:pt x="102" y="276"/>
                      </a:lnTo>
                      <a:lnTo>
                        <a:pt x="102" y="290"/>
                      </a:lnTo>
                      <a:lnTo>
                        <a:pt x="94" y="304"/>
                      </a:lnTo>
                      <a:lnTo>
                        <a:pt x="84" y="312"/>
                      </a:lnTo>
                      <a:lnTo>
                        <a:pt x="78" y="320"/>
                      </a:lnTo>
                      <a:lnTo>
                        <a:pt x="72" y="328"/>
                      </a:lnTo>
                      <a:lnTo>
                        <a:pt x="66" y="342"/>
                      </a:lnTo>
                      <a:lnTo>
                        <a:pt x="54" y="356"/>
                      </a:lnTo>
                      <a:lnTo>
                        <a:pt x="60" y="364"/>
                      </a:lnTo>
                      <a:lnTo>
                        <a:pt x="70" y="378"/>
                      </a:lnTo>
                      <a:lnTo>
                        <a:pt x="70" y="394"/>
                      </a:lnTo>
                      <a:lnTo>
                        <a:pt x="66" y="408"/>
                      </a:lnTo>
                      <a:lnTo>
                        <a:pt x="66" y="430"/>
                      </a:lnTo>
                      <a:lnTo>
                        <a:pt x="60" y="446"/>
                      </a:lnTo>
                      <a:lnTo>
                        <a:pt x="66" y="460"/>
                      </a:lnTo>
                      <a:lnTo>
                        <a:pt x="70" y="474"/>
                      </a:lnTo>
                      <a:lnTo>
                        <a:pt x="88" y="482"/>
                      </a:lnTo>
                      <a:lnTo>
                        <a:pt x="106" y="482"/>
                      </a:lnTo>
                      <a:lnTo>
                        <a:pt x="118" y="482"/>
                      </a:lnTo>
                      <a:lnTo>
                        <a:pt x="130" y="490"/>
                      </a:lnTo>
                      <a:lnTo>
                        <a:pt x="142" y="490"/>
                      </a:lnTo>
                      <a:lnTo>
                        <a:pt x="152" y="490"/>
                      </a:lnTo>
                      <a:lnTo>
                        <a:pt x="164" y="490"/>
                      </a:lnTo>
                      <a:lnTo>
                        <a:pt x="182" y="498"/>
                      </a:lnTo>
                      <a:lnTo>
                        <a:pt x="182" y="512"/>
                      </a:lnTo>
                      <a:lnTo>
                        <a:pt x="182" y="526"/>
                      </a:lnTo>
                      <a:lnTo>
                        <a:pt x="188" y="542"/>
                      </a:lnTo>
                      <a:lnTo>
                        <a:pt x="200" y="550"/>
                      </a:lnTo>
                      <a:lnTo>
                        <a:pt x="212" y="550"/>
                      </a:lnTo>
                      <a:lnTo>
                        <a:pt x="216" y="566"/>
                      </a:lnTo>
                      <a:lnTo>
                        <a:pt x="216" y="580"/>
                      </a:lnTo>
                      <a:lnTo>
                        <a:pt x="224" y="580"/>
                      </a:lnTo>
                      <a:lnTo>
                        <a:pt x="236" y="580"/>
                      </a:lnTo>
                      <a:lnTo>
                        <a:pt x="248" y="572"/>
                      </a:lnTo>
                      <a:lnTo>
                        <a:pt x="258" y="566"/>
                      </a:lnTo>
                      <a:lnTo>
                        <a:pt x="270" y="550"/>
                      </a:lnTo>
                      <a:lnTo>
                        <a:pt x="282" y="542"/>
                      </a:lnTo>
                      <a:lnTo>
                        <a:pt x="294" y="542"/>
                      </a:lnTo>
                      <a:lnTo>
                        <a:pt x="312" y="542"/>
                      </a:lnTo>
                      <a:lnTo>
                        <a:pt x="322" y="542"/>
                      </a:lnTo>
                      <a:lnTo>
                        <a:pt x="334" y="550"/>
                      </a:lnTo>
                      <a:lnTo>
                        <a:pt x="352" y="556"/>
                      </a:lnTo>
                      <a:lnTo>
                        <a:pt x="364" y="556"/>
                      </a:lnTo>
                      <a:lnTo>
                        <a:pt x="382" y="556"/>
                      </a:lnTo>
                      <a:lnTo>
                        <a:pt x="394" y="556"/>
                      </a:lnTo>
                      <a:lnTo>
                        <a:pt x="404" y="556"/>
                      </a:lnTo>
                      <a:lnTo>
                        <a:pt x="424" y="550"/>
                      </a:lnTo>
                      <a:lnTo>
                        <a:pt x="434" y="550"/>
                      </a:lnTo>
                      <a:lnTo>
                        <a:pt x="446" y="542"/>
                      </a:lnTo>
                      <a:lnTo>
                        <a:pt x="446" y="556"/>
                      </a:lnTo>
                      <a:lnTo>
                        <a:pt x="446" y="572"/>
                      </a:lnTo>
                      <a:lnTo>
                        <a:pt x="446" y="586"/>
                      </a:lnTo>
                      <a:lnTo>
                        <a:pt x="458" y="586"/>
                      </a:lnTo>
                      <a:lnTo>
                        <a:pt x="470" y="586"/>
                      </a:lnTo>
                      <a:lnTo>
                        <a:pt x="476" y="572"/>
                      </a:lnTo>
                      <a:lnTo>
                        <a:pt x="470" y="556"/>
                      </a:lnTo>
                      <a:lnTo>
                        <a:pt x="476" y="542"/>
                      </a:lnTo>
                      <a:lnTo>
                        <a:pt x="486" y="526"/>
                      </a:lnTo>
                      <a:lnTo>
                        <a:pt x="494" y="512"/>
                      </a:lnTo>
                      <a:lnTo>
                        <a:pt x="504" y="498"/>
                      </a:lnTo>
                      <a:lnTo>
                        <a:pt x="510" y="482"/>
                      </a:lnTo>
                      <a:lnTo>
                        <a:pt x="518" y="468"/>
                      </a:lnTo>
                      <a:lnTo>
                        <a:pt x="528" y="468"/>
                      </a:lnTo>
                      <a:lnTo>
                        <a:pt x="540" y="460"/>
                      </a:lnTo>
                      <a:lnTo>
                        <a:pt x="552" y="452"/>
                      </a:lnTo>
                      <a:lnTo>
                        <a:pt x="552" y="438"/>
                      </a:lnTo>
                      <a:lnTo>
                        <a:pt x="564" y="424"/>
                      </a:lnTo>
                      <a:lnTo>
                        <a:pt x="574" y="416"/>
                      </a:lnTo>
                      <a:lnTo>
                        <a:pt x="586" y="416"/>
                      </a:lnTo>
                      <a:lnTo>
                        <a:pt x="592" y="402"/>
                      </a:lnTo>
                      <a:lnTo>
                        <a:pt x="592" y="386"/>
                      </a:lnTo>
                      <a:lnTo>
                        <a:pt x="600" y="372"/>
                      </a:lnTo>
                      <a:lnTo>
                        <a:pt x="610" y="356"/>
                      </a:lnTo>
                      <a:lnTo>
                        <a:pt x="610" y="342"/>
                      </a:lnTo>
                      <a:lnTo>
                        <a:pt x="610" y="328"/>
                      </a:lnTo>
                      <a:lnTo>
                        <a:pt x="616" y="312"/>
                      </a:lnTo>
                      <a:lnTo>
                        <a:pt x="616" y="296"/>
                      </a:lnTo>
                      <a:lnTo>
                        <a:pt x="610" y="282"/>
                      </a:lnTo>
                      <a:lnTo>
                        <a:pt x="610" y="266"/>
                      </a:lnTo>
                      <a:lnTo>
                        <a:pt x="610" y="252"/>
                      </a:lnTo>
                      <a:lnTo>
                        <a:pt x="610" y="238"/>
                      </a:lnTo>
                      <a:lnTo>
                        <a:pt x="616" y="224"/>
                      </a:lnTo>
                      <a:lnTo>
                        <a:pt x="610" y="208"/>
                      </a:lnTo>
                      <a:lnTo>
                        <a:pt x="610" y="194"/>
                      </a:lnTo>
                      <a:lnTo>
                        <a:pt x="610" y="178"/>
                      </a:lnTo>
                      <a:lnTo>
                        <a:pt x="616" y="170"/>
                      </a:lnTo>
                      <a:lnTo>
                        <a:pt x="622" y="156"/>
                      </a:lnTo>
                      <a:lnTo>
                        <a:pt x="628" y="142"/>
                      </a:lnTo>
                      <a:lnTo>
                        <a:pt x="640" y="126"/>
                      </a:lnTo>
                      <a:lnTo>
                        <a:pt x="628" y="126"/>
                      </a:lnTo>
                      <a:lnTo>
                        <a:pt x="610" y="126"/>
                      </a:lnTo>
                      <a:lnTo>
                        <a:pt x="594" y="134"/>
                      </a:lnTo>
                      <a:lnTo>
                        <a:pt x="576" y="134"/>
                      </a:lnTo>
                      <a:lnTo>
                        <a:pt x="558" y="134"/>
                      </a:lnTo>
                      <a:lnTo>
                        <a:pt x="540" y="134"/>
                      </a:lnTo>
                      <a:lnTo>
                        <a:pt x="524" y="126"/>
                      </a:lnTo>
                      <a:lnTo>
                        <a:pt x="504" y="126"/>
                      </a:lnTo>
                      <a:lnTo>
                        <a:pt x="482" y="126"/>
                      </a:lnTo>
                      <a:lnTo>
                        <a:pt x="464" y="126"/>
                      </a:lnTo>
                      <a:lnTo>
                        <a:pt x="448" y="126"/>
                      </a:lnTo>
                      <a:lnTo>
                        <a:pt x="436" y="126"/>
                      </a:lnTo>
                      <a:lnTo>
                        <a:pt x="418" y="126"/>
                      </a:lnTo>
                      <a:lnTo>
                        <a:pt x="400" y="126"/>
                      </a:lnTo>
                      <a:lnTo>
                        <a:pt x="376" y="126"/>
                      </a:lnTo>
                      <a:lnTo>
                        <a:pt x="358" y="126"/>
                      </a:lnTo>
                      <a:lnTo>
                        <a:pt x="340" y="126"/>
                      </a:lnTo>
                      <a:lnTo>
                        <a:pt x="324" y="126"/>
                      </a:lnTo>
                      <a:lnTo>
                        <a:pt x="306" y="118"/>
                      </a:lnTo>
                      <a:lnTo>
                        <a:pt x="296" y="118"/>
                      </a:lnTo>
                      <a:lnTo>
                        <a:pt x="282" y="126"/>
                      </a:lnTo>
                      <a:lnTo>
                        <a:pt x="272" y="118"/>
                      </a:lnTo>
                      <a:lnTo>
                        <a:pt x="266" y="104"/>
                      </a:lnTo>
                      <a:lnTo>
                        <a:pt x="254" y="104"/>
                      </a:lnTo>
                      <a:lnTo>
                        <a:pt x="248" y="90"/>
                      </a:lnTo>
                      <a:lnTo>
                        <a:pt x="236" y="74"/>
                      </a:lnTo>
                      <a:lnTo>
                        <a:pt x="224" y="74"/>
                      </a:lnTo>
                      <a:lnTo>
                        <a:pt x="218" y="60"/>
                      </a:lnTo>
                      <a:lnTo>
                        <a:pt x="218" y="46"/>
                      </a:lnTo>
                      <a:lnTo>
                        <a:pt x="212" y="30"/>
                      </a:lnTo>
                      <a:lnTo>
                        <a:pt x="208" y="16"/>
                      </a:lnTo>
                      <a:lnTo>
                        <a:pt x="200" y="8"/>
                      </a:ln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031" name="Freeform 46"/>
                <p:cNvSpPr>
                  <a:spLocks noChangeAspect="1"/>
                </p:cNvSpPr>
                <p:nvPr/>
              </p:nvSpPr>
              <p:spPr bwMode="auto">
                <a:xfrm>
                  <a:off x="2310" y="2230"/>
                  <a:ext cx="640" cy="586"/>
                </a:xfrm>
                <a:custGeom>
                  <a:avLst/>
                  <a:gdLst>
                    <a:gd name="T0" fmla="*/ 182 w 640"/>
                    <a:gd name="T1" fmla="*/ 30 h 586"/>
                    <a:gd name="T2" fmla="*/ 170 w 640"/>
                    <a:gd name="T3" fmla="*/ 66 h 586"/>
                    <a:gd name="T4" fmla="*/ 124 w 640"/>
                    <a:gd name="T5" fmla="*/ 74 h 586"/>
                    <a:gd name="T6" fmla="*/ 76 w 640"/>
                    <a:gd name="T7" fmla="*/ 66 h 586"/>
                    <a:gd name="T8" fmla="*/ 30 w 640"/>
                    <a:gd name="T9" fmla="*/ 74 h 586"/>
                    <a:gd name="T10" fmla="*/ 0 w 640"/>
                    <a:gd name="T11" fmla="*/ 74 h 586"/>
                    <a:gd name="T12" fmla="*/ 2 w 640"/>
                    <a:gd name="T13" fmla="*/ 96 h 586"/>
                    <a:gd name="T14" fmla="*/ 8 w 640"/>
                    <a:gd name="T15" fmla="*/ 142 h 586"/>
                    <a:gd name="T16" fmla="*/ 20 w 640"/>
                    <a:gd name="T17" fmla="*/ 186 h 586"/>
                    <a:gd name="T18" fmla="*/ 54 w 640"/>
                    <a:gd name="T19" fmla="*/ 208 h 586"/>
                    <a:gd name="T20" fmla="*/ 84 w 640"/>
                    <a:gd name="T21" fmla="*/ 216 h 586"/>
                    <a:gd name="T22" fmla="*/ 90 w 640"/>
                    <a:gd name="T23" fmla="*/ 246 h 586"/>
                    <a:gd name="T24" fmla="*/ 102 w 640"/>
                    <a:gd name="T25" fmla="*/ 290 h 586"/>
                    <a:gd name="T26" fmla="*/ 78 w 640"/>
                    <a:gd name="T27" fmla="*/ 320 h 586"/>
                    <a:gd name="T28" fmla="*/ 54 w 640"/>
                    <a:gd name="T29" fmla="*/ 356 h 586"/>
                    <a:gd name="T30" fmla="*/ 70 w 640"/>
                    <a:gd name="T31" fmla="*/ 378 h 586"/>
                    <a:gd name="T32" fmla="*/ 66 w 640"/>
                    <a:gd name="T33" fmla="*/ 430 h 586"/>
                    <a:gd name="T34" fmla="*/ 70 w 640"/>
                    <a:gd name="T35" fmla="*/ 474 h 586"/>
                    <a:gd name="T36" fmla="*/ 118 w 640"/>
                    <a:gd name="T37" fmla="*/ 482 h 586"/>
                    <a:gd name="T38" fmla="*/ 152 w 640"/>
                    <a:gd name="T39" fmla="*/ 490 h 586"/>
                    <a:gd name="T40" fmla="*/ 182 w 640"/>
                    <a:gd name="T41" fmla="*/ 512 h 586"/>
                    <a:gd name="T42" fmla="*/ 200 w 640"/>
                    <a:gd name="T43" fmla="*/ 550 h 586"/>
                    <a:gd name="T44" fmla="*/ 216 w 640"/>
                    <a:gd name="T45" fmla="*/ 580 h 586"/>
                    <a:gd name="T46" fmla="*/ 248 w 640"/>
                    <a:gd name="T47" fmla="*/ 572 h 586"/>
                    <a:gd name="T48" fmla="*/ 282 w 640"/>
                    <a:gd name="T49" fmla="*/ 542 h 586"/>
                    <a:gd name="T50" fmla="*/ 322 w 640"/>
                    <a:gd name="T51" fmla="*/ 542 h 586"/>
                    <a:gd name="T52" fmla="*/ 364 w 640"/>
                    <a:gd name="T53" fmla="*/ 556 h 586"/>
                    <a:gd name="T54" fmla="*/ 404 w 640"/>
                    <a:gd name="T55" fmla="*/ 556 h 586"/>
                    <a:gd name="T56" fmla="*/ 446 w 640"/>
                    <a:gd name="T57" fmla="*/ 542 h 586"/>
                    <a:gd name="T58" fmla="*/ 446 w 640"/>
                    <a:gd name="T59" fmla="*/ 586 h 586"/>
                    <a:gd name="T60" fmla="*/ 476 w 640"/>
                    <a:gd name="T61" fmla="*/ 572 h 586"/>
                    <a:gd name="T62" fmla="*/ 486 w 640"/>
                    <a:gd name="T63" fmla="*/ 526 h 586"/>
                    <a:gd name="T64" fmla="*/ 510 w 640"/>
                    <a:gd name="T65" fmla="*/ 482 h 586"/>
                    <a:gd name="T66" fmla="*/ 540 w 640"/>
                    <a:gd name="T67" fmla="*/ 460 h 586"/>
                    <a:gd name="T68" fmla="*/ 564 w 640"/>
                    <a:gd name="T69" fmla="*/ 424 h 586"/>
                    <a:gd name="T70" fmla="*/ 592 w 640"/>
                    <a:gd name="T71" fmla="*/ 402 h 586"/>
                    <a:gd name="T72" fmla="*/ 610 w 640"/>
                    <a:gd name="T73" fmla="*/ 356 h 586"/>
                    <a:gd name="T74" fmla="*/ 616 w 640"/>
                    <a:gd name="T75" fmla="*/ 312 h 586"/>
                    <a:gd name="T76" fmla="*/ 610 w 640"/>
                    <a:gd name="T77" fmla="*/ 266 h 586"/>
                    <a:gd name="T78" fmla="*/ 616 w 640"/>
                    <a:gd name="T79" fmla="*/ 224 h 586"/>
                    <a:gd name="T80" fmla="*/ 610 w 640"/>
                    <a:gd name="T81" fmla="*/ 178 h 586"/>
                    <a:gd name="T82" fmla="*/ 628 w 640"/>
                    <a:gd name="T83" fmla="*/ 142 h 586"/>
                    <a:gd name="T84" fmla="*/ 628 w 640"/>
                    <a:gd name="T85" fmla="*/ 126 h 586"/>
                    <a:gd name="T86" fmla="*/ 576 w 640"/>
                    <a:gd name="T87" fmla="*/ 134 h 586"/>
                    <a:gd name="T88" fmla="*/ 524 w 640"/>
                    <a:gd name="T89" fmla="*/ 126 h 586"/>
                    <a:gd name="T90" fmla="*/ 464 w 640"/>
                    <a:gd name="T91" fmla="*/ 126 h 586"/>
                    <a:gd name="T92" fmla="*/ 418 w 640"/>
                    <a:gd name="T93" fmla="*/ 126 h 586"/>
                    <a:gd name="T94" fmla="*/ 358 w 640"/>
                    <a:gd name="T95" fmla="*/ 126 h 586"/>
                    <a:gd name="T96" fmla="*/ 306 w 640"/>
                    <a:gd name="T97" fmla="*/ 118 h 586"/>
                    <a:gd name="T98" fmla="*/ 272 w 640"/>
                    <a:gd name="T99" fmla="*/ 118 h 586"/>
                    <a:gd name="T100" fmla="*/ 248 w 640"/>
                    <a:gd name="T101" fmla="*/ 90 h 586"/>
                    <a:gd name="T102" fmla="*/ 218 w 640"/>
                    <a:gd name="T103" fmla="*/ 60 h 586"/>
                    <a:gd name="T104" fmla="*/ 208 w 640"/>
                    <a:gd name="T105" fmla="*/ 16 h 58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640"/>
                    <a:gd name="T160" fmla="*/ 0 h 586"/>
                    <a:gd name="T161" fmla="*/ 640 w 640"/>
                    <a:gd name="T162" fmla="*/ 586 h 58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640" h="586">
                      <a:moveTo>
                        <a:pt x="200" y="0"/>
                      </a:moveTo>
                      <a:lnTo>
                        <a:pt x="188" y="16"/>
                      </a:lnTo>
                      <a:lnTo>
                        <a:pt x="182" y="30"/>
                      </a:lnTo>
                      <a:lnTo>
                        <a:pt x="176" y="46"/>
                      </a:lnTo>
                      <a:lnTo>
                        <a:pt x="176" y="60"/>
                      </a:lnTo>
                      <a:lnTo>
                        <a:pt x="170" y="66"/>
                      </a:lnTo>
                      <a:lnTo>
                        <a:pt x="160" y="66"/>
                      </a:lnTo>
                      <a:lnTo>
                        <a:pt x="140" y="74"/>
                      </a:lnTo>
                      <a:lnTo>
                        <a:pt x="124" y="74"/>
                      </a:lnTo>
                      <a:lnTo>
                        <a:pt x="112" y="74"/>
                      </a:lnTo>
                      <a:lnTo>
                        <a:pt x="94" y="66"/>
                      </a:lnTo>
                      <a:lnTo>
                        <a:pt x="76" y="66"/>
                      </a:lnTo>
                      <a:lnTo>
                        <a:pt x="60" y="74"/>
                      </a:lnTo>
                      <a:lnTo>
                        <a:pt x="46" y="74"/>
                      </a:lnTo>
                      <a:lnTo>
                        <a:pt x="30" y="74"/>
                      </a:lnTo>
                      <a:lnTo>
                        <a:pt x="18" y="74"/>
                      </a:lnTo>
                      <a:lnTo>
                        <a:pt x="6" y="74"/>
                      </a:lnTo>
                      <a:lnTo>
                        <a:pt x="0" y="74"/>
                      </a:lnTo>
                      <a:lnTo>
                        <a:pt x="2" y="74"/>
                      </a:lnTo>
                      <a:lnTo>
                        <a:pt x="2" y="82"/>
                      </a:lnTo>
                      <a:lnTo>
                        <a:pt x="2" y="96"/>
                      </a:lnTo>
                      <a:lnTo>
                        <a:pt x="8" y="112"/>
                      </a:lnTo>
                      <a:lnTo>
                        <a:pt x="14" y="126"/>
                      </a:lnTo>
                      <a:lnTo>
                        <a:pt x="8" y="142"/>
                      </a:lnTo>
                      <a:lnTo>
                        <a:pt x="2" y="156"/>
                      </a:lnTo>
                      <a:lnTo>
                        <a:pt x="8" y="170"/>
                      </a:lnTo>
                      <a:lnTo>
                        <a:pt x="20" y="186"/>
                      </a:lnTo>
                      <a:lnTo>
                        <a:pt x="30" y="194"/>
                      </a:lnTo>
                      <a:lnTo>
                        <a:pt x="44" y="202"/>
                      </a:lnTo>
                      <a:lnTo>
                        <a:pt x="54" y="208"/>
                      </a:lnTo>
                      <a:lnTo>
                        <a:pt x="66" y="202"/>
                      </a:lnTo>
                      <a:lnTo>
                        <a:pt x="72" y="216"/>
                      </a:lnTo>
                      <a:lnTo>
                        <a:pt x="84" y="216"/>
                      </a:lnTo>
                      <a:lnTo>
                        <a:pt x="94" y="216"/>
                      </a:lnTo>
                      <a:lnTo>
                        <a:pt x="90" y="230"/>
                      </a:lnTo>
                      <a:lnTo>
                        <a:pt x="90" y="246"/>
                      </a:lnTo>
                      <a:lnTo>
                        <a:pt x="94" y="260"/>
                      </a:lnTo>
                      <a:lnTo>
                        <a:pt x="102" y="276"/>
                      </a:lnTo>
                      <a:lnTo>
                        <a:pt x="102" y="290"/>
                      </a:lnTo>
                      <a:lnTo>
                        <a:pt x="94" y="304"/>
                      </a:lnTo>
                      <a:lnTo>
                        <a:pt x="84" y="312"/>
                      </a:lnTo>
                      <a:lnTo>
                        <a:pt x="78" y="320"/>
                      </a:lnTo>
                      <a:lnTo>
                        <a:pt x="72" y="328"/>
                      </a:lnTo>
                      <a:lnTo>
                        <a:pt x="66" y="342"/>
                      </a:lnTo>
                      <a:lnTo>
                        <a:pt x="54" y="356"/>
                      </a:lnTo>
                      <a:lnTo>
                        <a:pt x="60" y="364"/>
                      </a:lnTo>
                      <a:lnTo>
                        <a:pt x="70" y="378"/>
                      </a:lnTo>
                      <a:lnTo>
                        <a:pt x="70" y="394"/>
                      </a:lnTo>
                      <a:lnTo>
                        <a:pt x="66" y="408"/>
                      </a:lnTo>
                      <a:lnTo>
                        <a:pt x="66" y="430"/>
                      </a:lnTo>
                      <a:lnTo>
                        <a:pt x="60" y="446"/>
                      </a:lnTo>
                      <a:lnTo>
                        <a:pt x="66" y="460"/>
                      </a:lnTo>
                      <a:lnTo>
                        <a:pt x="70" y="474"/>
                      </a:lnTo>
                      <a:lnTo>
                        <a:pt x="88" y="482"/>
                      </a:lnTo>
                      <a:lnTo>
                        <a:pt x="106" y="482"/>
                      </a:lnTo>
                      <a:lnTo>
                        <a:pt x="118" y="482"/>
                      </a:lnTo>
                      <a:lnTo>
                        <a:pt x="130" y="490"/>
                      </a:lnTo>
                      <a:lnTo>
                        <a:pt x="142" y="490"/>
                      </a:lnTo>
                      <a:lnTo>
                        <a:pt x="152" y="490"/>
                      </a:lnTo>
                      <a:lnTo>
                        <a:pt x="164" y="490"/>
                      </a:lnTo>
                      <a:lnTo>
                        <a:pt x="182" y="498"/>
                      </a:lnTo>
                      <a:lnTo>
                        <a:pt x="182" y="512"/>
                      </a:lnTo>
                      <a:lnTo>
                        <a:pt x="182" y="526"/>
                      </a:lnTo>
                      <a:lnTo>
                        <a:pt x="188" y="542"/>
                      </a:lnTo>
                      <a:lnTo>
                        <a:pt x="200" y="550"/>
                      </a:lnTo>
                      <a:lnTo>
                        <a:pt x="212" y="550"/>
                      </a:lnTo>
                      <a:lnTo>
                        <a:pt x="216" y="566"/>
                      </a:lnTo>
                      <a:lnTo>
                        <a:pt x="216" y="580"/>
                      </a:lnTo>
                      <a:lnTo>
                        <a:pt x="224" y="580"/>
                      </a:lnTo>
                      <a:lnTo>
                        <a:pt x="236" y="580"/>
                      </a:lnTo>
                      <a:lnTo>
                        <a:pt x="248" y="572"/>
                      </a:lnTo>
                      <a:lnTo>
                        <a:pt x="258" y="566"/>
                      </a:lnTo>
                      <a:lnTo>
                        <a:pt x="270" y="550"/>
                      </a:lnTo>
                      <a:lnTo>
                        <a:pt x="282" y="542"/>
                      </a:lnTo>
                      <a:lnTo>
                        <a:pt x="294" y="542"/>
                      </a:lnTo>
                      <a:lnTo>
                        <a:pt x="312" y="542"/>
                      </a:lnTo>
                      <a:lnTo>
                        <a:pt x="322" y="542"/>
                      </a:lnTo>
                      <a:lnTo>
                        <a:pt x="334" y="550"/>
                      </a:lnTo>
                      <a:lnTo>
                        <a:pt x="352" y="556"/>
                      </a:lnTo>
                      <a:lnTo>
                        <a:pt x="364" y="556"/>
                      </a:lnTo>
                      <a:lnTo>
                        <a:pt x="382" y="556"/>
                      </a:lnTo>
                      <a:lnTo>
                        <a:pt x="394" y="556"/>
                      </a:lnTo>
                      <a:lnTo>
                        <a:pt x="404" y="556"/>
                      </a:lnTo>
                      <a:lnTo>
                        <a:pt x="424" y="550"/>
                      </a:lnTo>
                      <a:lnTo>
                        <a:pt x="434" y="550"/>
                      </a:lnTo>
                      <a:lnTo>
                        <a:pt x="446" y="542"/>
                      </a:lnTo>
                      <a:lnTo>
                        <a:pt x="446" y="556"/>
                      </a:lnTo>
                      <a:lnTo>
                        <a:pt x="446" y="572"/>
                      </a:lnTo>
                      <a:lnTo>
                        <a:pt x="446" y="586"/>
                      </a:lnTo>
                      <a:lnTo>
                        <a:pt x="458" y="586"/>
                      </a:lnTo>
                      <a:lnTo>
                        <a:pt x="470" y="586"/>
                      </a:lnTo>
                      <a:lnTo>
                        <a:pt x="476" y="572"/>
                      </a:lnTo>
                      <a:lnTo>
                        <a:pt x="470" y="556"/>
                      </a:lnTo>
                      <a:lnTo>
                        <a:pt x="476" y="542"/>
                      </a:lnTo>
                      <a:lnTo>
                        <a:pt x="486" y="526"/>
                      </a:lnTo>
                      <a:lnTo>
                        <a:pt x="494" y="512"/>
                      </a:lnTo>
                      <a:lnTo>
                        <a:pt x="504" y="498"/>
                      </a:lnTo>
                      <a:lnTo>
                        <a:pt x="510" y="482"/>
                      </a:lnTo>
                      <a:lnTo>
                        <a:pt x="518" y="468"/>
                      </a:lnTo>
                      <a:lnTo>
                        <a:pt x="528" y="468"/>
                      </a:lnTo>
                      <a:lnTo>
                        <a:pt x="540" y="460"/>
                      </a:lnTo>
                      <a:lnTo>
                        <a:pt x="552" y="452"/>
                      </a:lnTo>
                      <a:lnTo>
                        <a:pt x="552" y="438"/>
                      </a:lnTo>
                      <a:lnTo>
                        <a:pt x="564" y="424"/>
                      </a:lnTo>
                      <a:lnTo>
                        <a:pt x="574" y="416"/>
                      </a:lnTo>
                      <a:lnTo>
                        <a:pt x="586" y="416"/>
                      </a:lnTo>
                      <a:lnTo>
                        <a:pt x="592" y="402"/>
                      </a:lnTo>
                      <a:lnTo>
                        <a:pt x="592" y="386"/>
                      </a:lnTo>
                      <a:lnTo>
                        <a:pt x="600" y="372"/>
                      </a:lnTo>
                      <a:lnTo>
                        <a:pt x="610" y="356"/>
                      </a:lnTo>
                      <a:lnTo>
                        <a:pt x="610" y="342"/>
                      </a:lnTo>
                      <a:lnTo>
                        <a:pt x="610" y="328"/>
                      </a:lnTo>
                      <a:lnTo>
                        <a:pt x="616" y="312"/>
                      </a:lnTo>
                      <a:lnTo>
                        <a:pt x="616" y="296"/>
                      </a:lnTo>
                      <a:lnTo>
                        <a:pt x="610" y="282"/>
                      </a:lnTo>
                      <a:lnTo>
                        <a:pt x="610" y="266"/>
                      </a:lnTo>
                      <a:lnTo>
                        <a:pt x="610" y="252"/>
                      </a:lnTo>
                      <a:lnTo>
                        <a:pt x="610" y="238"/>
                      </a:lnTo>
                      <a:lnTo>
                        <a:pt x="616" y="224"/>
                      </a:lnTo>
                      <a:lnTo>
                        <a:pt x="610" y="208"/>
                      </a:lnTo>
                      <a:lnTo>
                        <a:pt x="610" y="194"/>
                      </a:lnTo>
                      <a:lnTo>
                        <a:pt x="610" y="178"/>
                      </a:lnTo>
                      <a:lnTo>
                        <a:pt x="616" y="170"/>
                      </a:lnTo>
                      <a:lnTo>
                        <a:pt x="622" y="156"/>
                      </a:lnTo>
                      <a:lnTo>
                        <a:pt x="628" y="142"/>
                      </a:lnTo>
                      <a:lnTo>
                        <a:pt x="640" y="126"/>
                      </a:lnTo>
                      <a:lnTo>
                        <a:pt x="628" y="126"/>
                      </a:lnTo>
                      <a:lnTo>
                        <a:pt x="610" y="126"/>
                      </a:lnTo>
                      <a:lnTo>
                        <a:pt x="594" y="134"/>
                      </a:lnTo>
                      <a:lnTo>
                        <a:pt x="576" y="134"/>
                      </a:lnTo>
                      <a:lnTo>
                        <a:pt x="558" y="134"/>
                      </a:lnTo>
                      <a:lnTo>
                        <a:pt x="540" y="134"/>
                      </a:lnTo>
                      <a:lnTo>
                        <a:pt x="524" y="126"/>
                      </a:lnTo>
                      <a:lnTo>
                        <a:pt x="504" y="126"/>
                      </a:lnTo>
                      <a:lnTo>
                        <a:pt x="482" y="126"/>
                      </a:lnTo>
                      <a:lnTo>
                        <a:pt x="464" y="126"/>
                      </a:lnTo>
                      <a:lnTo>
                        <a:pt x="448" y="126"/>
                      </a:lnTo>
                      <a:lnTo>
                        <a:pt x="436" y="126"/>
                      </a:lnTo>
                      <a:lnTo>
                        <a:pt x="418" y="126"/>
                      </a:lnTo>
                      <a:lnTo>
                        <a:pt x="400" y="126"/>
                      </a:lnTo>
                      <a:lnTo>
                        <a:pt x="376" y="126"/>
                      </a:lnTo>
                      <a:lnTo>
                        <a:pt x="358" y="126"/>
                      </a:lnTo>
                      <a:lnTo>
                        <a:pt x="340" y="126"/>
                      </a:lnTo>
                      <a:lnTo>
                        <a:pt x="324" y="126"/>
                      </a:lnTo>
                      <a:lnTo>
                        <a:pt x="306" y="118"/>
                      </a:lnTo>
                      <a:lnTo>
                        <a:pt x="296" y="118"/>
                      </a:lnTo>
                      <a:lnTo>
                        <a:pt x="282" y="126"/>
                      </a:lnTo>
                      <a:lnTo>
                        <a:pt x="272" y="118"/>
                      </a:lnTo>
                      <a:lnTo>
                        <a:pt x="266" y="104"/>
                      </a:lnTo>
                      <a:lnTo>
                        <a:pt x="254" y="104"/>
                      </a:lnTo>
                      <a:lnTo>
                        <a:pt x="248" y="90"/>
                      </a:lnTo>
                      <a:lnTo>
                        <a:pt x="236" y="74"/>
                      </a:lnTo>
                      <a:lnTo>
                        <a:pt x="224" y="74"/>
                      </a:lnTo>
                      <a:lnTo>
                        <a:pt x="218" y="60"/>
                      </a:lnTo>
                      <a:lnTo>
                        <a:pt x="218" y="46"/>
                      </a:lnTo>
                      <a:lnTo>
                        <a:pt x="212" y="30"/>
                      </a:lnTo>
                      <a:lnTo>
                        <a:pt x="208" y="16"/>
                      </a:lnTo>
                      <a:lnTo>
                        <a:pt x="200" y="8"/>
                      </a:lnTo>
                      <a:lnTo>
                        <a:pt x="200" y="0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36019" name="Group 110"/>
            <p:cNvGrpSpPr>
              <a:grpSpLocks noChangeAspect="1"/>
            </p:cNvGrpSpPr>
            <p:nvPr/>
          </p:nvGrpSpPr>
          <p:grpSpPr bwMode="auto">
            <a:xfrm>
              <a:off x="2577" y="2561"/>
              <a:ext cx="439" cy="448"/>
              <a:chOff x="2506" y="2770"/>
              <a:chExt cx="400" cy="408"/>
            </a:xfrm>
          </p:grpSpPr>
          <p:sp>
            <p:nvSpPr>
              <p:cNvPr id="36020" name="Freeform 111"/>
              <p:cNvSpPr>
                <a:spLocks noChangeAspect="1"/>
              </p:cNvSpPr>
              <p:nvPr/>
            </p:nvSpPr>
            <p:spPr bwMode="auto">
              <a:xfrm>
                <a:off x="2506" y="2770"/>
                <a:ext cx="390" cy="398"/>
              </a:xfrm>
              <a:custGeom>
                <a:avLst/>
                <a:gdLst>
                  <a:gd name="T0" fmla="*/ 266 w 390"/>
                  <a:gd name="T1" fmla="*/ 50 h 398"/>
                  <a:gd name="T2" fmla="*/ 290 w 390"/>
                  <a:gd name="T3" fmla="*/ 72 h 398"/>
                  <a:gd name="T4" fmla="*/ 314 w 390"/>
                  <a:gd name="T5" fmla="*/ 80 h 398"/>
                  <a:gd name="T6" fmla="*/ 338 w 390"/>
                  <a:gd name="T7" fmla="*/ 102 h 398"/>
                  <a:gd name="T8" fmla="*/ 360 w 390"/>
                  <a:gd name="T9" fmla="*/ 102 h 398"/>
                  <a:gd name="T10" fmla="*/ 384 w 390"/>
                  <a:gd name="T11" fmla="*/ 108 h 398"/>
                  <a:gd name="T12" fmla="*/ 384 w 390"/>
                  <a:gd name="T13" fmla="*/ 140 h 398"/>
                  <a:gd name="T14" fmla="*/ 384 w 390"/>
                  <a:gd name="T15" fmla="*/ 170 h 398"/>
                  <a:gd name="T16" fmla="*/ 384 w 390"/>
                  <a:gd name="T17" fmla="*/ 176 h 398"/>
                  <a:gd name="T18" fmla="*/ 360 w 390"/>
                  <a:gd name="T19" fmla="*/ 192 h 398"/>
                  <a:gd name="T20" fmla="*/ 342 w 390"/>
                  <a:gd name="T21" fmla="*/ 222 h 398"/>
                  <a:gd name="T22" fmla="*/ 326 w 390"/>
                  <a:gd name="T23" fmla="*/ 242 h 398"/>
                  <a:gd name="T24" fmla="*/ 326 w 390"/>
                  <a:gd name="T25" fmla="*/ 274 h 398"/>
                  <a:gd name="T26" fmla="*/ 302 w 390"/>
                  <a:gd name="T27" fmla="*/ 288 h 398"/>
                  <a:gd name="T28" fmla="*/ 280 w 390"/>
                  <a:gd name="T29" fmla="*/ 310 h 398"/>
                  <a:gd name="T30" fmla="*/ 260 w 390"/>
                  <a:gd name="T31" fmla="*/ 318 h 398"/>
                  <a:gd name="T32" fmla="*/ 244 w 390"/>
                  <a:gd name="T33" fmla="*/ 340 h 398"/>
                  <a:gd name="T34" fmla="*/ 232 w 390"/>
                  <a:gd name="T35" fmla="*/ 356 h 398"/>
                  <a:gd name="T36" fmla="*/ 226 w 390"/>
                  <a:gd name="T37" fmla="*/ 384 h 398"/>
                  <a:gd name="T38" fmla="*/ 202 w 390"/>
                  <a:gd name="T39" fmla="*/ 398 h 398"/>
                  <a:gd name="T40" fmla="*/ 192 w 390"/>
                  <a:gd name="T41" fmla="*/ 378 h 398"/>
                  <a:gd name="T42" fmla="*/ 168 w 390"/>
                  <a:gd name="T43" fmla="*/ 384 h 398"/>
                  <a:gd name="T44" fmla="*/ 150 w 390"/>
                  <a:gd name="T45" fmla="*/ 362 h 398"/>
                  <a:gd name="T46" fmla="*/ 150 w 390"/>
                  <a:gd name="T47" fmla="*/ 332 h 398"/>
                  <a:gd name="T48" fmla="*/ 132 w 390"/>
                  <a:gd name="T49" fmla="*/ 302 h 398"/>
                  <a:gd name="T50" fmla="*/ 116 w 390"/>
                  <a:gd name="T51" fmla="*/ 288 h 398"/>
                  <a:gd name="T52" fmla="*/ 94 w 390"/>
                  <a:gd name="T53" fmla="*/ 288 h 398"/>
                  <a:gd name="T54" fmla="*/ 70 w 390"/>
                  <a:gd name="T55" fmla="*/ 288 h 398"/>
                  <a:gd name="T56" fmla="*/ 46 w 390"/>
                  <a:gd name="T57" fmla="*/ 282 h 398"/>
                  <a:gd name="T58" fmla="*/ 22 w 390"/>
                  <a:gd name="T59" fmla="*/ 288 h 398"/>
                  <a:gd name="T60" fmla="*/ 12 w 390"/>
                  <a:gd name="T61" fmla="*/ 258 h 398"/>
                  <a:gd name="T62" fmla="*/ 12 w 390"/>
                  <a:gd name="T63" fmla="*/ 228 h 398"/>
                  <a:gd name="T64" fmla="*/ 12 w 390"/>
                  <a:gd name="T65" fmla="*/ 200 h 398"/>
                  <a:gd name="T66" fmla="*/ 0 w 390"/>
                  <a:gd name="T67" fmla="*/ 170 h 398"/>
                  <a:gd name="T68" fmla="*/ 0 w 390"/>
                  <a:gd name="T69" fmla="*/ 140 h 398"/>
                  <a:gd name="T70" fmla="*/ 16 w 390"/>
                  <a:gd name="T71" fmla="*/ 110 h 398"/>
                  <a:gd name="T72" fmla="*/ 22 w 390"/>
                  <a:gd name="T73" fmla="*/ 80 h 398"/>
                  <a:gd name="T74" fmla="*/ 18 w 390"/>
                  <a:gd name="T75" fmla="*/ 36 h 398"/>
                  <a:gd name="T76" fmla="*/ 22 w 390"/>
                  <a:gd name="T77" fmla="*/ 36 h 398"/>
                  <a:gd name="T78" fmla="*/ 46 w 390"/>
                  <a:gd name="T79" fmla="*/ 30 h 398"/>
                  <a:gd name="T80" fmla="*/ 70 w 390"/>
                  <a:gd name="T81" fmla="*/ 8 h 398"/>
                  <a:gd name="T82" fmla="*/ 94 w 390"/>
                  <a:gd name="T83" fmla="*/ 0 h 398"/>
                  <a:gd name="T84" fmla="*/ 122 w 390"/>
                  <a:gd name="T85" fmla="*/ 0 h 398"/>
                  <a:gd name="T86" fmla="*/ 150 w 390"/>
                  <a:gd name="T87" fmla="*/ 14 h 398"/>
                  <a:gd name="T88" fmla="*/ 180 w 390"/>
                  <a:gd name="T89" fmla="*/ 14 h 398"/>
                  <a:gd name="T90" fmla="*/ 202 w 390"/>
                  <a:gd name="T91" fmla="*/ 14 h 398"/>
                  <a:gd name="T92" fmla="*/ 232 w 390"/>
                  <a:gd name="T93" fmla="*/ 8 h 398"/>
                  <a:gd name="T94" fmla="*/ 244 w 390"/>
                  <a:gd name="T95" fmla="*/ 14 h 398"/>
                  <a:gd name="T96" fmla="*/ 244 w 390"/>
                  <a:gd name="T97" fmla="*/ 44 h 398"/>
                  <a:gd name="T98" fmla="*/ 266 w 390"/>
                  <a:gd name="T99" fmla="*/ 44 h 39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90"/>
                  <a:gd name="T151" fmla="*/ 0 h 398"/>
                  <a:gd name="T152" fmla="*/ 390 w 390"/>
                  <a:gd name="T153" fmla="*/ 398 h 39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90" h="398">
                    <a:moveTo>
                      <a:pt x="266" y="42"/>
                    </a:moveTo>
                    <a:lnTo>
                      <a:pt x="266" y="50"/>
                    </a:lnTo>
                    <a:lnTo>
                      <a:pt x="280" y="64"/>
                    </a:lnTo>
                    <a:lnTo>
                      <a:pt x="290" y="72"/>
                    </a:lnTo>
                    <a:lnTo>
                      <a:pt x="302" y="80"/>
                    </a:lnTo>
                    <a:lnTo>
                      <a:pt x="314" y="80"/>
                    </a:lnTo>
                    <a:lnTo>
                      <a:pt x="326" y="86"/>
                    </a:lnTo>
                    <a:lnTo>
                      <a:pt x="338" y="102"/>
                    </a:lnTo>
                    <a:lnTo>
                      <a:pt x="350" y="102"/>
                    </a:lnTo>
                    <a:lnTo>
                      <a:pt x="360" y="102"/>
                    </a:lnTo>
                    <a:lnTo>
                      <a:pt x="372" y="102"/>
                    </a:lnTo>
                    <a:lnTo>
                      <a:pt x="384" y="108"/>
                    </a:lnTo>
                    <a:lnTo>
                      <a:pt x="390" y="124"/>
                    </a:lnTo>
                    <a:lnTo>
                      <a:pt x="384" y="140"/>
                    </a:lnTo>
                    <a:lnTo>
                      <a:pt x="390" y="154"/>
                    </a:lnTo>
                    <a:lnTo>
                      <a:pt x="384" y="170"/>
                    </a:lnTo>
                    <a:lnTo>
                      <a:pt x="384" y="176"/>
                    </a:lnTo>
                    <a:lnTo>
                      <a:pt x="372" y="184"/>
                    </a:lnTo>
                    <a:lnTo>
                      <a:pt x="360" y="192"/>
                    </a:lnTo>
                    <a:lnTo>
                      <a:pt x="348" y="206"/>
                    </a:lnTo>
                    <a:lnTo>
                      <a:pt x="342" y="222"/>
                    </a:lnTo>
                    <a:lnTo>
                      <a:pt x="338" y="236"/>
                    </a:lnTo>
                    <a:lnTo>
                      <a:pt x="326" y="242"/>
                    </a:lnTo>
                    <a:lnTo>
                      <a:pt x="326" y="258"/>
                    </a:lnTo>
                    <a:lnTo>
                      <a:pt x="326" y="274"/>
                    </a:lnTo>
                    <a:lnTo>
                      <a:pt x="314" y="282"/>
                    </a:lnTo>
                    <a:lnTo>
                      <a:pt x="302" y="288"/>
                    </a:lnTo>
                    <a:lnTo>
                      <a:pt x="290" y="296"/>
                    </a:lnTo>
                    <a:lnTo>
                      <a:pt x="280" y="310"/>
                    </a:lnTo>
                    <a:lnTo>
                      <a:pt x="272" y="310"/>
                    </a:lnTo>
                    <a:lnTo>
                      <a:pt x="260" y="318"/>
                    </a:lnTo>
                    <a:lnTo>
                      <a:pt x="250" y="324"/>
                    </a:lnTo>
                    <a:lnTo>
                      <a:pt x="244" y="340"/>
                    </a:lnTo>
                    <a:lnTo>
                      <a:pt x="244" y="356"/>
                    </a:lnTo>
                    <a:lnTo>
                      <a:pt x="232" y="356"/>
                    </a:lnTo>
                    <a:lnTo>
                      <a:pt x="226" y="370"/>
                    </a:lnTo>
                    <a:lnTo>
                      <a:pt x="226" y="384"/>
                    </a:lnTo>
                    <a:lnTo>
                      <a:pt x="216" y="392"/>
                    </a:lnTo>
                    <a:lnTo>
                      <a:pt x="202" y="398"/>
                    </a:lnTo>
                    <a:lnTo>
                      <a:pt x="202" y="384"/>
                    </a:lnTo>
                    <a:lnTo>
                      <a:pt x="192" y="378"/>
                    </a:lnTo>
                    <a:lnTo>
                      <a:pt x="180" y="384"/>
                    </a:lnTo>
                    <a:lnTo>
                      <a:pt x="168" y="384"/>
                    </a:lnTo>
                    <a:lnTo>
                      <a:pt x="156" y="378"/>
                    </a:lnTo>
                    <a:lnTo>
                      <a:pt x="150" y="362"/>
                    </a:lnTo>
                    <a:lnTo>
                      <a:pt x="150" y="346"/>
                    </a:lnTo>
                    <a:lnTo>
                      <a:pt x="150" y="332"/>
                    </a:lnTo>
                    <a:lnTo>
                      <a:pt x="138" y="318"/>
                    </a:lnTo>
                    <a:lnTo>
                      <a:pt x="132" y="302"/>
                    </a:lnTo>
                    <a:lnTo>
                      <a:pt x="128" y="288"/>
                    </a:lnTo>
                    <a:lnTo>
                      <a:pt x="116" y="288"/>
                    </a:lnTo>
                    <a:lnTo>
                      <a:pt x="104" y="282"/>
                    </a:lnTo>
                    <a:lnTo>
                      <a:pt x="94" y="288"/>
                    </a:lnTo>
                    <a:lnTo>
                      <a:pt x="82" y="296"/>
                    </a:lnTo>
                    <a:lnTo>
                      <a:pt x="70" y="288"/>
                    </a:lnTo>
                    <a:lnTo>
                      <a:pt x="58" y="288"/>
                    </a:lnTo>
                    <a:lnTo>
                      <a:pt x="46" y="282"/>
                    </a:lnTo>
                    <a:lnTo>
                      <a:pt x="34" y="288"/>
                    </a:lnTo>
                    <a:lnTo>
                      <a:pt x="22" y="288"/>
                    </a:lnTo>
                    <a:lnTo>
                      <a:pt x="16" y="274"/>
                    </a:lnTo>
                    <a:lnTo>
                      <a:pt x="12" y="258"/>
                    </a:lnTo>
                    <a:lnTo>
                      <a:pt x="12" y="242"/>
                    </a:lnTo>
                    <a:lnTo>
                      <a:pt x="12" y="228"/>
                    </a:lnTo>
                    <a:lnTo>
                      <a:pt x="16" y="214"/>
                    </a:lnTo>
                    <a:lnTo>
                      <a:pt x="12" y="200"/>
                    </a:lnTo>
                    <a:lnTo>
                      <a:pt x="12" y="184"/>
                    </a:lnTo>
                    <a:lnTo>
                      <a:pt x="0" y="170"/>
                    </a:lnTo>
                    <a:lnTo>
                      <a:pt x="0" y="154"/>
                    </a:lnTo>
                    <a:lnTo>
                      <a:pt x="0" y="140"/>
                    </a:lnTo>
                    <a:lnTo>
                      <a:pt x="6" y="126"/>
                    </a:lnTo>
                    <a:lnTo>
                      <a:pt x="16" y="110"/>
                    </a:lnTo>
                    <a:lnTo>
                      <a:pt x="22" y="94"/>
                    </a:lnTo>
                    <a:lnTo>
                      <a:pt x="22" y="80"/>
                    </a:lnTo>
                    <a:lnTo>
                      <a:pt x="22" y="66"/>
                    </a:lnTo>
                    <a:lnTo>
                      <a:pt x="18" y="36"/>
                    </a:lnTo>
                    <a:lnTo>
                      <a:pt x="16" y="36"/>
                    </a:lnTo>
                    <a:lnTo>
                      <a:pt x="22" y="36"/>
                    </a:lnTo>
                    <a:lnTo>
                      <a:pt x="34" y="36"/>
                    </a:lnTo>
                    <a:lnTo>
                      <a:pt x="46" y="30"/>
                    </a:lnTo>
                    <a:lnTo>
                      <a:pt x="58" y="22"/>
                    </a:lnTo>
                    <a:lnTo>
                      <a:pt x="70" y="8"/>
                    </a:lnTo>
                    <a:lnTo>
                      <a:pt x="82" y="0"/>
                    </a:lnTo>
                    <a:lnTo>
                      <a:pt x="94" y="0"/>
                    </a:lnTo>
                    <a:lnTo>
                      <a:pt x="110" y="0"/>
                    </a:lnTo>
                    <a:lnTo>
                      <a:pt x="122" y="0"/>
                    </a:lnTo>
                    <a:lnTo>
                      <a:pt x="132" y="8"/>
                    </a:lnTo>
                    <a:lnTo>
                      <a:pt x="150" y="14"/>
                    </a:lnTo>
                    <a:lnTo>
                      <a:pt x="162" y="14"/>
                    </a:lnTo>
                    <a:lnTo>
                      <a:pt x="180" y="14"/>
                    </a:lnTo>
                    <a:lnTo>
                      <a:pt x="192" y="14"/>
                    </a:lnTo>
                    <a:lnTo>
                      <a:pt x="202" y="14"/>
                    </a:lnTo>
                    <a:lnTo>
                      <a:pt x="220" y="8"/>
                    </a:lnTo>
                    <a:lnTo>
                      <a:pt x="232" y="8"/>
                    </a:lnTo>
                    <a:lnTo>
                      <a:pt x="244" y="0"/>
                    </a:lnTo>
                    <a:lnTo>
                      <a:pt x="244" y="14"/>
                    </a:lnTo>
                    <a:lnTo>
                      <a:pt x="244" y="30"/>
                    </a:lnTo>
                    <a:lnTo>
                      <a:pt x="244" y="44"/>
                    </a:lnTo>
                    <a:lnTo>
                      <a:pt x="256" y="44"/>
                    </a:lnTo>
                    <a:lnTo>
                      <a:pt x="266" y="44"/>
                    </a:lnTo>
                    <a:lnTo>
                      <a:pt x="266" y="4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21" name="Freeform 112"/>
              <p:cNvSpPr>
                <a:spLocks noChangeAspect="1"/>
              </p:cNvSpPr>
              <p:nvPr/>
            </p:nvSpPr>
            <p:spPr bwMode="auto">
              <a:xfrm>
                <a:off x="2516" y="2778"/>
                <a:ext cx="390" cy="400"/>
              </a:xfrm>
              <a:custGeom>
                <a:avLst/>
                <a:gdLst>
                  <a:gd name="T0" fmla="*/ 266 w 390"/>
                  <a:gd name="T1" fmla="*/ 52 h 400"/>
                  <a:gd name="T2" fmla="*/ 290 w 390"/>
                  <a:gd name="T3" fmla="*/ 72 h 400"/>
                  <a:gd name="T4" fmla="*/ 314 w 390"/>
                  <a:gd name="T5" fmla="*/ 82 h 400"/>
                  <a:gd name="T6" fmla="*/ 338 w 390"/>
                  <a:gd name="T7" fmla="*/ 104 h 400"/>
                  <a:gd name="T8" fmla="*/ 360 w 390"/>
                  <a:gd name="T9" fmla="*/ 104 h 400"/>
                  <a:gd name="T10" fmla="*/ 384 w 390"/>
                  <a:gd name="T11" fmla="*/ 110 h 400"/>
                  <a:gd name="T12" fmla="*/ 384 w 390"/>
                  <a:gd name="T13" fmla="*/ 140 h 400"/>
                  <a:gd name="T14" fmla="*/ 384 w 390"/>
                  <a:gd name="T15" fmla="*/ 170 h 400"/>
                  <a:gd name="T16" fmla="*/ 384 w 390"/>
                  <a:gd name="T17" fmla="*/ 178 h 400"/>
                  <a:gd name="T18" fmla="*/ 360 w 390"/>
                  <a:gd name="T19" fmla="*/ 192 h 400"/>
                  <a:gd name="T20" fmla="*/ 342 w 390"/>
                  <a:gd name="T21" fmla="*/ 222 h 400"/>
                  <a:gd name="T22" fmla="*/ 324 w 390"/>
                  <a:gd name="T23" fmla="*/ 244 h 400"/>
                  <a:gd name="T24" fmla="*/ 324 w 390"/>
                  <a:gd name="T25" fmla="*/ 274 h 400"/>
                  <a:gd name="T26" fmla="*/ 302 w 390"/>
                  <a:gd name="T27" fmla="*/ 290 h 400"/>
                  <a:gd name="T28" fmla="*/ 280 w 390"/>
                  <a:gd name="T29" fmla="*/ 312 h 400"/>
                  <a:gd name="T30" fmla="*/ 260 w 390"/>
                  <a:gd name="T31" fmla="*/ 318 h 400"/>
                  <a:gd name="T32" fmla="*/ 244 w 390"/>
                  <a:gd name="T33" fmla="*/ 342 h 400"/>
                  <a:gd name="T34" fmla="*/ 232 w 390"/>
                  <a:gd name="T35" fmla="*/ 356 h 400"/>
                  <a:gd name="T36" fmla="*/ 226 w 390"/>
                  <a:gd name="T37" fmla="*/ 386 h 400"/>
                  <a:gd name="T38" fmla="*/ 202 w 390"/>
                  <a:gd name="T39" fmla="*/ 400 h 400"/>
                  <a:gd name="T40" fmla="*/ 192 w 390"/>
                  <a:gd name="T41" fmla="*/ 378 h 400"/>
                  <a:gd name="T42" fmla="*/ 168 w 390"/>
                  <a:gd name="T43" fmla="*/ 386 h 400"/>
                  <a:gd name="T44" fmla="*/ 150 w 390"/>
                  <a:gd name="T45" fmla="*/ 362 h 400"/>
                  <a:gd name="T46" fmla="*/ 150 w 390"/>
                  <a:gd name="T47" fmla="*/ 334 h 400"/>
                  <a:gd name="T48" fmla="*/ 132 w 390"/>
                  <a:gd name="T49" fmla="*/ 304 h 400"/>
                  <a:gd name="T50" fmla="*/ 116 w 390"/>
                  <a:gd name="T51" fmla="*/ 290 h 400"/>
                  <a:gd name="T52" fmla="*/ 94 w 390"/>
                  <a:gd name="T53" fmla="*/ 290 h 400"/>
                  <a:gd name="T54" fmla="*/ 70 w 390"/>
                  <a:gd name="T55" fmla="*/ 290 h 400"/>
                  <a:gd name="T56" fmla="*/ 46 w 390"/>
                  <a:gd name="T57" fmla="*/ 282 h 400"/>
                  <a:gd name="T58" fmla="*/ 22 w 390"/>
                  <a:gd name="T59" fmla="*/ 290 h 400"/>
                  <a:gd name="T60" fmla="*/ 12 w 390"/>
                  <a:gd name="T61" fmla="*/ 260 h 400"/>
                  <a:gd name="T62" fmla="*/ 12 w 390"/>
                  <a:gd name="T63" fmla="*/ 230 h 400"/>
                  <a:gd name="T64" fmla="*/ 12 w 390"/>
                  <a:gd name="T65" fmla="*/ 200 h 400"/>
                  <a:gd name="T66" fmla="*/ 0 w 390"/>
                  <a:gd name="T67" fmla="*/ 170 h 400"/>
                  <a:gd name="T68" fmla="*/ 0 w 390"/>
                  <a:gd name="T69" fmla="*/ 140 h 400"/>
                  <a:gd name="T70" fmla="*/ 16 w 390"/>
                  <a:gd name="T71" fmla="*/ 112 h 400"/>
                  <a:gd name="T72" fmla="*/ 22 w 390"/>
                  <a:gd name="T73" fmla="*/ 82 h 400"/>
                  <a:gd name="T74" fmla="*/ 18 w 390"/>
                  <a:gd name="T75" fmla="*/ 38 h 400"/>
                  <a:gd name="T76" fmla="*/ 22 w 390"/>
                  <a:gd name="T77" fmla="*/ 38 h 400"/>
                  <a:gd name="T78" fmla="*/ 46 w 390"/>
                  <a:gd name="T79" fmla="*/ 30 h 400"/>
                  <a:gd name="T80" fmla="*/ 70 w 390"/>
                  <a:gd name="T81" fmla="*/ 8 h 400"/>
                  <a:gd name="T82" fmla="*/ 94 w 390"/>
                  <a:gd name="T83" fmla="*/ 0 h 400"/>
                  <a:gd name="T84" fmla="*/ 122 w 390"/>
                  <a:gd name="T85" fmla="*/ 0 h 400"/>
                  <a:gd name="T86" fmla="*/ 150 w 390"/>
                  <a:gd name="T87" fmla="*/ 14 h 400"/>
                  <a:gd name="T88" fmla="*/ 180 w 390"/>
                  <a:gd name="T89" fmla="*/ 14 h 400"/>
                  <a:gd name="T90" fmla="*/ 202 w 390"/>
                  <a:gd name="T91" fmla="*/ 14 h 400"/>
                  <a:gd name="T92" fmla="*/ 232 w 390"/>
                  <a:gd name="T93" fmla="*/ 8 h 400"/>
                  <a:gd name="T94" fmla="*/ 244 w 390"/>
                  <a:gd name="T95" fmla="*/ 14 h 400"/>
                  <a:gd name="T96" fmla="*/ 244 w 390"/>
                  <a:gd name="T97" fmla="*/ 46 h 400"/>
                  <a:gd name="T98" fmla="*/ 266 w 390"/>
                  <a:gd name="T99" fmla="*/ 46 h 4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90"/>
                  <a:gd name="T151" fmla="*/ 0 h 400"/>
                  <a:gd name="T152" fmla="*/ 390 w 390"/>
                  <a:gd name="T153" fmla="*/ 400 h 4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90" h="400">
                    <a:moveTo>
                      <a:pt x="266" y="44"/>
                    </a:moveTo>
                    <a:lnTo>
                      <a:pt x="266" y="52"/>
                    </a:lnTo>
                    <a:lnTo>
                      <a:pt x="280" y="66"/>
                    </a:lnTo>
                    <a:lnTo>
                      <a:pt x="290" y="72"/>
                    </a:lnTo>
                    <a:lnTo>
                      <a:pt x="302" y="82"/>
                    </a:lnTo>
                    <a:lnTo>
                      <a:pt x="314" y="82"/>
                    </a:lnTo>
                    <a:lnTo>
                      <a:pt x="326" y="88"/>
                    </a:lnTo>
                    <a:lnTo>
                      <a:pt x="338" y="104"/>
                    </a:lnTo>
                    <a:lnTo>
                      <a:pt x="350" y="104"/>
                    </a:lnTo>
                    <a:lnTo>
                      <a:pt x="360" y="104"/>
                    </a:lnTo>
                    <a:lnTo>
                      <a:pt x="372" y="104"/>
                    </a:lnTo>
                    <a:lnTo>
                      <a:pt x="384" y="110"/>
                    </a:lnTo>
                    <a:lnTo>
                      <a:pt x="390" y="126"/>
                    </a:lnTo>
                    <a:lnTo>
                      <a:pt x="384" y="140"/>
                    </a:lnTo>
                    <a:lnTo>
                      <a:pt x="390" y="156"/>
                    </a:lnTo>
                    <a:lnTo>
                      <a:pt x="384" y="170"/>
                    </a:lnTo>
                    <a:lnTo>
                      <a:pt x="384" y="178"/>
                    </a:lnTo>
                    <a:lnTo>
                      <a:pt x="372" y="186"/>
                    </a:lnTo>
                    <a:lnTo>
                      <a:pt x="360" y="192"/>
                    </a:lnTo>
                    <a:lnTo>
                      <a:pt x="348" y="208"/>
                    </a:lnTo>
                    <a:lnTo>
                      <a:pt x="342" y="222"/>
                    </a:lnTo>
                    <a:lnTo>
                      <a:pt x="338" y="238"/>
                    </a:lnTo>
                    <a:lnTo>
                      <a:pt x="324" y="244"/>
                    </a:lnTo>
                    <a:lnTo>
                      <a:pt x="324" y="260"/>
                    </a:lnTo>
                    <a:lnTo>
                      <a:pt x="324" y="274"/>
                    </a:lnTo>
                    <a:lnTo>
                      <a:pt x="314" y="282"/>
                    </a:lnTo>
                    <a:lnTo>
                      <a:pt x="302" y="290"/>
                    </a:lnTo>
                    <a:lnTo>
                      <a:pt x="290" y="298"/>
                    </a:lnTo>
                    <a:lnTo>
                      <a:pt x="280" y="312"/>
                    </a:lnTo>
                    <a:lnTo>
                      <a:pt x="272" y="312"/>
                    </a:lnTo>
                    <a:lnTo>
                      <a:pt x="260" y="318"/>
                    </a:lnTo>
                    <a:lnTo>
                      <a:pt x="250" y="326"/>
                    </a:lnTo>
                    <a:lnTo>
                      <a:pt x="244" y="342"/>
                    </a:lnTo>
                    <a:lnTo>
                      <a:pt x="244" y="356"/>
                    </a:lnTo>
                    <a:lnTo>
                      <a:pt x="232" y="356"/>
                    </a:lnTo>
                    <a:lnTo>
                      <a:pt x="226" y="370"/>
                    </a:lnTo>
                    <a:lnTo>
                      <a:pt x="226" y="386"/>
                    </a:lnTo>
                    <a:lnTo>
                      <a:pt x="216" y="392"/>
                    </a:lnTo>
                    <a:lnTo>
                      <a:pt x="202" y="400"/>
                    </a:lnTo>
                    <a:lnTo>
                      <a:pt x="202" y="386"/>
                    </a:lnTo>
                    <a:lnTo>
                      <a:pt x="192" y="378"/>
                    </a:lnTo>
                    <a:lnTo>
                      <a:pt x="180" y="386"/>
                    </a:lnTo>
                    <a:lnTo>
                      <a:pt x="168" y="386"/>
                    </a:lnTo>
                    <a:lnTo>
                      <a:pt x="156" y="378"/>
                    </a:lnTo>
                    <a:lnTo>
                      <a:pt x="150" y="362"/>
                    </a:lnTo>
                    <a:lnTo>
                      <a:pt x="150" y="348"/>
                    </a:lnTo>
                    <a:lnTo>
                      <a:pt x="150" y="334"/>
                    </a:lnTo>
                    <a:lnTo>
                      <a:pt x="138" y="318"/>
                    </a:lnTo>
                    <a:lnTo>
                      <a:pt x="132" y="304"/>
                    </a:lnTo>
                    <a:lnTo>
                      <a:pt x="128" y="290"/>
                    </a:lnTo>
                    <a:lnTo>
                      <a:pt x="116" y="290"/>
                    </a:lnTo>
                    <a:lnTo>
                      <a:pt x="104" y="282"/>
                    </a:lnTo>
                    <a:lnTo>
                      <a:pt x="94" y="290"/>
                    </a:lnTo>
                    <a:lnTo>
                      <a:pt x="80" y="298"/>
                    </a:lnTo>
                    <a:lnTo>
                      <a:pt x="70" y="290"/>
                    </a:lnTo>
                    <a:lnTo>
                      <a:pt x="56" y="290"/>
                    </a:lnTo>
                    <a:lnTo>
                      <a:pt x="46" y="282"/>
                    </a:lnTo>
                    <a:lnTo>
                      <a:pt x="34" y="290"/>
                    </a:lnTo>
                    <a:lnTo>
                      <a:pt x="22" y="290"/>
                    </a:lnTo>
                    <a:lnTo>
                      <a:pt x="16" y="274"/>
                    </a:lnTo>
                    <a:lnTo>
                      <a:pt x="12" y="260"/>
                    </a:lnTo>
                    <a:lnTo>
                      <a:pt x="12" y="244"/>
                    </a:lnTo>
                    <a:lnTo>
                      <a:pt x="12" y="230"/>
                    </a:lnTo>
                    <a:lnTo>
                      <a:pt x="16" y="214"/>
                    </a:lnTo>
                    <a:lnTo>
                      <a:pt x="12" y="200"/>
                    </a:lnTo>
                    <a:lnTo>
                      <a:pt x="12" y="186"/>
                    </a:lnTo>
                    <a:lnTo>
                      <a:pt x="0" y="170"/>
                    </a:lnTo>
                    <a:lnTo>
                      <a:pt x="0" y="156"/>
                    </a:lnTo>
                    <a:lnTo>
                      <a:pt x="0" y="140"/>
                    </a:lnTo>
                    <a:lnTo>
                      <a:pt x="6" y="126"/>
                    </a:lnTo>
                    <a:lnTo>
                      <a:pt x="16" y="112"/>
                    </a:lnTo>
                    <a:lnTo>
                      <a:pt x="22" y="96"/>
                    </a:lnTo>
                    <a:lnTo>
                      <a:pt x="22" y="82"/>
                    </a:lnTo>
                    <a:lnTo>
                      <a:pt x="22" y="66"/>
                    </a:lnTo>
                    <a:lnTo>
                      <a:pt x="18" y="38"/>
                    </a:lnTo>
                    <a:lnTo>
                      <a:pt x="16" y="38"/>
                    </a:lnTo>
                    <a:lnTo>
                      <a:pt x="22" y="38"/>
                    </a:lnTo>
                    <a:lnTo>
                      <a:pt x="34" y="38"/>
                    </a:lnTo>
                    <a:lnTo>
                      <a:pt x="46" y="30"/>
                    </a:lnTo>
                    <a:lnTo>
                      <a:pt x="56" y="22"/>
                    </a:lnTo>
                    <a:lnTo>
                      <a:pt x="70" y="8"/>
                    </a:lnTo>
                    <a:lnTo>
                      <a:pt x="80" y="0"/>
                    </a:lnTo>
                    <a:lnTo>
                      <a:pt x="94" y="0"/>
                    </a:lnTo>
                    <a:lnTo>
                      <a:pt x="110" y="0"/>
                    </a:lnTo>
                    <a:lnTo>
                      <a:pt x="122" y="0"/>
                    </a:lnTo>
                    <a:lnTo>
                      <a:pt x="132" y="8"/>
                    </a:lnTo>
                    <a:lnTo>
                      <a:pt x="150" y="14"/>
                    </a:lnTo>
                    <a:lnTo>
                      <a:pt x="162" y="14"/>
                    </a:lnTo>
                    <a:lnTo>
                      <a:pt x="180" y="14"/>
                    </a:lnTo>
                    <a:lnTo>
                      <a:pt x="192" y="14"/>
                    </a:lnTo>
                    <a:lnTo>
                      <a:pt x="202" y="14"/>
                    </a:lnTo>
                    <a:lnTo>
                      <a:pt x="220" y="8"/>
                    </a:lnTo>
                    <a:lnTo>
                      <a:pt x="232" y="8"/>
                    </a:lnTo>
                    <a:lnTo>
                      <a:pt x="244" y="0"/>
                    </a:lnTo>
                    <a:lnTo>
                      <a:pt x="244" y="14"/>
                    </a:lnTo>
                    <a:lnTo>
                      <a:pt x="244" y="30"/>
                    </a:lnTo>
                    <a:lnTo>
                      <a:pt x="244" y="46"/>
                    </a:lnTo>
                    <a:lnTo>
                      <a:pt x="256" y="46"/>
                    </a:lnTo>
                    <a:lnTo>
                      <a:pt x="266" y="46"/>
                    </a:lnTo>
                    <a:lnTo>
                      <a:pt x="266" y="4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22" name="Freeform 113"/>
              <p:cNvSpPr>
                <a:spLocks noChangeAspect="1"/>
              </p:cNvSpPr>
              <p:nvPr/>
            </p:nvSpPr>
            <p:spPr bwMode="auto">
              <a:xfrm>
                <a:off x="2510" y="2774"/>
                <a:ext cx="390" cy="398"/>
              </a:xfrm>
              <a:custGeom>
                <a:avLst/>
                <a:gdLst>
                  <a:gd name="T0" fmla="*/ 268 w 390"/>
                  <a:gd name="T1" fmla="*/ 50 h 398"/>
                  <a:gd name="T2" fmla="*/ 292 w 390"/>
                  <a:gd name="T3" fmla="*/ 72 h 398"/>
                  <a:gd name="T4" fmla="*/ 316 w 390"/>
                  <a:gd name="T5" fmla="*/ 82 h 398"/>
                  <a:gd name="T6" fmla="*/ 338 w 390"/>
                  <a:gd name="T7" fmla="*/ 104 h 398"/>
                  <a:gd name="T8" fmla="*/ 362 w 390"/>
                  <a:gd name="T9" fmla="*/ 104 h 398"/>
                  <a:gd name="T10" fmla="*/ 386 w 390"/>
                  <a:gd name="T11" fmla="*/ 110 h 398"/>
                  <a:gd name="T12" fmla="*/ 386 w 390"/>
                  <a:gd name="T13" fmla="*/ 140 h 398"/>
                  <a:gd name="T14" fmla="*/ 386 w 390"/>
                  <a:gd name="T15" fmla="*/ 170 h 398"/>
                  <a:gd name="T16" fmla="*/ 384 w 390"/>
                  <a:gd name="T17" fmla="*/ 176 h 398"/>
                  <a:gd name="T18" fmla="*/ 362 w 390"/>
                  <a:gd name="T19" fmla="*/ 192 h 398"/>
                  <a:gd name="T20" fmla="*/ 344 w 390"/>
                  <a:gd name="T21" fmla="*/ 222 h 398"/>
                  <a:gd name="T22" fmla="*/ 326 w 390"/>
                  <a:gd name="T23" fmla="*/ 244 h 398"/>
                  <a:gd name="T24" fmla="*/ 326 w 390"/>
                  <a:gd name="T25" fmla="*/ 274 h 398"/>
                  <a:gd name="T26" fmla="*/ 302 w 390"/>
                  <a:gd name="T27" fmla="*/ 288 h 398"/>
                  <a:gd name="T28" fmla="*/ 280 w 390"/>
                  <a:gd name="T29" fmla="*/ 310 h 398"/>
                  <a:gd name="T30" fmla="*/ 262 w 390"/>
                  <a:gd name="T31" fmla="*/ 318 h 398"/>
                  <a:gd name="T32" fmla="*/ 244 w 390"/>
                  <a:gd name="T33" fmla="*/ 340 h 398"/>
                  <a:gd name="T34" fmla="*/ 232 w 390"/>
                  <a:gd name="T35" fmla="*/ 356 h 398"/>
                  <a:gd name="T36" fmla="*/ 228 w 390"/>
                  <a:gd name="T37" fmla="*/ 384 h 398"/>
                  <a:gd name="T38" fmla="*/ 202 w 390"/>
                  <a:gd name="T39" fmla="*/ 398 h 398"/>
                  <a:gd name="T40" fmla="*/ 192 w 390"/>
                  <a:gd name="T41" fmla="*/ 378 h 398"/>
                  <a:gd name="T42" fmla="*/ 168 w 390"/>
                  <a:gd name="T43" fmla="*/ 384 h 398"/>
                  <a:gd name="T44" fmla="*/ 150 w 390"/>
                  <a:gd name="T45" fmla="*/ 362 h 398"/>
                  <a:gd name="T46" fmla="*/ 150 w 390"/>
                  <a:gd name="T47" fmla="*/ 332 h 398"/>
                  <a:gd name="T48" fmla="*/ 134 w 390"/>
                  <a:gd name="T49" fmla="*/ 304 h 398"/>
                  <a:gd name="T50" fmla="*/ 118 w 390"/>
                  <a:gd name="T51" fmla="*/ 288 h 398"/>
                  <a:gd name="T52" fmla="*/ 94 w 390"/>
                  <a:gd name="T53" fmla="*/ 288 h 398"/>
                  <a:gd name="T54" fmla="*/ 70 w 390"/>
                  <a:gd name="T55" fmla="*/ 288 h 398"/>
                  <a:gd name="T56" fmla="*/ 46 w 390"/>
                  <a:gd name="T57" fmla="*/ 282 h 398"/>
                  <a:gd name="T58" fmla="*/ 24 w 390"/>
                  <a:gd name="T59" fmla="*/ 288 h 398"/>
                  <a:gd name="T60" fmla="*/ 12 w 390"/>
                  <a:gd name="T61" fmla="*/ 260 h 398"/>
                  <a:gd name="T62" fmla="*/ 12 w 390"/>
                  <a:gd name="T63" fmla="*/ 228 h 398"/>
                  <a:gd name="T64" fmla="*/ 12 w 390"/>
                  <a:gd name="T65" fmla="*/ 200 h 398"/>
                  <a:gd name="T66" fmla="*/ 0 w 390"/>
                  <a:gd name="T67" fmla="*/ 170 h 398"/>
                  <a:gd name="T68" fmla="*/ 0 w 390"/>
                  <a:gd name="T69" fmla="*/ 140 h 398"/>
                  <a:gd name="T70" fmla="*/ 18 w 390"/>
                  <a:gd name="T71" fmla="*/ 110 h 398"/>
                  <a:gd name="T72" fmla="*/ 24 w 390"/>
                  <a:gd name="T73" fmla="*/ 82 h 398"/>
                  <a:gd name="T74" fmla="*/ 18 w 390"/>
                  <a:gd name="T75" fmla="*/ 38 h 398"/>
                  <a:gd name="T76" fmla="*/ 24 w 390"/>
                  <a:gd name="T77" fmla="*/ 38 h 398"/>
                  <a:gd name="T78" fmla="*/ 46 w 390"/>
                  <a:gd name="T79" fmla="*/ 30 h 398"/>
                  <a:gd name="T80" fmla="*/ 70 w 390"/>
                  <a:gd name="T81" fmla="*/ 8 h 398"/>
                  <a:gd name="T82" fmla="*/ 94 w 390"/>
                  <a:gd name="T83" fmla="*/ 0 h 398"/>
                  <a:gd name="T84" fmla="*/ 122 w 390"/>
                  <a:gd name="T85" fmla="*/ 0 h 398"/>
                  <a:gd name="T86" fmla="*/ 150 w 390"/>
                  <a:gd name="T87" fmla="*/ 14 h 398"/>
                  <a:gd name="T88" fmla="*/ 182 w 390"/>
                  <a:gd name="T89" fmla="*/ 14 h 398"/>
                  <a:gd name="T90" fmla="*/ 202 w 390"/>
                  <a:gd name="T91" fmla="*/ 14 h 398"/>
                  <a:gd name="T92" fmla="*/ 232 w 390"/>
                  <a:gd name="T93" fmla="*/ 8 h 398"/>
                  <a:gd name="T94" fmla="*/ 244 w 390"/>
                  <a:gd name="T95" fmla="*/ 14 h 398"/>
                  <a:gd name="T96" fmla="*/ 244 w 390"/>
                  <a:gd name="T97" fmla="*/ 46 h 398"/>
                  <a:gd name="T98" fmla="*/ 268 w 390"/>
                  <a:gd name="T99" fmla="*/ 46 h 39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90"/>
                  <a:gd name="T151" fmla="*/ 0 h 398"/>
                  <a:gd name="T152" fmla="*/ 390 w 390"/>
                  <a:gd name="T153" fmla="*/ 398 h 39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90" h="398">
                    <a:moveTo>
                      <a:pt x="268" y="44"/>
                    </a:moveTo>
                    <a:lnTo>
                      <a:pt x="268" y="50"/>
                    </a:lnTo>
                    <a:lnTo>
                      <a:pt x="280" y="66"/>
                    </a:lnTo>
                    <a:lnTo>
                      <a:pt x="292" y="72"/>
                    </a:lnTo>
                    <a:lnTo>
                      <a:pt x="302" y="82"/>
                    </a:lnTo>
                    <a:lnTo>
                      <a:pt x="316" y="82"/>
                    </a:lnTo>
                    <a:lnTo>
                      <a:pt x="328" y="88"/>
                    </a:lnTo>
                    <a:lnTo>
                      <a:pt x="338" y="104"/>
                    </a:lnTo>
                    <a:lnTo>
                      <a:pt x="352" y="104"/>
                    </a:lnTo>
                    <a:lnTo>
                      <a:pt x="362" y="104"/>
                    </a:lnTo>
                    <a:lnTo>
                      <a:pt x="374" y="104"/>
                    </a:lnTo>
                    <a:lnTo>
                      <a:pt x="386" y="110"/>
                    </a:lnTo>
                    <a:lnTo>
                      <a:pt x="390" y="126"/>
                    </a:lnTo>
                    <a:lnTo>
                      <a:pt x="386" y="140"/>
                    </a:lnTo>
                    <a:lnTo>
                      <a:pt x="390" y="154"/>
                    </a:lnTo>
                    <a:lnTo>
                      <a:pt x="386" y="170"/>
                    </a:lnTo>
                    <a:lnTo>
                      <a:pt x="384" y="170"/>
                    </a:lnTo>
                    <a:lnTo>
                      <a:pt x="384" y="176"/>
                    </a:lnTo>
                    <a:lnTo>
                      <a:pt x="372" y="184"/>
                    </a:lnTo>
                    <a:lnTo>
                      <a:pt x="362" y="192"/>
                    </a:lnTo>
                    <a:lnTo>
                      <a:pt x="350" y="208"/>
                    </a:lnTo>
                    <a:lnTo>
                      <a:pt x="344" y="222"/>
                    </a:lnTo>
                    <a:lnTo>
                      <a:pt x="338" y="236"/>
                    </a:lnTo>
                    <a:lnTo>
                      <a:pt x="326" y="244"/>
                    </a:lnTo>
                    <a:lnTo>
                      <a:pt x="326" y="260"/>
                    </a:lnTo>
                    <a:lnTo>
                      <a:pt x="326" y="274"/>
                    </a:lnTo>
                    <a:lnTo>
                      <a:pt x="314" y="282"/>
                    </a:lnTo>
                    <a:lnTo>
                      <a:pt x="302" y="288"/>
                    </a:lnTo>
                    <a:lnTo>
                      <a:pt x="292" y="296"/>
                    </a:lnTo>
                    <a:lnTo>
                      <a:pt x="280" y="310"/>
                    </a:lnTo>
                    <a:lnTo>
                      <a:pt x="274" y="310"/>
                    </a:lnTo>
                    <a:lnTo>
                      <a:pt x="262" y="318"/>
                    </a:lnTo>
                    <a:lnTo>
                      <a:pt x="250" y="324"/>
                    </a:lnTo>
                    <a:lnTo>
                      <a:pt x="244" y="340"/>
                    </a:lnTo>
                    <a:lnTo>
                      <a:pt x="244" y="356"/>
                    </a:lnTo>
                    <a:lnTo>
                      <a:pt x="232" y="356"/>
                    </a:lnTo>
                    <a:lnTo>
                      <a:pt x="228" y="370"/>
                    </a:lnTo>
                    <a:lnTo>
                      <a:pt x="228" y="384"/>
                    </a:lnTo>
                    <a:lnTo>
                      <a:pt x="216" y="392"/>
                    </a:lnTo>
                    <a:lnTo>
                      <a:pt x="202" y="398"/>
                    </a:lnTo>
                    <a:lnTo>
                      <a:pt x="202" y="384"/>
                    </a:lnTo>
                    <a:lnTo>
                      <a:pt x="192" y="378"/>
                    </a:lnTo>
                    <a:lnTo>
                      <a:pt x="182" y="384"/>
                    </a:lnTo>
                    <a:lnTo>
                      <a:pt x="168" y="384"/>
                    </a:lnTo>
                    <a:lnTo>
                      <a:pt x="158" y="378"/>
                    </a:lnTo>
                    <a:lnTo>
                      <a:pt x="150" y="362"/>
                    </a:lnTo>
                    <a:lnTo>
                      <a:pt x="150" y="346"/>
                    </a:lnTo>
                    <a:lnTo>
                      <a:pt x="150" y="332"/>
                    </a:lnTo>
                    <a:lnTo>
                      <a:pt x="140" y="318"/>
                    </a:lnTo>
                    <a:lnTo>
                      <a:pt x="134" y="304"/>
                    </a:lnTo>
                    <a:lnTo>
                      <a:pt x="128" y="288"/>
                    </a:lnTo>
                    <a:lnTo>
                      <a:pt x="118" y="288"/>
                    </a:lnTo>
                    <a:lnTo>
                      <a:pt x="106" y="282"/>
                    </a:lnTo>
                    <a:lnTo>
                      <a:pt x="94" y="288"/>
                    </a:lnTo>
                    <a:lnTo>
                      <a:pt x="82" y="296"/>
                    </a:lnTo>
                    <a:lnTo>
                      <a:pt x="70" y="288"/>
                    </a:lnTo>
                    <a:lnTo>
                      <a:pt x="58" y="288"/>
                    </a:lnTo>
                    <a:lnTo>
                      <a:pt x="46" y="282"/>
                    </a:lnTo>
                    <a:lnTo>
                      <a:pt x="36" y="288"/>
                    </a:lnTo>
                    <a:lnTo>
                      <a:pt x="24" y="288"/>
                    </a:lnTo>
                    <a:lnTo>
                      <a:pt x="18" y="274"/>
                    </a:lnTo>
                    <a:lnTo>
                      <a:pt x="12" y="260"/>
                    </a:lnTo>
                    <a:lnTo>
                      <a:pt x="12" y="244"/>
                    </a:lnTo>
                    <a:lnTo>
                      <a:pt x="12" y="228"/>
                    </a:lnTo>
                    <a:lnTo>
                      <a:pt x="18" y="214"/>
                    </a:lnTo>
                    <a:lnTo>
                      <a:pt x="12" y="200"/>
                    </a:lnTo>
                    <a:lnTo>
                      <a:pt x="12" y="184"/>
                    </a:lnTo>
                    <a:lnTo>
                      <a:pt x="0" y="170"/>
                    </a:lnTo>
                    <a:lnTo>
                      <a:pt x="0" y="156"/>
                    </a:lnTo>
                    <a:lnTo>
                      <a:pt x="0" y="140"/>
                    </a:lnTo>
                    <a:lnTo>
                      <a:pt x="6" y="126"/>
                    </a:lnTo>
                    <a:lnTo>
                      <a:pt x="18" y="110"/>
                    </a:lnTo>
                    <a:lnTo>
                      <a:pt x="24" y="96"/>
                    </a:lnTo>
                    <a:lnTo>
                      <a:pt x="24" y="82"/>
                    </a:lnTo>
                    <a:lnTo>
                      <a:pt x="24" y="66"/>
                    </a:lnTo>
                    <a:lnTo>
                      <a:pt x="18" y="38"/>
                    </a:lnTo>
                    <a:lnTo>
                      <a:pt x="24" y="38"/>
                    </a:lnTo>
                    <a:lnTo>
                      <a:pt x="36" y="38"/>
                    </a:lnTo>
                    <a:lnTo>
                      <a:pt x="46" y="30"/>
                    </a:lnTo>
                    <a:lnTo>
                      <a:pt x="58" y="22"/>
                    </a:lnTo>
                    <a:lnTo>
                      <a:pt x="70" y="8"/>
                    </a:lnTo>
                    <a:lnTo>
                      <a:pt x="82" y="0"/>
                    </a:lnTo>
                    <a:lnTo>
                      <a:pt x="94" y="0"/>
                    </a:lnTo>
                    <a:lnTo>
                      <a:pt x="110" y="0"/>
                    </a:lnTo>
                    <a:lnTo>
                      <a:pt x="122" y="0"/>
                    </a:lnTo>
                    <a:lnTo>
                      <a:pt x="134" y="8"/>
                    </a:lnTo>
                    <a:lnTo>
                      <a:pt x="150" y="14"/>
                    </a:lnTo>
                    <a:lnTo>
                      <a:pt x="164" y="14"/>
                    </a:lnTo>
                    <a:lnTo>
                      <a:pt x="182" y="14"/>
                    </a:lnTo>
                    <a:lnTo>
                      <a:pt x="192" y="14"/>
                    </a:lnTo>
                    <a:lnTo>
                      <a:pt x="202" y="14"/>
                    </a:lnTo>
                    <a:lnTo>
                      <a:pt x="220" y="8"/>
                    </a:lnTo>
                    <a:lnTo>
                      <a:pt x="232" y="8"/>
                    </a:lnTo>
                    <a:lnTo>
                      <a:pt x="244" y="0"/>
                    </a:lnTo>
                    <a:lnTo>
                      <a:pt x="244" y="14"/>
                    </a:lnTo>
                    <a:lnTo>
                      <a:pt x="244" y="30"/>
                    </a:lnTo>
                    <a:lnTo>
                      <a:pt x="244" y="46"/>
                    </a:lnTo>
                    <a:lnTo>
                      <a:pt x="256" y="46"/>
                    </a:lnTo>
                    <a:lnTo>
                      <a:pt x="268" y="46"/>
                    </a:lnTo>
                    <a:lnTo>
                      <a:pt x="268" y="4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6023" name="Group 114"/>
              <p:cNvGrpSpPr>
                <a:grpSpLocks noChangeAspect="1"/>
              </p:cNvGrpSpPr>
              <p:nvPr/>
            </p:nvGrpSpPr>
            <p:grpSpPr bwMode="auto">
              <a:xfrm>
                <a:off x="2510" y="2774"/>
                <a:ext cx="390" cy="398"/>
                <a:chOff x="2510" y="2774"/>
                <a:chExt cx="390" cy="398"/>
              </a:xfrm>
            </p:grpSpPr>
            <p:sp>
              <p:nvSpPr>
                <p:cNvPr id="36024" name="Freeform 115"/>
                <p:cNvSpPr>
                  <a:spLocks noChangeAspect="1"/>
                </p:cNvSpPr>
                <p:nvPr/>
              </p:nvSpPr>
              <p:spPr bwMode="auto">
                <a:xfrm>
                  <a:off x="2510" y="2774"/>
                  <a:ext cx="390" cy="398"/>
                </a:xfrm>
                <a:custGeom>
                  <a:avLst/>
                  <a:gdLst>
                    <a:gd name="T0" fmla="*/ 268 w 390"/>
                    <a:gd name="T1" fmla="*/ 50 h 398"/>
                    <a:gd name="T2" fmla="*/ 292 w 390"/>
                    <a:gd name="T3" fmla="*/ 72 h 398"/>
                    <a:gd name="T4" fmla="*/ 316 w 390"/>
                    <a:gd name="T5" fmla="*/ 82 h 398"/>
                    <a:gd name="T6" fmla="*/ 338 w 390"/>
                    <a:gd name="T7" fmla="*/ 104 h 398"/>
                    <a:gd name="T8" fmla="*/ 362 w 390"/>
                    <a:gd name="T9" fmla="*/ 104 h 398"/>
                    <a:gd name="T10" fmla="*/ 386 w 390"/>
                    <a:gd name="T11" fmla="*/ 110 h 398"/>
                    <a:gd name="T12" fmla="*/ 386 w 390"/>
                    <a:gd name="T13" fmla="*/ 140 h 398"/>
                    <a:gd name="T14" fmla="*/ 386 w 390"/>
                    <a:gd name="T15" fmla="*/ 170 h 398"/>
                    <a:gd name="T16" fmla="*/ 384 w 390"/>
                    <a:gd name="T17" fmla="*/ 176 h 398"/>
                    <a:gd name="T18" fmla="*/ 362 w 390"/>
                    <a:gd name="T19" fmla="*/ 192 h 398"/>
                    <a:gd name="T20" fmla="*/ 344 w 390"/>
                    <a:gd name="T21" fmla="*/ 222 h 398"/>
                    <a:gd name="T22" fmla="*/ 326 w 390"/>
                    <a:gd name="T23" fmla="*/ 244 h 398"/>
                    <a:gd name="T24" fmla="*/ 326 w 390"/>
                    <a:gd name="T25" fmla="*/ 274 h 398"/>
                    <a:gd name="T26" fmla="*/ 302 w 390"/>
                    <a:gd name="T27" fmla="*/ 288 h 398"/>
                    <a:gd name="T28" fmla="*/ 280 w 390"/>
                    <a:gd name="T29" fmla="*/ 310 h 398"/>
                    <a:gd name="T30" fmla="*/ 262 w 390"/>
                    <a:gd name="T31" fmla="*/ 318 h 398"/>
                    <a:gd name="T32" fmla="*/ 244 w 390"/>
                    <a:gd name="T33" fmla="*/ 340 h 398"/>
                    <a:gd name="T34" fmla="*/ 232 w 390"/>
                    <a:gd name="T35" fmla="*/ 356 h 398"/>
                    <a:gd name="T36" fmla="*/ 228 w 390"/>
                    <a:gd name="T37" fmla="*/ 384 h 398"/>
                    <a:gd name="T38" fmla="*/ 202 w 390"/>
                    <a:gd name="T39" fmla="*/ 398 h 398"/>
                    <a:gd name="T40" fmla="*/ 192 w 390"/>
                    <a:gd name="T41" fmla="*/ 378 h 398"/>
                    <a:gd name="T42" fmla="*/ 168 w 390"/>
                    <a:gd name="T43" fmla="*/ 384 h 398"/>
                    <a:gd name="T44" fmla="*/ 150 w 390"/>
                    <a:gd name="T45" fmla="*/ 362 h 398"/>
                    <a:gd name="T46" fmla="*/ 150 w 390"/>
                    <a:gd name="T47" fmla="*/ 332 h 398"/>
                    <a:gd name="T48" fmla="*/ 134 w 390"/>
                    <a:gd name="T49" fmla="*/ 304 h 398"/>
                    <a:gd name="T50" fmla="*/ 118 w 390"/>
                    <a:gd name="T51" fmla="*/ 288 h 398"/>
                    <a:gd name="T52" fmla="*/ 94 w 390"/>
                    <a:gd name="T53" fmla="*/ 288 h 398"/>
                    <a:gd name="T54" fmla="*/ 70 w 390"/>
                    <a:gd name="T55" fmla="*/ 288 h 398"/>
                    <a:gd name="T56" fmla="*/ 46 w 390"/>
                    <a:gd name="T57" fmla="*/ 282 h 398"/>
                    <a:gd name="T58" fmla="*/ 24 w 390"/>
                    <a:gd name="T59" fmla="*/ 288 h 398"/>
                    <a:gd name="T60" fmla="*/ 12 w 390"/>
                    <a:gd name="T61" fmla="*/ 260 h 398"/>
                    <a:gd name="T62" fmla="*/ 12 w 390"/>
                    <a:gd name="T63" fmla="*/ 228 h 398"/>
                    <a:gd name="T64" fmla="*/ 12 w 390"/>
                    <a:gd name="T65" fmla="*/ 200 h 398"/>
                    <a:gd name="T66" fmla="*/ 0 w 390"/>
                    <a:gd name="T67" fmla="*/ 170 h 398"/>
                    <a:gd name="T68" fmla="*/ 0 w 390"/>
                    <a:gd name="T69" fmla="*/ 140 h 398"/>
                    <a:gd name="T70" fmla="*/ 18 w 390"/>
                    <a:gd name="T71" fmla="*/ 110 h 398"/>
                    <a:gd name="T72" fmla="*/ 24 w 390"/>
                    <a:gd name="T73" fmla="*/ 82 h 398"/>
                    <a:gd name="T74" fmla="*/ 18 w 390"/>
                    <a:gd name="T75" fmla="*/ 38 h 398"/>
                    <a:gd name="T76" fmla="*/ 24 w 390"/>
                    <a:gd name="T77" fmla="*/ 38 h 398"/>
                    <a:gd name="T78" fmla="*/ 46 w 390"/>
                    <a:gd name="T79" fmla="*/ 30 h 398"/>
                    <a:gd name="T80" fmla="*/ 70 w 390"/>
                    <a:gd name="T81" fmla="*/ 8 h 398"/>
                    <a:gd name="T82" fmla="*/ 94 w 390"/>
                    <a:gd name="T83" fmla="*/ 0 h 398"/>
                    <a:gd name="T84" fmla="*/ 122 w 390"/>
                    <a:gd name="T85" fmla="*/ 0 h 398"/>
                    <a:gd name="T86" fmla="*/ 150 w 390"/>
                    <a:gd name="T87" fmla="*/ 14 h 398"/>
                    <a:gd name="T88" fmla="*/ 182 w 390"/>
                    <a:gd name="T89" fmla="*/ 14 h 398"/>
                    <a:gd name="T90" fmla="*/ 202 w 390"/>
                    <a:gd name="T91" fmla="*/ 14 h 398"/>
                    <a:gd name="T92" fmla="*/ 232 w 390"/>
                    <a:gd name="T93" fmla="*/ 8 h 398"/>
                    <a:gd name="T94" fmla="*/ 244 w 390"/>
                    <a:gd name="T95" fmla="*/ 14 h 398"/>
                    <a:gd name="T96" fmla="*/ 244 w 390"/>
                    <a:gd name="T97" fmla="*/ 46 h 398"/>
                    <a:gd name="T98" fmla="*/ 268 w 390"/>
                    <a:gd name="T99" fmla="*/ 46 h 39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90"/>
                    <a:gd name="T151" fmla="*/ 0 h 398"/>
                    <a:gd name="T152" fmla="*/ 390 w 390"/>
                    <a:gd name="T153" fmla="*/ 398 h 39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90" h="398">
                      <a:moveTo>
                        <a:pt x="268" y="44"/>
                      </a:moveTo>
                      <a:lnTo>
                        <a:pt x="268" y="50"/>
                      </a:lnTo>
                      <a:lnTo>
                        <a:pt x="280" y="66"/>
                      </a:lnTo>
                      <a:lnTo>
                        <a:pt x="292" y="72"/>
                      </a:lnTo>
                      <a:lnTo>
                        <a:pt x="302" y="82"/>
                      </a:lnTo>
                      <a:lnTo>
                        <a:pt x="316" y="82"/>
                      </a:lnTo>
                      <a:lnTo>
                        <a:pt x="328" y="88"/>
                      </a:lnTo>
                      <a:lnTo>
                        <a:pt x="338" y="104"/>
                      </a:lnTo>
                      <a:lnTo>
                        <a:pt x="352" y="104"/>
                      </a:lnTo>
                      <a:lnTo>
                        <a:pt x="362" y="104"/>
                      </a:lnTo>
                      <a:lnTo>
                        <a:pt x="374" y="104"/>
                      </a:lnTo>
                      <a:lnTo>
                        <a:pt x="386" y="110"/>
                      </a:lnTo>
                      <a:lnTo>
                        <a:pt x="390" y="126"/>
                      </a:lnTo>
                      <a:lnTo>
                        <a:pt x="386" y="140"/>
                      </a:lnTo>
                      <a:lnTo>
                        <a:pt x="390" y="154"/>
                      </a:lnTo>
                      <a:lnTo>
                        <a:pt x="386" y="170"/>
                      </a:lnTo>
                      <a:lnTo>
                        <a:pt x="384" y="170"/>
                      </a:lnTo>
                      <a:lnTo>
                        <a:pt x="384" y="176"/>
                      </a:lnTo>
                      <a:lnTo>
                        <a:pt x="372" y="184"/>
                      </a:lnTo>
                      <a:lnTo>
                        <a:pt x="362" y="192"/>
                      </a:lnTo>
                      <a:lnTo>
                        <a:pt x="350" y="208"/>
                      </a:lnTo>
                      <a:lnTo>
                        <a:pt x="344" y="222"/>
                      </a:lnTo>
                      <a:lnTo>
                        <a:pt x="338" y="236"/>
                      </a:lnTo>
                      <a:lnTo>
                        <a:pt x="326" y="244"/>
                      </a:lnTo>
                      <a:lnTo>
                        <a:pt x="326" y="260"/>
                      </a:lnTo>
                      <a:lnTo>
                        <a:pt x="326" y="274"/>
                      </a:lnTo>
                      <a:lnTo>
                        <a:pt x="314" y="282"/>
                      </a:lnTo>
                      <a:lnTo>
                        <a:pt x="302" y="288"/>
                      </a:lnTo>
                      <a:lnTo>
                        <a:pt x="292" y="296"/>
                      </a:lnTo>
                      <a:lnTo>
                        <a:pt x="280" y="310"/>
                      </a:lnTo>
                      <a:lnTo>
                        <a:pt x="274" y="310"/>
                      </a:lnTo>
                      <a:lnTo>
                        <a:pt x="262" y="318"/>
                      </a:lnTo>
                      <a:lnTo>
                        <a:pt x="250" y="324"/>
                      </a:lnTo>
                      <a:lnTo>
                        <a:pt x="244" y="340"/>
                      </a:lnTo>
                      <a:lnTo>
                        <a:pt x="244" y="356"/>
                      </a:lnTo>
                      <a:lnTo>
                        <a:pt x="232" y="356"/>
                      </a:lnTo>
                      <a:lnTo>
                        <a:pt x="228" y="370"/>
                      </a:lnTo>
                      <a:lnTo>
                        <a:pt x="228" y="384"/>
                      </a:lnTo>
                      <a:lnTo>
                        <a:pt x="216" y="392"/>
                      </a:lnTo>
                      <a:lnTo>
                        <a:pt x="202" y="398"/>
                      </a:lnTo>
                      <a:lnTo>
                        <a:pt x="202" y="384"/>
                      </a:lnTo>
                      <a:lnTo>
                        <a:pt x="192" y="378"/>
                      </a:lnTo>
                      <a:lnTo>
                        <a:pt x="182" y="384"/>
                      </a:lnTo>
                      <a:lnTo>
                        <a:pt x="168" y="384"/>
                      </a:lnTo>
                      <a:lnTo>
                        <a:pt x="158" y="378"/>
                      </a:lnTo>
                      <a:lnTo>
                        <a:pt x="150" y="362"/>
                      </a:lnTo>
                      <a:lnTo>
                        <a:pt x="150" y="346"/>
                      </a:lnTo>
                      <a:lnTo>
                        <a:pt x="150" y="332"/>
                      </a:lnTo>
                      <a:lnTo>
                        <a:pt x="140" y="318"/>
                      </a:lnTo>
                      <a:lnTo>
                        <a:pt x="134" y="304"/>
                      </a:lnTo>
                      <a:lnTo>
                        <a:pt x="128" y="288"/>
                      </a:lnTo>
                      <a:lnTo>
                        <a:pt x="118" y="288"/>
                      </a:lnTo>
                      <a:lnTo>
                        <a:pt x="106" y="282"/>
                      </a:lnTo>
                      <a:lnTo>
                        <a:pt x="94" y="288"/>
                      </a:lnTo>
                      <a:lnTo>
                        <a:pt x="82" y="296"/>
                      </a:lnTo>
                      <a:lnTo>
                        <a:pt x="70" y="288"/>
                      </a:lnTo>
                      <a:lnTo>
                        <a:pt x="58" y="288"/>
                      </a:lnTo>
                      <a:lnTo>
                        <a:pt x="46" y="282"/>
                      </a:lnTo>
                      <a:lnTo>
                        <a:pt x="36" y="288"/>
                      </a:lnTo>
                      <a:lnTo>
                        <a:pt x="24" y="288"/>
                      </a:lnTo>
                      <a:lnTo>
                        <a:pt x="18" y="274"/>
                      </a:lnTo>
                      <a:lnTo>
                        <a:pt x="12" y="260"/>
                      </a:lnTo>
                      <a:lnTo>
                        <a:pt x="12" y="244"/>
                      </a:lnTo>
                      <a:lnTo>
                        <a:pt x="12" y="228"/>
                      </a:lnTo>
                      <a:lnTo>
                        <a:pt x="18" y="214"/>
                      </a:lnTo>
                      <a:lnTo>
                        <a:pt x="12" y="200"/>
                      </a:lnTo>
                      <a:lnTo>
                        <a:pt x="12" y="184"/>
                      </a:lnTo>
                      <a:lnTo>
                        <a:pt x="0" y="170"/>
                      </a:lnTo>
                      <a:lnTo>
                        <a:pt x="0" y="156"/>
                      </a:lnTo>
                      <a:lnTo>
                        <a:pt x="0" y="140"/>
                      </a:lnTo>
                      <a:lnTo>
                        <a:pt x="6" y="126"/>
                      </a:lnTo>
                      <a:lnTo>
                        <a:pt x="18" y="110"/>
                      </a:lnTo>
                      <a:lnTo>
                        <a:pt x="24" y="96"/>
                      </a:lnTo>
                      <a:lnTo>
                        <a:pt x="24" y="82"/>
                      </a:lnTo>
                      <a:lnTo>
                        <a:pt x="24" y="66"/>
                      </a:lnTo>
                      <a:lnTo>
                        <a:pt x="18" y="38"/>
                      </a:lnTo>
                      <a:lnTo>
                        <a:pt x="24" y="38"/>
                      </a:lnTo>
                      <a:lnTo>
                        <a:pt x="36" y="38"/>
                      </a:lnTo>
                      <a:lnTo>
                        <a:pt x="46" y="30"/>
                      </a:lnTo>
                      <a:lnTo>
                        <a:pt x="58" y="22"/>
                      </a:lnTo>
                      <a:lnTo>
                        <a:pt x="70" y="8"/>
                      </a:lnTo>
                      <a:lnTo>
                        <a:pt x="82" y="0"/>
                      </a:lnTo>
                      <a:lnTo>
                        <a:pt x="94" y="0"/>
                      </a:lnTo>
                      <a:lnTo>
                        <a:pt x="110" y="0"/>
                      </a:lnTo>
                      <a:lnTo>
                        <a:pt x="122" y="0"/>
                      </a:lnTo>
                      <a:lnTo>
                        <a:pt x="134" y="8"/>
                      </a:lnTo>
                      <a:lnTo>
                        <a:pt x="150" y="14"/>
                      </a:lnTo>
                      <a:lnTo>
                        <a:pt x="164" y="14"/>
                      </a:lnTo>
                      <a:lnTo>
                        <a:pt x="182" y="14"/>
                      </a:lnTo>
                      <a:lnTo>
                        <a:pt x="192" y="14"/>
                      </a:lnTo>
                      <a:lnTo>
                        <a:pt x="202" y="14"/>
                      </a:lnTo>
                      <a:lnTo>
                        <a:pt x="220" y="8"/>
                      </a:lnTo>
                      <a:lnTo>
                        <a:pt x="232" y="8"/>
                      </a:lnTo>
                      <a:lnTo>
                        <a:pt x="244" y="0"/>
                      </a:lnTo>
                      <a:lnTo>
                        <a:pt x="244" y="14"/>
                      </a:lnTo>
                      <a:lnTo>
                        <a:pt x="244" y="30"/>
                      </a:lnTo>
                      <a:lnTo>
                        <a:pt x="244" y="46"/>
                      </a:lnTo>
                      <a:lnTo>
                        <a:pt x="256" y="46"/>
                      </a:lnTo>
                      <a:lnTo>
                        <a:pt x="268" y="46"/>
                      </a:lnTo>
                      <a:lnTo>
                        <a:pt x="268" y="4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025" name="Freeform 116"/>
                <p:cNvSpPr>
                  <a:spLocks noChangeAspect="1"/>
                </p:cNvSpPr>
                <p:nvPr/>
              </p:nvSpPr>
              <p:spPr bwMode="auto">
                <a:xfrm>
                  <a:off x="2510" y="2774"/>
                  <a:ext cx="390" cy="398"/>
                </a:xfrm>
                <a:custGeom>
                  <a:avLst/>
                  <a:gdLst>
                    <a:gd name="T0" fmla="*/ 268 w 390"/>
                    <a:gd name="T1" fmla="*/ 50 h 398"/>
                    <a:gd name="T2" fmla="*/ 292 w 390"/>
                    <a:gd name="T3" fmla="*/ 72 h 398"/>
                    <a:gd name="T4" fmla="*/ 316 w 390"/>
                    <a:gd name="T5" fmla="*/ 82 h 398"/>
                    <a:gd name="T6" fmla="*/ 338 w 390"/>
                    <a:gd name="T7" fmla="*/ 104 h 398"/>
                    <a:gd name="T8" fmla="*/ 362 w 390"/>
                    <a:gd name="T9" fmla="*/ 104 h 398"/>
                    <a:gd name="T10" fmla="*/ 386 w 390"/>
                    <a:gd name="T11" fmla="*/ 110 h 398"/>
                    <a:gd name="T12" fmla="*/ 386 w 390"/>
                    <a:gd name="T13" fmla="*/ 140 h 398"/>
                    <a:gd name="T14" fmla="*/ 386 w 390"/>
                    <a:gd name="T15" fmla="*/ 170 h 398"/>
                    <a:gd name="T16" fmla="*/ 384 w 390"/>
                    <a:gd name="T17" fmla="*/ 176 h 398"/>
                    <a:gd name="T18" fmla="*/ 362 w 390"/>
                    <a:gd name="T19" fmla="*/ 192 h 398"/>
                    <a:gd name="T20" fmla="*/ 344 w 390"/>
                    <a:gd name="T21" fmla="*/ 222 h 398"/>
                    <a:gd name="T22" fmla="*/ 326 w 390"/>
                    <a:gd name="T23" fmla="*/ 244 h 398"/>
                    <a:gd name="T24" fmla="*/ 326 w 390"/>
                    <a:gd name="T25" fmla="*/ 274 h 398"/>
                    <a:gd name="T26" fmla="*/ 302 w 390"/>
                    <a:gd name="T27" fmla="*/ 288 h 398"/>
                    <a:gd name="T28" fmla="*/ 280 w 390"/>
                    <a:gd name="T29" fmla="*/ 310 h 398"/>
                    <a:gd name="T30" fmla="*/ 262 w 390"/>
                    <a:gd name="T31" fmla="*/ 318 h 398"/>
                    <a:gd name="T32" fmla="*/ 244 w 390"/>
                    <a:gd name="T33" fmla="*/ 340 h 398"/>
                    <a:gd name="T34" fmla="*/ 232 w 390"/>
                    <a:gd name="T35" fmla="*/ 356 h 398"/>
                    <a:gd name="T36" fmla="*/ 228 w 390"/>
                    <a:gd name="T37" fmla="*/ 384 h 398"/>
                    <a:gd name="T38" fmla="*/ 202 w 390"/>
                    <a:gd name="T39" fmla="*/ 398 h 398"/>
                    <a:gd name="T40" fmla="*/ 192 w 390"/>
                    <a:gd name="T41" fmla="*/ 378 h 398"/>
                    <a:gd name="T42" fmla="*/ 168 w 390"/>
                    <a:gd name="T43" fmla="*/ 384 h 398"/>
                    <a:gd name="T44" fmla="*/ 150 w 390"/>
                    <a:gd name="T45" fmla="*/ 362 h 398"/>
                    <a:gd name="T46" fmla="*/ 150 w 390"/>
                    <a:gd name="T47" fmla="*/ 332 h 398"/>
                    <a:gd name="T48" fmla="*/ 134 w 390"/>
                    <a:gd name="T49" fmla="*/ 304 h 398"/>
                    <a:gd name="T50" fmla="*/ 118 w 390"/>
                    <a:gd name="T51" fmla="*/ 288 h 398"/>
                    <a:gd name="T52" fmla="*/ 94 w 390"/>
                    <a:gd name="T53" fmla="*/ 288 h 398"/>
                    <a:gd name="T54" fmla="*/ 70 w 390"/>
                    <a:gd name="T55" fmla="*/ 288 h 398"/>
                    <a:gd name="T56" fmla="*/ 46 w 390"/>
                    <a:gd name="T57" fmla="*/ 282 h 398"/>
                    <a:gd name="T58" fmla="*/ 24 w 390"/>
                    <a:gd name="T59" fmla="*/ 288 h 398"/>
                    <a:gd name="T60" fmla="*/ 12 w 390"/>
                    <a:gd name="T61" fmla="*/ 260 h 398"/>
                    <a:gd name="T62" fmla="*/ 12 w 390"/>
                    <a:gd name="T63" fmla="*/ 228 h 398"/>
                    <a:gd name="T64" fmla="*/ 12 w 390"/>
                    <a:gd name="T65" fmla="*/ 200 h 398"/>
                    <a:gd name="T66" fmla="*/ 0 w 390"/>
                    <a:gd name="T67" fmla="*/ 170 h 398"/>
                    <a:gd name="T68" fmla="*/ 0 w 390"/>
                    <a:gd name="T69" fmla="*/ 140 h 398"/>
                    <a:gd name="T70" fmla="*/ 18 w 390"/>
                    <a:gd name="T71" fmla="*/ 110 h 398"/>
                    <a:gd name="T72" fmla="*/ 24 w 390"/>
                    <a:gd name="T73" fmla="*/ 82 h 398"/>
                    <a:gd name="T74" fmla="*/ 18 w 390"/>
                    <a:gd name="T75" fmla="*/ 38 h 398"/>
                    <a:gd name="T76" fmla="*/ 24 w 390"/>
                    <a:gd name="T77" fmla="*/ 38 h 398"/>
                    <a:gd name="T78" fmla="*/ 46 w 390"/>
                    <a:gd name="T79" fmla="*/ 30 h 398"/>
                    <a:gd name="T80" fmla="*/ 70 w 390"/>
                    <a:gd name="T81" fmla="*/ 8 h 398"/>
                    <a:gd name="T82" fmla="*/ 94 w 390"/>
                    <a:gd name="T83" fmla="*/ 0 h 398"/>
                    <a:gd name="T84" fmla="*/ 122 w 390"/>
                    <a:gd name="T85" fmla="*/ 0 h 398"/>
                    <a:gd name="T86" fmla="*/ 150 w 390"/>
                    <a:gd name="T87" fmla="*/ 14 h 398"/>
                    <a:gd name="T88" fmla="*/ 182 w 390"/>
                    <a:gd name="T89" fmla="*/ 14 h 398"/>
                    <a:gd name="T90" fmla="*/ 202 w 390"/>
                    <a:gd name="T91" fmla="*/ 14 h 398"/>
                    <a:gd name="T92" fmla="*/ 232 w 390"/>
                    <a:gd name="T93" fmla="*/ 8 h 398"/>
                    <a:gd name="T94" fmla="*/ 244 w 390"/>
                    <a:gd name="T95" fmla="*/ 14 h 398"/>
                    <a:gd name="T96" fmla="*/ 244 w 390"/>
                    <a:gd name="T97" fmla="*/ 46 h 398"/>
                    <a:gd name="T98" fmla="*/ 268 w 390"/>
                    <a:gd name="T99" fmla="*/ 46 h 39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90"/>
                    <a:gd name="T151" fmla="*/ 0 h 398"/>
                    <a:gd name="T152" fmla="*/ 390 w 390"/>
                    <a:gd name="T153" fmla="*/ 398 h 39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90" h="398">
                      <a:moveTo>
                        <a:pt x="268" y="44"/>
                      </a:moveTo>
                      <a:lnTo>
                        <a:pt x="268" y="50"/>
                      </a:lnTo>
                      <a:lnTo>
                        <a:pt x="280" y="66"/>
                      </a:lnTo>
                      <a:lnTo>
                        <a:pt x="292" y="72"/>
                      </a:lnTo>
                      <a:lnTo>
                        <a:pt x="302" y="82"/>
                      </a:lnTo>
                      <a:lnTo>
                        <a:pt x="316" y="82"/>
                      </a:lnTo>
                      <a:lnTo>
                        <a:pt x="328" y="88"/>
                      </a:lnTo>
                      <a:lnTo>
                        <a:pt x="338" y="104"/>
                      </a:lnTo>
                      <a:lnTo>
                        <a:pt x="352" y="104"/>
                      </a:lnTo>
                      <a:lnTo>
                        <a:pt x="362" y="104"/>
                      </a:lnTo>
                      <a:lnTo>
                        <a:pt x="374" y="104"/>
                      </a:lnTo>
                      <a:lnTo>
                        <a:pt x="386" y="110"/>
                      </a:lnTo>
                      <a:lnTo>
                        <a:pt x="390" y="126"/>
                      </a:lnTo>
                      <a:lnTo>
                        <a:pt x="386" y="140"/>
                      </a:lnTo>
                      <a:lnTo>
                        <a:pt x="390" y="154"/>
                      </a:lnTo>
                      <a:lnTo>
                        <a:pt x="386" y="170"/>
                      </a:lnTo>
                      <a:lnTo>
                        <a:pt x="384" y="170"/>
                      </a:lnTo>
                      <a:lnTo>
                        <a:pt x="384" y="176"/>
                      </a:lnTo>
                      <a:lnTo>
                        <a:pt x="372" y="184"/>
                      </a:lnTo>
                      <a:lnTo>
                        <a:pt x="362" y="192"/>
                      </a:lnTo>
                      <a:lnTo>
                        <a:pt x="350" y="208"/>
                      </a:lnTo>
                      <a:lnTo>
                        <a:pt x="344" y="222"/>
                      </a:lnTo>
                      <a:lnTo>
                        <a:pt x="338" y="236"/>
                      </a:lnTo>
                      <a:lnTo>
                        <a:pt x="326" y="244"/>
                      </a:lnTo>
                      <a:lnTo>
                        <a:pt x="326" y="260"/>
                      </a:lnTo>
                      <a:lnTo>
                        <a:pt x="326" y="274"/>
                      </a:lnTo>
                      <a:lnTo>
                        <a:pt x="314" y="282"/>
                      </a:lnTo>
                      <a:lnTo>
                        <a:pt x="302" y="288"/>
                      </a:lnTo>
                      <a:lnTo>
                        <a:pt x="292" y="296"/>
                      </a:lnTo>
                      <a:lnTo>
                        <a:pt x="280" y="310"/>
                      </a:lnTo>
                      <a:lnTo>
                        <a:pt x="274" y="310"/>
                      </a:lnTo>
                      <a:lnTo>
                        <a:pt x="262" y="318"/>
                      </a:lnTo>
                      <a:lnTo>
                        <a:pt x="250" y="324"/>
                      </a:lnTo>
                      <a:lnTo>
                        <a:pt x="244" y="340"/>
                      </a:lnTo>
                      <a:lnTo>
                        <a:pt x="244" y="356"/>
                      </a:lnTo>
                      <a:lnTo>
                        <a:pt x="232" y="356"/>
                      </a:lnTo>
                      <a:lnTo>
                        <a:pt x="228" y="370"/>
                      </a:lnTo>
                      <a:lnTo>
                        <a:pt x="228" y="384"/>
                      </a:lnTo>
                      <a:lnTo>
                        <a:pt x="216" y="392"/>
                      </a:lnTo>
                      <a:lnTo>
                        <a:pt x="202" y="398"/>
                      </a:lnTo>
                      <a:lnTo>
                        <a:pt x="202" y="384"/>
                      </a:lnTo>
                      <a:lnTo>
                        <a:pt x="192" y="378"/>
                      </a:lnTo>
                      <a:lnTo>
                        <a:pt x="182" y="384"/>
                      </a:lnTo>
                      <a:lnTo>
                        <a:pt x="168" y="384"/>
                      </a:lnTo>
                      <a:lnTo>
                        <a:pt x="158" y="378"/>
                      </a:lnTo>
                      <a:lnTo>
                        <a:pt x="150" y="362"/>
                      </a:lnTo>
                      <a:lnTo>
                        <a:pt x="150" y="346"/>
                      </a:lnTo>
                      <a:lnTo>
                        <a:pt x="150" y="332"/>
                      </a:lnTo>
                      <a:lnTo>
                        <a:pt x="140" y="318"/>
                      </a:lnTo>
                      <a:lnTo>
                        <a:pt x="134" y="304"/>
                      </a:lnTo>
                      <a:lnTo>
                        <a:pt x="128" y="288"/>
                      </a:lnTo>
                      <a:lnTo>
                        <a:pt x="118" y="288"/>
                      </a:lnTo>
                      <a:lnTo>
                        <a:pt x="106" y="282"/>
                      </a:lnTo>
                      <a:lnTo>
                        <a:pt x="94" y="288"/>
                      </a:lnTo>
                      <a:lnTo>
                        <a:pt x="82" y="296"/>
                      </a:lnTo>
                      <a:lnTo>
                        <a:pt x="70" y="288"/>
                      </a:lnTo>
                      <a:lnTo>
                        <a:pt x="58" y="288"/>
                      </a:lnTo>
                      <a:lnTo>
                        <a:pt x="46" y="282"/>
                      </a:lnTo>
                      <a:lnTo>
                        <a:pt x="36" y="288"/>
                      </a:lnTo>
                      <a:lnTo>
                        <a:pt x="24" y="288"/>
                      </a:lnTo>
                      <a:lnTo>
                        <a:pt x="18" y="274"/>
                      </a:lnTo>
                      <a:lnTo>
                        <a:pt x="12" y="260"/>
                      </a:lnTo>
                      <a:lnTo>
                        <a:pt x="12" y="244"/>
                      </a:lnTo>
                      <a:lnTo>
                        <a:pt x="12" y="228"/>
                      </a:lnTo>
                      <a:lnTo>
                        <a:pt x="18" y="214"/>
                      </a:lnTo>
                      <a:lnTo>
                        <a:pt x="12" y="200"/>
                      </a:lnTo>
                      <a:lnTo>
                        <a:pt x="12" y="184"/>
                      </a:lnTo>
                      <a:lnTo>
                        <a:pt x="0" y="170"/>
                      </a:lnTo>
                      <a:lnTo>
                        <a:pt x="0" y="156"/>
                      </a:lnTo>
                      <a:lnTo>
                        <a:pt x="0" y="140"/>
                      </a:lnTo>
                      <a:lnTo>
                        <a:pt x="6" y="126"/>
                      </a:lnTo>
                      <a:lnTo>
                        <a:pt x="18" y="110"/>
                      </a:lnTo>
                      <a:lnTo>
                        <a:pt x="24" y="96"/>
                      </a:lnTo>
                      <a:lnTo>
                        <a:pt x="24" y="82"/>
                      </a:lnTo>
                      <a:lnTo>
                        <a:pt x="24" y="66"/>
                      </a:lnTo>
                      <a:lnTo>
                        <a:pt x="18" y="38"/>
                      </a:lnTo>
                      <a:lnTo>
                        <a:pt x="24" y="38"/>
                      </a:lnTo>
                      <a:lnTo>
                        <a:pt x="36" y="38"/>
                      </a:lnTo>
                      <a:lnTo>
                        <a:pt x="46" y="30"/>
                      </a:lnTo>
                      <a:lnTo>
                        <a:pt x="58" y="22"/>
                      </a:lnTo>
                      <a:lnTo>
                        <a:pt x="70" y="8"/>
                      </a:lnTo>
                      <a:lnTo>
                        <a:pt x="82" y="0"/>
                      </a:lnTo>
                      <a:lnTo>
                        <a:pt x="94" y="0"/>
                      </a:lnTo>
                      <a:lnTo>
                        <a:pt x="110" y="0"/>
                      </a:lnTo>
                      <a:lnTo>
                        <a:pt x="122" y="0"/>
                      </a:lnTo>
                      <a:lnTo>
                        <a:pt x="134" y="8"/>
                      </a:lnTo>
                      <a:lnTo>
                        <a:pt x="150" y="14"/>
                      </a:lnTo>
                      <a:lnTo>
                        <a:pt x="164" y="14"/>
                      </a:lnTo>
                      <a:lnTo>
                        <a:pt x="182" y="14"/>
                      </a:lnTo>
                      <a:lnTo>
                        <a:pt x="192" y="14"/>
                      </a:lnTo>
                      <a:lnTo>
                        <a:pt x="202" y="14"/>
                      </a:lnTo>
                      <a:lnTo>
                        <a:pt x="220" y="8"/>
                      </a:lnTo>
                      <a:lnTo>
                        <a:pt x="232" y="8"/>
                      </a:lnTo>
                      <a:lnTo>
                        <a:pt x="244" y="0"/>
                      </a:lnTo>
                      <a:lnTo>
                        <a:pt x="244" y="14"/>
                      </a:lnTo>
                      <a:lnTo>
                        <a:pt x="244" y="30"/>
                      </a:lnTo>
                      <a:lnTo>
                        <a:pt x="244" y="46"/>
                      </a:lnTo>
                      <a:lnTo>
                        <a:pt x="256" y="46"/>
                      </a:lnTo>
                      <a:lnTo>
                        <a:pt x="268" y="46"/>
                      </a:lnTo>
                      <a:lnTo>
                        <a:pt x="268" y="44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19" name="Group 117"/>
          <p:cNvGrpSpPr>
            <a:grpSpLocks noChangeAspect="1"/>
          </p:cNvGrpSpPr>
          <p:nvPr/>
        </p:nvGrpSpPr>
        <p:grpSpPr bwMode="auto">
          <a:xfrm>
            <a:off x="4530725" y="4551365"/>
            <a:ext cx="809625" cy="561975"/>
            <a:chOff x="2780" y="2916"/>
            <a:chExt cx="464" cy="322"/>
          </a:xfrm>
        </p:grpSpPr>
        <p:sp>
          <p:nvSpPr>
            <p:cNvPr id="36012" name="Freeform 118"/>
            <p:cNvSpPr>
              <a:spLocks noChangeAspect="1"/>
            </p:cNvSpPr>
            <p:nvPr/>
          </p:nvSpPr>
          <p:spPr bwMode="auto">
            <a:xfrm>
              <a:off x="2780" y="2916"/>
              <a:ext cx="456" cy="312"/>
            </a:xfrm>
            <a:custGeom>
              <a:avLst/>
              <a:gdLst>
                <a:gd name="T0" fmla="*/ 116 w 456"/>
                <a:gd name="T1" fmla="*/ 22 h 312"/>
                <a:gd name="T2" fmla="*/ 140 w 456"/>
                <a:gd name="T3" fmla="*/ 0 h 312"/>
                <a:gd name="T4" fmla="*/ 164 w 456"/>
                <a:gd name="T5" fmla="*/ 6 h 312"/>
                <a:gd name="T6" fmla="*/ 188 w 456"/>
                <a:gd name="T7" fmla="*/ 0 h 312"/>
                <a:gd name="T8" fmla="*/ 198 w 456"/>
                <a:gd name="T9" fmla="*/ 16 h 312"/>
                <a:gd name="T10" fmla="*/ 216 w 456"/>
                <a:gd name="T11" fmla="*/ 22 h 312"/>
                <a:gd name="T12" fmla="*/ 240 w 456"/>
                <a:gd name="T13" fmla="*/ 38 h 312"/>
                <a:gd name="T14" fmla="*/ 262 w 456"/>
                <a:gd name="T15" fmla="*/ 22 h 312"/>
                <a:gd name="T16" fmla="*/ 286 w 456"/>
                <a:gd name="T17" fmla="*/ 16 h 312"/>
                <a:gd name="T18" fmla="*/ 304 w 456"/>
                <a:gd name="T19" fmla="*/ 30 h 312"/>
                <a:gd name="T20" fmla="*/ 320 w 456"/>
                <a:gd name="T21" fmla="*/ 52 h 312"/>
                <a:gd name="T22" fmla="*/ 320 w 456"/>
                <a:gd name="T23" fmla="*/ 82 h 312"/>
                <a:gd name="T24" fmla="*/ 338 w 456"/>
                <a:gd name="T25" fmla="*/ 104 h 312"/>
                <a:gd name="T26" fmla="*/ 346 w 456"/>
                <a:gd name="T27" fmla="*/ 134 h 312"/>
                <a:gd name="T28" fmla="*/ 352 w 456"/>
                <a:gd name="T29" fmla="*/ 156 h 312"/>
                <a:gd name="T30" fmla="*/ 368 w 456"/>
                <a:gd name="T31" fmla="*/ 178 h 312"/>
                <a:gd name="T32" fmla="*/ 392 w 456"/>
                <a:gd name="T33" fmla="*/ 178 h 312"/>
                <a:gd name="T34" fmla="*/ 414 w 456"/>
                <a:gd name="T35" fmla="*/ 172 h 312"/>
                <a:gd name="T36" fmla="*/ 438 w 456"/>
                <a:gd name="T37" fmla="*/ 156 h 312"/>
                <a:gd name="T38" fmla="*/ 456 w 456"/>
                <a:gd name="T39" fmla="*/ 156 h 312"/>
                <a:gd name="T40" fmla="*/ 456 w 456"/>
                <a:gd name="T41" fmla="*/ 170 h 312"/>
                <a:gd name="T42" fmla="*/ 444 w 456"/>
                <a:gd name="T43" fmla="*/ 194 h 312"/>
                <a:gd name="T44" fmla="*/ 450 w 456"/>
                <a:gd name="T45" fmla="*/ 200 h 312"/>
                <a:gd name="T46" fmla="*/ 432 w 456"/>
                <a:gd name="T47" fmla="*/ 216 h 312"/>
                <a:gd name="T48" fmla="*/ 402 w 456"/>
                <a:gd name="T49" fmla="*/ 224 h 312"/>
                <a:gd name="T50" fmla="*/ 380 w 456"/>
                <a:gd name="T51" fmla="*/ 238 h 312"/>
                <a:gd name="T52" fmla="*/ 344 w 456"/>
                <a:gd name="T53" fmla="*/ 238 h 312"/>
                <a:gd name="T54" fmla="*/ 320 w 456"/>
                <a:gd name="T55" fmla="*/ 260 h 312"/>
                <a:gd name="T56" fmla="*/ 296 w 456"/>
                <a:gd name="T57" fmla="*/ 284 h 312"/>
                <a:gd name="T58" fmla="*/ 274 w 456"/>
                <a:gd name="T59" fmla="*/ 304 h 312"/>
                <a:gd name="T60" fmla="*/ 262 w 456"/>
                <a:gd name="T61" fmla="*/ 312 h 312"/>
                <a:gd name="T62" fmla="*/ 258 w 456"/>
                <a:gd name="T63" fmla="*/ 300 h 312"/>
                <a:gd name="T64" fmla="*/ 240 w 456"/>
                <a:gd name="T65" fmla="*/ 304 h 312"/>
                <a:gd name="T66" fmla="*/ 222 w 456"/>
                <a:gd name="T67" fmla="*/ 284 h 312"/>
                <a:gd name="T68" fmla="*/ 198 w 456"/>
                <a:gd name="T69" fmla="*/ 284 h 312"/>
                <a:gd name="T70" fmla="*/ 198 w 456"/>
                <a:gd name="T71" fmla="*/ 252 h 312"/>
                <a:gd name="T72" fmla="*/ 186 w 456"/>
                <a:gd name="T73" fmla="*/ 230 h 312"/>
                <a:gd name="T74" fmla="*/ 186 w 456"/>
                <a:gd name="T75" fmla="*/ 200 h 312"/>
                <a:gd name="T76" fmla="*/ 156 w 456"/>
                <a:gd name="T77" fmla="*/ 178 h 312"/>
                <a:gd name="T78" fmla="*/ 134 w 456"/>
                <a:gd name="T79" fmla="*/ 186 h 312"/>
                <a:gd name="T80" fmla="*/ 110 w 456"/>
                <a:gd name="T81" fmla="*/ 172 h 312"/>
                <a:gd name="T82" fmla="*/ 88 w 456"/>
                <a:gd name="T83" fmla="*/ 164 h 312"/>
                <a:gd name="T84" fmla="*/ 64 w 456"/>
                <a:gd name="T85" fmla="*/ 156 h 312"/>
                <a:gd name="T86" fmla="*/ 40 w 456"/>
                <a:gd name="T87" fmla="*/ 164 h 312"/>
                <a:gd name="T88" fmla="*/ 18 w 456"/>
                <a:gd name="T89" fmla="*/ 172 h 312"/>
                <a:gd name="T90" fmla="*/ 0 w 456"/>
                <a:gd name="T91" fmla="*/ 164 h 312"/>
                <a:gd name="T92" fmla="*/ 18 w 456"/>
                <a:gd name="T93" fmla="*/ 148 h 312"/>
                <a:gd name="T94" fmla="*/ 40 w 456"/>
                <a:gd name="T95" fmla="*/ 132 h 312"/>
                <a:gd name="T96" fmla="*/ 52 w 456"/>
                <a:gd name="T97" fmla="*/ 112 h 312"/>
                <a:gd name="T98" fmla="*/ 64 w 456"/>
                <a:gd name="T99" fmla="*/ 88 h 312"/>
                <a:gd name="T100" fmla="*/ 76 w 456"/>
                <a:gd name="T101" fmla="*/ 60 h 312"/>
                <a:gd name="T102" fmla="*/ 98 w 456"/>
                <a:gd name="T103" fmla="*/ 36 h 312"/>
                <a:gd name="T104" fmla="*/ 110 w 456"/>
                <a:gd name="T105" fmla="*/ 28 h 3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56"/>
                <a:gd name="T160" fmla="*/ 0 h 312"/>
                <a:gd name="T161" fmla="*/ 456 w 456"/>
                <a:gd name="T162" fmla="*/ 312 h 3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56" h="312">
                  <a:moveTo>
                    <a:pt x="106" y="30"/>
                  </a:moveTo>
                  <a:lnTo>
                    <a:pt x="116" y="22"/>
                  </a:lnTo>
                  <a:lnTo>
                    <a:pt x="128" y="16"/>
                  </a:lnTo>
                  <a:lnTo>
                    <a:pt x="140" y="0"/>
                  </a:lnTo>
                  <a:lnTo>
                    <a:pt x="150" y="0"/>
                  </a:lnTo>
                  <a:lnTo>
                    <a:pt x="164" y="6"/>
                  </a:lnTo>
                  <a:lnTo>
                    <a:pt x="174" y="6"/>
                  </a:lnTo>
                  <a:lnTo>
                    <a:pt x="188" y="0"/>
                  </a:lnTo>
                  <a:lnTo>
                    <a:pt x="198" y="0"/>
                  </a:lnTo>
                  <a:lnTo>
                    <a:pt x="198" y="16"/>
                  </a:lnTo>
                  <a:lnTo>
                    <a:pt x="204" y="30"/>
                  </a:lnTo>
                  <a:lnTo>
                    <a:pt x="216" y="22"/>
                  </a:lnTo>
                  <a:lnTo>
                    <a:pt x="228" y="30"/>
                  </a:lnTo>
                  <a:lnTo>
                    <a:pt x="240" y="38"/>
                  </a:lnTo>
                  <a:lnTo>
                    <a:pt x="252" y="22"/>
                  </a:lnTo>
                  <a:lnTo>
                    <a:pt x="262" y="22"/>
                  </a:lnTo>
                  <a:lnTo>
                    <a:pt x="274" y="22"/>
                  </a:lnTo>
                  <a:lnTo>
                    <a:pt x="286" y="16"/>
                  </a:lnTo>
                  <a:lnTo>
                    <a:pt x="298" y="16"/>
                  </a:lnTo>
                  <a:lnTo>
                    <a:pt x="304" y="30"/>
                  </a:lnTo>
                  <a:lnTo>
                    <a:pt x="308" y="46"/>
                  </a:lnTo>
                  <a:lnTo>
                    <a:pt x="320" y="52"/>
                  </a:lnTo>
                  <a:lnTo>
                    <a:pt x="320" y="68"/>
                  </a:lnTo>
                  <a:lnTo>
                    <a:pt x="320" y="82"/>
                  </a:lnTo>
                  <a:lnTo>
                    <a:pt x="328" y="96"/>
                  </a:lnTo>
                  <a:lnTo>
                    <a:pt x="338" y="104"/>
                  </a:lnTo>
                  <a:lnTo>
                    <a:pt x="338" y="120"/>
                  </a:lnTo>
                  <a:lnTo>
                    <a:pt x="346" y="134"/>
                  </a:lnTo>
                  <a:lnTo>
                    <a:pt x="338" y="150"/>
                  </a:lnTo>
                  <a:lnTo>
                    <a:pt x="352" y="156"/>
                  </a:lnTo>
                  <a:lnTo>
                    <a:pt x="356" y="172"/>
                  </a:lnTo>
                  <a:lnTo>
                    <a:pt x="368" y="178"/>
                  </a:lnTo>
                  <a:lnTo>
                    <a:pt x="380" y="172"/>
                  </a:lnTo>
                  <a:lnTo>
                    <a:pt x="392" y="178"/>
                  </a:lnTo>
                  <a:lnTo>
                    <a:pt x="404" y="178"/>
                  </a:lnTo>
                  <a:lnTo>
                    <a:pt x="414" y="172"/>
                  </a:lnTo>
                  <a:lnTo>
                    <a:pt x="428" y="164"/>
                  </a:lnTo>
                  <a:lnTo>
                    <a:pt x="438" y="156"/>
                  </a:lnTo>
                  <a:lnTo>
                    <a:pt x="450" y="156"/>
                  </a:lnTo>
                  <a:lnTo>
                    <a:pt x="456" y="156"/>
                  </a:lnTo>
                  <a:lnTo>
                    <a:pt x="456" y="170"/>
                  </a:lnTo>
                  <a:lnTo>
                    <a:pt x="444" y="178"/>
                  </a:lnTo>
                  <a:lnTo>
                    <a:pt x="444" y="194"/>
                  </a:lnTo>
                  <a:lnTo>
                    <a:pt x="450" y="200"/>
                  </a:lnTo>
                  <a:lnTo>
                    <a:pt x="444" y="216"/>
                  </a:lnTo>
                  <a:lnTo>
                    <a:pt x="432" y="216"/>
                  </a:lnTo>
                  <a:lnTo>
                    <a:pt x="414" y="216"/>
                  </a:lnTo>
                  <a:lnTo>
                    <a:pt x="402" y="224"/>
                  </a:lnTo>
                  <a:lnTo>
                    <a:pt x="396" y="238"/>
                  </a:lnTo>
                  <a:lnTo>
                    <a:pt x="380" y="238"/>
                  </a:lnTo>
                  <a:lnTo>
                    <a:pt x="362" y="238"/>
                  </a:lnTo>
                  <a:lnTo>
                    <a:pt x="344" y="238"/>
                  </a:lnTo>
                  <a:lnTo>
                    <a:pt x="332" y="252"/>
                  </a:lnTo>
                  <a:lnTo>
                    <a:pt x="320" y="260"/>
                  </a:lnTo>
                  <a:lnTo>
                    <a:pt x="304" y="268"/>
                  </a:lnTo>
                  <a:lnTo>
                    <a:pt x="296" y="284"/>
                  </a:lnTo>
                  <a:lnTo>
                    <a:pt x="286" y="292"/>
                  </a:lnTo>
                  <a:lnTo>
                    <a:pt x="274" y="304"/>
                  </a:lnTo>
                  <a:lnTo>
                    <a:pt x="262" y="312"/>
                  </a:lnTo>
                  <a:lnTo>
                    <a:pt x="262" y="304"/>
                  </a:lnTo>
                  <a:lnTo>
                    <a:pt x="258" y="300"/>
                  </a:lnTo>
                  <a:lnTo>
                    <a:pt x="252" y="296"/>
                  </a:lnTo>
                  <a:lnTo>
                    <a:pt x="240" y="304"/>
                  </a:lnTo>
                  <a:lnTo>
                    <a:pt x="232" y="292"/>
                  </a:lnTo>
                  <a:lnTo>
                    <a:pt x="222" y="284"/>
                  </a:lnTo>
                  <a:lnTo>
                    <a:pt x="210" y="284"/>
                  </a:lnTo>
                  <a:lnTo>
                    <a:pt x="198" y="284"/>
                  </a:lnTo>
                  <a:lnTo>
                    <a:pt x="192" y="268"/>
                  </a:lnTo>
                  <a:lnTo>
                    <a:pt x="198" y="252"/>
                  </a:lnTo>
                  <a:lnTo>
                    <a:pt x="198" y="238"/>
                  </a:lnTo>
                  <a:lnTo>
                    <a:pt x="186" y="230"/>
                  </a:lnTo>
                  <a:lnTo>
                    <a:pt x="180" y="216"/>
                  </a:lnTo>
                  <a:lnTo>
                    <a:pt x="186" y="200"/>
                  </a:lnTo>
                  <a:lnTo>
                    <a:pt x="174" y="186"/>
                  </a:lnTo>
                  <a:lnTo>
                    <a:pt x="156" y="178"/>
                  </a:lnTo>
                  <a:lnTo>
                    <a:pt x="146" y="178"/>
                  </a:lnTo>
                  <a:lnTo>
                    <a:pt x="134" y="186"/>
                  </a:lnTo>
                  <a:lnTo>
                    <a:pt x="122" y="186"/>
                  </a:lnTo>
                  <a:lnTo>
                    <a:pt x="110" y="172"/>
                  </a:lnTo>
                  <a:lnTo>
                    <a:pt x="98" y="164"/>
                  </a:lnTo>
                  <a:lnTo>
                    <a:pt x="88" y="164"/>
                  </a:lnTo>
                  <a:lnTo>
                    <a:pt x="76" y="164"/>
                  </a:lnTo>
                  <a:lnTo>
                    <a:pt x="64" y="156"/>
                  </a:lnTo>
                  <a:lnTo>
                    <a:pt x="52" y="156"/>
                  </a:lnTo>
                  <a:lnTo>
                    <a:pt x="40" y="164"/>
                  </a:lnTo>
                  <a:lnTo>
                    <a:pt x="28" y="172"/>
                  </a:lnTo>
                  <a:lnTo>
                    <a:pt x="18" y="172"/>
                  </a:lnTo>
                  <a:lnTo>
                    <a:pt x="6" y="164"/>
                  </a:lnTo>
                  <a:lnTo>
                    <a:pt x="0" y="164"/>
                  </a:lnTo>
                  <a:lnTo>
                    <a:pt x="4" y="162"/>
                  </a:lnTo>
                  <a:lnTo>
                    <a:pt x="18" y="148"/>
                  </a:lnTo>
                  <a:lnTo>
                    <a:pt x="28" y="142"/>
                  </a:lnTo>
                  <a:lnTo>
                    <a:pt x="40" y="132"/>
                  </a:lnTo>
                  <a:lnTo>
                    <a:pt x="52" y="126"/>
                  </a:lnTo>
                  <a:lnTo>
                    <a:pt x="52" y="112"/>
                  </a:lnTo>
                  <a:lnTo>
                    <a:pt x="52" y="96"/>
                  </a:lnTo>
                  <a:lnTo>
                    <a:pt x="64" y="88"/>
                  </a:lnTo>
                  <a:lnTo>
                    <a:pt x="70" y="74"/>
                  </a:lnTo>
                  <a:lnTo>
                    <a:pt x="76" y="60"/>
                  </a:lnTo>
                  <a:lnTo>
                    <a:pt x="86" y="44"/>
                  </a:lnTo>
                  <a:lnTo>
                    <a:pt x="98" y="36"/>
                  </a:lnTo>
                  <a:lnTo>
                    <a:pt x="110" y="28"/>
                  </a:lnTo>
                  <a:lnTo>
                    <a:pt x="106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013" name="Freeform 119"/>
            <p:cNvSpPr>
              <a:spLocks noChangeAspect="1"/>
            </p:cNvSpPr>
            <p:nvPr/>
          </p:nvSpPr>
          <p:spPr bwMode="auto">
            <a:xfrm>
              <a:off x="2788" y="2926"/>
              <a:ext cx="456" cy="312"/>
            </a:xfrm>
            <a:custGeom>
              <a:avLst/>
              <a:gdLst>
                <a:gd name="T0" fmla="*/ 118 w 456"/>
                <a:gd name="T1" fmla="*/ 22 h 312"/>
                <a:gd name="T2" fmla="*/ 140 w 456"/>
                <a:gd name="T3" fmla="*/ 0 h 312"/>
                <a:gd name="T4" fmla="*/ 164 w 456"/>
                <a:gd name="T5" fmla="*/ 6 h 312"/>
                <a:gd name="T6" fmla="*/ 188 w 456"/>
                <a:gd name="T7" fmla="*/ 0 h 312"/>
                <a:gd name="T8" fmla="*/ 198 w 456"/>
                <a:gd name="T9" fmla="*/ 16 h 312"/>
                <a:gd name="T10" fmla="*/ 216 w 456"/>
                <a:gd name="T11" fmla="*/ 22 h 312"/>
                <a:gd name="T12" fmla="*/ 240 w 456"/>
                <a:gd name="T13" fmla="*/ 38 h 312"/>
                <a:gd name="T14" fmla="*/ 264 w 456"/>
                <a:gd name="T15" fmla="*/ 22 h 312"/>
                <a:gd name="T16" fmla="*/ 286 w 456"/>
                <a:gd name="T17" fmla="*/ 16 h 312"/>
                <a:gd name="T18" fmla="*/ 304 w 456"/>
                <a:gd name="T19" fmla="*/ 30 h 312"/>
                <a:gd name="T20" fmla="*/ 322 w 456"/>
                <a:gd name="T21" fmla="*/ 52 h 312"/>
                <a:gd name="T22" fmla="*/ 322 w 456"/>
                <a:gd name="T23" fmla="*/ 82 h 312"/>
                <a:gd name="T24" fmla="*/ 340 w 456"/>
                <a:gd name="T25" fmla="*/ 104 h 312"/>
                <a:gd name="T26" fmla="*/ 346 w 456"/>
                <a:gd name="T27" fmla="*/ 132 h 312"/>
                <a:gd name="T28" fmla="*/ 352 w 456"/>
                <a:gd name="T29" fmla="*/ 156 h 312"/>
                <a:gd name="T30" fmla="*/ 370 w 456"/>
                <a:gd name="T31" fmla="*/ 178 h 312"/>
                <a:gd name="T32" fmla="*/ 392 w 456"/>
                <a:gd name="T33" fmla="*/ 178 h 312"/>
                <a:gd name="T34" fmla="*/ 416 w 456"/>
                <a:gd name="T35" fmla="*/ 170 h 312"/>
                <a:gd name="T36" fmla="*/ 438 w 456"/>
                <a:gd name="T37" fmla="*/ 156 h 312"/>
                <a:gd name="T38" fmla="*/ 456 w 456"/>
                <a:gd name="T39" fmla="*/ 156 h 312"/>
                <a:gd name="T40" fmla="*/ 456 w 456"/>
                <a:gd name="T41" fmla="*/ 170 h 312"/>
                <a:gd name="T42" fmla="*/ 444 w 456"/>
                <a:gd name="T43" fmla="*/ 192 h 312"/>
                <a:gd name="T44" fmla="*/ 450 w 456"/>
                <a:gd name="T45" fmla="*/ 200 h 312"/>
                <a:gd name="T46" fmla="*/ 432 w 456"/>
                <a:gd name="T47" fmla="*/ 214 h 312"/>
                <a:gd name="T48" fmla="*/ 404 w 456"/>
                <a:gd name="T49" fmla="*/ 222 h 312"/>
                <a:gd name="T50" fmla="*/ 380 w 456"/>
                <a:gd name="T51" fmla="*/ 238 h 312"/>
                <a:gd name="T52" fmla="*/ 344 w 456"/>
                <a:gd name="T53" fmla="*/ 238 h 312"/>
                <a:gd name="T54" fmla="*/ 322 w 456"/>
                <a:gd name="T55" fmla="*/ 260 h 312"/>
                <a:gd name="T56" fmla="*/ 298 w 456"/>
                <a:gd name="T57" fmla="*/ 282 h 312"/>
                <a:gd name="T58" fmla="*/ 276 w 456"/>
                <a:gd name="T59" fmla="*/ 304 h 312"/>
                <a:gd name="T60" fmla="*/ 262 w 456"/>
                <a:gd name="T61" fmla="*/ 312 h 312"/>
                <a:gd name="T62" fmla="*/ 258 w 456"/>
                <a:gd name="T63" fmla="*/ 300 h 312"/>
                <a:gd name="T64" fmla="*/ 240 w 456"/>
                <a:gd name="T65" fmla="*/ 304 h 312"/>
                <a:gd name="T66" fmla="*/ 222 w 456"/>
                <a:gd name="T67" fmla="*/ 282 h 312"/>
                <a:gd name="T68" fmla="*/ 198 w 456"/>
                <a:gd name="T69" fmla="*/ 282 h 312"/>
                <a:gd name="T70" fmla="*/ 198 w 456"/>
                <a:gd name="T71" fmla="*/ 252 h 312"/>
                <a:gd name="T72" fmla="*/ 186 w 456"/>
                <a:gd name="T73" fmla="*/ 230 h 312"/>
                <a:gd name="T74" fmla="*/ 186 w 456"/>
                <a:gd name="T75" fmla="*/ 200 h 312"/>
                <a:gd name="T76" fmla="*/ 158 w 456"/>
                <a:gd name="T77" fmla="*/ 178 h 312"/>
                <a:gd name="T78" fmla="*/ 134 w 456"/>
                <a:gd name="T79" fmla="*/ 186 h 312"/>
                <a:gd name="T80" fmla="*/ 110 w 456"/>
                <a:gd name="T81" fmla="*/ 170 h 312"/>
                <a:gd name="T82" fmla="*/ 88 w 456"/>
                <a:gd name="T83" fmla="*/ 164 h 312"/>
                <a:gd name="T84" fmla="*/ 64 w 456"/>
                <a:gd name="T85" fmla="*/ 156 h 312"/>
                <a:gd name="T86" fmla="*/ 40 w 456"/>
                <a:gd name="T87" fmla="*/ 164 h 312"/>
                <a:gd name="T88" fmla="*/ 18 w 456"/>
                <a:gd name="T89" fmla="*/ 170 h 312"/>
                <a:gd name="T90" fmla="*/ 0 w 456"/>
                <a:gd name="T91" fmla="*/ 164 h 312"/>
                <a:gd name="T92" fmla="*/ 18 w 456"/>
                <a:gd name="T93" fmla="*/ 148 h 312"/>
                <a:gd name="T94" fmla="*/ 40 w 456"/>
                <a:gd name="T95" fmla="*/ 132 h 312"/>
                <a:gd name="T96" fmla="*/ 52 w 456"/>
                <a:gd name="T97" fmla="*/ 110 h 312"/>
                <a:gd name="T98" fmla="*/ 64 w 456"/>
                <a:gd name="T99" fmla="*/ 88 h 312"/>
                <a:gd name="T100" fmla="*/ 76 w 456"/>
                <a:gd name="T101" fmla="*/ 60 h 312"/>
                <a:gd name="T102" fmla="*/ 100 w 456"/>
                <a:gd name="T103" fmla="*/ 36 h 312"/>
                <a:gd name="T104" fmla="*/ 110 w 456"/>
                <a:gd name="T105" fmla="*/ 28 h 3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56"/>
                <a:gd name="T160" fmla="*/ 0 h 312"/>
                <a:gd name="T161" fmla="*/ 456 w 456"/>
                <a:gd name="T162" fmla="*/ 312 h 3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56" h="312">
                  <a:moveTo>
                    <a:pt x="106" y="30"/>
                  </a:moveTo>
                  <a:lnTo>
                    <a:pt x="118" y="22"/>
                  </a:lnTo>
                  <a:lnTo>
                    <a:pt x="128" y="16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64" y="6"/>
                  </a:lnTo>
                  <a:lnTo>
                    <a:pt x="176" y="6"/>
                  </a:lnTo>
                  <a:lnTo>
                    <a:pt x="188" y="0"/>
                  </a:lnTo>
                  <a:lnTo>
                    <a:pt x="198" y="0"/>
                  </a:lnTo>
                  <a:lnTo>
                    <a:pt x="198" y="16"/>
                  </a:lnTo>
                  <a:lnTo>
                    <a:pt x="204" y="30"/>
                  </a:lnTo>
                  <a:lnTo>
                    <a:pt x="216" y="22"/>
                  </a:lnTo>
                  <a:lnTo>
                    <a:pt x="228" y="30"/>
                  </a:lnTo>
                  <a:lnTo>
                    <a:pt x="240" y="38"/>
                  </a:lnTo>
                  <a:lnTo>
                    <a:pt x="252" y="22"/>
                  </a:lnTo>
                  <a:lnTo>
                    <a:pt x="264" y="22"/>
                  </a:lnTo>
                  <a:lnTo>
                    <a:pt x="276" y="22"/>
                  </a:lnTo>
                  <a:lnTo>
                    <a:pt x="286" y="16"/>
                  </a:lnTo>
                  <a:lnTo>
                    <a:pt x="298" y="16"/>
                  </a:lnTo>
                  <a:lnTo>
                    <a:pt x="304" y="30"/>
                  </a:lnTo>
                  <a:lnTo>
                    <a:pt x="310" y="46"/>
                  </a:lnTo>
                  <a:lnTo>
                    <a:pt x="322" y="52"/>
                  </a:lnTo>
                  <a:lnTo>
                    <a:pt x="322" y="66"/>
                  </a:lnTo>
                  <a:lnTo>
                    <a:pt x="322" y="82"/>
                  </a:lnTo>
                  <a:lnTo>
                    <a:pt x="328" y="96"/>
                  </a:lnTo>
                  <a:lnTo>
                    <a:pt x="340" y="104"/>
                  </a:lnTo>
                  <a:lnTo>
                    <a:pt x="340" y="118"/>
                  </a:lnTo>
                  <a:lnTo>
                    <a:pt x="346" y="132"/>
                  </a:lnTo>
                  <a:lnTo>
                    <a:pt x="340" y="150"/>
                  </a:lnTo>
                  <a:lnTo>
                    <a:pt x="352" y="156"/>
                  </a:lnTo>
                  <a:lnTo>
                    <a:pt x="358" y="170"/>
                  </a:lnTo>
                  <a:lnTo>
                    <a:pt x="370" y="178"/>
                  </a:lnTo>
                  <a:lnTo>
                    <a:pt x="380" y="170"/>
                  </a:lnTo>
                  <a:lnTo>
                    <a:pt x="392" y="178"/>
                  </a:lnTo>
                  <a:lnTo>
                    <a:pt x="404" y="178"/>
                  </a:lnTo>
                  <a:lnTo>
                    <a:pt x="416" y="170"/>
                  </a:lnTo>
                  <a:lnTo>
                    <a:pt x="428" y="164"/>
                  </a:lnTo>
                  <a:lnTo>
                    <a:pt x="438" y="156"/>
                  </a:lnTo>
                  <a:lnTo>
                    <a:pt x="450" y="156"/>
                  </a:lnTo>
                  <a:lnTo>
                    <a:pt x="456" y="156"/>
                  </a:lnTo>
                  <a:lnTo>
                    <a:pt x="456" y="154"/>
                  </a:lnTo>
                  <a:lnTo>
                    <a:pt x="456" y="170"/>
                  </a:lnTo>
                  <a:lnTo>
                    <a:pt x="444" y="176"/>
                  </a:lnTo>
                  <a:lnTo>
                    <a:pt x="444" y="192"/>
                  </a:lnTo>
                  <a:lnTo>
                    <a:pt x="450" y="200"/>
                  </a:lnTo>
                  <a:lnTo>
                    <a:pt x="444" y="214"/>
                  </a:lnTo>
                  <a:lnTo>
                    <a:pt x="432" y="214"/>
                  </a:lnTo>
                  <a:lnTo>
                    <a:pt x="416" y="214"/>
                  </a:lnTo>
                  <a:lnTo>
                    <a:pt x="404" y="222"/>
                  </a:lnTo>
                  <a:lnTo>
                    <a:pt x="398" y="238"/>
                  </a:lnTo>
                  <a:lnTo>
                    <a:pt x="380" y="238"/>
                  </a:lnTo>
                  <a:lnTo>
                    <a:pt x="362" y="238"/>
                  </a:lnTo>
                  <a:lnTo>
                    <a:pt x="344" y="238"/>
                  </a:lnTo>
                  <a:lnTo>
                    <a:pt x="334" y="252"/>
                  </a:lnTo>
                  <a:lnTo>
                    <a:pt x="322" y="260"/>
                  </a:lnTo>
                  <a:lnTo>
                    <a:pt x="304" y="266"/>
                  </a:lnTo>
                  <a:lnTo>
                    <a:pt x="298" y="282"/>
                  </a:lnTo>
                  <a:lnTo>
                    <a:pt x="286" y="290"/>
                  </a:lnTo>
                  <a:lnTo>
                    <a:pt x="276" y="304"/>
                  </a:lnTo>
                  <a:lnTo>
                    <a:pt x="262" y="310"/>
                  </a:lnTo>
                  <a:lnTo>
                    <a:pt x="262" y="312"/>
                  </a:lnTo>
                  <a:lnTo>
                    <a:pt x="262" y="304"/>
                  </a:lnTo>
                  <a:lnTo>
                    <a:pt x="258" y="300"/>
                  </a:lnTo>
                  <a:lnTo>
                    <a:pt x="252" y="296"/>
                  </a:lnTo>
                  <a:lnTo>
                    <a:pt x="240" y="304"/>
                  </a:lnTo>
                  <a:lnTo>
                    <a:pt x="234" y="290"/>
                  </a:lnTo>
                  <a:lnTo>
                    <a:pt x="222" y="282"/>
                  </a:lnTo>
                  <a:lnTo>
                    <a:pt x="210" y="282"/>
                  </a:lnTo>
                  <a:lnTo>
                    <a:pt x="198" y="282"/>
                  </a:lnTo>
                  <a:lnTo>
                    <a:pt x="194" y="266"/>
                  </a:lnTo>
                  <a:lnTo>
                    <a:pt x="198" y="252"/>
                  </a:lnTo>
                  <a:lnTo>
                    <a:pt x="198" y="238"/>
                  </a:lnTo>
                  <a:lnTo>
                    <a:pt x="186" y="230"/>
                  </a:lnTo>
                  <a:lnTo>
                    <a:pt x="180" y="214"/>
                  </a:lnTo>
                  <a:lnTo>
                    <a:pt x="186" y="200"/>
                  </a:lnTo>
                  <a:lnTo>
                    <a:pt x="176" y="186"/>
                  </a:lnTo>
                  <a:lnTo>
                    <a:pt x="158" y="178"/>
                  </a:lnTo>
                  <a:lnTo>
                    <a:pt x="146" y="178"/>
                  </a:lnTo>
                  <a:lnTo>
                    <a:pt x="134" y="186"/>
                  </a:lnTo>
                  <a:lnTo>
                    <a:pt x="122" y="186"/>
                  </a:lnTo>
                  <a:lnTo>
                    <a:pt x="110" y="170"/>
                  </a:lnTo>
                  <a:lnTo>
                    <a:pt x="100" y="164"/>
                  </a:lnTo>
                  <a:lnTo>
                    <a:pt x="88" y="164"/>
                  </a:lnTo>
                  <a:lnTo>
                    <a:pt x="78" y="164"/>
                  </a:lnTo>
                  <a:lnTo>
                    <a:pt x="64" y="156"/>
                  </a:lnTo>
                  <a:lnTo>
                    <a:pt x="52" y="156"/>
                  </a:lnTo>
                  <a:lnTo>
                    <a:pt x="40" y="164"/>
                  </a:lnTo>
                  <a:lnTo>
                    <a:pt x="28" y="170"/>
                  </a:lnTo>
                  <a:lnTo>
                    <a:pt x="18" y="170"/>
                  </a:lnTo>
                  <a:lnTo>
                    <a:pt x="6" y="164"/>
                  </a:lnTo>
                  <a:lnTo>
                    <a:pt x="0" y="164"/>
                  </a:lnTo>
                  <a:lnTo>
                    <a:pt x="4" y="162"/>
                  </a:lnTo>
                  <a:lnTo>
                    <a:pt x="18" y="148"/>
                  </a:lnTo>
                  <a:lnTo>
                    <a:pt x="28" y="140"/>
                  </a:lnTo>
                  <a:lnTo>
                    <a:pt x="40" y="132"/>
                  </a:lnTo>
                  <a:lnTo>
                    <a:pt x="52" y="126"/>
                  </a:lnTo>
                  <a:lnTo>
                    <a:pt x="52" y="110"/>
                  </a:lnTo>
                  <a:lnTo>
                    <a:pt x="52" y="96"/>
                  </a:lnTo>
                  <a:lnTo>
                    <a:pt x="64" y="88"/>
                  </a:lnTo>
                  <a:lnTo>
                    <a:pt x="70" y="74"/>
                  </a:lnTo>
                  <a:lnTo>
                    <a:pt x="76" y="60"/>
                  </a:lnTo>
                  <a:lnTo>
                    <a:pt x="88" y="44"/>
                  </a:lnTo>
                  <a:lnTo>
                    <a:pt x="100" y="36"/>
                  </a:lnTo>
                  <a:lnTo>
                    <a:pt x="110" y="28"/>
                  </a:lnTo>
                  <a:lnTo>
                    <a:pt x="106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014" name="Freeform 120"/>
            <p:cNvSpPr>
              <a:spLocks noChangeAspect="1"/>
            </p:cNvSpPr>
            <p:nvPr/>
          </p:nvSpPr>
          <p:spPr bwMode="auto">
            <a:xfrm>
              <a:off x="2784" y="2922"/>
              <a:ext cx="456" cy="312"/>
            </a:xfrm>
            <a:custGeom>
              <a:avLst/>
              <a:gdLst>
                <a:gd name="T0" fmla="*/ 118 w 456"/>
                <a:gd name="T1" fmla="*/ 22 h 312"/>
                <a:gd name="T2" fmla="*/ 140 w 456"/>
                <a:gd name="T3" fmla="*/ 0 h 312"/>
                <a:gd name="T4" fmla="*/ 164 w 456"/>
                <a:gd name="T5" fmla="*/ 6 h 312"/>
                <a:gd name="T6" fmla="*/ 188 w 456"/>
                <a:gd name="T7" fmla="*/ 0 h 312"/>
                <a:gd name="T8" fmla="*/ 200 w 456"/>
                <a:gd name="T9" fmla="*/ 14 h 312"/>
                <a:gd name="T10" fmla="*/ 216 w 456"/>
                <a:gd name="T11" fmla="*/ 22 h 312"/>
                <a:gd name="T12" fmla="*/ 240 w 456"/>
                <a:gd name="T13" fmla="*/ 36 h 312"/>
                <a:gd name="T14" fmla="*/ 264 w 456"/>
                <a:gd name="T15" fmla="*/ 22 h 312"/>
                <a:gd name="T16" fmla="*/ 288 w 456"/>
                <a:gd name="T17" fmla="*/ 14 h 312"/>
                <a:gd name="T18" fmla="*/ 304 w 456"/>
                <a:gd name="T19" fmla="*/ 30 h 312"/>
                <a:gd name="T20" fmla="*/ 322 w 456"/>
                <a:gd name="T21" fmla="*/ 52 h 312"/>
                <a:gd name="T22" fmla="*/ 322 w 456"/>
                <a:gd name="T23" fmla="*/ 82 h 312"/>
                <a:gd name="T24" fmla="*/ 340 w 456"/>
                <a:gd name="T25" fmla="*/ 104 h 312"/>
                <a:gd name="T26" fmla="*/ 346 w 456"/>
                <a:gd name="T27" fmla="*/ 132 h 312"/>
                <a:gd name="T28" fmla="*/ 352 w 456"/>
                <a:gd name="T29" fmla="*/ 156 h 312"/>
                <a:gd name="T30" fmla="*/ 370 w 456"/>
                <a:gd name="T31" fmla="*/ 178 h 312"/>
                <a:gd name="T32" fmla="*/ 392 w 456"/>
                <a:gd name="T33" fmla="*/ 178 h 312"/>
                <a:gd name="T34" fmla="*/ 416 w 456"/>
                <a:gd name="T35" fmla="*/ 170 h 312"/>
                <a:gd name="T36" fmla="*/ 438 w 456"/>
                <a:gd name="T37" fmla="*/ 156 h 312"/>
                <a:gd name="T38" fmla="*/ 456 w 456"/>
                <a:gd name="T39" fmla="*/ 156 h 312"/>
                <a:gd name="T40" fmla="*/ 456 w 456"/>
                <a:gd name="T41" fmla="*/ 170 h 312"/>
                <a:gd name="T42" fmla="*/ 444 w 456"/>
                <a:gd name="T43" fmla="*/ 192 h 312"/>
                <a:gd name="T44" fmla="*/ 450 w 456"/>
                <a:gd name="T45" fmla="*/ 200 h 312"/>
                <a:gd name="T46" fmla="*/ 432 w 456"/>
                <a:gd name="T47" fmla="*/ 214 h 312"/>
                <a:gd name="T48" fmla="*/ 404 w 456"/>
                <a:gd name="T49" fmla="*/ 222 h 312"/>
                <a:gd name="T50" fmla="*/ 380 w 456"/>
                <a:gd name="T51" fmla="*/ 236 h 312"/>
                <a:gd name="T52" fmla="*/ 344 w 456"/>
                <a:gd name="T53" fmla="*/ 236 h 312"/>
                <a:gd name="T54" fmla="*/ 322 w 456"/>
                <a:gd name="T55" fmla="*/ 260 h 312"/>
                <a:gd name="T56" fmla="*/ 298 w 456"/>
                <a:gd name="T57" fmla="*/ 282 h 312"/>
                <a:gd name="T58" fmla="*/ 276 w 456"/>
                <a:gd name="T59" fmla="*/ 304 h 312"/>
                <a:gd name="T60" fmla="*/ 262 w 456"/>
                <a:gd name="T61" fmla="*/ 312 h 312"/>
                <a:gd name="T62" fmla="*/ 258 w 456"/>
                <a:gd name="T63" fmla="*/ 300 h 312"/>
                <a:gd name="T64" fmla="*/ 240 w 456"/>
                <a:gd name="T65" fmla="*/ 304 h 312"/>
                <a:gd name="T66" fmla="*/ 222 w 456"/>
                <a:gd name="T67" fmla="*/ 282 h 312"/>
                <a:gd name="T68" fmla="*/ 200 w 456"/>
                <a:gd name="T69" fmla="*/ 282 h 312"/>
                <a:gd name="T70" fmla="*/ 200 w 456"/>
                <a:gd name="T71" fmla="*/ 252 h 312"/>
                <a:gd name="T72" fmla="*/ 186 w 456"/>
                <a:gd name="T73" fmla="*/ 230 h 312"/>
                <a:gd name="T74" fmla="*/ 186 w 456"/>
                <a:gd name="T75" fmla="*/ 200 h 312"/>
                <a:gd name="T76" fmla="*/ 158 w 456"/>
                <a:gd name="T77" fmla="*/ 178 h 312"/>
                <a:gd name="T78" fmla="*/ 134 w 456"/>
                <a:gd name="T79" fmla="*/ 184 h 312"/>
                <a:gd name="T80" fmla="*/ 110 w 456"/>
                <a:gd name="T81" fmla="*/ 170 h 312"/>
                <a:gd name="T82" fmla="*/ 88 w 456"/>
                <a:gd name="T83" fmla="*/ 164 h 312"/>
                <a:gd name="T84" fmla="*/ 64 w 456"/>
                <a:gd name="T85" fmla="*/ 156 h 312"/>
                <a:gd name="T86" fmla="*/ 40 w 456"/>
                <a:gd name="T87" fmla="*/ 164 h 312"/>
                <a:gd name="T88" fmla="*/ 18 w 456"/>
                <a:gd name="T89" fmla="*/ 170 h 312"/>
                <a:gd name="T90" fmla="*/ 0 w 456"/>
                <a:gd name="T91" fmla="*/ 164 h 312"/>
                <a:gd name="T92" fmla="*/ 18 w 456"/>
                <a:gd name="T93" fmla="*/ 146 h 312"/>
                <a:gd name="T94" fmla="*/ 40 w 456"/>
                <a:gd name="T95" fmla="*/ 132 h 312"/>
                <a:gd name="T96" fmla="*/ 52 w 456"/>
                <a:gd name="T97" fmla="*/ 110 h 312"/>
                <a:gd name="T98" fmla="*/ 64 w 456"/>
                <a:gd name="T99" fmla="*/ 88 h 312"/>
                <a:gd name="T100" fmla="*/ 76 w 456"/>
                <a:gd name="T101" fmla="*/ 58 h 312"/>
                <a:gd name="T102" fmla="*/ 100 w 456"/>
                <a:gd name="T103" fmla="*/ 36 h 312"/>
                <a:gd name="T104" fmla="*/ 110 w 456"/>
                <a:gd name="T105" fmla="*/ 26 h 3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56"/>
                <a:gd name="T160" fmla="*/ 0 h 312"/>
                <a:gd name="T161" fmla="*/ 456 w 456"/>
                <a:gd name="T162" fmla="*/ 312 h 3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56" h="312">
                  <a:moveTo>
                    <a:pt x="106" y="30"/>
                  </a:moveTo>
                  <a:lnTo>
                    <a:pt x="118" y="22"/>
                  </a:lnTo>
                  <a:lnTo>
                    <a:pt x="128" y="14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64" y="6"/>
                  </a:lnTo>
                  <a:lnTo>
                    <a:pt x="176" y="6"/>
                  </a:lnTo>
                  <a:lnTo>
                    <a:pt x="188" y="0"/>
                  </a:lnTo>
                  <a:lnTo>
                    <a:pt x="200" y="0"/>
                  </a:lnTo>
                  <a:lnTo>
                    <a:pt x="200" y="14"/>
                  </a:lnTo>
                  <a:lnTo>
                    <a:pt x="204" y="30"/>
                  </a:lnTo>
                  <a:lnTo>
                    <a:pt x="216" y="22"/>
                  </a:lnTo>
                  <a:lnTo>
                    <a:pt x="228" y="30"/>
                  </a:lnTo>
                  <a:lnTo>
                    <a:pt x="240" y="36"/>
                  </a:lnTo>
                  <a:lnTo>
                    <a:pt x="252" y="22"/>
                  </a:lnTo>
                  <a:lnTo>
                    <a:pt x="264" y="22"/>
                  </a:lnTo>
                  <a:lnTo>
                    <a:pt x="276" y="22"/>
                  </a:lnTo>
                  <a:lnTo>
                    <a:pt x="288" y="14"/>
                  </a:lnTo>
                  <a:lnTo>
                    <a:pt x="298" y="14"/>
                  </a:lnTo>
                  <a:lnTo>
                    <a:pt x="304" y="30"/>
                  </a:lnTo>
                  <a:lnTo>
                    <a:pt x="310" y="44"/>
                  </a:lnTo>
                  <a:lnTo>
                    <a:pt x="322" y="52"/>
                  </a:lnTo>
                  <a:lnTo>
                    <a:pt x="322" y="66"/>
                  </a:lnTo>
                  <a:lnTo>
                    <a:pt x="322" y="82"/>
                  </a:lnTo>
                  <a:lnTo>
                    <a:pt x="328" y="96"/>
                  </a:lnTo>
                  <a:lnTo>
                    <a:pt x="340" y="104"/>
                  </a:lnTo>
                  <a:lnTo>
                    <a:pt x="340" y="118"/>
                  </a:lnTo>
                  <a:lnTo>
                    <a:pt x="346" y="132"/>
                  </a:lnTo>
                  <a:lnTo>
                    <a:pt x="340" y="148"/>
                  </a:lnTo>
                  <a:lnTo>
                    <a:pt x="352" y="156"/>
                  </a:lnTo>
                  <a:lnTo>
                    <a:pt x="358" y="170"/>
                  </a:lnTo>
                  <a:lnTo>
                    <a:pt x="370" y="178"/>
                  </a:lnTo>
                  <a:lnTo>
                    <a:pt x="380" y="170"/>
                  </a:lnTo>
                  <a:lnTo>
                    <a:pt x="392" y="178"/>
                  </a:lnTo>
                  <a:lnTo>
                    <a:pt x="404" y="178"/>
                  </a:lnTo>
                  <a:lnTo>
                    <a:pt x="416" y="170"/>
                  </a:lnTo>
                  <a:lnTo>
                    <a:pt x="428" y="164"/>
                  </a:lnTo>
                  <a:lnTo>
                    <a:pt x="438" y="156"/>
                  </a:lnTo>
                  <a:lnTo>
                    <a:pt x="450" y="156"/>
                  </a:lnTo>
                  <a:lnTo>
                    <a:pt x="456" y="156"/>
                  </a:lnTo>
                  <a:lnTo>
                    <a:pt x="456" y="154"/>
                  </a:lnTo>
                  <a:lnTo>
                    <a:pt x="456" y="170"/>
                  </a:lnTo>
                  <a:lnTo>
                    <a:pt x="444" y="176"/>
                  </a:lnTo>
                  <a:lnTo>
                    <a:pt x="444" y="192"/>
                  </a:lnTo>
                  <a:lnTo>
                    <a:pt x="450" y="200"/>
                  </a:lnTo>
                  <a:lnTo>
                    <a:pt x="444" y="214"/>
                  </a:lnTo>
                  <a:lnTo>
                    <a:pt x="432" y="214"/>
                  </a:lnTo>
                  <a:lnTo>
                    <a:pt x="416" y="214"/>
                  </a:lnTo>
                  <a:lnTo>
                    <a:pt x="404" y="222"/>
                  </a:lnTo>
                  <a:lnTo>
                    <a:pt x="398" y="236"/>
                  </a:lnTo>
                  <a:lnTo>
                    <a:pt x="380" y="236"/>
                  </a:lnTo>
                  <a:lnTo>
                    <a:pt x="362" y="236"/>
                  </a:lnTo>
                  <a:lnTo>
                    <a:pt x="344" y="236"/>
                  </a:lnTo>
                  <a:lnTo>
                    <a:pt x="334" y="252"/>
                  </a:lnTo>
                  <a:lnTo>
                    <a:pt x="322" y="260"/>
                  </a:lnTo>
                  <a:lnTo>
                    <a:pt x="304" y="266"/>
                  </a:lnTo>
                  <a:lnTo>
                    <a:pt x="298" y="282"/>
                  </a:lnTo>
                  <a:lnTo>
                    <a:pt x="288" y="290"/>
                  </a:lnTo>
                  <a:lnTo>
                    <a:pt x="276" y="304"/>
                  </a:lnTo>
                  <a:lnTo>
                    <a:pt x="262" y="312"/>
                  </a:lnTo>
                  <a:lnTo>
                    <a:pt x="262" y="304"/>
                  </a:lnTo>
                  <a:lnTo>
                    <a:pt x="258" y="300"/>
                  </a:lnTo>
                  <a:lnTo>
                    <a:pt x="252" y="296"/>
                  </a:lnTo>
                  <a:lnTo>
                    <a:pt x="240" y="304"/>
                  </a:lnTo>
                  <a:lnTo>
                    <a:pt x="234" y="290"/>
                  </a:lnTo>
                  <a:lnTo>
                    <a:pt x="222" y="282"/>
                  </a:lnTo>
                  <a:lnTo>
                    <a:pt x="210" y="282"/>
                  </a:lnTo>
                  <a:lnTo>
                    <a:pt x="200" y="282"/>
                  </a:lnTo>
                  <a:lnTo>
                    <a:pt x="194" y="266"/>
                  </a:lnTo>
                  <a:lnTo>
                    <a:pt x="200" y="252"/>
                  </a:lnTo>
                  <a:lnTo>
                    <a:pt x="200" y="236"/>
                  </a:lnTo>
                  <a:lnTo>
                    <a:pt x="186" y="230"/>
                  </a:lnTo>
                  <a:lnTo>
                    <a:pt x="180" y="214"/>
                  </a:lnTo>
                  <a:lnTo>
                    <a:pt x="186" y="200"/>
                  </a:lnTo>
                  <a:lnTo>
                    <a:pt x="176" y="184"/>
                  </a:lnTo>
                  <a:lnTo>
                    <a:pt x="158" y="178"/>
                  </a:lnTo>
                  <a:lnTo>
                    <a:pt x="146" y="178"/>
                  </a:lnTo>
                  <a:lnTo>
                    <a:pt x="134" y="184"/>
                  </a:lnTo>
                  <a:lnTo>
                    <a:pt x="122" y="184"/>
                  </a:lnTo>
                  <a:lnTo>
                    <a:pt x="110" y="170"/>
                  </a:lnTo>
                  <a:lnTo>
                    <a:pt x="100" y="164"/>
                  </a:lnTo>
                  <a:lnTo>
                    <a:pt x="88" y="164"/>
                  </a:lnTo>
                  <a:lnTo>
                    <a:pt x="78" y="164"/>
                  </a:lnTo>
                  <a:lnTo>
                    <a:pt x="64" y="156"/>
                  </a:lnTo>
                  <a:lnTo>
                    <a:pt x="52" y="156"/>
                  </a:lnTo>
                  <a:lnTo>
                    <a:pt x="40" y="164"/>
                  </a:lnTo>
                  <a:lnTo>
                    <a:pt x="30" y="170"/>
                  </a:lnTo>
                  <a:lnTo>
                    <a:pt x="18" y="170"/>
                  </a:lnTo>
                  <a:lnTo>
                    <a:pt x="6" y="164"/>
                  </a:lnTo>
                  <a:lnTo>
                    <a:pt x="0" y="164"/>
                  </a:lnTo>
                  <a:lnTo>
                    <a:pt x="4" y="162"/>
                  </a:lnTo>
                  <a:lnTo>
                    <a:pt x="18" y="146"/>
                  </a:lnTo>
                  <a:lnTo>
                    <a:pt x="30" y="140"/>
                  </a:lnTo>
                  <a:lnTo>
                    <a:pt x="40" y="132"/>
                  </a:lnTo>
                  <a:lnTo>
                    <a:pt x="52" y="124"/>
                  </a:lnTo>
                  <a:lnTo>
                    <a:pt x="52" y="110"/>
                  </a:lnTo>
                  <a:lnTo>
                    <a:pt x="52" y="96"/>
                  </a:lnTo>
                  <a:lnTo>
                    <a:pt x="64" y="88"/>
                  </a:lnTo>
                  <a:lnTo>
                    <a:pt x="70" y="72"/>
                  </a:lnTo>
                  <a:lnTo>
                    <a:pt x="76" y="58"/>
                  </a:lnTo>
                  <a:lnTo>
                    <a:pt x="88" y="44"/>
                  </a:lnTo>
                  <a:lnTo>
                    <a:pt x="100" y="36"/>
                  </a:lnTo>
                  <a:lnTo>
                    <a:pt x="110" y="28"/>
                  </a:lnTo>
                  <a:lnTo>
                    <a:pt x="110" y="26"/>
                  </a:lnTo>
                  <a:lnTo>
                    <a:pt x="106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6015" name="Group 121"/>
            <p:cNvGrpSpPr>
              <a:grpSpLocks noChangeAspect="1"/>
            </p:cNvGrpSpPr>
            <p:nvPr/>
          </p:nvGrpSpPr>
          <p:grpSpPr bwMode="auto">
            <a:xfrm>
              <a:off x="2784" y="2922"/>
              <a:ext cx="456" cy="312"/>
              <a:chOff x="2784" y="2922"/>
              <a:chExt cx="456" cy="312"/>
            </a:xfrm>
          </p:grpSpPr>
          <p:sp>
            <p:nvSpPr>
              <p:cNvPr id="36016" name="Freeform 122"/>
              <p:cNvSpPr>
                <a:spLocks noChangeAspect="1"/>
              </p:cNvSpPr>
              <p:nvPr/>
            </p:nvSpPr>
            <p:spPr bwMode="auto">
              <a:xfrm>
                <a:off x="2784" y="2922"/>
                <a:ext cx="456" cy="312"/>
              </a:xfrm>
              <a:custGeom>
                <a:avLst/>
                <a:gdLst>
                  <a:gd name="T0" fmla="*/ 118 w 456"/>
                  <a:gd name="T1" fmla="*/ 22 h 312"/>
                  <a:gd name="T2" fmla="*/ 140 w 456"/>
                  <a:gd name="T3" fmla="*/ 0 h 312"/>
                  <a:gd name="T4" fmla="*/ 164 w 456"/>
                  <a:gd name="T5" fmla="*/ 6 h 312"/>
                  <a:gd name="T6" fmla="*/ 188 w 456"/>
                  <a:gd name="T7" fmla="*/ 0 h 312"/>
                  <a:gd name="T8" fmla="*/ 200 w 456"/>
                  <a:gd name="T9" fmla="*/ 14 h 312"/>
                  <a:gd name="T10" fmla="*/ 216 w 456"/>
                  <a:gd name="T11" fmla="*/ 22 h 312"/>
                  <a:gd name="T12" fmla="*/ 240 w 456"/>
                  <a:gd name="T13" fmla="*/ 36 h 312"/>
                  <a:gd name="T14" fmla="*/ 264 w 456"/>
                  <a:gd name="T15" fmla="*/ 22 h 312"/>
                  <a:gd name="T16" fmla="*/ 288 w 456"/>
                  <a:gd name="T17" fmla="*/ 14 h 312"/>
                  <a:gd name="T18" fmla="*/ 304 w 456"/>
                  <a:gd name="T19" fmla="*/ 30 h 312"/>
                  <a:gd name="T20" fmla="*/ 322 w 456"/>
                  <a:gd name="T21" fmla="*/ 52 h 312"/>
                  <a:gd name="T22" fmla="*/ 322 w 456"/>
                  <a:gd name="T23" fmla="*/ 82 h 312"/>
                  <a:gd name="T24" fmla="*/ 340 w 456"/>
                  <a:gd name="T25" fmla="*/ 104 h 312"/>
                  <a:gd name="T26" fmla="*/ 346 w 456"/>
                  <a:gd name="T27" fmla="*/ 132 h 312"/>
                  <a:gd name="T28" fmla="*/ 352 w 456"/>
                  <a:gd name="T29" fmla="*/ 156 h 312"/>
                  <a:gd name="T30" fmla="*/ 370 w 456"/>
                  <a:gd name="T31" fmla="*/ 178 h 312"/>
                  <a:gd name="T32" fmla="*/ 392 w 456"/>
                  <a:gd name="T33" fmla="*/ 178 h 312"/>
                  <a:gd name="T34" fmla="*/ 416 w 456"/>
                  <a:gd name="T35" fmla="*/ 170 h 312"/>
                  <a:gd name="T36" fmla="*/ 438 w 456"/>
                  <a:gd name="T37" fmla="*/ 156 h 312"/>
                  <a:gd name="T38" fmla="*/ 456 w 456"/>
                  <a:gd name="T39" fmla="*/ 156 h 312"/>
                  <a:gd name="T40" fmla="*/ 456 w 456"/>
                  <a:gd name="T41" fmla="*/ 170 h 312"/>
                  <a:gd name="T42" fmla="*/ 444 w 456"/>
                  <a:gd name="T43" fmla="*/ 192 h 312"/>
                  <a:gd name="T44" fmla="*/ 450 w 456"/>
                  <a:gd name="T45" fmla="*/ 200 h 312"/>
                  <a:gd name="T46" fmla="*/ 432 w 456"/>
                  <a:gd name="T47" fmla="*/ 214 h 312"/>
                  <a:gd name="T48" fmla="*/ 404 w 456"/>
                  <a:gd name="T49" fmla="*/ 222 h 312"/>
                  <a:gd name="T50" fmla="*/ 380 w 456"/>
                  <a:gd name="T51" fmla="*/ 236 h 312"/>
                  <a:gd name="T52" fmla="*/ 344 w 456"/>
                  <a:gd name="T53" fmla="*/ 236 h 312"/>
                  <a:gd name="T54" fmla="*/ 322 w 456"/>
                  <a:gd name="T55" fmla="*/ 260 h 312"/>
                  <a:gd name="T56" fmla="*/ 298 w 456"/>
                  <a:gd name="T57" fmla="*/ 282 h 312"/>
                  <a:gd name="T58" fmla="*/ 276 w 456"/>
                  <a:gd name="T59" fmla="*/ 304 h 312"/>
                  <a:gd name="T60" fmla="*/ 262 w 456"/>
                  <a:gd name="T61" fmla="*/ 312 h 312"/>
                  <a:gd name="T62" fmla="*/ 258 w 456"/>
                  <a:gd name="T63" fmla="*/ 300 h 312"/>
                  <a:gd name="T64" fmla="*/ 240 w 456"/>
                  <a:gd name="T65" fmla="*/ 304 h 312"/>
                  <a:gd name="T66" fmla="*/ 222 w 456"/>
                  <a:gd name="T67" fmla="*/ 282 h 312"/>
                  <a:gd name="T68" fmla="*/ 200 w 456"/>
                  <a:gd name="T69" fmla="*/ 282 h 312"/>
                  <a:gd name="T70" fmla="*/ 200 w 456"/>
                  <a:gd name="T71" fmla="*/ 252 h 312"/>
                  <a:gd name="T72" fmla="*/ 186 w 456"/>
                  <a:gd name="T73" fmla="*/ 230 h 312"/>
                  <a:gd name="T74" fmla="*/ 186 w 456"/>
                  <a:gd name="T75" fmla="*/ 200 h 312"/>
                  <a:gd name="T76" fmla="*/ 158 w 456"/>
                  <a:gd name="T77" fmla="*/ 178 h 312"/>
                  <a:gd name="T78" fmla="*/ 134 w 456"/>
                  <a:gd name="T79" fmla="*/ 184 h 312"/>
                  <a:gd name="T80" fmla="*/ 110 w 456"/>
                  <a:gd name="T81" fmla="*/ 170 h 312"/>
                  <a:gd name="T82" fmla="*/ 88 w 456"/>
                  <a:gd name="T83" fmla="*/ 164 h 312"/>
                  <a:gd name="T84" fmla="*/ 64 w 456"/>
                  <a:gd name="T85" fmla="*/ 156 h 312"/>
                  <a:gd name="T86" fmla="*/ 40 w 456"/>
                  <a:gd name="T87" fmla="*/ 164 h 312"/>
                  <a:gd name="T88" fmla="*/ 18 w 456"/>
                  <a:gd name="T89" fmla="*/ 170 h 312"/>
                  <a:gd name="T90" fmla="*/ 0 w 456"/>
                  <a:gd name="T91" fmla="*/ 164 h 312"/>
                  <a:gd name="T92" fmla="*/ 18 w 456"/>
                  <a:gd name="T93" fmla="*/ 146 h 312"/>
                  <a:gd name="T94" fmla="*/ 40 w 456"/>
                  <a:gd name="T95" fmla="*/ 132 h 312"/>
                  <a:gd name="T96" fmla="*/ 52 w 456"/>
                  <a:gd name="T97" fmla="*/ 110 h 312"/>
                  <a:gd name="T98" fmla="*/ 64 w 456"/>
                  <a:gd name="T99" fmla="*/ 88 h 312"/>
                  <a:gd name="T100" fmla="*/ 76 w 456"/>
                  <a:gd name="T101" fmla="*/ 58 h 312"/>
                  <a:gd name="T102" fmla="*/ 100 w 456"/>
                  <a:gd name="T103" fmla="*/ 36 h 312"/>
                  <a:gd name="T104" fmla="*/ 110 w 456"/>
                  <a:gd name="T105" fmla="*/ 26 h 3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56"/>
                  <a:gd name="T160" fmla="*/ 0 h 312"/>
                  <a:gd name="T161" fmla="*/ 456 w 456"/>
                  <a:gd name="T162" fmla="*/ 312 h 3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56" h="312">
                    <a:moveTo>
                      <a:pt x="106" y="30"/>
                    </a:moveTo>
                    <a:lnTo>
                      <a:pt x="118" y="22"/>
                    </a:lnTo>
                    <a:lnTo>
                      <a:pt x="128" y="14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64" y="6"/>
                    </a:lnTo>
                    <a:lnTo>
                      <a:pt x="176" y="6"/>
                    </a:lnTo>
                    <a:lnTo>
                      <a:pt x="188" y="0"/>
                    </a:lnTo>
                    <a:lnTo>
                      <a:pt x="200" y="0"/>
                    </a:lnTo>
                    <a:lnTo>
                      <a:pt x="200" y="14"/>
                    </a:lnTo>
                    <a:lnTo>
                      <a:pt x="204" y="30"/>
                    </a:lnTo>
                    <a:lnTo>
                      <a:pt x="216" y="22"/>
                    </a:lnTo>
                    <a:lnTo>
                      <a:pt x="228" y="30"/>
                    </a:lnTo>
                    <a:lnTo>
                      <a:pt x="240" y="36"/>
                    </a:lnTo>
                    <a:lnTo>
                      <a:pt x="252" y="22"/>
                    </a:lnTo>
                    <a:lnTo>
                      <a:pt x="264" y="22"/>
                    </a:lnTo>
                    <a:lnTo>
                      <a:pt x="276" y="22"/>
                    </a:lnTo>
                    <a:lnTo>
                      <a:pt x="288" y="14"/>
                    </a:lnTo>
                    <a:lnTo>
                      <a:pt x="298" y="14"/>
                    </a:lnTo>
                    <a:lnTo>
                      <a:pt x="304" y="30"/>
                    </a:lnTo>
                    <a:lnTo>
                      <a:pt x="310" y="44"/>
                    </a:lnTo>
                    <a:lnTo>
                      <a:pt x="322" y="52"/>
                    </a:lnTo>
                    <a:lnTo>
                      <a:pt x="322" y="66"/>
                    </a:lnTo>
                    <a:lnTo>
                      <a:pt x="322" y="82"/>
                    </a:lnTo>
                    <a:lnTo>
                      <a:pt x="328" y="96"/>
                    </a:lnTo>
                    <a:lnTo>
                      <a:pt x="340" y="104"/>
                    </a:lnTo>
                    <a:lnTo>
                      <a:pt x="340" y="118"/>
                    </a:lnTo>
                    <a:lnTo>
                      <a:pt x="346" y="132"/>
                    </a:lnTo>
                    <a:lnTo>
                      <a:pt x="340" y="148"/>
                    </a:lnTo>
                    <a:lnTo>
                      <a:pt x="352" y="156"/>
                    </a:lnTo>
                    <a:lnTo>
                      <a:pt x="358" y="170"/>
                    </a:lnTo>
                    <a:lnTo>
                      <a:pt x="370" y="178"/>
                    </a:lnTo>
                    <a:lnTo>
                      <a:pt x="380" y="170"/>
                    </a:lnTo>
                    <a:lnTo>
                      <a:pt x="392" y="178"/>
                    </a:lnTo>
                    <a:lnTo>
                      <a:pt x="404" y="178"/>
                    </a:lnTo>
                    <a:lnTo>
                      <a:pt x="416" y="170"/>
                    </a:lnTo>
                    <a:lnTo>
                      <a:pt x="428" y="164"/>
                    </a:lnTo>
                    <a:lnTo>
                      <a:pt x="438" y="156"/>
                    </a:lnTo>
                    <a:lnTo>
                      <a:pt x="450" y="156"/>
                    </a:lnTo>
                    <a:lnTo>
                      <a:pt x="456" y="156"/>
                    </a:lnTo>
                    <a:lnTo>
                      <a:pt x="456" y="154"/>
                    </a:lnTo>
                    <a:lnTo>
                      <a:pt x="456" y="170"/>
                    </a:lnTo>
                    <a:lnTo>
                      <a:pt x="444" y="176"/>
                    </a:lnTo>
                    <a:lnTo>
                      <a:pt x="444" y="192"/>
                    </a:lnTo>
                    <a:lnTo>
                      <a:pt x="450" y="200"/>
                    </a:lnTo>
                    <a:lnTo>
                      <a:pt x="444" y="214"/>
                    </a:lnTo>
                    <a:lnTo>
                      <a:pt x="432" y="214"/>
                    </a:lnTo>
                    <a:lnTo>
                      <a:pt x="416" y="214"/>
                    </a:lnTo>
                    <a:lnTo>
                      <a:pt x="404" y="222"/>
                    </a:lnTo>
                    <a:lnTo>
                      <a:pt x="398" y="236"/>
                    </a:lnTo>
                    <a:lnTo>
                      <a:pt x="380" y="236"/>
                    </a:lnTo>
                    <a:lnTo>
                      <a:pt x="362" y="236"/>
                    </a:lnTo>
                    <a:lnTo>
                      <a:pt x="344" y="236"/>
                    </a:lnTo>
                    <a:lnTo>
                      <a:pt x="334" y="252"/>
                    </a:lnTo>
                    <a:lnTo>
                      <a:pt x="322" y="260"/>
                    </a:lnTo>
                    <a:lnTo>
                      <a:pt x="304" y="266"/>
                    </a:lnTo>
                    <a:lnTo>
                      <a:pt x="298" y="282"/>
                    </a:lnTo>
                    <a:lnTo>
                      <a:pt x="288" y="290"/>
                    </a:lnTo>
                    <a:lnTo>
                      <a:pt x="276" y="304"/>
                    </a:lnTo>
                    <a:lnTo>
                      <a:pt x="262" y="312"/>
                    </a:lnTo>
                    <a:lnTo>
                      <a:pt x="262" y="304"/>
                    </a:lnTo>
                    <a:lnTo>
                      <a:pt x="258" y="300"/>
                    </a:lnTo>
                    <a:lnTo>
                      <a:pt x="252" y="296"/>
                    </a:lnTo>
                    <a:lnTo>
                      <a:pt x="240" y="304"/>
                    </a:lnTo>
                    <a:lnTo>
                      <a:pt x="234" y="290"/>
                    </a:lnTo>
                    <a:lnTo>
                      <a:pt x="222" y="282"/>
                    </a:lnTo>
                    <a:lnTo>
                      <a:pt x="210" y="282"/>
                    </a:lnTo>
                    <a:lnTo>
                      <a:pt x="200" y="282"/>
                    </a:lnTo>
                    <a:lnTo>
                      <a:pt x="194" y="266"/>
                    </a:lnTo>
                    <a:lnTo>
                      <a:pt x="200" y="252"/>
                    </a:lnTo>
                    <a:lnTo>
                      <a:pt x="200" y="236"/>
                    </a:lnTo>
                    <a:lnTo>
                      <a:pt x="186" y="230"/>
                    </a:lnTo>
                    <a:lnTo>
                      <a:pt x="180" y="214"/>
                    </a:lnTo>
                    <a:lnTo>
                      <a:pt x="186" y="200"/>
                    </a:lnTo>
                    <a:lnTo>
                      <a:pt x="176" y="184"/>
                    </a:lnTo>
                    <a:lnTo>
                      <a:pt x="158" y="178"/>
                    </a:lnTo>
                    <a:lnTo>
                      <a:pt x="146" y="178"/>
                    </a:lnTo>
                    <a:lnTo>
                      <a:pt x="134" y="184"/>
                    </a:lnTo>
                    <a:lnTo>
                      <a:pt x="122" y="184"/>
                    </a:lnTo>
                    <a:lnTo>
                      <a:pt x="110" y="170"/>
                    </a:lnTo>
                    <a:lnTo>
                      <a:pt x="100" y="164"/>
                    </a:lnTo>
                    <a:lnTo>
                      <a:pt x="88" y="164"/>
                    </a:lnTo>
                    <a:lnTo>
                      <a:pt x="78" y="164"/>
                    </a:lnTo>
                    <a:lnTo>
                      <a:pt x="64" y="156"/>
                    </a:lnTo>
                    <a:lnTo>
                      <a:pt x="52" y="156"/>
                    </a:lnTo>
                    <a:lnTo>
                      <a:pt x="40" y="164"/>
                    </a:lnTo>
                    <a:lnTo>
                      <a:pt x="30" y="170"/>
                    </a:lnTo>
                    <a:lnTo>
                      <a:pt x="18" y="170"/>
                    </a:lnTo>
                    <a:lnTo>
                      <a:pt x="6" y="164"/>
                    </a:lnTo>
                    <a:lnTo>
                      <a:pt x="0" y="164"/>
                    </a:lnTo>
                    <a:lnTo>
                      <a:pt x="4" y="162"/>
                    </a:lnTo>
                    <a:lnTo>
                      <a:pt x="18" y="146"/>
                    </a:lnTo>
                    <a:lnTo>
                      <a:pt x="30" y="140"/>
                    </a:lnTo>
                    <a:lnTo>
                      <a:pt x="40" y="132"/>
                    </a:lnTo>
                    <a:lnTo>
                      <a:pt x="52" y="124"/>
                    </a:lnTo>
                    <a:lnTo>
                      <a:pt x="52" y="110"/>
                    </a:lnTo>
                    <a:lnTo>
                      <a:pt x="52" y="96"/>
                    </a:lnTo>
                    <a:lnTo>
                      <a:pt x="64" y="88"/>
                    </a:lnTo>
                    <a:lnTo>
                      <a:pt x="70" y="72"/>
                    </a:lnTo>
                    <a:lnTo>
                      <a:pt x="76" y="58"/>
                    </a:lnTo>
                    <a:lnTo>
                      <a:pt x="88" y="44"/>
                    </a:lnTo>
                    <a:lnTo>
                      <a:pt x="100" y="36"/>
                    </a:lnTo>
                    <a:lnTo>
                      <a:pt x="110" y="28"/>
                    </a:lnTo>
                    <a:lnTo>
                      <a:pt x="110" y="26"/>
                    </a:lnTo>
                    <a:lnTo>
                      <a:pt x="106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17" name="Freeform 123"/>
              <p:cNvSpPr>
                <a:spLocks noChangeAspect="1"/>
              </p:cNvSpPr>
              <p:nvPr/>
            </p:nvSpPr>
            <p:spPr bwMode="auto">
              <a:xfrm>
                <a:off x="2784" y="2922"/>
                <a:ext cx="456" cy="312"/>
              </a:xfrm>
              <a:custGeom>
                <a:avLst/>
                <a:gdLst>
                  <a:gd name="T0" fmla="*/ 118 w 456"/>
                  <a:gd name="T1" fmla="*/ 22 h 312"/>
                  <a:gd name="T2" fmla="*/ 140 w 456"/>
                  <a:gd name="T3" fmla="*/ 0 h 312"/>
                  <a:gd name="T4" fmla="*/ 164 w 456"/>
                  <a:gd name="T5" fmla="*/ 6 h 312"/>
                  <a:gd name="T6" fmla="*/ 188 w 456"/>
                  <a:gd name="T7" fmla="*/ 0 h 312"/>
                  <a:gd name="T8" fmla="*/ 200 w 456"/>
                  <a:gd name="T9" fmla="*/ 14 h 312"/>
                  <a:gd name="T10" fmla="*/ 216 w 456"/>
                  <a:gd name="T11" fmla="*/ 22 h 312"/>
                  <a:gd name="T12" fmla="*/ 240 w 456"/>
                  <a:gd name="T13" fmla="*/ 36 h 312"/>
                  <a:gd name="T14" fmla="*/ 264 w 456"/>
                  <a:gd name="T15" fmla="*/ 22 h 312"/>
                  <a:gd name="T16" fmla="*/ 288 w 456"/>
                  <a:gd name="T17" fmla="*/ 14 h 312"/>
                  <a:gd name="T18" fmla="*/ 304 w 456"/>
                  <a:gd name="T19" fmla="*/ 30 h 312"/>
                  <a:gd name="T20" fmla="*/ 322 w 456"/>
                  <a:gd name="T21" fmla="*/ 52 h 312"/>
                  <a:gd name="T22" fmla="*/ 322 w 456"/>
                  <a:gd name="T23" fmla="*/ 82 h 312"/>
                  <a:gd name="T24" fmla="*/ 340 w 456"/>
                  <a:gd name="T25" fmla="*/ 104 h 312"/>
                  <a:gd name="T26" fmla="*/ 346 w 456"/>
                  <a:gd name="T27" fmla="*/ 132 h 312"/>
                  <a:gd name="T28" fmla="*/ 352 w 456"/>
                  <a:gd name="T29" fmla="*/ 156 h 312"/>
                  <a:gd name="T30" fmla="*/ 370 w 456"/>
                  <a:gd name="T31" fmla="*/ 178 h 312"/>
                  <a:gd name="T32" fmla="*/ 392 w 456"/>
                  <a:gd name="T33" fmla="*/ 178 h 312"/>
                  <a:gd name="T34" fmla="*/ 416 w 456"/>
                  <a:gd name="T35" fmla="*/ 170 h 312"/>
                  <a:gd name="T36" fmla="*/ 438 w 456"/>
                  <a:gd name="T37" fmla="*/ 156 h 312"/>
                  <a:gd name="T38" fmla="*/ 456 w 456"/>
                  <a:gd name="T39" fmla="*/ 156 h 312"/>
                  <a:gd name="T40" fmla="*/ 456 w 456"/>
                  <a:gd name="T41" fmla="*/ 170 h 312"/>
                  <a:gd name="T42" fmla="*/ 444 w 456"/>
                  <a:gd name="T43" fmla="*/ 192 h 312"/>
                  <a:gd name="T44" fmla="*/ 450 w 456"/>
                  <a:gd name="T45" fmla="*/ 200 h 312"/>
                  <a:gd name="T46" fmla="*/ 432 w 456"/>
                  <a:gd name="T47" fmla="*/ 214 h 312"/>
                  <a:gd name="T48" fmla="*/ 404 w 456"/>
                  <a:gd name="T49" fmla="*/ 222 h 312"/>
                  <a:gd name="T50" fmla="*/ 380 w 456"/>
                  <a:gd name="T51" fmla="*/ 236 h 312"/>
                  <a:gd name="T52" fmla="*/ 344 w 456"/>
                  <a:gd name="T53" fmla="*/ 236 h 312"/>
                  <a:gd name="T54" fmla="*/ 322 w 456"/>
                  <a:gd name="T55" fmla="*/ 260 h 312"/>
                  <a:gd name="T56" fmla="*/ 298 w 456"/>
                  <a:gd name="T57" fmla="*/ 282 h 312"/>
                  <a:gd name="T58" fmla="*/ 276 w 456"/>
                  <a:gd name="T59" fmla="*/ 304 h 312"/>
                  <a:gd name="T60" fmla="*/ 262 w 456"/>
                  <a:gd name="T61" fmla="*/ 312 h 312"/>
                  <a:gd name="T62" fmla="*/ 258 w 456"/>
                  <a:gd name="T63" fmla="*/ 300 h 312"/>
                  <a:gd name="T64" fmla="*/ 240 w 456"/>
                  <a:gd name="T65" fmla="*/ 304 h 312"/>
                  <a:gd name="T66" fmla="*/ 222 w 456"/>
                  <a:gd name="T67" fmla="*/ 282 h 312"/>
                  <a:gd name="T68" fmla="*/ 200 w 456"/>
                  <a:gd name="T69" fmla="*/ 282 h 312"/>
                  <a:gd name="T70" fmla="*/ 200 w 456"/>
                  <a:gd name="T71" fmla="*/ 252 h 312"/>
                  <a:gd name="T72" fmla="*/ 186 w 456"/>
                  <a:gd name="T73" fmla="*/ 230 h 312"/>
                  <a:gd name="T74" fmla="*/ 186 w 456"/>
                  <a:gd name="T75" fmla="*/ 200 h 312"/>
                  <a:gd name="T76" fmla="*/ 158 w 456"/>
                  <a:gd name="T77" fmla="*/ 178 h 312"/>
                  <a:gd name="T78" fmla="*/ 134 w 456"/>
                  <a:gd name="T79" fmla="*/ 184 h 312"/>
                  <a:gd name="T80" fmla="*/ 110 w 456"/>
                  <a:gd name="T81" fmla="*/ 170 h 312"/>
                  <a:gd name="T82" fmla="*/ 88 w 456"/>
                  <a:gd name="T83" fmla="*/ 164 h 312"/>
                  <a:gd name="T84" fmla="*/ 64 w 456"/>
                  <a:gd name="T85" fmla="*/ 156 h 312"/>
                  <a:gd name="T86" fmla="*/ 40 w 456"/>
                  <a:gd name="T87" fmla="*/ 164 h 312"/>
                  <a:gd name="T88" fmla="*/ 18 w 456"/>
                  <a:gd name="T89" fmla="*/ 170 h 312"/>
                  <a:gd name="T90" fmla="*/ 0 w 456"/>
                  <a:gd name="T91" fmla="*/ 164 h 312"/>
                  <a:gd name="T92" fmla="*/ 18 w 456"/>
                  <a:gd name="T93" fmla="*/ 146 h 312"/>
                  <a:gd name="T94" fmla="*/ 40 w 456"/>
                  <a:gd name="T95" fmla="*/ 132 h 312"/>
                  <a:gd name="T96" fmla="*/ 52 w 456"/>
                  <a:gd name="T97" fmla="*/ 110 h 312"/>
                  <a:gd name="T98" fmla="*/ 64 w 456"/>
                  <a:gd name="T99" fmla="*/ 88 h 312"/>
                  <a:gd name="T100" fmla="*/ 76 w 456"/>
                  <a:gd name="T101" fmla="*/ 58 h 312"/>
                  <a:gd name="T102" fmla="*/ 100 w 456"/>
                  <a:gd name="T103" fmla="*/ 36 h 312"/>
                  <a:gd name="T104" fmla="*/ 110 w 456"/>
                  <a:gd name="T105" fmla="*/ 26 h 3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56"/>
                  <a:gd name="T160" fmla="*/ 0 h 312"/>
                  <a:gd name="T161" fmla="*/ 456 w 456"/>
                  <a:gd name="T162" fmla="*/ 312 h 3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56" h="312">
                    <a:moveTo>
                      <a:pt x="106" y="30"/>
                    </a:moveTo>
                    <a:lnTo>
                      <a:pt x="118" y="22"/>
                    </a:lnTo>
                    <a:lnTo>
                      <a:pt x="128" y="14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64" y="6"/>
                    </a:lnTo>
                    <a:lnTo>
                      <a:pt x="176" y="6"/>
                    </a:lnTo>
                    <a:lnTo>
                      <a:pt x="188" y="0"/>
                    </a:lnTo>
                    <a:lnTo>
                      <a:pt x="200" y="0"/>
                    </a:lnTo>
                    <a:lnTo>
                      <a:pt x="200" y="14"/>
                    </a:lnTo>
                    <a:lnTo>
                      <a:pt x="204" y="30"/>
                    </a:lnTo>
                    <a:lnTo>
                      <a:pt x="216" y="22"/>
                    </a:lnTo>
                    <a:lnTo>
                      <a:pt x="228" y="30"/>
                    </a:lnTo>
                    <a:lnTo>
                      <a:pt x="240" y="36"/>
                    </a:lnTo>
                    <a:lnTo>
                      <a:pt x="252" y="22"/>
                    </a:lnTo>
                    <a:lnTo>
                      <a:pt x="264" y="22"/>
                    </a:lnTo>
                    <a:lnTo>
                      <a:pt x="276" y="22"/>
                    </a:lnTo>
                    <a:lnTo>
                      <a:pt x="288" y="14"/>
                    </a:lnTo>
                    <a:lnTo>
                      <a:pt x="298" y="14"/>
                    </a:lnTo>
                    <a:lnTo>
                      <a:pt x="304" y="30"/>
                    </a:lnTo>
                    <a:lnTo>
                      <a:pt x="310" y="44"/>
                    </a:lnTo>
                    <a:lnTo>
                      <a:pt x="322" y="52"/>
                    </a:lnTo>
                    <a:lnTo>
                      <a:pt x="322" y="66"/>
                    </a:lnTo>
                    <a:lnTo>
                      <a:pt x="322" y="82"/>
                    </a:lnTo>
                    <a:lnTo>
                      <a:pt x="328" y="96"/>
                    </a:lnTo>
                    <a:lnTo>
                      <a:pt x="340" y="104"/>
                    </a:lnTo>
                    <a:lnTo>
                      <a:pt x="340" y="118"/>
                    </a:lnTo>
                    <a:lnTo>
                      <a:pt x="346" y="132"/>
                    </a:lnTo>
                    <a:lnTo>
                      <a:pt x="340" y="148"/>
                    </a:lnTo>
                    <a:lnTo>
                      <a:pt x="352" y="156"/>
                    </a:lnTo>
                    <a:lnTo>
                      <a:pt x="358" y="170"/>
                    </a:lnTo>
                    <a:lnTo>
                      <a:pt x="370" y="178"/>
                    </a:lnTo>
                    <a:lnTo>
                      <a:pt x="380" y="170"/>
                    </a:lnTo>
                    <a:lnTo>
                      <a:pt x="392" y="178"/>
                    </a:lnTo>
                    <a:lnTo>
                      <a:pt x="404" y="178"/>
                    </a:lnTo>
                    <a:lnTo>
                      <a:pt x="416" y="170"/>
                    </a:lnTo>
                    <a:lnTo>
                      <a:pt x="428" y="164"/>
                    </a:lnTo>
                    <a:lnTo>
                      <a:pt x="438" y="156"/>
                    </a:lnTo>
                    <a:lnTo>
                      <a:pt x="450" y="156"/>
                    </a:lnTo>
                    <a:lnTo>
                      <a:pt x="456" y="156"/>
                    </a:lnTo>
                    <a:lnTo>
                      <a:pt x="456" y="154"/>
                    </a:lnTo>
                    <a:lnTo>
                      <a:pt x="456" y="170"/>
                    </a:lnTo>
                    <a:lnTo>
                      <a:pt x="444" y="176"/>
                    </a:lnTo>
                    <a:lnTo>
                      <a:pt x="444" y="192"/>
                    </a:lnTo>
                    <a:lnTo>
                      <a:pt x="450" y="200"/>
                    </a:lnTo>
                    <a:lnTo>
                      <a:pt x="444" y="214"/>
                    </a:lnTo>
                    <a:lnTo>
                      <a:pt x="432" y="214"/>
                    </a:lnTo>
                    <a:lnTo>
                      <a:pt x="416" y="214"/>
                    </a:lnTo>
                    <a:lnTo>
                      <a:pt x="404" y="222"/>
                    </a:lnTo>
                    <a:lnTo>
                      <a:pt x="398" y="236"/>
                    </a:lnTo>
                    <a:lnTo>
                      <a:pt x="380" y="236"/>
                    </a:lnTo>
                    <a:lnTo>
                      <a:pt x="362" y="236"/>
                    </a:lnTo>
                    <a:lnTo>
                      <a:pt x="344" y="236"/>
                    </a:lnTo>
                    <a:lnTo>
                      <a:pt x="334" y="252"/>
                    </a:lnTo>
                    <a:lnTo>
                      <a:pt x="322" y="260"/>
                    </a:lnTo>
                    <a:lnTo>
                      <a:pt x="304" y="266"/>
                    </a:lnTo>
                    <a:lnTo>
                      <a:pt x="298" y="282"/>
                    </a:lnTo>
                    <a:lnTo>
                      <a:pt x="288" y="290"/>
                    </a:lnTo>
                    <a:lnTo>
                      <a:pt x="276" y="304"/>
                    </a:lnTo>
                    <a:lnTo>
                      <a:pt x="262" y="312"/>
                    </a:lnTo>
                    <a:lnTo>
                      <a:pt x="262" y="304"/>
                    </a:lnTo>
                    <a:lnTo>
                      <a:pt x="258" y="300"/>
                    </a:lnTo>
                    <a:lnTo>
                      <a:pt x="252" y="296"/>
                    </a:lnTo>
                    <a:lnTo>
                      <a:pt x="240" y="304"/>
                    </a:lnTo>
                    <a:lnTo>
                      <a:pt x="234" y="290"/>
                    </a:lnTo>
                    <a:lnTo>
                      <a:pt x="222" y="282"/>
                    </a:lnTo>
                    <a:lnTo>
                      <a:pt x="210" y="282"/>
                    </a:lnTo>
                    <a:lnTo>
                      <a:pt x="200" y="282"/>
                    </a:lnTo>
                    <a:lnTo>
                      <a:pt x="194" y="266"/>
                    </a:lnTo>
                    <a:lnTo>
                      <a:pt x="200" y="252"/>
                    </a:lnTo>
                    <a:lnTo>
                      <a:pt x="200" y="236"/>
                    </a:lnTo>
                    <a:lnTo>
                      <a:pt x="186" y="230"/>
                    </a:lnTo>
                    <a:lnTo>
                      <a:pt x="180" y="214"/>
                    </a:lnTo>
                    <a:lnTo>
                      <a:pt x="186" y="200"/>
                    </a:lnTo>
                    <a:lnTo>
                      <a:pt x="176" y="184"/>
                    </a:lnTo>
                    <a:lnTo>
                      <a:pt x="158" y="178"/>
                    </a:lnTo>
                    <a:lnTo>
                      <a:pt x="146" y="178"/>
                    </a:lnTo>
                    <a:lnTo>
                      <a:pt x="134" y="184"/>
                    </a:lnTo>
                    <a:lnTo>
                      <a:pt x="122" y="184"/>
                    </a:lnTo>
                    <a:lnTo>
                      <a:pt x="110" y="170"/>
                    </a:lnTo>
                    <a:lnTo>
                      <a:pt x="100" y="164"/>
                    </a:lnTo>
                    <a:lnTo>
                      <a:pt x="88" y="164"/>
                    </a:lnTo>
                    <a:lnTo>
                      <a:pt x="78" y="164"/>
                    </a:lnTo>
                    <a:lnTo>
                      <a:pt x="64" y="156"/>
                    </a:lnTo>
                    <a:lnTo>
                      <a:pt x="52" y="156"/>
                    </a:lnTo>
                    <a:lnTo>
                      <a:pt x="40" y="164"/>
                    </a:lnTo>
                    <a:lnTo>
                      <a:pt x="30" y="170"/>
                    </a:lnTo>
                    <a:lnTo>
                      <a:pt x="18" y="170"/>
                    </a:lnTo>
                    <a:lnTo>
                      <a:pt x="6" y="164"/>
                    </a:lnTo>
                    <a:lnTo>
                      <a:pt x="0" y="164"/>
                    </a:lnTo>
                    <a:lnTo>
                      <a:pt x="4" y="162"/>
                    </a:lnTo>
                    <a:lnTo>
                      <a:pt x="18" y="146"/>
                    </a:lnTo>
                    <a:lnTo>
                      <a:pt x="30" y="140"/>
                    </a:lnTo>
                    <a:lnTo>
                      <a:pt x="40" y="132"/>
                    </a:lnTo>
                    <a:lnTo>
                      <a:pt x="52" y="124"/>
                    </a:lnTo>
                    <a:lnTo>
                      <a:pt x="52" y="110"/>
                    </a:lnTo>
                    <a:lnTo>
                      <a:pt x="52" y="96"/>
                    </a:lnTo>
                    <a:lnTo>
                      <a:pt x="64" y="88"/>
                    </a:lnTo>
                    <a:lnTo>
                      <a:pt x="70" y="72"/>
                    </a:lnTo>
                    <a:lnTo>
                      <a:pt x="76" y="58"/>
                    </a:lnTo>
                    <a:lnTo>
                      <a:pt x="88" y="44"/>
                    </a:lnTo>
                    <a:lnTo>
                      <a:pt x="100" y="36"/>
                    </a:lnTo>
                    <a:lnTo>
                      <a:pt x="110" y="28"/>
                    </a:lnTo>
                    <a:lnTo>
                      <a:pt x="110" y="26"/>
                    </a:lnTo>
                    <a:lnTo>
                      <a:pt x="106" y="30"/>
                    </a:ln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21" name="Group 57"/>
          <p:cNvGrpSpPr>
            <a:grpSpLocks/>
          </p:cNvGrpSpPr>
          <p:nvPr/>
        </p:nvGrpSpPr>
        <p:grpSpPr bwMode="auto">
          <a:xfrm>
            <a:off x="4143376" y="4824415"/>
            <a:ext cx="862013" cy="1106487"/>
            <a:chOff x="2634" y="2893"/>
            <a:chExt cx="543" cy="697"/>
          </a:xfrm>
        </p:grpSpPr>
        <p:grpSp>
          <p:nvGrpSpPr>
            <p:cNvPr id="35991" name="Group 124"/>
            <p:cNvGrpSpPr>
              <a:grpSpLocks noChangeAspect="1"/>
            </p:cNvGrpSpPr>
            <p:nvPr/>
          </p:nvGrpSpPr>
          <p:grpSpPr bwMode="auto">
            <a:xfrm>
              <a:off x="2788" y="2893"/>
              <a:ext cx="389" cy="273"/>
              <a:chOff x="2698" y="3072"/>
              <a:chExt cx="354" cy="248"/>
            </a:xfrm>
          </p:grpSpPr>
          <p:sp>
            <p:nvSpPr>
              <p:cNvPr id="36006" name="Freeform 125"/>
              <p:cNvSpPr>
                <a:spLocks noChangeAspect="1"/>
              </p:cNvSpPr>
              <p:nvPr/>
            </p:nvSpPr>
            <p:spPr bwMode="auto">
              <a:xfrm>
                <a:off x="2698" y="3072"/>
                <a:ext cx="344" cy="238"/>
              </a:xfrm>
              <a:custGeom>
                <a:avLst/>
                <a:gdLst>
                  <a:gd name="T0" fmla="*/ 82 w 344"/>
                  <a:gd name="T1" fmla="*/ 8 h 238"/>
                  <a:gd name="T2" fmla="*/ 58 w 344"/>
                  <a:gd name="T3" fmla="*/ 24 h 238"/>
                  <a:gd name="T4" fmla="*/ 52 w 344"/>
                  <a:gd name="T5" fmla="*/ 54 h 238"/>
                  <a:gd name="T6" fmla="*/ 36 w 344"/>
                  <a:gd name="T7" fmla="*/ 68 h 238"/>
                  <a:gd name="T8" fmla="*/ 24 w 344"/>
                  <a:gd name="T9" fmla="*/ 90 h 238"/>
                  <a:gd name="T10" fmla="*/ 6 w 344"/>
                  <a:gd name="T11" fmla="*/ 108 h 238"/>
                  <a:gd name="T12" fmla="*/ 0 w 344"/>
                  <a:gd name="T13" fmla="*/ 136 h 238"/>
                  <a:gd name="T14" fmla="*/ 4 w 344"/>
                  <a:gd name="T15" fmla="*/ 166 h 238"/>
                  <a:gd name="T16" fmla="*/ 28 w 344"/>
                  <a:gd name="T17" fmla="*/ 158 h 238"/>
                  <a:gd name="T18" fmla="*/ 52 w 344"/>
                  <a:gd name="T19" fmla="*/ 178 h 238"/>
                  <a:gd name="T20" fmla="*/ 52 w 344"/>
                  <a:gd name="T21" fmla="*/ 210 h 238"/>
                  <a:gd name="T22" fmla="*/ 60 w 344"/>
                  <a:gd name="T23" fmla="*/ 216 h 238"/>
                  <a:gd name="T24" fmla="*/ 82 w 344"/>
                  <a:gd name="T25" fmla="*/ 224 h 238"/>
                  <a:gd name="T26" fmla="*/ 106 w 344"/>
                  <a:gd name="T27" fmla="*/ 232 h 238"/>
                  <a:gd name="T28" fmla="*/ 128 w 344"/>
                  <a:gd name="T29" fmla="*/ 224 h 238"/>
                  <a:gd name="T30" fmla="*/ 152 w 344"/>
                  <a:gd name="T31" fmla="*/ 232 h 238"/>
                  <a:gd name="T32" fmla="*/ 170 w 344"/>
                  <a:gd name="T33" fmla="*/ 238 h 238"/>
                  <a:gd name="T34" fmla="*/ 194 w 344"/>
                  <a:gd name="T35" fmla="*/ 232 h 238"/>
                  <a:gd name="T36" fmla="*/ 204 w 344"/>
                  <a:gd name="T37" fmla="*/ 216 h 238"/>
                  <a:gd name="T38" fmla="*/ 228 w 344"/>
                  <a:gd name="T39" fmla="*/ 202 h 238"/>
                  <a:gd name="T40" fmla="*/ 258 w 344"/>
                  <a:gd name="T41" fmla="*/ 216 h 238"/>
                  <a:gd name="T42" fmla="*/ 282 w 344"/>
                  <a:gd name="T43" fmla="*/ 210 h 238"/>
                  <a:gd name="T44" fmla="*/ 304 w 344"/>
                  <a:gd name="T45" fmla="*/ 210 h 238"/>
                  <a:gd name="T46" fmla="*/ 316 w 344"/>
                  <a:gd name="T47" fmla="*/ 200 h 238"/>
                  <a:gd name="T48" fmla="*/ 316 w 344"/>
                  <a:gd name="T49" fmla="*/ 172 h 238"/>
                  <a:gd name="T50" fmla="*/ 340 w 344"/>
                  <a:gd name="T51" fmla="*/ 164 h 238"/>
                  <a:gd name="T52" fmla="*/ 334 w 344"/>
                  <a:gd name="T53" fmla="*/ 142 h 238"/>
                  <a:gd name="T54" fmla="*/ 316 w 344"/>
                  <a:gd name="T55" fmla="*/ 134 h 238"/>
                  <a:gd name="T56" fmla="*/ 292 w 344"/>
                  <a:gd name="T57" fmla="*/ 128 h 238"/>
                  <a:gd name="T58" fmla="*/ 276 w 344"/>
                  <a:gd name="T59" fmla="*/ 112 h 238"/>
                  <a:gd name="T60" fmla="*/ 282 w 344"/>
                  <a:gd name="T61" fmla="*/ 82 h 238"/>
                  <a:gd name="T62" fmla="*/ 264 w 344"/>
                  <a:gd name="T63" fmla="*/ 60 h 238"/>
                  <a:gd name="T64" fmla="*/ 258 w 344"/>
                  <a:gd name="T65" fmla="*/ 30 h 238"/>
                  <a:gd name="T66" fmla="*/ 228 w 344"/>
                  <a:gd name="T67" fmla="*/ 22 h 238"/>
                  <a:gd name="T68" fmla="*/ 204 w 344"/>
                  <a:gd name="T69" fmla="*/ 30 h 238"/>
                  <a:gd name="T70" fmla="*/ 182 w 344"/>
                  <a:gd name="T71" fmla="*/ 8 h 238"/>
                  <a:gd name="T72" fmla="*/ 160 w 344"/>
                  <a:gd name="T73" fmla="*/ 8 h 238"/>
                  <a:gd name="T74" fmla="*/ 134 w 344"/>
                  <a:gd name="T75" fmla="*/ 0 h 238"/>
                  <a:gd name="T76" fmla="*/ 112 w 344"/>
                  <a:gd name="T77" fmla="*/ 16 h 238"/>
                  <a:gd name="T78" fmla="*/ 88 w 344"/>
                  <a:gd name="T79" fmla="*/ 8 h 238"/>
                  <a:gd name="T80" fmla="*/ 88 w 344"/>
                  <a:gd name="T81" fmla="*/ 8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4"/>
                  <a:gd name="T124" fmla="*/ 0 h 238"/>
                  <a:gd name="T125" fmla="*/ 344 w 34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4" h="238">
                    <a:moveTo>
                      <a:pt x="88" y="8"/>
                    </a:moveTo>
                    <a:lnTo>
                      <a:pt x="82" y="8"/>
                    </a:lnTo>
                    <a:lnTo>
                      <a:pt x="70" y="16"/>
                    </a:lnTo>
                    <a:lnTo>
                      <a:pt x="58" y="24"/>
                    </a:lnTo>
                    <a:lnTo>
                      <a:pt x="52" y="38"/>
                    </a:lnTo>
                    <a:lnTo>
                      <a:pt x="52" y="54"/>
                    </a:lnTo>
                    <a:lnTo>
                      <a:pt x="42" y="54"/>
                    </a:lnTo>
                    <a:lnTo>
                      <a:pt x="36" y="68"/>
                    </a:lnTo>
                    <a:lnTo>
                      <a:pt x="36" y="84"/>
                    </a:lnTo>
                    <a:lnTo>
                      <a:pt x="24" y="90"/>
                    </a:lnTo>
                    <a:lnTo>
                      <a:pt x="12" y="96"/>
                    </a:lnTo>
                    <a:lnTo>
                      <a:pt x="6" y="108"/>
                    </a:lnTo>
                    <a:lnTo>
                      <a:pt x="0" y="122"/>
                    </a:lnTo>
                    <a:lnTo>
                      <a:pt x="0" y="136"/>
                    </a:lnTo>
                    <a:lnTo>
                      <a:pt x="0" y="150"/>
                    </a:lnTo>
                    <a:lnTo>
                      <a:pt x="4" y="166"/>
                    </a:lnTo>
                    <a:lnTo>
                      <a:pt x="18" y="166"/>
                    </a:lnTo>
                    <a:lnTo>
                      <a:pt x="28" y="158"/>
                    </a:lnTo>
                    <a:lnTo>
                      <a:pt x="42" y="172"/>
                    </a:lnTo>
                    <a:lnTo>
                      <a:pt x="52" y="178"/>
                    </a:lnTo>
                    <a:lnTo>
                      <a:pt x="52" y="194"/>
                    </a:lnTo>
                    <a:lnTo>
                      <a:pt x="52" y="210"/>
                    </a:lnTo>
                    <a:lnTo>
                      <a:pt x="46" y="216"/>
                    </a:lnTo>
                    <a:lnTo>
                      <a:pt x="60" y="216"/>
                    </a:lnTo>
                    <a:lnTo>
                      <a:pt x="70" y="216"/>
                    </a:lnTo>
                    <a:lnTo>
                      <a:pt x="82" y="224"/>
                    </a:lnTo>
                    <a:lnTo>
                      <a:pt x="94" y="232"/>
                    </a:lnTo>
                    <a:lnTo>
                      <a:pt x="106" y="232"/>
                    </a:lnTo>
                    <a:lnTo>
                      <a:pt x="118" y="224"/>
                    </a:lnTo>
                    <a:lnTo>
                      <a:pt x="128" y="224"/>
                    </a:lnTo>
                    <a:lnTo>
                      <a:pt x="140" y="224"/>
                    </a:lnTo>
                    <a:lnTo>
                      <a:pt x="152" y="232"/>
                    </a:lnTo>
                    <a:lnTo>
                      <a:pt x="160" y="232"/>
                    </a:lnTo>
                    <a:lnTo>
                      <a:pt x="170" y="238"/>
                    </a:lnTo>
                    <a:lnTo>
                      <a:pt x="182" y="238"/>
                    </a:lnTo>
                    <a:lnTo>
                      <a:pt x="194" y="232"/>
                    </a:lnTo>
                    <a:lnTo>
                      <a:pt x="194" y="216"/>
                    </a:lnTo>
                    <a:lnTo>
                      <a:pt x="204" y="216"/>
                    </a:lnTo>
                    <a:lnTo>
                      <a:pt x="216" y="210"/>
                    </a:lnTo>
                    <a:lnTo>
                      <a:pt x="228" y="202"/>
                    </a:lnTo>
                    <a:lnTo>
                      <a:pt x="240" y="210"/>
                    </a:lnTo>
                    <a:lnTo>
                      <a:pt x="258" y="216"/>
                    </a:lnTo>
                    <a:lnTo>
                      <a:pt x="276" y="216"/>
                    </a:lnTo>
                    <a:lnTo>
                      <a:pt x="282" y="210"/>
                    </a:lnTo>
                    <a:lnTo>
                      <a:pt x="292" y="202"/>
                    </a:lnTo>
                    <a:lnTo>
                      <a:pt x="304" y="210"/>
                    </a:lnTo>
                    <a:lnTo>
                      <a:pt x="304" y="208"/>
                    </a:lnTo>
                    <a:lnTo>
                      <a:pt x="316" y="200"/>
                    </a:lnTo>
                    <a:lnTo>
                      <a:pt x="322" y="188"/>
                    </a:lnTo>
                    <a:lnTo>
                      <a:pt x="316" y="172"/>
                    </a:lnTo>
                    <a:lnTo>
                      <a:pt x="328" y="164"/>
                    </a:lnTo>
                    <a:lnTo>
                      <a:pt x="340" y="164"/>
                    </a:lnTo>
                    <a:lnTo>
                      <a:pt x="344" y="148"/>
                    </a:lnTo>
                    <a:lnTo>
                      <a:pt x="334" y="142"/>
                    </a:lnTo>
                    <a:lnTo>
                      <a:pt x="322" y="148"/>
                    </a:lnTo>
                    <a:lnTo>
                      <a:pt x="316" y="134"/>
                    </a:lnTo>
                    <a:lnTo>
                      <a:pt x="304" y="128"/>
                    </a:lnTo>
                    <a:lnTo>
                      <a:pt x="292" y="128"/>
                    </a:lnTo>
                    <a:lnTo>
                      <a:pt x="282" y="128"/>
                    </a:lnTo>
                    <a:lnTo>
                      <a:pt x="276" y="112"/>
                    </a:lnTo>
                    <a:lnTo>
                      <a:pt x="282" y="96"/>
                    </a:lnTo>
                    <a:lnTo>
                      <a:pt x="282" y="82"/>
                    </a:lnTo>
                    <a:lnTo>
                      <a:pt x="270" y="74"/>
                    </a:lnTo>
                    <a:lnTo>
                      <a:pt x="264" y="60"/>
                    </a:lnTo>
                    <a:lnTo>
                      <a:pt x="270" y="44"/>
                    </a:lnTo>
                    <a:lnTo>
                      <a:pt x="258" y="30"/>
                    </a:lnTo>
                    <a:lnTo>
                      <a:pt x="240" y="22"/>
                    </a:lnTo>
                    <a:lnTo>
                      <a:pt x="228" y="22"/>
                    </a:lnTo>
                    <a:lnTo>
                      <a:pt x="216" y="30"/>
                    </a:lnTo>
                    <a:lnTo>
                      <a:pt x="204" y="30"/>
                    </a:lnTo>
                    <a:lnTo>
                      <a:pt x="194" y="16"/>
                    </a:lnTo>
                    <a:lnTo>
                      <a:pt x="182" y="8"/>
                    </a:lnTo>
                    <a:lnTo>
                      <a:pt x="170" y="8"/>
                    </a:lnTo>
                    <a:lnTo>
                      <a:pt x="160" y="8"/>
                    </a:lnTo>
                    <a:lnTo>
                      <a:pt x="146" y="0"/>
                    </a:lnTo>
                    <a:lnTo>
                      <a:pt x="134" y="0"/>
                    </a:lnTo>
                    <a:lnTo>
                      <a:pt x="124" y="8"/>
                    </a:lnTo>
                    <a:lnTo>
                      <a:pt x="112" y="16"/>
                    </a:lnTo>
                    <a:lnTo>
                      <a:pt x="100" y="16"/>
                    </a:lnTo>
                    <a:lnTo>
                      <a:pt x="88" y="8"/>
                    </a:lnTo>
                    <a:lnTo>
                      <a:pt x="82" y="8"/>
                    </a:lnTo>
                    <a:lnTo>
                      <a:pt x="88" y="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07" name="Freeform 126"/>
              <p:cNvSpPr>
                <a:spLocks noChangeAspect="1"/>
              </p:cNvSpPr>
              <p:nvPr/>
            </p:nvSpPr>
            <p:spPr bwMode="auto">
              <a:xfrm>
                <a:off x="2708" y="3082"/>
                <a:ext cx="344" cy="238"/>
              </a:xfrm>
              <a:custGeom>
                <a:avLst/>
                <a:gdLst>
                  <a:gd name="T0" fmla="*/ 82 w 344"/>
                  <a:gd name="T1" fmla="*/ 8 h 238"/>
                  <a:gd name="T2" fmla="*/ 58 w 344"/>
                  <a:gd name="T3" fmla="*/ 24 h 238"/>
                  <a:gd name="T4" fmla="*/ 52 w 344"/>
                  <a:gd name="T5" fmla="*/ 54 h 238"/>
                  <a:gd name="T6" fmla="*/ 34 w 344"/>
                  <a:gd name="T7" fmla="*/ 68 h 238"/>
                  <a:gd name="T8" fmla="*/ 22 w 344"/>
                  <a:gd name="T9" fmla="*/ 90 h 238"/>
                  <a:gd name="T10" fmla="*/ 6 w 344"/>
                  <a:gd name="T11" fmla="*/ 106 h 238"/>
                  <a:gd name="T12" fmla="*/ 0 w 344"/>
                  <a:gd name="T13" fmla="*/ 136 h 238"/>
                  <a:gd name="T14" fmla="*/ 4 w 344"/>
                  <a:gd name="T15" fmla="*/ 164 h 238"/>
                  <a:gd name="T16" fmla="*/ 28 w 344"/>
                  <a:gd name="T17" fmla="*/ 156 h 238"/>
                  <a:gd name="T18" fmla="*/ 52 w 344"/>
                  <a:gd name="T19" fmla="*/ 178 h 238"/>
                  <a:gd name="T20" fmla="*/ 52 w 344"/>
                  <a:gd name="T21" fmla="*/ 210 h 238"/>
                  <a:gd name="T22" fmla="*/ 58 w 344"/>
                  <a:gd name="T23" fmla="*/ 216 h 238"/>
                  <a:gd name="T24" fmla="*/ 82 w 344"/>
                  <a:gd name="T25" fmla="*/ 224 h 238"/>
                  <a:gd name="T26" fmla="*/ 104 w 344"/>
                  <a:gd name="T27" fmla="*/ 230 h 238"/>
                  <a:gd name="T28" fmla="*/ 128 w 344"/>
                  <a:gd name="T29" fmla="*/ 224 h 238"/>
                  <a:gd name="T30" fmla="*/ 152 w 344"/>
                  <a:gd name="T31" fmla="*/ 230 h 238"/>
                  <a:gd name="T32" fmla="*/ 170 w 344"/>
                  <a:gd name="T33" fmla="*/ 238 h 238"/>
                  <a:gd name="T34" fmla="*/ 192 w 344"/>
                  <a:gd name="T35" fmla="*/ 230 h 238"/>
                  <a:gd name="T36" fmla="*/ 204 w 344"/>
                  <a:gd name="T37" fmla="*/ 216 h 238"/>
                  <a:gd name="T38" fmla="*/ 228 w 344"/>
                  <a:gd name="T39" fmla="*/ 202 h 238"/>
                  <a:gd name="T40" fmla="*/ 256 w 344"/>
                  <a:gd name="T41" fmla="*/ 216 h 238"/>
                  <a:gd name="T42" fmla="*/ 280 w 344"/>
                  <a:gd name="T43" fmla="*/ 210 h 238"/>
                  <a:gd name="T44" fmla="*/ 304 w 344"/>
                  <a:gd name="T45" fmla="*/ 210 h 238"/>
                  <a:gd name="T46" fmla="*/ 314 w 344"/>
                  <a:gd name="T47" fmla="*/ 200 h 238"/>
                  <a:gd name="T48" fmla="*/ 314 w 344"/>
                  <a:gd name="T49" fmla="*/ 170 h 238"/>
                  <a:gd name="T50" fmla="*/ 340 w 344"/>
                  <a:gd name="T51" fmla="*/ 162 h 238"/>
                  <a:gd name="T52" fmla="*/ 334 w 344"/>
                  <a:gd name="T53" fmla="*/ 142 h 238"/>
                  <a:gd name="T54" fmla="*/ 314 w 344"/>
                  <a:gd name="T55" fmla="*/ 134 h 238"/>
                  <a:gd name="T56" fmla="*/ 292 w 344"/>
                  <a:gd name="T57" fmla="*/ 126 h 238"/>
                  <a:gd name="T58" fmla="*/ 274 w 344"/>
                  <a:gd name="T59" fmla="*/ 112 h 238"/>
                  <a:gd name="T60" fmla="*/ 280 w 344"/>
                  <a:gd name="T61" fmla="*/ 82 h 238"/>
                  <a:gd name="T62" fmla="*/ 262 w 344"/>
                  <a:gd name="T63" fmla="*/ 60 h 238"/>
                  <a:gd name="T64" fmla="*/ 256 w 344"/>
                  <a:gd name="T65" fmla="*/ 30 h 238"/>
                  <a:gd name="T66" fmla="*/ 228 w 344"/>
                  <a:gd name="T67" fmla="*/ 22 h 238"/>
                  <a:gd name="T68" fmla="*/ 204 w 344"/>
                  <a:gd name="T69" fmla="*/ 30 h 238"/>
                  <a:gd name="T70" fmla="*/ 180 w 344"/>
                  <a:gd name="T71" fmla="*/ 8 h 238"/>
                  <a:gd name="T72" fmla="*/ 158 w 344"/>
                  <a:gd name="T73" fmla="*/ 8 h 238"/>
                  <a:gd name="T74" fmla="*/ 134 w 344"/>
                  <a:gd name="T75" fmla="*/ 0 h 238"/>
                  <a:gd name="T76" fmla="*/ 110 w 344"/>
                  <a:gd name="T77" fmla="*/ 16 h 238"/>
                  <a:gd name="T78" fmla="*/ 88 w 344"/>
                  <a:gd name="T79" fmla="*/ 8 h 238"/>
                  <a:gd name="T80" fmla="*/ 88 w 344"/>
                  <a:gd name="T81" fmla="*/ 8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4"/>
                  <a:gd name="T124" fmla="*/ 0 h 238"/>
                  <a:gd name="T125" fmla="*/ 344 w 34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4" h="238">
                    <a:moveTo>
                      <a:pt x="88" y="8"/>
                    </a:moveTo>
                    <a:lnTo>
                      <a:pt x="82" y="8"/>
                    </a:lnTo>
                    <a:lnTo>
                      <a:pt x="70" y="16"/>
                    </a:lnTo>
                    <a:lnTo>
                      <a:pt x="58" y="24"/>
                    </a:lnTo>
                    <a:lnTo>
                      <a:pt x="52" y="38"/>
                    </a:lnTo>
                    <a:lnTo>
                      <a:pt x="52" y="54"/>
                    </a:lnTo>
                    <a:lnTo>
                      <a:pt x="40" y="54"/>
                    </a:lnTo>
                    <a:lnTo>
                      <a:pt x="34" y="68"/>
                    </a:lnTo>
                    <a:lnTo>
                      <a:pt x="34" y="82"/>
                    </a:lnTo>
                    <a:lnTo>
                      <a:pt x="22" y="90"/>
                    </a:lnTo>
                    <a:lnTo>
                      <a:pt x="10" y="96"/>
                    </a:lnTo>
                    <a:lnTo>
                      <a:pt x="6" y="106"/>
                    </a:lnTo>
                    <a:lnTo>
                      <a:pt x="0" y="122"/>
                    </a:lnTo>
                    <a:lnTo>
                      <a:pt x="0" y="136"/>
                    </a:lnTo>
                    <a:lnTo>
                      <a:pt x="0" y="150"/>
                    </a:lnTo>
                    <a:lnTo>
                      <a:pt x="4" y="164"/>
                    </a:lnTo>
                    <a:lnTo>
                      <a:pt x="18" y="164"/>
                    </a:lnTo>
                    <a:lnTo>
                      <a:pt x="28" y="156"/>
                    </a:lnTo>
                    <a:lnTo>
                      <a:pt x="40" y="172"/>
                    </a:lnTo>
                    <a:lnTo>
                      <a:pt x="52" y="178"/>
                    </a:lnTo>
                    <a:lnTo>
                      <a:pt x="52" y="194"/>
                    </a:lnTo>
                    <a:lnTo>
                      <a:pt x="52" y="210"/>
                    </a:lnTo>
                    <a:lnTo>
                      <a:pt x="46" y="216"/>
                    </a:lnTo>
                    <a:lnTo>
                      <a:pt x="58" y="216"/>
                    </a:lnTo>
                    <a:lnTo>
                      <a:pt x="70" y="216"/>
                    </a:lnTo>
                    <a:lnTo>
                      <a:pt x="82" y="224"/>
                    </a:lnTo>
                    <a:lnTo>
                      <a:pt x="92" y="230"/>
                    </a:lnTo>
                    <a:lnTo>
                      <a:pt x="104" y="230"/>
                    </a:lnTo>
                    <a:lnTo>
                      <a:pt x="116" y="224"/>
                    </a:lnTo>
                    <a:lnTo>
                      <a:pt x="128" y="224"/>
                    </a:lnTo>
                    <a:lnTo>
                      <a:pt x="140" y="224"/>
                    </a:lnTo>
                    <a:lnTo>
                      <a:pt x="152" y="230"/>
                    </a:lnTo>
                    <a:lnTo>
                      <a:pt x="158" y="230"/>
                    </a:lnTo>
                    <a:lnTo>
                      <a:pt x="170" y="238"/>
                    </a:lnTo>
                    <a:lnTo>
                      <a:pt x="180" y="238"/>
                    </a:lnTo>
                    <a:lnTo>
                      <a:pt x="192" y="230"/>
                    </a:lnTo>
                    <a:lnTo>
                      <a:pt x="192" y="216"/>
                    </a:lnTo>
                    <a:lnTo>
                      <a:pt x="204" y="216"/>
                    </a:lnTo>
                    <a:lnTo>
                      <a:pt x="216" y="210"/>
                    </a:lnTo>
                    <a:lnTo>
                      <a:pt x="228" y="202"/>
                    </a:lnTo>
                    <a:lnTo>
                      <a:pt x="238" y="210"/>
                    </a:lnTo>
                    <a:lnTo>
                      <a:pt x="256" y="216"/>
                    </a:lnTo>
                    <a:lnTo>
                      <a:pt x="274" y="216"/>
                    </a:lnTo>
                    <a:lnTo>
                      <a:pt x="280" y="210"/>
                    </a:lnTo>
                    <a:lnTo>
                      <a:pt x="292" y="202"/>
                    </a:lnTo>
                    <a:lnTo>
                      <a:pt x="304" y="210"/>
                    </a:lnTo>
                    <a:lnTo>
                      <a:pt x="304" y="208"/>
                    </a:lnTo>
                    <a:lnTo>
                      <a:pt x="314" y="200"/>
                    </a:lnTo>
                    <a:lnTo>
                      <a:pt x="322" y="186"/>
                    </a:lnTo>
                    <a:lnTo>
                      <a:pt x="314" y="170"/>
                    </a:lnTo>
                    <a:lnTo>
                      <a:pt x="326" y="162"/>
                    </a:lnTo>
                    <a:lnTo>
                      <a:pt x="340" y="162"/>
                    </a:lnTo>
                    <a:lnTo>
                      <a:pt x="344" y="148"/>
                    </a:lnTo>
                    <a:lnTo>
                      <a:pt x="334" y="142"/>
                    </a:lnTo>
                    <a:lnTo>
                      <a:pt x="322" y="148"/>
                    </a:lnTo>
                    <a:lnTo>
                      <a:pt x="314" y="134"/>
                    </a:lnTo>
                    <a:lnTo>
                      <a:pt x="304" y="126"/>
                    </a:lnTo>
                    <a:lnTo>
                      <a:pt x="292" y="126"/>
                    </a:lnTo>
                    <a:lnTo>
                      <a:pt x="280" y="126"/>
                    </a:lnTo>
                    <a:lnTo>
                      <a:pt x="274" y="112"/>
                    </a:lnTo>
                    <a:lnTo>
                      <a:pt x="280" y="96"/>
                    </a:lnTo>
                    <a:lnTo>
                      <a:pt x="280" y="82"/>
                    </a:lnTo>
                    <a:lnTo>
                      <a:pt x="270" y="74"/>
                    </a:lnTo>
                    <a:lnTo>
                      <a:pt x="262" y="60"/>
                    </a:lnTo>
                    <a:lnTo>
                      <a:pt x="270" y="44"/>
                    </a:lnTo>
                    <a:lnTo>
                      <a:pt x="256" y="30"/>
                    </a:lnTo>
                    <a:lnTo>
                      <a:pt x="238" y="22"/>
                    </a:lnTo>
                    <a:lnTo>
                      <a:pt x="228" y="22"/>
                    </a:lnTo>
                    <a:lnTo>
                      <a:pt x="216" y="30"/>
                    </a:lnTo>
                    <a:lnTo>
                      <a:pt x="204" y="30"/>
                    </a:lnTo>
                    <a:lnTo>
                      <a:pt x="192" y="16"/>
                    </a:lnTo>
                    <a:lnTo>
                      <a:pt x="180" y="8"/>
                    </a:lnTo>
                    <a:lnTo>
                      <a:pt x="170" y="8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34" y="0"/>
                    </a:lnTo>
                    <a:lnTo>
                      <a:pt x="122" y="8"/>
                    </a:lnTo>
                    <a:lnTo>
                      <a:pt x="110" y="16"/>
                    </a:lnTo>
                    <a:lnTo>
                      <a:pt x="100" y="16"/>
                    </a:lnTo>
                    <a:lnTo>
                      <a:pt x="88" y="8"/>
                    </a:lnTo>
                    <a:lnTo>
                      <a:pt x="82" y="8"/>
                    </a:lnTo>
                    <a:lnTo>
                      <a:pt x="88" y="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08" name="Freeform 127"/>
              <p:cNvSpPr>
                <a:spLocks noChangeAspect="1"/>
              </p:cNvSpPr>
              <p:nvPr/>
            </p:nvSpPr>
            <p:spPr bwMode="auto">
              <a:xfrm>
                <a:off x="2702" y="3078"/>
                <a:ext cx="344" cy="238"/>
              </a:xfrm>
              <a:custGeom>
                <a:avLst/>
                <a:gdLst>
                  <a:gd name="T0" fmla="*/ 82 w 344"/>
                  <a:gd name="T1" fmla="*/ 8 h 238"/>
                  <a:gd name="T2" fmla="*/ 58 w 344"/>
                  <a:gd name="T3" fmla="*/ 22 h 238"/>
                  <a:gd name="T4" fmla="*/ 54 w 344"/>
                  <a:gd name="T5" fmla="*/ 52 h 238"/>
                  <a:gd name="T6" fmla="*/ 36 w 344"/>
                  <a:gd name="T7" fmla="*/ 66 h 238"/>
                  <a:gd name="T8" fmla="*/ 24 w 344"/>
                  <a:gd name="T9" fmla="*/ 90 h 238"/>
                  <a:gd name="T10" fmla="*/ 6 w 344"/>
                  <a:gd name="T11" fmla="*/ 106 h 238"/>
                  <a:gd name="T12" fmla="*/ 0 w 344"/>
                  <a:gd name="T13" fmla="*/ 134 h 238"/>
                  <a:gd name="T14" fmla="*/ 6 w 344"/>
                  <a:gd name="T15" fmla="*/ 164 h 238"/>
                  <a:gd name="T16" fmla="*/ 30 w 344"/>
                  <a:gd name="T17" fmla="*/ 156 h 238"/>
                  <a:gd name="T18" fmla="*/ 54 w 344"/>
                  <a:gd name="T19" fmla="*/ 178 h 238"/>
                  <a:gd name="T20" fmla="*/ 54 w 344"/>
                  <a:gd name="T21" fmla="*/ 210 h 238"/>
                  <a:gd name="T22" fmla="*/ 60 w 344"/>
                  <a:gd name="T23" fmla="*/ 216 h 238"/>
                  <a:gd name="T24" fmla="*/ 82 w 344"/>
                  <a:gd name="T25" fmla="*/ 224 h 238"/>
                  <a:gd name="T26" fmla="*/ 106 w 344"/>
                  <a:gd name="T27" fmla="*/ 230 h 238"/>
                  <a:gd name="T28" fmla="*/ 130 w 344"/>
                  <a:gd name="T29" fmla="*/ 224 h 238"/>
                  <a:gd name="T30" fmla="*/ 152 w 344"/>
                  <a:gd name="T31" fmla="*/ 230 h 238"/>
                  <a:gd name="T32" fmla="*/ 170 w 344"/>
                  <a:gd name="T33" fmla="*/ 238 h 238"/>
                  <a:gd name="T34" fmla="*/ 194 w 344"/>
                  <a:gd name="T35" fmla="*/ 230 h 238"/>
                  <a:gd name="T36" fmla="*/ 204 w 344"/>
                  <a:gd name="T37" fmla="*/ 216 h 238"/>
                  <a:gd name="T38" fmla="*/ 228 w 344"/>
                  <a:gd name="T39" fmla="*/ 202 h 238"/>
                  <a:gd name="T40" fmla="*/ 258 w 344"/>
                  <a:gd name="T41" fmla="*/ 216 h 238"/>
                  <a:gd name="T42" fmla="*/ 282 w 344"/>
                  <a:gd name="T43" fmla="*/ 210 h 238"/>
                  <a:gd name="T44" fmla="*/ 304 w 344"/>
                  <a:gd name="T45" fmla="*/ 210 h 238"/>
                  <a:gd name="T46" fmla="*/ 316 w 344"/>
                  <a:gd name="T47" fmla="*/ 200 h 238"/>
                  <a:gd name="T48" fmla="*/ 316 w 344"/>
                  <a:gd name="T49" fmla="*/ 170 h 238"/>
                  <a:gd name="T50" fmla="*/ 340 w 344"/>
                  <a:gd name="T51" fmla="*/ 162 h 238"/>
                  <a:gd name="T52" fmla="*/ 334 w 344"/>
                  <a:gd name="T53" fmla="*/ 142 h 238"/>
                  <a:gd name="T54" fmla="*/ 316 w 344"/>
                  <a:gd name="T55" fmla="*/ 134 h 238"/>
                  <a:gd name="T56" fmla="*/ 292 w 344"/>
                  <a:gd name="T57" fmla="*/ 126 h 238"/>
                  <a:gd name="T58" fmla="*/ 276 w 344"/>
                  <a:gd name="T59" fmla="*/ 110 h 238"/>
                  <a:gd name="T60" fmla="*/ 282 w 344"/>
                  <a:gd name="T61" fmla="*/ 80 h 238"/>
                  <a:gd name="T62" fmla="*/ 264 w 344"/>
                  <a:gd name="T63" fmla="*/ 58 h 238"/>
                  <a:gd name="T64" fmla="*/ 258 w 344"/>
                  <a:gd name="T65" fmla="*/ 28 h 238"/>
                  <a:gd name="T66" fmla="*/ 228 w 344"/>
                  <a:gd name="T67" fmla="*/ 22 h 238"/>
                  <a:gd name="T68" fmla="*/ 204 w 344"/>
                  <a:gd name="T69" fmla="*/ 28 h 238"/>
                  <a:gd name="T70" fmla="*/ 182 w 344"/>
                  <a:gd name="T71" fmla="*/ 8 h 238"/>
                  <a:gd name="T72" fmla="*/ 160 w 344"/>
                  <a:gd name="T73" fmla="*/ 8 h 238"/>
                  <a:gd name="T74" fmla="*/ 136 w 344"/>
                  <a:gd name="T75" fmla="*/ 0 h 238"/>
                  <a:gd name="T76" fmla="*/ 112 w 344"/>
                  <a:gd name="T77" fmla="*/ 14 h 238"/>
                  <a:gd name="T78" fmla="*/ 88 w 344"/>
                  <a:gd name="T79" fmla="*/ 8 h 238"/>
                  <a:gd name="T80" fmla="*/ 88 w 344"/>
                  <a:gd name="T81" fmla="*/ 8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4"/>
                  <a:gd name="T124" fmla="*/ 0 h 238"/>
                  <a:gd name="T125" fmla="*/ 344 w 34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4" h="238">
                    <a:moveTo>
                      <a:pt x="88" y="8"/>
                    </a:moveTo>
                    <a:lnTo>
                      <a:pt x="82" y="8"/>
                    </a:lnTo>
                    <a:lnTo>
                      <a:pt x="70" y="16"/>
                    </a:lnTo>
                    <a:lnTo>
                      <a:pt x="58" y="22"/>
                    </a:lnTo>
                    <a:lnTo>
                      <a:pt x="54" y="36"/>
                    </a:lnTo>
                    <a:lnTo>
                      <a:pt x="54" y="52"/>
                    </a:lnTo>
                    <a:lnTo>
                      <a:pt x="42" y="52"/>
                    </a:lnTo>
                    <a:lnTo>
                      <a:pt x="36" y="66"/>
                    </a:lnTo>
                    <a:lnTo>
                      <a:pt x="36" y="82"/>
                    </a:lnTo>
                    <a:lnTo>
                      <a:pt x="24" y="90"/>
                    </a:lnTo>
                    <a:lnTo>
                      <a:pt x="12" y="96"/>
                    </a:lnTo>
                    <a:lnTo>
                      <a:pt x="6" y="106"/>
                    </a:lnTo>
                    <a:lnTo>
                      <a:pt x="0" y="122"/>
                    </a:lnTo>
                    <a:lnTo>
                      <a:pt x="0" y="134"/>
                    </a:lnTo>
                    <a:lnTo>
                      <a:pt x="0" y="150"/>
                    </a:lnTo>
                    <a:lnTo>
                      <a:pt x="6" y="164"/>
                    </a:lnTo>
                    <a:lnTo>
                      <a:pt x="18" y="164"/>
                    </a:lnTo>
                    <a:lnTo>
                      <a:pt x="30" y="156"/>
                    </a:lnTo>
                    <a:lnTo>
                      <a:pt x="42" y="172"/>
                    </a:lnTo>
                    <a:lnTo>
                      <a:pt x="54" y="178"/>
                    </a:lnTo>
                    <a:lnTo>
                      <a:pt x="54" y="194"/>
                    </a:lnTo>
                    <a:lnTo>
                      <a:pt x="54" y="210"/>
                    </a:lnTo>
                    <a:lnTo>
                      <a:pt x="46" y="216"/>
                    </a:lnTo>
                    <a:lnTo>
                      <a:pt x="60" y="216"/>
                    </a:lnTo>
                    <a:lnTo>
                      <a:pt x="70" y="216"/>
                    </a:lnTo>
                    <a:lnTo>
                      <a:pt x="82" y="224"/>
                    </a:lnTo>
                    <a:lnTo>
                      <a:pt x="94" y="230"/>
                    </a:lnTo>
                    <a:lnTo>
                      <a:pt x="106" y="230"/>
                    </a:lnTo>
                    <a:lnTo>
                      <a:pt x="118" y="224"/>
                    </a:lnTo>
                    <a:lnTo>
                      <a:pt x="130" y="224"/>
                    </a:lnTo>
                    <a:lnTo>
                      <a:pt x="140" y="224"/>
                    </a:lnTo>
                    <a:lnTo>
                      <a:pt x="152" y="230"/>
                    </a:lnTo>
                    <a:lnTo>
                      <a:pt x="160" y="230"/>
                    </a:lnTo>
                    <a:lnTo>
                      <a:pt x="170" y="238"/>
                    </a:lnTo>
                    <a:lnTo>
                      <a:pt x="182" y="238"/>
                    </a:lnTo>
                    <a:lnTo>
                      <a:pt x="194" y="230"/>
                    </a:lnTo>
                    <a:lnTo>
                      <a:pt x="194" y="216"/>
                    </a:lnTo>
                    <a:lnTo>
                      <a:pt x="204" y="216"/>
                    </a:lnTo>
                    <a:lnTo>
                      <a:pt x="216" y="210"/>
                    </a:lnTo>
                    <a:lnTo>
                      <a:pt x="228" y="202"/>
                    </a:lnTo>
                    <a:lnTo>
                      <a:pt x="240" y="210"/>
                    </a:lnTo>
                    <a:lnTo>
                      <a:pt x="258" y="216"/>
                    </a:lnTo>
                    <a:lnTo>
                      <a:pt x="276" y="216"/>
                    </a:lnTo>
                    <a:lnTo>
                      <a:pt x="282" y="210"/>
                    </a:lnTo>
                    <a:lnTo>
                      <a:pt x="292" y="202"/>
                    </a:lnTo>
                    <a:lnTo>
                      <a:pt x="304" y="210"/>
                    </a:lnTo>
                    <a:lnTo>
                      <a:pt x="304" y="208"/>
                    </a:lnTo>
                    <a:lnTo>
                      <a:pt x="316" y="200"/>
                    </a:lnTo>
                    <a:lnTo>
                      <a:pt x="322" y="186"/>
                    </a:lnTo>
                    <a:lnTo>
                      <a:pt x="316" y="170"/>
                    </a:lnTo>
                    <a:lnTo>
                      <a:pt x="328" y="162"/>
                    </a:lnTo>
                    <a:lnTo>
                      <a:pt x="340" y="162"/>
                    </a:lnTo>
                    <a:lnTo>
                      <a:pt x="344" y="148"/>
                    </a:lnTo>
                    <a:lnTo>
                      <a:pt x="334" y="142"/>
                    </a:lnTo>
                    <a:lnTo>
                      <a:pt x="322" y="148"/>
                    </a:lnTo>
                    <a:lnTo>
                      <a:pt x="316" y="134"/>
                    </a:lnTo>
                    <a:lnTo>
                      <a:pt x="304" y="126"/>
                    </a:lnTo>
                    <a:lnTo>
                      <a:pt x="292" y="126"/>
                    </a:lnTo>
                    <a:lnTo>
                      <a:pt x="282" y="126"/>
                    </a:lnTo>
                    <a:lnTo>
                      <a:pt x="276" y="110"/>
                    </a:lnTo>
                    <a:lnTo>
                      <a:pt x="282" y="96"/>
                    </a:lnTo>
                    <a:lnTo>
                      <a:pt x="282" y="80"/>
                    </a:lnTo>
                    <a:lnTo>
                      <a:pt x="270" y="74"/>
                    </a:lnTo>
                    <a:lnTo>
                      <a:pt x="264" y="58"/>
                    </a:lnTo>
                    <a:lnTo>
                      <a:pt x="270" y="44"/>
                    </a:lnTo>
                    <a:lnTo>
                      <a:pt x="258" y="28"/>
                    </a:lnTo>
                    <a:lnTo>
                      <a:pt x="240" y="22"/>
                    </a:lnTo>
                    <a:lnTo>
                      <a:pt x="228" y="22"/>
                    </a:lnTo>
                    <a:lnTo>
                      <a:pt x="216" y="28"/>
                    </a:lnTo>
                    <a:lnTo>
                      <a:pt x="204" y="28"/>
                    </a:lnTo>
                    <a:lnTo>
                      <a:pt x="194" y="14"/>
                    </a:lnTo>
                    <a:lnTo>
                      <a:pt x="182" y="8"/>
                    </a:lnTo>
                    <a:lnTo>
                      <a:pt x="170" y="8"/>
                    </a:lnTo>
                    <a:lnTo>
                      <a:pt x="160" y="8"/>
                    </a:lnTo>
                    <a:lnTo>
                      <a:pt x="146" y="0"/>
                    </a:lnTo>
                    <a:lnTo>
                      <a:pt x="136" y="0"/>
                    </a:lnTo>
                    <a:lnTo>
                      <a:pt x="124" y="8"/>
                    </a:lnTo>
                    <a:lnTo>
                      <a:pt x="112" y="14"/>
                    </a:lnTo>
                    <a:lnTo>
                      <a:pt x="100" y="14"/>
                    </a:lnTo>
                    <a:lnTo>
                      <a:pt x="88" y="8"/>
                    </a:lnTo>
                    <a:lnTo>
                      <a:pt x="82" y="8"/>
                    </a:lnTo>
                    <a:lnTo>
                      <a:pt x="88" y="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6009" name="Group 128"/>
              <p:cNvGrpSpPr>
                <a:grpSpLocks noChangeAspect="1"/>
              </p:cNvGrpSpPr>
              <p:nvPr/>
            </p:nvGrpSpPr>
            <p:grpSpPr bwMode="auto">
              <a:xfrm>
                <a:off x="2702" y="3078"/>
                <a:ext cx="344" cy="238"/>
                <a:chOff x="2702" y="3078"/>
                <a:chExt cx="344" cy="238"/>
              </a:xfrm>
            </p:grpSpPr>
            <p:sp>
              <p:nvSpPr>
                <p:cNvPr id="36010" name="Freeform 129"/>
                <p:cNvSpPr>
                  <a:spLocks noChangeAspect="1"/>
                </p:cNvSpPr>
                <p:nvPr/>
              </p:nvSpPr>
              <p:spPr bwMode="auto">
                <a:xfrm>
                  <a:off x="2702" y="3078"/>
                  <a:ext cx="344" cy="238"/>
                </a:xfrm>
                <a:custGeom>
                  <a:avLst/>
                  <a:gdLst>
                    <a:gd name="T0" fmla="*/ 82 w 344"/>
                    <a:gd name="T1" fmla="*/ 8 h 238"/>
                    <a:gd name="T2" fmla="*/ 58 w 344"/>
                    <a:gd name="T3" fmla="*/ 22 h 238"/>
                    <a:gd name="T4" fmla="*/ 54 w 344"/>
                    <a:gd name="T5" fmla="*/ 52 h 238"/>
                    <a:gd name="T6" fmla="*/ 36 w 344"/>
                    <a:gd name="T7" fmla="*/ 66 h 238"/>
                    <a:gd name="T8" fmla="*/ 24 w 344"/>
                    <a:gd name="T9" fmla="*/ 90 h 238"/>
                    <a:gd name="T10" fmla="*/ 6 w 344"/>
                    <a:gd name="T11" fmla="*/ 106 h 238"/>
                    <a:gd name="T12" fmla="*/ 0 w 344"/>
                    <a:gd name="T13" fmla="*/ 134 h 238"/>
                    <a:gd name="T14" fmla="*/ 6 w 344"/>
                    <a:gd name="T15" fmla="*/ 164 h 238"/>
                    <a:gd name="T16" fmla="*/ 30 w 344"/>
                    <a:gd name="T17" fmla="*/ 156 h 238"/>
                    <a:gd name="T18" fmla="*/ 54 w 344"/>
                    <a:gd name="T19" fmla="*/ 178 h 238"/>
                    <a:gd name="T20" fmla="*/ 54 w 344"/>
                    <a:gd name="T21" fmla="*/ 210 h 238"/>
                    <a:gd name="T22" fmla="*/ 60 w 344"/>
                    <a:gd name="T23" fmla="*/ 216 h 238"/>
                    <a:gd name="T24" fmla="*/ 82 w 344"/>
                    <a:gd name="T25" fmla="*/ 224 h 238"/>
                    <a:gd name="T26" fmla="*/ 106 w 344"/>
                    <a:gd name="T27" fmla="*/ 230 h 238"/>
                    <a:gd name="T28" fmla="*/ 130 w 344"/>
                    <a:gd name="T29" fmla="*/ 224 h 238"/>
                    <a:gd name="T30" fmla="*/ 152 w 344"/>
                    <a:gd name="T31" fmla="*/ 230 h 238"/>
                    <a:gd name="T32" fmla="*/ 170 w 344"/>
                    <a:gd name="T33" fmla="*/ 238 h 238"/>
                    <a:gd name="T34" fmla="*/ 194 w 344"/>
                    <a:gd name="T35" fmla="*/ 230 h 238"/>
                    <a:gd name="T36" fmla="*/ 204 w 344"/>
                    <a:gd name="T37" fmla="*/ 216 h 238"/>
                    <a:gd name="T38" fmla="*/ 228 w 344"/>
                    <a:gd name="T39" fmla="*/ 202 h 238"/>
                    <a:gd name="T40" fmla="*/ 258 w 344"/>
                    <a:gd name="T41" fmla="*/ 216 h 238"/>
                    <a:gd name="T42" fmla="*/ 282 w 344"/>
                    <a:gd name="T43" fmla="*/ 210 h 238"/>
                    <a:gd name="T44" fmla="*/ 304 w 344"/>
                    <a:gd name="T45" fmla="*/ 210 h 238"/>
                    <a:gd name="T46" fmla="*/ 316 w 344"/>
                    <a:gd name="T47" fmla="*/ 200 h 238"/>
                    <a:gd name="T48" fmla="*/ 316 w 344"/>
                    <a:gd name="T49" fmla="*/ 170 h 238"/>
                    <a:gd name="T50" fmla="*/ 340 w 344"/>
                    <a:gd name="T51" fmla="*/ 162 h 238"/>
                    <a:gd name="T52" fmla="*/ 334 w 344"/>
                    <a:gd name="T53" fmla="*/ 142 h 238"/>
                    <a:gd name="T54" fmla="*/ 316 w 344"/>
                    <a:gd name="T55" fmla="*/ 134 h 238"/>
                    <a:gd name="T56" fmla="*/ 292 w 344"/>
                    <a:gd name="T57" fmla="*/ 126 h 238"/>
                    <a:gd name="T58" fmla="*/ 276 w 344"/>
                    <a:gd name="T59" fmla="*/ 110 h 238"/>
                    <a:gd name="T60" fmla="*/ 282 w 344"/>
                    <a:gd name="T61" fmla="*/ 80 h 238"/>
                    <a:gd name="T62" fmla="*/ 264 w 344"/>
                    <a:gd name="T63" fmla="*/ 58 h 238"/>
                    <a:gd name="T64" fmla="*/ 258 w 344"/>
                    <a:gd name="T65" fmla="*/ 28 h 238"/>
                    <a:gd name="T66" fmla="*/ 228 w 344"/>
                    <a:gd name="T67" fmla="*/ 22 h 238"/>
                    <a:gd name="T68" fmla="*/ 204 w 344"/>
                    <a:gd name="T69" fmla="*/ 28 h 238"/>
                    <a:gd name="T70" fmla="*/ 182 w 344"/>
                    <a:gd name="T71" fmla="*/ 8 h 238"/>
                    <a:gd name="T72" fmla="*/ 160 w 344"/>
                    <a:gd name="T73" fmla="*/ 8 h 238"/>
                    <a:gd name="T74" fmla="*/ 136 w 344"/>
                    <a:gd name="T75" fmla="*/ 0 h 238"/>
                    <a:gd name="T76" fmla="*/ 112 w 344"/>
                    <a:gd name="T77" fmla="*/ 14 h 238"/>
                    <a:gd name="T78" fmla="*/ 88 w 344"/>
                    <a:gd name="T79" fmla="*/ 8 h 238"/>
                    <a:gd name="T80" fmla="*/ 88 w 344"/>
                    <a:gd name="T81" fmla="*/ 8 h 23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44"/>
                    <a:gd name="T124" fmla="*/ 0 h 238"/>
                    <a:gd name="T125" fmla="*/ 344 w 344"/>
                    <a:gd name="T126" fmla="*/ 238 h 238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44" h="238">
                      <a:moveTo>
                        <a:pt x="88" y="8"/>
                      </a:moveTo>
                      <a:lnTo>
                        <a:pt x="82" y="8"/>
                      </a:lnTo>
                      <a:lnTo>
                        <a:pt x="70" y="16"/>
                      </a:lnTo>
                      <a:lnTo>
                        <a:pt x="58" y="22"/>
                      </a:lnTo>
                      <a:lnTo>
                        <a:pt x="54" y="36"/>
                      </a:lnTo>
                      <a:lnTo>
                        <a:pt x="54" y="52"/>
                      </a:lnTo>
                      <a:lnTo>
                        <a:pt x="42" y="52"/>
                      </a:lnTo>
                      <a:lnTo>
                        <a:pt x="36" y="66"/>
                      </a:lnTo>
                      <a:lnTo>
                        <a:pt x="36" y="82"/>
                      </a:lnTo>
                      <a:lnTo>
                        <a:pt x="24" y="90"/>
                      </a:lnTo>
                      <a:lnTo>
                        <a:pt x="12" y="96"/>
                      </a:lnTo>
                      <a:lnTo>
                        <a:pt x="6" y="106"/>
                      </a:lnTo>
                      <a:lnTo>
                        <a:pt x="0" y="122"/>
                      </a:lnTo>
                      <a:lnTo>
                        <a:pt x="0" y="134"/>
                      </a:lnTo>
                      <a:lnTo>
                        <a:pt x="0" y="150"/>
                      </a:lnTo>
                      <a:lnTo>
                        <a:pt x="6" y="164"/>
                      </a:lnTo>
                      <a:lnTo>
                        <a:pt x="18" y="164"/>
                      </a:lnTo>
                      <a:lnTo>
                        <a:pt x="30" y="156"/>
                      </a:lnTo>
                      <a:lnTo>
                        <a:pt x="42" y="172"/>
                      </a:lnTo>
                      <a:lnTo>
                        <a:pt x="54" y="178"/>
                      </a:lnTo>
                      <a:lnTo>
                        <a:pt x="54" y="194"/>
                      </a:lnTo>
                      <a:lnTo>
                        <a:pt x="54" y="210"/>
                      </a:lnTo>
                      <a:lnTo>
                        <a:pt x="46" y="216"/>
                      </a:lnTo>
                      <a:lnTo>
                        <a:pt x="60" y="216"/>
                      </a:lnTo>
                      <a:lnTo>
                        <a:pt x="70" y="216"/>
                      </a:lnTo>
                      <a:lnTo>
                        <a:pt x="82" y="224"/>
                      </a:lnTo>
                      <a:lnTo>
                        <a:pt x="94" y="230"/>
                      </a:lnTo>
                      <a:lnTo>
                        <a:pt x="106" y="230"/>
                      </a:lnTo>
                      <a:lnTo>
                        <a:pt x="118" y="224"/>
                      </a:lnTo>
                      <a:lnTo>
                        <a:pt x="130" y="224"/>
                      </a:lnTo>
                      <a:lnTo>
                        <a:pt x="140" y="224"/>
                      </a:lnTo>
                      <a:lnTo>
                        <a:pt x="152" y="230"/>
                      </a:lnTo>
                      <a:lnTo>
                        <a:pt x="160" y="230"/>
                      </a:lnTo>
                      <a:lnTo>
                        <a:pt x="170" y="238"/>
                      </a:lnTo>
                      <a:lnTo>
                        <a:pt x="182" y="238"/>
                      </a:lnTo>
                      <a:lnTo>
                        <a:pt x="194" y="230"/>
                      </a:lnTo>
                      <a:lnTo>
                        <a:pt x="194" y="216"/>
                      </a:lnTo>
                      <a:lnTo>
                        <a:pt x="204" y="216"/>
                      </a:lnTo>
                      <a:lnTo>
                        <a:pt x="216" y="210"/>
                      </a:lnTo>
                      <a:lnTo>
                        <a:pt x="228" y="202"/>
                      </a:lnTo>
                      <a:lnTo>
                        <a:pt x="240" y="210"/>
                      </a:lnTo>
                      <a:lnTo>
                        <a:pt x="258" y="216"/>
                      </a:lnTo>
                      <a:lnTo>
                        <a:pt x="276" y="216"/>
                      </a:lnTo>
                      <a:lnTo>
                        <a:pt x="282" y="210"/>
                      </a:lnTo>
                      <a:lnTo>
                        <a:pt x="292" y="202"/>
                      </a:lnTo>
                      <a:lnTo>
                        <a:pt x="304" y="210"/>
                      </a:lnTo>
                      <a:lnTo>
                        <a:pt x="304" y="208"/>
                      </a:lnTo>
                      <a:lnTo>
                        <a:pt x="316" y="200"/>
                      </a:lnTo>
                      <a:lnTo>
                        <a:pt x="322" y="186"/>
                      </a:lnTo>
                      <a:lnTo>
                        <a:pt x="316" y="170"/>
                      </a:lnTo>
                      <a:lnTo>
                        <a:pt x="328" y="162"/>
                      </a:lnTo>
                      <a:lnTo>
                        <a:pt x="340" y="162"/>
                      </a:lnTo>
                      <a:lnTo>
                        <a:pt x="344" y="148"/>
                      </a:lnTo>
                      <a:lnTo>
                        <a:pt x="334" y="142"/>
                      </a:lnTo>
                      <a:lnTo>
                        <a:pt x="322" y="148"/>
                      </a:lnTo>
                      <a:lnTo>
                        <a:pt x="316" y="134"/>
                      </a:lnTo>
                      <a:lnTo>
                        <a:pt x="304" y="126"/>
                      </a:lnTo>
                      <a:lnTo>
                        <a:pt x="292" y="126"/>
                      </a:lnTo>
                      <a:lnTo>
                        <a:pt x="282" y="126"/>
                      </a:lnTo>
                      <a:lnTo>
                        <a:pt x="276" y="110"/>
                      </a:lnTo>
                      <a:lnTo>
                        <a:pt x="282" y="96"/>
                      </a:lnTo>
                      <a:lnTo>
                        <a:pt x="282" y="80"/>
                      </a:lnTo>
                      <a:lnTo>
                        <a:pt x="270" y="74"/>
                      </a:lnTo>
                      <a:lnTo>
                        <a:pt x="264" y="58"/>
                      </a:lnTo>
                      <a:lnTo>
                        <a:pt x="270" y="44"/>
                      </a:lnTo>
                      <a:lnTo>
                        <a:pt x="258" y="28"/>
                      </a:lnTo>
                      <a:lnTo>
                        <a:pt x="240" y="22"/>
                      </a:lnTo>
                      <a:lnTo>
                        <a:pt x="228" y="22"/>
                      </a:lnTo>
                      <a:lnTo>
                        <a:pt x="216" y="28"/>
                      </a:lnTo>
                      <a:lnTo>
                        <a:pt x="204" y="28"/>
                      </a:lnTo>
                      <a:lnTo>
                        <a:pt x="194" y="14"/>
                      </a:lnTo>
                      <a:lnTo>
                        <a:pt x="182" y="8"/>
                      </a:lnTo>
                      <a:lnTo>
                        <a:pt x="170" y="8"/>
                      </a:lnTo>
                      <a:lnTo>
                        <a:pt x="160" y="8"/>
                      </a:lnTo>
                      <a:lnTo>
                        <a:pt x="146" y="0"/>
                      </a:lnTo>
                      <a:lnTo>
                        <a:pt x="136" y="0"/>
                      </a:lnTo>
                      <a:lnTo>
                        <a:pt x="124" y="8"/>
                      </a:lnTo>
                      <a:lnTo>
                        <a:pt x="112" y="14"/>
                      </a:lnTo>
                      <a:lnTo>
                        <a:pt x="100" y="14"/>
                      </a:lnTo>
                      <a:lnTo>
                        <a:pt x="88" y="8"/>
                      </a:lnTo>
                      <a:lnTo>
                        <a:pt x="82" y="8"/>
                      </a:lnTo>
                      <a:lnTo>
                        <a:pt x="88" y="8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011" name="Freeform 130"/>
                <p:cNvSpPr>
                  <a:spLocks noChangeAspect="1"/>
                </p:cNvSpPr>
                <p:nvPr/>
              </p:nvSpPr>
              <p:spPr bwMode="auto">
                <a:xfrm>
                  <a:off x="2702" y="3078"/>
                  <a:ext cx="344" cy="238"/>
                </a:xfrm>
                <a:custGeom>
                  <a:avLst/>
                  <a:gdLst>
                    <a:gd name="T0" fmla="*/ 82 w 344"/>
                    <a:gd name="T1" fmla="*/ 8 h 238"/>
                    <a:gd name="T2" fmla="*/ 58 w 344"/>
                    <a:gd name="T3" fmla="*/ 22 h 238"/>
                    <a:gd name="T4" fmla="*/ 54 w 344"/>
                    <a:gd name="T5" fmla="*/ 52 h 238"/>
                    <a:gd name="T6" fmla="*/ 36 w 344"/>
                    <a:gd name="T7" fmla="*/ 66 h 238"/>
                    <a:gd name="T8" fmla="*/ 24 w 344"/>
                    <a:gd name="T9" fmla="*/ 90 h 238"/>
                    <a:gd name="T10" fmla="*/ 6 w 344"/>
                    <a:gd name="T11" fmla="*/ 106 h 238"/>
                    <a:gd name="T12" fmla="*/ 0 w 344"/>
                    <a:gd name="T13" fmla="*/ 134 h 238"/>
                    <a:gd name="T14" fmla="*/ 6 w 344"/>
                    <a:gd name="T15" fmla="*/ 164 h 238"/>
                    <a:gd name="T16" fmla="*/ 30 w 344"/>
                    <a:gd name="T17" fmla="*/ 156 h 238"/>
                    <a:gd name="T18" fmla="*/ 54 w 344"/>
                    <a:gd name="T19" fmla="*/ 178 h 238"/>
                    <a:gd name="T20" fmla="*/ 54 w 344"/>
                    <a:gd name="T21" fmla="*/ 210 h 238"/>
                    <a:gd name="T22" fmla="*/ 60 w 344"/>
                    <a:gd name="T23" fmla="*/ 216 h 238"/>
                    <a:gd name="T24" fmla="*/ 82 w 344"/>
                    <a:gd name="T25" fmla="*/ 224 h 238"/>
                    <a:gd name="T26" fmla="*/ 106 w 344"/>
                    <a:gd name="T27" fmla="*/ 230 h 238"/>
                    <a:gd name="T28" fmla="*/ 130 w 344"/>
                    <a:gd name="T29" fmla="*/ 224 h 238"/>
                    <a:gd name="T30" fmla="*/ 152 w 344"/>
                    <a:gd name="T31" fmla="*/ 230 h 238"/>
                    <a:gd name="T32" fmla="*/ 170 w 344"/>
                    <a:gd name="T33" fmla="*/ 238 h 238"/>
                    <a:gd name="T34" fmla="*/ 194 w 344"/>
                    <a:gd name="T35" fmla="*/ 230 h 238"/>
                    <a:gd name="T36" fmla="*/ 204 w 344"/>
                    <a:gd name="T37" fmla="*/ 216 h 238"/>
                    <a:gd name="T38" fmla="*/ 228 w 344"/>
                    <a:gd name="T39" fmla="*/ 202 h 238"/>
                    <a:gd name="T40" fmla="*/ 258 w 344"/>
                    <a:gd name="T41" fmla="*/ 216 h 238"/>
                    <a:gd name="T42" fmla="*/ 282 w 344"/>
                    <a:gd name="T43" fmla="*/ 210 h 238"/>
                    <a:gd name="T44" fmla="*/ 304 w 344"/>
                    <a:gd name="T45" fmla="*/ 210 h 238"/>
                    <a:gd name="T46" fmla="*/ 316 w 344"/>
                    <a:gd name="T47" fmla="*/ 200 h 238"/>
                    <a:gd name="T48" fmla="*/ 316 w 344"/>
                    <a:gd name="T49" fmla="*/ 170 h 238"/>
                    <a:gd name="T50" fmla="*/ 340 w 344"/>
                    <a:gd name="T51" fmla="*/ 162 h 238"/>
                    <a:gd name="T52" fmla="*/ 334 w 344"/>
                    <a:gd name="T53" fmla="*/ 142 h 238"/>
                    <a:gd name="T54" fmla="*/ 316 w 344"/>
                    <a:gd name="T55" fmla="*/ 134 h 238"/>
                    <a:gd name="T56" fmla="*/ 292 w 344"/>
                    <a:gd name="T57" fmla="*/ 126 h 238"/>
                    <a:gd name="T58" fmla="*/ 276 w 344"/>
                    <a:gd name="T59" fmla="*/ 110 h 238"/>
                    <a:gd name="T60" fmla="*/ 282 w 344"/>
                    <a:gd name="T61" fmla="*/ 80 h 238"/>
                    <a:gd name="T62" fmla="*/ 264 w 344"/>
                    <a:gd name="T63" fmla="*/ 58 h 238"/>
                    <a:gd name="T64" fmla="*/ 258 w 344"/>
                    <a:gd name="T65" fmla="*/ 28 h 238"/>
                    <a:gd name="T66" fmla="*/ 228 w 344"/>
                    <a:gd name="T67" fmla="*/ 22 h 238"/>
                    <a:gd name="T68" fmla="*/ 204 w 344"/>
                    <a:gd name="T69" fmla="*/ 28 h 238"/>
                    <a:gd name="T70" fmla="*/ 182 w 344"/>
                    <a:gd name="T71" fmla="*/ 8 h 238"/>
                    <a:gd name="T72" fmla="*/ 160 w 344"/>
                    <a:gd name="T73" fmla="*/ 8 h 238"/>
                    <a:gd name="T74" fmla="*/ 136 w 344"/>
                    <a:gd name="T75" fmla="*/ 0 h 238"/>
                    <a:gd name="T76" fmla="*/ 112 w 344"/>
                    <a:gd name="T77" fmla="*/ 14 h 238"/>
                    <a:gd name="T78" fmla="*/ 88 w 344"/>
                    <a:gd name="T79" fmla="*/ 8 h 238"/>
                    <a:gd name="T80" fmla="*/ 88 w 344"/>
                    <a:gd name="T81" fmla="*/ 8 h 23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44"/>
                    <a:gd name="T124" fmla="*/ 0 h 238"/>
                    <a:gd name="T125" fmla="*/ 344 w 344"/>
                    <a:gd name="T126" fmla="*/ 238 h 238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44" h="238">
                      <a:moveTo>
                        <a:pt x="88" y="8"/>
                      </a:moveTo>
                      <a:lnTo>
                        <a:pt x="82" y="8"/>
                      </a:lnTo>
                      <a:lnTo>
                        <a:pt x="70" y="16"/>
                      </a:lnTo>
                      <a:lnTo>
                        <a:pt x="58" y="22"/>
                      </a:lnTo>
                      <a:lnTo>
                        <a:pt x="54" y="36"/>
                      </a:lnTo>
                      <a:lnTo>
                        <a:pt x="54" y="52"/>
                      </a:lnTo>
                      <a:lnTo>
                        <a:pt x="42" y="52"/>
                      </a:lnTo>
                      <a:lnTo>
                        <a:pt x="36" y="66"/>
                      </a:lnTo>
                      <a:lnTo>
                        <a:pt x="36" y="82"/>
                      </a:lnTo>
                      <a:lnTo>
                        <a:pt x="24" y="90"/>
                      </a:lnTo>
                      <a:lnTo>
                        <a:pt x="12" y="96"/>
                      </a:lnTo>
                      <a:lnTo>
                        <a:pt x="6" y="106"/>
                      </a:lnTo>
                      <a:lnTo>
                        <a:pt x="0" y="122"/>
                      </a:lnTo>
                      <a:lnTo>
                        <a:pt x="0" y="134"/>
                      </a:lnTo>
                      <a:lnTo>
                        <a:pt x="0" y="150"/>
                      </a:lnTo>
                      <a:lnTo>
                        <a:pt x="6" y="164"/>
                      </a:lnTo>
                      <a:lnTo>
                        <a:pt x="18" y="164"/>
                      </a:lnTo>
                      <a:lnTo>
                        <a:pt x="30" y="156"/>
                      </a:lnTo>
                      <a:lnTo>
                        <a:pt x="42" y="172"/>
                      </a:lnTo>
                      <a:lnTo>
                        <a:pt x="54" y="178"/>
                      </a:lnTo>
                      <a:lnTo>
                        <a:pt x="54" y="194"/>
                      </a:lnTo>
                      <a:lnTo>
                        <a:pt x="54" y="210"/>
                      </a:lnTo>
                      <a:lnTo>
                        <a:pt x="46" y="216"/>
                      </a:lnTo>
                      <a:lnTo>
                        <a:pt x="60" y="216"/>
                      </a:lnTo>
                      <a:lnTo>
                        <a:pt x="70" y="216"/>
                      </a:lnTo>
                      <a:lnTo>
                        <a:pt x="82" y="224"/>
                      </a:lnTo>
                      <a:lnTo>
                        <a:pt x="94" y="230"/>
                      </a:lnTo>
                      <a:lnTo>
                        <a:pt x="106" y="230"/>
                      </a:lnTo>
                      <a:lnTo>
                        <a:pt x="118" y="224"/>
                      </a:lnTo>
                      <a:lnTo>
                        <a:pt x="130" y="224"/>
                      </a:lnTo>
                      <a:lnTo>
                        <a:pt x="140" y="224"/>
                      </a:lnTo>
                      <a:lnTo>
                        <a:pt x="152" y="230"/>
                      </a:lnTo>
                      <a:lnTo>
                        <a:pt x="160" y="230"/>
                      </a:lnTo>
                      <a:lnTo>
                        <a:pt x="170" y="238"/>
                      </a:lnTo>
                      <a:lnTo>
                        <a:pt x="182" y="238"/>
                      </a:lnTo>
                      <a:lnTo>
                        <a:pt x="194" y="230"/>
                      </a:lnTo>
                      <a:lnTo>
                        <a:pt x="194" y="216"/>
                      </a:lnTo>
                      <a:lnTo>
                        <a:pt x="204" y="216"/>
                      </a:lnTo>
                      <a:lnTo>
                        <a:pt x="216" y="210"/>
                      </a:lnTo>
                      <a:lnTo>
                        <a:pt x="228" y="202"/>
                      </a:lnTo>
                      <a:lnTo>
                        <a:pt x="240" y="210"/>
                      </a:lnTo>
                      <a:lnTo>
                        <a:pt x="258" y="216"/>
                      </a:lnTo>
                      <a:lnTo>
                        <a:pt x="276" y="216"/>
                      </a:lnTo>
                      <a:lnTo>
                        <a:pt x="282" y="210"/>
                      </a:lnTo>
                      <a:lnTo>
                        <a:pt x="292" y="202"/>
                      </a:lnTo>
                      <a:lnTo>
                        <a:pt x="304" y="210"/>
                      </a:lnTo>
                      <a:lnTo>
                        <a:pt x="304" y="208"/>
                      </a:lnTo>
                      <a:lnTo>
                        <a:pt x="316" y="200"/>
                      </a:lnTo>
                      <a:lnTo>
                        <a:pt x="322" y="186"/>
                      </a:lnTo>
                      <a:lnTo>
                        <a:pt x="316" y="170"/>
                      </a:lnTo>
                      <a:lnTo>
                        <a:pt x="328" y="162"/>
                      </a:lnTo>
                      <a:lnTo>
                        <a:pt x="340" y="162"/>
                      </a:lnTo>
                      <a:lnTo>
                        <a:pt x="344" y="148"/>
                      </a:lnTo>
                      <a:lnTo>
                        <a:pt x="334" y="142"/>
                      </a:lnTo>
                      <a:lnTo>
                        <a:pt x="322" y="148"/>
                      </a:lnTo>
                      <a:lnTo>
                        <a:pt x="316" y="134"/>
                      </a:lnTo>
                      <a:lnTo>
                        <a:pt x="304" y="126"/>
                      </a:lnTo>
                      <a:lnTo>
                        <a:pt x="292" y="126"/>
                      </a:lnTo>
                      <a:lnTo>
                        <a:pt x="282" y="126"/>
                      </a:lnTo>
                      <a:lnTo>
                        <a:pt x="276" y="110"/>
                      </a:lnTo>
                      <a:lnTo>
                        <a:pt x="282" y="96"/>
                      </a:lnTo>
                      <a:lnTo>
                        <a:pt x="282" y="80"/>
                      </a:lnTo>
                      <a:lnTo>
                        <a:pt x="270" y="74"/>
                      </a:lnTo>
                      <a:lnTo>
                        <a:pt x="264" y="58"/>
                      </a:lnTo>
                      <a:lnTo>
                        <a:pt x="270" y="44"/>
                      </a:lnTo>
                      <a:lnTo>
                        <a:pt x="258" y="28"/>
                      </a:lnTo>
                      <a:lnTo>
                        <a:pt x="240" y="22"/>
                      </a:lnTo>
                      <a:lnTo>
                        <a:pt x="228" y="22"/>
                      </a:lnTo>
                      <a:lnTo>
                        <a:pt x="216" y="28"/>
                      </a:lnTo>
                      <a:lnTo>
                        <a:pt x="204" y="28"/>
                      </a:lnTo>
                      <a:lnTo>
                        <a:pt x="194" y="14"/>
                      </a:lnTo>
                      <a:lnTo>
                        <a:pt x="182" y="8"/>
                      </a:lnTo>
                      <a:lnTo>
                        <a:pt x="170" y="8"/>
                      </a:lnTo>
                      <a:lnTo>
                        <a:pt x="160" y="8"/>
                      </a:lnTo>
                      <a:lnTo>
                        <a:pt x="146" y="0"/>
                      </a:lnTo>
                      <a:lnTo>
                        <a:pt x="136" y="0"/>
                      </a:lnTo>
                      <a:lnTo>
                        <a:pt x="124" y="8"/>
                      </a:lnTo>
                      <a:lnTo>
                        <a:pt x="112" y="14"/>
                      </a:lnTo>
                      <a:lnTo>
                        <a:pt x="100" y="14"/>
                      </a:lnTo>
                      <a:lnTo>
                        <a:pt x="88" y="8"/>
                      </a:lnTo>
                      <a:lnTo>
                        <a:pt x="82" y="8"/>
                      </a:lnTo>
                      <a:lnTo>
                        <a:pt x="88" y="8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35992" name="Group 131"/>
            <p:cNvGrpSpPr>
              <a:grpSpLocks noChangeAspect="1"/>
            </p:cNvGrpSpPr>
            <p:nvPr/>
          </p:nvGrpSpPr>
          <p:grpSpPr bwMode="auto">
            <a:xfrm>
              <a:off x="2834" y="3115"/>
              <a:ext cx="308" cy="215"/>
              <a:chOff x="2740" y="3274"/>
              <a:chExt cx="280" cy="196"/>
            </a:xfrm>
          </p:grpSpPr>
          <p:sp>
            <p:nvSpPr>
              <p:cNvPr id="36000" name="Freeform 132"/>
              <p:cNvSpPr>
                <a:spLocks noChangeAspect="1"/>
              </p:cNvSpPr>
              <p:nvPr/>
            </p:nvSpPr>
            <p:spPr bwMode="auto">
              <a:xfrm>
                <a:off x="2740" y="3274"/>
                <a:ext cx="272" cy="188"/>
              </a:xfrm>
              <a:custGeom>
                <a:avLst/>
                <a:gdLst>
                  <a:gd name="T0" fmla="*/ 16 w 272"/>
                  <a:gd name="T1" fmla="*/ 16 h 188"/>
                  <a:gd name="T2" fmla="*/ 38 w 272"/>
                  <a:gd name="T3" fmla="*/ 22 h 188"/>
                  <a:gd name="T4" fmla="*/ 64 w 272"/>
                  <a:gd name="T5" fmla="*/ 30 h 188"/>
                  <a:gd name="T6" fmla="*/ 86 w 272"/>
                  <a:gd name="T7" fmla="*/ 22 h 188"/>
                  <a:gd name="T8" fmla="*/ 108 w 272"/>
                  <a:gd name="T9" fmla="*/ 30 h 188"/>
                  <a:gd name="T10" fmla="*/ 126 w 272"/>
                  <a:gd name="T11" fmla="*/ 38 h 188"/>
                  <a:gd name="T12" fmla="*/ 150 w 272"/>
                  <a:gd name="T13" fmla="*/ 30 h 188"/>
                  <a:gd name="T14" fmla="*/ 160 w 272"/>
                  <a:gd name="T15" fmla="*/ 16 h 188"/>
                  <a:gd name="T16" fmla="*/ 184 w 272"/>
                  <a:gd name="T17" fmla="*/ 0 h 188"/>
                  <a:gd name="T18" fmla="*/ 214 w 272"/>
                  <a:gd name="T19" fmla="*/ 16 h 188"/>
                  <a:gd name="T20" fmla="*/ 238 w 272"/>
                  <a:gd name="T21" fmla="*/ 8 h 188"/>
                  <a:gd name="T22" fmla="*/ 260 w 272"/>
                  <a:gd name="T23" fmla="*/ 8 h 188"/>
                  <a:gd name="T24" fmla="*/ 266 w 272"/>
                  <a:gd name="T25" fmla="*/ 24 h 188"/>
                  <a:gd name="T26" fmla="*/ 266 w 272"/>
                  <a:gd name="T27" fmla="*/ 54 h 188"/>
                  <a:gd name="T28" fmla="*/ 272 w 272"/>
                  <a:gd name="T29" fmla="*/ 84 h 188"/>
                  <a:gd name="T30" fmla="*/ 260 w 272"/>
                  <a:gd name="T31" fmla="*/ 114 h 188"/>
                  <a:gd name="T32" fmla="*/ 248 w 272"/>
                  <a:gd name="T33" fmla="*/ 150 h 188"/>
                  <a:gd name="T34" fmla="*/ 220 w 272"/>
                  <a:gd name="T35" fmla="*/ 174 h 188"/>
                  <a:gd name="T36" fmla="*/ 202 w 272"/>
                  <a:gd name="T37" fmla="*/ 188 h 188"/>
                  <a:gd name="T38" fmla="*/ 180 w 272"/>
                  <a:gd name="T39" fmla="*/ 180 h 188"/>
                  <a:gd name="T40" fmla="*/ 202 w 272"/>
                  <a:gd name="T41" fmla="*/ 158 h 188"/>
                  <a:gd name="T42" fmla="*/ 196 w 272"/>
                  <a:gd name="T43" fmla="*/ 136 h 188"/>
                  <a:gd name="T44" fmla="*/ 174 w 272"/>
                  <a:gd name="T45" fmla="*/ 136 h 188"/>
                  <a:gd name="T46" fmla="*/ 150 w 272"/>
                  <a:gd name="T47" fmla="*/ 114 h 188"/>
                  <a:gd name="T48" fmla="*/ 128 w 272"/>
                  <a:gd name="T49" fmla="*/ 98 h 188"/>
                  <a:gd name="T50" fmla="*/ 98 w 272"/>
                  <a:gd name="T51" fmla="*/ 90 h 188"/>
                  <a:gd name="T52" fmla="*/ 74 w 272"/>
                  <a:gd name="T53" fmla="*/ 76 h 188"/>
                  <a:gd name="T54" fmla="*/ 46 w 272"/>
                  <a:gd name="T55" fmla="*/ 68 h 188"/>
                  <a:gd name="T56" fmla="*/ 22 w 272"/>
                  <a:gd name="T57" fmla="*/ 68 h 188"/>
                  <a:gd name="T58" fmla="*/ 0 w 272"/>
                  <a:gd name="T59" fmla="*/ 54 h 188"/>
                  <a:gd name="T60" fmla="*/ 4 w 272"/>
                  <a:gd name="T61" fmla="*/ 24 h 188"/>
                  <a:gd name="T62" fmla="*/ 4 w 272"/>
                  <a:gd name="T63" fmla="*/ 16 h 18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2"/>
                  <a:gd name="T97" fmla="*/ 0 h 188"/>
                  <a:gd name="T98" fmla="*/ 272 w 272"/>
                  <a:gd name="T99" fmla="*/ 188 h 18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2" h="188">
                    <a:moveTo>
                      <a:pt x="4" y="16"/>
                    </a:moveTo>
                    <a:lnTo>
                      <a:pt x="16" y="16"/>
                    </a:lnTo>
                    <a:lnTo>
                      <a:pt x="28" y="16"/>
                    </a:lnTo>
                    <a:lnTo>
                      <a:pt x="38" y="22"/>
                    </a:lnTo>
                    <a:lnTo>
                      <a:pt x="50" y="30"/>
                    </a:lnTo>
                    <a:lnTo>
                      <a:pt x="64" y="30"/>
                    </a:lnTo>
                    <a:lnTo>
                      <a:pt x="74" y="22"/>
                    </a:lnTo>
                    <a:lnTo>
                      <a:pt x="86" y="22"/>
                    </a:lnTo>
                    <a:lnTo>
                      <a:pt x="98" y="22"/>
                    </a:lnTo>
                    <a:lnTo>
                      <a:pt x="108" y="30"/>
                    </a:lnTo>
                    <a:lnTo>
                      <a:pt x="116" y="30"/>
                    </a:lnTo>
                    <a:lnTo>
                      <a:pt x="126" y="38"/>
                    </a:lnTo>
                    <a:lnTo>
                      <a:pt x="138" y="38"/>
                    </a:lnTo>
                    <a:lnTo>
                      <a:pt x="150" y="30"/>
                    </a:lnTo>
                    <a:lnTo>
                      <a:pt x="150" y="16"/>
                    </a:lnTo>
                    <a:lnTo>
                      <a:pt x="160" y="16"/>
                    </a:lnTo>
                    <a:lnTo>
                      <a:pt x="172" y="8"/>
                    </a:lnTo>
                    <a:lnTo>
                      <a:pt x="184" y="0"/>
                    </a:lnTo>
                    <a:lnTo>
                      <a:pt x="196" y="8"/>
                    </a:lnTo>
                    <a:lnTo>
                      <a:pt x="214" y="16"/>
                    </a:lnTo>
                    <a:lnTo>
                      <a:pt x="230" y="16"/>
                    </a:lnTo>
                    <a:lnTo>
                      <a:pt x="238" y="8"/>
                    </a:lnTo>
                    <a:lnTo>
                      <a:pt x="248" y="0"/>
                    </a:lnTo>
                    <a:lnTo>
                      <a:pt x="260" y="8"/>
                    </a:lnTo>
                    <a:lnTo>
                      <a:pt x="260" y="10"/>
                    </a:lnTo>
                    <a:lnTo>
                      <a:pt x="266" y="24"/>
                    </a:lnTo>
                    <a:lnTo>
                      <a:pt x="272" y="38"/>
                    </a:lnTo>
                    <a:lnTo>
                      <a:pt x="266" y="54"/>
                    </a:lnTo>
                    <a:lnTo>
                      <a:pt x="272" y="68"/>
                    </a:lnTo>
                    <a:lnTo>
                      <a:pt x="272" y="84"/>
                    </a:lnTo>
                    <a:lnTo>
                      <a:pt x="266" y="98"/>
                    </a:lnTo>
                    <a:lnTo>
                      <a:pt x="260" y="114"/>
                    </a:lnTo>
                    <a:lnTo>
                      <a:pt x="260" y="128"/>
                    </a:lnTo>
                    <a:lnTo>
                      <a:pt x="248" y="150"/>
                    </a:lnTo>
                    <a:lnTo>
                      <a:pt x="238" y="158"/>
                    </a:lnTo>
                    <a:lnTo>
                      <a:pt x="220" y="174"/>
                    </a:lnTo>
                    <a:lnTo>
                      <a:pt x="220" y="176"/>
                    </a:lnTo>
                    <a:lnTo>
                      <a:pt x="202" y="188"/>
                    </a:lnTo>
                    <a:lnTo>
                      <a:pt x="190" y="188"/>
                    </a:lnTo>
                    <a:lnTo>
                      <a:pt x="180" y="180"/>
                    </a:lnTo>
                    <a:lnTo>
                      <a:pt x="190" y="174"/>
                    </a:lnTo>
                    <a:lnTo>
                      <a:pt x="202" y="158"/>
                    </a:lnTo>
                    <a:lnTo>
                      <a:pt x="208" y="142"/>
                    </a:lnTo>
                    <a:lnTo>
                      <a:pt x="196" y="136"/>
                    </a:lnTo>
                    <a:lnTo>
                      <a:pt x="184" y="142"/>
                    </a:lnTo>
                    <a:lnTo>
                      <a:pt x="174" y="136"/>
                    </a:lnTo>
                    <a:lnTo>
                      <a:pt x="160" y="120"/>
                    </a:lnTo>
                    <a:lnTo>
                      <a:pt x="150" y="114"/>
                    </a:lnTo>
                    <a:lnTo>
                      <a:pt x="138" y="106"/>
                    </a:lnTo>
                    <a:lnTo>
                      <a:pt x="128" y="98"/>
                    </a:lnTo>
                    <a:lnTo>
                      <a:pt x="110" y="90"/>
                    </a:lnTo>
                    <a:lnTo>
                      <a:pt x="98" y="90"/>
                    </a:lnTo>
                    <a:lnTo>
                      <a:pt x="86" y="84"/>
                    </a:lnTo>
                    <a:lnTo>
                      <a:pt x="74" y="76"/>
                    </a:lnTo>
                    <a:lnTo>
                      <a:pt x="64" y="68"/>
                    </a:lnTo>
                    <a:lnTo>
                      <a:pt x="46" y="68"/>
                    </a:lnTo>
                    <a:lnTo>
                      <a:pt x="34" y="68"/>
                    </a:lnTo>
                    <a:lnTo>
                      <a:pt x="22" y="68"/>
                    </a:lnTo>
                    <a:lnTo>
                      <a:pt x="10" y="60"/>
                    </a:lnTo>
                    <a:lnTo>
                      <a:pt x="0" y="54"/>
                    </a:lnTo>
                    <a:lnTo>
                      <a:pt x="4" y="38"/>
                    </a:lnTo>
                    <a:lnTo>
                      <a:pt x="4" y="24"/>
                    </a:lnTo>
                    <a:lnTo>
                      <a:pt x="8" y="16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01" name="Freeform 133"/>
              <p:cNvSpPr>
                <a:spLocks noChangeAspect="1"/>
              </p:cNvSpPr>
              <p:nvPr/>
            </p:nvSpPr>
            <p:spPr bwMode="auto">
              <a:xfrm>
                <a:off x="2748" y="3284"/>
                <a:ext cx="272" cy="186"/>
              </a:xfrm>
              <a:custGeom>
                <a:avLst/>
                <a:gdLst>
                  <a:gd name="T0" fmla="*/ 18 w 272"/>
                  <a:gd name="T1" fmla="*/ 14 h 186"/>
                  <a:gd name="T2" fmla="*/ 40 w 272"/>
                  <a:gd name="T3" fmla="*/ 22 h 186"/>
                  <a:gd name="T4" fmla="*/ 64 w 272"/>
                  <a:gd name="T5" fmla="*/ 30 h 186"/>
                  <a:gd name="T6" fmla="*/ 88 w 272"/>
                  <a:gd name="T7" fmla="*/ 22 h 186"/>
                  <a:gd name="T8" fmla="*/ 110 w 272"/>
                  <a:gd name="T9" fmla="*/ 30 h 186"/>
                  <a:gd name="T10" fmla="*/ 128 w 272"/>
                  <a:gd name="T11" fmla="*/ 36 h 186"/>
                  <a:gd name="T12" fmla="*/ 150 w 272"/>
                  <a:gd name="T13" fmla="*/ 30 h 186"/>
                  <a:gd name="T14" fmla="*/ 162 w 272"/>
                  <a:gd name="T15" fmla="*/ 14 h 186"/>
                  <a:gd name="T16" fmla="*/ 186 w 272"/>
                  <a:gd name="T17" fmla="*/ 0 h 186"/>
                  <a:gd name="T18" fmla="*/ 214 w 272"/>
                  <a:gd name="T19" fmla="*/ 14 h 186"/>
                  <a:gd name="T20" fmla="*/ 238 w 272"/>
                  <a:gd name="T21" fmla="*/ 8 h 186"/>
                  <a:gd name="T22" fmla="*/ 262 w 272"/>
                  <a:gd name="T23" fmla="*/ 8 h 186"/>
                  <a:gd name="T24" fmla="*/ 268 w 272"/>
                  <a:gd name="T25" fmla="*/ 22 h 186"/>
                  <a:gd name="T26" fmla="*/ 268 w 272"/>
                  <a:gd name="T27" fmla="*/ 52 h 186"/>
                  <a:gd name="T28" fmla="*/ 272 w 272"/>
                  <a:gd name="T29" fmla="*/ 82 h 186"/>
                  <a:gd name="T30" fmla="*/ 262 w 272"/>
                  <a:gd name="T31" fmla="*/ 112 h 186"/>
                  <a:gd name="T32" fmla="*/ 250 w 272"/>
                  <a:gd name="T33" fmla="*/ 150 h 186"/>
                  <a:gd name="T34" fmla="*/ 220 w 272"/>
                  <a:gd name="T35" fmla="*/ 172 h 186"/>
                  <a:gd name="T36" fmla="*/ 204 w 272"/>
                  <a:gd name="T37" fmla="*/ 186 h 186"/>
                  <a:gd name="T38" fmla="*/ 180 w 272"/>
                  <a:gd name="T39" fmla="*/ 180 h 186"/>
                  <a:gd name="T40" fmla="*/ 204 w 272"/>
                  <a:gd name="T41" fmla="*/ 156 h 186"/>
                  <a:gd name="T42" fmla="*/ 198 w 272"/>
                  <a:gd name="T43" fmla="*/ 134 h 186"/>
                  <a:gd name="T44" fmla="*/ 174 w 272"/>
                  <a:gd name="T45" fmla="*/ 134 h 186"/>
                  <a:gd name="T46" fmla="*/ 150 w 272"/>
                  <a:gd name="T47" fmla="*/ 112 h 186"/>
                  <a:gd name="T48" fmla="*/ 128 w 272"/>
                  <a:gd name="T49" fmla="*/ 98 h 186"/>
                  <a:gd name="T50" fmla="*/ 100 w 272"/>
                  <a:gd name="T51" fmla="*/ 90 h 186"/>
                  <a:gd name="T52" fmla="*/ 76 w 272"/>
                  <a:gd name="T53" fmla="*/ 76 h 186"/>
                  <a:gd name="T54" fmla="*/ 46 w 272"/>
                  <a:gd name="T55" fmla="*/ 68 h 186"/>
                  <a:gd name="T56" fmla="*/ 22 w 272"/>
                  <a:gd name="T57" fmla="*/ 68 h 186"/>
                  <a:gd name="T58" fmla="*/ 0 w 272"/>
                  <a:gd name="T59" fmla="*/ 52 h 186"/>
                  <a:gd name="T60" fmla="*/ 4 w 272"/>
                  <a:gd name="T61" fmla="*/ 22 h 186"/>
                  <a:gd name="T62" fmla="*/ 4 w 272"/>
                  <a:gd name="T63" fmla="*/ 14 h 1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2"/>
                  <a:gd name="T97" fmla="*/ 0 h 186"/>
                  <a:gd name="T98" fmla="*/ 272 w 272"/>
                  <a:gd name="T99" fmla="*/ 186 h 1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2" h="186">
                    <a:moveTo>
                      <a:pt x="4" y="14"/>
                    </a:moveTo>
                    <a:lnTo>
                      <a:pt x="18" y="14"/>
                    </a:lnTo>
                    <a:lnTo>
                      <a:pt x="28" y="14"/>
                    </a:lnTo>
                    <a:lnTo>
                      <a:pt x="40" y="22"/>
                    </a:lnTo>
                    <a:lnTo>
                      <a:pt x="52" y="30"/>
                    </a:lnTo>
                    <a:lnTo>
                      <a:pt x="64" y="30"/>
                    </a:lnTo>
                    <a:lnTo>
                      <a:pt x="76" y="22"/>
                    </a:lnTo>
                    <a:lnTo>
                      <a:pt x="88" y="22"/>
                    </a:lnTo>
                    <a:lnTo>
                      <a:pt x="98" y="22"/>
                    </a:lnTo>
                    <a:lnTo>
                      <a:pt x="110" y="30"/>
                    </a:lnTo>
                    <a:lnTo>
                      <a:pt x="116" y="30"/>
                    </a:lnTo>
                    <a:lnTo>
                      <a:pt x="128" y="36"/>
                    </a:lnTo>
                    <a:lnTo>
                      <a:pt x="138" y="36"/>
                    </a:lnTo>
                    <a:lnTo>
                      <a:pt x="150" y="30"/>
                    </a:lnTo>
                    <a:lnTo>
                      <a:pt x="150" y="14"/>
                    </a:lnTo>
                    <a:lnTo>
                      <a:pt x="162" y="14"/>
                    </a:lnTo>
                    <a:lnTo>
                      <a:pt x="174" y="8"/>
                    </a:lnTo>
                    <a:lnTo>
                      <a:pt x="186" y="0"/>
                    </a:lnTo>
                    <a:lnTo>
                      <a:pt x="198" y="8"/>
                    </a:lnTo>
                    <a:lnTo>
                      <a:pt x="214" y="14"/>
                    </a:lnTo>
                    <a:lnTo>
                      <a:pt x="232" y="14"/>
                    </a:lnTo>
                    <a:lnTo>
                      <a:pt x="238" y="8"/>
                    </a:lnTo>
                    <a:lnTo>
                      <a:pt x="250" y="0"/>
                    </a:lnTo>
                    <a:lnTo>
                      <a:pt x="262" y="8"/>
                    </a:lnTo>
                    <a:lnTo>
                      <a:pt x="260" y="8"/>
                    </a:lnTo>
                    <a:lnTo>
                      <a:pt x="268" y="22"/>
                    </a:lnTo>
                    <a:lnTo>
                      <a:pt x="272" y="36"/>
                    </a:lnTo>
                    <a:lnTo>
                      <a:pt x="268" y="52"/>
                    </a:lnTo>
                    <a:lnTo>
                      <a:pt x="272" y="68"/>
                    </a:lnTo>
                    <a:lnTo>
                      <a:pt x="272" y="82"/>
                    </a:lnTo>
                    <a:lnTo>
                      <a:pt x="268" y="98"/>
                    </a:lnTo>
                    <a:lnTo>
                      <a:pt x="262" y="112"/>
                    </a:lnTo>
                    <a:lnTo>
                      <a:pt x="262" y="126"/>
                    </a:lnTo>
                    <a:lnTo>
                      <a:pt x="250" y="150"/>
                    </a:lnTo>
                    <a:lnTo>
                      <a:pt x="238" y="156"/>
                    </a:lnTo>
                    <a:lnTo>
                      <a:pt x="220" y="172"/>
                    </a:lnTo>
                    <a:lnTo>
                      <a:pt x="220" y="176"/>
                    </a:lnTo>
                    <a:lnTo>
                      <a:pt x="204" y="186"/>
                    </a:lnTo>
                    <a:lnTo>
                      <a:pt x="192" y="186"/>
                    </a:lnTo>
                    <a:lnTo>
                      <a:pt x="180" y="180"/>
                    </a:lnTo>
                    <a:lnTo>
                      <a:pt x="192" y="172"/>
                    </a:lnTo>
                    <a:lnTo>
                      <a:pt x="204" y="156"/>
                    </a:lnTo>
                    <a:lnTo>
                      <a:pt x="208" y="142"/>
                    </a:lnTo>
                    <a:lnTo>
                      <a:pt x="198" y="134"/>
                    </a:lnTo>
                    <a:lnTo>
                      <a:pt x="186" y="142"/>
                    </a:lnTo>
                    <a:lnTo>
                      <a:pt x="174" y="134"/>
                    </a:lnTo>
                    <a:lnTo>
                      <a:pt x="162" y="120"/>
                    </a:lnTo>
                    <a:lnTo>
                      <a:pt x="150" y="112"/>
                    </a:lnTo>
                    <a:lnTo>
                      <a:pt x="140" y="104"/>
                    </a:lnTo>
                    <a:lnTo>
                      <a:pt x="128" y="98"/>
                    </a:lnTo>
                    <a:lnTo>
                      <a:pt x="112" y="90"/>
                    </a:lnTo>
                    <a:lnTo>
                      <a:pt x="100" y="90"/>
                    </a:lnTo>
                    <a:lnTo>
                      <a:pt x="88" y="82"/>
                    </a:lnTo>
                    <a:lnTo>
                      <a:pt x="76" y="76"/>
                    </a:lnTo>
                    <a:lnTo>
                      <a:pt x="64" y="68"/>
                    </a:lnTo>
                    <a:lnTo>
                      <a:pt x="46" y="68"/>
                    </a:lnTo>
                    <a:lnTo>
                      <a:pt x="36" y="68"/>
                    </a:lnTo>
                    <a:lnTo>
                      <a:pt x="22" y="68"/>
                    </a:lnTo>
                    <a:lnTo>
                      <a:pt x="12" y="60"/>
                    </a:lnTo>
                    <a:lnTo>
                      <a:pt x="0" y="52"/>
                    </a:lnTo>
                    <a:lnTo>
                      <a:pt x="4" y="36"/>
                    </a:lnTo>
                    <a:lnTo>
                      <a:pt x="4" y="22"/>
                    </a:lnTo>
                    <a:lnTo>
                      <a:pt x="8" y="14"/>
                    </a:ln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02" name="Freeform 134"/>
              <p:cNvSpPr>
                <a:spLocks noChangeAspect="1"/>
              </p:cNvSpPr>
              <p:nvPr/>
            </p:nvSpPr>
            <p:spPr bwMode="auto">
              <a:xfrm>
                <a:off x="2744" y="3280"/>
                <a:ext cx="272" cy="186"/>
              </a:xfrm>
              <a:custGeom>
                <a:avLst/>
                <a:gdLst>
                  <a:gd name="T0" fmla="*/ 18 w 272"/>
                  <a:gd name="T1" fmla="*/ 14 h 186"/>
                  <a:gd name="T2" fmla="*/ 40 w 272"/>
                  <a:gd name="T3" fmla="*/ 22 h 186"/>
                  <a:gd name="T4" fmla="*/ 64 w 272"/>
                  <a:gd name="T5" fmla="*/ 30 h 186"/>
                  <a:gd name="T6" fmla="*/ 88 w 272"/>
                  <a:gd name="T7" fmla="*/ 22 h 186"/>
                  <a:gd name="T8" fmla="*/ 110 w 272"/>
                  <a:gd name="T9" fmla="*/ 30 h 186"/>
                  <a:gd name="T10" fmla="*/ 128 w 272"/>
                  <a:gd name="T11" fmla="*/ 36 h 186"/>
                  <a:gd name="T12" fmla="*/ 152 w 272"/>
                  <a:gd name="T13" fmla="*/ 30 h 186"/>
                  <a:gd name="T14" fmla="*/ 162 w 272"/>
                  <a:gd name="T15" fmla="*/ 14 h 186"/>
                  <a:gd name="T16" fmla="*/ 186 w 272"/>
                  <a:gd name="T17" fmla="*/ 0 h 186"/>
                  <a:gd name="T18" fmla="*/ 214 w 272"/>
                  <a:gd name="T19" fmla="*/ 14 h 186"/>
                  <a:gd name="T20" fmla="*/ 238 w 272"/>
                  <a:gd name="T21" fmla="*/ 6 h 186"/>
                  <a:gd name="T22" fmla="*/ 262 w 272"/>
                  <a:gd name="T23" fmla="*/ 6 h 186"/>
                  <a:gd name="T24" fmla="*/ 268 w 272"/>
                  <a:gd name="T25" fmla="*/ 22 h 186"/>
                  <a:gd name="T26" fmla="*/ 268 w 272"/>
                  <a:gd name="T27" fmla="*/ 52 h 186"/>
                  <a:gd name="T28" fmla="*/ 272 w 272"/>
                  <a:gd name="T29" fmla="*/ 82 h 186"/>
                  <a:gd name="T30" fmla="*/ 262 w 272"/>
                  <a:gd name="T31" fmla="*/ 112 h 186"/>
                  <a:gd name="T32" fmla="*/ 250 w 272"/>
                  <a:gd name="T33" fmla="*/ 150 h 186"/>
                  <a:gd name="T34" fmla="*/ 220 w 272"/>
                  <a:gd name="T35" fmla="*/ 172 h 186"/>
                  <a:gd name="T36" fmla="*/ 204 w 272"/>
                  <a:gd name="T37" fmla="*/ 186 h 186"/>
                  <a:gd name="T38" fmla="*/ 180 w 272"/>
                  <a:gd name="T39" fmla="*/ 178 h 186"/>
                  <a:gd name="T40" fmla="*/ 204 w 272"/>
                  <a:gd name="T41" fmla="*/ 156 h 186"/>
                  <a:gd name="T42" fmla="*/ 198 w 272"/>
                  <a:gd name="T43" fmla="*/ 134 h 186"/>
                  <a:gd name="T44" fmla="*/ 174 w 272"/>
                  <a:gd name="T45" fmla="*/ 134 h 186"/>
                  <a:gd name="T46" fmla="*/ 152 w 272"/>
                  <a:gd name="T47" fmla="*/ 112 h 186"/>
                  <a:gd name="T48" fmla="*/ 128 w 272"/>
                  <a:gd name="T49" fmla="*/ 98 h 186"/>
                  <a:gd name="T50" fmla="*/ 100 w 272"/>
                  <a:gd name="T51" fmla="*/ 88 h 186"/>
                  <a:gd name="T52" fmla="*/ 76 w 272"/>
                  <a:gd name="T53" fmla="*/ 76 h 186"/>
                  <a:gd name="T54" fmla="*/ 46 w 272"/>
                  <a:gd name="T55" fmla="*/ 68 h 186"/>
                  <a:gd name="T56" fmla="*/ 22 w 272"/>
                  <a:gd name="T57" fmla="*/ 68 h 186"/>
                  <a:gd name="T58" fmla="*/ 0 w 272"/>
                  <a:gd name="T59" fmla="*/ 52 h 186"/>
                  <a:gd name="T60" fmla="*/ 6 w 272"/>
                  <a:gd name="T61" fmla="*/ 22 h 186"/>
                  <a:gd name="T62" fmla="*/ 6 w 272"/>
                  <a:gd name="T63" fmla="*/ 14 h 1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2"/>
                  <a:gd name="T97" fmla="*/ 0 h 186"/>
                  <a:gd name="T98" fmla="*/ 272 w 272"/>
                  <a:gd name="T99" fmla="*/ 186 h 1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2" h="186">
                    <a:moveTo>
                      <a:pt x="6" y="14"/>
                    </a:moveTo>
                    <a:lnTo>
                      <a:pt x="18" y="14"/>
                    </a:lnTo>
                    <a:lnTo>
                      <a:pt x="30" y="14"/>
                    </a:lnTo>
                    <a:lnTo>
                      <a:pt x="40" y="22"/>
                    </a:lnTo>
                    <a:lnTo>
                      <a:pt x="52" y="30"/>
                    </a:lnTo>
                    <a:lnTo>
                      <a:pt x="64" y="30"/>
                    </a:lnTo>
                    <a:lnTo>
                      <a:pt x="76" y="22"/>
                    </a:lnTo>
                    <a:lnTo>
                      <a:pt x="88" y="22"/>
                    </a:lnTo>
                    <a:lnTo>
                      <a:pt x="98" y="22"/>
                    </a:lnTo>
                    <a:lnTo>
                      <a:pt x="110" y="30"/>
                    </a:lnTo>
                    <a:lnTo>
                      <a:pt x="116" y="30"/>
                    </a:lnTo>
                    <a:lnTo>
                      <a:pt x="128" y="36"/>
                    </a:lnTo>
                    <a:lnTo>
                      <a:pt x="138" y="36"/>
                    </a:lnTo>
                    <a:lnTo>
                      <a:pt x="152" y="30"/>
                    </a:lnTo>
                    <a:lnTo>
                      <a:pt x="152" y="14"/>
                    </a:lnTo>
                    <a:lnTo>
                      <a:pt x="162" y="14"/>
                    </a:lnTo>
                    <a:lnTo>
                      <a:pt x="174" y="6"/>
                    </a:lnTo>
                    <a:lnTo>
                      <a:pt x="186" y="0"/>
                    </a:lnTo>
                    <a:lnTo>
                      <a:pt x="198" y="6"/>
                    </a:lnTo>
                    <a:lnTo>
                      <a:pt x="214" y="14"/>
                    </a:lnTo>
                    <a:lnTo>
                      <a:pt x="232" y="14"/>
                    </a:lnTo>
                    <a:lnTo>
                      <a:pt x="238" y="6"/>
                    </a:lnTo>
                    <a:lnTo>
                      <a:pt x="250" y="0"/>
                    </a:lnTo>
                    <a:lnTo>
                      <a:pt x="262" y="6"/>
                    </a:lnTo>
                    <a:lnTo>
                      <a:pt x="262" y="8"/>
                    </a:lnTo>
                    <a:lnTo>
                      <a:pt x="268" y="22"/>
                    </a:lnTo>
                    <a:lnTo>
                      <a:pt x="272" y="36"/>
                    </a:lnTo>
                    <a:lnTo>
                      <a:pt x="268" y="52"/>
                    </a:lnTo>
                    <a:lnTo>
                      <a:pt x="272" y="68"/>
                    </a:lnTo>
                    <a:lnTo>
                      <a:pt x="272" y="82"/>
                    </a:lnTo>
                    <a:lnTo>
                      <a:pt x="268" y="98"/>
                    </a:lnTo>
                    <a:lnTo>
                      <a:pt x="262" y="112"/>
                    </a:lnTo>
                    <a:lnTo>
                      <a:pt x="262" y="126"/>
                    </a:lnTo>
                    <a:lnTo>
                      <a:pt x="250" y="150"/>
                    </a:lnTo>
                    <a:lnTo>
                      <a:pt x="238" y="156"/>
                    </a:lnTo>
                    <a:lnTo>
                      <a:pt x="220" y="172"/>
                    </a:lnTo>
                    <a:lnTo>
                      <a:pt x="220" y="174"/>
                    </a:lnTo>
                    <a:lnTo>
                      <a:pt x="204" y="186"/>
                    </a:lnTo>
                    <a:lnTo>
                      <a:pt x="192" y="186"/>
                    </a:lnTo>
                    <a:lnTo>
                      <a:pt x="180" y="178"/>
                    </a:lnTo>
                    <a:lnTo>
                      <a:pt x="192" y="172"/>
                    </a:lnTo>
                    <a:lnTo>
                      <a:pt x="204" y="156"/>
                    </a:lnTo>
                    <a:lnTo>
                      <a:pt x="210" y="142"/>
                    </a:lnTo>
                    <a:lnTo>
                      <a:pt x="198" y="134"/>
                    </a:lnTo>
                    <a:lnTo>
                      <a:pt x="186" y="142"/>
                    </a:lnTo>
                    <a:lnTo>
                      <a:pt x="174" y="134"/>
                    </a:lnTo>
                    <a:lnTo>
                      <a:pt x="162" y="120"/>
                    </a:lnTo>
                    <a:lnTo>
                      <a:pt x="152" y="112"/>
                    </a:lnTo>
                    <a:lnTo>
                      <a:pt x="140" y="104"/>
                    </a:lnTo>
                    <a:lnTo>
                      <a:pt x="128" y="98"/>
                    </a:lnTo>
                    <a:lnTo>
                      <a:pt x="112" y="88"/>
                    </a:lnTo>
                    <a:lnTo>
                      <a:pt x="100" y="88"/>
                    </a:lnTo>
                    <a:lnTo>
                      <a:pt x="88" y="82"/>
                    </a:lnTo>
                    <a:lnTo>
                      <a:pt x="76" y="76"/>
                    </a:lnTo>
                    <a:lnTo>
                      <a:pt x="64" y="68"/>
                    </a:lnTo>
                    <a:lnTo>
                      <a:pt x="46" y="68"/>
                    </a:lnTo>
                    <a:lnTo>
                      <a:pt x="36" y="68"/>
                    </a:lnTo>
                    <a:lnTo>
                      <a:pt x="22" y="68"/>
                    </a:lnTo>
                    <a:lnTo>
                      <a:pt x="12" y="60"/>
                    </a:lnTo>
                    <a:lnTo>
                      <a:pt x="0" y="52"/>
                    </a:lnTo>
                    <a:lnTo>
                      <a:pt x="6" y="36"/>
                    </a:lnTo>
                    <a:lnTo>
                      <a:pt x="6" y="22"/>
                    </a:lnTo>
                    <a:lnTo>
                      <a:pt x="8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6003" name="Group 135"/>
              <p:cNvGrpSpPr>
                <a:grpSpLocks noChangeAspect="1"/>
              </p:cNvGrpSpPr>
              <p:nvPr/>
            </p:nvGrpSpPr>
            <p:grpSpPr bwMode="auto">
              <a:xfrm>
                <a:off x="2744" y="3280"/>
                <a:ext cx="272" cy="186"/>
                <a:chOff x="2744" y="3280"/>
                <a:chExt cx="272" cy="186"/>
              </a:xfrm>
            </p:grpSpPr>
            <p:sp>
              <p:nvSpPr>
                <p:cNvPr id="36004" name="Freeform 136"/>
                <p:cNvSpPr>
                  <a:spLocks noChangeAspect="1"/>
                </p:cNvSpPr>
                <p:nvPr/>
              </p:nvSpPr>
              <p:spPr bwMode="auto">
                <a:xfrm>
                  <a:off x="2744" y="3280"/>
                  <a:ext cx="272" cy="186"/>
                </a:xfrm>
                <a:custGeom>
                  <a:avLst/>
                  <a:gdLst>
                    <a:gd name="T0" fmla="*/ 18 w 272"/>
                    <a:gd name="T1" fmla="*/ 14 h 186"/>
                    <a:gd name="T2" fmla="*/ 40 w 272"/>
                    <a:gd name="T3" fmla="*/ 22 h 186"/>
                    <a:gd name="T4" fmla="*/ 64 w 272"/>
                    <a:gd name="T5" fmla="*/ 30 h 186"/>
                    <a:gd name="T6" fmla="*/ 88 w 272"/>
                    <a:gd name="T7" fmla="*/ 22 h 186"/>
                    <a:gd name="T8" fmla="*/ 110 w 272"/>
                    <a:gd name="T9" fmla="*/ 30 h 186"/>
                    <a:gd name="T10" fmla="*/ 128 w 272"/>
                    <a:gd name="T11" fmla="*/ 36 h 186"/>
                    <a:gd name="T12" fmla="*/ 152 w 272"/>
                    <a:gd name="T13" fmla="*/ 30 h 186"/>
                    <a:gd name="T14" fmla="*/ 162 w 272"/>
                    <a:gd name="T15" fmla="*/ 14 h 186"/>
                    <a:gd name="T16" fmla="*/ 186 w 272"/>
                    <a:gd name="T17" fmla="*/ 0 h 186"/>
                    <a:gd name="T18" fmla="*/ 214 w 272"/>
                    <a:gd name="T19" fmla="*/ 14 h 186"/>
                    <a:gd name="T20" fmla="*/ 238 w 272"/>
                    <a:gd name="T21" fmla="*/ 6 h 186"/>
                    <a:gd name="T22" fmla="*/ 262 w 272"/>
                    <a:gd name="T23" fmla="*/ 6 h 186"/>
                    <a:gd name="T24" fmla="*/ 268 w 272"/>
                    <a:gd name="T25" fmla="*/ 22 h 186"/>
                    <a:gd name="T26" fmla="*/ 268 w 272"/>
                    <a:gd name="T27" fmla="*/ 52 h 186"/>
                    <a:gd name="T28" fmla="*/ 272 w 272"/>
                    <a:gd name="T29" fmla="*/ 82 h 186"/>
                    <a:gd name="T30" fmla="*/ 262 w 272"/>
                    <a:gd name="T31" fmla="*/ 112 h 186"/>
                    <a:gd name="T32" fmla="*/ 250 w 272"/>
                    <a:gd name="T33" fmla="*/ 150 h 186"/>
                    <a:gd name="T34" fmla="*/ 220 w 272"/>
                    <a:gd name="T35" fmla="*/ 172 h 186"/>
                    <a:gd name="T36" fmla="*/ 204 w 272"/>
                    <a:gd name="T37" fmla="*/ 186 h 186"/>
                    <a:gd name="T38" fmla="*/ 180 w 272"/>
                    <a:gd name="T39" fmla="*/ 178 h 186"/>
                    <a:gd name="T40" fmla="*/ 204 w 272"/>
                    <a:gd name="T41" fmla="*/ 156 h 186"/>
                    <a:gd name="T42" fmla="*/ 198 w 272"/>
                    <a:gd name="T43" fmla="*/ 134 h 186"/>
                    <a:gd name="T44" fmla="*/ 174 w 272"/>
                    <a:gd name="T45" fmla="*/ 134 h 186"/>
                    <a:gd name="T46" fmla="*/ 152 w 272"/>
                    <a:gd name="T47" fmla="*/ 112 h 186"/>
                    <a:gd name="T48" fmla="*/ 128 w 272"/>
                    <a:gd name="T49" fmla="*/ 98 h 186"/>
                    <a:gd name="T50" fmla="*/ 100 w 272"/>
                    <a:gd name="T51" fmla="*/ 88 h 186"/>
                    <a:gd name="T52" fmla="*/ 76 w 272"/>
                    <a:gd name="T53" fmla="*/ 76 h 186"/>
                    <a:gd name="T54" fmla="*/ 46 w 272"/>
                    <a:gd name="T55" fmla="*/ 68 h 186"/>
                    <a:gd name="T56" fmla="*/ 22 w 272"/>
                    <a:gd name="T57" fmla="*/ 68 h 186"/>
                    <a:gd name="T58" fmla="*/ 0 w 272"/>
                    <a:gd name="T59" fmla="*/ 52 h 186"/>
                    <a:gd name="T60" fmla="*/ 6 w 272"/>
                    <a:gd name="T61" fmla="*/ 22 h 186"/>
                    <a:gd name="T62" fmla="*/ 6 w 272"/>
                    <a:gd name="T63" fmla="*/ 14 h 18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72"/>
                    <a:gd name="T97" fmla="*/ 0 h 186"/>
                    <a:gd name="T98" fmla="*/ 272 w 272"/>
                    <a:gd name="T99" fmla="*/ 186 h 18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72" h="186">
                      <a:moveTo>
                        <a:pt x="6" y="14"/>
                      </a:moveTo>
                      <a:lnTo>
                        <a:pt x="18" y="14"/>
                      </a:lnTo>
                      <a:lnTo>
                        <a:pt x="30" y="14"/>
                      </a:lnTo>
                      <a:lnTo>
                        <a:pt x="40" y="22"/>
                      </a:lnTo>
                      <a:lnTo>
                        <a:pt x="52" y="30"/>
                      </a:lnTo>
                      <a:lnTo>
                        <a:pt x="64" y="30"/>
                      </a:lnTo>
                      <a:lnTo>
                        <a:pt x="76" y="22"/>
                      </a:lnTo>
                      <a:lnTo>
                        <a:pt x="88" y="22"/>
                      </a:lnTo>
                      <a:lnTo>
                        <a:pt x="98" y="22"/>
                      </a:lnTo>
                      <a:lnTo>
                        <a:pt x="110" y="30"/>
                      </a:lnTo>
                      <a:lnTo>
                        <a:pt x="116" y="30"/>
                      </a:lnTo>
                      <a:lnTo>
                        <a:pt x="128" y="36"/>
                      </a:lnTo>
                      <a:lnTo>
                        <a:pt x="138" y="36"/>
                      </a:lnTo>
                      <a:lnTo>
                        <a:pt x="152" y="30"/>
                      </a:lnTo>
                      <a:lnTo>
                        <a:pt x="152" y="14"/>
                      </a:lnTo>
                      <a:lnTo>
                        <a:pt x="162" y="14"/>
                      </a:lnTo>
                      <a:lnTo>
                        <a:pt x="174" y="6"/>
                      </a:lnTo>
                      <a:lnTo>
                        <a:pt x="186" y="0"/>
                      </a:lnTo>
                      <a:lnTo>
                        <a:pt x="198" y="6"/>
                      </a:lnTo>
                      <a:lnTo>
                        <a:pt x="214" y="14"/>
                      </a:lnTo>
                      <a:lnTo>
                        <a:pt x="232" y="14"/>
                      </a:lnTo>
                      <a:lnTo>
                        <a:pt x="238" y="6"/>
                      </a:lnTo>
                      <a:lnTo>
                        <a:pt x="250" y="0"/>
                      </a:lnTo>
                      <a:lnTo>
                        <a:pt x="262" y="6"/>
                      </a:lnTo>
                      <a:lnTo>
                        <a:pt x="262" y="8"/>
                      </a:lnTo>
                      <a:lnTo>
                        <a:pt x="268" y="22"/>
                      </a:lnTo>
                      <a:lnTo>
                        <a:pt x="272" y="36"/>
                      </a:lnTo>
                      <a:lnTo>
                        <a:pt x="268" y="52"/>
                      </a:lnTo>
                      <a:lnTo>
                        <a:pt x="272" y="68"/>
                      </a:lnTo>
                      <a:lnTo>
                        <a:pt x="272" y="82"/>
                      </a:lnTo>
                      <a:lnTo>
                        <a:pt x="268" y="98"/>
                      </a:lnTo>
                      <a:lnTo>
                        <a:pt x="262" y="112"/>
                      </a:lnTo>
                      <a:lnTo>
                        <a:pt x="262" y="126"/>
                      </a:lnTo>
                      <a:lnTo>
                        <a:pt x="250" y="150"/>
                      </a:lnTo>
                      <a:lnTo>
                        <a:pt x="238" y="156"/>
                      </a:lnTo>
                      <a:lnTo>
                        <a:pt x="220" y="172"/>
                      </a:lnTo>
                      <a:lnTo>
                        <a:pt x="220" y="174"/>
                      </a:lnTo>
                      <a:lnTo>
                        <a:pt x="204" y="186"/>
                      </a:lnTo>
                      <a:lnTo>
                        <a:pt x="192" y="186"/>
                      </a:lnTo>
                      <a:lnTo>
                        <a:pt x="180" y="178"/>
                      </a:lnTo>
                      <a:lnTo>
                        <a:pt x="192" y="172"/>
                      </a:lnTo>
                      <a:lnTo>
                        <a:pt x="204" y="156"/>
                      </a:lnTo>
                      <a:lnTo>
                        <a:pt x="210" y="142"/>
                      </a:lnTo>
                      <a:lnTo>
                        <a:pt x="198" y="134"/>
                      </a:lnTo>
                      <a:lnTo>
                        <a:pt x="186" y="142"/>
                      </a:lnTo>
                      <a:lnTo>
                        <a:pt x="174" y="134"/>
                      </a:lnTo>
                      <a:lnTo>
                        <a:pt x="162" y="120"/>
                      </a:lnTo>
                      <a:lnTo>
                        <a:pt x="152" y="112"/>
                      </a:lnTo>
                      <a:lnTo>
                        <a:pt x="140" y="104"/>
                      </a:lnTo>
                      <a:lnTo>
                        <a:pt x="128" y="98"/>
                      </a:lnTo>
                      <a:lnTo>
                        <a:pt x="112" y="88"/>
                      </a:lnTo>
                      <a:lnTo>
                        <a:pt x="100" y="88"/>
                      </a:lnTo>
                      <a:lnTo>
                        <a:pt x="88" y="82"/>
                      </a:lnTo>
                      <a:lnTo>
                        <a:pt x="76" y="76"/>
                      </a:lnTo>
                      <a:lnTo>
                        <a:pt x="64" y="68"/>
                      </a:lnTo>
                      <a:lnTo>
                        <a:pt x="46" y="68"/>
                      </a:lnTo>
                      <a:lnTo>
                        <a:pt x="36" y="68"/>
                      </a:lnTo>
                      <a:lnTo>
                        <a:pt x="22" y="68"/>
                      </a:lnTo>
                      <a:lnTo>
                        <a:pt x="12" y="60"/>
                      </a:lnTo>
                      <a:lnTo>
                        <a:pt x="0" y="52"/>
                      </a:lnTo>
                      <a:lnTo>
                        <a:pt x="6" y="36"/>
                      </a:lnTo>
                      <a:lnTo>
                        <a:pt x="6" y="22"/>
                      </a:lnTo>
                      <a:lnTo>
                        <a:pt x="8" y="14"/>
                      </a:lnTo>
                      <a:lnTo>
                        <a:pt x="6" y="14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005" name="Freeform 137"/>
                <p:cNvSpPr>
                  <a:spLocks noChangeAspect="1"/>
                </p:cNvSpPr>
                <p:nvPr/>
              </p:nvSpPr>
              <p:spPr bwMode="auto">
                <a:xfrm>
                  <a:off x="2744" y="3280"/>
                  <a:ext cx="272" cy="186"/>
                </a:xfrm>
                <a:custGeom>
                  <a:avLst/>
                  <a:gdLst>
                    <a:gd name="T0" fmla="*/ 18 w 272"/>
                    <a:gd name="T1" fmla="*/ 14 h 186"/>
                    <a:gd name="T2" fmla="*/ 40 w 272"/>
                    <a:gd name="T3" fmla="*/ 22 h 186"/>
                    <a:gd name="T4" fmla="*/ 64 w 272"/>
                    <a:gd name="T5" fmla="*/ 30 h 186"/>
                    <a:gd name="T6" fmla="*/ 88 w 272"/>
                    <a:gd name="T7" fmla="*/ 22 h 186"/>
                    <a:gd name="T8" fmla="*/ 110 w 272"/>
                    <a:gd name="T9" fmla="*/ 30 h 186"/>
                    <a:gd name="T10" fmla="*/ 128 w 272"/>
                    <a:gd name="T11" fmla="*/ 36 h 186"/>
                    <a:gd name="T12" fmla="*/ 152 w 272"/>
                    <a:gd name="T13" fmla="*/ 30 h 186"/>
                    <a:gd name="T14" fmla="*/ 162 w 272"/>
                    <a:gd name="T15" fmla="*/ 14 h 186"/>
                    <a:gd name="T16" fmla="*/ 186 w 272"/>
                    <a:gd name="T17" fmla="*/ 0 h 186"/>
                    <a:gd name="T18" fmla="*/ 214 w 272"/>
                    <a:gd name="T19" fmla="*/ 14 h 186"/>
                    <a:gd name="T20" fmla="*/ 238 w 272"/>
                    <a:gd name="T21" fmla="*/ 6 h 186"/>
                    <a:gd name="T22" fmla="*/ 262 w 272"/>
                    <a:gd name="T23" fmla="*/ 6 h 186"/>
                    <a:gd name="T24" fmla="*/ 268 w 272"/>
                    <a:gd name="T25" fmla="*/ 22 h 186"/>
                    <a:gd name="T26" fmla="*/ 268 w 272"/>
                    <a:gd name="T27" fmla="*/ 52 h 186"/>
                    <a:gd name="T28" fmla="*/ 272 w 272"/>
                    <a:gd name="T29" fmla="*/ 82 h 186"/>
                    <a:gd name="T30" fmla="*/ 262 w 272"/>
                    <a:gd name="T31" fmla="*/ 112 h 186"/>
                    <a:gd name="T32" fmla="*/ 250 w 272"/>
                    <a:gd name="T33" fmla="*/ 150 h 186"/>
                    <a:gd name="T34" fmla="*/ 220 w 272"/>
                    <a:gd name="T35" fmla="*/ 172 h 186"/>
                    <a:gd name="T36" fmla="*/ 204 w 272"/>
                    <a:gd name="T37" fmla="*/ 186 h 186"/>
                    <a:gd name="T38" fmla="*/ 180 w 272"/>
                    <a:gd name="T39" fmla="*/ 178 h 186"/>
                    <a:gd name="T40" fmla="*/ 204 w 272"/>
                    <a:gd name="T41" fmla="*/ 156 h 186"/>
                    <a:gd name="T42" fmla="*/ 198 w 272"/>
                    <a:gd name="T43" fmla="*/ 134 h 186"/>
                    <a:gd name="T44" fmla="*/ 174 w 272"/>
                    <a:gd name="T45" fmla="*/ 134 h 186"/>
                    <a:gd name="T46" fmla="*/ 152 w 272"/>
                    <a:gd name="T47" fmla="*/ 112 h 186"/>
                    <a:gd name="T48" fmla="*/ 128 w 272"/>
                    <a:gd name="T49" fmla="*/ 98 h 186"/>
                    <a:gd name="T50" fmla="*/ 100 w 272"/>
                    <a:gd name="T51" fmla="*/ 88 h 186"/>
                    <a:gd name="T52" fmla="*/ 76 w 272"/>
                    <a:gd name="T53" fmla="*/ 76 h 186"/>
                    <a:gd name="T54" fmla="*/ 46 w 272"/>
                    <a:gd name="T55" fmla="*/ 68 h 186"/>
                    <a:gd name="T56" fmla="*/ 22 w 272"/>
                    <a:gd name="T57" fmla="*/ 68 h 186"/>
                    <a:gd name="T58" fmla="*/ 0 w 272"/>
                    <a:gd name="T59" fmla="*/ 52 h 186"/>
                    <a:gd name="T60" fmla="*/ 6 w 272"/>
                    <a:gd name="T61" fmla="*/ 22 h 186"/>
                    <a:gd name="T62" fmla="*/ 6 w 272"/>
                    <a:gd name="T63" fmla="*/ 14 h 18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72"/>
                    <a:gd name="T97" fmla="*/ 0 h 186"/>
                    <a:gd name="T98" fmla="*/ 272 w 272"/>
                    <a:gd name="T99" fmla="*/ 186 h 18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72" h="186">
                      <a:moveTo>
                        <a:pt x="6" y="14"/>
                      </a:moveTo>
                      <a:lnTo>
                        <a:pt x="18" y="14"/>
                      </a:lnTo>
                      <a:lnTo>
                        <a:pt x="30" y="14"/>
                      </a:lnTo>
                      <a:lnTo>
                        <a:pt x="40" y="22"/>
                      </a:lnTo>
                      <a:lnTo>
                        <a:pt x="52" y="30"/>
                      </a:lnTo>
                      <a:lnTo>
                        <a:pt x="64" y="30"/>
                      </a:lnTo>
                      <a:lnTo>
                        <a:pt x="76" y="22"/>
                      </a:lnTo>
                      <a:lnTo>
                        <a:pt x="88" y="22"/>
                      </a:lnTo>
                      <a:lnTo>
                        <a:pt x="98" y="22"/>
                      </a:lnTo>
                      <a:lnTo>
                        <a:pt x="110" y="30"/>
                      </a:lnTo>
                      <a:lnTo>
                        <a:pt x="116" y="30"/>
                      </a:lnTo>
                      <a:lnTo>
                        <a:pt x="128" y="36"/>
                      </a:lnTo>
                      <a:lnTo>
                        <a:pt x="138" y="36"/>
                      </a:lnTo>
                      <a:lnTo>
                        <a:pt x="152" y="30"/>
                      </a:lnTo>
                      <a:lnTo>
                        <a:pt x="152" y="14"/>
                      </a:lnTo>
                      <a:lnTo>
                        <a:pt x="162" y="14"/>
                      </a:lnTo>
                      <a:lnTo>
                        <a:pt x="174" y="6"/>
                      </a:lnTo>
                      <a:lnTo>
                        <a:pt x="186" y="0"/>
                      </a:lnTo>
                      <a:lnTo>
                        <a:pt x="198" y="6"/>
                      </a:lnTo>
                      <a:lnTo>
                        <a:pt x="214" y="14"/>
                      </a:lnTo>
                      <a:lnTo>
                        <a:pt x="232" y="14"/>
                      </a:lnTo>
                      <a:lnTo>
                        <a:pt x="238" y="6"/>
                      </a:lnTo>
                      <a:lnTo>
                        <a:pt x="250" y="0"/>
                      </a:lnTo>
                      <a:lnTo>
                        <a:pt x="262" y="6"/>
                      </a:lnTo>
                      <a:lnTo>
                        <a:pt x="262" y="8"/>
                      </a:lnTo>
                      <a:lnTo>
                        <a:pt x="268" y="22"/>
                      </a:lnTo>
                      <a:lnTo>
                        <a:pt x="272" y="36"/>
                      </a:lnTo>
                      <a:lnTo>
                        <a:pt x="268" y="52"/>
                      </a:lnTo>
                      <a:lnTo>
                        <a:pt x="272" y="68"/>
                      </a:lnTo>
                      <a:lnTo>
                        <a:pt x="272" y="82"/>
                      </a:lnTo>
                      <a:lnTo>
                        <a:pt x="268" y="98"/>
                      </a:lnTo>
                      <a:lnTo>
                        <a:pt x="262" y="112"/>
                      </a:lnTo>
                      <a:lnTo>
                        <a:pt x="262" y="126"/>
                      </a:lnTo>
                      <a:lnTo>
                        <a:pt x="250" y="150"/>
                      </a:lnTo>
                      <a:lnTo>
                        <a:pt x="238" y="156"/>
                      </a:lnTo>
                      <a:lnTo>
                        <a:pt x="220" y="172"/>
                      </a:lnTo>
                      <a:lnTo>
                        <a:pt x="220" y="174"/>
                      </a:lnTo>
                      <a:lnTo>
                        <a:pt x="204" y="186"/>
                      </a:lnTo>
                      <a:lnTo>
                        <a:pt x="192" y="186"/>
                      </a:lnTo>
                      <a:lnTo>
                        <a:pt x="180" y="178"/>
                      </a:lnTo>
                      <a:lnTo>
                        <a:pt x="192" y="172"/>
                      </a:lnTo>
                      <a:lnTo>
                        <a:pt x="204" y="156"/>
                      </a:lnTo>
                      <a:lnTo>
                        <a:pt x="210" y="142"/>
                      </a:lnTo>
                      <a:lnTo>
                        <a:pt x="198" y="134"/>
                      </a:lnTo>
                      <a:lnTo>
                        <a:pt x="186" y="142"/>
                      </a:lnTo>
                      <a:lnTo>
                        <a:pt x="174" y="134"/>
                      </a:lnTo>
                      <a:lnTo>
                        <a:pt x="162" y="120"/>
                      </a:lnTo>
                      <a:lnTo>
                        <a:pt x="152" y="112"/>
                      </a:lnTo>
                      <a:lnTo>
                        <a:pt x="140" y="104"/>
                      </a:lnTo>
                      <a:lnTo>
                        <a:pt x="128" y="98"/>
                      </a:lnTo>
                      <a:lnTo>
                        <a:pt x="112" y="88"/>
                      </a:lnTo>
                      <a:lnTo>
                        <a:pt x="100" y="88"/>
                      </a:lnTo>
                      <a:lnTo>
                        <a:pt x="88" y="82"/>
                      </a:lnTo>
                      <a:lnTo>
                        <a:pt x="76" y="76"/>
                      </a:lnTo>
                      <a:lnTo>
                        <a:pt x="64" y="68"/>
                      </a:lnTo>
                      <a:lnTo>
                        <a:pt x="46" y="68"/>
                      </a:lnTo>
                      <a:lnTo>
                        <a:pt x="36" y="68"/>
                      </a:lnTo>
                      <a:lnTo>
                        <a:pt x="22" y="68"/>
                      </a:lnTo>
                      <a:lnTo>
                        <a:pt x="12" y="60"/>
                      </a:lnTo>
                      <a:lnTo>
                        <a:pt x="0" y="52"/>
                      </a:lnTo>
                      <a:lnTo>
                        <a:pt x="6" y="36"/>
                      </a:lnTo>
                      <a:lnTo>
                        <a:pt x="6" y="22"/>
                      </a:lnTo>
                      <a:lnTo>
                        <a:pt x="8" y="14"/>
                      </a:lnTo>
                      <a:lnTo>
                        <a:pt x="6" y="14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35993" name="Group 138"/>
            <p:cNvGrpSpPr>
              <a:grpSpLocks noChangeAspect="1"/>
            </p:cNvGrpSpPr>
            <p:nvPr/>
          </p:nvGrpSpPr>
          <p:grpSpPr bwMode="auto">
            <a:xfrm>
              <a:off x="2634" y="3172"/>
              <a:ext cx="451" cy="418"/>
              <a:chOff x="2558" y="3326"/>
              <a:chExt cx="410" cy="380"/>
            </a:xfrm>
          </p:grpSpPr>
          <p:sp>
            <p:nvSpPr>
              <p:cNvPr id="35994" name="Freeform 139"/>
              <p:cNvSpPr>
                <a:spLocks noChangeAspect="1"/>
              </p:cNvSpPr>
              <p:nvPr/>
            </p:nvSpPr>
            <p:spPr bwMode="auto">
              <a:xfrm>
                <a:off x="2558" y="3326"/>
                <a:ext cx="400" cy="370"/>
              </a:xfrm>
              <a:custGeom>
                <a:avLst/>
                <a:gdLst>
                  <a:gd name="T0" fmla="*/ 384 w 400"/>
                  <a:gd name="T1" fmla="*/ 134 h 370"/>
                  <a:gd name="T2" fmla="*/ 362 w 400"/>
                  <a:gd name="T3" fmla="*/ 126 h 370"/>
                  <a:gd name="T4" fmla="*/ 384 w 400"/>
                  <a:gd name="T5" fmla="*/ 104 h 370"/>
                  <a:gd name="T6" fmla="*/ 378 w 400"/>
                  <a:gd name="T7" fmla="*/ 82 h 370"/>
                  <a:gd name="T8" fmla="*/ 356 w 400"/>
                  <a:gd name="T9" fmla="*/ 82 h 370"/>
                  <a:gd name="T10" fmla="*/ 332 w 400"/>
                  <a:gd name="T11" fmla="*/ 60 h 370"/>
                  <a:gd name="T12" fmla="*/ 310 w 400"/>
                  <a:gd name="T13" fmla="*/ 44 h 370"/>
                  <a:gd name="T14" fmla="*/ 280 w 400"/>
                  <a:gd name="T15" fmla="*/ 36 h 370"/>
                  <a:gd name="T16" fmla="*/ 256 w 400"/>
                  <a:gd name="T17" fmla="*/ 22 h 370"/>
                  <a:gd name="T18" fmla="*/ 228 w 400"/>
                  <a:gd name="T19" fmla="*/ 14 h 370"/>
                  <a:gd name="T20" fmla="*/ 204 w 400"/>
                  <a:gd name="T21" fmla="*/ 14 h 370"/>
                  <a:gd name="T22" fmla="*/ 180 w 400"/>
                  <a:gd name="T23" fmla="*/ 0 h 370"/>
                  <a:gd name="T24" fmla="*/ 164 w 400"/>
                  <a:gd name="T25" fmla="*/ 14 h 370"/>
                  <a:gd name="T26" fmla="*/ 140 w 400"/>
                  <a:gd name="T27" fmla="*/ 22 h 370"/>
                  <a:gd name="T28" fmla="*/ 118 w 400"/>
                  <a:gd name="T29" fmla="*/ 44 h 370"/>
                  <a:gd name="T30" fmla="*/ 94 w 400"/>
                  <a:gd name="T31" fmla="*/ 66 h 370"/>
                  <a:gd name="T32" fmla="*/ 70 w 400"/>
                  <a:gd name="T33" fmla="*/ 96 h 370"/>
                  <a:gd name="T34" fmla="*/ 48 w 400"/>
                  <a:gd name="T35" fmla="*/ 126 h 370"/>
                  <a:gd name="T36" fmla="*/ 18 w 400"/>
                  <a:gd name="T37" fmla="*/ 164 h 370"/>
                  <a:gd name="T38" fmla="*/ 0 w 400"/>
                  <a:gd name="T39" fmla="*/ 192 h 370"/>
                  <a:gd name="T40" fmla="*/ 24 w 400"/>
                  <a:gd name="T41" fmla="*/ 186 h 370"/>
                  <a:gd name="T42" fmla="*/ 54 w 400"/>
                  <a:gd name="T43" fmla="*/ 186 h 370"/>
                  <a:gd name="T44" fmla="*/ 76 w 400"/>
                  <a:gd name="T45" fmla="*/ 216 h 370"/>
                  <a:gd name="T46" fmla="*/ 100 w 400"/>
                  <a:gd name="T47" fmla="*/ 222 h 370"/>
                  <a:gd name="T48" fmla="*/ 122 w 400"/>
                  <a:gd name="T49" fmla="*/ 238 h 370"/>
                  <a:gd name="T50" fmla="*/ 144 w 400"/>
                  <a:gd name="T51" fmla="*/ 252 h 370"/>
                  <a:gd name="T52" fmla="*/ 168 w 400"/>
                  <a:gd name="T53" fmla="*/ 268 h 370"/>
                  <a:gd name="T54" fmla="*/ 192 w 400"/>
                  <a:gd name="T55" fmla="*/ 296 h 370"/>
                  <a:gd name="T56" fmla="*/ 216 w 400"/>
                  <a:gd name="T57" fmla="*/ 318 h 370"/>
                  <a:gd name="T58" fmla="*/ 210 w 400"/>
                  <a:gd name="T59" fmla="*/ 342 h 370"/>
                  <a:gd name="T60" fmla="*/ 204 w 400"/>
                  <a:gd name="T61" fmla="*/ 370 h 370"/>
                  <a:gd name="T62" fmla="*/ 228 w 400"/>
                  <a:gd name="T63" fmla="*/ 362 h 370"/>
                  <a:gd name="T64" fmla="*/ 250 w 400"/>
                  <a:gd name="T65" fmla="*/ 342 h 370"/>
                  <a:gd name="T66" fmla="*/ 262 w 400"/>
                  <a:gd name="T67" fmla="*/ 310 h 370"/>
                  <a:gd name="T68" fmla="*/ 280 w 400"/>
                  <a:gd name="T69" fmla="*/ 290 h 370"/>
                  <a:gd name="T70" fmla="*/ 304 w 400"/>
                  <a:gd name="T71" fmla="*/ 268 h 370"/>
                  <a:gd name="T72" fmla="*/ 326 w 400"/>
                  <a:gd name="T73" fmla="*/ 244 h 370"/>
                  <a:gd name="T74" fmla="*/ 350 w 400"/>
                  <a:gd name="T75" fmla="*/ 222 h 370"/>
                  <a:gd name="T76" fmla="*/ 362 w 400"/>
                  <a:gd name="T77" fmla="*/ 186 h 370"/>
                  <a:gd name="T78" fmla="*/ 384 w 400"/>
                  <a:gd name="T79" fmla="*/ 148 h 370"/>
                  <a:gd name="T80" fmla="*/ 400 w 400"/>
                  <a:gd name="T81" fmla="*/ 120 h 3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0"/>
                  <a:gd name="T124" fmla="*/ 0 h 370"/>
                  <a:gd name="T125" fmla="*/ 400 w 400"/>
                  <a:gd name="T126" fmla="*/ 370 h 3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0" h="370">
                    <a:moveTo>
                      <a:pt x="400" y="120"/>
                    </a:moveTo>
                    <a:lnTo>
                      <a:pt x="384" y="134"/>
                    </a:lnTo>
                    <a:lnTo>
                      <a:pt x="372" y="134"/>
                    </a:lnTo>
                    <a:lnTo>
                      <a:pt x="362" y="126"/>
                    </a:lnTo>
                    <a:lnTo>
                      <a:pt x="372" y="118"/>
                    </a:lnTo>
                    <a:lnTo>
                      <a:pt x="384" y="104"/>
                    </a:lnTo>
                    <a:lnTo>
                      <a:pt x="390" y="88"/>
                    </a:lnTo>
                    <a:lnTo>
                      <a:pt x="378" y="82"/>
                    </a:lnTo>
                    <a:lnTo>
                      <a:pt x="366" y="88"/>
                    </a:lnTo>
                    <a:lnTo>
                      <a:pt x="356" y="82"/>
                    </a:lnTo>
                    <a:lnTo>
                      <a:pt x="344" y="66"/>
                    </a:lnTo>
                    <a:lnTo>
                      <a:pt x="332" y="60"/>
                    </a:lnTo>
                    <a:lnTo>
                      <a:pt x="320" y="52"/>
                    </a:lnTo>
                    <a:lnTo>
                      <a:pt x="310" y="44"/>
                    </a:lnTo>
                    <a:lnTo>
                      <a:pt x="292" y="36"/>
                    </a:lnTo>
                    <a:lnTo>
                      <a:pt x="280" y="36"/>
                    </a:lnTo>
                    <a:lnTo>
                      <a:pt x="268" y="30"/>
                    </a:lnTo>
                    <a:lnTo>
                      <a:pt x="256" y="22"/>
                    </a:lnTo>
                    <a:lnTo>
                      <a:pt x="244" y="14"/>
                    </a:lnTo>
                    <a:lnTo>
                      <a:pt x="228" y="14"/>
                    </a:lnTo>
                    <a:lnTo>
                      <a:pt x="216" y="14"/>
                    </a:lnTo>
                    <a:lnTo>
                      <a:pt x="204" y="14"/>
                    </a:lnTo>
                    <a:lnTo>
                      <a:pt x="192" y="6"/>
                    </a:lnTo>
                    <a:lnTo>
                      <a:pt x="180" y="0"/>
                    </a:lnTo>
                    <a:lnTo>
                      <a:pt x="176" y="6"/>
                    </a:lnTo>
                    <a:lnTo>
                      <a:pt x="164" y="14"/>
                    </a:lnTo>
                    <a:lnTo>
                      <a:pt x="152" y="14"/>
                    </a:lnTo>
                    <a:lnTo>
                      <a:pt x="140" y="22"/>
                    </a:lnTo>
                    <a:lnTo>
                      <a:pt x="128" y="36"/>
                    </a:lnTo>
                    <a:lnTo>
                      <a:pt x="118" y="44"/>
                    </a:lnTo>
                    <a:lnTo>
                      <a:pt x="104" y="60"/>
                    </a:lnTo>
                    <a:lnTo>
                      <a:pt x="94" y="66"/>
                    </a:lnTo>
                    <a:lnTo>
                      <a:pt x="82" y="82"/>
                    </a:lnTo>
                    <a:lnTo>
                      <a:pt x="70" y="96"/>
                    </a:lnTo>
                    <a:lnTo>
                      <a:pt x="58" y="110"/>
                    </a:lnTo>
                    <a:lnTo>
                      <a:pt x="48" y="126"/>
                    </a:lnTo>
                    <a:lnTo>
                      <a:pt x="34" y="140"/>
                    </a:lnTo>
                    <a:lnTo>
                      <a:pt x="18" y="164"/>
                    </a:lnTo>
                    <a:lnTo>
                      <a:pt x="6" y="178"/>
                    </a:lnTo>
                    <a:lnTo>
                      <a:pt x="0" y="192"/>
                    </a:lnTo>
                    <a:lnTo>
                      <a:pt x="12" y="192"/>
                    </a:lnTo>
                    <a:lnTo>
                      <a:pt x="24" y="186"/>
                    </a:lnTo>
                    <a:lnTo>
                      <a:pt x="34" y="178"/>
                    </a:lnTo>
                    <a:lnTo>
                      <a:pt x="54" y="186"/>
                    </a:lnTo>
                    <a:lnTo>
                      <a:pt x="64" y="192"/>
                    </a:lnTo>
                    <a:lnTo>
                      <a:pt x="76" y="216"/>
                    </a:lnTo>
                    <a:lnTo>
                      <a:pt x="88" y="222"/>
                    </a:lnTo>
                    <a:lnTo>
                      <a:pt x="100" y="222"/>
                    </a:lnTo>
                    <a:lnTo>
                      <a:pt x="110" y="230"/>
                    </a:lnTo>
                    <a:lnTo>
                      <a:pt x="122" y="238"/>
                    </a:lnTo>
                    <a:lnTo>
                      <a:pt x="134" y="244"/>
                    </a:lnTo>
                    <a:lnTo>
                      <a:pt x="144" y="252"/>
                    </a:lnTo>
                    <a:lnTo>
                      <a:pt x="158" y="260"/>
                    </a:lnTo>
                    <a:lnTo>
                      <a:pt x="168" y="268"/>
                    </a:lnTo>
                    <a:lnTo>
                      <a:pt x="180" y="282"/>
                    </a:lnTo>
                    <a:lnTo>
                      <a:pt x="192" y="296"/>
                    </a:lnTo>
                    <a:lnTo>
                      <a:pt x="204" y="304"/>
                    </a:lnTo>
                    <a:lnTo>
                      <a:pt x="216" y="318"/>
                    </a:lnTo>
                    <a:lnTo>
                      <a:pt x="222" y="334"/>
                    </a:lnTo>
                    <a:lnTo>
                      <a:pt x="210" y="342"/>
                    </a:lnTo>
                    <a:lnTo>
                      <a:pt x="204" y="356"/>
                    </a:lnTo>
                    <a:lnTo>
                      <a:pt x="204" y="370"/>
                    </a:lnTo>
                    <a:lnTo>
                      <a:pt x="216" y="370"/>
                    </a:lnTo>
                    <a:lnTo>
                      <a:pt x="228" y="362"/>
                    </a:lnTo>
                    <a:lnTo>
                      <a:pt x="240" y="356"/>
                    </a:lnTo>
                    <a:lnTo>
                      <a:pt x="250" y="342"/>
                    </a:lnTo>
                    <a:lnTo>
                      <a:pt x="256" y="326"/>
                    </a:lnTo>
                    <a:lnTo>
                      <a:pt x="262" y="310"/>
                    </a:lnTo>
                    <a:lnTo>
                      <a:pt x="268" y="296"/>
                    </a:lnTo>
                    <a:lnTo>
                      <a:pt x="280" y="290"/>
                    </a:lnTo>
                    <a:lnTo>
                      <a:pt x="292" y="274"/>
                    </a:lnTo>
                    <a:lnTo>
                      <a:pt x="304" y="268"/>
                    </a:lnTo>
                    <a:lnTo>
                      <a:pt x="314" y="260"/>
                    </a:lnTo>
                    <a:lnTo>
                      <a:pt x="326" y="244"/>
                    </a:lnTo>
                    <a:lnTo>
                      <a:pt x="338" y="238"/>
                    </a:lnTo>
                    <a:lnTo>
                      <a:pt x="350" y="222"/>
                    </a:lnTo>
                    <a:lnTo>
                      <a:pt x="356" y="208"/>
                    </a:lnTo>
                    <a:lnTo>
                      <a:pt x="362" y="186"/>
                    </a:lnTo>
                    <a:lnTo>
                      <a:pt x="366" y="170"/>
                    </a:lnTo>
                    <a:lnTo>
                      <a:pt x="384" y="148"/>
                    </a:lnTo>
                    <a:lnTo>
                      <a:pt x="396" y="134"/>
                    </a:lnTo>
                    <a:lnTo>
                      <a:pt x="400" y="12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95" name="Freeform 140"/>
              <p:cNvSpPr>
                <a:spLocks noChangeAspect="1"/>
              </p:cNvSpPr>
              <p:nvPr/>
            </p:nvSpPr>
            <p:spPr bwMode="auto">
              <a:xfrm>
                <a:off x="2568" y="3336"/>
                <a:ext cx="400" cy="370"/>
              </a:xfrm>
              <a:custGeom>
                <a:avLst/>
                <a:gdLst>
                  <a:gd name="T0" fmla="*/ 384 w 400"/>
                  <a:gd name="T1" fmla="*/ 134 h 370"/>
                  <a:gd name="T2" fmla="*/ 360 w 400"/>
                  <a:gd name="T3" fmla="*/ 126 h 370"/>
                  <a:gd name="T4" fmla="*/ 384 w 400"/>
                  <a:gd name="T5" fmla="*/ 104 h 370"/>
                  <a:gd name="T6" fmla="*/ 378 w 400"/>
                  <a:gd name="T7" fmla="*/ 82 h 370"/>
                  <a:gd name="T8" fmla="*/ 354 w 400"/>
                  <a:gd name="T9" fmla="*/ 82 h 370"/>
                  <a:gd name="T10" fmla="*/ 332 w 400"/>
                  <a:gd name="T11" fmla="*/ 60 h 370"/>
                  <a:gd name="T12" fmla="*/ 308 w 400"/>
                  <a:gd name="T13" fmla="*/ 44 h 370"/>
                  <a:gd name="T14" fmla="*/ 278 w 400"/>
                  <a:gd name="T15" fmla="*/ 36 h 370"/>
                  <a:gd name="T16" fmla="*/ 256 w 400"/>
                  <a:gd name="T17" fmla="*/ 22 h 370"/>
                  <a:gd name="T18" fmla="*/ 226 w 400"/>
                  <a:gd name="T19" fmla="*/ 14 h 370"/>
                  <a:gd name="T20" fmla="*/ 204 w 400"/>
                  <a:gd name="T21" fmla="*/ 14 h 370"/>
                  <a:gd name="T22" fmla="*/ 180 w 400"/>
                  <a:gd name="T23" fmla="*/ 0 h 370"/>
                  <a:gd name="T24" fmla="*/ 164 w 400"/>
                  <a:gd name="T25" fmla="*/ 14 h 370"/>
                  <a:gd name="T26" fmla="*/ 140 w 400"/>
                  <a:gd name="T27" fmla="*/ 22 h 370"/>
                  <a:gd name="T28" fmla="*/ 116 w 400"/>
                  <a:gd name="T29" fmla="*/ 44 h 370"/>
                  <a:gd name="T30" fmla="*/ 92 w 400"/>
                  <a:gd name="T31" fmla="*/ 66 h 370"/>
                  <a:gd name="T32" fmla="*/ 70 w 400"/>
                  <a:gd name="T33" fmla="*/ 96 h 370"/>
                  <a:gd name="T34" fmla="*/ 48 w 400"/>
                  <a:gd name="T35" fmla="*/ 126 h 370"/>
                  <a:gd name="T36" fmla="*/ 18 w 400"/>
                  <a:gd name="T37" fmla="*/ 162 h 370"/>
                  <a:gd name="T38" fmla="*/ 0 w 400"/>
                  <a:gd name="T39" fmla="*/ 194 h 370"/>
                  <a:gd name="T40" fmla="*/ 24 w 400"/>
                  <a:gd name="T41" fmla="*/ 186 h 370"/>
                  <a:gd name="T42" fmla="*/ 52 w 400"/>
                  <a:gd name="T43" fmla="*/ 186 h 370"/>
                  <a:gd name="T44" fmla="*/ 76 w 400"/>
                  <a:gd name="T45" fmla="*/ 216 h 370"/>
                  <a:gd name="T46" fmla="*/ 100 w 400"/>
                  <a:gd name="T47" fmla="*/ 222 h 370"/>
                  <a:gd name="T48" fmla="*/ 122 w 400"/>
                  <a:gd name="T49" fmla="*/ 238 h 370"/>
                  <a:gd name="T50" fmla="*/ 144 w 400"/>
                  <a:gd name="T51" fmla="*/ 252 h 370"/>
                  <a:gd name="T52" fmla="*/ 168 w 400"/>
                  <a:gd name="T53" fmla="*/ 268 h 370"/>
                  <a:gd name="T54" fmla="*/ 192 w 400"/>
                  <a:gd name="T55" fmla="*/ 296 h 370"/>
                  <a:gd name="T56" fmla="*/ 216 w 400"/>
                  <a:gd name="T57" fmla="*/ 320 h 370"/>
                  <a:gd name="T58" fmla="*/ 210 w 400"/>
                  <a:gd name="T59" fmla="*/ 342 h 370"/>
                  <a:gd name="T60" fmla="*/ 204 w 400"/>
                  <a:gd name="T61" fmla="*/ 370 h 370"/>
                  <a:gd name="T62" fmla="*/ 226 w 400"/>
                  <a:gd name="T63" fmla="*/ 362 h 370"/>
                  <a:gd name="T64" fmla="*/ 250 w 400"/>
                  <a:gd name="T65" fmla="*/ 342 h 370"/>
                  <a:gd name="T66" fmla="*/ 262 w 400"/>
                  <a:gd name="T67" fmla="*/ 310 h 370"/>
                  <a:gd name="T68" fmla="*/ 278 w 400"/>
                  <a:gd name="T69" fmla="*/ 290 h 370"/>
                  <a:gd name="T70" fmla="*/ 304 w 400"/>
                  <a:gd name="T71" fmla="*/ 268 h 370"/>
                  <a:gd name="T72" fmla="*/ 326 w 400"/>
                  <a:gd name="T73" fmla="*/ 244 h 370"/>
                  <a:gd name="T74" fmla="*/ 348 w 400"/>
                  <a:gd name="T75" fmla="*/ 222 h 370"/>
                  <a:gd name="T76" fmla="*/ 360 w 400"/>
                  <a:gd name="T77" fmla="*/ 186 h 370"/>
                  <a:gd name="T78" fmla="*/ 384 w 400"/>
                  <a:gd name="T79" fmla="*/ 148 h 370"/>
                  <a:gd name="T80" fmla="*/ 400 w 400"/>
                  <a:gd name="T81" fmla="*/ 120 h 3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0"/>
                  <a:gd name="T124" fmla="*/ 0 h 370"/>
                  <a:gd name="T125" fmla="*/ 400 w 400"/>
                  <a:gd name="T126" fmla="*/ 370 h 3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0" h="370">
                    <a:moveTo>
                      <a:pt x="400" y="120"/>
                    </a:moveTo>
                    <a:lnTo>
                      <a:pt x="384" y="134"/>
                    </a:lnTo>
                    <a:lnTo>
                      <a:pt x="372" y="134"/>
                    </a:lnTo>
                    <a:lnTo>
                      <a:pt x="360" y="126"/>
                    </a:lnTo>
                    <a:lnTo>
                      <a:pt x="372" y="118"/>
                    </a:lnTo>
                    <a:lnTo>
                      <a:pt x="384" y="104"/>
                    </a:lnTo>
                    <a:lnTo>
                      <a:pt x="390" y="88"/>
                    </a:lnTo>
                    <a:lnTo>
                      <a:pt x="378" y="82"/>
                    </a:lnTo>
                    <a:lnTo>
                      <a:pt x="366" y="88"/>
                    </a:lnTo>
                    <a:lnTo>
                      <a:pt x="354" y="82"/>
                    </a:lnTo>
                    <a:lnTo>
                      <a:pt x="342" y="66"/>
                    </a:lnTo>
                    <a:lnTo>
                      <a:pt x="332" y="60"/>
                    </a:lnTo>
                    <a:lnTo>
                      <a:pt x="320" y="52"/>
                    </a:lnTo>
                    <a:lnTo>
                      <a:pt x="308" y="44"/>
                    </a:lnTo>
                    <a:lnTo>
                      <a:pt x="290" y="36"/>
                    </a:lnTo>
                    <a:lnTo>
                      <a:pt x="278" y="36"/>
                    </a:lnTo>
                    <a:lnTo>
                      <a:pt x="268" y="30"/>
                    </a:lnTo>
                    <a:lnTo>
                      <a:pt x="256" y="22"/>
                    </a:lnTo>
                    <a:lnTo>
                      <a:pt x="244" y="14"/>
                    </a:lnTo>
                    <a:lnTo>
                      <a:pt x="226" y="14"/>
                    </a:lnTo>
                    <a:lnTo>
                      <a:pt x="216" y="14"/>
                    </a:lnTo>
                    <a:lnTo>
                      <a:pt x="204" y="14"/>
                    </a:lnTo>
                    <a:lnTo>
                      <a:pt x="192" y="6"/>
                    </a:lnTo>
                    <a:lnTo>
                      <a:pt x="180" y="0"/>
                    </a:lnTo>
                    <a:lnTo>
                      <a:pt x="174" y="6"/>
                    </a:lnTo>
                    <a:lnTo>
                      <a:pt x="164" y="14"/>
                    </a:lnTo>
                    <a:lnTo>
                      <a:pt x="152" y="14"/>
                    </a:lnTo>
                    <a:lnTo>
                      <a:pt x="140" y="22"/>
                    </a:lnTo>
                    <a:lnTo>
                      <a:pt x="128" y="36"/>
                    </a:lnTo>
                    <a:lnTo>
                      <a:pt x="116" y="44"/>
                    </a:lnTo>
                    <a:lnTo>
                      <a:pt x="104" y="60"/>
                    </a:lnTo>
                    <a:lnTo>
                      <a:pt x="92" y="66"/>
                    </a:lnTo>
                    <a:lnTo>
                      <a:pt x="82" y="82"/>
                    </a:lnTo>
                    <a:lnTo>
                      <a:pt x="70" y="96"/>
                    </a:lnTo>
                    <a:lnTo>
                      <a:pt x="58" y="112"/>
                    </a:lnTo>
                    <a:lnTo>
                      <a:pt x="48" y="126"/>
                    </a:lnTo>
                    <a:lnTo>
                      <a:pt x="34" y="140"/>
                    </a:lnTo>
                    <a:lnTo>
                      <a:pt x="18" y="162"/>
                    </a:lnTo>
                    <a:lnTo>
                      <a:pt x="6" y="178"/>
                    </a:lnTo>
                    <a:lnTo>
                      <a:pt x="0" y="194"/>
                    </a:lnTo>
                    <a:lnTo>
                      <a:pt x="12" y="194"/>
                    </a:lnTo>
                    <a:lnTo>
                      <a:pt x="24" y="186"/>
                    </a:lnTo>
                    <a:lnTo>
                      <a:pt x="34" y="178"/>
                    </a:lnTo>
                    <a:lnTo>
                      <a:pt x="52" y="186"/>
                    </a:lnTo>
                    <a:lnTo>
                      <a:pt x="64" y="194"/>
                    </a:lnTo>
                    <a:lnTo>
                      <a:pt x="76" y="216"/>
                    </a:lnTo>
                    <a:lnTo>
                      <a:pt x="88" y="222"/>
                    </a:lnTo>
                    <a:lnTo>
                      <a:pt x="100" y="222"/>
                    </a:lnTo>
                    <a:lnTo>
                      <a:pt x="110" y="230"/>
                    </a:lnTo>
                    <a:lnTo>
                      <a:pt x="122" y="238"/>
                    </a:lnTo>
                    <a:lnTo>
                      <a:pt x="134" y="244"/>
                    </a:lnTo>
                    <a:lnTo>
                      <a:pt x="144" y="252"/>
                    </a:lnTo>
                    <a:lnTo>
                      <a:pt x="158" y="260"/>
                    </a:lnTo>
                    <a:lnTo>
                      <a:pt x="168" y="268"/>
                    </a:lnTo>
                    <a:lnTo>
                      <a:pt x="180" y="282"/>
                    </a:lnTo>
                    <a:lnTo>
                      <a:pt x="192" y="296"/>
                    </a:lnTo>
                    <a:lnTo>
                      <a:pt x="204" y="304"/>
                    </a:lnTo>
                    <a:lnTo>
                      <a:pt x="216" y="320"/>
                    </a:lnTo>
                    <a:lnTo>
                      <a:pt x="220" y="334"/>
                    </a:lnTo>
                    <a:lnTo>
                      <a:pt x="210" y="342"/>
                    </a:lnTo>
                    <a:lnTo>
                      <a:pt x="204" y="356"/>
                    </a:lnTo>
                    <a:lnTo>
                      <a:pt x="204" y="370"/>
                    </a:lnTo>
                    <a:lnTo>
                      <a:pt x="216" y="370"/>
                    </a:lnTo>
                    <a:lnTo>
                      <a:pt x="226" y="362"/>
                    </a:lnTo>
                    <a:lnTo>
                      <a:pt x="238" y="356"/>
                    </a:lnTo>
                    <a:lnTo>
                      <a:pt x="250" y="342"/>
                    </a:lnTo>
                    <a:lnTo>
                      <a:pt x="256" y="326"/>
                    </a:lnTo>
                    <a:lnTo>
                      <a:pt x="262" y="310"/>
                    </a:lnTo>
                    <a:lnTo>
                      <a:pt x="268" y="296"/>
                    </a:lnTo>
                    <a:lnTo>
                      <a:pt x="278" y="290"/>
                    </a:lnTo>
                    <a:lnTo>
                      <a:pt x="290" y="274"/>
                    </a:lnTo>
                    <a:lnTo>
                      <a:pt x="304" y="268"/>
                    </a:lnTo>
                    <a:lnTo>
                      <a:pt x="314" y="260"/>
                    </a:lnTo>
                    <a:lnTo>
                      <a:pt x="326" y="244"/>
                    </a:lnTo>
                    <a:lnTo>
                      <a:pt x="336" y="238"/>
                    </a:lnTo>
                    <a:lnTo>
                      <a:pt x="348" y="222"/>
                    </a:lnTo>
                    <a:lnTo>
                      <a:pt x="354" y="208"/>
                    </a:lnTo>
                    <a:lnTo>
                      <a:pt x="360" y="186"/>
                    </a:lnTo>
                    <a:lnTo>
                      <a:pt x="366" y="170"/>
                    </a:lnTo>
                    <a:lnTo>
                      <a:pt x="384" y="148"/>
                    </a:lnTo>
                    <a:lnTo>
                      <a:pt x="396" y="134"/>
                    </a:lnTo>
                    <a:lnTo>
                      <a:pt x="400" y="12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96" name="Freeform 141"/>
              <p:cNvSpPr>
                <a:spLocks noChangeAspect="1"/>
              </p:cNvSpPr>
              <p:nvPr/>
            </p:nvSpPr>
            <p:spPr bwMode="auto">
              <a:xfrm>
                <a:off x="2564" y="3332"/>
                <a:ext cx="400" cy="370"/>
              </a:xfrm>
              <a:custGeom>
                <a:avLst/>
                <a:gdLst>
                  <a:gd name="T0" fmla="*/ 384 w 400"/>
                  <a:gd name="T1" fmla="*/ 132 h 370"/>
                  <a:gd name="T2" fmla="*/ 360 w 400"/>
                  <a:gd name="T3" fmla="*/ 124 h 370"/>
                  <a:gd name="T4" fmla="*/ 384 w 400"/>
                  <a:gd name="T5" fmla="*/ 104 h 370"/>
                  <a:gd name="T6" fmla="*/ 378 w 400"/>
                  <a:gd name="T7" fmla="*/ 80 h 370"/>
                  <a:gd name="T8" fmla="*/ 354 w 400"/>
                  <a:gd name="T9" fmla="*/ 80 h 370"/>
                  <a:gd name="T10" fmla="*/ 332 w 400"/>
                  <a:gd name="T11" fmla="*/ 58 h 370"/>
                  <a:gd name="T12" fmla="*/ 308 w 400"/>
                  <a:gd name="T13" fmla="*/ 44 h 370"/>
                  <a:gd name="T14" fmla="*/ 278 w 400"/>
                  <a:gd name="T15" fmla="*/ 36 h 370"/>
                  <a:gd name="T16" fmla="*/ 256 w 400"/>
                  <a:gd name="T17" fmla="*/ 22 h 370"/>
                  <a:gd name="T18" fmla="*/ 226 w 400"/>
                  <a:gd name="T19" fmla="*/ 12 h 370"/>
                  <a:gd name="T20" fmla="*/ 202 w 400"/>
                  <a:gd name="T21" fmla="*/ 12 h 370"/>
                  <a:gd name="T22" fmla="*/ 180 w 400"/>
                  <a:gd name="T23" fmla="*/ 0 h 370"/>
                  <a:gd name="T24" fmla="*/ 162 w 400"/>
                  <a:gd name="T25" fmla="*/ 12 h 370"/>
                  <a:gd name="T26" fmla="*/ 138 w 400"/>
                  <a:gd name="T27" fmla="*/ 22 h 370"/>
                  <a:gd name="T28" fmla="*/ 116 w 400"/>
                  <a:gd name="T29" fmla="*/ 44 h 370"/>
                  <a:gd name="T30" fmla="*/ 92 w 400"/>
                  <a:gd name="T31" fmla="*/ 66 h 370"/>
                  <a:gd name="T32" fmla="*/ 70 w 400"/>
                  <a:gd name="T33" fmla="*/ 96 h 370"/>
                  <a:gd name="T34" fmla="*/ 46 w 400"/>
                  <a:gd name="T35" fmla="*/ 124 h 370"/>
                  <a:gd name="T36" fmla="*/ 16 w 400"/>
                  <a:gd name="T37" fmla="*/ 162 h 370"/>
                  <a:gd name="T38" fmla="*/ 0 w 400"/>
                  <a:gd name="T39" fmla="*/ 192 h 370"/>
                  <a:gd name="T40" fmla="*/ 22 w 400"/>
                  <a:gd name="T41" fmla="*/ 184 h 370"/>
                  <a:gd name="T42" fmla="*/ 52 w 400"/>
                  <a:gd name="T43" fmla="*/ 184 h 370"/>
                  <a:gd name="T44" fmla="*/ 74 w 400"/>
                  <a:gd name="T45" fmla="*/ 214 h 370"/>
                  <a:gd name="T46" fmla="*/ 98 w 400"/>
                  <a:gd name="T47" fmla="*/ 222 h 370"/>
                  <a:gd name="T48" fmla="*/ 122 w 400"/>
                  <a:gd name="T49" fmla="*/ 236 h 370"/>
                  <a:gd name="T50" fmla="*/ 144 w 400"/>
                  <a:gd name="T51" fmla="*/ 250 h 370"/>
                  <a:gd name="T52" fmla="*/ 168 w 400"/>
                  <a:gd name="T53" fmla="*/ 266 h 370"/>
                  <a:gd name="T54" fmla="*/ 192 w 400"/>
                  <a:gd name="T55" fmla="*/ 296 h 370"/>
                  <a:gd name="T56" fmla="*/ 214 w 400"/>
                  <a:gd name="T57" fmla="*/ 318 h 370"/>
                  <a:gd name="T58" fmla="*/ 210 w 400"/>
                  <a:gd name="T59" fmla="*/ 340 h 370"/>
                  <a:gd name="T60" fmla="*/ 202 w 400"/>
                  <a:gd name="T61" fmla="*/ 370 h 370"/>
                  <a:gd name="T62" fmla="*/ 226 w 400"/>
                  <a:gd name="T63" fmla="*/ 362 h 370"/>
                  <a:gd name="T64" fmla="*/ 250 w 400"/>
                  <a:gd name="T65" fmla="*/ 340 h 370"/>
                  <a:gd name="T66" fmla="*/ 262 w 400"/>
                  <a:gd name="T67" fmla="*/ 310 h 370"/>
                  <a:gd name="T68" fmla="*/ 278 w 400"/>
                  <a:gd name="T69" fmla="*/ 288 h 370"/>
                  <a:gd name="T70" fmla="*/ 302 w 400"/>
                  <a:gd name="T71" fmla="*/ 266 h 370"/>
                  <a:gd name="T72" fmla="*/ 326 w 400"/>
                  <a:gd name="T73" fmla="*/ 244 h 370"/>
                  <a:gd name="T74" fmla="*/ 348 w 400"/>
                  <a:gd name="T75" fmla="*/ 222 h 370"/>
                  <a:gd name="T76" fmla="*/ 360 w 400"/>
                  <a:gd name="T77" fmla="*/ 184 h 370"/>
                  <a:gd name="T78" fmla="*/ 384 w 400"/>
                  <a:gd name="T79" fmla="*/ 148 h 370"/>
                  <a:gd name="T80" fmla="*/ 400 w 400"/>
                  <a:gd name="T81" fmla="*/ 120 h 3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0"/>
                  <a:gd name="T124" fmla="*/ 0 h 370"/>
                  <a:gd name="T125" fmla="*/ 400 w 400"/>
                  <a:gd name="T126" fmla="*/ 370 h 3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0" h="370">
                    <a:moveTo>
                      <a:pt x="400" y="120"/>
                    </a:moveTo>
                    <a:lnTo>
                      <a:pt x="384" y="132"/>
                    </a:lnTo>
                    <a:lnTo>
                      <a:pt x="372" y="132"/>
                    </a:lnTo>
                    <a:lnTo>
                      <a:pt x="360" y="124"/>
                    </a:lnTo>
                    <a:lnTo>
                      <a:pt x="372" y="118"/>
                    </a:lnTo>
                    <a:lnTo>
                      <a:pt x="384" y="104"/>
                    </a:lnTo>
                    <a:lnTo>
                      <a:pt x="390" y="88"/>
                    </a:lnTo>
                    <a:lnTo>
                      <a:pt x="378" y="80"/>
                    </a:lnTo>
                    <a:lnTo>
                      <a:pt x="366" y="88"/>
                    </a:lnTo>
                    <a:lnTo>
                      <a:pt x="354" y="80"/>
                    </a:lnTo>
                    <a:lnTo>
                      <a:pt x="342" y="66"/>
                    </a:lnTo>
                    <a:lnTo>
                      <a:pt x="332" y="58"/>
                    </a:lnTo>
                    <a:lnTo>
                      <a:pt x="320" y="52"/>
                    </a:lnTo>
                    <a:lnTo>
                      <a:pt x="308" y="44"/>
                    </a:lnTo>
                    <a:lnTo>
                      <a:pt x="290" y="36"/>
                    </a:lnTo>
                    <a:lnTo>
                      <a:pt x="278" y="36"/>
                    </a:lnTo>
                    <a:lnTo>
                      <a:pt x="268" y="30"/>
                    </a:lnTo>
                    <a:lnTo>
                      <a:pt x="256" y="22"/>
                    </a:lnTo>
                    <a:lnTo>
                      <a:pt x="244" y="12"/>
                    </a:lnTo>
                    <a:lnTo>
                      <a:pt x="226" y="12"/>
                    </a:lnTo>
                    <a:lnTo>
                      <a:pt x="214" y="12"/>
                    </a:lnTo>
                    <a:lnTo>
                      <a:pt x="202" y="12"/>
                    </a:lnTo>
                    <a:lnTo>
                      <a:pt x="192" y="6"/>
                    </a:lnTo>
                    <a:lnTo>
                      <a:pt x="180" y="0"/>
                    </a:lnTo>
                    <a:lnTo>
                      <a:pt x="174" y="6"/>
                    </a:lnTo>
                    <a:lnTo>
                      <a:pt x="162" y="12"/>
                    </a:lnTo>
                    <a:lnTo>
                      <a:pt x="150" y="12"/>
                    </a:lnTo>
                    <a:lnTo>
                      <a:pt x="138" y="22"/>
                    </a:lnTo>
                    <a:lnTo>
                      <a:pt x="128" y="36"/>
                    </a:lnTo>
                    <a:lnTo>
                      <a:pt x="116" y="44"/>
                    </a:lnTo>
                    <a:lnTo>
                      <a:pt x="104" y="58"/>
                    </a:lnTo>
                    <a:lnTo>
                      <a:pt x="92" y="66"/>
                    </a:lnTo>
                    <a:lnTo>
                      <a:pt x="82" y="80"/>
                    </a:lnTo>
                    <a:lnTo>
                      <a:pt x="70" y="96"/>
                    </a:lnTo>
                    <a:lnTo>
                      <a:pt x="58" y="110"/>
                    </a:lnTo>
                    <a:lnTo>
                      <a:pt x="46" y="124"/>
                    </a:lnTo>
                    <a:lnTo>
                      <a:pt x="34" y="140"/>
                    </a:lnTo>
                    <a:lnTo>
                      <a:pt x="16" y="162"/>
                    </a:lnTo>
                    <a:lnTo>
                      <a:pt x="4" y="176"/>
                    </a:lnTo>
                    <a:lnTo>
                      <a:pt x="0" y="192"/>
                    </a:lnTo>
                    <a:lnTo>
                      <a:pt x="10" y="192"/>
                    </a:lnTo>
                    <a:lnTo>
                      <a:pt x="22" y="184"/>
                    </a:lnTo>
                    <a:lnTo>
                      <a:pt x="34" y="176"/>
                    </a:lnTo>
                    <a:lnTo>
                      <a:pt x="52" y="184"/>
                    </a:lnTo>
                    <a:lnTo>
                      <a:pt x="64" y="192"/>
                    </a:lnTo>
                    <a:lnTo>
                      <a:pt x="74" y="214"/>
                    </a:lnTo>
                    <a:lnTo>
                      <a:pt x="86" y="222"/>
                    </a:lnTo>
                    <a:lnTo>
                      <a:pt x="98" y="222"/>
                    </a:lnTo>
                    <a:lnTo>
                      <a:pt x="110" y="228"/>
                    </a:lnTo>
                    <a:lnTo>
                      <a:pt x="122" y="236"/>
                    </a:lnTo>
                    <a:lnTo>
                      <a:pt x="132" y="244"/>
                    </a:lnTo>
                    <a:lnTo>
                      <a:pt x="144" y="250"/>
                    </a:lnTo>
                    <a:lnTo>
                      <a:pt x="156" y="260"/>
                    </a:lnTo>
                    <a:lnTo>
                      <a:pt x="168" y="266"/>
                    </a:lnTo>
                    <a:lnTo>
                      <a:pt x="180" y="280"/>
                    </a:lnTo>
                    <a:lnTo>
                      <a:pt x="192" y="296"/>
                    </a:lnTo>
                    <a:lnTo>
                      <a:pt x="202" y="304"/>
                    </a:lnTo>
                    <a:lnTo>
                      <a:pt x="214" y="318"/>
                    </a:lnTo>
                    <a:lnTo>
                      <a:pt x="220" y="332"/>
                    </a:lnTo>
                    <a:lnTo>
                      <a:pt x="210" y="340"/>
                    </a:lnTo>
                    <a:lnTo>
                      <a:pt x="202" y="356"/>
                    </a:lnTo>
                    <a:lnTo>
                      <a:pt x="202" y="370"/>
                    </a:lnTo>
                    <a:lnTo>
                      <a:pt x="214" y="370"/>
                    </a:lnTo>
                    <a:lnTo>
                      <a:pt x="226" y="362"/>
                    </a:lnTo>
                    <a:lnTo>
                      <a:pt x="238" y="356"/>
                    </a:lnTo>
                    <a:lnTo>
                      <a:pt x="250" y="340"/>
                    </a:lnTo>
                    <a:lnTo>
                      <a:pt x="256" y="326"/>
                    </a:lnTo>
                    <a:lnTo>
                      <a:pt x="262" y="310"/>
                    </a:lnTo>
                    <a:lnTo>
                      <a:pt x="268" y="296"/>
                    </a:lnTo>
                    <a:lnTo>
                      <a:pt x="278" y="288"/>
                    </a:lnTo>
                    <a:lnTo>
                      <a:pt x="290" y="272"/>
                    </a:lnTo>
                    <a:lnTo>
                      <a:pt x="302" y="266"/>
                    </a:lnTo>
                    <a:lnTo>
                      <a:pt x="314" y="260"/>
                    </a:lnTo>
                    <a:lnTo>
                      <a:pt x="326" y="244"/>
                    </a:lnTo>
                    <a:lnTo>
                      <a:pt x="336" y="236"/>
                    </a:lnTo>
                    <a:lnTo>
                      <a:pt x="348" y="222"/>
                    </a:lnTo>
                    <a:lnTo>
                      <a:pt x="354" y="206"/>
                    </a:lnTo>
                    <a:lnTo>
                      <a:pt x="360" y="184"/>
                    </a:lnTo>
                    <a:lnTo>
                      <a:pt x="366" y="170"/>
                    </a:lnTo>
                    <a:lnTo>
                      <a:pt x="384" y="148"/>
                    </a:lnTo>
                    <a:lnTo>
                      <a:pt x="396" y="132"/>
                    </a:lnTo>
                    <a:lnTo>
                      <a:pt x="400" y="12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5997" name="Group 142"/>
              <p:cNvGrpSpPr>
                <a:grpSpLocks noChangeAspect="1"/>
              </p:cNvGrpSpPr>
              <p:nvPr/>
            </p:nvGrpSpPr>
            <p:grpSpPr bwMode="auto">
              <a:xfrm>
                <a:off x="2564" y="3332"/>
                <a:ext cx="400" cy="370"/>
                <a:chOff x="2564" y="3332"/>
                <a:chExt cx="400" cy="370"/>
              </a:xfrm>
            </p:grpSpPr>
            <p:sp>
              <p:nvSpPr>
                <p:cNvPr id="35998" name="Freeform 143"/>
                <p:cNvSpPr>
                  <a:spLocks noChangeAspect="1"/>
                </p:cNvSpPr>
                <p:nvPr/>
              </p:nvSpPr>
              <p:spPr bwMode="auto">
                <a:xfrm>
                  <a:off x="2564" y="3332"/>
                  <a:ext cx="400" cy="370"/>
                </a:xfrm>
                <a:custGeom>
                  <a:avLst/>
                  <a:gdLst>
                    <a:gd name="T0" fmla="*/ 384 w 400"/>
                    <a:gd name="T1" fmla="*/ 132 h 370"/>
                    <a:gd name="T2" fmla="*/ 360 w 400"/>
                    <a:gd name="T3" fmla="*/ 124 h 370"/>
                    <a:gd name="T4" fmla="*/ 384 w 400"/>
                    <a:gd name="T5" fmla="*/ 104 h 370"/>
                    <a:gd name="T6" fmla="*/ 378 w 400"/>
                    <a:gd name="T7" fmla="*/ 80 h 370"/>
                    <a:gd name="T8" fmla="*/ 354 w 400"/>
                    <a:gd name="T9" fmla="*/ 80 h 370"/>
                    <a:gd name="T10" fmla="*/ 332 w 400"/>
                    <a:gd name="T11" fmla="*/ 58 h 370"/>
                    <a:gd name="T12" fmla="*/ 308 w 400"/>
                    <a:gd name="T13" fmla="*/ 44 h 370"/>
                    <a:gd name="T14" fmla="*/ 278 w 400"/>
                    <a:gd name="T15" fmla="*/ 36 h 370"/>
                    <a:gd name="T16" fmla="*/ 256 w 400"/>
                    <a:gd name="T17" fmla="*/ 22 h 370"/>
                    <a:gd name="T18" fmla="*/ 226 w 400"/>
                    <a:gd name="T19" fmla="*/ 12 h 370"/>
                    <a:gd name="T20" fmla="*/ 202 w 400"/>
                    <a:gd name="T21" fmla="*/ 12 h 370"/>
                    <a:gd name="T22" fmla="*/ 180 w 400"/>
                    <a:gd name="T23" fmla="*/ 0 h 370"/>
                    <a:gd name="T24" fmla="*/ 162 w 400"/>
                    <a:gd name="T25" fmla="*/ 12 h 370"/>
                    <a:gd name="T26" fmla="*/ 138 w 400"/>
                    <a:gd name="T27" fmla="*/ 22 h 370"/>
                    <a:gd name="T28" fmla="*/ 116 w 400"/>
                    <a:gd name="T29" fmla="*/ 44 h 370"/>
                    <a:gd name="T30" fmla="*/ 92 w 400"/>
                    <a:gd name="T31" fmla="*/ 66 h 370"/>
                    <a:gd name="T32" fmla="*/ 70 w 400"/>
                    <a:gd name="T33" fmla="*/ 96 h 370"/>
                    <a:gd name="T34" fmla="*/ 46 w 400"/>
                    <a:gd name="T35" fmla="*/ 124 h 370"/>
                    <a:gd name="T36" fmla="*/ 16 w 400"/>
                    <a:gd name="T37" fmla="*/ 162 h 370"/>
                    <a:gd name="T38" fmla="*/ 0 w 400"/>
                    <a:gd name="T39" fmla="*/ 192 h 370"/>
                    <a:gd name="T40" fmla="*/ 22 w 400"/>
                    <a:gd name="T41" fmla="*/ 184 h 370"/>
                    <a:gd name="T42" fmla="*/ 52 w 400"/>
                    <a:gd name="T43" fmla="*/ 184 h 370"/>
                    <a:gd name="T44" fmla="*/ 74 w 400"/>
                    <a:gd name="T45" fmla="*/ 214 h 370"/>
                    <a:gd name="T46" fmla="*/ 98 w 400"/>
                    <a:gd name="T47" fmla="*/ 222 h 370"/>
                    <a:gd name="T48" fmla="*/ 122 w 400"/>
                    <a:gd name="T49" fmla="*/ 236 h 370"/>
                    <a:gd name="T50" fmla="*/ 144 w 400"/>
                    <a:gd name="T51" fmla="*/ 250 h 370"/>
                    <a:gd name="T52" fmla="*/ 168 w 400"/>
                    <a:gd name="T53" fmla="*/ 266 h 370"/>
                    <a:gd name="T54" fmla="*/ 192 w 400"/>
                    <a:gd name="T55" fmla="*/ 296 h 370"/>
                    <a:gd name="T56" fmla="*/ 214 w 400"/>
                    <a:gd name="T57" fmla="*/ 318 h 370"/>
                    <a:gd name="T58" fmla="*/ 210 w 400"/>
                    <a:gd name="T59" fmla="*/ 340 h 370"/>
                    <a:gd name="T60" fmla="*/ 202 w 400"/>
                    <a:gd name="T61" fmla="*/ 370 h 370"/>
                    <a:gd name="T62" fmla="*/ 226 w 400"/>
                    <a:gd name="T63" fmla="*/ 362 h 370"/>
                    <a:gd name="T64" fmla="*/ 250 w 400"/>
                    <a:gd name="T65" fmla="*/ 340 h 370"/>
                    <a:gd name="T66" fmla="*/ 262 w 400"/>
                    <a:gd name="T67" fmla="*/ 310 h 370"/>
                    <a:gd name="T68" fmla="*/ 278 w 400"/>
                    <a:gd name="T69" fmla="*/ 288 h 370"/>
                    <a:gd name="T70" fmla="*/ 302 w 400"/>
                    <a:gd name="T71" fmla="*/ 266 h 370"/>
                    <a:gd name="T72" fmla="*/ 326 w 400"/>
                    <a:gd name="T73" fmla="*/ 244 h 370"/>
                    <a:gd name="T74" fmla="*/ 348 w 400"/>
                    <a:gd name="T75" fmla="*/ 222 h 370"/>
                    <a:gd name="T76" fmla="*/ 360 w 400"/>
                    <a:gd name="T77" fmla="*/ 184 h 370"/>
                    <a:gd name="T78" fmla="*/ 384 w 400"/>
                    <a:gd name="T79" fmla="*/ 148 h 370"/>
                    <a:gd name="T80" fmla="*/ 400 w 400"/>
                    <a:gd name="T81" fmla="*/ 120 h 37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00"/>
                    <a:gd name="T124" fmla="*/ 0 h 370"/>
                    <a:gd name="T125" fmla="*/ 400 w 400"/>
                    <a:gd name="T126" fmla="*/ 370 h 37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00" h="370">
                      <a:moveTo>
                        <a:pt x="400" y="120"/>
                      </a:moveTo>
                      <a:lnTo>
                        <a:pt x="384" y="132"/>
                      </a:lnTo>
                      <a:lnTo>
                        <a:pt x="372" y="132"/>
                      </a:lnTo>
                      <a:lnTo>
                        <a:pt x="360" y="124"/>
                      </a:lnTo>
                      <a:lnTo>
                        <a:pt x="372" y="118"/>
                      </a:lnTo>
                      <a:lnTo>
                        <a:pt x="384" y="104"/>
                      </a:lnTo>
                      <a:lnTo>
                        <a:pt x="390" y="88"/>
                      </a:lnTo>
                      <a:lnTo>
                        <a:pt x="378" y="80"/>
                      </a:lnTo>
                      <a:lnTo>
                        <a:pt x="366" y="88"/>
                      </a:lnTo>
                      <a:lnTo>
                        <a:pt x="354" y="80"/>
                      </a:lnTo>
                      <a:lnTo>
                        <a:pt x="342" y="66"/>
                      </a:lnTo>
                      <a:lnTo>
                        <a:pt x="332" y="58"/>
                      </a:lnTo>
                      <a:lnTo>
                        <a:pt x="320" y="52"/>
                      </a:lnTo>
                      <a:lnTo>
                        <a:pt x="308" y="44"/>
                      </a:lnTo>
                      <a:lnTo>
                        <a:pt x="290" y="36"/>
                      </a:lnTo>
                      <a:lnTo>
                        <a:pt x="278" y="36"/>
                      </a:lnTo>
                      <a:lnTo>
                        <a:pt x="268" y="30"/>
                      </a:lnTo>
                      <a:lnTo>
                        <a:pt x="256" y="22"/>
                      </a:lnTo>
                      <a:lnTo>
                        <a:pt x="244" y="12"/>
                      </a:lnTo>
                      <a:lnTo>
                        <a:pt x="226" y="12"/>
                      </a:lnTo>
                      <a:lnTo>
                        <a:pt x="214" y="12"/>
                      </a:lnTo>
                      <a:lnTo>
                        <a:pt x="202" y="12"/>
                      </a:lnTo>
                      <a:lnTo>
                        <a:pt x="192" y="6"/>
                      </a:lnTo>
                      <a:lnTo>
                        <a:pt x="180" y="0"/>
                      </a:lnTo>
                      <a:lnTo>
                        <a:pt x="174" y="6"/>
                      </a:lnTo>
                      <a:lnTo>
                        <a:pt x="162" y="12"/>
                      </a:lnTo>
                      <a:lnTo>
                        <a:pt x="150" y="12"/>
                      </a:lnTo>
                      <a:lnTo>
                        <a:pt x="138" y="22"/>
                      </a:lnTo>
                      <a:lnTo>
                        <a:pt x="128" y="36"/>
                      </a:lnTo>
                      <a:lnTo>
                        <a:pt x="116" y="44"/>
                      </a:lnTo>
                      <a:lnTo>
                        <a:pt x="104" y="58"/>
                      </a:lnTo>
                      <a:lnTo>
                        <a:pt x="92" y="66"/>
                      </a:lnTo>
                      <a:lnTo>
                        <a:pt x="82" y="80"/>
                      </a:lnTo>
                      <a:lnTo>
                        <a:pt x="70" y="96"/>
                      </a:lnTo>
                      <a:lnTo>
                        <a:pt x="58" y="110"/>
                      </a:lnTo>
                      <a:lnTo>
                        <a:pt x="46" y="124"/>
                      </a:lnTo>
                      <a:lnTo>
                        <a:pt x="34" y="140"/>
                      </a:lnTo>
                      <a:lnTo>
                        <a:pt x="16" y="162"/>
                      </a:lnTo>
                      <a:lnTo>
                        <a:pt x="4" y="176"/>
                      </a:lnTo>
                      <a:lnTo>
                        <a:pt x="0" y="192"/>
                      </a:lnTo>
                      <a:lnTo>
                        <a:pt x="10" y="192"/>
                      </a:lnTo>
                      <a:lnTo>
                        <a:pt x="22" y="184"/>
                      </a:lnTo>
                      <a:lnTo>
                        <a:pt x="34" y="176"/>
                      </a:lnTo>
                      <a:lnTo>
                        <a:pt x="52" y="184"/>
                      </a:lnTo>
                      <a:lnTo>
                        <a:pt x="64" y="192"/>
                      </a:lnTo>
                      <a:lnTo>
                        <a:pt x="74" y="214"/>
                      </a:lnTo>
                      <a:lnTo>
                        <a:pt x="86" y="222"/>
                      </a:lnTo>
                      <a:lnTo>
                        <a:pt x="98" y="222"/>
                      </a:lnTo>
                      <a:lnTo>
                        <a:pt x="110" y="228"/>
                      </a:lnTo>
                      <a:lnTo>
                        <a:pt x="122" y="236"/>
                      </a:lnTo>
                      <a:lnTo>
                        <a:pt x="132" y="244"/>
                      </a:lnTo>
                      <a:lnTo>
                        <a:pt x="144" y="250"/>
                      </a:lnTo>
                      <a:lnTo>
                        <a:pt x="156" y="260"/>
                      </a:lnTo>
                      <a:lnTo>
                        <a:pt x="168" y="266"/>
                      </a:lnTo>
                      <a:lnTo>
                        <a:pt x="180" y="280"/>
                      </a:lnTo>
                      <a:lnTo>
                        <a:pt x="192" y="296"/>
                      </a:lnTo>
                      <a:lnTo>
                        <a:pt x="202" y="304"/>
                      </a:lnTo>
                      <a:lnTo>
                        <a:pt x="214" y="318"/>
                      </a:lnTo>
                      <a:lnTo>
                        <a:pt x="220" y="332"/>
                      </a:lnTo>
                      <a:lnTo>
                        <a:pt x="210" y="340"/>
                      </a:lnTo>
                      <a:lnTo>
                        <a:pt x="202" y="356"/>
                      </a:lnTo>
                      <a:lnTo>
                        <a:pt x="202" y="370"/>
                      </a:lnTo>
                      <a:lnTo>
                        <a:pt x="214" y="370"/>
                      </a:lnTo>
                      <a:lnTo>
                        <a:pt x="226" y="362"/>
                      </a:lnTo>
                      <a:lnTo>
                        <a:pt x="238" y="356"/>
                      </a:lnTo>
                      <a:lnTo>
                        <a:pt x="250" y="340"/>
                      </a:lnTo>
                      <a:lnTo>
                        <a:pt x="256" y="326"/>
                      </a:lnTo>
                      <a:lnTo>
                        <a:pt x="262" y="310"/>
                      </a:lnTo>
                      <a:lnTo>
                        <a:pt x="268" y="296"/>
                      </a:lnTo>
                      <a:lnTo>
                        <a:pt x="278" y="288"/>
                      </a:lnTo>
                      <a:lnTo>
                        <a:pt x="290" y="272"/>
                      </a:lnTo>
                      <a:lnTo>
                        <a:pt x="302" y="266"/>
                      </a:lnTo>
                      <a:lnTo>
                        <a:pt x="314" y="260"/>
                      </a:lnTo>
                      <a:lnTo>
                        <a:pt x="326" y="244"/>
                      </a:lnTo>
                      <a:lnTo>
                        <a:pt x="336" y="236"/>
                      </a:lnTo>
                      <a:lnTo>
                        <a:pt x="348" y="222"/>
                      </a:lnTo>
                      <a:lnTo>
                        <a:pt x="354" y="206"/>
                      </a:lnTo>
                      <a:lnTo>
                        <a:pt x="360" y="184"/>
                      </a:lnTo>
                      <a:lnTo>
                        <a:pt x="366" y="170"/>
                      </a:lnTo>
                      <a:lnTo>
                        <a:pt x="384" y="148"/>
                      </a:lnTo>
                      <a:lnTo>
                        <a:pt x="396" y="132"/>
                      </a:lnTo>
                      <a:lnTo>
                        <a:pt x="400" y="12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99" name="Freeform 144"/>
                <p:cNvSpPr>
                  <a:spLocks noChangeAspect="1"/>
                </p:cNvSpPr>
                <p:nvPr/>
              </p:nvSpPr>
              <p:spPr bwMode="auto">
                <a:xfrm>
                  <a:off x="2564" y="3332"/>
                  <a:ext cx="400" cy="370"/>
                </a:xfrm>
                <a:custGeom>
                  <a:avLst/>
                  <a:gdLst>
                    <a:gd name="T0" fmla="*/ 384 w 400"/>
                    <a:gd name="T1" fmla="*/ 132 h 370"/>
                    <a:gd name="T2" fmla="*/ 360 w 400"/>
                    <a:gd name="T3" fmla="*/ 124 h 370"/>
                    <a:gd name="T4" fmla="*/ 384 w 400"/>
                    <a:gd name="T5" fmla="*/ 104 h 370"/>
                    <a:gd name="T6" fmla="*/ 378 w 400"/>
                    <a:gd name="T7" fmla="*/ 80 h 370"/>
                    <a:gd name="T8" fmla="*/ 354 w 400"/>
                    <a:gd name="T9" fmla="*/ 80 h 370"/>
                    <a:gd name="T10" fmla="*/ 332 w 400"/>
                    <a:gd name="T11" fmla="*/ 58 h 370"/>
                    <a:gd name="T12" fmla="*/ 308 w 400"/>
                    <a:gd name="T13" fmla="*/ 44 h 370"/>
                    <a:gd name="T14" fmla="*/ 278 w 400"/>
                    <a:gd name="T15" fmla="*/ 36 h 370"/>
                    <a:gd name="T16" fmla="*/ 256 w 400"/>
                    <a:gd name="T17" fmla="*/ 22 h 370"/>
                    <a:gd name="T18" fmla="*/ 226 w 400"/>
                    <a:gd name="T19" fmla="*/ 12 h 370"/>
                    <a:gd name="T20" fmla="*/ 202 w 400"/>
                    <a:gd name="T21" fmla="*/ 12 h 370"/>
                    <a:gd name="T22" fmla="*/ 180 w 400"/>
                    <a:gd name="T23" fmla="*/ 0 h 370"/>
                    <a:gd name="T24" fmla="*/ 162 w 400"/>
                    <a:gd name="T25" fmla="*/ 12 h 370"/>
                    <a:gd name="T26" fmla="*/ 138 w 400"/>
                    <a:gd name="T27" fmla="*/ 22 h 370"/>
                    <a:gd name="T28" fmla="*/ 116 w 400"/>
                    <a:gd name="T29" fmla="*/ 44 h 370"/>
                    <a:gd name="T30" fmla="*/ 92 w 400"/>
                    <a:gd name="T31" fmla="*/ 66 h 370"/>
                    <a:gd name="T32" fmla="*/ 70 w 400"/>
                    <a:gd name="T33" fmla="*/ 96 h 370"/>
                    <a:gd name="T34" fmla="*/ 46 w 400"/>
                    <a:gd name="T35" fmla="*/ 124 h 370"/>
                    <a:gd name="T36" fmla="*/ 16 w 400"/>
                    <a:gd name="T37" fmla="*/ 162 h 370"/>
                    <a:gd name="T38" fmla="*/ 0 w 400"/>
                    <a:gd name="T39" fmla="*/ 192 h 370"/>
                    <a:gd name="T40" fmla="*/ 22 w 400"/>
                    <a:gd name="T41" fmla="*/ 184 h 370"/>
                    <a:gd name="T42" fmla="*/ 52 w 400"/>
                    <a:gd name="T43" fmla="*/ 184 h 370"/>
                    <a:gd name="T44" fmla="*/ 74 w 400"/>
                    <a:gd name="T45" fmla="*/ 214 h 370"/>
                    <a:gd name="T46" fmla="*/ 98 w 400"/>
                    <a:gd name="T47" fmla="*/ 222 h 370"/>
                    <a:gd name="T48" fmla="*/ 122 w 400"/>
                    <a:gd name="T49" fmla="*/ 236 h 370"/>
                    <a:gd name="T50" fmla="*/ 144 w 400"/>
                    <a:gd name="T51" fmla="*/ 250 h 370"/>
                    <a:gd name="T52" fmla="*/ 168 w 400"/>
                    <a:gd name="T53" fmla="*/ 266 h 370"/>
                    <a:gd name="T54" fmla="*/ 192 w 400"/>
                    <a:gd name="T55" fmla="*/ 296 h 370"/>
                    <a:gd name="T56" fmla="*/ 214 w 400"/>
                    <a:gd name="T57" fmla="*/ 318 h 370"/>
                    <a:gd name="T58" fmla="*/ 210 w 400"/>
                    <a:gd name="T59" fmla="*/ 340 h 370"/>
                    <a:gd name="T60" fmla="*/ 202 w 400"/>
                    <a:gd name="T61" fmla="*/ 370 h 370"/>
                    <a:gd name="T62" fmla="*/ 226 w 400"/>
                    <a:gd name="T63" fmla="*/ 362 h 370"/>
                    <a:gd name="T64" fmla="*/ 250 w 400"/>
                    <a:gd name="T65" fmla="*/ 340 h 370"/>
                    <a:gd name="T66" fmla="*/ 262 w 400"/>
                    <a:gd name="T67" fmla="*/ 310 h 370"/>
                    <a:gd name="T68" fmla="*/ 278 w 400"/>
                    <a:gd name="T69" fmla="*/ 288 h 370"/>
                    <a:gd name="T70" fmla="*/ 302 w 400"/>
                    <a:gd name="T71" fmla="*/ 266 h 370"/>
                    <a:gd name="T72" fmla="*/ 326 w 400"/>
                    <a:gd name="T73" fmla="*/ 244 h 370"/>
                    <a:gd name="T74" fmla="*/ 348 w 400"/>
                    <a:gd name="T75" fmla="*/ 222 h 370"/>
                    <a:gd name="T76" fmla="*/ 360 w 400"/>
                    <a:gd name="T77" fmla="*/ 184 h 370"/>
                    <a:gd name="T78" fmla="*/ 384 w 400"/>
                    <a:gd name="T79" fmla="*/ 148 h 370"/>
                    <a:gd name="T80" fmla="*/ 400 w 400"/>
                    <a:gd name="T81" fmla="*/ 120 h 37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00"/>
                    <a:gd name="T124" fmla="*/ 0 h 370"/>
                    <a:gd name="T125" fmla="*/ 400 w 400"/>
                    <a:gd name="T126" fmla="*/ 370 h 37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00" h="370">
                      <a:moveTo>
                        <a:pt x="400" y="120"/>
                      </a:moveTo>
                      <a:lnTo>
                        <a:pt x="384" y="132"/>
                      </a:lnTo>
                      <a:lnTo>
                        <a:pt x="372" y="132"/>
                      </a:lnTo>
                      <a:lnTo>
                        <a:pt x="360" y="124"/>
                      </a:lnTo>
                      <a:lnTo>
                        <a:pt x="372" y="118"/>
                      </a:lnTo>
                      <a:lnTo>
                        <a:pt x="384" y="104"/>
                      </a:lnTo>
                      <a:lnTo>
                        <a:pt x="390" y="88"/>
                      </a:lnTo>
                      <a:lnTo>
                        <a:pt x="378" y="80"/>
                      </a:lnTo>
                      <a:lnTo>
                        <a:pt x="366" y="88"/>
                      </a:lnTo>
                      <a:lnTo>
                        <a:pt x="354" y="80"/>
                      </a:lnTo>
                      <a:lnTo>
                        <a:pt x="342" y="66"/>
                      </a:lnTo>
                      <a:lnTo>
                        <a:pt x="332" y="58"/>
                      </a:lnTo>
                      <a:lnTo>
                        <a:pt x="320" y="52"/>
                      </a:lnTo>
                      <a:lnTo>
                        <a:pt x="308" y="44"/>
                      </a:lnTo>
                      <a:lnTo>
                        <a:pt x="290" y="36"/>
                      </a:lnTo>
                      <a:lnTo>
                        <a:pt x="278" y="36"/>
                      </a:lnTo>
                      <a:lnTo>
                        <a:pt x="268" y="30"/>
                      </a:lnTo>
                      <a:lnTo>
                        <a:pt x="256" y="22"/>
                      </a:lnTo>
                      <a:lnTo>
                        <a:pt x="244" y="12"/>
                      </a:lnTo>
                      <a:lnTo>
                        <a:pt x="226" y="12"/>
                      </a:lnTo>
                      <a:lnTo>
                        <a:pt x="214" y="12"/>
                      </a:lnTo>
                      <a:lnTo>
                        <a:pt x="202" y="12"/>
                      </a:lnTo>
                      <a:lnTo>
                        <a:pt x="192" y="6"/>
                      </a:lnTo>
                      <a:lnTo>
                        <a:pt x="180" y="0"/>
                      </a:lnTo>
                      <a:lnTo>
                        <a:pt x="174" y="6"/>
                      </a:lnTo>
                      <a:lnTo>
                        <a:pt x="162" y="12"/>
                      </a:lnTo>
                      <a:lnTo>
                        <a:pt x="150" y="12"/>
                      </a:lnTo>
                      <a:lnTo>
                        <a:pt x="138" y="22"/>
                      </a:lnTo>
                      <a:lnTo>
                        <a:pt x="128" y="36"/>
                      </a:lnTo>
                      <a:lnTo>
                        <a:pt x="116" y="44"/>
                      </a:lnTo>
                      <a:lnTo>
                        <a:pt x="104" y="58"/>
                      </a:lnTo>
                      <a:lnTo>
                        <a:pt x="92" y="66"/>
                      </a:lnTo>
                      <a:lnTo>
                        <a:pt x="82" y="80"/>
                      </a:lnTo>
                      <a:lnTo>
                        <a:pt x="70" y="96"/>
                      </a:lnTo>
                      <a:lnTo>
                        <a:pt x="58" y="110"/>
                      </a:lnTo>
                      <a:lnTo>
                        <a:pt x="46" y="124"/>
                      </a:lnTo>
                      <a:lnTo>
                        <a:pt x="34" y="140"/>
                      </a:lnTo>
                      <a:lnTo>
                        <a:pt x="16" y="162"/>
                      </a:lnTo>
                      <a:lnTo>
                        <a:pt x="4" y="176"/>
                      </a:lnTo>
                      <a:lnTo>
                        <a:pt x="0" y="192"/>
                      </a:lnTo>
                      <a:lnTo>
                        <a:pt x="10" y="192"/>
                      </a:lnTo>
                      <a:lnTo>
                        <a:pt x="22" y="184"/>
                      </a:lnTo>
                      <a:lnTo>
                        <a:pt x="34" y="176"/>
                      </a:lnTo>
                      <a:lnTo>
                        <a:pt x="52" y="184"/>
                      </a:lnTo>
                      <a:lnTo>
                        <a:pt x="64" y="192"/>
                      </a:lnTo>
                      <a:lnTo>
                        <a:pt x="74" y="214"/>
                      </a:lnTo>
                      <a:lnTo>
                        <a:pt x="86" y="222"/>
                      </a:lnTo>
                      <a:lnTo>
                        <a:pt x="98" y="222"/>
                      </a:lnTo>
                      <a:lnTo>
                        <a:pt x="110" y="228"/>
                      </a:lnTo>
                      <a:lnTo>
                        <a:pt x="122" y="236"/>
                      </a:lnTo>
                      <a:lnTo>
                        <a:pt x="132" y="244"/>
                      </a:lnTo>
                      <a:lnTo>
                        <a:pt x="144" y="250"/>
                      </a:lnTo>
                      <a:lnTo>
                        <a:pt x="156" y="260"/>
                      </a:lnTo>
                      <a:lnTo>
                        <a:pt x="168" y="266"/>
                      </a:lnTo>
                      <a:lnTo>
                        <a:pt x="180" y="280"/>
                      </a:lnTo>
                      <a:lnTo>
                        <a:pt x="192" y="296"/>
                      </a:lnTo>
                      <a:lnTo>
                        <a:pt x="202" y="304"/>
                      </a:lnTo>
                      <a:lnTo>
                        <a:pt x="214" y="318"/>
                      </a:lnTo>
                      <a:lnTo>
                        <a:pt x="220" y="332"/>
                      </a:lnTo>
                      <a:lnTo>
                        <a:pt x="210" y="340"/>
                      </a:lnTo>
                      <a:lnTo>
                        <a:pt x="202" y="356"/>
                      </a:lnTo>
                      <a:lnTo>
                        <a:pt x="202" y="370"/>
                      </a:lnTo>
                      <a:lnTo>
                        <a:pt x="214" y="370"/>
                      </a:lnTo>
                      <a:lnTo>
                        <a:pt x="226" y="362"/>
                      </a:lnTo>
                      <a:lnTo>
                        <a:pt x="238" y="356"/>
                      </a:lnTo>
                      <a:lnTo>
                        <a:pt x="250" y="340"/>
                      </a:lnTo>
                      <a:lnTo>
                        <a:pt x="256" y="326"/>
                      </a:lnTo>
                      <a:lnTo>
                        <a:pt x="262" y="310"/>
                      </a:lnTo>
                      <a:lnTo>
                        <a:pt x="268" y="296"/>
                      </a:lnTo>
                      <a:lnTo>
                        <a:pt x="278" y="288"/>
                      </a:lnTo>
                      <a:lnTo>
                        <a:pt x="290" y="272"/>
                      </a:lnTo>
                      <a:lnTo>
                        <a:pt x="302" y="266"/>
                      </a:lnTo>
                      <a:lnTo>
                        <a:pt x="314" y="260"/>
                      </a:lnTo>
                      <a:lnTo>
                        <a:pt x="326" y="244"/>
                      </a:lnTo>
                      <a:lnTo>
                        <a:pt x="336" y="236"/>
                      </a:lnTo>
                      <a:lnTo>
                        <a:pt x="348" y="222"/>
                      </a:lnTo>
                      <a:lnTo>
                        <a:pt x="354" y="206"/>
                      </a:lnTo>
                      <a:lnTo>
                        <a:pt x="360" y="184"/>
                      </a:lnTo>
                      <a:lnTo>
                        <a:pt x="366" y="170"/>
                      </a:lnTo>
                      <a:lnTo>
                        <a:pt x="384" y="148"/>
                      </a:lnTo>
                      <a:lnTo>
                        <a:pt x="396" y="132"/>
                      </a:lnTo>
                      <a:lnTo>
                        <a:pt x="400" y="120"/>
                      </a:lnTo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35847" name="Group 12"/>
          <p:cNvGrpSpPr>
            <a:grpSpLocks noChangeAspect="1"/>
          </p:cNvGrpSpPr>
          <p:nvPr/>
        </p:nvGrpSpPr>
        <p:grpSpPr bwMode="auto">
          <a:xfrm>
            <a:off x="2446339" y="2387600"/>
            <a:ext cx="1773237" cy="1354138"/>
            <a:chOff x="1586" y="1676"/>
            <a:chExt cx="1016" cy="776"/>
          </a:xfrm>
        </p:grpSpPr>
        <p:sp>
          <p:nvSpPr>
            <p:cNvPr id="35985" name="Freeform 13"/>
            <p:cNvSpPr>
              <a:spLocks noChangeAspect="1"/>
            </p:cNvSpPr>
            <p:nvPr/>
          </p:nvSpPr>
          <p:spPr bwMode="auto">
            <a:xfrm>
              <a:off x="1586" y="1676"/>
              <a:ext cx="1006" cy="766"/>
            </a:xfrm>
            <a:custGeom>
              <a:avLst/>
              <a:gdLst>
                <a:gd name="T0" fmla="*/ 790 w 1006"/>
                <a:gd name="T1" fmla="*/ 134 h 766"/>
                <a:gd name="T2" fmla="*/ 766 w 1006"/>
                <a:gd name="T3" fmla="*/ 178 h 766"/>
                <a:gd name="T4" fmla="*/ 718 w 1006"/>
                <a:gd name="T5" fmla="*/ 164 h 766"/>
                <a:gd name="T6" fmla="*/ 690 w 1006"/>
                <a:gd name="T7" fmla="*/ 202 h 766"/>
                <a:gd name="T8" fmla="*/ 654 w 1006"/>
                <a:gd name="T9" fmla="*/ 156 h 766"/>
                <a:gd name="T10" fmla="*/ 648 w 1006"/>
                <a:gd name="T11" fmla="*/ 82 h 766"/>
                <a:gd name="T12" fmla="*/ 620 w 1006"/>
                <a:gd name="T13" fmla="*/ 30 h 766"/>
                <a:gd name="T14" fmla="*/ 578 w 1006"/>
                <a:gd name="T15" fmla="*/ 16 h 766"/>
                <a:gd name="T16" fmla="*/ 526 w 1006"/>
                <a:gd name="T17" fmla="*/ 60 h 766"/>
                <a:gd name="T18" fmla="*/ 474 w 1006"/>
                <a:gd name="T19" fmla="*/ 96 h 766"/>
                <a:gd name="T20" fmla="*/ 402 w 1006"/>
                <a:gd name="T21" fmla="*/ 74 h 766"/>
                <a:gd name="T22" fmla="*/ 374 w 1006"/>
                <a:gd name="T23" fmla="*/ 44 h 766"/>
                <a:gd name="T24" fmla="*/ 338 w 1006"/>
                <a:gd name="T25" fmla="*/ 38 h 766"/>
                <a:gd name="T26" fmla="*/ 298 w 1006"/>
                <a:gd name="T27" fmla="*/ 44 h 766"/>
                <a:gd name="T28" fmla="*/ 256 w 1006"/>
                <a:gd name="T29" fmla="*/ 38 h 766"/>
                <a:gd name="T30" fmla="*/ 216 w 1006"/>
                <a:gd name="T31" fmla="*/ 68 h 766"/>
                <a:gd name="T32" fmla="*/ 256 w 1006"/>
                <a:gd name="T33" fmla="*/ 90 h 766"/>
                <a:gd name="T34" fmla="*/ 210 w 1006"/>
                <a:gd name="T35" fmla="*/ 128 h 766"/>
                <a:gd name="T36" fmla="*/ 238 w 1006"/>
                <a:gd name="T37" fmla="*/ 202 h 766"/>
                <a:gd name="T38" fmla="*/ 226 w 1006"/>
                <a:gd name="T39" fmla="*/ 342 h 766"/>
                <a:gd name="T40" fmla="*/ 186 w 1006"/>
                <a:gd name="T41" fmla="*/ 386 h 766"/>
                <a:gd name="T42" fmla="*/ 110 w 1006"/>
                <a:gd name="T43" fmla="*/ 402 h 766"/>
                <a:gd name="T44" fmla="*/ 62 w 1006"/>
                <a:gd name="T45" fmla="*/ 446 h 766"/>
                <a:gd name="T46" fmla="*/ 34 w 1006"/>
                <a:gd name="T47" fmla="*/ 528 h 766"/>
                <a:gd name="T48" fmla="*/ 0 w 1006"/>
                <a:gd name="T49" fmla="*/ 566 h 766"/>
                <a:gd name="T50" fmla="*/ 40 w 1006"/>
                <a:gd name="T51" fmla="*/ 632 h 766"/>
                <a:gd name="T52" fmla="*/ 62 w 1006"/>
                <a:gd name="T53" fmla="*/ 692 h 766"/>
                <a:gd name="T54" fmla="*/ 110 w 1006"/>
                <a:gd name="T55" fmla="*/ 706 h 766"/>
                <a:gd name="T56" fmla="*/ 192 w 1006"/>
                <a:gd name="T57" fmla="*/ 686 h 766"/>
                <a:gd name="T58" fmla="*/ 204 w 1006"/>
                <a:gd name="T59" fmla="*/ 736 h 766"/>
                <a:gd name="T60" fmla="*/ 286 w 1006"/>
                <a:gd name="T61" fmla="*/ 758 h 766"/>
                <a:gd name="T62" fmla="*/ 350 w 1006"/>
                <a:gd name="T63" fmla="*/ 744 h 766"/>
                <a:gd name="T64" fmla="*/ 392 w 1006"/>
                <a:gd name="T65" fmla="*/ 730 h 766"/>
                <a:gd name="T66" fmla="*/ 438 w 1006"/>
                <a:gd name="T67" fmla="*/ 670 h 766"/>
                <a:gd name="T68" fmla="*/ 488 w 1006"/>
                <a:gd name="T69" fmla="*/ 678 h 766"/>
                <a:gd name="T70" fmla="*/ 520 w 1006"/>
                <a:gd name="T71" fmla="*/ 662 h 766"/>
                <a:gd name="T72" fmla="*/ 554 w 1006"/>
                <a:gd name="T73" fmla="*/ 640 h 766"/>
                <a:gd name="T74" fmla="*/ 590 w 1006"/>
                <a:gd name="T75" fmla="*/ 596 h 766"/>
                <a:gd name="T76" fmla="*/ 638 w 1006"/>
                <a:gd name="T77" fmla="*/ 596 h 766"/>
                <a:gd name="T78" fmla="*/ 684 w 1006"/>
                <a:gd name="T79" fmla="*/ 618 h 766"/>
                <a:gd name="T80" fmla="*/ 796 w 1006"/>
                <a:gd name="T81" fmla="*/ 618 h 766"/>
                <a:gd name="T82" fmla="*/ 860 w 1006"/>
                <a:gd name="T83" fmla="*/ 626 h 766"/>
                <a:gd name="T84" fmla="*/ 894 w 1006"/>
                <a:gd name="T85" fmla="*/ 596 h 766"/>
                <a:gd name="T86" fmla="*/ 900 w 1006"/>
                <a:gd name="T87" fmla="*/ 498 h 766"/>
                <a:gd name="T88" fmla="*/ 972 w 1006"/>
                <a:gd name="T89" fmla="*/ 238 h 766"/>
                <a:gd name="T90" fmla="*/ 936 w 1006"/>
                <a:gd name="T91" fmla="*/ 208 h 766"/>
                <a:gd name="T92" fmla="*/ 884 w 1006"/>
                <a:gd name="T93" fmla="*/ 194 h 766"/>
                <a:gd name="T94" fmla="*/ 860 w 1006"/>
                <a:gd name="T95" fmla="*/ 134 h 7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06"/>
                <a:gd name="T145" fmla="*/ 0 h 766"/>
                <a:gd name="T146" fmla="*/ 1006 w 1006"/>
                <a:gd name="T147" fmla="*/ 766 h 7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06" h="766">
                  <a:moveTo>
                    <a:pt x="854" y="112"/>
                  </a:moveTo>
                  <a:lnTo>
                    <a:pt x="808" y="112"/>
                  </a:lnTo>
                  <a:lnTo>
                    <a:pt x="796" y="118"/>
                  </a:lnTo>
                  <a:lnTo>
                    <a:pt x="790" y="134"/>
                  </a:lnTo>
                  <a:lnTo>
                    <a:pt x="784" y="150"/>
                  </a:lnTo>
                  <a:lnTo>
                    <a:pt x="772" y="156"/>
                  </a:lnTo>
                  <a:lnTo>
                    <a:pt x="778" y="170"/>
                  </a:lnTo>
                  <a:lnTo>
                    <a:pt x="766" y="178"/>
                  </a:lnTo>
                  <a:lnTo>
                    <a:pt x="754" y="178"/>
                  </a:lnTo>
                  <a:lnTo>
                    <a:pt x="742" y="164"/>
                  </a:lnTo>
                  <a:lnTo>
                    <a:pt x="730" y="164"/>
                  </a:lnTo>
                  <a:lnTo>
                    <a:pt x="718" y="164"/>
                  </a:lnTo>
                  <a:lnTo>
                    <a:pt x="708" y="170"/>
                  </a:lnTo>
                  <a:lnTo>
                    <a:pt x="702" y="186"/>
                  </a:lnTo>
                  <a:lnTo>
                    <a:pt x="694" y="202"/>
                  </a:lnTo>
                  <a:lnTo>
                    <a:pt x="690" y="202"/>
                  </a:lnTo>
                  <a:lnTo>
                    <a:pt x="678" y="194"/>
                  </a:lnTo>
                  <a:lnTo>
                    <a:pt x="668" y="186"/>
                  </a:lnTo>
                  <a:lnTo>
                    <a:pt x="654" y="170"/>
                  </a:lnTo>
                  <a:lnTo>
                    <a:pt x="654" y="156"/>
                  </a:lnTo>
                  <a:lnTo>
                    <a:pt x="660" y="142"/>
                  </a:lnTo>
                  <a:lnTo>
                    <a:pt x="654" y="128"/>
                  </a:lnTo>
                  <a:lnTo>
                    <a:pt x="654" y="96"/>
                  </a:lnTo>
                  <a:lnTo>
                    <a:pt x="648" y="82"/>
                  </a:lnTo>
                  <a:lnTo>
                    <a:pt x="638" y="74"/>
                  </a:lnTo>
                  <a:lnTo>
                    <a:pt x="626" y="60"/>
                  </a:lnTo>
                  <a:lnTo>
                    <a:pt x="626" y="44"/>
                  </a:lnTo>
                  <a:lnTo>
                    <a:pt x="620" y="30"/>
                  </a:lnTo>
                  <a:lnTo>
                    <a:pt x="614" y="16"/>
                  </a:lnTo>
                  <a:lnTo>
                    <a:pt x="614" y="0"/>
                  </a:lnTo>
                  <a:lnTo>
                    <a:pt x="602" y="0"/>
                  </a:lnTo>
                  <a:lnTo>
                    <a:pt x="578" y="16"/>
                  </a:lnTo>
                  <a:lnTo>
                    <a:pt x="554" y="16"/>
                  </a:lnTo>
                  <a:lnTo>
                    <a:pt x="544" y="44"/>
                  </a:lnTo>
                  <a:lnTo>
                    <a:pt x="538" y="60"/>
                  </a:lnTo>
                  <a:lnTo>
                    <a:pt x="526" y="60"/>
                  </a:lnTo>
                  <a:lnTo>
                    <a:pt x="514" y="68"/>
                  </a:lnTo>
                  <a:lnTo>
                    <a:pt x="502" y="68"/>
                  </a:lnTo>
                  <a:lnTo>
                    <a:pt x="496" y="82"/>
                  </a:lnTo>
                  <a:lnTo>
                    <a:pt x="474" y="96"/>
                  </a:lnTo>
                  <a:lnTo>
                    <a:pt x="462" y="90"/>
                  </a:lnTo>
                  <a:lnTo>
                    <a:pt x="426" y="90"/>
                  </a:lnTo>
                  <a:lnTo>
                    <a:pt x="414" y="82"/>
                  </a:lnTo>
                  <a:lnTo>
                    <a:pt x="402" y="74"/>
                  </a:lnTo>
                  <a:lnTo>
                    <a:pt x="392" y="74"/>
                  </a:lnTo>
                  <a:lnTo>
                    <a:pt x="380" y="74"/>
                  </a:lnTo>
                  <a:lnTo>
                    <a:pt x="374" y="60"/>
                  </a:lnTo>
                  <a:lnTo>
                    <a:pt x="374" y="44"/>
                  </a:lnTo>
                  <a:lnTo>
                    <a:pt x="374" y="30"/>
                  </a:lnTo>
                  <a:lnTo>
                    <a:pt x="362" y="16"/>
                  </a:lnTo>
                  <a:lnTo>
                    <a:pt x="350" y="30"/>
                  </a:lnTo>
                  <a:lnTo>
                    <a:pt x="338" y="38"/>
                  </a:lnTo>
                  <a:lnTo>
                    <a:pt x="326" y="38"/>
                  </a:lnTo>
                  <a:lnTo>
                    <a:pt x="316" y="30"/>
                  </a:lnTo>
                  <a:lnTo>
                    <a:pt x="304" y="30"/>
                  </a:lnTo>
                  <a:lnTo>
                    <a:pt x="298" y="44"/>
                  </a:lnTo>
                  <a:lnTo>
                    <a:pt x="292" y="44"/>
                  </a:lnTo>
                  <a:lnTo>
                    <a:pt x="280" y="44"/>
                  </a:lnTo>
                  <a:lnTo>
                    <a:pt x="268" y="44"/>
                  </a:lnTo>
                  <a:lnTo>
                    <a:pt x="256" y="38"/>
                  </a:lnTo>
                  <a:lnTo>
                    <a:pt x="246" y="38"/>
                  </a:lnTo>
                  <a:lnTo>
                    <a:pt x="232" y="38"/>
                  </a:lnTo>
                  <a:lnTo>
                    <a:pt x="222" y="52"/>
                  </a:lnTo>
                  <a:lnTo>
                    <a:pt x="216" y="68"/>
                  </a:lnTo>
                  <a:lnTo>
                    <a:pt x="222" y="82"/>
                  </a:lnTo>
                  <a:lnTo>
                    <a:pt x="232" y="82"/>
                  </a:lnTo>
                  <a:lnTo>
                    <a:pt x="246" y="90"/>
                  </a:lnTo>
                  <a:lnTo>
                    <a:pt x="256" y="90"/>
                  </a:lnTo>
                  <a:lnTo>
                    <a:pt x="256" y="104"/>
                  </a:lnTo>
                  <a:lnTo>
                    <a:pt x="246" y="112"/>
                  </a:lnTo>
                  <a:lnTo>
                    <a:pt x="232" y="104"/>
                  </a:lnTo>
                  <a:lnTo>
                    <a:pt x="210" y="128"/>
                  </a:lnTo>
                  <a:lnTo>
                    <a:pt x="216" y="142"/>
                  </a:lnTo>
                  <a:lnTo>
                    <a:pt x="216" y="156"/>
                  </a:lnTo>
                  <a:lnTo>
                    <a:pt x="222" y="170"/>
                  </a:lnTo>
                  <a:lnTo>
                    <a:pt x="238" y="202"/>
                  </a:lnTo>
                  <a:lnTo>
                    <a:pt x="238" y="268"/>
                  </a:lnTo>
                  <a:lnTo>
                    <a:pt x="232" y="290"/>
                  </a:lnTo>
                  <a:lnTo>
                    <a:pt x="232" y="328"/>
                  </a:lnTo>
                  <a:lnTo>
                    <a:pt x="226" y="342"/>
                  </a:lnTo>
                  <a:lnTo>
                    <a:pt x="226" y="356"/>
                  </a:lnTo>
                  <a:lnTo>
                    <a:pt x="222" y="372"/>
                  </a:lnTo>
                  <a:lnTo>
                    <a:pt x="198" y="386"/>
                  </a:lnTo>
                  <a:lnTo>
                    <a:pt x="186" y="386"/>
                  </a:lnTo>
                  <a:lnTo>
                    <a:pt x="170" y="386"/>
                  </a:lnTo>
                  <a:lnTo>
                    <a:pt x="158" y="396"/>
                  </a:lnTo>
                  <a:lnTo>
                    <a:pt x="144" y="402"/>
                  </a:lnTo>
                  <a:lnTo>
                    <a:pt x="110" y="402"/>
                  </a:lnTo>
                  <a:lnTo>
                    <a:pt x="98" y="410"/>
                  </a:lnTo>
                  <a:lnTo>
                    <a:pt x="86" y="424"/>
                  </a:lnTo>
                  <a:lnTo>
                    <a:pt x="74" y="432"/>
                  </a:lnTo>
                  <a:lnTo>
                    <a:pt x="62" y="446"/>
                  </a:lnTo>
                  <a:lnTo>
                    <a:pt x="46" y="476"/>
                  </a:lnTo>
                  <a:lnTo>
                    <a:pt x="40" y="492"/>
                  </a:lnTo>
                  <a:lnTo>
                    <a:pt x="40" y="506"/>
                  </a:lnTo>
                  <a:lnTo>
                    <a:pt x="34" y="528"/>
                  </a:lnTo>
                  <a:lnTo>
                    <a:pt x="22" y="528"/>
                  </a:lnTo>
                  <a:lnTo>
                    <a:pt x="10" y="536"/>
                  </a:lnTo>
                  <a:lnTo>
                    <a:pt x="4" y="550"/>
                  </a:lnTo>
                  <a:lnTo>
                    <a:pt x="0" y="566"/>
                  </a:lnTo>
                  <a:lnTo>
                    <a:pt x="0" y="582"/>
                  </a:lnTo>
                  <a:lnTo>
                    <a:pt x="22" y="610"/>
                  </a:lnTo>
                  <a:lnTo>
                    <a:pt x="28" y="626"/>
                  </a:lnTo>
                  <a:lnTo>
                    <a:pt x="40" y="632"/>
                  </a:lnTo>
                  <a:lnTo>
                    <a:pt x="46" y="646"/>
                  </a:lnTo>
                  <a:lnTo>
                    <a:pt x="58" y="670"/>
                  </a:lnTo>
                  <a:lnTo>
                    <a:pt x="52" y="686"/>
                  </a:lnTo>
                  <a:lnTo>
                    <a:pt x="62" y="692"/>
                  </a:lnTo>
                  <a:lnTo>
                    <a:pt x="74" y="692"/>
                  </a:lnTo>
                  <a:lnTo>
                    <a:pt x="86" y="692"/>
                  </a:lnTo>
                  <a:lnTo>
                    <a:pt x="98" y="700"/>
                  </a:lnTo>
                  <a:lnTo>
                    <a:pt x="110" y="706"/>
                  </a:lnTo>
                  <a:lnTo>
                    <a:pt x="120" y="716"/>
                  </a:lnTo>
                  <a:lnTo>
                    <a:pt x="144" y="716"/>
                  </a:lnTo>
                  <a:lnTo>
                    <a:pt x="158" y="706"/>
                  </a:lnTo>
                  <a:lnTo>
                    <a:pt x="192" y="686"/>
                  </a:lnTo>
                  <a:lnTo>
                    <a:pt x="204" y="692"/>
                  </a:lnTo>
                  <a:lnTo>
                    <a:pt x="198" y="706"/>
                  </a:lnTo>
                  <a:lnTo>
                    <a:pt x="198" y="722"/>
                  </a:lnTo>
                  <a:lnTo>
                    <a:pt x="204" y="736"/>
                  </a:lnTo>
                  <a:lnTo>
                    <a:pt x="204" y="766"/>
                  </a:lnTo>
                  <a:lnTo>
                    <a:pt x="238" y="766"/>
                  </a:lnTo>
                  <a:lnTo>
                    <a:pt x="250" y="758"/>
                  </a:lnTo>
                  <a:lnTo>
                    <a:pt x="286" y="758"/>
                  </a:lnTo>
                  <a:lnTo>
                    <a:pt x="298" y="766"/>
                  </a:lnTo>
                  <a:lnTo>
                    <a:pt x="322" y="766"/>
                  </a:lnTo>
                  <a:lnTo>
                    <a:pt x="332" y="752"/>
                  </a:lnTo>
                  <a:lnTo>
                    <a:pt x="350" y="744"/>
                  </a:lnTo>
                  <a:lnTo>
                    <a:pt x="362" y="744"/>
                  </a:lnTo>
                  <a:lnTo>
                    <a:pt x="374" y="736"/>
                  </a:lnTo>
                  <a:lnTo>
                    <a:pt x="380" y="722"/>
                  </a:lnTo>
                  <a:lnTo>
                    <a:pt x="392" y="730"/>
                  </a:lnTo>
                  <a:lnTo>
                    <a:pt x="414" y="716"/>
                  </a:lnTo>
                  <a:lnTo>
                    <a:pt x="426" y="694"/>
                  </a:lnTo>
                  <a:lnTo>
                    <a:pt x="426" y="686"/>
                  </a:lnTo>
                  <a:lnTo>
                    <a:pt x="438" y="670"/>
                  </a:lnTo>
                  <a:lnTo>
                    <a:pt x="450" y="670"/>
                  </a:lnTo>
                  <a:lnTo>
                    <a:pt x="462" y="670"/>
                  </a:lnTo>
                  <a:lnTo>
                    <a:pt x="474" y="670"/>
                  </a:lnTo>
                  <a:lnTo>
                    <a:pt x="488" y="678"/>
                  </a:lnTo>
                  <a:lnTo>
                    <a:pt x="496" y="670"/>
                  </a:lnTo>
                  <a:lnTo>
                    <a:pt x="508" y="670"/>
                  </a:lnTo>
                  <a:lnTo>
                    <a:pt x="512" y="678"/>
                  </a:lnTo>
                  <a:lnTo>
                    <a:pt x="520" y="662"/>
                  </a:lnTo>
                  <a:lnTo>
                    <a:pt x="526" y="646"/>
                  </a:lnTo>
                  <a:lnTo>
                    <a:pt x="532" y="632"/>
                  </a:lnTo>
                  <a:lnTo>
                    <a:pt x="544" y="640"/>
                  </a:lnTo>
                  <a:lnTo>
                    <a:pt x="554" y="640"/>
                  </a:lnTo>
                  <a:lnTo>
                    <a:pt x="566" y="632"/>
                  </a:lnTo>
                  <a:lnTo>
                    <a:pt x="572" y="618"/>
                  </a:lnTo>
                  <a:lnTo>
                    <a:pt x="578" y="604"/>
                  </a:lnTo>
                  <a:lnTo>
                    <a:pt x="590" y="596"/>
                  </a:lnTo>
                  <a:lnTo>
                    <a:pt x="602" y="604"/>
                  </a:lnTo>
                  <a:lnTo>
                    <a:pt x="614" y="588"/>
                  </a:lnTo>
                  <a:lnTo>
                    <a:pt x="626" y="596"/>
                  </a:lnTo>
                  <a:lnTo>
                    <a:pt x="638" y="596"/>
                  </a:lnTo>
                  <a:lnTo>
                    <a:pt x="648" y="604"/>
                  </a:lnTo>
                  <a:lnTo>
                    <a:pt x="660" y="610"/>
                  </a:lnTo>
                  <a:lnTo>
                    <a:pt x="672" y="618"/>
                  </a:lnTo>
                  <a:lnTo>
                    <a:pt x="684" y="618"/>
                  </a:lnTo>
                  <a:lnTo>
                    <a:pt x="694" y="618"/>
                  </a:lnTo>
                  <a:lnTo>
                    <a:pt x="708" y="626"/>
                  </a:lnTo>
                  <a:lnTo>
                    <a:pt x="778" y="626"/>
                  </a:lnTo>
                  <a:lnTo>
                    <a:pt x="796" y="618"/>
                  </a:lnTo>
                  <a:lnTo>
                    <a:pt x="812" y="618"/>
                  </a:lnTo>
                  <a:lnTo>
                    <a:pt x="832" y="626"/>
                  </a:lnTo>
                  <a:lnTo>
                    <a:pt x="842" y="626"/>
                  </a:lnTo>
                  <a:lnTo>
                    <a:pt x="860" y="626"/>
                  </a:lnTo>
                  <a:lnTo>
                    <a:pt x="878" y="618"/>
                  </a:lnTo>
                  <a:lnTo>
                    <a:pt x="888" y="618"/>
                  </a:lnTo>
                  <a:lnTo>
                    <a:pt x="894" y="610"/>
                  </a:lnTo>
                  <a:lnTo>
                    <a:pt x="894" y="596"/>
                  </a:lnTo>
                  <a:lnTo>
                    <a:pt x="916" y="550"/>
                  </a:lnTo>
                  <a:lnTo>
                    <a:pt x="918" y="544"/>
                  </a:lnTo>
                  <a:lnTo>
                    <a:pt x="900" y="514"/>
                  </a:lnTo>
                  <a:lnTo>
                    <a:pt x="900" y="498"/>
                  </a:lnTo>
                  <a:lnTo>
                    <a:pt x="1006" y="246"/>
                  </a:lnTo>
                  <a:lnTo>
                    <a:pt x="1006" y="232"/>
                  </a:lnTo>
                  <a:lnTo>
                    <a:pt x="988" y="238"/>
                  </a:lnTo>
                  <a:lnTo>
                    <a:pt x="972" y="238"/>
                  </a:lnTo>
                  <a:lnTo>
                    <a:pt x="960" y="232"/>
                  </a:lnTo>
                  <a:lnTo>
                    <a:pt x="954" y="216"/>
                  </a:lnTo>
                  <a:lnTo>
                    <a:pt x="948" y="208"/>
                  </a:lnTo>
                  <a:lnTo>
                    <a:pt x="936" y="208"/>
                  </a:lnTo>
                  <a:lnTo>
                    <a:pt x="924" y="208"/>
                  </a:lnTo>
                  <a:lnTo>
                    <a:pt x="912" y="208"/>
                  </a:lnTo>
                  <a:lnTo>
                    <a:pt x="894" y="202"/>
                  </a:lnTo>
                  <a:lnTo>
                    <a:pt x="884" y="194"/>
                  </a:lnTo>
                  <a:lnTo>
                    <a:pt x="884" y="178"/>
                  </a:lnTo>
                  <a:lnTo>
                    <a:pt x="872" y="164"/>
                  </a:lnTo>
                  <a:lnTo>
                    <a:pt x="866" y="150"/>
                  </a:lnTo>
                  <a:lnTo>
                    <a:pt x="860" y="134"/>
                  </a:lnTo>
                  <a:lnTo>
                    <a:pt x="854" y="118"/>
                  </a:lnTo>
                  <a:lnTo>
                    <a:pt x="854" y="1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86" name="Freeform 14"/>
            <p:cNvSpPr>
              <a:spLocks noChangeAspect="1"/>
            </p:cNvSpPr>
            <p:nvPr/>
          </p:nvSpPr>
          <p:spPr bwMode="auto">
            <a:xfrm>
              <a:off x="1596" y="1686"/>
              <a:ext cx="1006" cy="766"/>
            </a:xfrm>
            <a:custGeom>
              <a:avLst/>
              <a:gdLst>
                <a:gd name="T0" fmla="*/ 790 w 1006"/>
                <a:gd name="T1" fmla="*/ 134 h 766"/>
                <a:gd name="T2" fmla="*/ 766 w 1006"/>
                <a:gd name="T3" fmla="*/ 178 h 766"/>
                <a:gd name="T4" fmla="*/ 718 w 1006"/>
                <a:gd name="T5" fmla="*/ 164 h 766"/>
                <a:gd name="T6" fmla="*/ 690 w 1006"/>
                <a:gd name="T7" fmla="*/ 200 h 766"/>
                <a:gd name="T8" fmla="*/ 654 w 1006"/>
                <a:gd name="T9" fmla="*/ 154 h 766"/>
                <a:gd name="T10" fmla="*/ 648 w 1006"/>
                <a:gd name="T11" fmla="*/ 80 h 766"/>
                <a:gd name="T12" fmla="*/ 620 w 1006"/>
                <a:gd name="T13" fmla="*/ 28 h 766"/>
                <a:gd name="T14" fmla="*/ 578 w 1006"/>
                <a:gd name="T15" fmla="*/ 14 h 766"/>
                <a:gd name="T16" fmla="*/ 526 w 1006"/>
                <a:gd name="T17" fmla="*/ 58 h 766"/>
                <a:gd name="T18" fmla="*/ 474 w 1006"/>
                <a:gd name="T19" fmla="*/ 96 h 766"/>
                <a:gd name="T20" fmla="*/ 402 w 1006"/>
                <a:gd name="T21" fmla="*/ 74 h 766"/>
                <a:gd name="T22" fmla="*/ 374 w 1006"/>
                <a:gd name="T23" fmla="*/ 44 h 766"/>
                <a:gd name="T24" fmla="*/ 338 w 1006"/>
                <a:gd name="T25" fmla="*/ 36 h 766"/>
                <a:gd name="T26" fmla="*/ 298 w 1006"/>
                <a:gd name="T27" fmla="*/ 44 h 766"/>
                <a:gd name="T28" fmla="*/ 256 w 1006"/>
                <a:gd name="T29" fmla="*/ 36 h 766"/>
                <a:gd name="T30" fmla="*/ 216 w 1006"/>
                <a:gd name="T31" fmla="*/ 66 h 766"/>
                <a:gd name="T32" fmla="*/ 256 w 1006"/>
                <a:gd name="T33" fmla="*/ 88 h 766"/>
                <a:gd name="T34" fmla="*/ 210 w 1006"/>
                <a:gd name="T35" fmla="*/ 126 h 766"/>
                <a:gd name="T36" fmla="*/ 238 w 1006"/>
                <a:gd name="T37" fmla="*/ 200 h 766"/>
                <a:gd name="T38" fmla="*/ 226 w 1006"/>
                <a:gd name="T39" fmla="*/ 340 h 766"/>
                <a:gd name="T40" fmla="*/ 186 w 1006"/>
                <a:gd name="T41" fmla="*/ 386 h 766"/>
                <a:gd name="T42" fmla="*/ 110 w 1006"/>
                <a:gd name="T43" fmla="*/ 402 h 766"/>
                <a:gd name="T44" fmla="*/ 64 w 1006"/>
                <a:gd name="T45" fmla="*/ 446 h 766"/>
                <a:gd name="T46" fmla="*/ 34 w 1006"/>
                <a:gd name="T47" fmla="*/ 528 h 766"/>
                <a:gd name="T48" fmla="*/ 0 w 1006"/>
                <a:gd name="T49" fmla="*/ 566 h 766"/>
                <a:gd name="T50" fmla="*/ 40 w 1006"/>
                <a:gd name="T51" fmla="*/ 632 h 766"/>
                <a:gd name="T52" fmla="*/ 64 w 1006"/>
                <a:gd name="T53" fmla="*/ 692 h 766"/>
                <a:gd name="T54" fmla="*/ 110 w 1006"/>
                <a:gd name="T55" fmla="*/ 706 h 766"/>
                <a:gd name="T56" fmla="*/ 192 w 1006"/>
                <a:gd name="T57" fmla="*/ 684 h 766"/>
                <a:gd name="T58" fmla="*/ 206 w 1006"/>
                <a:gd name="T59" fmla="*/ 736 h 766"/>
                <a:gd name="T60" fmla="*/ 286 w 1006"/>
                <a:gd name="T61" fmla="*/ 758 h 766"/>
                <a:gd name="T62" fmla="*/ 350 w 1006"/>
                <a:gd name="T63" fmla="*/ 744 h 766"/>
                <a:gd name="T64" fmla="*/ 392 w 1006"/>
                <a:gd name="T65" fmla="*/ 728 h 766"/>
                <a:gd name="T66" fmla="*/ 438 w 1006"/>
                <a:gd name="T67" fmla="*/ 670 h 766"/>
                <a:gd name="T68" fmla="*/ 488 w 1006"/>
                <a:gd name="T69" fmla="*/ 678 h 766"/>
                <a:gd name="T70" fmla="*/ 520 w 1006"/>
                <a:gd name="T71" fmla="*/ 662 h 766"/>
                <a:gd name="T72" fmla="*/ 554 w 1006"/>
                <a:gd name="T73" fmla="*/ 640 h 766"/>
                <a:gd name="T74" fmla="*/ 590 w 1006"/>
                <a:gd name="T75" fmla="*/ 596 h 766"/>
                <a:gd name="T76" fmla="*/ 638 w 1006"/>
                <a:gd name="T77" fmla="*/ 596 h 766"/>
                <a:gd name="T78" fmla="*/ 684 w 1006"/>
                <a:gd name="T79" fmla="*/ 616 h 766"/>
                <a:gd name="T80" fmla="*/ 796 w 1006"/>
                <a:gd name="T81" fmla="*/ 616 h 766"/>
                <a:gd name="T82" fmla="*/ 858 w 1006"/>
                <a:gd name="T83" fmla="*/ 624 h 766"/>
                <a:gd name="T84" fmla="*/ 894 w 1006"/>
                <a:gd name="T85" fmla="*/ 596 h 766"/>
                <a:gd name="T86" fmla="*/ 900 w 1006"/>
                <a:gd name="T87" fmla="*/ 498 h 766"/>
                <a:gd name="T88" fmla="*/ 972 w 1006"/>
                <a:gd name="T89" fmla="*/ 236 h 766"/>
                <a:gd name="T90" fmla="*/ 936 w 1006"/>
                <a:gd name="T91" fmla="*/ 208 h 766"/>
                <a:gd name="T92" fmla="*/ 884 w 1006"/>
                <a:gd name="T93" fmla="*/ 194 h 766"/>
                <a:gd name="T94" fmla="*/ 858 w 1006"/>
                <a:gd name="T95" fmla="*/ 134 h 7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06"/>
                <a:gd name="T145" fmla="*/ 0 h 766"/>
                <a:gd name="T146" fmla="*/ 1006 w 1006"/>
                <a:gd name="T147" fmla="*/ 766 h 7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06" h="766">
                  <a:moveTo>
                    <a:pt x="854" y="110"/>
                  </a:moveTo>
                  <a:lnTo>
                    <a:pt x="808" y="110"/>
                  </a:lnTo>
                  <a:lnTo>
                    <a:pt x="796" y="118"/>
                  </a:lnTo>
                  <a:lnTo>
                    <a:pt x="790" y="134"/>
                  </a:lnTo>
                  <a:lnTo>
                    <a:pt x="784" y="148"/>
                  </a:lnTo>
                  <a:lnTo>
                    <a:pt x="772" y="154"/>
                  </a:lnTo>
                  <a:lnTo>
                    <a:pt x="778" y="170"/>
                  </a:lnTo>
                  <a:lnTo>
                    <a:pt x="766" y="178"/>
                  </a:lnTo>
                  <a:lnTo>
                    <a:pt x="756" y="178"/>
                  </a:lnTo>
                  <a:lnTo>
                    <a:pt x="742" y="164"/>
                  </a:lnTo>
                  <a:lnTo>
                    <a:pt x="730" y="164"/>
                  </a:lnTo>
                  <a:lnTo>
                    <a:pt x="718" y="164"/>
                  </a:lnTo>
                  <a:lnTo>
                    <a:pt x="708" y="170"/>
                  </a:lnTo>
                  <a:lnTo>
                    <a:pt x="702" y="184"/>
                  </a:lnTo>
                  <a:lnTo>
                    <a:pt x="696" y="200"/>
                  </a:lnTo>
                  <a:lnTo>
                    <a:pt x="690" y="200"/>
                  </a:lnTo>
                  <a:lnTo>
                    <a:pt x="678" y="194"/>
                  </a:lnTo>
                  <a:lnTo>
                    <a:pt x="668" y="184"/>
                  </a:lnTo>
                  <a:lnTo>
                    <a:pt x="654" y="170"/>
                  </a:lnTo>
                  <a:lnTo>
                    <a:pt x="654" y="154"/>
                  </a:lnTo>
                  <a:lnTo>
                    <a:pt x="660" y="140"/>
                  </a:lnTo>
                  <a:lnTo>
                    <a:pt x="654" y="126"/>
                  </a:lnTo>
                  <a:lnTo>
                    <a:pt x="654" y="96"/>
                  </a:lnTo>
                  <a:lnTo>
                    <a:pt x="648" y="80"/>
                  </a:lnTo>
                  <a:lnTo>
                    <a:pt x="638" y="74"/>
                  </a:lnTo>
                  <a:lnTo>
                    <a:pt x="626" y="58"/>
                  </a:lnTo>
                  <a:lnTo>
                    <a:pt x="626" y="44"/>
                  </a:lnTo>
                  <a:lnTo>
                    <a:pt x="620" y="28"/>
                  </a:lnTo>
                  <a:lnTo>
                    <a:pt x="614" y="14"/>
                  </a:lnTo>
                  <a:lnTo>
                    <a:pt x="614" y="0"/>
                  </a:lnTo>
                  <a:lnTo>
                    <a:pt x="602" y="0"/>
                  </a:lnTo>
                  <a:lnTo>
                    <a:pt x="578" y="14"/>
                  </a:lnTo>
                  <a:lnTo>
                    <a:pt x="554" y="14"/>
                  </a:lnTo>
                  <a:lnTo>
                    <a:pt x="544" y="44"/>
                  </a:lnTo>
                  <a:lnTo>
                    <a:pt x="538" y="58"/>
                  </a:lnTo>
                  <a:lnTo>
                    <a:pt x="526" y="58"/>
                  </a:lnTo>
                  <a:lnTo>
                    <a:pt x="514" y="66"/>
                  </a:lnTo>
                  <a:lnTo>
                    <a:pt x="502" y="66"/>
                  </a:lnTo>
                  <a:lnTo>
                    <a:pt x="496" y="80"/>
                  </a:lnTo>
                  <a:lnTo>
                    <a:pt x="474" y="96"/>
                  </a:lnTo>
                  <a:lnTo>
                    <a:pt x="462" y="88"/>
                  </a:lnTo>
                  <a:lnTo>
                    <a:pt x="426" y="88"/>
                  </a:lnTo>
                  <a:lnTo>
                    <a:pt x="414" y="80"/>
                  </a:lnTo>
                  <a:lnTo>
                    <a:pt x="402" y="74"/>
                  </a:lnTo>
                  <a:lnTo>
                    <a:pt x="392" y="74"/>
                  </a:lnTo>
                  <a:lnTo>
                    <a:pt x="380" y="74"/>
                  </a:lnTo>
                  <a:lnTo>
                    <a:pt x="374" y="58"/>
                  </a:lnTo>
                  <a:lnTo>
                    <a:pt x="374" y="44"/>
                  </a:lnTo>
                  <a:lnTo>
                    <a:pt x="374" y="28"/>
                  </a:lnTo>
                  <a:lnTo>
                    <a:pt x="362" y="14"/>
                  </a:lnTo>
                  <a:lnTo>
                    <a:pt x="350" y="28"/>
                  </a:lnTo>
                  <a:lnTo>
                    <a:pt x="338" y="36"/>
                  </a:lnTo>
                  <a:lnTo>
                    <a:pt x="326" y="36"/>
                  </a:lnTo>
                  <a:lnTo>
                    <a:pt x="316" y="28"/>
                  </a:lnTo>
                  <a:lnTo>
                    <a:pt x="302" y="28"/>
                  </a:lnTo>
                  <a:lnTo>
                    <a:pt x="298" y="44"/>
                  </a:lnTo>
                  <a:lnTo>
                    <a:pt x="292" y="44"/>
                  </a:lnTo>
                  <a:lnTo>
                    <a:pt x="280" y="44"/>
                  </a:lnTo>
                  <a:lnTo>
                    <a:pt x="268" y="44"/>
                  </a:lnTo>
                  <a:lnTo>
                    <a:pt x="256" y="36"/>
                  </a:lnTo>
                  <a:lnTo>
                    <a:pt x="244" y="36"/>
                  </a:lnTo>
                  <a:lnTo>
                    <a:pt x="232" y="36"/>
                  </a:lnTo>
                  <a:lnTo>
                    <a:pt x="222" y="50"/>
                  </a:lnTo>
                  <a:lnTo>
                    <a:pt x="216" y="66"/>
                  </a:lnTo>
                  <a:lnTo>
                    <a:pt x="222" y="80"/>
                  </a:lnTo>
                  <a:lnTo>
                    <a:pt x="232" y="80"/>
                  </a:lnTo>
                  <a:lnTo>
                    <a:pt x="244" y="88"/>
                  </a:lnTo>
                  <a:lnTo>
                    <a:pt x="256" y="88"/>
                  </a:lnTo>
                  <a:lnTo>
                    <a:pt x="256" y="104"/>
                  </a:lnTo>
                  <a:lnTo>
                    <a:pt x="244" y="110"/>
                  </a:lnTo>
                  <a:lnTo>
                    <a:pt x="232" y="104"/>
                  </a:lnTo>
                  <a:lnTo>
                    <a:pt x="210" y="126"/>
                  </a:lnTo>
                  <a:lnTo>
                    <a:pt x="216" y="140"/>
                  </a:lnTo>
                  <a:lnTo>
                    <a:pt x="216" y="154"/>
                  </a:lnTo>
                  <a:lnTo>
                    <a:pt x="222" y="170"/>
                  </a:lnTo>
                  <a:lnTo>
                    <a:pt x="238" y="200"/>
                  </a:lnTo>
                  <a:lnTo>
                    <a:pt x="238" y="268"/>
                  </a:lnTo>
                  <a:lnTo>
                    <a:pt x="232" y="290"/>
                  </a:lnTo>
                  <a:lnTo>
                    <a:pt x="232" y="326"/>
                  </a:lnTo>
                  <a:lnTo>
                    <a:pt x="226" y="340"/>
                  </a:lnTo>
                  <a:lnTo>
                    <a:pt x="226" y="356"/>
                  </a:lnTo>
                  <a:lnTo>
                    <a:pt x="222" y="370"/>
                  </a:lnTo>
                  <a:lnTo>
                    <a:pt x="198" y="386"/>
                  </a:lnTo>
                  <a:lnTo>
                    <a:pt x="186" y="386"/>
                  </a:lnTo>
                  <a:lnTo>
                    <a:pt x="170" y="386"/>
                  </a:lnTo>
                  <a:lnTo>
                    <a:pt x="158" y="394"/>
                  </a:lnTo>
                  <a:lnTo>
                    <a:pt x="146" y="402"/>
                  </a:lnTo>
                  <a:lnTo>
                    <a:pt x="110" y="402"/>
                  </a:lnTo>
                  <a:lnTo>
                    <a:pt x="98" y="408"/>
                  </a:lnTo>
                  <a:lnTo>
                    <a:pt x="88" y="424"/>
                  </a:lnTo>
                  <a:lnTo>
                    <a:pt x="74" y="430"/>
                  </a:lnTo>
                  <a:lnTo>
                    <a:pt x="64" y="446"/>
                  </a:lnTo>
                  <a:lnTo>
                    <a:pt x="46" y="476"/>
                  </a:lnTo>
                  <a:lnTo>
                    <a:pt x="40" y="490"/>
                  </a:lnTo>
                  <a:lnTo>
                    <a:pt x="40" y="506"/>
                  </a:lnTo>
                  <a:lnTo>
                    <a:pt x="34" y="528"/>
                  </a:lnTo>
                  <a:lnTo>
                    <a:pt x="22" y="528"/>
                  </a:lnTo>
                  <a:lnTo>
                    <a:pt x="10" y="536"/>
                  </a:lnTo>
                  <a:lnTo>
                    <a:pt x="4" y="550"/>
                  </a:lnTo>
                  <a:lnTo>
                    <a:pt x="0" y="566"/>
                  </a:lnTo>
                  <a:lnTo>
                    <a:pt x="0" y="580"/>
                  </a:lnTo>
                  <a:lnTo>
                    <a:pt x="22" y="610"/>
                  </a:lnTo>
                  <a:lnTo>
                    <a:pt x="28" y="624"/>
                  </a:lnTo>
                  <a:lnTo>
                    <a:pt x="40" y="632"/>
                  </a:lnTo>
                  <a:lnTo>
                    <a:pt x="46" y="646"/>
                  </a:lnTo>
                  <a:lnTo>
                    <a:pt x="58" y="670"/>
                  </a:lnTo>
                  <a:lnTo>
                    <a:pt x="52" y="684"/>
                  </a:lnTo>
                  <a:lnTo>
                    <a:pt x="64" y="692"/>
                  </a:lnTo>
                  <a:lnTo>
                    <a:pt x="74" y="692"/>
                  </a:lnTo>
                  <a:lnTo>
                    <a:pt x="88" y="692"/>
                  </a:lnTo>
                  <a:lnTo>
                    <a:pt x="98" y="700"/>
                  </a:lnTo>
                  <a:lnTo>
                    <a:pt x="110" y="706"/>
                  </a:lnTo>
                  <a:lnTo>
                    <a:pt x="122" y="714"/>
                  </a:lnTo>
                  <a:lnTo>
                    <a:pt x="146" y="714"/>
                  </a:lnTo>
                  <a:lnTo>
                    <a:pt x="158" y="706"/>
                  </a:lnTo>
                  <a:lnTo>
                    <a:pt x="192" y="684"/>
                  </a:lnTo>
                  <a:lnTo>
                    <a:pt x="206" y="692"/>
                  </a:lnTo>
                  <a:lnTo>
                    <a:pt x="198" y="706"/>
                  </a:lnTo>
                  <a:lnTo>
                    <a:pt x="198" y="722"/>
                  </a:lnTo>
                  <a:lnTo>
                    <a:pt x="206" y="736"/>
                  </a:lnTo>
                  <a:lnTo>
                    <a:pt x="206" y="766"/>
                  </a:lnTo>
                  <a:lnTo>
                    <a:pt x="238" y="766"/>
                  </a:lnTo>
                  <a:lnTo>
                    <a:pt x="250" y="758"/>
                  </a:lnTo>
                  <a:lnTo>
                    <a:pt x="286" y="758"/>
                  </a:lnTo>
                  <a:lnTo>
                    <a:pt x="298" y="766"/>
                  </a:lnTo>
                  <a:lnTo>
                    <a:pt x="322" y="766"/>
                  </a:lnTo>
                  <a:lnTo>
                    <a:pt x="334" y="752"/>
                  </a:lnTo>
                  <a:lnTo>
                    <a:pt x="350" y="744"/>
                  </a:lnTo>
                  <a:lnTo>
                    <a:pt x="362" y="744"/>
                  </a:lnTo>
                  <a:lnTo>
                    <a:pt x="374" y="736"/>
                  </a:lnTo>
                  <a:lnTo>
                    <a:pt x="380" y="722"/>
                  </a:lnTo>
                  <a:lnTo>
                    <a:pt x="392" y="728"/>
                  </a:lnTo>
                  <a:lnTo>
                    <a:pt x="414" y="714"/>
                  </a:lnTo>
                  <a:lnTo>
                    <a:pt x="426" y="692"/>
                  </a:lnTo>
                  <a:lnTo>
                    <a:pt x="426" y="684"/>
                  </a:lnTo>
                  <a:lnTo>
                    <a:pt x="438" y="670"/>
                  </a:lnTo>
                  <a:lnTo>
                    <a:pt x="450" y="670"/>
                  </a:lnTo>
                  <a:lnTo>
                    <a:pt x="462" y="670"/>
                  </a:lnTo>
                  <a:lnTo>
                    <a:pt x="474" y="670"/>
                  </a:lnTo>
                  <a:lnTo>
                    <a:pt x="488" y="678"/>
                  </a:lnTo>
                  <a:lnTo>
                    <a:pt x="496" y="670"/>
                  </a:lnTo>
                  <a:lnTo>
                    <a:pt x="508" y="670"/>
                  </a:lnTo>
                  <a:lnTo>
                    <a:pt x="512" y="678"/>
                  </a:lnTo>
                  <a:lnTo>
                    <a:pt x="520" y="662"/>
                  </a:lnTo>
                  <a:lnTo>
                    <a:pt x="526" y="646"/>
                  </a:lnTo>
                  <a:lnTo>
                    <a:pt x="532" y="632"/>
                  </a:lnTo>
                  <a:lnTo>
                    <a:pt x="544" y="640"/>
                  </a:lnTo>
                  <a:lnTo>
                    <a:pt x="554" y="640"/>
                  </a:lnTo>
                  <a:lnTo>
                    <a:pt x="566" y="632"/>
                  </a:lnTo>
                  <a:lnTo>
                    <a:pt x="572" y="616"/>
                  </a:lnTo>
                  <a:lnTo>
                    <a:pt x="578" y="602"/>
                  </a:lnTo>
                  <a:lnTo>
                    <a:pt x="590" y="596"/>
                  </a:lnTo>
                  <a:lnTo>
                    <a:pt x="602" y="602"/>
                  </a:lnTo>
                  <a:lnTo>
                    <a:pt x="614" y="586"/>
                  </a:lnTo>
                  <a:lnTo>
                    <a:pt x="626" y="596"/>
                  </a:lnTo>
                  <a:lnTo>
                    <a:pt x="638" y="596"/>
                  </a:lnTo>
                  <a:lnTo>
                    <a:pt x="648" y="602"/>
                  </a:lnTo>
                  <a:lnTo>
                    <a:pt x="660" y="610"/>
                  </a:lnTo>
                  <a:lnTo>
                    <a:pt x="672" y="616"/>
                  </a:lnTo>
                  <a:lnTo>
                    <a:pt x="684" y="616"/>
                  </a:lnTo>
                  <a:lnTo>
                    <a:pt x="696" y="616"/>
                  </a:lnTo>
                  <a:lnTo>
                    <a:pt x="708" y="624"/>
                  </a:lnTo>
                  <a:lnTo>
                    <a:pt x="778" y="624"/>
                  </a:lnTo>
                  <a:lnTo>
                    <a:pt x="796" y="616"/>
                  </a:lnTo>
                  <a:lnTo>
                    <a:pt x="812" y="616"/>
                  </a:lnTo>
                  <a:lnTo>
                    <a:pt x="832" y="624"/>
                  </a:lnTo>
                  <a:lnTo>
                    <a:pt x="842" y="624"/>
                  </a:lnTo>
                  <a:lnTo>
                    <a:pt x="858" y="624"/>
                  </a:lnTo>
                  <a:lnTo>
                    <a:pt x="878" y="616"/>
                  </a:lnTo>
                  <a:lnTo>
                    <a:pt x="888" y="616"/>
                  </a:lnTo>
                  <a:lnTo>
                    <a:pt x="894" y="610"/>
                  </a:lnTo>
                  <a:lnTo>
                    <a:pt x="894" y="596"/>
                  </a:lnTo>
                  <a:lnTo>
                    <a:pt x="916" y="550"/>
                  </a:lnTo>
                  <a:lnTo>
                    <a:pt x="918" y="544"/>
                  </a:lnTo>
                  <a:lnTo>
                    <a:pt x="900" y="514"/>
                  </a:lnTo>
                  <a:lnTo>
                    <a:pt x="900" y="498"/>
                  </a:lnTo>
                  <a:lnTo>
                    <a:pt x="1006" y="244"/>
                  </a:lnTo>
                  <a:lnTo>
                    <a:pt x="1006" y="230"/>
                  </a:lnTo>
                  <a:lnTo>
                    <a:pt x="988" y="236"/>
                  </a:lnTo>
                  <a:lnTo>
                    <a:pt x="972" y="236"/>
                  </a:lnTo>
                  <a:lnTo>
                    <a:pt x="960" y="230"/>
                  </a:lnTo>
                  <a:lnTo>
                    <a:pt x="954" y="214"/>
                  </a:lnTo>
                  <a:lnTo>
                    <a:pt x="948" y="208"/>
                  </a:lnTo>
                  <a:lnTo>
                    <a:pt x="936" y="208"/>
                  </a:lnTo>
                  <a:lnTo>
                    <a:pt x="924" y="208"/>
                  </a:lnTo>
                  <a:lnTo>
                    <a:pt x="912" y="208"/>
                  </a:lnTo>
                  <a:lnTo>
                    <a:pt x="894" y="200"/>
                  </a:lnTo>
                  <a:lnTo>
                    <a:pt x="884" y="194"/>
                  </a:lnTo>
                  <a:lnTo>
                    <a:pt x="884" y="178"/>
                  </a:lnTo>
                  <a:lnTo>
                    <a:pt x="872" y="164"/>
                  </a:lnTo>
                  <a:lnTo>
                    <a:pt x="866" y="148"/>
                  </a:lnTo>
                  <a:lnTo>
                    <a:pt x="858" y="134"/>
                  </a:lnTo>
                  <a:lnTo>
                    <a:pt x="854" y="118"/>
                  </a:lnTo>
                  <a:lnTo>
                    <a:pt x="854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87" name="Freeform 15"/>
            <p:cNvSpPr>
              <a:spLocks noChangeAspect="1"/>
            </p:cNvSpPr>
            <p:nvPr/>
          </p:nvSpPr>
          <p:spPr bwMode="auto">
            <a:xfrm>
              <a:off x="1590" y="1682"/>
              <a:ext cx="1006" cy="766"/>
            </a:xfrm>
            <a:custGeom>
              <a:avLst/>
              <a:gdLst>
                <a:gd name="T0" fmla="*/ 790 w 1006"/>
                <a:gd name="T1" fmla="*/ 134 h 766"/>
                <a:gd name="T2" fmla="*/ 766 w 1006"/>
                <a:gd name="T3" fmla="*/ 178 h 766"/>
                <a:gd name="T4" fmla="*/ 720 w 1006"/>
                <a:gd name="T5" fmla="*/ 164 h 766"/>
                <a:gd name="T6" fmla="*/ 690 w 1006"/>
                <a:gd name="T7" fmla="*/ 200 h 766"/>
                <a:gd name="T8" fmla="*/ 656 w 1006"/>
                <a:gd name="T9" fmla="*/ 154 h 766"/>
                <a:gd name="T10" fmla="*/ 650 w 1006"/>
                <a:gd name="T11" fmla="*/ 80 h 766"/>
                <a:gd name="T12" fmla="*/ 620 w 1006"/>
                <a:gd name="T13" fmla="*/ 28 h 766"/>
                <a:gd name="T14" fmla="*/ 580 w 1006"/>
                <a:gd name="T15" fmla="*/ 14 h 766"/>
                <a:gd name="T16" fmla="*/ 528 w 1006"/>
                <a:gd name="T17" fmla="*/ 58 h 766"/>
                <a:gd name="T18" fmla="*/ 474 w 1006"/>
                <a:gd name="T19" fmla="*/ 96 h 766"/>
                <a:gd name="T20" fmla="*/ 404 w 1006"/>
                <a:gd name="T21" fmla="*/ 74 h 766"/>
                <a:gd name="T22" fmla="*/ 374 w 1006"/>
                <a:gd name="T23" fmla="*/ 42 h 766"/>
                <a:gd name="T24" fmla="*/ 340 w 1006"/>
                <a:gd name="T25" fmla="*/ 36 h 766"/>
                <a:gd name="T26" fmla="*/ 298 w 1006"/>
                <a:gd name="T27" fmla="*/ 42 h 766"/>
                <a:gd name="T28" fmla="*/ 258 w 1006"/>
                <a:gd name="T29" fmla="*/ 36 h 766"/>
                <a:gd name="T30" fmla="*/ 216 w 1006"/>
                <a:gd name="T31" fmla="*/ 66 h 766"/>
                <a:gd name="T32" fmla="*/ 258 w 1006"/>
                <a:gd name="T33" fmla="*/ 88 h 766"/>
                <a:gd name="T34" fmla="*/ 210 w 1006"/>
                <a:gd name="T35" fmla="*/ 126 h 766"/>
                <a:gd name="T36" fmla="*/ 240 w 1006"/>
                <a:gd name="T37" fmla="*/ 200 h 766"/>
                <a:gd name="T38" fmla="*/ 228 w 1006"/>
                <a:gd name="T39" fmla="*/ 340 h 766"/>
                <a:gd name="T40" fmla="*/ 188 w 1006"/>
                <a:gd name="T41" fmla="*/ 386 h 766"/>
                <a:gd name="T42" fmla="*/ 112 w 1006"/>
                <a:gd name="T43" fmla="*/ 400 h 766"/>
                <a:gd name="T44" fmla="*/ 64 w 1006"/>
                <a:gd name="T45" fmla="*/ 446 h 766"/>
                <a:gd name="T46" fmla="*/ 34 w 1006"/>
                <a:gd name="T47" fmla="*/ 528 h 766"/>
                <a:gd name="T48" fmla="*/ 0 w 1006"/>
                <a:gd name="T49" fmla="*/ 566 h 766"/>
                <a:gd name="T50" fmla="*/ 42 w 1006"/>
                <a:gd name="T51" fmla="*/ 632 h 766"/>
                <a:gd name="T52" fmla="*/ 64 w 1006"/>
                <a:gd name="T53" fmla="*/ 692 h 766"/>
                <a:gd name="T54" fmla="*/ 112 w 1006"/>
                <a:gd name="T55" fmla="*/ 706 h 766"/>
                <a:gd name="T56" fmla="*/ 192 w 1006"/>
                <a:gd name="T57" fmla="*/ 684 h 766"/>
                <a:gd name="T58" fmla="*/ 206 w 1006"/>
                <a:gd name="T59" fmla="*/ 736 h 766"/>
                <a:gd name="T60" fmla="*/ 288 w 1006"/>
                <a:gd name="T61" fmla="*/ 758 h 766"/>
                <a:gd name="T62" fmla="*/ 350 w 1006"/>
                <a:gd name="T63" fmla="*/ 742 h 766"/>
                <a:gd name="T64" fmla="*/ 392 w 1006"/>
                <a:gd name="T65" fmla="*/ 728 h 766"/>
                <a:gd name="T66" fmla="*/ 438 w 1006"/>
                <a:gd name="T67" fmla="*/ 670 h 766"/>
                <a:gd name="T68" fmla="*/ 490 w 1006"/>
                <a:gd name="T69" fmla="*/ 678 h 766"/>
                <a:gd name="T70" fmla="*/ 520 w 1006"/>
                <a:gd name="T71" fmla="*/ 662 h 766"/>
                <a:gd name="T72" fmla="*/ 556 w 1006"/>
                <a:gd name="T73" fmla="*/ 640 h 766"/>
                <a:gd name="T74" fmla="*/ 592 w 1006"/>
                <a:gd name="T75" fmla="*/ 596 h 766"/>
                <a:gd name="T76" fmla="*/ 638 w 1006"/>
                <a:gd name="T77" fmla="*/ 596 h 766"/>
                <a:gd name="T78" fmla="*/ 684 w 1006"/>
                <a:gd name="T79" fmla="*/ 616 h 766"/>
                <a:gd name="T80" fmla="*/ 796 w 1006"/>
                <a:gd name="T81" fmla="*/ 616 h 766"/>
                <a:gd name="T82" fmla="*/ 860 w 1006"/>
                <a:gd name="T83" fmla="*/ 624 h 766"/>
                <a:gd name="T84" fmla="*/ 896 w 1006"/>
                <a:gd name="T85" fmla="*/ 596 h 766"/>
                <a:gd name="T86" fmla="*/ 902 w 1006"/>
                <a:gd name="T87" fmla="*/ 498 h 766"/>
                <a:gd name="T88" fmla="*/ 972 w 1006"/>
                <a:gd name="T89" fmla="*/ 236 h 766"/>
                <a:gd name="T90" fmla="*/ 936 w 1006"/>
                <a:gd name="T91" fmla="*/ 208 h 766"/>
                <a:gd name="T92" fmla="*/ 884 w 1006"/>
                <a:gd name="T93" fmla="*/ 192 h 766"/>
                <a:gd name="T94" fmla="*/ 860 w 1006"/>
                <a:gd name="T95" fmla="*/ 134 h 7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06"/>
                <a:gd name="T145" fmla="*/ 0 h 766"/>
                <a:gd name="T146" fmla="*/ 1006 w 1006"/>
                <a:gd name="T147" fmla="*/ 766 h 7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06" h="766">
                  <a:moveTo>
                    <a:pt x="856" y="110"/>
                  </a:moveTo>
                  <a:lnTo>
                    <a:pt x="808" y="110"/>
                  </a:lnTo>
                  <a:lnTo>
                    <a:pt x="796" y="118"/>
                  </a:lnTo>
                  <a:lnTo>
                    <a:pt x="790" y="134"/>
                  </a:lnTo>
                  <a:lnTo>
                    <a:pt x="784" y="148"/>
                  </a:lnTo>
                  <a:lnTo>
                    <a:pt x="772" y="154"/>
                  </a:lnTo>
                  <a:lnTo>
                    <a:pt x="780" y="170"/>
                  </a:lnTo>
                  <a:lnTo>
                    <a:pt x="766" y="178"/>
                  </a:lnTo>
                  <a:lnTo>
                    <a:pt x="756" y="178"/>
                  </a:lnTo>
                  <a:lnTo>
                    <a:pt x="744" y="164"/>
                  </a:lnTo>
                  <a:lnTo>
                    <a:pt x="732" y="164"/>
                  </a:lnTo>
                  <a:lnTo>
                    <a:pt x="720" y="164"/>
                  </a:lnTo>
                  <a:lnTo>
                    <a:pt x="708" y="170"/>
                  </a:lnTo>
                  <a:lnTo>
                    <a:pt x="704" y="184"/>
                  </a:lnTo>
                  <a:lnTo>
                    <a:pt x="696" y="200"/>
                  </a:lnTo>
                  <a:lnTo>
                    <a:pt x="690" y="200"/>
                  </a:lnTo>
                  <a:lnTo>
                    <a:pt x="680" y="192"/>
                  </a:lnTo>
                  <a:lnTo>
                    <a:pt x="668" y="184"/>
                  </a:lnTo>
                  <a:lnTo>
                    <a:pt x="656" y="170"/>
                  </a:lnTo>
                  <a:lnTo>
                    <a:pt x="656" y="154"/>
                  </a:lnTo>
                  <a:lnTo>
                    <a:pt x="662" y="140"/>
                  </a:lnTo>
                  <a:lnTo>
                    <a:pt x="656" y="126"/>
                  </a:lnTo>
                  <a:lnTo>
                    <a:pt x="656" y="96"/>
                  </a:lnTo>
                  <a:lnTo>
                    <a:pt x="650" y="80"/>
                  </a:lnTo>
                  <a:lnTo>
                    <a:pt x="638" y="74"/>
                  </a:lnTo>
                  <a:lnTo>
                    <a:pt x="626" y="58"/>
                  </a:lnTo>
                  <a:lnTo>
                    <a:pt x="626" y="42"/>
                  </a:lnTo>
                  <a:lnTo>
                    <a:pt x="620" y="28"/>
                  </a:lnTo>
                  <a:lnTo>
                    <a:pt x="614" y="14"/>
                  </a:lnTo>
                  <a:lnTo>
                    <a:pt x="614" y="0"/>
                  </a:lnTo>
                  <a:lnTo>
                    <a:pt x="604" y="0"/>
                  </a:lnTo>
                  <a:lnTo>
                    <a:pt x="580" y="14"/>
                  </a:lnTo>
                  <a:lnTo>
                    <a:pt x="556" y="14"/>
                  </a:lnTo>
                  <a:lnTo>
                    <a:pt x="544" y="42"/>
                  </a:lnTo>
                  <a:lnTo>
                    <a:pt x="538" y="58"/>
                  </a:lnTo>
                  <a:lnTo>
                    <a:pt x="528" y="58"/>
                  </a:lnTo>
                  <a:lnTo>
                    <a:pt x="516" y="66"/>
                  </a:lnTo>
                  <a:lnTo>
                    <a:pt x="504" y="66"/>
                  </a:lnTo>
                  <a:lnTo>
                    <a:pt x="498" y="80"/>
                  </a:lnTo>
                  <a:lnTo>
                    <a:pt x="474" y="96"/>
                  </a:lnTo>
                  <a:lnTo>
                    <a:pt x="462" y="88"/>
                  </a:lnTo>
                  <a:lnTo>
                    <a:pt x="428" y="88"/>
                  </a:lnTo>
                  <a:lnTo>
                    <a:pt x="416" y="80"/>
                  </a:lnTo>
                  <a:lnTo>
                    <a:pt x="404" y="74"/>
                  </a:lnTo>
                  <a:lnTo>
                    <a:pt x="392" y="74"/>
                  </a:lnTo>
                  <a:lnTo>
                    <a:pt x="380" y="74"/>
                  </a:lnTo>
                  <a:lnTo>
                    <a:pt x="374" y="58"/>
                  </a:lnTo>
                  <a:lnTo>
                    <a:pt x="374" y="42"/>
                  </a:lnTo>
                  <a:lnTo>
                    <a:pt x="374" y="28"/>
                  </a:lnTo>
                  <a:lnTo>
                    <a:pt x="362" y="14"/>
                  </a:lnTo>
                  <a:lnTo>
                    <a:pt x="350" y="28"/>
                  </a:lnTo>
                  <a:lnTo>
                    <a:pt x="340" y="36"/>
                  </a:lnTo>
                  <a:lnTo>
                    <a:pt x="328" y="36"/>
                  </a:lnTo>
                  <a:lnTo>
                    <a:pt x="316" y="28"/>
                  </a:lnTo>
                  <a:lnTo>
                    <a:pt x="304" y="28"/>
                  </a:lnTo>
                  <a:lnTo>
                    <a:pt x="298" y="42"/>
                  </a:lnTo>
                  <a:lnTo>
                    <a:pt x="292" y="42"/>
                  </a:lnTo>
                  <a:lnTo>
                    <a:pt x="280" y="42"/>
                  </a:lnTo>
                  <a:lnTo>
                    <a:pt x="270" y="42"/>
                  </a:lnTo>
                  <a:lnTo>
                    <a:pt x="258" y="36"/>
                  </a:lnTo>
                  <a:lnTo>
                    <a:pt x="246" y="36"/>
                  </a:lnTo>
                  <a:lnTo>
                    <a:pt x="234" y="36"/>
                  </a:lnTo>
                  <a:lnTo>
                    <a:pt x="222" y="50"/>
                  </a:lnTo>
                  <a:lnTo>
                    <a:pt x="216" y="66"/>
                  </a:lnTo>
                  <a:lnTo>
                    <a:pt x="222" y="80"/>
                  </a:lnTo>
                  <a:lnTo>
                    <a:pt x="234" y="80"/>
                  </a:lnTo>
                  <a:lnTo>
                    <a:pt x="246" y="88"/>
                  </a:lnTo>
                  <a:lnTo>
                    <a:pt x="258" y="88"/>
                  </a:lnTo>
                  <a:lnTo>
                    <a:pt x="258" y="104"/>
                  </a:lnTo>
                  <a:lnTo>
                    <a:pt x="246" y="110"/>
                  </a:lnTo>
                  <a:lnTo>
                    <a:pt x="234" y="104"/>
                  </a:lnTo>
                  <a:lnTo>
                    <a:pt x="210" y="126"/>
                  </a:lnTo>
                  <a:lnTo>
                    <a:pt x="216" y="140"/>
                  </a:lnTo>
                  <a:lnTo>
                    <a:pt x="216" y="154"/>
                  </a:lnTo>
                  <a:lnTo>
                    <a:pt x="222" y="170"/>
                  </a:lnTo>
                  <a:lnTo>
                    <a:pt x="240" y="200"/>
                  </a:lnTo>
                  <a:lnTo>
                    <a:pt x="240" y="268"/>
                  </a:lnTo>
                  <a:lnTo>
                    <a:pt x="234" y="290"/>
                  </a:lnTo>
                  <a:lnTo>
                    <a:pt x="234" y="326"/>
                  </a:lnTo>
                  <a:lnTo>
                    <a:pt x="228" y="340"/>
                  </a:lnTo>
                  <a:lnTo>
                    <a:pt x="228" y="356"/>
                  </a:lnTo>
                  <a:lnTo>
                    <a:pt x="222" y="370"/>
                  </a:lnTo>
                  <a:lnTo>
                    <a:pt x="198" y="386"/>
                  </a:lnTo>
                  <a:lnTo>
                    <a:pt x="188" y="386"/>
                  </a:lnTo>
                  <a:lnTo>
                    <a:pt x="170" y="386"/>
                  </a:lnTo>
                  <a:lnTo>
                    <a:pt x="158" y="394"/>
                  </a:lnTo>
                  <a:lnTo>
                    <a:pt x="146" y="400"/>
                  </a:lnTo>
                  <a:lnTo>
                    <a:pt x="112" y="400"/>
                  </a:lnTo>
                  <a:lnTo>
                    <a:pt x="100" y="408"/>
                  </a:lnTo>
                  <a:lnTo>
                    <a:pt x="88" y="424"/>
                  </a:lnTo>
                  <a:lnTo>
                    <a:pt x="76" y="430"/>
                  </a:lnTo>
                  <a:lnTo>
                    <a:pt x="64" y="446"/>
                  </a:lnTo>
                  <a:lnTo>
                    <a:pt x="46" y="476"/>
                  </a:lnTo>
                  <a:lnTo>
                    <a:pt x="42" y="490"/>
                  </a:lnTo>
                  <a:lnTo>
                    <a:pt x="42" y="506"/>
                  </a:lnTo>
                  <a:lnTo>
                    <a:pt x="34" y="528"/>
                  </a:lnTo>
                  <a:lnTo>
                    <a:pt x="22" y="528"/>
                  </a:lnTo>
                  <a:lnTo>
                    <a:pt x="12" y="536"/>
                  </a:lnTo>
                  <a:lnTo>
                    <a:pt x="6" y="550"/>
                  </a:lnTo>
                  <a:lnTo>
                    <a:pt x="0" y="566"/>
                  </a:lnTo>
                  <a:lnTo>
                    <a:pt x="0" y="580"/>
                  </a:lnTo>
                  <a:lnTo>
                    <a:pt x="22" y="610"/>
                  </a:lnTo>
                  <a:lnTo>
                    <a:pt x="30" y="624"/>
                  </a:lnTo>
                  <a:lnTo>
                    <a:pt x="42" y="632"/>
                  </a:lnTo>
                  <a:lnTo>
                    <a:pt x="46" y="646"/>
                  </a:lnTo>
                  <a:lnTo>
                    <a:pt x="58" y="670"/>
                  </a:lnTo>
                  <a:lnTo>
                    <a:pt x="54" y="684"/>
                  </a:lnTo>
                  <a:lnTo>
                    <a:pt x="64" y="692"/>
                  </a:lnTo>
                  <a:lnTo>
                    <a:pt x="76" y="692"/>
                  </a:lnTo>
                  <a:lnTo>
                    <a:pt x="88" y="692"/>
                  </a:lnTo>
                  <a:lnTo>
                    <a:pt x="100" y="700"/>
                  </a:lnTo>
                  <a:lnTo>
                    <a:pt x="112" y="706"/>
                  </a:lnTo>
                  <a:lnTo>
                    <a:pt x="122" y="714"/>
                  </a:lnTo>
                  <a:lnTo>
                    <a:pt x="146" y="714"/>
                  </a:lnTo>
                  <a:lnTo>
                    <a:pt x="158" y="706"/>
                  </a:lnTo>
                  <a:lnTo>
                    <a:pt x="192" y="684"/>
                  </a:lnTo>
                  <a:lnTo>
                    <a:pt x="206" y="692"/>
                  </a:lnTo>
                  <a:lnTo>
                    <a:pt x="198" y="706"/>
                  </a:lnTo>
                  <a:lnTo>
                    <a:pt x="198" y="722"/>
                  </a:lnTo>
                  <a:lnTo>
                    <a:pt x="206" y="736"/>
                  </a:lnTo>
                  <a:lnTo>
                    <a:pt x="206" y="766"/>
                  </a:lnTo>
                  <a:lnTo>
                    <a:pt x="240" y="766"/>
                  </a:lnTo>
                  <a:lnTo>
                    <a:pt x="252" y="758"/>
                  </a:lnTo>
                  <a:lnTo>
                    <a:pt x="288" y="758"/>
                  </a:lnTo>
                  <a:lnTo>
                    <a:pt x="298" y="766"/>
                  </a:lnTo>
                  <a:lnTo>
                    <a:pt x="322" y="766"/>
                  </a:lnTo>
                  <a:lnTo>
                    <a:pt x="334" y="750"/>
                  </a:lnTo>
                  <a:lnTo>
                    <a:pt x="350" y="742"/>
                  </a:lnTo>
                  <a:lnTo>
                    <a:pt x="362" y="742"/>
                  </a:lnTo>
                  <a:lnTo>
                    <a:pt x="374" y="736"/>
                  </a:lnTo>
                  <a:lnTo>
                    <a:pt x="380" y="722"/>
                  </a:lnTo>
                  <a:lnTo>
                    <a:pt x="392" y="728"/>
                  </a:lnTo>
                  <a:lnTo>
                    <a:pt x="416" y="714"/>
                  </a:lnTo>
                  <a:lnTo>
                    <a:pt x="428" y="692"/>
                  </a:lnTo>
                  <a:lnTo>
                    <a:pt x="428" y="684"/>
                  </a:lnTo>
                  <a:lnTo>
                    <a:pt x="438" y="670"/>
                  </a:lnTo>
                  <a:lnTo>
                    <a:pt x="452" y="670"/>
                  </a:lnTo>
                  <a:lnTo>
                    <a:pt x="462" y="670"/>
                  </a:lnTo>
                  <a:lnTo>
                    <a:pt x="474" y="670"/>
                  </a:lnTo>
                  <a:lnTo>
                    <a:pt x="490" y="678"/>
                  </a:lnTo>
                  <a:lnTo>
                    <a:pt x="498" y="670"/>
                  </a:lnTo>
                  <a:lnTo>
                    <a:pt x="510" y="670"/>
                  </a:lnTo>
                  <a:lnTo>
                    <a:pt x="514" y="678"/>
                  </a:lnTo>
                  <a:lnTo>
                    <a:pt x="520" y="662"/>
                  </a:lnTo>
                  <a:lnTo>
                    <a:pt x="528" y="646"/>
                  </a:lnTo>
                  <a:lnTo>
                    <a:pt x="534" y="632"/>
                  </a:lnTo>
                  <a:lnTo>
                    <a:pt x="544" y="640"/>
                  </a:lnTo>
                  <a:lnTo>
                    <a:pt x="556" y="640"/>
                  </a:lnTo>
                  <a:lnTo>
                    <a:pt x="568" y="632"/>
                  </a:lnTo>
                  <a:lnTo>
                    <a:pt x="574" y="616"/>
                  </a:lnTo>
                  <a:lnTo>
                    <a:pt x="580" y="602"/>
                  </a:lnTo>
                  <a:lnTo>
                    <a:pt x="592" y="596"/>
                  </a:lnTo>
                  <a:lnTo>
                    <a:pt x="604" y="602"/>
                  </a:lnTo>
                  <a:lnTo>
                    <a:pt x="614" y="586"/>
                  </a:lnTo>
                  <a:lnTo>
                    <a:pt x="626" y="596"/>
                  </a:lnTo>
                  <a:lnTo>
                    <a:pt x="638" y="596"/>
                  </a:lnTo>
                  <a:lnTo>
                    <a:pt x="650" y="602"/>
                  </a:lnTo>
                  <a:lnTo>
                    <a:pt x="662" y="610"/>
                  </a:lnTo>
                  <a:lnTo>
                    <a:pt x="672" y="616"/>
                  </a:lnTo>
                  <a:lnTo>
                    <a:pt x="684" y="616"/>
                  </a:lnTo>
                  <a:lnTo>
                    <a:pt x="696" y="616"/>
                  </a:lnTo>
                  <a:lnTo>
                    <a:pt x="708" y="624"/>
                  </a:lnTo>
                  <a:lnTo>
                    <a:pt x="780" y="624"/>
                  </a:lnTo>
                  <a:lnTo>
                    <a:pt x="796" y="616"/>
                  </a:lnTo>
                  <a:lnTo>
                    <a:pt x="814" y="616"/>
                  </a:lnTo>
                  <a:lnTo>
                    <a:pt x="832" y="624"/>
                  </a:lnTo>
                  <a:lnTo>
                    <a:pt x="844" y="624"/>
                  </a:lnTo>
                  <a:lnTo>
                    <a:pt x="860" y="624"/>
                  </a:lnTo>
                  <a:lnTo>
                    <a:pt x="878" y="616"/>
                  </a:lnTo>
                  <a:lnTo>
                    <a:pt x="890" y="616"/>
                  </a:lnTo>
                  <a:lnTo>
                    <a:pt x="896" y="610"/>
                  </a:lnTo>
                  <a:lnTo>
                    <a:pt x="896" y="596"/>
                  </a:lnTo>
                  <a:lnTo>
                    <a:pt x="916" y="550"/>
                  </a:lnTo>
                  <a:lnTo>
                    <a:pt x="918" y="542"/>
                  </a:lnTo>
                  <a:lnTo>
                    <a:pt x="902" y="514"/>
                  </a:lnTo>
                  <a:lnTo>
                    <a:pt x="902" y="498"/>
                  </a:lnTo>
                  <a:lnTo>
                    <a:pt x="1006" y="244"/>
                  </a:lnTo>
                  <a:lnTo>
                    <a:pt x="1006" y="230"/>
                  </a:lnTo>
                  <a:lnTo>
                    <a:pt x="990" y="236"/>
                  </a:lnTo>
                  <a:lnTo>
                    <a:pt x="972" y="236"/>
                  </a:lnTo>
                  <a:lnTo>
                    <a:pt x="960" y="230"/>
                  </a:lnTo>
                  <a:lnTo>
                    <a:pt x="954" y="214"/>
                  </a:lnTo>
                  <a:lnTo>
                    <a:pt x="948" y="208"/>
                  </a:lnTo>
                  <a:lnTo>
                    <a:pt x="936" y="208"/>
                  </a:lnTo>
                  <a:lnTo>
                    <a:pt x="926" y="208"/>
                  </a:lnTo>
                  <a:lnTo>
                    <a:pt x="912" y="208"/>
                  </a:lnTo>
                  <a:lnTo>
                    <a:pt x="896" y="200"/>
                  </a:lnTo>
                  <a:lnTo>
                    <a:pt x="884" y="192"/>
                  </a:lnTo>
                  <a:lnTo>
                    <a:pt x="884" y="178"/>
                  </a:lnTo>
                  <a:lnTo>
                    <a:pt x="872" y="164"/>
                  </a:lnTo>
                  <a:lnTo>
                    <a:pt x="866" y="148"/>
                  </a:lnTo>
                  <a:lnTo>
                    <a:pt x="860" y="134"/>
                  </a:lnTo>
                  <a:lnTo>
                    <a:pt x="856" y="118"/>
                  </a:lnTo>
                  <a:lnTo>
                    <a:pt x="856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5988" name="Group 16"/>
            <p:cNvGrpSpPr>
              <a:grpSpLocks noChangeAspect="1"/>
            </p:cNvGrpSpPr>
            <p:nvPr/>
          </p:nvGrpSpPr>
          <p:grpSpPr bwMode="auto">
            <a:xfrm>
              <a:off x="1590" y="1682"/>
              <a:ext cx="1006" cy="766"/>
              <a:chOff x="1590" y="1682"/>
              <a:chExt cx="1006" cy="766"/>
            </a:xfrm>
          </p:grpSpPr>
          <p:sp>
            <p:nvSpPr>
              <p:cNvPr id="35989" name="Freeform 17"/>
              <p:cNvSpPr>
                <a:spLocks noChangeAspect="1"/>
              </p:cNvSpPr>
              <p:nvPr/>
            </p:nvSpPr>
            <p:spPr bwMode="auto">
              <a:xfrm>
                <a:off x="1590" y="1682"/>
                <a:ext cx="1006" cy="766"/>
              </a:xfrm>
              <a:custGeom>
                <a:avLst/>
                <a:gdLst>
                  <a:gd name="T0" fmla="*/ 790 w 1006"/>
                  <a:gd name="T1" fmla="*/ 134 h 766"/>
                  <a:gd name="T2" fmla="*/ 766 w 1006"/>
                  <a:gd name="T3" fmla="*/ 178 h 766"/>
                  <a:gd name="T4" fmla="*/ 720 w 1006"/>
                  <a:gd name="T5" fmla="*/ 164 h 766"/>
                  <a:gd name="T6" fmla="*/ 690 w 1006"/>
                  <a:gd name="T7" fmla="*/ 200 h 766"/>
                  <a:gd name="T8" fmla="*/ 656 w 1006"/>
                  <a:gd name="T9" fmla="*/ 154 h 766"/>
                  <a:gd name="T10" fmla="*/ 650 w 1006"/>
                  <a:gd name="T11" fmla="*/ 80 h 766"/>
                  <a:gd name="T12" fmla="*/ 620 w 1006"/>
                  <a:gd name="T13" fmla="*/ 28 h 766"/>
                  <a:gd name="T14" fmla="*/ 580 w 1006"/>
                  <a:gd name="T15" fmla="*/ 14 h 766"/>
                  <a:gd name="T16" fmla="*/ 528 w 1006"/>
                  <a:gd name="T17" fmla="*/ 58 h 766"/>
                  <a:gd name="T18" fmla="*/ 474 w 1006"/>
                  <a:gd name="T19" fmla="*/ 96 h 766"/>
                  <a:gd name="T20" fmla="*/ 404 w 1006"/>
                  <a:gd name="T21" fmla="*/ 74 h 766"/>
                  <a:gd name="T22" fmla="*/ 374 w 1006"/>
                  <a:gd name="T23" fmla="*/ 42 h 766"/>
                  <a:gd name="T24" fmla="*/ 340 w 1006"/>
                  <a:gd name="T25" fmla="*/ 36 h 766"/>
                  <a:gd name="T26" fmla="*/ 298 w 1006"/>
                  <a:gd name="T27" fmla="*/ 42 h 766"/>
                  <a:gd name="T28" fmla="*/ 258 w 1006"/>
                  <a:gd name="T29" fmla="*/ 36 h 766"/>
                  <a:gd name="T30" fmla="*/ 216 w 1006"/>
                  <a:gd name="T31" fmla="*/ 66 h 766"/>
                  <a:gd name="T32" fmla="*/ 258 w 1006"/>
                  <a:gd name="T33" fmla="*/ 88 h 766"/>
                  <a:gd name="T34" fmla="*/ 210 w 1006"/>
                  <a:gd name="T35" fmla="*/ 126 h 766"/>
                  <a:gd name="T36" fmla="*/ 240 w 1006"/>
                  <a:gd name="T37" fmla="*/ 200 h 766"/>
                  <a:gd name="T38" fmla="*/ 228 w 1006"/>
                  <a:gd name="T39" fmla="*/ 340 h 766"/>
                  <a:gd name="T40" fmla="*/ 188 w 1006"/>
                  <a:gd name="T41" fmla="*/ 386 h 766"/>
                  <a:gd name="T42" fmla="*/ 112 w 1006"/>
                  <a:gd name="T43" fmla="*/ 400 h 766"/>
                  <a:gd name="T44" fmla="*/ 64 w 1006"/>
                  <a:gd name="T45" fmla="*/ 446 h 766"/>
                  <a:gd name="T46" fmla="*/ 34 w 1006"/>
                  <a:gd name="T47" fmla="*/ 528 h 766"/>
                  <a:gd name="T48" fmla="*/ 0 w 1006"/>
                  <a:gd name="T49" fmla="*/ 566 h 766"/>
                  <a:gd name="T50" fmla="*/ 42 w 1006"/>
                  <a:gd name="T51" fmla="*/ 632 h 766"/>
                  <a:gd name="T52" fmla="*/ 64 w 1006"/>
                  <a:gd name="T53" fmla="*/ 692 h 766"/>
                  <a:gd name="T54" fmla="*/ 112 w 1006"/>
                  <a:gd name="T55" fmla="*/ 706 h 766"/>
                  <a:gd name="T56" fmla="*/ 192 w 1006"/>
                  <a:gd name="T57" fmla="*/ 684 h 766"/>
                  <a:gd name="T58" fmla="*/ 206 w 1006"/>
                  <a:gd name="T59" fmla="*/ 736 h 766"/>
                  <a:gd name="T60" fmla="*/ 288 w 1006"/>
                  <a:gd name="T61" fmla="*/ 758 h 766"/>
                  <a:gd name="T62" fmla="*/ 350 w 1006"/>
                  <a:gd name="T63" fmla="*/ 742 h 766"/>
                  <a:gd name="T64" fmla="*/ 392 w 1006"/>
                  <a:gd name="T65" fmla="*/ 728 h 766"/>
                  <a:gd name="T66" fmla="*/ 438 w 1006"/>
                  <a:gd name="T67" fmla="*/ 670 h 766"/>
                  <a:gd name="T68" fmla="*/ 490 w 1006"/>
                  <a:gd name="T69" fmla="*/ 678 h 766"/>
                  <a:gd name="T70" fmla="*/ 520 w 1006"/>
                  <a:gd name="T71" fmla="*/ 662 h 766"/>
                  <a:gd name="T72" fmla="*/ 556 w 1006"/>
                  <a:gd name="T73" fmla="*/ 640 h 766"/>
                  <a:gd name="T74" fmla="*/ 592 w 1006"/>
                  <a:gd name="T75" fmla="*/ 596 h 766"/>
                  <a:gd name="T76" fmla="*/ 638 w 1006"/>
                  <a:gd name="T77" fmla="*/ 596 h 766"/>
                  <a:gd name="T78" fmla="*/ 684 w 1006"/>
                  <a:gd name="T79" fmla="*/ 616 h 766"/>
                  <a:gd name="T80" fmla="*/ 796 w 1006"/>
                  <a:gd name="T81" fmla="*/ 616 h 766"/>
                  <a:gd name="T82" fmla="*/ 860 w 1006"/>
                  <a:gd name="T83" fmla="*/ 624 h 766"/>
                  <a:gd name="T84" fmla="*/ 896 w 1006"/>
                  <a:gd name="T85" fmla="*/ 596 h 766"/>
                  <a:gd name="T86" fmla="*/ 902 w 1006"/>
                  <a:gd name="T87" fmla="*/ 498 h 766"/>
                  <a:gd name="T88" fmla="*/ 972 w 1006"/>
                  <a:gd name="T89" fmla="*/ 236 h 766"/>
                  <a:gd name="T90" fmla="*/ 936 w 1006"/>
                  <a:gd name="T91" fmla="*/ 208 h 766"/>
                  <a:gd name="T92" fmla="*/ 884 w 1006"/>
                  <a:gd name="T93" fmla="*/ 192 h 766"/>
                  <a:gd name="T94" fmla="*/ 860 w 1006"/>
                  <a:gd name="T95" fmla="*/ 134 h 7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006"/>
                  <a:gd name="T145" fmla="*/ 0 h 766"/>
                  <a:gd name="T146" fmla="*/ 1006 w 1006"/>
                  <a:gd name="T147" fmla="*/ 766 h 7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006" h="766">
                    <a:moveTo>
                      <a:pt x="856" y="110"/>
                    </a:moveTo>
                    <a:lnTo>
                      <a:pt x="808" y="110"/>
                    </a:lnTo>
                    <a:lnTo>
                      <a:pt x="796" y="118"/>
                    </a:lnTo>
                    <a:lnTo>
                      <a:pt x="790" y="134"/>
                    </a:lnTo>
                    <a:lnTo>
                      <a:pt x="784" y="148"/>
                    </a:lnTo>
                    <a:lnTo>
                      <a:pt x="772" y="154"/>
                    </a:lnTo>
                    <a:lnTo>
                      <a:pt x="780" y="170"/>
                    </a:lnTo>
                    <a:lnTo>
                      <a:pt x="766" y="178"/>
                    </a:lnTo>
                    <a:lnTo>
                      <a:pt x="756" y="178"/>
                    </a:lnTo>
                    <a:lnTo>
                      <a:pt x="744" y="164"/>
                    </a:lnTo>
                    <a:lnTo>
                      <a:pt x="732" y="164"/>
                    </a:lnTo>
                    <a:lnTo>
                      <a:pt x="720" y="164"/>
                    </a:lnTo>
                    <a:lnTo>
                      <a:pt x="708" y="170"/>
                    </a:lnTo>
                    <a:lnTo>
                      <a:pt x="704" y="184"/>
                    </a:lnTo>
                    <a:lnTo>
                      <a:pt x="696" y="200"/>
                    </a:lnTo>
                    <a:lnTo>
                      <a:pt x="690" y="200"/>
                    </a:lnTo>
                    <a:lnTo>
                      <a:pt x="680" y="192"/>
                    </a:lnTo>
                    <a:lnTo>
                      <a:pt x="668" y="184"/>
                    </a:lnTo>
                    <a:lnTo>
                      <a:pt x="656" y="170"/>
                    </a:lnTo>
                    <a:lnTo>
                      <a:pt x="656" y="154"/>
                    </a:lnTo>
                    <a:lnTo>
                      <a:pt x="662" y="140"/>
                    </a:lnTo>
                    <a:lnTo>
                      <a:pt x="656" y="126"/>
                    </a:lnTo>
                    <a:lnTo>
                      <a:pt x="656" y="96"/>
                    </a:lnTo>
                    <a:lnTo>
                      <a:pt x="650" y="80"/>
                    </a:lnTo>
                    <a:lnTo>
                      <a:pt x="638" y="74"/>
                    </a:lnTo>
                    <a:lnTo>
                      <a:pt x="626" y="58"/>
                    </a:lnTo>
                    <a:lnTo>
                      <a:pt x="626" y="42"/>
                    </a:lnTo>
                    <a:lnTo>
                      <a:pt x="620" y="28"/>
                    </a:lnTo>
                    <a:lnTo>
                      <a:pt x="614" y="14"/>
                    </a:lnTo>
                    <a:lnTo>
                      <a:pt x="614" y="0"/>
                    </a:lnTo>
                    <a:lnTo>
                      <a:pt x="604" y="0"/>
                    </a:lnTo>
                    <a:lnTo>
                      <a:pt x="580" y="14"/>
                    </a:lnTo>
                    <a:lnTo>
                      <a:pt x="556" y="14"/>
                    </a:lnTo>
                    <a:lnTo>
                      <a:pt x="544" y="42"/>
                    </a:lnTo>
                    <a:lnTo>
                      <a:pt x="538" y="58"/>
                    </a:lnTo>
                    <a:lnTo>
                      <a:pt x="528" y="58"/>
                    </a:lnTo>
                    <a:lnTo>
                      <a:pt x="516" y="66"/>
                    </a:lnTo>
                    <a:lnTo>
                      <a:pt x="504" y="66"/>
                    </a:lnTo>
                    <a:lnTo>
                      <a:pt x="498" y="80"/>
                    </a:lnTo>
                    <a:lnTo>
                      <a:pt x="474" y="96"/>
                    </a:lnTo>
                    <a:lnTo>
                      <a:pt x="462" y="88"/>
                    </a:lnTo>
                    <a:lnTo>
                      <a:pt x="428" y="88"/>
                    </a:lnTo>
                    <a:lnTo>
                      <a:pt x="416" y="80"/>
                    </a:lnTo>
                    <a:lnTo>
                      <a:pt x="404" y="74"/>
                    </a:lnTo>
                    <a:lnTo>
                      <a:pt x="392" y="74"/>
                    </a:lnTo>
                    <a:lnTo>
                      <a:pt x="380" y="74"/>
                    </a:lnTo>
                    <a:lnTo>
                      <a:pt x="374" y="58"/>
                    </a:lnTo>
                    <a:lnTo>
                      <a:pt x="374" y="42"/>
                    </a:lnTo>
                    <a:lnTo>
                      <a:pt x="374" y="28"/>
                    </a:lnTo>
                    <a:lnTo>
                      <a:pt x="362" y="14"/>
                    </a:lnTo>
                    <a:lnTo>
                      <a:pt x="350" y="28"/>
                    </a:lnTo>
                    <a:lnTo>
                      <a:pt x="340" y="36"/>
                    </a:lnTo>
                    <a:lnTo>
                      <a:pt x="328" y="36"/>
                    </a:lnTo>
                    <a:lnTo>
                      <a:pt x="316" y="28"/>
                    </a:lnTo>
                    <a:lnTo>
                      <a:pt x="304" y="28"/>
                    </a:lnTo>
                    <a:lnTo>
                      <a:pt x="298" y="42"/>
                    </a:lnTo>
                    <a:lnTo>
                      <a:pt x="292" y="42"/>
                    </a:lnTo>
                    <a:lnTo>
                      <a:pt x="280" y="42"/>
                    </a:lnTo>
                    <a:lnTo>
                      <a:pt x="270" y="42"/>
                    </a:lnTo>
                    <a:lnTo>
                      <a:pt x="258" y="36"/>
                    </a:lnTo>
                    <a:lnTo>
                      <a:pt x="246" y="36"/>
                    </a:lnTo>
                    <a:lnTo>
                      <a:pt x="234" y="36"/>
                    </a:lnTo>
                    <a:lnTo>
                      <a:pt x="222" y="50"/>
                    </a:lnTo>
                    <a:lnTo>
                      <a:pt x="216" y="66"/>
                    </a:lnTo>
                    <a:lnTo>
                      <a:pt x="222" y="80"/>
                    </a:lnTo>
                    <a:lnTo>
                      <a:pt x="234" y="80"/>
                    </a:lnTo>
                    <a:lnTo>
                      <a:pt x="246" y="88"/>
                    </a:lnTo>
                    <a:lnTo>
                      <a:pt x="258" y="88"/>
                    </a:lnTo>
                    <a:lnTo>
                      <a:pt x="258" y="104"/>
                    </a:lnTo>
                    <a:lnTo>
                      <a:pt x="246" y="110"/>
                    </a:lnTo>
                    <a:lnTo>
                      <a:pt x="234" y="104"/>
                    </a:lnTo>
                    <a:lnTo>
                      <a:pt x="210" y="126"/>
                    </a:lnTo>
                    <a:lnTo>
                      <a:pt x="216" y="140"/>
                    </a:lnTo>
                    <a:lnTo>
                      <a:pt x="216" y="154"/>
                    </a:lnTo>
                    <a:lnTo>
                      <a:pt x="222" y="170"/>
                    </a:lnTo>
                    <a:lnTo>
                      <a:pt x="240" y="200"/>
                    </a:lnTo>
                    <a:lnTo>
                      <a:pt x="240" y="268"/>
                    </a:lnTo>
                    <a:lnTo>
                      <a:pt x="234" y="290"/>
                    </a:lnTo>
                    <a:lnTo>
                      <a:pt x="234" y="326"/>
                    </a:lnTo>
                    <a:lnTo>
                      <a:pt x="228" y="340"/>
                    </a:lnTo>
                    <a:lnTo>
                      <a:pt x="228" y="356"/>
                    </a:lnTo>
                    <a:lnTo>
                      <a:pt x="222" y="370"/>
                    </a:lnTo>
                    <a:lnTo>
                      <a:pt x="198" y="386"/>
                    </a:lnTo>
                    <a:lnTo>
                      <a:pt x="188" y="386"/>
                    </a:lnTo>
                    <a:lnTo>
                      <a:pt x="170" y="386"/>
                    </a:lnTo>
                    <a:lnTo>
                      <a:pt x="158" y="394"/>
                    </a:lnTo>
                    <a:lnTo>
                      <a:pt x="146" y="400"/>
                    </a:lnTo>
                    <a:lnTo>
                      <a:pt x="112" y="400"/>
                    </a:lnTo>
                    <a:lnTo>
                      <a:pt x="100" y="408"/>
                    </a:lnTo>
                    <a:lnTo>
                      <a:pt x="88" y="424"/>
                    </a:lnTo>
                    <a:lnTo>
                      <a:pt x="76" y="430"/>
                    </a:lnTo>
                    <a:lnTo>
                      <a:pt x="64" y="446"/>
                    </a:lnTo>
                    <a:lnTo>
                      <a:pt x="46" y="476"/>
                    </a:lnTo>
                    <a:lnTo>
                      <a:pt x="42" y="490"/>
                    </a:lnTo>
                    <a:lnTo>
                      <a:pt x="42" y="506"/>
                    </a:lnTo>
                    <a:lnTo>
                      <a:pt x="34" y="528"/>
                    </a:lnTo>
                    <a:lnTo>
                      <a:pt x="22" y="528"/>
                    </a:lnTo>
                    <a:lnTo>
                      <a:pt x="12" y="536"/>
                    </a:lnTo>
                    <a:lnTo>
                      <a:pt x="6" y="550"/>
                    </a:lnTo>
                    <a:lnTo>
                      <a:pt x="0" y="566"/>
                    </a:lnTo>
                    <a:lnTo>
                      <a:pt x="0" y="580"/>
                    </a:lnTo>
                    <a:lnTo>
                      <a:pt x="22" y="610"/>
                    </a:lnTo>
                    <a:lnTo>
                      <a:pt x="30" y="624"/>
                    </a:lnTo>
                    <a:lnTo>
                      <a:pt x="42" y="632"/>
                    </a:lnTo>
                    <a:lnTo>
                      <a:pt x="46" y="646"/>
                    </a:lnTo>
                    <a:lnTo>
                      <a:pt x="58" y="670"/>
                    </a:lnTo>
                    <a:lnTo>
                      <a:pt x="54" y="684"/>
                    </a:lnTo>
                    <a:lnTo>
                      <a:pt x="64" y="692"/>
                    </a:lnTo>
                    <a:lnTo>
                      <a:pt x="76" y="692"/>
                    </a:lnTo>
                    <a:lnTo>
                      <a:pt x="88" y="692"/>
                    </a:lnTo>
                    <a:lnTo>
                      <a:pt x="100" y="700"/>
                    </a:lnTo>
                    <a:lnTo>
                      <a:pt x="112" y="706"/>
                    </a:lnTo>
                    <a:lnTo>
                      <a:pt x="122" y="714"/>
                    </a:lnTo>
                    <a:lnTo>
                      <a:pt x="146" y="714"/>
                    </a:lnTo>
                    <a:lnTo>
                      <a:pt x="158" y="706"/>
                    </a:lnTo>
                    <a:lnTo>
                      <a:pt x="192" y="684"/>
                    </a:lnTo>
                    <a:lnTo>
                      <a:pt x="206" y="692"/>
                    </a:lnTo>
                    <a:lnTo>
                      <a:pt x="198" y="706"/>
                    </a:lnTo>
                    <a:lnTo>
                      <a:pt x="198" y="722"/>
                    </a:lnTo>
                    <a:lnTo>
                      <a:pt x="206" y="736"/>
                    </a:lnTo>
                    <a:lnTo>
                      <a:pt x="206" y="766"/>
                    </a:lnTo>
                    <a:lnTo>
                      <a:pt x="240" y="766"/>
                    </a:lnTo>
                    <a:lnTo>
                      <a:pt x="252" y="758"/>
                    </a:lnTo>
                    <a:lnTo>
                      <a:pt x="288" y="758"/>
                    </a:lnTo>
                    <a:lnTo>
                      <a:pt x="298" y="766"/>
                    </a:lnTo>
                    <a:lnTo>
                      <a:pt x="322" y="766"/>
                    </a:lnTo>
                    <a:lnTo>
                      <a:pt x="334" y="750"/>
                    </a:lnTo>
                    <a:lnTo>
                      <a:pt x="350" y="742"/>
                    </a:lnTo>
                    <a:lnTo>
                      <a:pt x="362" y="742"/>
                    </a:lnTo>
                    <a:lnTo>
                      <a:pt x="374" y="736"/>
                    </a:lnTo>
                    <a:lnTo>
                      <a:pt x="380" y="722"/>
                    </a:lnTo>
                    <a:lnTo>
                      <a:pt x="392" y="728"/>
                    </a:lnTo>
                    <a:lnTo>
                      <a:pt x="416" y="714"/>
                    </a:lnTo>
                    <a:lnTo>
                      <a:pt x="428" y="692"/>
                    </a:lnTo>
                    <a:lnTo>
                      <a:pt x="428" y="684"/>
                    </a:lnTo>
                    <a:lnTo>
                      <a:pt x="438" y="670"/>
                    </a:lnTo>
                    <a:lnTo>
                      <a:pt x="452" y="670"/>
                    </a:lnTo>
                    <a:lnTo>
                      <a:pt x="462" y="670"/>
                    </a:lnTo>
                    <a:lnTo>
                      <a:pt x="474" y="670"/>
                    </a:lnTo>
                    <a:lnTo>
                      <a:pt x="490" y="678"/>
                    </a:lnTo>
                    <a:lnTo>
                      <a:pt x="498" y="670"/>
                    </a:lnTo>
                    <a:lnTo>
                      <a:pt x="510" y="670"/>
                    </a:lnTo>
                    <a:lnTo>
                      <a:pt x="514" y="678"/>
                    </a:lnTo>
                    <a:lnTo>
                      <a:pt x="520" y="662"/>
                    </a:lnTo>
                    <a:lnTo>
                      <a:pt x="528" y="646"/>
                    </a:lnTo>
                    <a:lnTo>
                      <a:pt x="534" y="632"/>
                    </a:lnTo>
                    <a:lnTo>
                      <a:pt x="544" y="640"/>
                    </a:lnTo>
                    <a:lnTo>
                      <a:pt x="556" y="640"/>
                    </a:lnTo>
                    <a:lnTo>
                      <a:pt x="568" y="632"/>
                    </a:lnTo>
                    <a:lnTo>
                      <a:pt x="574" y="616"/>
                    </a:lnTo>
                    <a:lnTo>
                      <a:pt x="580" y="602"/>
                    </a:lnTo>
                    <a:lnTo>
                      <a:pt x="592" y="596"/>
                    </a:lnTo>
                    <a:lnTo>
                      <a:pt x="604" y="602"/>
                    </a:lnTo>
                    <a:lnTo>
                      <a:pt x="614" y="586"/>
                    </a:lnTo>
                    <a:lnTo>
                      <a:pt x="626" y="596"/>
                    </a:lnTo>
                    <a:lnTo>
                      <a:pt x="638" y="596"/>
                    </a:lnTo>
                    <a:lnTo>
                      <a:pt x="650" y="602"/>
                    </a:lnTo>
                    <a:lnTo>
                      <a:pt x="662" y="610"/>
                    </a:lnTo>
                    <a:lnTo>
                      <a:pt x="672" y="616"/>
                    </a:lnTo>
                    <a:lnTo>
                      <a:pt x="684" y="616"/>
                    </a:lnTo>
                    <a:lnTo>
                      <a:pt x="696" y="616"/>
                    </a:lnTo>
                    <a:lnTo>
                      <a:pt x="708" y="624"/>
                    </a:lnTo>
                    <a:lnTo>
                      <a:pt x="780" y="624"/>
                    </a:lnTo>
                    <a:lnTo>
                      <a:pt x="796" y="616"/>
                    </a:lnTo>
                    <a:lnTo>
                      <a:pt x="814" y="616"/>
                    </a:lnTo>
                    <a:lnTo>
                      <a:pt x="832" y="624"/>
                    </a:lnTo>
                    <a:lnTo>
                      <a:pt x="844" y="624"/>
                    </a:lnTo>
                    <a:lnTo>
                      <a:pt x="860" y="624"/>
                    </a:lnTo>
                    <a:lnTo>
                      <a:pt x="878" y="616"/>
                    </a:lnTo>
                    <a:lnTo>
                      <a:pt x="890" y="616"/>
                    </a:lnTo>
                    <a:lnTo>
                      <a:pt x="896" y="610"/>
                    </a:lnTo>
                    <a:lnTo>
                      <a:pt x="896" y="596"/>
                    </a:lnTo>
                    <a:lnTo>
                      <a:pt x="916" y="550"/>
                    </a:lnTo>
                    <a:lnTo>
                      <a:pt x="918" y="542"/>
                    </a:lnTo>
                    <a:lnTo>
                      <a:pt x="902" y="514"/>
                    </a:lnTo>
                    <a:lnTo>
                      <a:pt x="902" y="498"/>
                    </a:lnTo>
                    <a:lnTo>
                      <a:pt x="1006" y="244"/>
                    </a:lnTo>
                    <a:lnTo>
                      <a:pt x="1006" y="230"/>
                    </a:lnTo>
                    <a:lnTo>
                      <a:pt x="990" y="236"/>
                    </a:lnTo>
                    <a:lnTo>
                      <a:pt x="972" y="236"/>
                    </a:lnTo>
                    <a:lnTo>
                      <a:pt x="960" y="230"/>
                    </a:lnTo>
                    <a:lnTo>
                      <a:pt x="954" y="214"/>
                    </a:lnTo>
                    <a:lnTo>
                      <a:pt x="948" y="208"/>
                    </a:lnTo>
                    <a:lnTo>
                      <a:pt x="936" y="208"/>
                    </a:lnTo>
                    <a:lnTo>
                      <a:pt x="926" y="208"/>
                    </a:lnTo>
                    <a:lnTo>
                      <a:pt x="912" y="208"/>
                    </a:lnTo>
                    <a:lnTo>
                      <a:pt x="896" y="200"/>
                    </a:lnTo>
                    <a:lnTo>
                      <a:pt x="884" y="192"/>
                    </a:lnTo>
                    <a:lnTo>
                      <a:pt x="884" y="178"/>
                    </a:lnTo>
                    <a:lnTo>
                      <a:pt x="872" y="164"/>
                    </a:lnTo>
                    <a:lnTo>
                      <a:pt x="866" y="148"/>
                    </a:lnTo>
                    <a:lnTo>
                      <a:pt x="860" y="134"/>
                    </a:lnTo>
                    <a:lnTo>
                      <a:pt x="856" y="118"/>
                    </a:lnTo>
                    <a:lnTo>
                      <a:pt x="856" y="1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90" name="Freeform 18"/>
              <p:cNvSpPr>
                <a:spLocks noChangeAspect="1"/>
              </p:cNvSpPr>
              <p:nvPr/>
            </p:nvSpPr>
            <p:spPr bwMode="auto">
              <a:xfrm>
                <a:off x="1590" y="1682"/>
                <a:ext cx="1006" cy="766"/>
              </a:xfrm>
              <a:custGeom>
                <a:avLst/>
                <a:gdLst>
                  <a:gd name="T0" fmla="*/ 790 w 1006"/>
                  <a:gd name="T1" fmla="*/ 134 h 766"/>
                  <a:gd name="T2" fmla="*/ 766 w 1006"/>
                  <a:gd name="T3" fmla="*/ 178 h 766"/>
                  <a:gd name="T4" fmla="*/ 720 w 1006"/>
                  <a:gd name="T5" fmla="*/ 164 h 766"/>
                  <a:gd name="T6" fmla="*/ 690 w 1006"/>
                  <a:gd name="T7" fmla="*/ 200 h 766"/>
                  <a:gd name="T8" fmla="*/ 656 w 1006"/>
                  <a:gd name="T9" fmla="*/ 154 h 766"/>
                  <a:gd name="T10" fmla="*/ 650 w 1006"/>
                  <a:gd name="T11" fmla="*/ 80 h 766"/>
                  <a:gd name="T12" fmla="*/ 620 w 1006"/>
                  <a:gd name="T13" fmla="*/ 28 h 766"/>
                  <a:gd name="T14" fmla="*/ 580 w 1006"/>
                  <a:gd name="T15" fmla="*/ 14 h 766"/>
                  <a:gd name="T16" fmla="*/ 528 w 1006"/>
                  <a:gd name="T17" fmla="*/ 58 h 766"/>
                  <a:gd name="T18" fmla="*/ 474 w 1006"/>
                  <a:gd name="T19" fmla="*/ 96 h 766"/>
                  <a:gd name="T20" fmla="*/ 404 w 1006"/>
                  <a:gd name="T21" fmla="*/ 74 h 766"/>
                  <a:gd name="T22" fmla="*/ 374 w 1006"/>
                  <a:gd name="T23" fmla="*/ 42 h 766"/>
                  <a:gd name="T24" fmla="*/ 340 w 1006"/>
                  <a:gd name="T25" fmla="*/ 36 h 766"/>
                  <a:gd name="T26" fmla="*/ 298 w 1006"/>
                  <a:gd name="T27" fmla="*/ 42 h 766"/>
                  <a:gd name="T28" fmla="*/ 258 w 1006"/>
                  <a:gd name="T29" fmla="*/ 36 h 766"/>
                  <a:gd name="T30" fmla="*/ 216 w 1006"/>
                  <a:gd name="T31" fmla="*/ 66 h 766"/>
                  <a:gd name="T32" fmla="*/ 258 w 1006"/>
                  <a:gd name="T33" fmla="*/ 88 h 766"/>
                  <a:gd name="T34" fmla="*/ 210 w 1006"/>
                  <a:gd name="T35" fmla="*/ 126 h 766"/>
                  <a:gd name="T36" fmla="*/ 240 w 1006"/>
                  <a:gd name="T37" fmla="*/ 200 h 766"/>
                  <a:gd name="T38" fmla="*/ 228 w 1006"/>
                  <a:gd name="T39" fmla="*/ 340 h 766"/>
                  <a:gd name="T40" fmla="*/ 188 w 1006"/>
                  <a:gd name="T41" fmla="*/ 386 h 766"/>
                  <a:gd name="T42" fmla="*/ 112 w 1006"/>
                  <a:gd name="T43" fmla="*/ 400 h 766"/>
                  <a:gd name="T44" fmla="*/ 64 w 1006"/>
                  <a:gd name="T45" fmla="*/ 446 h 766"/>
                  <a:gd name="T46" fmla="*/ 34 w 1006"/>
                  <a:gd name="T47" fmla="*/ 528 h 766"/>
                  <a:gd name="T48" fmla="*/ 0 w 1006"/>
                  <a:gd name="T49" fmla="*/ 566 h 766"/>
                  <a:gd name="T50" fmla="*/ 42 w 1006"/>
                  <a:gd name="T51" fmla="*/ 632 h 766"/>
                  <a:gd name="T52" fmla="*/ 64 w 1006"/>
                  <a:gd name="T53" fmla="*/ 692 h 766"/>
                  <a:gd name="T54" fmla="*/ 112 w 1006"/>
                  <a:gd name="T55" fmla="*/ 706 h 766"/>
                  <a:gd name="T56" fmla="*/ 192 w 1006"/>
                  <a:gd name="T57" fmla="*/ 684 h 766"/>
                  <a:gd name="T58" fmla="*/ 206 w 1006"/>
                  <a:gd name="T59" fmla="*/ 736 h 766"/>
                  <a:gd name="T60" fmla="*/ 288 w 1006"/>
                  <a:gd name="T61" fmla="*/ 758 h 766"/>
                  <a:gd name="T62" fmla="*/ 350 w 1006"/>
                  <a:gd name="T63" fmla="*/ 742 h 766"/>
                  <a:gd name="T64" fmla="*/ 392 w 1006"/>
                  <a:gd name="T65" fmla="*/ 728 h 766"/>
                  <a:gd name="T66" fmla="*/ 438 w 1006"/>
                  <a:gd name="T67" fmla="*/ 670 h 766"/>
                  <a:gd name="T68" fmla="*/ 490 w 1006"/>
                  <a:gd name="T69" fmla="*/ 678 h 766"/>
                  <a:gd name="T70" fmla="*/ 520 w 1006"/>
                  <a:gd name="T71" fmla="*/ 662 h 766"/>
                  <a:gd name="T72" fmla="*/ 556 w 1006"/>
                  <a:gd name="T73" fmla="*/ 640 h 766"/>
                  <a:gd name="T74" fmla="*/ 592 w 1006"/>
                  <a:gd name="T75" fmla="*/ 596 h 766"/>
                  <a:gd name="T76" fmla="*/ 638 w 1006"/>
                  <a:gd name="T77" fmla="*/ 596 h 766"/>
                  <a:gd name="T78" fmla="*/ 684 w 1006"/>
                  <a:gd name="T79" fmla="*/ 616 h 766"/>
                  <a:gd name="T80" fmla="*/ 796 w 1006"/>
                  <a:gd name="T81" fmla="*/ 616 h 766"/>
                  <a:gd name="T82" fmla="*/ 860 w 1006"/>
                  <a:gd name="T83" fmla="*/ 624 h 766"/>
                  <a:gd name="T84" fmla="*/ 896 w 1006"/>
                  <a:gd name="T85" fmla="*/ 596 h 766"/>
                  <a:gd name="T86" fmla="*/ 902 w 1006"/>
                  <a:gd name="T87" fmla="*/ 498 h 766"/>
                  <a:gd name="T88" fmla="*/ 972 w 1006"/>
                  <a:gd name="T89" fmla="*/ 236 h 766"/>
                  <a:gd name="T90" fmla="*/ 936 w 1006"/>
                  <a:gd name="T91" fmla="*/ 208 h 766"/>
                  <a:gd name="T92" fmla="*/ 884 w 1006"/>
                  <a:gd name="T93" fmla="*/ 192 h 766"/>
                  <a:gd name="T94" fmla="*/ 860 w 1006"/>
                  <a:gd name="T95" fmla="*/ 134 h 7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006"/>
                  <a:gd name="T145" fmla="*/ 0 h 766"/>
                  <a:gd name="T146" fmla="*/ 1006 w 1006"/>
                  <a:gd name="T147" fmla="*/ 766 h 7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006" h="766">
                    <a:moveTo>
                      <a:pt x="856" y="110"/>
                    </a:moveTo>
                    <a:lnTo>
                      <a:pt x="808" y="110"/>
                    </a:lnTo>
                    <a:lnTo>
                      <a:pt x="796" y="118"/>
                    </a:lnTo>
                    <a:lnTo>
                      <a:pt x="790" y="134"/>
                    </a:lnTo>
                    <a:lnTo>
                      <a:pt x="784" y="148"/>
                    </a:lnTo>
                    <a:lnTo>
                      <a:pt x="772" y="154"/>
                    </a:lnTo>
                    <a:lnTo>
                      <a:pt x="780" y="170"/>
                    </a:lnTo>
                    <a:lnTo>
                      <a:pt x="766" y="178"/>
                    </a:lnTo>
                    <a:lnTo>
                      <a:pt x="756" y="178"/>
                    </a:lnTo>
                    <a:lnTo>
                      <a:pt x="744" y="164"/>
                    </a:lnTo>
                    <a:lnTo>
                      <a:pt x="732" y="164"/>
                    </a:lnTo>
                    <a:lnTo>
                      <a:pt x="720" y="164"/>
                    </a:lnTo>
                    <a:lnTo>
                      <a:pt x="708" y="170"/>
                    </a:lnTo>
                    <a:lnTo>
                      <a:pt x="704" y="184"/>
                    </a:lnTo>
                    <a:lnTo>
                      <a:pt x="696" y="200"/>
                    </a:lnTo>
                    <a:lnTo>
                      <a:pt x="690" y="200"/>
                    </a:lnTo>
                    <a:lnTo>
                      <a:pt x="680" y="192"/>
                    </a:lnTo>
                    <a:lnTo>
                      <a:pt x="668" y="184"/>
                    </a:lnTo>
                    <a:lnTo>
                      <a:pt x="656" y="170"/>
                    </a:lnTo>
                    <a:lnTo>
                      <a:pt x="656" y="154"/>
                    </a:lnTo>
                    <a:lnTo>
                      <a:pt x="662" y="140"/>
                    </a:lnTo>
                    <a:lnTo>
                      <a:pt x="656" y="126"/>
                    </a:lnTo>
                    <a:lnTo>
                      <a:pt x="656" y="96"/>
                    </a:lnTo>
                    <a:lnTo>
                      <a:pt x="650" y="80"/>
                    </a:lnTo>
                    <a:lnTo>
                      <a:pt x="638" y="74"/>
                    </a:lnTo>
                    <a:lnTo>
                      <a:pt x="626" y="58"/>
                    </a:lnTo>
                    <a:lnTo>
                      <a:pt x="626" y="42"/>
                    </a:lnTo>
                    <a:lnTo>
                      <a:pt x="620" y="28"/>
                    </a:lnTo>
                    <a:lnTo>
                      <a:pt x="614" y="14"/>
                    </a:lnTo>
                    <a:lnTo>
                      <a:pt x="614" y="0"/>
                    </a:lnTo>
                    <a:lnTo>
                      <a:pt x="604" y="0"/>
                    </a:lnTo>
                    <a:lnTo>
                      <a:pt x="580" y="14"/>
                    </a:lnTo>
                    <a:lnTo>
                      <a:pt x="556" y="14"/>
                    </a:lnTo>
                    <a:lnTo>
                      <a:pt x="544" y="42"/>
                    </a:lnTo>
                    <a:lnTo>
                      <a:pt x="538" y="58"/>
                    </a:lnTo>
                    <a:lnTo>
                      <a:pt x="528" y="58"/>
                    </a:lnTo>
                    <a:lnTo>
                      <a:pt x="516" y="66"/>
                    </a:lnTo>
                    <a:lnTo>
                      <a:pt x="504" y="66"/>
                    </a:lnTo>
                    <a:lnTo>
                      <a:pt x="498" y="80"/>
                    </a:lnTo>
                    <a:lnTo>
                      <a:pt x="474" y="96"/>
                    </a:lnTo>
                    <a:lnTo>
                      <a:pt x="462" y="88"/>
                    </a:lnTo>
                    <a:lnTo>
                      <a:pt x="428" y="88"/>
                    </a:lnTo>
                    <a:lnTo>
                      <a:pt x="416" y="80"/>
                    </a:lnTo>
                    <a:lnTo>
                      <a:pt x="404" y="74"/>
                    </a:lnTo>
                    <a:lnTo>
                      <a:pt x="392" y="74"/>
                    </a:lnTo>
                    <a:lnTo>
                      <a:pt x="380" y="74"/>
                    </a:lnTo>
                    <a:lnTo>
                      <a:pt x="374" y="58"/>
                    </a:lnTo>
                    <a:lnTo>
                      <a:pt x="374" y="42"/>
                    </a:lnTo>
                    <a:lnTo>
                      <a:pt x="374" y="28"/>
                    </a:lnTo>
                    <a:lnTo>
                      <a:pt x="362" y="14"/>
                    </a:lnTo>
                    <a:lnTo>
                      <a:pt x="350" y="28"/>
                    </a:lnTo>
                    <a:lnTo>
                      <a:pt x="340" y="36"/>
                    </a:lnTo>
                    <a:lnTo>
                      <a:pt x="328" y="36"/>
                    </a:lnTo>
                    <a:lnTo>
                      <a:pt x="316" y="28"/>
                    </a:lnTo>
                    <a:lnTo>
                      <a:pt x="304" y="28"/>
                    </a:lnTo>
                    <a:lnTo>
                      <a:pt x="298" y="42"/>
                    </a:lnTo>
                    <a:lnTo>
                      <a:pt x="292" y="42"/>
                    </a:lnTo>
                    <a:lnTo>
                      <a:pt x="280" y="42"/>
                    </a:lnTo>
                    <a:lnTo>
                      <a:pt x="270" y="42"/>
                    </a:lnTo>
                    <a:lnTo>
                      <a:pt x="258" y="36"/>
                    </a:lnTo>
                    <a:lnTo>
                      <a:pt x="246" y="36"/>
                    </a:lnTo>
                    <a:lnTo>
                      <a:pt x="234" y="36"/>
                    </a:lnTo>
                    <a:lnTo>
                      <a:pt x="222" y="50"/>
                    </a:lnTo>
                    <a:lnTo>
                      <a:pt x="216" y="66"/>
                    </a:lnTo>
                    <a:lnTo>
                      <a:pt x="222" y="80"/>
                    </a:lnTo>
                    <a:lnTo>
                      <a:pt x="234" y="80"/>
                    </a:lnTo>
                    <a:lnTo>
                      <a:pt x="246" y="88"/>
                    </a:lnTo>
                    <a:lnTo>
                      <a:pt x="258" y="88"/>
                    </a:lnTo>
                    <a:lnTo>
                      <a:pt x="258" y="104"/>
                    </a:lnTo>
                    <a:lnTo>
                      <a:pt x="246" y="110"/>
                    </a:lnTo>
                    <a:lnTo>
                      <a:pt x="234" y="104"/>
                    </a:lnTo>
                    <a:lnTo>
                      <a:pt x="210" y="126"/>
                    </a:lnTo>
                    <a:lnTo>
                      <a:pt x="216" y="140"/>
                    </a:lnTo>
                    <a:lnTo>
                      <a:pt x="216" y="154"/>
                    </a:lnTo>
                    <a:lnTo>
                      <a:pt x="222" y="170"/>
                    </a:lnTo>
                    <a:lnTo>
                      <a:pt x="240" y="200"/>
                    </a:lnTo>
                    <a:lnTo>
                      <a:pt x="240" y="268"/>
                    </a:lnTo>
                    <a:lnTo>
                      <a:pt x="234" y="290"/>
                    </a:lnTo>
                    <a:lnTo>
                      <a:pt x="234" y="326"/>
                    </a:lnTo>
                    <a:lnTo>
                      <a:pt x="228" y="340"/>
                    </a:lnTo>
                    <a:lnTo>
                      <a:pt x="228" y="356"/>
                    </a:lnTo>
                    <a:lnTo>
                      <a:pt x="222" y="370"/>
                    </a:lnTo>
                    <a:lnTo>
                      <a:pt x="198" y="386"/>
                    </a:lnTo>
                    <a:lnTo>
                      <a:pt x="188" y="386"/>
                    </a:lnTo>
                    <a:lnTo>
                      <a:pt x="170" y="386"/>
                    </a:lnTo>
                    <a:lnTo>
                      <a:pt x="158" y="394"/>
                    </a:lnTo>
                    <a:lnTo>
                      <a:pt x="146" y="400"/>
                    </a:lnTo>
                    <a:lnTo>
                      <a:pt x="112" y="400"/>
                    </a:lnTo>
                    <a:lnTo>
                      <a:pt x="100" y="408"/>
                    </a:lnTo>
                    <a:lnTo>
                      <a:pt x="88" y="424"/>
                    </a:lnTo>
                    <a:lnTo>
                      <a:pt x="76" y="430"/>
                    </a:lnTo>
                    <a:lnTo>
                      <a:pt x="64" y="446"/>
                    </a:lnTo>
                    <a:lnTo>
                      <a:pt x="46" y="476"/>
                    </a:lnTo>
                    <a:lnTo>
                      <a:pt x="42" y="490"/>
                    </a:lnTo>
                    <a:lnTo>
                      <a:pt x="42" y="506"/>
                    </a:lnTo>
                    <a:lnTo>
                      <a:pt x="34" y="528"/>
                    </a:lnTo>
                    <a:lnTo>
                      <a:pt x="22" y="528"/>
                    </a:lnTo>
                    <a:lnTo>
                      <a:pt x="12" y="536"/>
                    </a:lnTo>
                    <a:lnTo>
                      <a:pt x="6" y="550"/>
                    </a:lnTo>
                    <a:lnTo>
                      <a:pt x="0" y="566"/>
                    </a:lnTo>
                    <a:lnTo>
                      <a:pt x="0" y="580"/>
                    </a:lnTo>
                    <a:lnTo>
                      <a:pt x="22" y="610"/>
                    </a:lnTo>
                    <a:lnTo>
                      <a:pt x="30" y="624"/>
                    </a:lnTo>
                    <a:lnTo>
                      <a:pt x="42" y="632"/>
                    </a:lnTo>
                    <a:lnTo>
                      <a:pt x="46" y="646"/>
                    </a:lnTo>
                    <a:lnTo>
                      <a:pt x="58" y="670"/>
                    </a:lnTo>
                    <a:lnTo>
                      <a:pt x="54" y="684"/>
                    </a:lnTo>
                    <a:lnTo>
                      <a:pt x="64" y="692"/>
                    </a:lnTo>
                    <a:lnTo>
                      <a:pt x="76" y="692"/>
                    </a:lnTo>
                    <a:lnTo>
                      <a:pt x="88" y="692"/>
                    </a:lnTo>
                    <a:lnTo>
                      <a:pt x="100" y="700"/>
                    </a:lnTo>
                    <a:lnTo>
                      <a:pt x="112" y="706"/>
                    </a:lnTo>
                    <a:lnTo>
                      <a:pt x="122" y="714"/>
                    </a:lnTo>
                    <a:lnTo>
                      <a:pt x="146" y="714"/>
                    </a:lnTo>
                    <a:lnTo>
                      <a:pt x="158" y="706"/>
                    </a:lnTo>
                    <a:lnTo>
                      <a:pt x="192" y="684"/>
                    </a:lnTo>
                    <a:lnTo>
                      <a:pt x="206" y="692"/>
                    </a:lnTo>
                    <a:lnTo>
                      <a:pt x="198" y="706"/>
                    </a:lnTo>
                    <a:lnTo>
                      <a:pt x="198" y="722"/>
                    </a:lnTo>
                    <a:lnTo>
                      <a:pt x="206" y="736"/>
                    </a:lnTo>
                    <a:lnTo>
                      <a:pt x="206" y="766"/>
                    </a:lnTo>
                    <a:lnTo>
                      <a:pt x="240" y="766"/>
                    </a:lnTo>
                    <a:lnTo>
                      <a:pt x="252" y="758"/>
                    </a:lnTo>
                    <a:lnTo>
                      <a:pt x="288" y="758"/>
                    </a:lnTo>
                    <a:lnTo>
                      <a:pt x="298" y="766"/>
                    </a:lnTo>
                    <a:lnTo>
                      <a:pt x="322" y="766"/>
                    </a:lnTo>
                    <a:lnTo>
                      <a:pt x="334" y="750"/>
                    </a:lnTo>
                    <a:lnTo>
                      <a:pt x="350" y="742"/>
                    </a:lnTo>
                    <a:lnTo>
                      <a:pt x="362" y="742"/>
                    </a:lnTo>
                    <a:lnTo>
                      <a:pt x="374" y="736"/>
                    </a:lnTo>
                    <a:lnTo>
                      <a:pt x="380" y="722"/>
                    </a:lnTo>
                    <a:lnTo>
                      <a:pt x="392" y="728"/>
                    </a:lnTo>
                    <a:lnTo>
                      <a:pt x="416" y="714"/>
                    </a:lnTo>
                    <a:lnTo>
                      <a:pt x="428" y="692"/>
                    </a:lnTo>
                    <a:lnTo>
                      <a:pt x="428" y="684"/>
                    </a:lnTo>
                    <a:lnTo>
                      <a:pt x="438" y="670"/>
                    </a:lnTo>
                    <a:lnTo>
                      <a:pt x="452" y="670"/>
                    </a:lnTo>
                    <a:lnTo>
                      <a:pt x="462" y="670"/>
                    </a:lnTo>
                    <a:lnTo>
                      <a:pt x="474" y="670"/>
                    </a:lnTo>
                    <a:lnTo>
                      <a:pt x="490" y="678"/>
                    </a:lnTo>
                    <a:lnTo>
                      <a:pt x="498" y="670"/>
                    </a:lnTo>
                    <a:lnTo>
                      <a:pt x="510" y="670"/>
                    </a:lnTo>
                    <a:lnTo>
                      <a:pt x="514" y="678"/>
                    </a:lnTo>
                    <a:lnTo>
                      <a:pt x="520" y="662"/>
                    </a:lnTo>
                    <a:lnTo>
                      <a:pt x="528" y="646"/>
                    </a:lnTo>
                    <a:lnTo>
                      <a:pt x="534" y="632"/>
                    </a:lnTo>
                    <a:lnTo>
                      <a:pt x="544" y="640"/>
                    </a:lnTo>
                    <a:lnTo>
                      <a:pt x="556" y="640"/>
                    </a:lnTo>
                    <a:lnTo>
                      <a:pt x="568" y="632"/>
                    </a:lnTo>
                    <a:lnTo>
                      <a:pt x="574" y="616"/>
                    </a:lnTo>
                    <a:lnTo>
                      <a:pt x="580" y="602"/>
                    </a:lnTo>
                    <a:lnTo>
                      <a:pt x="592" y="596"/>
                    </a:lnTo>
                    <a:lnTo>
                      <a:pt x="604" y="602"/>
                    </a:lnTo>
                    <a:lnTo>
                      <a:pt x="614" y="586"/>
                    </a:lnTo>
                    <a:lnTo>
                      <a:pt x="626" y="596"/>
                    </a:lnTo>
                    <a:lnTo>
                      <a:pt x="638" y="596"/>
                    </a:lnTo>
                    <a:lnTo>
                      <a:pt x="650" y="602"/>
                    </a:lnTo>
                    <a:lnTo>
                      <a:pt x="662" y="610"/>
                    </a:lnTo>
                    <a:lnTo>
                      <a:pt x="672" y="616"/>
                    </a:lnTo>
                    <a:lnTo>
                      <a:pt x="684" y="616"/>
                    </a:lnTo>
                    <a:lnTo>
                      <a:pt x="696" y="616"/>
                    </a:lnTo>
                    <a:lnTo>
                      <a:pt x="708" y="624"/>
                    </a:lnTo>
                    <a:lnTo>
                      <a:pt x="780" y="624"/>
                    </a:lnTo>
                    <a:lnTo>
                      <a:pt x="796" y="616"/>
                    </a:lnTo>
                    <a:lnTo>
                      <a:pt x="814" y="616"/>
                    </a:lnTo>
                    <a:lnTo>
                      <a:pt x="832" y="624"/>
                    </a:lnTo>
                    <a:lnTo>
                      <a:pt x="844" y="624"/>
                    </a:lnTo>
                    <a:lnTo>
                      <a:pt x="860" y="624"/>
                    </a:lnTo>
                    <a:lnTo>
                      <a:pt x="878" y="616"/>
                    </a:lnTo>
                    <a:lnTo>
                      <a:pt x="890" y="616"/>
                    </a:lnTo>
                    <a:lnTo>
                      <a:pt x="896" y="610"/>
                    </a:lnTo>
                    <a:lnTo>
                      <a:pt x="896" y="596"/>
                    </a:lnTo>
                    <a:lnTo>
                      <a:pt x="916" y="550"/>
                    </a:lnTo>
                    <a:lnTo>
                      <a:pt x="918" y="542"/>
                    </a:lnTo>
                    <a:lnTo>
                      <a:pt x="902" y="514"/>
                    </a:lnTo>
                    <a:lnTo>
                      <a:pt x="902" y="498"/>
                    </a:lnTo>
                    <a:lnTo>
                      <a:pt x="1006" y="244"/>
                    </a:lnTo>
                    <a:lnTo>
                      <a:pt x="1006" y="230"/>
                    </a:lnTo>
                    <a:lnTo>
                      <a:pt x="990" y="236"/>
                    </a:lnTo>
                    <a:lnTo>
                      <a:pt x="972" y="236"/>
                    </a:lnTo>
                    <a:lnTo>
                      <a:pt x="960" y="230"/>
                    </a:lnTo>
                    <a:lnTo>
                      <a:pt x="954" y="214"/>
                    </a:lnTo>
                    <a:lnTo>
                      <a:pt x="948" y="208"/>
                    </a:lnTo>
                    <a:lnTo>
                      <a:pt x="936" y="208"/>
                    </a:lnTo>
                    <a:lnTo>
                      <a:pt x="926" y="208"/>
                    </a:lnTo>
                    <a:lnTo>
                      <a:pt x="912" y="208"/>
                    </a:lnTo>
                    <a:lnTo>
                      <a:pt x="896" y="200"/>
                    </a:lnTo>
                    <a:lnTo>
                      <a:pt x="884" y="192"/>
                    </a:lnTo>
                    <a:lnTo>
                      <a:pt x="884" y="178"/>
                    </a:lnTo>
                    <a:lnTo>
                      <a:pt x="872" y="164"/>
                    </a:lnTo>
                    <a:lnTo>
                      <a:pt x="866" y="148"/>
                    </a:lnTo>
                    <a:lnTo>
                      <a:pt x="860" y="134"/>
                    </a:lnTo>
                    <a:lnTo>
                      <a:pt x="856" y="118"/>
                    </a:lnTo>
                    <a:lnTo>
                      <a:pt x="856" y="110"/>
                    </a:ln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35848" name="Group 19"/>
          <p:cNvGrpSpPr>
            <a:grpSpLocks noChangeAspect="1"/>
          </p:cNvGrpSpPr>
          <p:nvPr/>
        </p:nvGrpSpPr>
        <p:grpSpPr bwMode="auto">
          <a:xfrm>
            <a:off x="3343275" y="2076452"/>
            <a:ext cx="617538" cy="677863"/>
            <a:chOff x="2100" y="1498"/>
            <a:chExt cx="354" cy="388"/>
          </a:xfrm>
        </p:grpSpPr>
        <p:sp>
          <p:nvSpPr>
            <p:cNvPr id="35979" name="Freeform 20"/>
            <p:cNvSpPr>
              <a:spLocks noChangeAspect="1"/>
            </p:cNvSpPr>
            <p:nvPr/>
          </p:nvSpPr>
          <p:spPr bwMode="auto">
            <a:xfrm>
              <a:off x="2100" y="1498"/>
              <a:ext cx="346" cy="378"/>
            </a:xfrm>
            <a:custGeom>
              <a:avLst/>
              <a:gdLst>
                <a:gd name="T0" fmla="*/ 340 w 346"/>
                <a:gd name="T1" fmla="*/ 288 h 378"/>
                <a:gd name="T2" fmla="*/ 316 w 346"/>
                <a:gd name="T3" fmla="*/ 288 h 378"/>
                <a:gd name="T4" fmla="*/ 294 w 346"/>
                <a:gd name="T5" fmla="*/ 288 h 378"/>
                <a:gd name="T6" fmla="*/ 276 w 346"/>
                <a:gd name="T7" fmla="*/ 312 h 378"/>
                <a:gd name="T8" fmla="*/ 258 w 346"/>
                <a:gd name="T9" fmla="*/ 332 h 378"/>
                <a:gd name="T10" fmla="*/ 252 w 346"/>
                <a:gd name="T11" fmla="*/ 354 h 378"/>
                <a:gd name="T12" fmla="*/ 230 w 346"/>
                <a:gd name="T13" fmla="*/ 342 h 378"/>
                <a:gd name="T14" fmla="*/ 206 w 346"/>
                <a:gd name="T15" fmla="*/ 342 h 378"/>
                <a:gd name="T16" fmla="*/ 188 w 346"/>
                <a:gd name="T17" fmla="*/ 364 h 378"/>
                <a:gd name="T18" fmla="*/ 176 w 346"/>
                <a:gd name="T19" fmla="*/ 378 h 378"/>
                <a:gd name="T20" fmla="*/ 152 w 346"/>
                <a:gd name="T21" fmla="*/ 364 h 378"/>
                <a:gd name="T22" fmla="*/ 142 w 346"/>
                <a:gd name="T23" fmla="*/ 332 h 378"/>
                <a:gd name="T24" fmla="*/ 142 w 346"/>
                <a:gd name="T25" fmla="*/ 304 h 378"/>
                <a:gd name="T26" fmla="*/ 142 w 346"/>
                <a:gd name="T27" fmla="*/ 274 h 378"/>
                <a:gd name="T28" fmla="*/ 124 w 346"/>
                <a:gd name="T29" fmla="*/ 252 h 378"/>
                <a:gd name="T30" fmla="*/ 112 w 346"/>
                <a:gd name="T31" fmla="*/ 222 h 378"/>
                <a:gd name="T32" fmla="*/ 100 w 346"/>
                <a:gd name="T33" fmla="*/ 194 h 378"/>
                <a:gd name="T34" fmla="*/ 88 w 346"/>
                <a:gd name="T35" fmla="*/ 176 h 378"/>
                <a:gd name="T36" fmla="*/ 82 w 346"/>
                <a:gd name="T37" fmla="*/ 172 h 378"/>
                <a:gd name="T38" fmla="*/ 44 w 346"/>
                <a:gd name="T39" fmla="*/ 170 h 378"/>
                <a:gd name="T40" fmla="*/ 24 w 346"/>
                <a:gd name="T41" fmla="*/ 156 h 378"/>
                <a:gd name="T42" fmla="*/ 30 w 346"/>
                <a:gd name="T43" fmla="*/ 126 h 378"/>
                <a:gd name="T44" fmla="*/ 30 w 346"/>
                <a:gd name="T45" fmla="*/ 100 h 378"/>
                <a:gd name="T46" fmla="*/ 2 w 346"/>
                <a:gd name="T47" fmla="*/ 84 h 378"/>
                <a:gd name="T48" fmla="*/ 22 w 346"/>
                <a:gd name="T49" fmla="*/ 70 h 378"/>
                <a:gd name="T50" fmla="*/ 48 w 346"/>
                <a:gd name="T51" fmla="*/ 82 h 378"/>
                <a:gd name="T52" fmla="*/ 72 w 346"/>
                <a:gd name="T53" fmla="*/ 90 h 378"/>
                <a:gd name="T54" fmla="*/ 94 w 346"/>
                <a:gd name="T55" fmla="*/ 90 h 378"/>
                <a:gd name="T56" fmla="*/ 118 w 346"/>
                <a:gd name="T57" fmla="*/ 96 h 378"/>
                <a:gd name="T58" fmla="*/ 142 w 346"/>
                <a:gd name="T59" fmla="*/ 74 h 378"/>
                <a:gd name="T60" fmla="*/ 158 w 346"/>
                <a:gd name="T61" fmla="*/ 74 h 378"/>
                <a:gd name="T62" fmla="*/ 182 w 346"/>
                <a:gd name="T63" fmla="*/ 68 h 378"/>
                <a:gd name="T64" fmla="*/ 204 w 346"/>
                <a:gd name="T65" fmla="*/ 52 h 378"/>
                <a:gd name="T66" fmla="*/ 230 w 346"/>
                <a:gd name="T67" fmla="*/ 30 h 378"/>
                <a:gd name="T68" fmla="*/ 246 w 346"/>
                <a:gd name="T69" fmla="*/ 8 h 378"/>
                <a:gd name="T70" fmla="*/ 270 w 346"/>
                <a:gd name="T71" fmla="*/ 8 h 378"/>
                <a:gd name="T72" fmla="*/ 276 w 346"/>
                <a:gd name="T73" fmla="*/ 38 h 378"/>
                <a:gd name="T74" fmla="*/ 300 w 346"/>
                <a:gd name="T75" fmla="*/ 52 h 378"/>
                <a:gd name="T76" fmla="*/ 294 w 346"/>
                <a:gd name="T77" fmla="*/ 82 h 378"/>
                <a:gd name="T78" fmla="*/ 280 w 346"/>
                <a:gd name="T79" fmla="*/ 104 h 378"/>
                <a:gd name="T80" fmla="*/ 280 w 346"/>
                <a:gd name="T81" fmla="*/ 134 h 378"/>
                <a:gd name="T82" fmla="*/ 276 w 346"/>
                <a:gd name="T83" fmla="*/ 162 h 378"/>
                <a:gd name="T84" fmla="*/ 300 w 346"/>
                <a:gd name="T85" fmla="*/ 178 h 378"/>
                <a:gd name="T86" fmla="*/ 300 w 346"/>
                <a:gd name="T87" fmla="*/ 208 h 378"/>
                <a:gd name="T88" fmla="*/ 322 w 346"/>
                <a:gd name="T89" fmla="*/ 222 h 378"/>
                <a:gd name="T90" fmla="*/ 340 w 346"/>
                <a:gd name="T91" fmla="*/ 238 h 378"/>
                <a:gd name="T92" fmla="*/ 340 w 346"/>
                <a:gd name="T93" fmla="*/ 260 h 37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46"/>
                <a:gd name="T142" fmla="*/ 0 h 378"/>
                <a:gd name="T143" fmla="*/ 346 w 346"/>
                <a:gd name="T144" fmla="*/ 378 h 37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46" h="378">
                  <a:moveTo>
                    <a:pt x="346" y="274"/>
                  </a:moveTo>
                  <a:lnTo>
                    <a:pt x="340" y="288"/>
                  </a:lnTo>
                  <a:lnTo>
                    <a:pt x="328" y="288"/>
                  </a:lnTo>
                  <a:lnTo>
                    <a:pt x="316" y="288"/>
                  </a:lnTo>
                  <a:lnTo>
                    <a:pt x="304" y="288"/>
                  </a:lnTo>
                  <a:lnTo>
                    <a:pt x="294" y="288"/>
                  </a:lnTo>
                  <a:lnTo>
                    <a:pt x="280" y="296"/>
                  </a:lnTo>
                  <a:lnTo>
                    <a:pt x="276" y="312"/>
                  </a:lnTo>
                  <a:lnTo>
                    <a:pt x="270" y="326"/>
                  </a:lnTo>
                  <a:lnTo>
                    <a:pt x="258" y="332"/>
                  </a:lnTo>
                  <a:lnTo>
                    <a:pt x="264" y="348"/>
                  </a:lnTo>
                  <a:lnTo>
                    <a:pt x="252" y="354"/>
                  </a:lnTo>
                  <a:lnTo>
                    <a:pt x="240" y="354"/>
                  </a:lnTo>
                  <a:lnTo>
                    <a:pt x="230" y="342"/>
                  </a:lnTo>
                  <a:lnTo>
                    <a:pt x="218" y="342"/>
                  </a:lnTo>
                  <a:lnTo>
                    <a:pt x="206" y="342"/>
                  </a:lnTo>
                  <a:lnTo>
                    <a:pt x="194" y="348"/>
                  </a:lnTo>
                  <a:lnTo>
                    <a:pt x="188" y="364"/>
                  </a:lnTo>
                  <a:lnTo>
                    <a:pt x="184" y="378"/>
                  </a:lnTo>
                  <a:lnTo>
                    <a:pt x="176" y="378"/>
                  </a:lnTo>
                  <a:lnTo>
                    <a:pt x="164" y="370"/>
                  </a:lnTo>
                  <a:lnTo>
                    <a:pt x="152" y="364"/>
                  </a:lnTo>
                  <a:lnTo>
                    <a:pt x="142" y="348"/>
                  </a:lnTo>
                  <a:lnTo>
                    <a:pt x="142" y="332"/>
                  </a:lnTo>
                  <a:lnTo>
                    <a:pt x="146" y="318"/>
                  </a:lnTo>
                  <a:lnTo>
                    <a:pt x="142" y="304"/>
                  </a:lnTo>
                  <a:lnTo>
                    <a:pt x="142" y="288"/>
                  </a:lnTo>
                  <a:lnTo>
                    <a:pt x="142" y="274"/>
                  </a:lnTo>
                  <a:lnTo>
                    <a:pt x="134" y="260"/>
                  </a:lnTo>
                  <a:lnTo>
                    <a:pt x="124" y="252"/>
                  </a:lnTo>
                  <a:lnTo>
                    <a:pt x="112" y="238"/>
                  </a:lnTo>
                  <a:lnTo>
                    <a:pt x="112" y="222"/>
                  </a:lnTo>
                  <a:lnTo>
                    <a:pt x="106" y="208"/>
                  </a:lnTo>
                  <a:lnTo>
                    <a:pt x="100" y="194"/>
                  </a:lnTo>
                  <a:lnTo>
                    <a:pt x="100" y="176"/>
                  </a:lnTo>
                  <a:lnTo>
                    <a:pt x="88" y="176"/>
                  </a:lnTo>
                  <a:lnTo>
                    <a:pt x="88" y="178"/>
                  </a:lnTo>
                  <a:lnTo>
                    <a:pt x="82" y="172"/>
                  </a:lnTo>
                  <a:lnTo>
                    <a:pt x="56" y="172"/>
                  </a:lnTo>
                  <a:lnTo>
                    <a:pt x="44" y="170"/>
                  </a:lnTo>
                  <a:lnTo>
                    <a:pt x="30" y="166"/>
                  </a:lnTo>
                  <a:lnTo>
                    <a:pt x="24" y="156"/>
                  </a:lnTo>
                  <a:lnTo>
                    <a:pt x="24" y="140"/>
                  </a:lnTo>
                  <a:lnTo>
                    <a:pt x="30" y="126"/>
                  </a:lnTo>
                  <a:lnTo>
                    <a:pt x="34" y="112"/>
                  </a:lnTo>
                  <a:lnTo>
                    <a:pt x="30" y="100"/>
                  </a:lnTo>
                  <a:lnTo>
                    <a:pt x="16" y="88"/>
                  </a:lnTo>
                  <a:lnTo>
                    <a:pt x="2" y="84"/>
                  </a:lnTo>
                  <a:lnTo>
                    <a:pt x="0" y="72"/>
                  </a:lnTo>
                  <a:lnTo>
                    <a:pt x="22" y="70"/>
                  </a:lnTo>
                  <a:lnTo>
                    <a:pt x="34" y="74"/>
                  </a:lnTo>
                  <a:lnTo>
                    <a:pt x="48" y="82"/>
                  </a:lnTo>
                  <a:lnTo>
                    <a:pt x="58" y="82"/>
                  </a:lnTo>
                  <a:lnTo>
                    <a:pt x="72" y="90"/>
                  </a:lnTo>
                  <a:lnTo>
                    <a:pt x="82" y="90"/>
                  </a:lnTo>
                  <a:lnTo>
                    <a:pt x="94" y="90"/>
                  </a:lnTo>
                  <a:lnTo>
                    <a:pt x="106" y="96"/>
                  </a:lnTo>
                  <a:lnTo>
                    <a:pt x="118" y="96"/>
                  </a:lnTo>
                  <a:lnTo>
                    <a:pt x="130" y="82"/>
                  </a:lnTo>
                  <a:lnTo>
                    <a:pt x="142" y="74"/>
                  </a:lnTo>
                  <a:lnTo>
                    <a:pt x="146" y="74"/>
                  </a:lnTo>
                  <a:lnTo>
                    <a:pt x="158" y="74"/>
                  </a:lnTo>
                  <a:lnTo>
                    <a:pt x="170" y="68"/>
                  </a:lnTo>
                  <a:lnTo>
                    <a:pt x="182" y="68"/>
                  </a:lnTo>
                  <a:lnTo>
                    <a:pt x="194" y="60"/>
                  </a:lnTo>
                  <a:lnTo>
                    <a:pt x="204" y="52"/>
                  </a:lnTo>
                  <a:lnTo>
                    <a:pt x="218" y="38"/>
                  </a:lnTo>
                  <a:lnTo>
                    <a:pt x="230" y="30"/>
                  </a:lnTo>
                  <a:lnTo>
                    <a:pt x="240" y="22"/>
                  </a:lnTo>
                  <a:lnTo>
                    <a:pt x="246" y="8"/>
                  </a:lnTo>
                  <a:lnTo>
                    <a:pt x="258" y="0"/>
                  </a:lnTo>
                  <a:lnTo>
                    <a:pt x="270" y="8"/>
                  </a:lnTo>
                  <a:lnTo>
                    <a:pt x="270" y="22"/>
                  </a:lnTo>
                  <a:lnTo>
                    <a:pt x="276" y="38"/>
                  </a:lnTo>
                  <a:lnTo>
                    <a:pt x="286" y="38"/>
                  </a:lnTo>
                  <a:lnTo>
                    <a:pt x="300" y="52"/>
                  </a:lnTo>
                  <a:lnTo>
                    <a:pt x="300" y="68"/>
                  </a:lnTo>
                  <a:lnTo>
                    <a:pt x="294" y="82"/>
                  </a:lnTo>
                  <a:lnTo>
                    <a:pt x="294" y="96"/>
                  </a:lnTo>
                  <a:lnTo>
                    <a:pt x="280" y="104"/>
                  </a:lnTo>
                  <a:lnTo>
                    <a:pt x="276" y="118"/>
                  </a:lnTo>
                  <a:lnTo>
                    <a:pt x="280" y="134"/>
                  </a:lnTo>
                  <a:lnTo>
                    <a:pt x="276" y="148"/>
                  </a:lnTo>
                  <a:lnTo>
                    <a:pt x="276" y="162"/>
                  </a:lnTo>
                  <a:lnTo>
                    <a:pt x="286" y="178"/>
                  </a:lnTo>
                  <a:lnTo>
                    <a:pt x="300" y="178"/>
                  </a:lnTo>
                  <a:lnTo>
                    <a:pt x="300" y="194"/>
                  </a:lnTo>
                  <a:lnTo>
                    <a:pt x="300" y="208"/>
                  </a:lnTo>
                  <a:lnTo>
                    <a:pt x="310" y="222"/>
                  </a:lnTo>
                  <a:lnTo>
                    <a:pt x="322" y="222"/>
                  </a:lnTo>
                  <a:lnTo>
                    <a:pt x="334" y="230"/>
                  </a:lnTo>
                  <a:lnTo>
                    <a:pt x="340" y="238"/>
                  </a:lnTo>
                  <a:lnTo>
                    <a:pt x="346" y="252"/>
                  </a:lnTo>
                  <a:lnTo>
                    <a:pt x="340" y="260"/>
                  </a:lnTo>
                  <a:lnTo>
                    <a:pt x="346" y="27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80" name="Freeform 21"/>
            <p:cNvSpPr>
              <a:spLocks noChangeAspect="1"/>
            </p:cNvSpPr>
            <p:nvPr/>
          </p:nvSpPr>
          <p:spPr bwMode="auto">
            <a:xfrm>
              <a:off x="2110" y="1508"/>
              <a:ext cx="344" cy="378"/>
            </a:xfrm>
            <a:custGeom>
              <a:avLst/>
              <a:gdLst>
                <a:gd name="T0" fmla="*/ 340 w 344"/>
                <a:gd name="T1" fmla="*/ 288 h 378"/>
                <a:gd name="T2" fmla="*/ 316 w 344"/>
                <a:gd name="T3" fmla="*/ 288 h 378"/>
                <a:gd name="T4" fmla="*/ 292 w 344"/>
                <a:gd name="T5" fmla="*/ 288 h 378"/>
                <a:gd name="T6" fmla="*/ 274 w 344"/>
                <a:gd name="T7" fmla="*/ 312 h 378"/>
                <a:gd name="T8" fmla="*/ 258 w 344"/>
                <a:gd name="T9" fmla="*/ 334 h 378"/>
                <a:gd name="T10" fmla="*/ 250 w 344"/>
                <a:gd name="T11" fmla="*/ 356 h 378"/>
                <a:gd name="T12" fmla="*/ 228 w 344"/>
                <a:gd name="T13" fmla="*/ 342 h 378"/>
                <a:gd name="T14" fmla="*/ 204 w 344"/>
                <a:gd name="T15" fmla="*/ 342 h 378"/>
                <a:gd name="T16" fmla="*/ 188 w 344"/>
                <a:gd name="T17" fmla="*/ 364 h 378"/>
                <a:gd name="T18" fmla="*/ 174 w 344"/>
                <a:gd name="T19" fmla="*/ 378 h 378"/>
                <a:gd name="T20" fmla="*/ 152 w 344"/>
                <a:gd name="T21" fmla="*/ 364 h 378"/>
                <a:gd name="T22" fmla="*/ 140 w 344"/>
                <a:gd name="T23" fmla="*/ 334 h 378"/>
                <a:gd name="T24" fmla="*/ 140 w 344"/>
                <a:gd name="T25" fmla="*/ 304 h 378"/>
                <a:gd name="T26" fmla="*/ 140 w 344"/>
                <a:gd name="T27" fmla="*/ 274 h 378"/>
                <a:gd name="T28" fmla="*/ 122 w 344"/>
                <a:gd name="T29" fmla="*/ 252 h 378"/>
                <a:gd name="T30" fmla="*/ 112 w 344"/>
                <a:gd name="T31" fmla="*/ 222 h 378"/>
                <a:gd name="T32" fmla="*/ 98 w 344"/>
                <a:gd name="T33" fmla="*/ 192 h 378"/>
                <a:gd name="T34" fmla="*/ 88 w 344"/>
                <a:gd name="T35" fmla="*/ 176 h 378"/>
                <a:gd name="T36" fmla="*/ 80 w 344"/>
                <a:gd name="T37" fmla="*/ 170 h 378"/>
                <a:gd name="T38" fmla="*/ 44 w 344"/>
                <a:gd name="T39" fmla="*/ 170 h 378"/>
                <a:gd name="T40" fmla="*/ 24 w 344"/>
                <a:gd name="T41" fmla="*/ 156 h 378"/>
                <a:gd name="T42" fmla="*/ 30 w 344"/>
                <a:gd name="T43" fmla="*/ 126 h 378"/>
                <a:gd name="T44" fmla="*/ 30 w 344"/>
                <a:gd name="T45" fmla="*/ 100 h 378"/>
                <a:gd name="T46" fmla="*/ 0 w 344"/>
                <a:gd name="T47" fmla="*/ 82 h 378"/>
                <a:gd name="T48" fmla="*/ 22 w 344"/>
                <a:gd name="T49" fmla="*/ 70 h 378"/>
                <a:gd name="T50" fmla="*/ 46 w 344"/>
                <a:gd name="T51" fmla="*/ 80 h 378"/>
                <a:gd name="T52" fmla="*/ 70 w 344"/>
                <a:gd name="T53" fmla="*/ 88 h 378"/>
                <a:gd name="T54" fmla="*/ 94 w 344"/>
                <a:gd name="T55" fmla="*/ 88 h 378"/>
                <a:gd name="T56" fmla="*/ 116 w 344"/>
                <a:gd name="T57" fmla="*/ 96 h 378"/>
                <a:gd name="T58" fmla="*/ 140 w 344"/>
                <a:gd name="T59" fmla="*/ 74 h 378"/>
                <a:gd name="T60" fmla="*/ 158 w 344"/>
                <a:gd name="T61" fmla="*/ 74 h 378"/>
                <a:gd name="T62" fmla="*/ 180 w 344"/>
                <a:gd name="T63" fmla="*/ 66 h 378"/>
                <a:gd name="T64" fmla="*/ 204 w 344"/>
                <a:gd name="T65" fmla="*/ 52 h 378"/>
                <a:gd name="T66" fmla="*/ 228 w 344"/>
                <a:gd name="T67" fmla="*/ 30 h 378"/>
                <a:gd name="T68" fmla="*/ 246 w 344"/>
                <a:gd name="T69" fmla="*/ 8 h 378"/>
                <a:gd name="T70" fmla="*/ 268 w 344"/>
                <a:gd name="T71" fmla="*/ 8 h 378"/>
                <a:gd name="T72" fmla="*/ 274 w 344"/>
                <a:gd name="T73" fmla="*/ 36 h 378"/>
                <a:gd name="T74" fmla="*/ 298 w 344"/>
                <a:gd name="T75" fmla="*/ 52 h 378"/>
                <a:gd name="T76" fmla="*/ 292 w 344"/>
                <a:gd name="T77" fmla="*/ 80 h 378"/>
                <a:gd name="T78" fmla="*/ 280 w 344"/>
                <a:gd name="T79" fmla="*/ 104 h 378"/>
                <a:gd name="T80" fmla="*/ 280 w 344"/>
                <a:gd name="T81" fmla="*/ 132 h 378"/>
                <a:gd name="T82" fmla="*/ 274 w 344"/>
                <a:gd name="T83" fmla="*/ 162 h 378"/>
                <a:gd name="T84" fmla="*/ 298 w 344"/>
                <a:gd name="T85" fmla="*/ 178 h 378"/>
                <a:gd name="T86" fmla="*/ 298 w 344"/>
                <a:gd name="T87" fmla="*/ 206 h 378"/>
                <a:gd name="T88" fmla="*/ 322 w 344"/>
                <a:gd name="T89" fmla="*/ 222 h 378"/>
                <a:gd name="T90" fmla="*/ 338 w 344"/>
                <a:gd name="T91" fmla="*/ 238 h 378"/>
                <a:gd name="T92" fmla="*/ 338 w 344"/>
                <a:gd name="T93" fmla="*/ 260 h 37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44"/>
                <a:gd name="T142" fmla="*/ 0 h 378"/>
                <a:gd name="T143" fmla="*/ 344 w 344"/>
                <a:gd name="T144" fmla="*/ 378 h 37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44" h="378">
                  <a:moveTo>
                    <a:pt x="344" y="274"/>
                  </a:moveTo>
                  <a:lnTo>
                    <a:pt x="340" y="288"/>
                  </a:lnTo>
                  <a:lnTo>
                    <a:pt x="328" y="288"/>
                  </a:lnTo>
                  <a:lnTo>
                    <a:pt x="316" y="288"/>
                  </a:lnTo>
                  <a:lnTo>
                    <a:pt x="304" y="288"/>
                  </a:lnTo>
                  <a:lnTo>
                    <a:pt x="292" y="288"/>
                  </a:lnTo>
                  <a:lnTo>
                    <a:pt x="280" y="296"/>
                  </a:lnTo>
                  <a:lnTo>
                    <a:pt x="274" y="312"/>
                  </a:lnTo>
                  <a:lnTo>
                    <a:pt x="270" y="326"/>
                  </a:lnTo>
                  <a:lnTo>
                    <a:pt x="258" y="334"/>
                  </a:lnTo>
                  <a:lnTo>
                    <a:pt x="264" y="348"/>
                  </a:lnTo>
                  <a:lnTo>
                    <a:pt x="250" y="356"/>
                  </a:lnTo>
                  <a:lnTo>
                    <a:pt x="240" y="356"/>
                  </a:lnTo>
                  <a:lnTo>
                    <a:pt x="228" y="342"/>
                  </a:lnTo>
                  <a:lnTo>
                    <a:pt x="216" y="342"/>
                  </a:lnTo>
                  <a:lnTo>
                    <a:pt x="204" y="342"/>
                  </a:lnTo>
                  <a:lnTo>
                    <a:pt x="192" y="348"/>
                  </a:lnTo>
                  <a:lnTo>
                    <a:pt x="188" y="364"/>
                  </a:lnTo>
                  <a:lnTo>
                    <a:pt x="182" y="378"/>
                  </a:lnTo>
                  <a:lnTo>
                    <a:pt x="174" y="378"/>
                  </a:lnTo>
                  <a:lnTo>
                    <a:pt x="164" y="370"/>
                  </a:lnTo>
                  <a:lnTo>
                    <a:pt x="152" y="364"/>
                  </a:lnTo>
                  <a:lnTo>
                    <a:pt x="140" y="348"/>
                  </a:lnTo>
                  <a:lnTo>
                    <a:pt x="140" y="334"/>
                  </a:lnTo>
                  <a:lnTo>
                    <a:pt x="146" y="318"/>
                  </a:lnTo>
                  <a:lnTo>
                    <a:pt x="140" y="304"/>
                  </a:lnTo>
                  <a:lnTo>
                    <a:pt x="140" y="288"/>
                  </a:lnTo>
                  <a:lnTo>
                    <a:pt x="140" y="274"/>
                  </a:lnTo>
                  <a:lnTo>
                    <a:pt x="134" y="260"/>
                  </a:lnTo>
                  <a:lnTo>
                    <a:pt x="122" y="252"/>
                  </a:lnTo>
                  <a:lnTo>
                    <a:pt x="112" y="236"/>
                  </a:lnTo>
                  <a:lnTo>
                    <a:pt x="112" y="222"/>
                  </a:lnTo>
                  <a:lnTo>
                    <a:pt x="106" y="206"/>
                  </a:lnTo>
                  <a:lnTo>
                    <a:pt x="98" y="192"/>
                  </a:lnTo>
                  <a:lnTo>
                    <a:pt x="98" y="176"/>
                  </a:lnTo>
                  <a:lnTo>
                    <a:pt x="88" y="176"/>
                  </a:lnTo>
                  <a:lnTo>
                    <a:pt x="88" y="178"/>
                  </a:lnTo>
                  <a:lnTo>
                    <a:pt x="80" y="170"/>
                  </a:lnTo>
                  <a:lnTo>
                    <a:pt x="54" y="170"/>
                  </a:lnTo>
                  <a:lnTo>
                    <a:pt x="44" y="170"/>
                  </a:lnTo>
                  <a:lnTo>
                    <a:pt x="30" y="166"/>
                  </a:lnTo>
                  <a:lnTo>
                    <a:pt x="24" y="156"/>
                  </a:lnTo>
                  <a:lnTo>
                    <a:pt x="22" y="140"/>
                  </a:lnTo>
                  <a:lnTo>
                    <a:pt x="30" y="126"/>
                  </a:lnTo>
                  <a:lnTo>
                    <a:pt x="34" y="110"/>
                  </a:lnTo>
                  <a:lnTo>
                    <a:pt x="30" y="100"/>
                  </a:lnTo>
                  <a:lnTo>
                    <a:pt x="14" y="86"/>
                  </a:lnTo>
                  <a:lnTo>
                    <a:pt x="0" y="82"/>
                  </a:lnTo>
                  <a:lnTo>
                    <a:pt x="0" y="72"/>
                  </a:lnTo>
                  <a:lnTo>
                    <a:pt x="22" y="70"/>
                  </a:lnTo>
                  <a:lnTo>
                    <a:pt x="34" y="74"/>
                  </a:lnTo>
                  <a:lnTo>
                    <a:pt x="46" y="80"/>
                  </a:lnTo>
                  <a:lnTo>
                    <a:pt x="56" y="80"/>
                  </a:lnTo>
                  <a:lnTo>
                    <a:pt x="70" y="88"/>
                  </a:lnTo>
                  <a:lnTo>
                    <a:pt x="80" y="88"/>
                  </a:lnTo>
                  <a:lnTo>
                    <a:pt x="94" y="88"/>
                  </a:lnTo>
                  <a:lnTo>
                    <a:pt x="106" y="96"/>
                  </a:lnTo>
                  <a:lnTo>
                    <a:pt x="116" y="96"/>
                  </a:lnTo>
                  <a:lnTo>
                    <a:pt x="128" y="80"/>
                  </a:lnTo>
                  <a:lnTo>
                    <a:pt x="140" y="74"/>
                  </a:lnTo>
                  <a:lnTo>
                    <a:pt x="146" y="74"/>
                  </a:lnTo>
                  <a:lnTo>
                    <a:pt x="158" y="74"/>
                  </a:lnTo>
                  <a:lnTo>
                    <a:pt x="170" y="66"/>
                  </a:lnTo>
                  <a:lnTo>
                    <a:pt x="180" y="66"/>
                  </a:lnTo>
                  <a:lnTo>
                    <a:pt x="192" y="58"/>
                  </a:lnTo>
                  <a:lnTo>
                    <a:pt x="204" y="52"/>
                  </a:lnTo>
                  <a:lnTo>
                    <a:pt x="216" y="36"/>
                  </a:lnTo>
                  <a:lnTo>
                    <a:pt x="228" y="30"/>
                  </a:lnTo>
                  <a:lnTo>
                    <a:pt x="240" y="22"/>
                  </a:lnTo>
                  <a:lnTo>
                    <a:pt x="246" y="8"/>
                  </a:lnTo>
                  <a:lnTo>
                    <a:pt x="258" y="0"/>
                  </a:lnTo>
                  <a:lnTo>
                    <a:pt x="268" y="8"/>
                  </a:lnTo>
                  <a:lnTo>
                    <a:pt x="268" y="22"/>
                  </a:lnTo>
                  <a:lnTo>
                    <a:pt x="274" y="36"/>
                  </a:lnTo>
                  <a:lnTo>
                    <a:pt x="286" y="36"/>
                  </a:lnTo>
                  <a:lnTo>
                    <a:pt x="298" y="52"/>
                  </a:lnTo>
                  <a:lnTo>
                    <a:pt x="298" y="66"/>
                  </a:lnTo>
                  <a:lnTo>
                    <a:pt x="292" y="80"/>
                  </a:lnTo>
                  <a:lnTo>
                    <a:pt x="292" y="96"/>
                  </a:lnTo>
                  <a:lnTo>
                    <a:pt x="280" y="104"/>
                  </a:lnTo>
                  <a:lnTo>
                    <a:pt x="274" y="118"/>
                  </a:lnTo>
                  <a:lnTo>
                    <a:pt x="280" y="132"/>
                  </a:lnTo>
                  <a:lnTo>
                    <a:pt x="274" y="148"/>
                  </a:lnTo>
                  <a:lnTo>
                    <a:pt x="274" y="162"/>
                  </a:lnTo>
                  <a:lnTo>
                    <a:pt x="286" y="178"/>
                  </a:lnTo>
                  <a:lnTo>
                    <a:pt x="298" y="178"/>
                  </a:lnTo>
                  <a:lnTo>
                    <a:pt x="298" y="194"/>
                  </a:lnTo>
                  <a:lnTo>
                    <a:pt x="298" y="206"/>
                  </a:lnTo>
                  <a:lnTo>
                    <a:pt x="310" y="222"/>
                  </a:lnTo>
                  <a:lnTo>
                    <a:pt x="322" y="222"/>
                  </a:lnTo>
                  <a:lnTo>
                    <a:pt x="334" y="230"/>
                  </a:lnTo>
                  <a:lnTo>
                    <a:pt x="338" y="238"/>
                  </a:lnTo>
                  <a:lnTo>
                    <a:pt x="344" y="252"/>
                  </a:lnTo>
                  <a:lnTo>
                    <a:pt x="338" y="260"/>
                  </a:lnTo>
                  <a:lnTo>
                    <a:pt x="344" y="27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81" name="Freeform 22"/>
            <p:cNvSpPr>
              <a:spLocks noChangeAspect="1"/>
            </p:cNvSpPr>
            <p:nvPr/>
          </p:nvSpPr>
          <p:spPr bwMode="auto">
            <a:xfrm>
              <a:off x="2104" y="1502"/>
              <a:ext cx="346" cy="378"/>
            </a:xfrm>
            <a:custGeom>
              <a:avLst/>
              <a:gdLst>
                <a:gd name="T0" fmla="*/ 342 w 346"/>
                <a:gd name="T1" fmla="*/ 290 h 378"/>
                <a:gd name="T2" fmla="*/ 318 w 346"/>
                <a:gd name="T3" fmla="*/ 290 h 378"/>
                <a:gd name="T4" fmla="*/ 294 w 346"/>
                <a:gd name="T5" fmla="*/ 290 h 378"/>
                <a:gd name="T6" fmla="*/ 276 w 346"/>
                <a:gd name="T7" fmla="*/ 312 h 378"/>
                <a:gd name="T8" fmla="*/ 260 w 346"/>
                <a:gd name="T9" fmla="*/ 334 h 378"/>
                <a:gd name="T10" fmla="*/ 252 w 346"/>
                <a:gd name="T11" fmla="*/ 356 h 378"/>
                <a:gd name="T12" fmla="*/ 230 w 346"/>
                <a:gd name="T13" fmla="*/ 342 h 378"/>
                <a:gd name="T14" fmla="*/ 206 w 346"/>
                <a:gd name="T15" fmla="*/ 342 h 378"/>
                <a:gd name="T16" fmla="*/ 188 w 346"/>
                <a:gd name="T17" fmla="*/ 364 h 378"/>
                <a:gd name="T18" fmla="*/ 176 w 346"/>
                <a:gd name="T19" fmla="*/ 378 h 378"/>
                <a:gd name="T20" fmla="*/ 152 w 346"/>
                <a:gd name="T21" fmla="*/ 364 h 378"/>
                <a:gd name="T22" fmla="*/ 142 w 346"/>
                <a:gd name="T23" fmla="*/ 334 h 378"/>
                <a:gd name="T24" fmla="*/ 142 w 346"/>
                <a:gd name="T25" fmla="*/ 304 h 378"/>
                <a:gd name="T26" fmla="*/ 142 w 346"/>
                <a:gd name="T27" fmla="*/ 274 h 378"/>
                <a:gd name="T28" fmla="*/ 124 w 346"/>
                <a:gd name="T29" fmla="*/ 252 h 378"/>
                <a:gd name="T30" fmla="*/ 112 w 346"/>
                <a:gd name="T31" fmla="*/ 222 h 378"/>
                <a:gd name="T32" fmla="*/ 100 w 346"/>
                <a:gd name="T33" fmla="*/ 194 h 378"/>
                <a:gd name="T34" fmla="*/ 88 w 346"/>
                <a:gd name="T35" fmla="*/ 178 h 378"/>
                <a:gd name="T36" fmla="*/ 82 w 346"/>
                <a:gd name="T37" fmla="*/ 172 h 378"/>
                <a:gd name="T38" fmla="*/ 44 w 346"/>
                <a:gd name="T39" fmla="*/ 170 h 378"/>
                <a:gd name="T40" fmla="*/ 24 w 346"/>
                <a:gd name="T41" fmla="*/ 156 h 378"/>
                <a:gd name="T42" fmla="*/ 30 w 346"/>
                <a:gd name="T43" fmla="*/ 126 h 378"/>
                <a:gd name="T44" fmla="*/ 30 w 346"/>
                <a:gd name="T45" fmla="*/ 100 h 378"/>
                <a:gd name="T46" fmla="*/ 2 w 346"/>
                <a:gd name="T47" fmla="*/ 84 h 378"/>
                <a:gd name="T48" fmla="*/ 22 w 346"/>
                <a:gd name="T49" fmla="*/ 70 h 378"/>
                <a:gd name="T50" fmla="*/ 46 w 346"/>
                <a:gd name="T51" fmla="*/ 82 h 378"/>
                <a:gd name="T52" fmla="*/ 70 w 346"/>
                <a:gd name="T53" fmla="*/ 90 h 378"/>
                <a:gd name="T54" fmla="*/ 94 w 346"/>
                <a:gd name="T55" fmla="*/ 90 h 378"/>
                <a:gd name="T56" fmla="*/ 118 w 346"/>
                <a:gd name="T57" fmla="*/ 96 h 378"/>
                <a:gd name="T58" fmla="*/ 142 w 346"/>
                <a:gd name="T59" fmla="*/ 74 h 378"/>
                <a:gd name="T60" fmla="*/ 160 w 346"/>
                <a:gd name="T61" fmla="*/ 74 h 378"/>
                <a:gd name="T62" fmla="*/ 182 w 346"/>
                <a:gd name="T63" fmla="*/ 66 h 378"/>
                <a:gd name="T64" fmla="*/ 206 w 346"/>
                <a:gd name="T65" fmla="*/ 52 h 378"/>
                <a:gd name="T66" fmla="*/ 230 w 346"/>
                <a:gd name="T67" fmla="*/ 30 h 378"/>
                <a:gd name="T68" fmla="*/ 248 w 346"/>
                <a:gd name="T69" fmla="*/ 8 h 378"/>
                <a:gd name="T70" fmla="*/ 270 w 346"/>
                <a:gd name="T71" fmla="*/ 8 h 378"/>
                <a:gd name="T72" fmla="*/ 276 w 346"/>
                <a:gd name="T73" fmla="*/ 38 h 378"/>
                <a:gd name="T74" fmla="*/ 300 w 346"/>
                <a:gd name="T75" fmla="*/ 52 h 378"/>
                <a:gd name="T76" fmla="*/ 294 w 346"/>
                <a:gd name="T77" fmla="*/ 82 h 378"/>
                <a:gd name="T78" fmla="*/ 282 w 346"/>
                <a:gd name="T79" fmla="*/ 104 h 378"/>
                <a:gd name="T80" fmla="*/ 282 w 346"/>
                <a:gd name="T81" fmla="*/ 134 h 378"/>
                <a:gd name="T82" fmla="*/ 276 w 346"/>
                <a:gd name="T83" fmla="*/ 162 h 378"/>
                <a:gd name="T84" fmla="*/ 300 w 346"/>
                <a:gd name="T85" fmla="*/ 178 h 378"/>
                <a:gd name="T86" fmla="*/ 300 w 346"/>
                <a:gd name="T87" fmla="*/ 208 h 378"/>
                <a:gd name="T88" fmla="*/ 324 w 346"/>
                <a:gd name="T89" fmla="*/ 222 h 378"/>
                <a:gd name="T90" fmla="*/ 340 w 346"/>
                <a:gd name="T91" fmla="*/ 238 h 378"/>
                <a:gd name="T92" fmla="*/ 340 w 346"/>
                <a:gd name="T93" fmla="*/ 260 h 37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46"/>
                <a:gd name="T142" fmla="*/ 0 h 378"/>
                <a:gd name="T143" fmla="*/ 346 w 346"/>
                <a:gd name="T144" fmla="*/ 378 h 37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46" h="378">
                  <a:moveTo>
                    <a:pt x="346" y="274"/>
                  </a:moveTo>
                  <a:lnTo>
                    <a:pt x="342" y="290"/>
                  </a:lnTo>
                  <a:lnTo>
                    <a:pt x="330" y="290"/>
                  </a:lnTo>
                  <a:lnTo>
                    <a:pt x="318" y="290"/>
                  </a:lnTo>
                  <a:lnTo>
                    <a:pt x="306" y="290"/>
                  </a:lnTo>
                  <a:lnTo>
                    <a:pt x="294" y="290"/>
                  </a:lnTo>
                  <a:lnTo>
                    <a:pt x="282" y="298"/>
                  </a:lnTo>
                  <a:lnTo>
                    <a:pt x="276" y="312"/>
                  </a:lnTo>
                  <a:lnTo>
                    <a:pt x="272" y="328"/>
                  </a:lnTo>
                  <a:lnTo>
                    <a:pt x="260" y="334"/>
                  </a:lnTo>
                  <a:lnTo>
                    <a:pt x="264" y="350"/>
                  </a:lnTo>
                  <a:lnTo>
                    <a:pt x="252" y="356"/>
                  </a:lnTo>
                  <a:lnTo>
                    <a:pt x="242" y="356"/>
                  </a:lnTo>
                  <a:lnTo>
                    <a:pt x="230" y="342"/>
                  </a:lnTo>
                  <a:lnTo>
                    <a:pt x="218" y="342"/>
                  </a:lnTo>
                  <a:lnTo>
                    <a:pt x="206" y="342"/>
                  </a:lnTo>
                  <a:lnTo>
                    <a:pt x="194" y="350"/>
                  </a:lnTo>
                  <a:lnTo>
                    <a:pt x="188" y="364"/>
                  </a:lnTo>
                  <a:lnTo>
                    <a:pt x="184" y="378"/>
                  </a:lnTo>
                  <a:lnTo>
                    <a:pt x="176" y="378"/>
                  </a:lnTo>
                  <a:lnTo>
                    <a:pt x="166" y="370"/>
                  </a:lnTo>
                  <a:lnTo>
                    <a:pt x="152" y="364"/>
                  </a:lnTo>
                  <a:lnTo>
                    <a:pt x="142" y="350"/>
                  </a:lnTo>
                  <a:lnTo>
                    <a:pt x="142" y="334"/>
                  </a:lnTo>
                  <a:lnTo>
                    <a:pt x="146" y="320"/>
                  </a:lnTo>
                  <a:lnTo>
                    <a:pt x="142" y="304"/>
                  </a:lnTo>
                  <a:lnTo>
                    <a:pt x="142" y="290"/>
                  </a:lnTo>
                  <a:lnTo>
                    <a:pt x="142" y="274"/>
                  </a:lnTo>
                  <a:lnTo>
                    <a:pt x="136" y="260"/>
                  </a:lnTo>
                  <a:lnTo>
                    <a:pt x="124" y="252"/>
                  </a:lnTo>
                  <a:lnTo>
                    <a:pt x="112" y="238"/>
                  </a:lnTo>
                  <a:lnTo>
                    <a:pt x="112" y="222"/>
                  </a:lnTo>
                  <a:lnTo>
                    <a:pt x="106" y="208"/>
                  </a:lnTo>
                  <a:lnTo>
                    <a:pt x="100" y="194"/>
                  </a:lnTo>
                  <a:lnTo>
                    <a:pt x="100" y="178"/>
                  </a:lnTo>
                  <a:lnTo>
                    <a:pt x="88" y="178"/>
                  </a:lnTo>
                  <a:lnTo>
                    <a:pt x="82" y="172"/>
                  </a:lnTo>
                  <a:lnTo>
                    <a:pt x="56" y="172"/>
                  </a:lnTo>
                  <a:lnTo>
                    <a:pt x="44" y="170"/>
                  </a:lnTo>
                  <a:lnTo>
                    <a:pt x="30" y="168"/>
                  </a:lnTo>
                  <a:lnTo>
                    <a:pt x="24" y="156"/>
                  </a:lnTo>
                  <a:lnTo>
                    <a:pt x="24" y="142"/>
                  </a:lnTo>
                  <a:lnTo>
                    <a:pt x="30" y="126"/>
                  </a:lnTo>
                  <a:lnTo>
                    <a:pt x="36" y="112"/>
                  </a:lnTo>
                  <a:lnTo>
                    <a:pt x="30" y="100"/>
                  </a:lnTo>
                  <a:lnTo>
                    <a:pt x="14" y="88"/>
                  </a:lnTo>
                  <a:lnTo>
                    <a:pt x="2" y="84"/>
                  </a:lnTo>
                  <a:lnTo>
                    <a:pt x="0" y="72"/>
                  </a:lnTo>
                  <a:lnTo>
                    <a:pt x="22" y="70"/>
                  </a:lnTo>
                  <a:lnTo>
                    <a:pt x="36" y="74"/>
                  </a:lnTo>
                  <a:lnTo>
                    <a:pt x="46" y="82"/>
                  </a:lnTo>
                  <a:lnTo>
                    <a:pt x="58" y="82"/>
                  </a:lnTo>
                  <a:lnTo>
                    <a:pt x="70" y="90"/>
                  </a:lnTo>
                  <a:lnTo>
                    <a:pt x="82" y="90"/>
                  </a:lnTo>
                  <a:lnTo>
                    <a:pt x="94" y="90"/>
                  </a:lnTo>
                  <a:lnTo>
                    <a:pt x="106" y="96"/>
                  </a:lnTo>
                  <a:lnTo>
                    <a:pt x="118" y="96"/>
                  </a:lnTo>
                  <a:lnTo>
                    <a:pt x="130" y="82"/>
                  </a:lnTo>
                  <a:lnTo>
                    <a:pt x="142" y="74"/>
                  </a:lnTo>
                  <a:lnTo>
                    <a:pt x="146" y="74"/>
                  </a:lnTo>
                  <a:lnTo>
                    <a:pt x="160" y="74"/>
                  </a:lnTo>
                  <a:lnTo>
                    <a:pt x="170" y="66"/>
                  </a:lnTo>
                  <a:lnTo>
                    <a:pt x="182" y="66"/>
                  </a:lnTo>
                  <a:lnTo>
                    <a:pt x="194" y="60"/>
                  </a:lnTo>
                  <a:lnTo>
                    <a:pt x="206" y="52"/>
                  </a:lnTo>
                  <a:lnTo>
                    <a:pt x="218" y="38"/>
                  </a:lnTo>
                  <a:lnTo>
                    <a:pt x="230" y="30"/>
                  </a:lnTo>
                  <a:lnTo>
                    <a:pt x="242" y="22"/>
                  </a:lnTo>
                  <a:lnTo>
                    <a:pt x="248" y="8"/>
                  </a:lnTo>
                  <a:lnTo>
                    <a:pt x="258" y="0"/>
                  </a:lnTo>
                  <a:lnTo>
                    <a:pt x="270" y="8"/>
                  </a:lnTo>
                  <a:lnTo>
                    <a:pt x="270" y="22"/>
                  </a:lnTo>
                  <a:lnTo>
                    <a:pt x="276" y="38"/>
                  </a:lnTo>
                  <a:lnTo>
                    <a:pt x="288" y="38"/>
                  </a:lnTo>
                  <a:lnTo>
                    <a:pt x="300" y="52"/>
                  </a:lnTo>
                  <a:lnTo>
                    <a:pt x="300" y="66"/>
                  </a:lnTo>
                  <a:lnTo>
                    <a:pt x="294" y="82"/>
                  </a:lnTo>
                  <a:lnTo>
                    <a:pt x="294" y="96"/>
                  </a:lnTo>
                  <a:lnTo>
                    <a:pt x="282" y="104"/>
                  </a:lnTo>
                  <a:lnTo>
                    <a:pt x="276" y="118"/>
                  </a:lnTo>
                  <a:lnTo>
                    <a:pt x="282" y="134"/>
                  </a:lnTo>
                  <a:lnTo>
                    <a:pt x="276" y="148"/>
                  </a:lnTo>
                  <a:lnTo>
                    <a:pt x="276" y="162"/>
                  </a:lnTo>
                  <a:lnTo>
                    <a:pt x="288" y="178"/>
                  </a:lnTo>
                  <a:lnTo>
                    <a:pt x="300" y="178"/>
                  </a:lnTo>
                  <a:lnTo>
                    <a:pt x="300" y="194"/>
                  </a:lnTo>
                  <a:lnTo>
                    <a:pt x="300" y="208"/>
                  </a:lnTo>
                  <a:lnTo>
                    <a:pt x="312" y="222"/>
                  </a:lnTo>
                  <a:lnTo>
                    <a:pt x="324" y="222"/>
                  </a:lnTo>
                  <a:lnTo>
                    <a:pt x="334" y="230"/>
                  </a:lnTo>
                  <a:lnTo>
                    <a:pt x="340" y="238"/>
                  </a:lnTo>
                  <a:lnTo>
                    <a:pt x="346" y="252"/>
                  </a:lnTo>
                  <a:lnTo>
                    <a:pt x="340" y="260"/>
                  </a:lnTo>
                  <a:lnTo>
                    <a:pt x="346" y="27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5982" name="Group 23"/>
            <p:cNvGrpSpPr>
              <a:grpSpLocks noChangeAspect="1"/>
            </p:cNvGrpSpPr>
            <p:nvPr/>
          </p:nvGrpSpPr>
          <p:grpSpPr bwMode="auto">
            <a:xfrm>
              <a:off x="2104" y="1502"/>
              <a:ext cx="346" cy="378"/>
              <a:chOff x="2104" y="1502"/>
              <a:chExt cx="346" cy="378"/>
            </a:xfrm>
          </p:grpSpPr>
          <p:sp>
            <p:nvSpPr>
              <p:cNvPr id="35983" name="Freeform 24"/>
              <p:cNvSpPr>
                <a:spLocks noChangeAspect="1"/>
              </p:cNvSpPr>
              <p:nvPr/>
            </p:nvSpPr>
            <p:spPr bwMode="auto">
              <a:xfrm>
                <a:off x="2104" y="1502"/>
                <a:ext cx="346" cy="378"/>
              </a:xfrm>
              <a:custGeom>
                <a:avLst/>
                <a:gdLst>
                  <a:gd name="T0" fmla="*/ 342 w 346"/>
                  <a:gd name="T1" fmla="*/ 290 h 378"/>
                  <a:gd name="T2" fmla="*/ 318 w 346"/>
                  <a:gd name="T3" fmla="*/ 290 h 378"/>
                  <a:gd name="T4" fmla="*/ 294 w 346"/>
                  <a:gd name="T5" fmla="*/ 290 h 378"/>
                  <a:gd name="T6" fmla="*/ 276 w 346"/>
                  <a:gd name="T7" fmla="*/ 312 h 378"/>
                  <a:gd name="T8" fmla="*/ 260 w 346"/>
                  <a:gd name="T9" fmla="*/ 334 h 378"/>
                  <a:gd name="T10" fmla="*/ 252 w 346"/>
                  <a:gd name="T11" fmla="*/ 356 h 378"/>
                  <a:gd name="T12" fmla="*/ 230 w 346"/>
                  <a:gd name="T13" fmla="*/ 342 h 378"/>
                  <a:gd name="T14" fmla="*/ 206 w 346"/>
                  <a:gd name="T15" fmla="*/ 342 h 378"/>
                  <a:gd name="T16" fmla="*/ 188 w 346"/>
                  <a:gd name="T17" fmla="*/ 364 h 378"/>
                  <a:gd name="T18" fmla="*/ 176 w 346"/>
                  <a:gd name="T19" fmla="*/ 378 h 378"/>
                  <a:gd name="T20" fmla="*/ 152 w 346"/>
                  <a:gd name="T21" fmla="*/ 364 h 378"/>
                  <a:gd name="T22" fmla="*/ 142 w 346"/>
                  <a:gd name="T23" fmla="*/ 334 h 378"/>
                  <a:gd name="T24" fmla="*/ 142 w 346"/>
                  <a:gd name="T25" fmla="*/ 304 h 378"/>
                  <a:gd name="T26" fmla="*/ 142 w 346"/>
                  <a:gd name="T27" fmla="*/ 274 h 378"/>
                  <a:gd name="T28" fmla="*/ 124 w 346"/>
                  <a:gd name="T29" fmla="*/ 252 h 378"/>
                  <a:gd name="T30" fmla="*/ 112 w 346"/>
                  <a:gd name="T31" fmla="*/ 222 h 378"/>
                  <a:gd name="T32" fmla="*/ 100 w 346"/>
                  <a:gd name="T33" fmla="*/ 194 h 378"/>
                  <a:gd name="T34" fmla="*/ 88 w 346"/>
                  <a:gd name="T35" fmla="*/ 178 h 378"/>
                  <a:gd name="T36" fmla="*/ 82 w 346"/>
                  <a:gd name="T37" fmla="*/ 172 h 378"/>
                  <a:gd name="T38" fmla="*/ 44 w 346"/>
                  <a:gd name="T39" fmla="*/ 170 h 378"/>
                  <a:gd name="T40" fmla="*/ 24 w 346"/>
                  <a:gd name="T41" fmla="*/ 156 h 378"/>
                  <a:gd name="T42" fmla="*/ 30 w 346"/>
                  <a:gd name="T43" fmla="*/ 126 h 378"/>
                  <a:gd name="T44" fmla="*/ 30 w 346"/>
                  <a:gd name="T45" fmla="*/ 100 h 378"/>
                  <a:gd name="T46" fmla="*/ 2 w 346"/>
                  <a:gd name="T47" fmla="*/ 84 h 378"/>
                  <a:gd name="T48" fmla="*/ 22 w 346"/>
                  <a:gd name="T49" fmla="*/ 70 h 378"/>
                  <a:gd name="T50" fmla="*/ 46 w 346"/>
                  <a:gd name="T51" fmla="*/ 82 h 378"/>
                  <a:gd name="T52" fmla="*/ 70 w 346"/>
                  <a:gd name="T53" fmla="*/ 90 h 378"/>
                  <a:gd name="T54" fmla="*/ 94 w 346"/>
                  <a:gd name="T55" fmla="*/ 90 h 378"/>
                  <a:gd name="T56" fmla="*/ 118 w 346"/>
                  <a:gd name="T57" fmla="*/ 96 h 378"/>
                  <a:gd name="T58" fmla="*/ 142 w 346"/>
                  <a:gd name="T59" fmla="*/ 74 h 378"/>
                  <a:gd name="T60" fmla="*/ 160 w 346"/>
                  <a:gd name="T61" fmla="*/ 74 h 378"/>
                  <a:gd name="T62" fmla="*/ 182 w 346"/>
                  <a:gd name="T63" fmla="*/ 66 h 378"/>
                  <a:gd name="T64" fmla="*/ 206 w 346"/>
                  <a:gd name="T65" fmla="*/ 52 h 378"/>
                  <a:gd name="T66" fmla="*/ 230 w 346"/>
                  <a:gd name="T67" fmla="*/ 30 h 378"/>
                  <a:gd name="T68" fmla="*/ 248 w 346"/>
                  <a:gd name="T69" fmla="*/ 8 h 378"/>
                  <a:gd name="T70" fmla="*/ 270 w 346"/>
                  <a:gd name="T71" fmla="*/ 8 h 378"/>
                  <a:gd name="T72" fmla="*/ 276 w 346"/>
                  <a:gd name="T73" fmla="*/ 38 h 378"/>
                  <a:gd name="T74" fmla="*/ 300 w 346"/>
                  <a:gd name="T75" fmla="*/ 52 h 378"/>
                  <a:gd name="T76" fmla="*/ 294 w 346"/>
                  <a:gd name="T77" fmla="*/ 82 h 378"/>
                  <a:gd name="T78" fmla="*/ 282 w 346"/>
                  <a:gd name="T79" fmla="*/ 104 h 378"/>
                  <a:gd name="T80" fmla="*/ 282 w 346"/>
                  <a:gd name="T81" fmla="*/ 134 h 378"/>
                  <a:gd name="T82" fmla="*/ 276 w 346"/>
                  <a:gd name="T83" fmla="*/ 162 h 378"/>
                  <a:gd name="T84" fmla="*/ 300 w 346"/>
                  <a:gd name="T85" fmla="*/ 178 h 378"/>
                  <a:gd name="T86" fmla="*/ 300 w 346"/>
                  <a:gd name="T87" fmla="*/ 208 h 378"/>
                  <a:gd name="T88" fmla="*/ 324 w 346"/>
                  <a:gd name="T89" fmla="*/ 222 h 378"/>
                  <a:gd name="T90" fmla="*/ 340 w 346"/>
                  <a:gd name="T91" fmla="*/ 238 h 378"/>
                  <a:gd name="T92" fmla="*/ 340 w 346"/>
                  <a:gd name="T93" fmla="*/ 260 h 3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6"/>
                  <a:gd name="T142" fmla="*/ 0 h 378"/>
                  <a:gd name="T143" fmla="*/ 346 w 346"/>
                  <a:gd name="T144" fmla="*/ 378 h 37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6" h="378">
                    <a:moveTo>
                      <a:pt x="346" y="274"/>
                    </a:moveTo>
                    <a:lnTo>
                      <a:pt x="342" y="290"/>
                    </a:lnTo>
                    <a:lnTo>
                      <a:pt x="330" y="290"/>
                    </a:lnTo>
                    <a:lnTo>
                      <a:pt x="318" y="290"/>
                    </a:lnTo>
                    <a:lnTo>
                      <a:pt x="306" y="290"/>
                    </a:lnTo>
                    <a:lnTo>
                      <a:pt x="294" y="290"/>
                    </a:lnTo>
                    <a:lnTo>
                      <a:pt x="282" y="298"/>
                    </a:lnTo>
                    <a:lnTo>
                      <a:pt x="276" y="312"/>
                    </a:lnTo>
                    <a:lnTo>
                      <a:pt x="272" y="328"/>
                    </a:lnTo>
                    <a:lnTo>
                      <a:pt x="260" y="334"/>
                    </a:lnTo>
                    <a:lnTo>
                      <a:pt x="264" y="350"/>
                    </a:lnTo>
                    <a:lnTo>
                      <a:pt x="252" y="356"/>
                    </a:lnTo>
                    <a:lnTo>
                      <a:pt x="242" y="356"/>
                    </a:lnTo>
                    <a:lnTo>
                      <a:pt x="230" y="342"/>
                    </a:lnTo>
                    <a:lnTo>
                      <a:pt x="218" y="342"/>
                    </a:lnTo>
                    <a:lnTo>
                      <a:pt x="206" y="342"/>
                    </a:lnTo>
                    <a:lnTo>
                      <a:pt x="194" y="350"/>
                    </a:lnTo>
                    <a:lnTo>
                      <a:pt x="188" y="364"/>
                    </a:lnTo>
                    <a:lnTo>
                      <a:pt x="184" y="378"/>
                    </a:lnTo>
                    <a:lnTo>
                      <a:pt x="176" y="378"/>
                    </a:lnTo>
                    <a:lnTo>
                      <a:pt x="166" y="370"/>
                    </a:lnTo>
                    <a:lnTo>
                      <a:pt x="152" y="364"/>
                    </a:lnTo>
                    <a:lnTo>
                      <a:pt x="142" y="350"/>
                    </a:lnTo>
                    <a:lnTo>
                      <a:pt x="142" y="334"/>
                    </a:lnTo>
                    <a:lnTo>
                      <a:pt x="146" y="320"/>
                    </a:lnTo>
                    <a:lnTo>
                      <a:pt x="142" y="304"/>
                    </a:lnTo>
                    <a:lnTo>
                      <a:pt x="142" y="290"/>
                    </a:lnTo>
                    <a:lnTo>
                      <a:pt x="142" y="274"/>
                    </a:lnTo>
                    <a:lnTo>
                      <a:pt x="136" y="260"/>
                    </a:lnTo>
                    <a:lnTo>
                      <a:pt x="124" y="252"/>
                    </a:lnTo>
                    <a:lnTo>
                      <a:pt x="112" y="238"/>
                    </a:lnTo>
                    <a:lnTo>
                      <a:pt x="112" y="222"/>
                    </a:lnTo>
                    <a:lnTo>
                      <a:pt x="106" y="208"/>
                    </a:lnTo>
                    <a:lnTo>
                      <a:pt x="100" y="194"/>
                    </a:lnTo>
                    <a:lnTo>
                      <a:pt x="100" y="178"/>
                    </a:lnTo>
                    <a:lnTo>
                      <a:pt x="88" y="178"/>
                    </a:lnTo>
                    <a:lnTo>
                      <a:pt x="82" y="172"/>
                    </a:lnTo>
                    <a:lnTo>
                      <a:pt x="56" y="172"/>
                    </a:lnTo>
                    <a:lnTo>
                      <a:pt x="44" y="170"/>
                    </a:lnTo>
                    <a:lnTo>
                      <a:pt x="30" y="168"/>
                    </a:lnTo>
                    <a:lnTo>
                      <a:pt x="24" y="156"/>
                    </a:lnTo>
                    <a:lnTo>
                      <a:pt x="24" y="142"/>
                    </a:lnTo>
                    <a:lnTo>
                      <a:pt x="30" y="126"/>
                    </a:lnTo>
                    <a:lnTo>
                      <a:pt x="36" y="112"/>
                    </a:lnTo>
                    <a:lnTo>
                      <a:pt x="30" y="100"/>
                    </a:lnTo>
                    <a:lnTo>
                      <a:pt x="14" y="88"/>
                    </a:lnTo>
                    <a:lnTo>
                      <a:pt x="2" y="84"/>
                    </a:lnTo>
                    <a:lnTo>
                      <a:pt x="0" y="72"/>
                    </a:lnTo>
                    <a:lnTo>
                      <a:pt x="22" y="70"/>
                    </a:lnTo>
                    <a:lnTo>
                      <a:pt x="36" y="74"/>
                    </a:lnTo>
                    <a:lnTo>
                      <a:pt x="46" y="82"/>
                    </a:lnTo>
                    <a:lnTo>
                      <a:pt x="58" y="82"/>
                    </a:lnTo>
                    <a:lnTo>
                      <a:pt x="70" y="90"/>
                    </a:lnTo>
                    <a:lnTo>
                      <a:pt x="82" y="90"/>
                    </a:lnTo>
                    <a:lnTo>
                      <a:pt x="94" y="90"/>
                    </a:lnTo>
                    <a:lnTo>
                      <a:pt x="106" y="96"/>
                    </a:lnTo>
                    <a:lnTo>
                      <a:pt x="118" y="96"/>
                    </a:lnTo>
                    <a:lnTo>
                      <a:pt x="130" y="82"/>
                    </a:lnTo>
                    <a:lnTo>
                      <a:pt x="142" y="74"/>
                    </a:lnTo>
                    <a:lnTo>
                      <a:pt x="146" y="74"/>
                    </a:lnTo>
                    <a:lnTo>
                      <a:pt x="160" y="74"/>
                    </a:lnTo>
                    <a:lnTo>
                      <a:pt x="170" y="66"/>
                    </a:lnTo>
                    <a:lnTo>
                      <a:pt x="182" y="66"/>
                    </a:lnTo>
                    <a:lnTo>
                      <a:pt x="194" y="60"/>
                    </a:lnTo>
                    <a:lnTo>
                      <a:pt x="206" y="52"/>
                    </a:lnTo>
                    <a:lnTo>
                      <a:pt x="218" y="38"/>
                    </a:lnTo>
                    <a:lnTo>
                      <a:pt x="230" y="30"/>
                    </a:lnTo>
                    <a:lnTo>
                      <a:pt x="242" y="22"/>
                    </a:lnTo>
                    <a:lnTo>
                      <a:pt x="248" y="8"/>
                    </a:lnTo>
                    <a:lnTo>
                      <a:pt x="258" y="0"/>
                    </a:lnTo>
                    <a:lnTo>
                      <a:pt x="270" y="8"/>
                    </a:lnTo>
                    <a:lnTo>
                      <a:pt x="270" y="22"/>
                    </a:lnTo>
                    <a:lnTo>
                      <a:pt x="276" y="38"/>
                    </a:lnTo>
                    <a:lnTo>
                      <a:pt x="288" y="38"/>
                    </a:lnTo>
                    <a:lnTo>
                      <a:pt x="300" y="52"/>
                    </a:lnTo>
                    <a:lnTo>
                      <a:pt x="300" y="66"/>
                    </a:lnTo>
                    <a:lnTo>
                      <a:pt x="294" y="82"/>
                    </a:lnTo>
                    <a:lnTo>
                      <a:pt x="294" y="96"/>
                    </a:lnTo>
                    <a:lnTo>
                      <a:pt x="282" y="104"/>
                    </a:lnTo>
                    <a:lnTo>
                      <a:pt x="276" y="118"/>
                    </a:lnTo>
                    <a:lnTo>
                      <a:pt x="282" y="134"/>
                    </a:lnTo>
                    <a:lnTo>
                      <a:pt x="276" y="148"/>
                    </a:lnTo>
                    <a:lnTo>
                      <a:pt x="276" y="162"/>
                    </a:lnTo>
                    <a:lnTo>
                      <a:pt x="288" y="178"/>
                    </a:lnTo>
                    <a:lnTo>
                      <a:pt x="300" y="178"/>
                    </a:lnTo>
                    <a:lnTo>
                      <a:pt x="300" y="194"/>
                    </a:lnTo>
                    <a:lnTo>
                      <a:pt x="300" y="208"/>
                    </a:lnTo>
                    <a:lnTo>
                      <a:pt x="312" y="222"/>
                    </a:lnTo>
                    <a:lnTo>
                      <a:pt x="324" y="222"/>
                    </a:lnTo>
                    <a:lnTo>
                      <a:pt x="334" y="230"/>
                    </a:lnTo>
                    <a:lnTo>
                      <a:pt x="340" y="238"/>
                    </a:lnTo>
                    <a:lnTo>
                      <a:pt x="346" y="252"/>
                    </a:lnTo>
                    <a:lnTo>
                      <a:pt x="340" y="260"/>
                    </a:lnTo>
                    <a:lnTo>
                      <a:pt x="346" y="27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84" name="Freeform 25"/>
              <p:cNvSpPr>
                <a:spLocks noChangeAspect="1"/>
              </p:cNvSpPr>
              <p:nvPr/>
            </p:nvSpPr>
            <p:spPr bwMode="auto">
              <a:xfrm>
                <a:off x="2104" y="1502"/>
                <a:ext cx="346" cy="378"/>
              </a:xfrm>
              <a:custGeom>
                <a:avLst/>
                <a:gdLst>
                  <a:gd name="T0" fmla="*/ 342 w 346"/>
                  <a:gd name="T1" fmla="*/ 290 h 378"/>
                  <a:gd name="T2" fmla="*/ 318 w 346"/>
                  <a:gd name="T3" fmla="*/ 290 h 378"/>
                  <a:gd name="T4" fmla="*/ 294 w 346"/>
                  <a:gd name="T5" fmla="*/ 290 h 378"/>
                  <a:gd name="T6" fmla="*/ 276 w 346"/>
                  <a:gd name="T7" fmla="*/ 312 h 378"/>
                  <a:gd name="T8" fmla="*/ 260 w 346"/>
                  <a:gd name="T9" fmla="*/ 334 h 378"/>
                  <a:gd name="T10" fmla="*/ 252 w 346"/>
                  <a:gd name="T11" fmla="*/ 356 h 378"/>
                  <a:gd name="T12" fmla="*/ 230 w 346"/>
                  <a:gd name="T13" fmla="*/ 342 h 378"/>
                  <a:gd name="T14" fmla="*/ 206 w 346"/>
                  <a:gd name="T15" fmla="*/ 342 h 378"/>
                  <a:gd name="T16" fmla="*/ 188 w 346"/>
                  <a:gd name="T17" fmla="*/ 364 h 378"/>
                  <a:gd name="T18" fmla="*/ 176 w 346"/>
                  <a:gd name="T19" fmla="*/ 378 h 378"/>
                  <a:gd name="T20" fmla="*/ 152 w 346"/>
                  <a:gd name="T21" fmla="*/ 364 h 378"/>
                  <a:gd name="T22" fmla="*/ 142 w 346"/>
                  <a:gd name="T23" fmla="*/ 334 h 378"/>
                  <a:gd name="T24" fmla="*/ 142 w 346"/>
                  <a:gd name="T25" fmla="*/ 304 h 378"/>
                  <a:gd name="T26" fmla="*/ 142 w 346"/>
                  <a:gd name="T27" fmla="*/ 274 h 378"/>
                  <a:gd name="T28" fmla="*/ 124 w 346"/>
                  <a:gd name="T29" fmla="*/ 252 h 378"/>
                  <a:gd name="T30" fmla="*/ 112 w 346"/>
                  <a:gd name="T31" fmla="*/ 222 h 378"/>
                  <a:gd name="T32" fmla="*/ 100 w 346"/>
                  <a:gd name="T33" fmla="*/ 194 h 378"/>
                  <a:gd name="T34" fmla="*/ 88 w 346"/>
                  <a:gd name="T35" fmla="*/ 178 h 378"/>
                  <a:gd name="T36" fmla="*/ 82 w 346"/>
                  <a:gd name="T37" fmla="*/ 172 h 378"/>
                  <a:gd name="T38" fmla="*/ 44 w 346"/>
                  <a:gd name="T39" fmla="*/ 170 h 378"/>
                  <a:gd name="T40" fmla="*/ 24 w 346"/>
                  <a:gd name="T41" fmla="*/ 156 h 378"/>
                  <a:gd name="T42" fmla="*/ 30 w 346"/>
                  <a:gd name="T43" fmla="*/ 126 h 378"/>
                  <a:gd name="T44" fmla="*/ 30 w 346"/>
                  <a:gd name="T45" fmla="*/ 100 h 378"/>
                  <a:gd name="T46" fmla="*/ 2 w 346"/>
                  <a:gd name="T47" fmla="*/ 84 h 378"/>
                  <a:gd name="T48" fmla="*/ 22 w 346"/>
                  <a:gd name="T49" fmla="*/ 70 h 378"/>
                  <a:gd name="T50" fmla="*/ 46 w 346"/>
                  <a:gd name="T51" fmla="*/ 82 h 378"/>
                  <a:gd name="T52" fmla="*/ 70 w 346"/>
                  <a:gd name="T53" fmla="*/ 90 h 378"/>
                  <a:gd name="T54" fmla="*/ 94 w 346"/>
                  <a:gd name="T55" fmla="*/ 90 h 378"/>
                  <a:gd name="T56" fmla="*/ 118 w 346"/>
                  <a:gd name="T57" fmla="*/ 96 h 378"/>
                  <a:gd name="T58" fmla="*/ 142 w 346"/>
                  <a:gd name="T59" fmla="*/ 74 h 378"/>
                  <a:gd name="T60" fmla="*/ 160 w 346"/>
                  <a:gd name="T61" fmla="*/ 74 h 378"/>
                  <a:gd name="T62" fmla="*/ 182 w 346"/>
                  <a:gd name="T63" fmla="*/ 66 h 378"/>
                  <a:gd name="T64" fmla="*/ 206 w 346"/>
                  <a:gd name="T65" fmla="*/ 52 h 378"/>
                  <a:gd name="T66" fmla="*/ 230 w 346"/>
                  <a:gd name="T67" fmla="*/ 30 h 378"/>
                  <a:gd name="T68" fmla="*/ 248 w 346"/>
                  <a:gd name="T69" fmla="*/ 8 h 378"/>
                  <a:gd name="T70" fmla="*/ 270 w 346"/>
                  <a:gd name="T71" fmla="*/ 8 h 378"/>
                  <a:gd name="T72" fmla="*/ 276 w 346"/>
                  <a:gd name="T73" fmla="*/ 38 h 378"/>
                  <a:gd name="T74" fmla="*/ 300 w 346"/>
                  <a:gd name="T75" fmla="*/ 52 h 378"/>
                  <a:gd name="T76" fmla="*/ 294 w 346"/>
                  <a:gd name="T77" fmla="*/ 82 h 378"/>
                  <a:gd name="T78" fmla="*/ 282 w 346"/>
                  <a:gd name="T79" fmla="*/ 104 h 378"/>
                  <a:gd name="T80" fmla="*/ 282 w 346"/>
                  <a:gd name="T81" fmla="*/ 134 h 378"/>
                  <a:gd name="T82" fmla="*/ 276 w 346"/>
                  <a:gd name="T83" fmla="*/ 162 h 378"/>
                  <a:gd name="T84" fmla="*/ 300 w 346"/>
                  <a:gd name="T85" fmla="*/ 178 h 378"/>
                  <a:gd name="T86" fmla="*/ 300 w 346"/>
                  <a:gd name="T87" fmla="*/ 208 h 378"/>
                  <a:gd name="T88" fmla="*/ 324 w 346"/>
                  <a:gd name="T89" fmla="*/ 222 h 378"/>
                  <a:gd name="T90" fmla="*/ 340 w 346"/>
                  <a:gd name="T91" fmla="*/ 238 h 378"/>
                  <a:gd name="T92" fmla="*/ 340 w 346"/>
                  <a:gd name="T93" fmla="*/ 260 h 3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6"/>
                  <a:gd name="T142" fmla="*/ 0 h 378"/>
                  <a:gd name="T143" fmla="*/ 346 w 346"/>
                  <a:gd name="T144" fmla="*/ 378 h 37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6" h="378">
                    <a:moveTo>
                      <a:pt x="346" y="274"/>
                    </a:moveTo>
                    <a:lnTo>
                      <a:pt x="342" y="290"/>
                    </a:lnTo>
                    <a:lnTo>
                      <a:pt x="330" y="290"/>
                    </a:lnTo>
                    <a:lnTo>
                      <a:pt x="318" y="290"/>
                    </a:lnTo>
                    <a:lnTo>
                      <a:pt x="306" y="290"/>
                    </a:lnTo>
                    <a:lnTo>
                      <a:pt x="294" y="290"/>
                    </a:lnTo>
                    <a:lnTo>
                      <a:pt x="282" y="298"/>
                    </a:lnTo>
                    <a:lnTo>
                      <a:pt x="276" y="312"/>
                    </a:lnTo>
                    <a:lnTo>
                      <a:pt x="272" y="328"/>
                    </a:lnTo>
                    <a:lnTo>
                      <a:pt x="260" y="334"/>
                    </a:lnTo>
                    <a:lnTo>
                      <a:pt x="264" y="350"/>
                    </a:lnTo>
                    <a:lnTo>
                      <a:pt x="252" y="356"/>
                    </a:lnTo>
                    <a:lnTo>
                      <a:pt x="242" y="356"/>
                    </a:lnTo>
                    <a:lnTo>
                      <a:pt x="230" y="342"/>
                    </a:lnTo>
                    <a:lnTo>
                      <a:pt x="218" y="342"/>
                    </a:lnTo>
                    <a:lnTo>
                      <a:pt x="206" y="342"/>
                    </a:lnTo>
                    <a:lnTo>
                      <a:pt x="194" y="350"/>
                    </a:lnTo>
                    <a:lnTo>
                      <a:pt x="188" y="364"/>
                    </a:lnTo>
                    <a:lnTo>
                      <a:pt x="184" y="378"/>
                    </a:lnTo>
                    <a:lnTo>
                      <a:pt x="176" y="378"/>
                    </a:lnTo>
                    <a:lnTo>
                      <a:pt x="166" y="370"/>
                    </a:lnTo>
                    <a:lnTo>
                      <a:pt x="152" y="364"/>
                    </a:lnTo>
                    <a:lnTo>
                      <a:pt x="142" y="350"/>
                    </a:lnTo>
                    <a:lnTo>
                      <a:pt x="142" y="334"/>
                    </a:lnTo>
                    <a:lnTo>
                      <a:pt x="146" y="320"/>
                    </a:lnTo>
                    <a:lnTo>
                      <a:pt x="142" y="304"/>
                    </a:lnTo>
                    <a:lnTo>
                      <a:pt x="142" y="290"/>
                    </a:lnTo>
                    <a:lnTo>
                      <a:pt x="142" y="274"/>
                    </a:lnTo>
                    <a:lnTo>
                      <a:pt x="136" y="260"/>
                    </a:lnTo>
                    <a:lnTo>
                      <a:pt x="124" y="252"/>
                    </a:lnTo>
                    <a:lnTo>
                      <a:pt x="112" y="238"/>
                    </a:lnTo>
                    <a:lnTo>
                      <a:pt x="112" y="222"/>
                    </a:lnTo>
                    <a:lnTo>
                      <a:pt x="106" y="208"/>
                    </a:lnTo>
                    <a:lnTo>
                      <a:pt x="100" y="194"/>
                    </a:lnTo>
                    <a:lnTo>
                      <a:pt x="100" y="178"/>
                    </a:lnTo>
                    <a:lnTo>
                      <a:pt x="88" y="178"/>
                    </a:lnTo>
                    <a:lnTo>
                      <a:pt x="82" y="172"/>
                    </a:lnTo>
                    <a:lnTo>
                      <a:pt x="56" y="172"/>
                    </a:lnTo>
                    <a:lnTo>
                      <a:pt x="44" y="170"/>
                    </a:lnTo>
                    <a:lnTo>
                      <a:pt x="30" y="168"/>
                    </a:lnTo>
                    <a:lnTo>
                      <a:pt x="24" y="156"/>
                    </a:lnTo>
                    <a:lnTo>
                      <a:pt x="24" y="142"/>
                    </a:lnTo>
                    <a:lnTo>
                      <a:pt x="30" y="126"/>
                    </a:lnTo>
                    <a:lnTo>
                      <a:pt x="36" y="112"/>
                    </a:lnTo>
                    <a:lnTo>
                      <a:pt x="30" y="100"/>
                    </a:lnTo>
                    <a:lnTo>
                      <a:pt x="14" y="88"/>
                    </a:lnTo>
                    <a:lnTo>
                      <a:pt x="2" y="84"/>
                    </a:lnTo>
                    <a:lnTo>
                      <a:pt x="0" y="72"/>
                    </a:lnTo>
                    <a:lnTo>
                      <a:pt x="22" y="70"/>
                    </a:lnTo>
                    <a:lnTo>
                      <a:pt x="36" y="74"/>
                    </a:lnTo>
                    <a:lnTo>
                      <a:pt x="46" y="82"/>
                    </a:lnTo>
                    <a:lnTo>
                      <a:pt x="58" y="82"/>
                    </a:lnTo>
                    <a:lnTo>
                      <a:pt x="70" y="90"/>
                    </a:lnTo>
                    <a:lnTo>
                      <a:pt x="82" y="90"/>
                    </a:lnTo>
                    <a:lnTo>
                      <a:pt x="94" y="90"/>
                    </a:lnTo>
                    <a:lnTo>
                      <a:pt x="106" y="96"/>
                    </a:lnTo>
                    <a:lnTo>
                      <a:pt x="118" y="96"/>
                    </a:lnTo>
                    <a:lnTo>
                      <a:pt x="130" y="82"/>
                    </a:lnTo>
                    <a:lnTo>
                      <a:pt x="142" y="74"/>
                    </a:lnTo>
                    <a:lnTo>
                      <a:pt x="146" y="74"/>
                    </a:lnTo>
                    <a:lnTo>
                      <a:pt x="160" y="74"/>
                    </a:lnTo>
                    <a:lnTo>
                      <a:pt x="170" y="66"/>
                    </a:lnTo>
                    <a:lnTo>
                      <a:pt x="182" y="66"/>
                    </a:lnTo>
                    <a:lnTo>
                      <a:pt x="194" y="60"/>
                    </a:lnTo>
                    <a:lnTo>
                      <a:pt x="206" y="52"/>
                    </a:lnTo>
                    <a:lnTo>
                      <a:pt x="218" y="38"/>
                    </a:lnTo>
                    <a:lnTo>
                      <a:pt x="230" y="30"/>
                    </a:lnTo>
                    <a:lnTo>
                      <a:pt x="242" y="22"/>
                    </a:lnTo>
                    <a:lnTo>
                      <a:pt x="248" y="8"/>
                    </a:lnTo>
                    <a:lnTo>
                      <a:pt x="258" y="0"/>
                    </a:lnTo>
                    <a:lnTo>
                      <a:pt x="270" y="8"/>
                    </a:lnTo>
                    <a:lnTo>
                      <a:pt x="270" y="22"/>
                    </a:lnTo>
                    <a:lnTo>
                      <a:pt x="276" y="38"/>
                    </a:lnTo>
                    <a:lnTo>
                      <a:pt x="288" y="38"/>
                    </a:lnTo>
                    <a:lnTo>
                      <a:pt x="300" y="52"/>
                    </a:lnTo>
                    <a:lnTo>
                      <a:pt x="300" y="66"/>
                    </a:lnTo>
                    <a:lnTo>
                      <a:pt x="294" y="82"/>
                    </a:lnTo>
                    <a:lnTo>
                      <a:pt x="294" y="96"/>
                    </a:lnTo>
                    <a:lnTo>
                      <a:pt x="282" y="104"/>
                    </a:lnTo>
                    <a:lnTo>
                      <a:pt x="276" y="118"/>
                    </a:lnTo>
                    <a:lnTo>
                      <a:pt x="282" y="134"/>
                    </a:lnTo>
                    <a:lnTo>
                      <a:pt x="276" y="148"/>
                    </a:lnTo>
                    <a:lnTo>
                      <a:pt x="276" y="162"/>
                    </a:lnTo>
                    <a:lnTo>
                      <a:pt x="288" y="178"/>
                    </a:lnTo>
                    <a:lnTo>
                      <a:pt x="300" y="178"/>
                    </a:lnTo>
                    <a:lnTo>
                      <a:pt x="300" y="194"/>
                    </a:lnTo>
                    <a:lnTo>
                      <a:pt x="300" y="208"/>
                    </a:lnTo>
                    <a:lnTo>
                      <a:pt x="312" y="222"/>
                    </a:lnTo>
                    <a:lnTo>
                      <a:pt x="324" y="222"/>
                    </a:lnTo>
                    <a:lnTo>
                      <a:pt x="334" y="230"/>
                    </a:lnTo>
                    <a:lnTo>
                      <a:pt x="340" y="238"/>
                    </a:lnTo>
                    <a:lnTo>
                      <a:pt x="346" y="252"/>
                    </a:lnTo>
                    <a:lnTo>
                      <a:pt x="340" y="260"/>
                    </a:lnTo>
                    <a:lnTo>
                      <a:pt x="346" y="274"/>
                    </a:ln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35849" name="Group 26"/>
          <p:cNvGrpSpPr>
            <a:grpSpLocks noChangeAspect="1"/>
          </p:cNvGrpSpPr>
          <p:nvPr/>
        </p:nvGrpSpPr>
        <p:grpSpPr bwMode="auto">
          <a:xfrm>
            <a:off x="3189289" y="3413125"/>
            <a:ext cx="701675" cy="573088"/>
            <a:chOff x="2012" y="2264"/>
            <a:chExt cx="402" cy="328"/>
          </a:xfrm>
        </p:grpSpPr>
        <p:sp>
          <p:nvSpPr>
            <p:cNvPr id="35973" name="Freeform 27"/>
            <p:cNvSpPr>
              <a:spLocks noChangeAspect="1"/>
            </p:cNvSpPr>
            <p:nvPr/>
          </p:nvSpPr>
          <p:spPr bwMode="auto">
            <a:xfrm>
              <a:off x="2012" y="2264"/>
              <a:ext cx="392" cy="320"/>
            </a:xfrm>
            <a:custGeom>
              <a:avLst/>
              <a:gdLst>
                <a:gd name="T0" fmla="*/ 358 w 392"/>
                <a:gd name="T1" fmla="*/ 306 h 320"/>
                <a:gd name="T2" fmla="*/ 370 w 392"/>
                <a:gd name="T3" fmla="*/ 284 h 320"/>
                <a:gd name="T4" fmla="*/ 388 w 392"/>
                <a:gd name="T5" fmla="*/ 268 h 320"/>
                <a:gd name="T6" fmla="*/ 392 w 392"/>
                <a:gd name="T7" fmla="*/ 238 h 320"/>
                <a:gd name="T8" fmla="*/ 382 w 392"/>
                <a:gd name="T9" fmla="*/ 208 h 320"/>
                <a:gd name="T10" fmla="*/ 388 w 392"/>
                <a:gd name="T11" fmla="*/ 178 h 320"/>
                <a:gd name="T12" fmla="*/ 364 w 392"/>
                <a:gd name="T13" fmla="*/ 178 h 320"/>
                <a:gd name="T14" fmla="*/ 346 w 392"/>
                <a:gd name="T15" fmla="*/ 170 h 320"/>
                <a:gd name="T16" fmla="*/ 322 w 392"/>
                <a:gd name="T17" fmla="*/ 156 h 320"/>
                <a:gd name="T18" fmla="*/ 300 w 392"/>
                <a:gd name="T19" fmla="*/ 134 h 320"/>
                <a:gd name="T20" fmla="*/ 300 w 392"/>
                <a:gd name="T21" fmla="*/ 104 h 320"/>
                <a:gd name="T22" fmla="*/ 300 w 392"/>
                <a:gd name="T23" fmla="*/ 74 h 320"/>
                <a:gd name="T24" fmla="*/ 294 w 392"/>
                <a:gd name="T25" fmla="*/ 44 h 320"/>
                <a:gd name="T26" fmla="*/ 282 w 392"/>
                <a:gd name="T27" fmla="*/ 36 h 320"/>
                <a:gd name="T28" fmla="*/ 258 w 392"/>
                <a:gd name="T29" fmla="*/ 28 h 320"/>
                <a:gd name="T30" fmla="*/ 234 w 392"/>
                <a:gd name="T31" fmla="*/ 22 h 320"/>
                <a:gd name="T32" fmla="*/ 212 w 392"/>
                <a:gd name="T33" fmla="*/ 8 h 320"/>
                <a:gd name="T34" fmla="*/ 188 w 392"/>
                <a:gd name="T35" fmla="*/ 0 h 320"/>
                <a:gd name="T36" fmla="*/ 164 w 392"/>
                <a:gd name="T37" fmla="*/ 8 h 320"/>
                <a:gd name="T38" fmla="*/ 146 w 392"/>
                <a:gd name="T39" fmla="*/ 28 h 320"/>
                <a:gd name="T40" fmla="*/ 130 w 392"/>
                <a:gd name="T41" fmla="*/ 52 h 320"/>
                <a:gd name="T42" fmla="*/ 106 w 392"/>
                <a:gd name="T43" fmla="*/ 44 h 320"/>
                <a:gd name="T44" fmla="*/ 94 w 392"/>
                <a:gd name="T45" fmla="*/ 74 h 320"/>
                <a:gd name="T46" fmla="*/ 82 w 392"/>
                <a:gd name="T47" fmla="*/ 82 h 320"/>
                <a:gd name="T48" fmla="*/ 62 w 392"/>
                <a:gd name="T49" fmla="*/ 90 h 320"/>
                <a:gd name="T50" fmla="*/ 36 w 392"/>
                <a:gd name="T51" fmla="*/ 82 h 320"/>
                <a:gd name="T52" fmla="*/ 12 w 392"/>
                <a:gd name="T53" fmla="*/ 82 h 320"/>
                <a:gd name="T54" fmla="*/ 0 w 392"/>
                <a:gd name="T55" fmla="*/ 104 h 320"/>
                <a:gd name="T56" fmla="*/ 26 w 392"/>
                <a:gd name="T57" fmla="*/ 104 h 320"/>
                <a:gd name="T58" fmla="*/ 50 w 392"/>
                <a:gd name="T59" fmla="*/ 100 h 320"/>
                <a:gd name="T60" fmla="*/ 70 w 392"/>
                <a:gd name="T61" fmla="*/ 104 h 320"/>
                <a:gd name="T62" fmla="*/ 70 w 392"/>
                <a:gd name="T63" fmla="*/ 126 h 320"/>
                <a:gd name="T64" fmla="*/ 78 w 392"/>
                <a:gd name="T65" fmla="*/ 156 h 320"/>
                <a:gd name="T66" fmla="*/ 78 w 392"/>
                <a:gd name="T67" fmla="*/ 186 h 320"/>
                <a:gd name="T68" fmla="*/ 94 w 392"/>
                <a:gd name="T69" fmla="*/ 222 h 320"/>
                <a:gd name="T70" fmla="*/ 118 w 392"/>
                <a:gd name="T71" fmla="*/ 246 h 320"/>
                <a:gd name="T72" fmla="*/ 140 w 392"/>
                <a:gd name="T73" fmla="*/ 260 h 320"/>
                <a:gd name="T74" fmla="*/ 170 w 392"/>
                <a:gd name="T75" fmla="*/ 260 h 320"/>
                <a:gd name="T76" fmla="*/ 194 w 392"/>
                <a:gd name="T77" fmla="*/ 260 h 320"/>
                <a:gd name="T78" fmla="*/ 218 w 392"/>
                <a:gd name="T79" fmla="*/ 276 h 320"/>
                <a:gd name="T80" fmla="*/ 246 w 392"/>
                <a:gd name="T81" fmla="*/ 284 h 320"/>
                <a:gd name="T82" fmla="*/ 270 w 392"/>
                <a:gd name="T83" fmla="*/ 306 h 320"/>
                <a:gd name="T84" fmla="*/ 294 w 392"/>
                <a:gd name="T85" fmla="*/ 320 h 320"/>
                <a:gd name="T86" fmla="*/ 318 w 392"/>
                <a:gd name="T87" fmla="*/ 312 h 320"/>
                <a:gd name="T88" fmla="*/ 340 w 392"/>
                <a:gd name="T89" fmla="*/ 320 h 3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92"/>
                <a:gd name="T136" fmla="*/ 0 h 320"/>
                <a:gd name="T137" fmla="*/ 392 w 392"/>
                <a:gd name="T138" fmla="*/ 320 h 3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92" h="320">
                  <a:moveTo>
                    <a:pt x="346" y="320"/>
                  </a:moveTo>
                  <a:lnTo>
                    <a:pt x="358" y="306"/>
                  </a:lnTo>
                  <a:lnTo>
                    <a:pt x="364" y="290"/>
                  </a:lnTo>
                  <a:lnTo>
                    <a:pt x="370" y="284"/>
                  </a:lnTo>
                  <a:lnTo>
                    <a:pt x="376" y="276"/>
                  </a:lnTo>
                  <a:lnTo>
                    <a:pt x="388" y="268"/>
                  </a:lnTo>
                  <a:lnTo>
                    <a:pt x="392" y="252"/>
                  </a:lnTo>
                  <a:lnTo>
                    <a:pt x="392" y="238"/>
                  </a:lnTo>
                  <a:lnTo>
                    <a:pt x="388" y="222"/>
                  </a:lnTo>
                  <a:lnTo>
                    <a:pt x="382" y="208"/>
                  </a:lnTo>
                  <a:lnTo>
                    <a:pt x="382" y="192"/>
                  </a:lnTo>
                  <a:lnTo>
                    <a:pt x="388" y="178"/>
                  </a:lnTo>
                  <a:lnTo>
                    <a:pt x="376" y="178"/>
                  </a:lnTo>
                  <a:lnTo>
                    <a:pt x="364" y="178"/>
                  </a:lnTo>
                  <a:lnTo>
                    <a:pt x="358" y="162"/>
                  </a:lnTo>
                  <a:lnTo>
                    <a:pt x="346" y="170"/>
                  </a:lnTo>
                  <a:lnTo>
                    <a:pt x="334" y="162"/>
                  </a:lnTo>
                  <a:lnTo>
                    <a:pt x="322" y="156"/>
                  </a:lnTo>
                  <a:lnTo>
                    <a:pt x="312" y="148"/>
                  </a:lnTo>
                  <a:lnTo>
                    <a:pt x="300" y="134"/>
                  </a:lnTo>
                  <a:lnTo>
                    <a:pt x="294" y="118"/>
                  </a:lnTo>
                  <a:lnTo>
                    <a:pt x="300" y="104"/>
                  </a:lnTo>
                  <a:lnTo>
                    <a:pt x="306" y="88"/>
                  </a:lnTo>
                  <a:lnTo>
                    <a:pt x="300" y="74"/>
                  </a:lnTo>
                  <a:lnTo>
                    <a:pt x="294" y="58"/>
                  </a:lnTo>
                  <a:lnTo>
                    <a:pt x="294" y="44"/>
                  </a:lnTo>
                  <a:lnTo>
                    <a:pt x="294" y="36"/>
                  </a:lnTo>
                  <a:lnTo>
                    <a:pt x="282" y="36"/>
                  </a:lnTo>
                  <a:lnTo>
                    <a:pt x="270" y="28"/>
                  </a:lnTo>
                  <a:lnTo>
                    <a:pt x="258" y="28"/>
                  </a:lnTo>
                  <a:lnTo>
                    <a:pt x="246" y="28"/>
                  </a:lnTo>
                  <a:lnTo>
                    <a:pt x="234" y="22"/>
                  </a:lnTo>
                  <a:lnTo>
                    <a:pt x="224" y="14"/>
                  </a:lnTo>
                  <a:lnTo>
                    <a:pt x="212" y="8"/>
                  </a:lnTo>
                  <a:lnTo>
                    <a:pt x="200" y="8"/>
                  </a:lnTo>
                  <a:lnTo>
                    <a:pt x="188" y="0"/>
                  </a:lnTo>
                  <a:lnTo>
                    <a:pt x="176" y="14"/>
                  </a:lnTo>
                  <a:lnTo>
                    <a:pt x="164" y="8"/>
                  </a:lnTo>
                  <a:lnTo>
                    <a:pt x="154" y="14"/>
                  </a:lnTo>
                  <a:lnTo>
                    <a:pt x="146" y="28"/>
                  </a:lnTo>
                  <a:lnTo>
                    <a:pt x="140" y="44"/>
                  </a:lnTo>
                  <a:lnTo>
                    <a:pt x="130" y="52"/>
                  </a:lnTo>
                  <a:lnTo>
                    <a:pt x="118" y="52"/>
                  </a:lnTo>
                  <a:lnTo>
                    <a:pt x="106" y="44"/>
                  </a:lnTo>
                  <a:lnTo>
                    <a:pt x="100" y="58"/>
                  </a:lnTo>
                  <a:lnTo>
                    <a:pt x="94" y="74"/>
                  </a:lnTo>
                  <a:lnTo>
                    <a:pt x="88" y="88"/>
                  </a:lnTo>
                  <a:lnTo>
                    <a:pt x="82" y="82"/>
                  </a:lnTo>
                  <a:lnTo>
                    <a:pt x="70" y="82"/>
                  </a:lnTo>
                  <a:lnTo>
                    <a:pt x="62" y="90"/>
                  </a:lnTo>
                  <a:lnTo>
                    <a:pt x="46" y="82"/>
                  </a:lnTo>
                  <a:lnTo>
                    <a:pt x="36" y="82"/>
                  </a:lnTo>
                  <a:lnTo>
                    <a:pt x="24" y="82"/>
                  </a:lnTo>
                  <a:lnTo>
                    <a:pt x="12" y="82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26" y="104"/>
                  </a:lnTo>
                  <a:lnTo>
                    <a:pt x="40" y="98"/>
                  </a:lnTo>
                  <a:lnTo>
                    <a:pt x="50" y="100"/>
                  </a:lnTo>
                  <a:lnTo>
                    <a:pt x="64" y="100"/>
                  </a:lnTo>
                  <a:lnTo>
                    <a:pt x="70" y="104"/>
                  </a:lnTo>
                  <a:lnTo>
                    <a:pt x="70" y="112"/>
                  </a:lnTo>
                  <a:lnTo>
                    <a:pt x="70" y="126"/>
                  </a:lnTo>
                  <a:lnTo>
                    <a:pt x="78" y="142"/>
                  </a:lnTo>
                  <a:lnTo>
                    <a:pt x="78" y="156"/>
                  </a:lnTo>
                  <a:lnTo>
                    <a:pt x="78" y="170"/>
                  </a:lnTo>
                  <a:lnTo>
                    <a:pt x="78" y="186"/>
                  </a:lnTo>
                  <a:lnTo>
                    <a:pt x="82" y="200"/>
                  </a:lnTo>
                  <a:lnTo>
                    <a:pt x="94" y="222"/>
                  </a:lnTo>
                  <a:lnTo>
                    <a:pt x="106" y="238"/>
                  </a:lnTo>
                  <a:lnTo>
                    <a:pt x="118" y="246"/>
                  </a:lnTo>
                  <a:lnTo>
                    <a:pt x="130" y="252"/>
                  </a:lnTo>
                  <a:lnTo>
                    <a:pt x="140" y="260"/>
                  </a:lnTo>
                  <a:lnTo>
                    <a:pt x="160" y="260"/>
                  </a:lnTo>
                  <a:lnTo>
                    <a:pt x="170" y="260"/>
                  </a:lnTo>
                  <a:lnTo>
                    <a:pt x="182" y="260"/>
                  </a:lnTo>
                  <a:lnTo>
                    <a:pt x="194" y="260"/>
                  </a:lnTo>
                  <a:lnTo>
                    <a:pt x="206" y="268"/>
                  </a:lnTo>
                  <a:lnTo>
                    <a:pt x="218" y="276"/>
                  </a:lnTo>
                  <a:lnTo>
                    <a:pt x="234" y="284"/>
                  </a:lnTo>
                  <a:lnTo>
                    <a:pt x="246" y="284"/>
                  </a:lnTo>
                  <a:lnTo>
                    <a:pt x="258" y="290"/>
                  </a:lnTo>
                  <a:lnTo>
                    <a:pt x="270" y="306"/>
                  </a:lnTo>
                  <a:lnTo>
                    <a:pt x="282" y="312"/>
                  </a:lnTo>
                  <a:lnTo>
                    <a:pt x="294" y="320"/>
                  </a:lnTo>
                  <a:lnTo>
                    <a:pt x="306" y="320"/>
                  </a:lnTo>
                  <a:lnTo>
                    <a:pt x="318" y="312"/>
                  </a:lnTo>
                  <a:lnTo>
                    <a:pt x="330" y="312"/>
                  </a:lnTo>
                  <a:lnTo>
                    <a:pt x="340" y="320"/>
                  </a:lnTo>
                  <a:lnTo>
                    <a:pt x="346" y="32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74" name="Freeform 28"/>
            <p:cNvSpPr>
              <a:spLocks noChangeAspect="1"/>
            </p:cNvSpPr>
            <p:nvPr/>
          </p:nvSpPr>
          <p:spPr bwMode="auto">
            <a:xfrm>
              <a:off x="2022" y="2272"/>
              <a:ext cx="392" cy="320"/>
            </a:xfrm>
            <a:custGeom>
              <a:avLst/>
              <a:gdLst>
                <a:gd name="T0" fmla="*/ 358 w 392"/>
                <a:gd name="T1" fmla="*/ 306 h 320"/>
                <a:gd name="T2" fmla="*/ 368 w 392"/>
                <a:gd name="T3" fmla="*/ 284 h 320"/>
                <a:gd name="T4" fmla="*/ 386 w 392"/>
                <a:gd name="T5" fmla="*/ 268 h 320"/>
                <a:gd name="T6" fmla="*/ 392 w 392"/>
                <a:gd name="T7" fmla="*/ 238 h 320"/>
                <a:gd name="T8" fmla="*/ 380 w 392"/>
                <a:gd name="T9" fmla="*/ 208 h 320"/>
                <a:gd name="T10" fmla="*/ 386 w 392"/>
                <a:gd name="T11" fmla="*/ 178 h 320"/>
                <a:gd name="T12" fmla="*/ 362 w 392"/>
                <a:gd name="T13" fmla="*/ 178 h 320"/>
                <a:gd name="T14" fmla="*/ 346 w 392"/>
                <a:gd name="T15" fmla="*/ 172 h 320"/>
                <a:gd name="T16" fmla="*/ 322 w 392"/>
                <a:gd name="T17" fmla="*/ 158 h 320"/>
                <a:gd name="T18" fmla="*/ 298 w 392"/>
                <a:gd name="T19" fmla="*/ 134 h 320"/>
                <a:gd name="T20" fmla="*/ 298 w 392"/>
                <a:gd name="T21" fmla="*/ 104 h 320"/>
                <a:gd name="T22" fmla="*/ 298 w 392"/>
                <a:gd name="T23" fmla="*/ 74 h 320"/>
                <a:gd name="T24" fmla="*/ 292 w 392"/>
                <a:gd name="T25" fmla="*/ 46 h 320"/>
                <a:gd name="T26" fmla="*/ 280 w 392"/>
                <a:gd name="T27" fmla="*/ 36 h 320"/>
                <a:gd name="T28" fmla="*/ 258 w 392"/>
                <a:gd name="T29" fmla="*/ 30 h 320"/>
                <a:gd name="T30" fmla="*/ 234 w 392"/>
                <a:gd name="T31" fmla="*/ 22 h 320"/>
                <a:gd name="T32" fmla="*/ 210 w 392"/>
                <a:gd name="T33" fmla="*/ 8 h 320"/>
                <a:gd name="T34" fmla="*/ 188 w 392"/>
                <a:gd name="T35" fmla="*/ 0 h 320"/>
                <a:gd name="T36" fmla="*/ 164 w 392"/>
                <a:gd name="T37" fmla="*/ 8 h 320"/>
                <a:gd name="T38" fmla="*/ 146 w 392"/>
                <a:gd name="T39" fmla="*/ 30 h 320"/>
                <a:gd name="T40" fmla="*/ 128 w 392"/>
                <a:gd name="T41" fmla="*/ 52 h 320"/>
                <a:gd name="T42" fmla="*/ 106 w 392"/>
                <a:gd name="T43" fmla="*/ 46 h 320"/>
                <a:gd name="T44" fmla="*/ 94 w 392"/>
                <a:gd name="T45" fmla="*/ 74 h 320"/>
                <a:gd name="T46" fmla="*/ 82 w 392"/>
                <a:gd name="T47" fmla="*/ 82 h 320"/>
                <a:gd name="T48" fmla="*/ 62 w 392"/>
                <a:gd name="T49" fmla="*/ 90 h 320"/>
                <a:gd name="T50" fmla="*/ 34 w 392"/>
                <a:gd name="T51" fmla="*/ 82 h 320"/>
                <a:gd name="T52" fmla="*/ 12 w 392"/>
                <a:gd name="T53" fmla="*/ 82 h 320"/>
                <a:gd name="T54" fmla="*/ 0 w 392"/>
                <a:gd name="T55" fmla="*/ 106 h 320"/>
                <a:gd name="T56" fmla="*/ 24 w 392"/>
                <a:gd name="T57" fmla="*/ 104 h 320"/>
                <a:gd name="T58" fmla="*/ 48 w 392"/>
                <a:gd name="T59" fmla="*/ 100 h 320"/>
                <a:gd name="T60" fmla="*/ 70 w 392"/>
                <a:gd name="T61" fmla="*/ 104 h 320"/>
                <a:gd name="T62" fmla="*/ 70 w 392"/>
                <a:gd name="T63" fmla="*/ 128 h 320"/>
                <a:gd name="T64" fmla="*/ 76 w 392"/>
                <a:gd name="T65" fmla="*/ 158 h 320"/>
                <a:gd name="T66" fmla="*/ 76 w 392"/>
                <a:gd name="T67" fmla="*/ 186 h 320"/>
                <a:gd name="T68" fmla="*/ 94 w 392"/>
                <a:gd name="T69" fmla="*/ 224 h 320"/>
                <a:gd name="T70" fmla="*/ 116 w 392"/>
                <a:gd name="T71" fmla="*/ 246 h 320"/>
                <a:gd name="T72" fmla="*/ 140 w 392"/>
                <a:gd name="T73" fmla="*/ 260 h 320"/>
                <a:gd name="T74" fmla="*/ 168 w 392"/>
                <a:gd name="T75" fmla="*/ 260 h 320"/>
                <a:gd name="T76" fmla="*/ 194 w 392"/>
                <a:gd name="T77" fmla="*/ 260 h 320"/>
                <a:gd name="T78" fmla="*/ 216 w 392"/>
                <a:gd name="T79" fmla="*/ 276 h 320"/>
                <a:gd name="T80" fmla="*/ 246 w 392"/>
                <a:gd name="T81" fmla="*/ 284 h 320"/>
                <a:gd name="T82" fmla="*/ 268 w 392"/>
                <a:gd name="T83" fmla="*/ 306 h 320"/>
                <a:gd name="T84" fmla="*/ 292 w 392"/>
                <a:gd name="T85" fmla="*/ 320 h 320"/>
                <a:gd name="T86" fmla="*/ 316 w 392"/>
                <a:gd name="T87" fmla="*/ 312 h 320"/>
                <a:gd name="T88" fmla="*/ 338 w 392"/>
                <a:gd name="T89" fmla="*/ 320 h 3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92"/>
                <a:gd name="T136" fmla="*/ 0 h 320"/>
                <a:gd name="T137" fmla="*/ 392 w 392"/>
                <a:gd name="T138" fmla="*/ 320 h 3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92" h="320">
                  <a:moveTo>
                    <a:pt x="346" y="320"/>
                  </a:moveTo>
                  <a:lnTo>
                    <a:pt x="358" y="306"/>
                  </a:lnTo>
                  <a:lnTo>
                    <a:pt x="362" y="290"/>
                  </a:lnTo>
                  <a:lnTo>
                    <a:pt x="368" y="284"/>
                  </a:lnTo>
                  <a:lnTo>
                    <a:pt x="374" y="276"/>
                  </a:lnTo>
                  <a:lnTo>
                    <a:pt x="386" y="268"/>
                  </a:lnTo>
                  <a:lnTo>
                    <a:pt x="392" y="254"/>
                  </a:lnTo>
                  <a:lnTo>
                    <a:pt x="392" y="238"/>
                  </a:lnTo>
                  <a:lnTo>
                    <a:pt x="386" y="224"/>
                  </a:lnTo>
                  <a:lnTo>
                    <a:pt x="380" y="208"/>
                  </a:lnTo>
                  <a:lnTo>
                    <a:pt x="380" y="194"/>
                  </a:lnTo>
                  <a:lnTo>
                    <a:pt x="386" y="178"/>
                  </a:lnTo>
                  <a:lnTo>
                    <a:pt x="374" y="178"/>
                  </a:lnTo>
                  <a:lnTo>
                    <a:pt x="362" y="178"/>
                  </a:lnTo>
                  <a:lnTo>
                    <a:pt x="358" y="164"/>
                  </a:lnTo>
                  <a:lnTo>
                    <a:pt x="346" y="172"/>
                  </a:lnTo>
                  <a:lnTo>
                    <a:pt x="334" y="164"/>
                  </a:lnTo>
                  <a:lnTo>
                    <a:pt x="322" y="158"/>
                  </a:lnTo>
                  <a:lnTo>
                    <a:pt x="310" y="148"/>
                  </a:lnTo>
                  <a:lnTo>
                    <a:pt x="298" y="134"/>
                  </a:lnTo>
                  <a:lnTo>
                    <a:pt x="292" y="118"/>
                  </a:lnTo>
                  <a:lnTo>
                    <a:pt x="298" y="104"/>
                  </a:lnTo>
                  <a:lnTo>
                    <a:pt x="304" y="90"/>
                  </a:lnTo>
                  <a:lnTo>
                    <a:pt x="298" y="74"/>
                  </a:lnTo>
                  <a:lnTo>
                    <a:pt x="292" y="58"/>
                  </a:lnTo>
                  <a:lnTo>
                    <a:pt x="292" y="46"/>
                  </a:lnTo>
                  <a:lnTo>
                    <a:pt x="292" y="36"/>
                  </a:lnTo>
                  <a:lnTo>
                    <a:pt x="280" y="36"/>
                  </a:lnTo>
                  <a:lnTo>
                    <a:pt x="268" y="30"/>
                  </a:lnTo>
                  <a:lnTo>
                    <a:pt x="258" y="30"/>
                  </a:lnTo>
                  <a:lnTo>
                    <a:pt x="246" y="30"/>
                  </a:lnTo>
                  <a:lnTo>
                    <a:pt x="234" y="22"/>
                  </a:lnTo>
                  <a:lnTo>
                    <a:pt x="222" y="14"/>
                  </a:lnTo>
                  <a:lnTo>
                    <a:pt x="210" y="8"/>
                  </a:lnTo>
                  <a:lnTo>
                    <a:pt x="198" y="8"/>
                  </a:lnTo>
                  <a:lnTo>
                    <a:pt x="188" y="0"/>
                  </a:lnTo>
                  <a:lnTo>
                    <a:pt x="176" y="14"/>
                  </a:lnTo>
                  <a:lnTo>
                    <a:pt x="164" y="8"/>
                  </a:lnTo>
                  <a:lnTo>
                    <a:pt x="152" y="14"/>
                  </a:lnTo>
                  <a:lnTo>
                    <a:pt x="146" y="30"/>
                  </a:lnTo>
                  <a:lnTo>
                    <a:pt x="140" y="46"/>
                  </a:lnTo>
                  <a:lnTo>
                    <a:pt x="128" y="52"/>
                  </a:lnTo>
                  <a:lnTo>
                    <a:pt x="116" y="52"/>
                  </a:lnTo>
                  <a:lnTo>
                    <a:pt x="106" y="46"/>
                  </a:lnTo>
                  <a:lnTo>
                    <a:pt x="98" y="58"/>
                  </a:lnTo>
                  <a:lnTo>
                    <a:pt x="94" y="74"/>
                  </a:lnTo>
                  <a:lnTo>
                    <a:pt x="86" y="90"/>
                  </a:lnTo>
                  <a:lnTo>
                    <a:pt x="82" y="82"/>
                  </a:lnTo>
                  <a:lnTo>
                    <a:pt x="70" y="82"/>
                  </a:lnTo>
                  <a:lnTo>
                    <a:pt x="62" y="90"/>
                  </a:lnTo>
                  <a:lnTo>
                    <a:pt x="46" y="82"/>
                  </a:lnTo>
                  <a:lnTo>
                    <a:pt x="34" y="82"/>
                  </a:lnTo>
                  <a:lnTo>
                    <a:pt x="22" y="82"/>
                  </a:lnTo>
                  <a:lnTo>
                    <a:pt x="12" y="82"/>
                  </a:lnTo>
                  <a:lnTo>
                    <a:pt x="0" y="96"/>
                  </a:lnTo>
                  <a:lnTo>
                    <a:pt x="0" y="106"/>
                  </a:lnTo>
                  <a:lnTo>
                    <a:pt x="24" y="104"/>
                  </a:lnTo>
                  <a:lnTo>
                    <a:pt x="38" y="100"/>
                  </a:lnTo>
                  <a:lnTo>
                    <a:pt x="48" y="100"/>
                  </a:lnTo>
                  <a:lnTo>
                    <a:pt x="62" y="100"/>
                  </a:lnTo>
                  <a:lnTo>
                    <a:pt x="70" y="104"/>
                  </a:lnTo>
                  <a:lnTo>
                    <a:pt x="70" y="112"/>
                  </a:lnTo>
                  <a:lnTo>
                    <a:pt x="70" y="128"/>
                  </a:lnTo>
                  <a:lnTo>
                    <a:pt x="76" y="142"/>
                  </a:lnTo>
                  <a:lnTo>
                    <a:pt x="76" y="158"/>
                  </a:lnTo>
                  <a:lnTo>
                    <a:pt x="76" y="172"/>
                  </a:lnTo>
                  <a:lnTo>
                    <a:pt x="76" y="186"/>
                  </a:lnTo>
                  <a:lnTo>
                    <a:pt x="82" y="202"/>
                  </a:lnTo>
                  <a:lnTo>
                    <a:pt x="94" y="224"/>
                  </a:lnTo>
                  <a:lnTo>
                    <a:pt x="106" y="238"/>
                  </a:lnTo>
                  <a:lnTo>
                    <a:pt x="116" y="246"/>
                  </a:lnTo>
                  <a:lnTo>
                    <a:pt x="128" y="254"/>
                  </a:lnTo>
                  <a:lnTo>
                    <a:pt x="140" y="260"/>
                  </a:lnTo>
                  <a:lnTo>
                    <a:pt x="158" y="260"/>
                  </a:lnTo>
                  <a:lnTo>
                    <a:pt x="168" y="260"/>
                  </a:lnTo>
                  <a:lnTo>
                    <a:pt x="180" y="260"/>
                  </a:lnTo>
                  <a:lnTo>
                    <a:pt x="194" y="260"/>
                  </a:lnTo>
                  <a:lnTo>
                    <a:pt x="204" y="268"/>
                  </a:lnTo>
                  <a:lnTo>
                    <a:pt x="216" y="276"/>
                  </a:lnTo>
                  <a:lnTo>
                    <a:pt x="234" y="284"/>
                  </a:lnTo>
                  <a:lnTo>
                    <a:pt x="246" y="284"/>
                  </a:lnTo>
                  <a:lnTo>
                    <a:pt x="258" y="290"/>
                  </a:lnTo>
                  <a:lnTo>
                    <a:pt x="268" y="306"/>
                  </a:lnTo>
                  <a:lnTo>
                    <a:pt x="280" y="312"/>
                  </a:lnTo>
                  <a:lnTo>
                    <a:pt x="292" y="320"/>
                  </a:lnTo>
                  <a:lnTo>
                    <a:pt x="304" y="320"/>
                  </a:lnTo>
                  <a:lnTo>
                    <a:pt x="316" y="312"/>
                  </a:lnTo>
                  <a:lnTo>
                    <a:pt x="328" y="312"/>
                  </a:lnTo>
                  <a:lnTo>
                    <a:pt x="338" y="320"/>
                  </a:lnTo>
                  <a:lnTo>
                    <a:pt x="346" y="32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75" name="Freeform 29"/>
            <p:cNvSpPr>
              <a:spLocks noChangeAspect="1"/>
            </p:cNvSpPr>
            <p:nvPr/>
          </p:nvSpPr>
          <p:spPr bwMode="auto">
            <a:xfrm>
              <a:off x="2018" y="2268"/>
              <a:ext cx="390" cy="320"/>
            </a:xfrm>
            <a:custGeom>
              <a:avLst/>
              <a:gdLst>
                <a:gd name="T0" fmla="*/ 356 w 390"/>
                <a:gd name="T1" fmla="*/ 306 h 320"/>
                <a:gd name="T2" fmla="*/ 368 w 390"/>
                <a:gd name="T3" fmla="*/ 282 h 320"/>
                <a:gd name="T4" fmla="*/ 386 w 390"/>
                <a:gd name="T5" fmla="*/ 268 h 320"/>
                <a:gd name="T6" fmla="*/ 390 w 390"/>
                <a:gd name="T7" fmla="*/ 238 h 320"/>
                <a:gd name="T8" fmla="*/ 380 w 390"/>
                <a:gd name="T9" fmla="*/ 208 h 320"/>
                <a:gd name="T10" fmla="*/ 386 w 390"/>
                <a:gd name="T11" fmla="*/ 178 h 320"/>
                <a:gd name="T12" fmla="*/ 362 w 390"/>
                <a:gd name="T13" fmla="*/ 178 h 320"/>
                <a:gd name="T14" fmla="*/ 344 w 390"/>
                <a:gd name="T15" fmla="*/ 170 h 320"/>
                <a:gd name="T16" fmla="*/ 320 w 390"/>
                <a:gd name="T17" fmla="*/ 156 h 320"/>
                <a:gd name="T18" fmla="*/ 298 w 390"/>
                <a:gd name="T19" fmla="*/ 134 h 320"/>
                <a:gd name="T20" fmla="*/ 298 w 390"/>
                <a:gd name="T21" fmla="*/ 104 h 320"/>
                <a:gd name="T22" fmla="*/ 298 w 390"/>
                <a:gd name="T23" fmla="*/ 74 h 320"/>
                <a:gd name="T24" fmla="*/ 292 w 390"/>
                <a:gd name="T25" fmla="*/ 46 h 320"/>
                <a:gd name="T26" fmla="*/ 280 w 390"/>
                <a:gd name="T27" fmla="*/ 38 h 320"/>
                <a:gd name="T28" fmla="*/ 256 w 390"/>
                <a:gd name="T29" fmla="*/ 30 h 320"/>
                <a:gd name="T30" fmla="*/ 232 w 390"/>
                <a:gd name="T31" fmla="*/ 22 h 320"/>
                <a:gd name="T32" fmla="*/ 210 w 390"/>
                <a:gd name="T33" fmla="*/ 8 h 320"/>
                <a:gd name="T34" fmla="*/ 186 w 390"/>
                <a:gd name="T35" fmla="*/ 0 h 320"/>
                <a:gd name="T36" fmla="*/ 164 w 390"/>
                <a:gd name="T37" fmla="*/ 8 h 320"/>
                <a:gd name="T38" fmla="*/ 144 w 390"/>
                <a:gd name="T39" fmla="*/ 30 h 320"/>
                <a:gd name="T40" fmla="*/ 128 w 390"/>
                <a:gd name="T41" fmla="*/ 52 h 320"/>
                <a:gd name="T42" fmla="*/ 106 w 390"/>
                <a:gd name="T43" fmla="*/ 46 h 320"/>
                <a:gd name="T44" fmla="*/ 92 w 390"/>
                <a:gd name="T45" fmla="*/ 74 h 320"/>
                <a:gd name="T46" fmla="*/ 82 w 390"/>
                <a:gd name="T47" fmla="*/ 82 h 320"/>
                <a:gd name="T48" fmla="*/ 62 w 390"/>
                <a:gd name="T49" fmla="*/ 90 h 320"/>
                <a:gd name="T50" fmla="*/ 34 w 390"/>
                <a:gd name="T51" fmla="*/ 82 h 320"/>
                <a:gd name="T52" fmla="*/ 12 w 390"/>
                <a:gd name="T53" fmla="*/ 82 h 320"/>
                <a:gd name="T54" fmla="*/ 0 w 390"/>
                <a:gd name="T55" fmla="*/ 106 h 320"/>
                <a:gd name="T56" fmla="*/ 24 w 390"/>
                <a:gd name="T57" fmla="*/ 104 h 320"/>
                <a:gd name="T58" fmla="*/ 48 w 390"/>
                <a:gd name="T59" fmla="*/ 100 h 320"/>
                <a:gd name="T60" fmla="*/ 70 w 390"/>
                <a:gd name="T61" fmla="*/ 104 h 320"/>
                <a:gd name="T62" fmla="*/ 70 w 390"/>
                <a:gd name="T63" fmla="*/ 126 h 320"/>
                <a:gd name="T64" fmla="*/ 76 w 390"/>
                <a:gd name="T65" fmla="*/ 156 h 320"/>
                <a:gd name="T66" fmla="*/ 76 w 390"/>
                <a:gd name="T67" fmla="*/ 186 h 320"/>
                <a:gd name="T68" fmla="*/ 92 w 390"/>
                <a:gd name="T69" fmla="*/ 222 h 320"/>
                <a:gd name="T70" fmla="*/ 116 w 390"/>
                <a:gd name="T71" fmla="*/ 246 h 320"/>
                <a:gd name="T72" fmla="*/ 140 w 390"/>
                <a:gd name="T73" fmla="*/ 260 h 320"/>
                <a:gd name="T74" fmla="*/ 168 w 390"/>
                <a:gd name="T75" fmla="*/ 260 h 320"/>
                <a:gd name="T76" fmla="*/ 192 w 390"/>
                <a:gd name="T77" fmla="*/ 260 h 320"/>
                <a:gd name="T78" fmla="*/ 216 w 390"/>
                <a:gd name="T79" fmla="*/ 276 h 320"/>
                <a:gd name="T80" fmla="*/ 246 w 390"/>
                <a:gd name="T81" fmla="*/ 282 h 320"/>
                <a:gd name="T82" fmla="*/ 268 w 390"/>
                <a:gd name="T83" fmla="*/ 306 h 320"/>
                <a:gd name="T84" fmla="*/ 292 w 390"/>
                <a:gd name="T85" fmla="*/ 320 h 320"/>
                <a:gd name="T86" fmla="*/ 316 w 390"/>
                <a:gd name="T87" fmla="*/ 312 h 320"/>
                <a:gd name="T88" fmla="*/ 338 w 390"/>
                <a:gd name="T89" fmla="*/ 320 h 3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90"/>
                <a:gd name="T136" fmla="*/ 0 h 320"/>
                <a:gd name="T137" fmla="*/ 390 w 390"/>
                <a:gd name="T138" fmla="*/ 320 h 3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90" h="320">
                  <a:moveTo>
                    <a:pt x="344" y="320"/>
                  </a:moveTo>
                  <a:lnTo>
                    <a:pt x="356" y="306"/>
                  </a:lnTo>
                  <a:lnTo>
                    <a:pt x="362" y="290"/>
                  </a:lnTo>
                  <a:lnTo>
                    <a:pt x="368" y="282"/>
                  </a:lnTo>
                  <a:lnTo>
                    <a:pt x="372" y="276"/>
                  </a:lnTo>
                  <a:lnTo>
                    <a:pt x="386" y="268"/>
                  </a:lnTo>
                  <a:lnTo>
                    <a:pt x="390" y="252"/>
                  </a:lnTo>
                  <a:lnTo>
                    <a:pt x="390" y="238"/>
                  </a:lnTo>
                  <a:lnTo>
                    <a:pt x="386" y="222"/>
                  </a:lnTo>
                  <a:lnTo>
                    <a:pt x="380" y="208"/>
                  </a:lnTo>
                  <a:lnTo>
                    <a:pt x="380" y="192"/>
                  </a:lnTo>
                  <a:lnTo>
                    <a:pt x="386" y="178"/>
                  </a:lnTo>
                  <a:lnTo>
                    <a:pt x="372" y="178"/>
                  </a:lnTo>
                  <a:lnTo>
                    <a:pt x="362" y="178"/>
                  </a:lnTo>
                  <a:lnTo>
                    <a:pt x="356" y="164"/>
                  </a:lnTo>
                  <a:lnTo>
                    <a:pt x="344" y="170"/>
                  </a:lnTo>
                  <a:lnTo>
                    <a:pt x="332" y="164"/>
                  </a:lnTo>
                  <a:lnTo>
                    <a:pt x="320" y="156"/>
                  </a:lnTo>
                  <a:lnTo>
                    <a:pt x="310" y="148"/>
                  </a:lnTo>
                  <a:lnTo>
                    <a:pt x="298" y="134"/>
                  </a:lnTo>
                  <a:lnTo>
                    <a:pt x="292" y="118"/>
                  </a:lnTo>
                  <a:lnTo>
                    <a:pt x="298" y="104"/>
                  </a:lnTo>
                  <a:lnTo>
                    <a:pt x="304" y="90"/>
                  </a:lnTo>
                  <a:lnTo>
                    <a:pt x="298" y="74"/>
                  </a:lnTo>
                  <a:lnTo>
                    <a:pt x="292" y="58"/>
                  </a:lnTo>
                  <a:lnTo>
                    <a:pt x="292" y="46"/>
                  </a:lnTo>
                  <a:lnTo>
                    <a:pt x="292" y="38"/>
                  </a:lnTo>
                  <a:lnTo>
                    <a:pt x="280" y="38"/>
                  </a:lnTo>
                  <a:lnTo>
                    <a:pt x="268" y="30"/>
                  </a:lnTo>
                  <a:lnTo>
                    <a:pt x="256" y="30"/>
                  </a:lnTo>
                  <a:lnTo>
                    <a:pt x="246" y="30"/>
                  </a:lnTo>
                  <a:lnTo>
                    <a:pt x="232" y="22"/>
                  </a:lnTo>
                  <a:lnTo>
                    <a:pt x="222" y="14"/>
                  </a:lnTo>
                  <a:lnTo>
                    <a:pt x="210" y="8"/>
                  </a:lnTo>
                  <a:lnTo>
                    <a:pt x="198" y="8"/>
                  </a:lnTo>
                  <a:lnTo>
                    <a:pt x="186" y="0"/>
                  </a:lnTo>
                  <a:lnTo>
                    <a:pt x="174" y="14"/>
                  </a:lnTo>
                  <a:lnTo>
                    <a:pt x="164" y="8"/>
                  </a:lnTo>
                  <a:lnTo>
                    <a:pt x="152" y="14"/>
                  </a:lnTo>
                  <a:lnTo>
                    <a:pt x="144" y="30"/>
                  </a:lnTo>
                  <a:lnTo>
                    <a:pt x="140" y="46"/>
                  </a:lnTo>
                  <a:lnTo>
                    <a:pt x="128" y="52"/>
                  </a:lnTo>
                  <a:lnTo>
                    <a:pt x="116" y="52"/>
                  </a:lnTo>
                  <a:lnTo>
                    <a:pt x="106" y="46"/>
                  </a:lnTo>
                  <a:lnTo>
                    <a:pt x="98" y="58"/>
                  </a:lnTo>
                  <a:lnTo>
                    <a:pt x="92" y="74"/>
                  </a:lnTo>
                  <a:lnTo>
                    <a:pt x="86" y="90"/>
                  </a:lnTo>
                  <a:lnTo>
                    <a:pt x="82" y="82"/>
                  </a:lnTo>
                  <a:lnTo>
                    <a:pt x="70" y="82"/>
                  </a:lnTo>
                  <a:lnTo>
                    <a:pt x="62" y="90"/>
                  </a:lnTo>
                  <a:lnTo>
                    <a:pt x="46" y="82"/>
                  </a:lnTo>
                  <a:lnTo>
                    <a:pt x="34" y="82"/>
                  </a:lnTo>
                  <a:lnTo>
                    <a:pt x="22" y="82"/>
                  </a:lnTo>
                  <a:lnTo>
                    <a:pt x="12" y="82"/>
                  </a:lnTo>
                  <a:lnTo>
                    <a:pt x="0" y="96"/>
                  </a:lnTo>
                  <a:lnTo>
                    <a:pt x="0" y="106"/>
                  </a:lnTo>
                  <a:lnTo>
                    <a:pt x="24" y="104"/>
                  </a:lnTo>
                  <a:lnTo>
                    <a:pt x="38" y="98"/>
                  </a:lnTo>
                  <a:lnTo>
                    <a:pt x="48" y="100"/>
                  </a:lnTo>
                  <a:lnTo>
                    <a:pt x="62" y="100"/>
                  </a:lnTo>
                  <a:lnTo>
                    <a:pt x="70" y="104"/>
                  </a:lnTo>
                  <a:lnTo>
                    <a:pt x="70" y="112"/>
                  </a:lnTo>
                  <a:lnTo>
                    <a:pt x="70" y="126"/>
                  </a:lnTo>
                  <a:lnTo>
                    <a:pt x="76" y="142"/>
                  </a:lnTo>
                  <a:lnTo>
                    <a:pt x="76" y="156"/>
                  </a:lnTo>
                  <a:lnTo>
                    <a:pt x="76" y="170"/>
                  </a:lnTo>
                  <a:lnTo>
                    <a:pt x="76" y="186"/>
                  </a:lnTo>
                  <a:lnTo>
                    <a:pt x="82" y="202"/>
                  </a:lnTo>
                  <a:lnTo>
                    <a:pt x="92" y="222"/>
                  </a:lnTo>
                  <a:lnTo>
                    <a:pt x="106" y="238"/>
                  </a:lnTo>
                  <a:lnTo>
                    <a:pt x="116" y="246"/>
                  </a:lnTo>
                  <a:lnTo>
                    <a:pt x="128" y="252"/>
                  </a:lnTo>
                  <a:lnTo>
                    <a:pt x="140" y="260"/>
                  </a:lnTo>
                  <a:lnTo>
                    <a:pt x="158" y="260"/>
                  </a:lnTo>
                  <a:lnTo>
                    <a:pt x="168" y="260"/>
                  </a:lnTo>
                  <a:lnTo>
                    <a:pt x="180" y="260"/>
                  </a:lnTo>
                  <a:lnTo>
                    <a:pt x="192" y="260"/>
                  </a:lnTo>
                  <a:lnTo>
                    <a:pt x="204" y="268"/>
                  </a:lnTo>
                  <a:lnTo>
                    <a:pt x="216" y="276"/>
                  </a:lnTo>
                  <a:lnTo>
                    <a:pt x="232" y="282"/>
                  </a:lnTo>
                  <a:lnTo>
                    <a:pt x="246" y="282"/>
                  </a:lnTo>
                  <a:lnTo>
                    <a:pt x="256" y="290"/>
                  </a:lnTo>
                  <a:lnTo>
                    <a:pt x="268" y="306"/>
                  </a:lnTo>
                  <a:lnTo>
                    <a:pt x="280" y="312"/>
                  </a:lnTo>
                  <a:lnTo>
                    <a:pt x="292" y="320"/>
                  </a:lnTo>
                  <a:lnTo>
                    <a:pt x="304" y="320"/>
                  </a:lnTo>
                  <a:lnTo>
                    <a:pt x="316" y="312"/>
                  </a:lnTo>
                  <a:lnTo>
                    <a:pt x="328" y="312"/>
                  </a:lnTo>
                  <a:lnTo>
                    <a:pt x="338" y="320"/>
                  </a:lnTo>
                  <a:lnTo>
                    <a:pt x="344" y="32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5976" name="Group 30"/>
            <p:cNvGrpSpPr>
              <a:grpSpLocks noChangeAspect="1"/>
            </p:cNvGrpSpPr>
            <p:nvPr/>
          </p:nvGrpSpPr>
          <p:grpSpPr bwMode="auto">
            <a:xfrm>
              <a:off x="2018" y="2268"/>
              <a:ext cx="390" cy="320"/>
              <a:chOff x="2018" y="2268"/>
              <a:chExt cx="390" cy="320"/>
            </a:xfrm>
          </p:grpSpPr>
          <p:sp>
            <p:nvSpPr>
              <p:cNvPr id="35977" name="Freeform 31"/>
              <p:cNvSpPr>
                <a:spLocks noChangeAspect="1"/>
              </p:cNvSpPr>
              <p:nvPr/>
            </p:nvSpPr>
            <p:spPr bwMode="auto">
              <a:xfrm>
                <a:off x="2018" y="2268"/>
                <a:ext cx="390" cy="320"/>
              </a:xfrm>
              <a:custGeom>
                <a:avLst/>
                <a:gdLst>
                  <a:gd name="T0" fmla="*/ 356 w 390"/>
                  <a:gd name="T1" fmla="*/ 306 h 320"/>
                  <a:gd name="T2" fmla="*/ 368 w 390"/>
                  <a:gd name="T3" fmla="*/ 282 h 320"/>
                  <a:gd name="T4" fmla="*/ 386 w 390"/>
                  <a:gd name="T5" fmla="*/ 268 h 320"/>
                  <a:gd name="T6" fmla="*/ 390 w 390"/>
                  <a:gd name="T7" fmla="*/ 238 h 320"/>
                  <a:gd name="T8" fmla="*/ 380 w 390"/>
                  <a:gd name="T9" fmla="*/ 208 h 320"/>
                  <a:gd name="T10" fmla="*/ 386 w 390"/>
                  <a:gd name="T11" fmla="*/ 178 h 320"/>
                  <a:gd name="T12" fmla="*/ 362 w 390"/>
                  <a:gd name="T13" fmla="*/ 178 h 320"/>
                  <a:gd name="T14" fmla="*/ 344 w 390"/>
                  <a:gd name="T15" fmla="*/ 170 h 320"/>
                  <a:gd name="T16" fmla="*/ 320 w 390"/>
                  <a:gd name="T17" fmla="*/ 156 h 320"/>
                  <a:gd name="T18" fmla="*/ 298 w 390"/>
                  <a:gd name="T19" fmla="*/ 134 h 320"/>
                  <a:gd name="T20" fmla="*/ 298 w 390"/>
                  <a:gd name="T21" fmla="*/ 104 h 320"/>
                  <a:gd name="T22" fmla="*/ 298 w 390"/>
                  <a:gd name="T23" fmla="*/ 74 h 320"/>
                  <a:gd name="T24" fmla="*/ 292 w 390"/>
                  <a:gd name="T25" fmla="*/ 46 h 320"/>
                  <a:gd name="T26" fmla="*/ 280 w 390"/>
                  <a:gd name="T27" fmla="*/ 38 h 320"/>
                  <a:gd name="T28" fmla="*/ 256 w 390"/>
                  <a:gd name="T29" fmla="*/ 30 h 320"/>
                  <a:gd name="T30" fmla="*/ 232 w 390"/>
                  <a:gd name="T31" fmla="*/ 22 h 320"/>
                  <a:gd name="T32" fmla="*/ 210 w 390"/>
                  <a:gd name="T33" fmla="*/ 8 h 320"/>
                  <a:gd name="T34" fmla="*/ 186 w 390"/>
                  <a:gd name="T35" fmla="*/ 0 h 320"/>
                  <a:gd name="T36" fmla="*/ 164 w 390"/>
                  <a:gd name="T37" fmla="*/ 8 h 320"/>
                  <a:gd name="T38" fmla="*/ 144 w 390"/>
                  <a:gd name="T39" fmla="*/ 30 h 320"/>
                  <a:gd name="T40" fmla="*/ 128 w 390"/>
                  <a:gd name="T41" fmla="*/ 52 h 320"/>
                  <a:gd name="T42" fmla="*/ 106 w 390"/>
                  <a:gd name="T43" fmla="*/ 46 h 320"/>
                  <a:gd name="T44" fmla="*/ 92 w 390"/>
                  <a:gd name="T45" fmla="*/ 74 h 320"/>
                  <a:gd name="T46" fmla="*/ 82 w 390"/>
                  <a:gd name="T47" fmla="*/ 82 h 320"/>
                  <a:gd name="T48" fmla="*/ 62 w 390"/>
                  <a:gd name="T49" fmla="*/ 90 h 320"/>
                  <a:gd name="T50" fmla="*/ 34 w 390"/>
                  <a:gd name="T51" fmla="*/ 82 h 320"/>
                  <a:gd name="T52" fmla="*/ 12 w 390"/>
                  <a:gd name="T53" fmla="*/ 82 h 320"/>
                  <a:gd name="T54" fmla="*/ 0 w 390"/>
                  <a:gd name="T55" fmla="*/ 106 h 320"/>
                  <a:gd name="T56" fmla="*/ 24 w 390"/>
                  <a:gd name="T57" fmla="*/ 104 h 320"/>
                  <a:gd name="T58" fmla="*/ 48 w 390"/>
                  <a:gd name="T59" fmla="*/ 100 h 320"/>
                  <a:gd name="T60" fmla="*/ 70 w 390"/>
                  <a:gd name="T61" fmla="*/ 104 h 320"/>
                  <a:gd name="T62" fmla="*/ 70 w 390"/>
                  <a:gd name="T63" fmla="*/ 126 h 320"/>
                  <a:gd name="T64" fmla="*/ 76 w 390"/>
                  <a:gd name="T65" fmla="*/ 156 h 320"/>
                  <a:gd name="T66" fmla="*/ 76 w 390"/>
                  <a:gd name="T67" fmla="*/ 186 h 320"/>
                  <a:gd name="T68" fmla="*/ 92 w 390"/>
                  <a:gd name="T69" fmla="*/ 222 h 320"/>
                  <a:gd name="T70" fmla="*/ 116 w 390"/>
                  <a:gd name="T71" fmla="*/ 246 h 320"/>
                  <a:gd name="T72" fmla="*/ 140 w 390"/>
                  <a:gd name="T73" fmla="*/ 260 h 320"/>
                  <a:gd name="T74" fmla="*/ 168 w 390"/>
                  <a:gd name="T75" fmla="*/ 260 h 320"/>
                  <a:gd name="T76" fmla="*/ 192 w 390"/>
                  <a:gd name="T77" fmla="*/ 260 h 320"/>
                  <a:gd name="T78" fmla="*/ 216 w 390"/>
                  <a:gd name="T79" fmla="*/ 276 h 320"/>
                  <a:gd name="T80" fmla="*/ 246 w 390"/>
                  <a:gd name="T81" fmla="*/ 282 h 320"/>
                  <a:gd name="T82" fmla="*/ 268 w 390"/>
                  <a:gd name="T83" fmla="*/ 306 h 320"/>
                  <a:gd name="T84" fmla="*/ 292 w 390"/>
                  <a:gd name="T85" fmla="*/ 320 h 320"/>
                  <a:gd name="T86" fmla="*/ 316 w 390"/>
                  <a:gd name="T87" fmla="*/ 312 h 320"/>
                  <a:gd name="T88" fmla="*/ 338 w 390"/>
                  <a:gd name="T89" fmla="*/ 320 h 32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90"/>
                  <a:gd name="T136" fmla="*/ 0 h 320"/>
                  <a:gd name="T137" fmla="*/ 390 w 390"/>
                  <a:gd name="T138" fmla="*/ 320 h 32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90" h="320">
                    <a:moveTo>
                      <a:pt x="344" y="320"/>
                    </a:moveTo>
                    <a:lnTo>
                      <a:pt x="356" y="306"/>
                    </a:lnTo>
                    <a:lnTo>
                      <a:pt x="362" y="290"/>
                    </a:lnTo>
                    <a:lnTo>
                      <a:pt x="368" y="282"/>
                    </a:lnTo>
                    <a:lnTo>
                      <a:pt x="372" y="276"/>
                    </a:lnTo>
                    <a:lnTo>
                      <a:pt x="386" y="268"/>
                    </a:lnTo>
                    <a:lnTo>
                      <a:pt x="390" y="252"/>
                    </a:lnTo>
                    <a:lnTo>
                      <a:pt x="390" y="238"/>
                    </a:lnTo>
                    <a:lnTo>
                      <a:pt x="386" y="222"/>
                    </a:lnTo>
                    <a:lnTo>
                      <a:pt x="380" y="208"/>
                    </a:lnTo>
                    <a:lnTo>
                      <a:pt x="380" y="192"/>
                    </a:lnTo>
                    <a:lnTo>
                      <a:pt x="386" y="178"/>
                    </a:lnTo>
                    <a:lnTo>
                      <a:pt x="372" y="178"/>
                    </a:lnTo>
                    <a:lnTo>
                      <a:pt x="362" y="178"/>
                    </a:lnTo>
                    <a:lnTo>
                      <a:pt x="356" y="164"/>
                    </a:lnTo>
                    <a:lnTo>
                      <a:pt x="344" y="170"/>
                    </a:lnTo>
                    <a:lnTo>
                      <a:pt x="332" y="164"/>
                    </a:lnTo>
                    <a:lnTo>
                      <a:pt x="320" y="156"/>
                    </a:lnTo>
                    <a:lnTo>
                      <a:pt x="310" y="148"/>
                    </a:lnTo>
                    <a:lnTo>
                      <a:pt x="298" y="134"/>
                    </a:lnTo>
                    <a:lnTo>
                      <a:pt x="292" y="118"/>
                    </a:lnTo>
                    <a:lnTo>
                      <a:pt x="298" y="104"/>
                    </a:lnTo>
                    <a:lnTo>
                      <a:pt x="304" y="90"/>
                    </a:lnTo>
                    <a:lnTo>
                      <a:pt x="298" y="74"/>
                    </a:lnTo>
                    <a:lnTo>
                      <a:pt x="292" y="58"/>
                    </a:lnTo>
                    <a:lnTo>
                      <a:pt x="292" y="46"/>
                    </a:lnTo>
                    <a:lnTo>
                      <a:pt x="292" y="38"/>
                    </a:lnTo>
                    <a:lnTo>
                      <a:pt x="280" y="38"/>
                    </a:lnTo>
                    <a:lnTo>
                      <a:pt x="268" y="30"/>
                    </a:lnTo>
                    <a:lnTo>
                      <a:pt x="256" y="30"/>
                    </a:lnTo>
                    <a:lnTo>
                      <a:pt x="246" y="30"/>
                    </a:lnTo>
                    <a:lnTo>
                      <a:pt x="232" y="22"/>
                    </a:lnTo>
                    <a:lnTo>
                      <a:pt x="222" y="14"/>
                    </a:lnTo>
                    <a:lnTo>
                      <a:pt x="210" y="8"/>
                    </a:lnTo>
                    <a:lnTo>
                      <a:pt x="198" y="8"/>
                    </a:lnTo>
                    <a:lnTo>
                      <a:pt x="186" y="0"/>
                    </a:lnTo>
                    <a:lnTo>
                      <a:pt x="174" y="14"/>
                    </a:lnTo>
                    <a:lnTo>
                      <a:pt x="164" y="8"/>
                    </a:lnTo>
                    <a:lnTo>
                      <a:pt x="152" y="14"/>
                    </a:lnTo>
                    <a:lnTo>
                      <a:pt x="144" y="30"/>
                    </a:lnTo>
                    <a:lnTo>
                      <a:pt x="140" y="46"/>
                    </a:lnTo>
                    <a:lnTo>
                      <a:pt x="128" y="52"/>
                    </a:lnTo>
                    <a:lnTo>
                      <a:pt x="116" y="52"/>
                    </a:lnTo>
                    <a:lnTo>
                      <a:pt x="106" y="46"/>
                    </a:lnTo>
                    <a:lnTo>
                      <a:pt x="98" y="58"/>
                    </a:lnTo>
                    <a:lnTo>
                      <a:pt x="92" y="74"/>
                    </a:lnTo>
                    <a:lnTo>
                      <a:pt x="86" y="90"/>
                    </a:lnTo>
                    <a:lnTo>
                      <a:pt x="82" y="82"/>
                    </a:lnTo>
                    <a:lnTo>
                      <a:pt x="70" y="82"/>
                    </a:lnTo>
                    <a:lnTo>
                      <a:pt x="62" y="90"/>
                    </a:lnTo>
                    <a:lnTo>
                      <a:pt x="46" y="82"/>
                    </a:lnTo>
                    <a:lnTo>
                      <a:pt x="34" y="82"/>
                    </a:lnTo>
                    <a:lnTo>
                      <a:pt x="22" y="82"/>
                    </a:lnTo>
                    <a:lnTo>
                      <a:pt x="12" y="82"/>
                    </a:lnTo>
                    <a:lnTo>
                      <a:pt x="0" y="96"/>
                    </a:lnTo>
                    <a:lnTo>
                      <a:pt x="0" y="106"/>
                    </a:lnTo>
                    <a:lnTo>
                      <a:pt x="24" y="104"/>
                    </a:lnTo>
                    <a:lnTo>
                      <a:pt x="38" y="98"/>
                    </a:lnTo>
                    <a:lnTo>
                      <a:pt x="48" y="100"/>
                    </a:lnTo>
                    <a:lnTo>
                      <a:pt x="62" y="100"/>
                    </a:lnTo>
                    <a:lnTo>
                      <a:pt x="70" y="104"/>
                    </a:lnTo>
                    <a:lnTo>
                      <a:pt x="70" y="112"/>
                    </a:lnTo>
                    <a:lnTo>
                      <a:pt x="70" y="126"/>
                    </a:lnTo>
                    <a:lnTo>
                      <a:pt x="76" y="142"/>
                    </a:lnTo>
                    <a:lnTo>
                      <a:pt x="76" y="156"/>
                    </a:lnTo>
                    <a:lnTo>
                      <a:pt x="76" y="170"/>
                    </a:lnTo>
                    <a:lnTo>
                      <a:pt x="76" y="186"/>
                    </a:lnTo>
                    <a:lnTo>
                      <a:pt x="82" y="202"/>
                    </a:lnTo>
                    <a:lnTo>
                      <a:pt x="92" y="222"/>
                    </a:lnTo>
                    <a:lnTo>
                      <a:pt x="106" y="238"/>
                    </a:lnTo>
                    <a:lnTo>
                      <a:pt x="116" y="246"/>
                    </a:lnTo>
                    <a:lnTo>
                      <a:pt x="128" y="252"/>
                    </a:lnTo>
                    <a:lnTo>
                      <a:pt x="140" y="260"/>
                    </a:lnTo>
                    <a:lnTo>
                      <a:pt x="158" y="260"/>
                    </a:lnTo>
                    <a:lnTo>
                      <a:pt x="168" y="260"/>
                    </a:lnTo>
                    <a:lnTo>
                      <a:pt x="180" y="260"/>
                    </a:lnTo>
                    <a:lnTo>
                      <a:pt x="192" y="260"/>
                    </a:lnTo>
                    <a:lnTo>
                      <a:pt x="204" y="268"/>
                    </a:lnTo>
                    <a:lnTo>
                      <a:pt x="216" y="276"/>
                    </a:lnTo>
                    <a:lnTo>
                      <a:pt x="232" y="282"/>
                    </a:lnTo>
                    <a:lnTo>
                      <a:pt x="246" y="282"/>
                    </a:lnTo>
                    <a:lnTo>
                      <a:pt x="256" y="290"/>
                    </a:lnTo>
                    <a:lnTo>
                      <a:pt x="268" y="306"/>
                    </a:lnTo>
                    <a:lnTo>
                      <a:pt x="280" y="312"/>
                    </a:lnTo>
                    <a:lnTo>
                      <a:pt x="292" y="320"/>
                    </a:lnTo>
                    <a:lnTo>
                      <a:pt x="304" y="320"/>
                    </a:lnTo>
                    <a:lnTo>
                      <a:pt x="316" y="312"/>
                    </a:lnTo>
                    <a:lnTo>
                      <a:pt x="328" y="312"/>
                    </a:lnTo>
                    <a:lnTo>
                      <a:pt x="338" y="320"/>
                    </a:lnTo>
                    <a:lnTo>
                      <a:pt x="344" y="3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78" name="Freeform 32"/>
              <p:cNvSpPr>
                <a:spLocks noChangeAspect="1"/>
              </p:cNvSpPr>
              <p:nvPr/>
            </p:nvSpPr>
            <p:spPr bwMode="auto">
              <a:xfrm>
                <a:off x="2018" y="2268"/>
                <a:ext cx="390" cy="320"/>
              </a:xfrm>
              <a:custGeom>
                <a:avLst/>
                <a:gdLst>
                  <a:gd name="T0" fmla="*/ 356 w 390"/>
                  <a:gd name="T1" fmla="*/ 306 h 320"/>
                  <a:gd name="T2" fmla="*/ 368 w 390"/>
                  <a:gd name="T3" fmla="*/ 282 h 320"/>
                  <a:gd name="T4" fmla="*/ 386 w 390"/>
                  <a:gd name="T5" fmla="*/ 268 h 320"/>
                  <a:gd name="T6" fmla="*/ 390 w 390"/>
                  <a:gd name="T7" fmla="*/ 238 h 320"/>
                  <a:gd name="T8" fmla="*/ 380 w 390"/>
                  <a:gd name="T9" fmla="*/ 208 h 320"/>
                  <a:gd name="T10" fmla="*/ 386 w 390"/>
                  <a:gd name="T11" fmla="*/ 178 h 320"/>
                  <a:gd name="T12" fmla="*/ 362 w 390"/>
                  <a:gd name="T13" fmla="*/ 178 h 320"/>
                  <a:gd name="T14" fmla="*/ 344 w 390"/>
                  <a:gd name="T15" fmla="*/ 170 h 320"/>
                  <a:gd name="T16" fmla="*/ 320 w 390"/>
                  <a:gd name="T17" fmla="*/ 156 h 320"/>
                  <a:gd name="T18" fmla="*/ 298 w 390"/>
                  <a:gd name="T19" fmla="*/ 134 h 320"/>
                  <a:gd name="T20" fmla="*/ 298 w 390"/>
                  <a:gd name="T21" fmla="*/ 104 h 320"/>
                  <a:gd name="T22" fmla="*/ 298 w 390"/>
                  <a:gd name="T23" fmla="*/ 74 h 320"/>
                  <a:gd name="T24" fmla="*/ 292 w 390"/>
                  <a:gd name="T25" fmla="*/ 46 h 320"/>
                  <a:gd name="T26" fmla="*/ 280 w 390"/>
                  <a:gd name="T27" fmla="*/ 38 h 320"/>
                  <a:gd name="T28" fmla="*/ 256 w 390"/>
                  <a:gd name="T29" fmla="*/ 30 h 320"/>
                  <a:gd name="T30" fmla="*/ 232 w 390"/>
                  <a:gd name="T31" fmla="*/ 22 h 320"/>
                  <a:gd name="T32" fmla="*/ 210 w 390"/>
                  <a:gd name="T33" fmla="*/ 8 h 320"/>
                  <a:gd name="T34" fmla="*/ 186 w 390"/>
                  <a:gd name="T35" fmla="*/ 0 h 320"/>
                  <a:gd name="T36" fmla="*/ 164 w 390"/>
                  <a:gd name="T37" fmla="*/ 8 h 320"/>
                  <a:gd name="T38" fmla="*/ 144 w 390"/>
                  <a:gd name="T39" fmla="*/ 30 h 320"/>
                  <a:gd name="T40" fmla="*/ 128 w 390"/>
                  <a:gd name="T41" fmla="*/ 52 h 320"/>
                  <a:gd name="T42" fmla="*/ 106 w 390"/>
                  <a:gd name="T43" fmla="*/ 46 h 320"/>
                  <a:gd name="T44" fmla="*/ 92 w 390"/>
                  <a:gd name="T45" fmla="*/ 74 h 320"/>
                  <a:gd name="T46" fmla="*/ 82 w 390"/>
                  <a:gd name="T47" fmla="*/ 82 h 320"/>
                  <a:gd name="T48" fmla="*/ 62 w 390"/>
                  <a:gd name="T49" fmla="*/ 90 h 320"/>
                  <a:gd name="T50" fmla="*/ 34 w 390"/>
                  <a:gd name="T51" fmla="*/ 82 h 320"/>
                  <a:gd name="T52" fmla="*/ 12 w 390"/>
                  <a:gd name="T53" fmla="*/ 82 h 320"/>
                  <a:gd name="T54" fmla="*/ 0 w 390"/>
                  <a:gd name="T55" fmla="*/ 106 h 320"/>
                  <a:gd name="T56" fmla="*/ 24 w 390"/>
                  <a:gd name="T57" fmla="*/ 104 h 320"/>
                  <a:gd name="T58" fmla="*/ 48 w 390"/>
                  <a:gd name="T59" fmla="*/ 100 h 320"/>
                  <a:gd name="T60" fmla="*/ 70 w 390"/>
                  <a:gd name="T61" fmla="*/ 104 h 320"/>
                  <a:gd name="T62" fmla="*/ 70 w 390"/>
                  <a:gd name="T63" fmla="*/ 126 h 320"/>
                  <a:gd name="T64" fmla="*/ 76 w 390"/>
                  <a:gd name="T65" fmla="*/ 156 h 320"/>
                  <a:gd name="T66" fmla="*/ 76 w 390"/>
                  <a:gd name="T67" fmla="*/ 186 h 320"/>
                  <a:gd name="T68" fmla="*/ 92 w 390"/>
                  <a:gd name="T69" fmla="*/ 222 h 320"/>
                  <a:gd name="T70" fmla="*/ 116 w 390"/>
                  <a:gd name="T71" fmla="*/ 246 h 320"/>
                  <a:gd name="T72" fmla="*/ 140 w 390"/>
                  <a:gd name="T73" fmla="*/ 260 h 320"/>
                  <a:gd name="T74" fmla="*/ 168 w 390"/>
                  <a:gd name="T75" fmla="*/ 260 h 320"/>
                  <a:gd name="T76" fmla="*/ 192 w 390"/>
                  <a:gd name="T77" fmla="*/ 260 h 320"/>
                  <a:gd name="T78" fmla="*/ 216 w 390"/>
                  <a:gd name="T79" fmla="*/ 276 h 320"/>
                  <a:gd name="T80" fmla="*/ 246 w 390"/>
                  <a:gd name="T81" fmla="*/ 282 h 320"/>
                  <a:gd name="T82" fmla="*/ 268 w 390"/>
                  <a:gd name="T83" fmla="*/ 306 h 320"/>
                  <a:gd name="T84" fmla="*/ 292 w 390"/>
                  <a:gd name="T85" fmla="*/ 320 h 320"/>
                  <a:gd name="T86" fmla="*/ 316 w 390"/>
                  <a:gd name="T87" fmla="*/ 312 h 320"/>
                  <a:gd name="T88" fmla="*/ 338 w 390"/>
                  <a:gd name="T89" fmla="*/ 320 h 32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90"/>
                  <a:gd name="T136" fmla="*/ 0 h 320"/>
                  <a:gd name="T137" fmla="*/ 390 w 390"/>
                  <a:gd name="T138" fmla="*/ 320 h 32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90" h="320">
                    <a:moveTo>
                      <a:pt x="344" y="320"/>
                    </a:moveTo>
                    <a:lnTo>
                      <a:pt x="356" y="306"/>
                    </a:lnTo>
                    <a:lnTo>
                      <a:pt x="362" y="290"/>
                    </a:lnTo>
                    <a:lnTo>
                      <a:pt x="368" y="282"/>
                    </a:lnTo>
                    <a:lnTo>
                      <a:pt x="372" y="276"/>
                    </a:lnTo>
                    <a:lnTo>
                      <a:pt x="386" y="268"/>
                    </a:lnTo>
                    <a:lnTo>
                      <a:pt x="390" y="252"/>
                    </a:lnTo>
                    <a:lnTo>
                      <a:pt x="390" y="238"/>
                    </a:lnTo>
                    <a:lnTo>
                      <a:pt x="386" y="222"/>
                    </a:lnTo>
                    <a:lnTo>
                      <a:pt x="380" y="208"/>
                    </a:lnTo>
                    <a:lnTo>
                      <a:pt x="380" y="192"/>
                    </a:lnTo>
                    <a:lnTo>
                      <a:pt x="386" y="178"/>
                    </a:lnTo>
                    <a:lnTo>
                      <a:pt x="372" y="178"/>
                    </a:lnTo>
                    <a:lnTo>
                      <a:pt x="362" y="178"/>
                    </a:lnTo>
                    <a:lnTo>
                      <a:pt x="356" y="164"/>
                    </a:lnTo>
                    <a:lnTo>
                      <a:pt x="344" y="170"/>
                    </a:lnTo>
                    <a:lnTo>
                      <a:pt x="332" y="164"/>
                    </a:lnTo>
                    <a:lnTo>
                      <a:pt x="320" y="156"/>
                    </a:lnTo>
                    <a:lnTo>
                      <a:pt x="310" y="148"/>
                    </a:lnTo>
                    <a:lnTo>
                      <a:pt x="298" y="134"/>
                    </a:lnTo>
                    <a:lnTo>
                      <a:pt x="292" y="118"/>
                    </a:lnTo>
                    <a:lnTo>
                      <a:pt x="298" y="104"/>
                    </a:lnTo>
                    <a:lnTo>
                      <a:pt x="304" y="90"/>
                    </a:lnTo>
                    <a:lnTo>
                      <a:pt x="298" y="74"/>
                    </a:lnTo>
                    <a:lnTo>
                      <a:pt x="292" y="58"/>
                    </a:lnTo>
                    <a:lnTo>
                      <a:pt x="292" y="46"/>
                    </a:lnTo>
                    <a:lnTo>
                      <a:pt x="292" y="38"/>
                    </a:lnTo>
                    <a:lnTo>
                      <a:pt x="280" y="38"/>
                    </a:lnTo>
                    <a:lnTo>
                      <a:pt x="268" y="30"/>
                    </a:lnTo>
                    <a:lnTo>
                      <a:pt x="256" y="30"/>
                    </a:lnTo>
                    <a:lnTo>
                      <a:pt x="246" y="30"/>
                    </a:lnTo>
                    <a:lnTo>
                      <a:pt x="232" y="22"/>
                    </a:lnTo>
                    <a:lnTo>
                      <a:pt x="222" y="14"/>
                    </a:lnTo>
                    <a:lnTo>
                      <a:pt x="210" y="8"/>
                    </a:lnTo>
                    <a:lnTo>
                      <a:pt x="198" y="8"/>
                    </a:lnTo>
                    <a:lnTo>
                      <a:pt x="186" y="0"/>
                    </a:lnTo>
                    <a:lnTo>
                      <a:pt x="174" y="14"/>
                    </a:lnTo>
                    <a:lnTo>
                      <a:pt x="164" y="8"/>
                    </a:lnTo>
                    <a:lnTo>
                      <a:pt x="152" y="14"/>
                    </a:lnTo>
                    <a:lnTo>
                      <a:pt x="144" y="30"/>
                    </a:lnTo>
                    <a:lnTo>
                      <a:pt x="140" y="46"/>
                    </a:lnTo>
                    <a:lnTo>
                      <a:pt x="128" y="52"/>
                    </a:lnTo>
                    <a:lnTo>
                      <a:pt x="116" y="52"/>
                    </a:lnTo>
                    <a:lnTo>
                      <a:pt x="106" y="46"/>
                    </a:lnTo>
                    <a:lnTo>
                      <a:pt x="98" y="58"/>
                    </a:lnTo>
                    <a:lnTo>
                      <a:pt x="92" y="74"/>
                    </a:lnTo>
                    <a:lnTo>
                      <a:pt x="86" y="90"/>
                    </a:lnTo>
                    <a:lnTo>
                      <a:pt x="82" y="82"/>
                    </a:lnTo>
                    <a:lnTo>
                      <a:pt x="70" y="82"/>
                    </a:lnTo>
                    <a:lnTo>
                      <a:pt x="62" y="90"/>
                    </a:lnTo>
                    <a:lnTo>
                      <a:pt x="46" y="82"/>
                    </a:lnTo>
                    <a:lnTo>
                      <a:pt x="34" y="82"/>
                    </a:lnTo>
                    <a:lnTo>
                      <a:pt x="22" y="82"/>
                    </a:lnTo>
                    <a:lnTo>
                      <a:pt x="12" y="82"/>
                    </a:lnTo>
                    <a:lnTo>
                      <a:pt x="0" y="96"/>
                    </a:lnTo>
                    <a:lnTo>
                      <a:pt x="0" y="106"/>
                    </a:lnTo>
                    <a:lnTo>
                      <a:pt x="24" y="104"/>
                    </a:lnTo>
                    <a:lnTo>
                      <a:pt x="38" y="98"/>
                    </a:lnTo>
                    <a:lnTo>
                      <a:pt x="48" y="100"/>
                    </a:lnTo>
                    <a:lnTo>
                      <a:pt x="62" y="100"/>
                    </a:lnTo>
                    <a:lnTo>
                      <a:pt x="70" y="104"/>
                    </a:lnTo>
                    <a:lnTo>
                      <a:pt x="70" y="112"/>
                    </a:lnTo>
                    <a:lnTo>
                      <a:pt x="70" y="126"/>
                    </a:lnTo>
                    <a:lnTo>
                      <a:pt x="76" y="142"/>
                    </a:lnTo>
                    <a:lnTo>
                      <a:pt x="76" y="156"/>
                    </a:lnTo>
                    <a:lnTo>
                      <a:pt x="76" y="170"/>
                    </a:lnTo>
                    <a:lnTo>
                      <a:pt x="76" y="186"/>
                    </a:lnTo>
                    <a:lnTo>
                      <a:pt x="82" y="202"/>
                    </a:lnTo>
                    <a:lnTo>
                      <a:pt x="92" y="222"/>
                    </a:lnTo>
                    <a:lnTo>
                      <a:pt x="106" y="238"/>
                    </a:lnTo>
                    <a:lnTo>
                      <a:pt x="116" y="246"/>
                    </a:lnTo>
                    <a:lnTo>
                      <a:pt x="128" y="252"/>
                    </a:lnTo>
                    <a:lnTo>
                      <a:pt x="140" y="260"/>
                    </a:lnTo>
                    <a:lnTo>
                      <a:pt x="158" y="260"/>
                    </a:lnTo>
                    <a:lnTo>
                      <a:pt x="168" y="260"/>
                    </a:lnTo>
                    <a:lnTo>
                      <a:pt x="180" y="260"/>
                    </a:lnTo>
                    <a:lnTo>
                      <a:pt x="192" y="260"/>
                    </a:lnTo>
                    <a:lnTo>
                      <a:pt x="204" y="268"/>
                    </a:lnTo>
                    <a:lnTo>
                      <a:pt x="216" y="276"/>
                    </a:lnTo>
                    <a:lnTo>
                      <a:pt x="232" y="282"/>
                    </a:lnTo>
                    <a:lnTo>
                      <a:pt x="246" y="282"/>
                    </a:lnTo>
                    <a:lnTo>
                      <a:pt x="256" y="290"/>
                    </a:lnTo>
                    <a:lnTo>
                      <a:pt x="268" y="306"/>
                    </a:lnTo>
                    <a:lnTo>
                      <a:pt x="280" y="312"/>
                    </a:lnTo>
                    <a:lnTo>
                      <a:pt x="292" y="320"/>
                    </a:lnTo>
                    <a:lnTo>
                      <a:pt x="304" y="320"/>
                    </a:lnTo>
                    <a:lnTo>
                      <a:pt x="316" y="312"/>
                    </a:lnTo>
                    <a:lnTo>
                      <a:pt x="328" y="312"/>
                    </a:lnTo>
                    <a:lnTo>
                      <a:pt x="338" y="320"/>
                    </a:lnTo>
                    <a:lnTo>
                      <a:pt x="344" y="320"/>
                    </a:ln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35850" name="Group 166"/>
          <p:cNvGrpSpPr>
            <a:grpSpLocks noChangeAspect="1"/>
          </p:cNvGrpSpPr>
          <p:nvPr/>
        </p:nvGrpSpPr>
        <p:grpSpPr bwMode="auto">
          <a:xfrm>
            <a:off x="2446339" y="3302000"/>
            <a:ext cx="782637" cy="439738"/>
            <a:chOff x="1586" y="2200"/>
            <a:chExt cx="448" cy="252"/>
          </a:xfrm>
        </p:grpSpPr>
        <p:sp>
          <p:nvSpPr>
            <p:cNvPr id="35967" name="Freeform 167"/>
            <p:cNvSpPr>
              <a:spLocks noChangeAspect="1"/>
            </p:cNvSpPr>
            <p:nvPr/>
          </p:nvSpPr>
          <p:spPr bwMode="auto">
            <a:xfrm>
              <a:off x="1586" y="2200"/>
              <a:ext cx="438" cy="242"/>
            </a:xfrm>
            <a:custGeom>
              <a:avLst/>
              <a:gdLst>
                <a:gd name="T0" fmla="*/ 34 w 438"/>
                <a:gd name="T1" fmla="*/ 0 h 242"/>
                <a:gd name="T2" fmla="*/ 210 w 438"/>
                <a:gd name="T3" fmla="*/ 52 h 242"/>
                <a:gd name="T4" fmla="*/ 304 w 438"/>
                <a:gd name="T5" fmla="*/ 106 h 242"/>
                <a:gd name="T6" fmla="*/ 438 w 438"/>
                <a:gd name="T7" fmla="*/ 140 h 242"/>
                <a:gd name="T8" fmla="*/ 438 w 438"/>
                <a:gd name="T9" fmla="*/ 146 h 242"/>
                <a:gd name="T10" fmla="*/ 430 w 438"/>
                <a:gd name="T11" fmla="*/ 156 h 242"/>
                <a:gd name="T12" fmla="*/ 430 w 438"/>
                <a:gd name="T13" fmla="*/ 168 h 242"/>
                <a:gd name="T14" fmla="*/ 418 w 438"/>
                <a:gd name="T15" fmla="*/ 190 h 242"/>
                <a:gd name="T16" fmla="*/ 392 w 438"/>
                <a:gd name="T17" fmla="*/ 206 h 242"/>
                <a:gd name="T18" fmla="*/ 380 w 438"/>
                <a:gd name="T19" fmla="*/ 196 h 242"/>
                <a:gd name="T20" fmla="*/ 374 w 438"/>
                <a:gd name="T21" fmla="*/ 212 h 242"/>
                <a:gd name="T22" fmla="*/ 364 w 438"/>
                <a:gd name="T23" fmla="*/ 218 h 242"/>
                <a:gd name="T24" fmla="*/ 348 w 438"/>
                <a:gd name="T25" fmla="*/ 218 h 242"/>
                <a:gd name="T26" fmla="*/ 332 w 438"/>
                <a:gd name="T27" fmla="*/ 228 h 242"/>
                <a:gd name="T28" fmla="*/ 322 w 438"/>
                <a:gd name="T29" fmla="*/ 242 h 242"/>
                <a:gd name="T30" fmla="*/ 302 w 438"/>
                <a:gd name="T31" fmla="*/ 242 h 242"/>
                <a:gd name="T32" fmla="*/ 286 w 438"/>
                <a:gd name="T33" fmla="*/ 234 h 242"/>
                <a:gd name="T34" fmla="*/ 254 w 438"/>
                <a:gd name="T35" fmla="*/ 232 h 242"/>
                <a:gd name="T36" fmla="*/ 240 w 438"/>
                <a:gd name="T37" fmla="*/ 240 h 242"/>
                <a:gd name="T38" fmla="*/ 238 w 438"/>
                <a:gd name="T39" fmla="*/ 240 h 242"/>
                <a:gd name="T40" fmla="*/ 204 w 438"/>
                <a:gd name="T41" fmla="*/ 242 h 242"/>
                <a:gd name="T42" fmla="*/ 204 w 438"/>
                <a:gd name="T43" fmla="*/ 216 h 242"/>
                <a:gd name="T44" fmla="*/ 198 w 438"/>
                <a:gd name="T45" fmla="*/ 196 h 242"/>
                <a:gd name="T46" fmla="*/ 198 w 438"/>
                <a:gd name="T47" fmla="*/ 180 h 242"/>
                <a:gd name="T48" fmla="*/ 206 w 438"/>
                <a:gd name="T49" fmla="*/ 168 h 242"/>
                <a:gd name="T50" fmla="*/ 192 w 438"/>
                <a:gd name="T51" fmla="*/ 158 h 242"/>
                <a:gd name="T52" fmla="*/ 192 w 438"/>
                <a:gd name="T53" fmla="*/ 160 h 242"/>
                <a:gd name="T54" fmla="*/ 144 w 438"/>
                <a:gd name="T55" fmla="*/ 190 h 242"/>
                <a:gd name="T56" fmla="*/ 122 w 438"/>
                <a:gd name="T57" fmla="*/ 190 h 242"/>
                <a:gd name="T58" fmla="*/ 88 w 438"/>
                <a:gd name="T59" fmla="*/ 168 h 242"/>
                <a:gd name="T60" fmla="*/ 64 w 438"/>
                <a:gd name="T61" fmla="*/ 168 h 242"/>
                <a:gd name="T62" fmla="*/ 52 w 438"/>
                <a:gd name="T63" fmla="*/ 160 h 242"/>
                <a:gd name="T64" fmla="*/ 58 w 438"/>
                <a:gd name="T65" fmla="*/ 146 h 242"/>
                <a:gd name="T66" fmla="*/ 42 w 438"/>
                <a:gd name="T67" fmla="*/ 106 h 242"/>
                <a:gd name="T68" fmla="*/ 32 w 438"/>
                <a:gd name="T69" fmla="*/ 106 h 242"/>
                <a:gd name="T70" fmla="*/ 24 w 438"/>
                <a:gd name="T71" fmla="*/ 98 h 242"/>
                <a:gd name="T72" fmla="*/ 22 w 438"/>
                <a:gd name="T73" fmla="*/ 86 h 242"/>
                <a:gd name="T74" fmla="*/ 2 w 438"/>
                <a:gd name="T75" fmla="*/ 60 h 242"/>
                <a:gd name="T76" fmla="*/ 0 w 438"/>
                <a:gd name="T77" fmla="*/ 56 h 242"/>
                <a:gd name="T78" fmla="*/ 0 w 438"/>
                <a:gd name="T79" fmla="*/ 40 h 242"/>
                <a:gd name="T80" fmla="*/ 10 w 438"/>
                <a:gd name="T81" fmla="*/ 16 h 242"/>
                <a:gd name="T82" fmla="*/ 22 w 438"/>
                <a:gd name="T83" fmla="*/ 0 h 242"/>
                <a:gd name="T84" fmla="*/ 22 w 438"/>
                <a:gd name="T85" fmla="*/ 0 h 242"/>
                <a:gd name="T86" fmla="*/ 34 w 438"/>
                <a:gd name="T87" fmla="*/ 0 h 2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38"/>
                <a:gd name="T133" fmla="*/ 0 h 242"/>
                <a:gd name="T134" fmla="*/ 438 w 438"/>
                <a:gd name="T135" fmla="*/ 242 h 2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38" h="242">
                  <a:moveTo>
                    <a:pt x="34" y="0"/>
                  </a:moveTo>
                  <a:lnTo>
                    <a:pt x="210" y="52"/>
                  </a:lnTo>
                  <a:lnTo>
                    <a:pt x="304" y="106"/>
                  </a:lnTo>
                  <a:lnTo>
                    <a:pt x="438" y="140"/>
                  </a:lnTo>
                  <a:lnTo>
                    <a:pt x="438" y="146"/>
                  </a:lnTo>
                  <a:lnTo>
                    <a:pt x="430" y="156"/>
                  </a:lnTo>
                  <a:lnTo>
                    <a:pt x="430" y="168"/>
                  </a:lnTo>
                  <a:lnTo>
                    <a:pt x="418" y="190"/>
                  </a:lnTo>
                  <a:lnTo>
                    <a:pt x="392" y="206"/>
                  </a:lnTo>
                  <a:lnTo>
                    <a:pt x="380" y="196"/>
                  </a:lnTo>
                  <a:lnTo>
                    <a:pt x="374" y="212"/>
                  </a:lnTo>
                  <a:lnTo>
                    <a:pt x="364" y="218"/>
                  </a:lnTo>
                  <a:lnTo>
                    <a:pt x="348" y="218"/>
                  </a:lnTo>
                  <a:lnTo>
                    <a:pt x="332" y="228"/>
                  </a:lnTo>
                  <a:lnTo>
                    <a:pt x="322" y="242"/>
                  </a:lnTo>
                  <a:lnTo>
                    <a:pt x="302" y="242"/>
                  </a:lnTo>
                  <a:lnTo>
                    <a:pt x="286" y="234"/>
                  </a:lnTo>
                  <a:lnTo>
                    <a:pt x="254" y="232"/>
                  </a:lnTo>
                  <a:lnTo>
                    <a:pt x="240" y="240"/>
                  </a:lnTo>
                  <a:lnTo>
                    <a:pt x="238" y="240"/>
                  </a:lnTo>
                  <a:lnTo>
                    <a:pt x="204" y="242"/>
                  </a:lnTo>
                  <a:lnTo>
                    <a:pt x="204" y="216"/>
                  </a:lnTo>
                  <a:lnTo>
                    <a:pt x="198" y="196"/>
                  </a:lnTo>
                  <a:lnTo>
                    <a:pt x="198" y="180"/>
                  </a:lnTo>
                  <a:lnTo>
                    <a:pt x="206" y="168"/>
                  </a:lnTo>
                  <a:lnTo>
                    <a:pt x="192" y="158"/>
                  </a:lnTo>
                  <a:lnTo>
                    <a:pt x="192" y="160"/>
                  </a:lnTo>
                  <a:lnTo>
                    <a:pt x="144" y="190"/>
                  </a:lnTo>
                  <a:lnTo>
                    <a:pt x="122" y="190"/>
                  </a:lnTo>
                  <a:lnTo>
                    <a:pt x="88" y="168"/>
                  </a:lnTo>
                  <a:lnTo>
                    <a:pt x="64" y="168"/>
                  </a:lnTo>
                  <a:lnTo>
                    <a:pt x="52" y="160"/>
                  </a:lnTo>
                  <a:lnTo>
                    <a:pt x="58" y="146"/>
                  </a:lnTo>
                  <a:lnTo>
                    <a:pt x="42" y="106"/>
                  </a:lnTo>
                  <a:lnTo>
                    <a:pt x="32" y="106"/>
                  </a:lnTo>
                  <a:lnTo>
                    <a:pt x="24" y="98"/>
                  </a:lnTo>
                  <a:lnTo>
                    <a:pt x="22" y="86"/>
                  </a:lnTo>
                  <a:lnTo>
                    <a:pt x="2" y="60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10" y="16"/>
                  </a:lnTo>
                  <a:lnTo>
                    <a:pt x="22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68" name="Freeform 168"/>
            <p:cNvSpPr>
              <a:spLocks noChangeAspect="1"/>
            </p:cNvSpPr>
            <p:nvPr/>
          </p:nvSpPr>
          <p:spPr bwMode="auto">
            <a:xfrm>
              <a:off x="1594" y="2208"/>
              <a:ext cx="440" cy="244"/>
            </a:xfrm>
            <a:custGeom>
              <a:avLst/>
              <a:gdLst>
                <a:gd name="T0" fmla="*/ 34 w 440"/>
                <a:gd name="T1" fmla="*/ 0 h 244"/>
                <a:gd name="T2" fmla="*/ 210 w 440"/>
                <a:gd name="T3" fmla="*/ 52 h 244"/>
                <a:gd name="T4" fmla="*/ 306 w 440"/>
                <a:gd name="T5" fmla="*/ 108 h 244"/>
                <a:gd name="T6" fmla="*/ 438 w 440"/>
                <a:gd name="T7" fmla="*/ 142 h 244"/>
                <a:gd name="T8" fmla="*/ 440 w 440"/>
                <a:gd name="T9" fmla="*/ 148 h 244"/>
                <a:gd name="T10" fmla="*/ 430 w 440"/>
                <a:gd name="T11" fmla="*/ 158 h 244"/>
                <a:gd name="T12" fmla="*/ 430 w 440"/>
                <a:gd name="T13" fmla="*/ 168 h 244"/>
                <a:gd name="T14" fmla="*/ 420 w 440"/>
                <a:gd name="T15" fmla="*/ 192 h 244"/>
                <a:gd name="T16" fmla="*/ 394 w 440"/>
                <a:gd name="T17" fmla="*/ 208 h 244"/>
                <a:gd name="T18" fmla="*/ 382 w 440"/>
                <a:gd name="T19" fmla="*/ 198 h 244"/>
                <a:gd name="T20" fmla="*/ 374 w 440"/>
                <a:gd name="T21" fmla="*/ 214 h 244"/>
                <a:gd name="T22" fmla="*/ 366 w 440"/>
                <a:gd name="T23" fmla="*/ 222 h 244"/>
                <a:gd name="T24" fmla="*/ 350 w 440"/>
                <a:gd name="T25" fmla="*/ 222 h 244"/>
                <a:gd name="T26" fmla="*/ 334 w 440"/>
                <a:gd name="T27" fmla="*/ 230 h 244"/>
                <a:gd name="T28" fmla="*/ 324 w 440"/>
                <a:gd name="T29" fmla="*/ 244 h 244"/>
                <a:gd name="T30" fmla="*/ 302 w 440"/>
                <a:gd name="T31" fmla="*/ 244 h 244"/>
                <a:gd name="T32" fmla="*/ 286 w 440"/>
                <a:gd name="T33" fmla="*/ 236 h 244"/>
                <a:gd name="T34" fmla="*/ 254 w 440"/>
                <a:gd name="T35" fmla="*/ 234 h 244"/>
                <a:gd name="T36" fmla="*/ 240 w 440"/>
                <a:gd name="T37" fmla="*/ 242 h 244"/>
                <a:gd name="T38" fmla="*/ 240 w 440"/>
                <a:gd name="T39" fmla="*/ 244 h 244"/>
                <a:gd name="T40" fmla="*/ 206 w 440"/>
                <a:gd name="T41" fmla="*/ 244 h 244"/>
                <a:gd name="T42" fmla="*/ 206 w 440"/>
                <a:gd name="T43" fmla="*/ 218 h 244"/>
                <a:gd name="T44" fmla="*/ 200 w 440"/>
                <a:gd name="T45" fmla="*/ 198 h 244"/>
                <a:gd name="T46" fmla="*/ 200 w 440"/>
                <a:gd name="T47" fmla="*/ 182 h 244"/>
                <a:gd name="T48" fmla="*/ 206 w 440"/>
                <a:gd name="T49" fmla="*/ 168 h 244"/>
                <a:gd name="T50" fmla="*/ 192 w 440"/>
                <a:gd name="T51" fmla="*/ 160 h 244"/>
                <a:gd name="T52" fmla="*/ 192 w 440"/>
                <a:gd name="T53" fmla="*/ 162 h 244"/>
                <a:gd name="T54" fmla="*/ 146 w 440"/>
                <a:gd name="T55" fmla="*/ 192 h 244"/>
                <a:gd name="T56" fmla="*/ 124 w 440"/>
                <a:gd name="T57" fmla="*/ 192 h 244"/>
                <a:gd name="T58" fmla="*/ 88 w 440"/>
                <a:gd name="T59" fmla="*/ 170 h 244"/>
                <a:gd name="T60" fmla="*/ 66 w 440"/>
                <a:gd name="T61" fmla="*/ 170 h 244"/>
                <a:gd name="T62" fmla="*/ 54 w 440"/>
                <a:gd name="T63" fmla="*/ 162 h 244"/>
                <a:gd name="T64" fmla="*/ 60 w 440"/>
                <a:gd name="T65" fmla="*/ 148 h 244"/>
                <a:gd name="T66" fmla="*/ 44 w 440"/>
                <a:gd name="T67" fmla="*/ 108 h 244"/>
                <a:gd name="T68" fmla="*/ 32 w 440"/>
                <a:gd name="T69" fmla="*/ 108 h 244"/>
                <a:gd name="T70" fmla="*/ 26 w 440"/>
                <a:gd name="T71" fmla="*/ 98 h 244"/>
                <a:gd name="T72" fmla="*/ 24 w 440"/>
                <a:gd name="T73" fmla="*/ 88 h 244"/>
                <a:gd name="T74" fmla="*/ 2 w 440"/>
                <a:gd name="T75" fmla="*/ 62 h 244"/>
                <a:gd name="T76" fmla="*/ 0 w 440"/>
                <a:gd name="T77" fmla="*/ 58 h 244"/>
                <a:gd name="T78" fmla="*/ 0 w 440"/>
                <a:gd name="T79" fmla="*/ 42 h 244"/>
                <a:gd name="T80" fmla="*/ 12 w 440"/>
                <a:gd name="T81" fmla="*/ 18 h 244"/>
                <a:gd name="T82" fmla="*/ 24 w 440"/>
                <a:gd name="T83" fmla="*/ 0 h 244"/>
                <a:gd name="T84" fmla="*/ 24 w 440"/>
                <a:gd name="T85" fmla="*/ 2 h 244"/>
                <a:gd name="T86" fmla="*/ 34 w 440"/>
                <a:gd name="T87" fmla="*/ 0 h 2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0"/>
                <a:gd name="T133" fmla="*/ 0 h 244"/>
                <a:gd name="T134" fmla="*/ 440 w 440"/>
                <a:gd name="T135" fmla="*/ 244 h 2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0" h="244">
                  <a:moveTo>
                    <a:pt x="34" y="0"/>
                  </a:moveTo>
                  <a:lnTo>
                    <a:pt x="210" y="52"/>
                  </a:lnTo>
                  <a:lnTo>
                    <a:pt x="306" y="108"/>
                  </a:lnTo>
                  <a:lnTo>
                    <a:pt x="438" y="142"/>
                  </a:lnTo>
                  <a:lnTo>
                    <a:pt x="440" y="148"/>
                  </a:lnTo>
                  <a:lnTo>
                    <a:pt x="430" y="158"/>
                  </a:lnTo>
                  <a:lnTo>
                    <a:pt x="430" y="168"/>
                  </a:lnTo>
                  <a:lnTo>
                    <a:pt x="420" y="192"/>
                  </a:lnTo>
                  <a:lnTo>
                    <a:pt x="394" y="208"/>
                  </a:lnTo>
                  <a:lnTo>
                    <a:pt x="382" y="198"/>
                  </a:lnTo>
                  <a:lnTo>
                    <a:pt x="374" y="214"/>
                  </a:lnTo>
                  <a:lnTo>
                    <a:pt x="366" y="222"/>
                  </a:lnTo>
                  <a:lnTo>
                    <a:pt x="350" y="222"/>
                  </a:lnTo>
                  <a:lnTo>
                    <a:pt x="334" y="230"/>
                  </a:lnTo>
                  <a:lnTo>
                    <a:pt x="324" y="244"/>
                  </a:lnTo>
                  <a:lnTo>
                    <a:pt x="302" y="244"/>
                  </a:lnTo>
                  <a:lnTo>
                    <a:pt x="286" y="236"/>
                  </a:lnTo>
                  <a:lnTo>
                    <a:pt x="254" y="234"/>
                  </a:lnTo>
                  <a:lnTo>
                    <a:pt x="240" y="242"/>
                  </a:lnTo>
                  <a:lnTo>
                    <a:pt x="240" y="244"/>
                  </a:lnTo>
                  <a:lnTo>
                    <a:pt x="206" y="244"/>
                  </a:lnTo>
                  <a:lnTo>
                    <a:pt x="206" y="218"/>
                  </a:lnTo>
                  <a:lnTo>
                    <a:pt x="200" y="198"/>
                  </a:lnTo>
                  <a:lnTo>
                    <a:pt x="200" y="182"/>
                  </a:lnTo>
                  <a:lnTo>
                    <a:pt x="206" y="168"/>
                  </a:lnTo>
                  <a:lnTo>
                    <a:pt x="192" y="160"/>
                  </a:lnTo>
                  <a:lnTo>
                    <a:pt x="192" y="162"/>
                  </a:lnTo>
                  <a:lnTo>
                    <a:pt x="146" y="192"/>
                  </a:lnTo>
                  <a:lnTo>
                    <a:pt x="124" y="192"/>
                  </a:lnTo>
                  <a:lnTo>
                    <a:pt x="88" y="170"/>
                  </a:lnTo>
                  <a:lnTo>
                    <a:pt x="66" y="170"/>
                  </a:lnTo>
                  <a:lnTo>
                    <a:pt x="54" y="162"/>
                  </a:lnTo>
                  <a:lnTo>
                    <a:pt x="60" y="148"/>
                  </a:lnTo>
                  <a:lnTo>
                    <a:pt x="44" y="108"/>
                  </a:lnTo>
                  <a:lnTo>
                    <a:pt x="32" y="108"/>
                  </a:lnTo>
                  <a:lnTo>
                    <a:pt x="26" y="98"/>
                  </a:lnTo>
                  <a:lnTo>
                    <a:pt x="24" y="88"/>
                  </a:lnTo>
                  <a:lnTo>
                    <a:pt x="2" y="62"/>
                  </a:lnTo>
                  <a:lnTo>
                    <a:pt x="0" y="58"/>
                  </a:lnTo>
                  <a:lnTo>
                    <a:pt x="0" y="42"/>
                  </a:lnTo>
                  <a:lnTo>
                    <a:pt x="12" y="18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69" name="Freeform 169"/>
            <p:cNvSpPr>
              <a:spLocks noChangeAspect="1"/>
            </p:cNvSpPr>
            <p:nvPr/>
          </p:nvSpPr>
          <p:spPr bwMode="auto">
            <a:xfrm>
              <a:off x="1590" y="2204"/>
              <a:ext cx="438" cy="244"/>
            </a:xfrm>
            <a:custGeom>
              <a:avLst/>
              <a:gdLst>
                <a:gd name="T0" fmla="*/ 34 w 438"/>
                <a:gd name="T1" fmla="*/ 0 h 244"/>
                <a:gd name="T2" fmla="*/ 210 w 438"/>
                <a:gd name="T3" fmla="*/ 52 h 244"/>
                <a:gd name="T4" fmla="*/ 304 w 438"/>
                <a:gd name="T5" fmla="*/ 106 h 244"/>
                <a:gd name="T6" fmla="*/ 438 w 438"/>
                <a:gd name="T7" fmla="*/ 142 h 244"/>
                <a:gd name="T8" fmla="*/ 438 w 438"/>
                <a:gd name="T9" fmla="*/ 146 h 244"/>
                <a:gd name="T10" fmla="*/ 430 w 438"/>
                <a:gd name="T11" fmla="*/ 156 h 244"/>
                <a:gd name="T12" fmla="*/ 430 w 438"/>
                <a:gd name="T13" fmla="*/ 168 h 244"/>
                <a:gd name="T14" fmla="*/ 418 w 438"/>
                <a:gd name="T15" fmla="*/ 192 h 244"/>
                <a:gd name="T16" fmla="*/ 394 w 438"/>
                <a:gd name="T17" fmla="*/ 208 h 244"/>
                <a:gd name="T18" fmla="*/ 380 w 438"/>
                <a:gd name="T19" fmla="*/ 196 h 244"/>
                <a:gd name="T20" fmla="*/ 374 w 438"/>
                <a:gd name="T21" fmla="*/ 212 h 244"/>
                <a:gd name="T22" fmla="*/ 364 w 438"/>
                <a:gd name="T23" fmla="*/ 220 h 244"/>
                <a:gd name="T24" fmla="*/ 348 w 438"/>
                <a:gd name="T25" fmla="*/ 220 h 244"/>
                <a:gd name="T26" fmla="*/ 332 w 438"/>
                <a:gd name="T27" fmla="*/ 228 h 244"/>
                <a:gd name="T28" fmla="*/ 322 w 438"/>
                <a:gd name="T29" fmla="*/ 244 h 244"/>
                <a:gd name="T30" fmla="*/ 302 w 438"/>
                <a:gd name="T31" fmla="*/ 244 h 244"/>
                <a:gd name="T32" fmla="*/ 286 w 438"/>
                <a:gd name="T33" fmla="*/ 236 h 244"/>
                <a:gd name="T34" fmla="*/ 254 w 438"/>
                <a:gd name="T35" fmla="*/ 234 h 244"/>
                <a:gd name="T36" fmla="*/ 240 w 438"/>
                <a:gd name="T37" fmla="*/ 240 h 244"/>
                <a:gd name="T38" fmla="*/ 238 w 438"/>
                <a:gd name="T39" fmla="*/ 242 h 244"/>
                <a:gd name="T40" fmla="*/ 204 w 438"/>
                <a:gd name="T41" fmla="*/ 244 h 244"/>
                <a:gd name="T42" fmla="*/ 204 w 438"/>
                <a:gd name="T43" fmla="*/ 216 h 244"/>
                <a:gd name="T44" fmla="*/ 198 w 438"/>
                <a:gd name="T45" fmla="*/ 196 h 244"/>
                <a:gd name="T46" fmla="*/ 198 w 438"/>
                <a:gd name="T47" fmla="*/ 182 h 244"/>
                <a:gd name="T48" fmla="*/ 206 w 438"/>
                <a:gd name="T49" fmla="*/ 168 h 244"/>
                <a:gd name="T50" fmla="*/ 192 w 438"/>
                <a:gd name="T51" fmla="*/ 160 h 244"/>
                <a:gd name="T52" fmla="*/ 192 w 438"/>
                <a:gd name="T53" fmla="*/ 160 h 244"/>
                <a:gd name="T54" fmla="*/ 144 w 438"/>
                <a:gd name="T55" fmla="*/ 192 h 244"/>
                <a:gd name="T56" fmla="*/ 122 w 438"/>
                <a:gd name="T57" fmla="*/ 192 h 244"/>
                <a:gd name="T58" fmla="*/ 88 w 438"/>
                <a:gd name="T59" fmla="*/ 170 h 244"/>
                <a:gd name="T60" fmla="*/ 64 w 438"/>
                <a:gd name="T61" fmla="*/ 170 h 244"/>
                <a:gd name="T62" fmla="*/ 52 w 438"/>
                <a:gd name="T63" fmla="*/ 160 h 244"/>
                <a:gd name="T64" fmla="*/ 58 w 438"/>
                <a:gd name="T65" fmla="*/ 146 h 244"/>
                <a:gd name="T66" fmla="*/ 42 w 438"/>
                <a:gd name="T67" fmla="*/ 106 h 244"/>
                <a:gd name="T68" fmla="*/ 32 w 438"/>
                <a:gd name="T69" fmla="*/ 106 h 244"/>
                <a:gd name="T70" fmla="*/ 24 w 438"/>
                <a:gd name="T71" fmla="*/ 98 h 244"/>
                <a:gd name="T72" fmla="*/ 22 w 438"/>
                <a:gd name="T73" fmla="*/ 86 h 244"/>
                <a:gd name="T74" fmla="*/ 0 w 438"/>
                <a:gd name="T75" fmla="*/ 60 h 244"/>
                <a:gd name="T76" fmla="*/ 0 w 438"/>
                <a:gd name="T77" fmla="*/ 56 h 244"/>
                <a:gd name="T78" fmla="*/ 0 w 438"/>
                <a:gd name="T79" fmla="*/ 42 h 244"/>
                <a:gd name="T80" fmla="*/ 10 w 438"/>
                <a:gd name="T81" fmla="*/ 16 h 244"/>
                <a:gd name="T82" fmla="*/ 22 w 438"/>
                <a:gd name="T83" fmla="*/ 0 h 244"/>
                <a:gd name="T84" fmla="*/ 22 w 438"/>
                <a:gd name="T85" fmla="*/ 2 h 244"/>
                <a:gd name="T86" fmla="*/ 34 w 438"/>
                <a:gd name="T87" fmla="*/ 0 h 2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38"/>
                <a:gd name="T133" fmla="*/ 0 h 244"/>
                <a:gd name="T134" fmla="*/ 438 w 438"/>
                <a:gd name="T135" fmla="*/ 244 h 2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38" h="244">
                  <a:moveTo>
                    <a:pt x="34" y="0"/>
                  </a:moveTo>
                  <a:lnTo>
                    <a:pt x="210" y="52"/>
                  </a:lnTo>
                  <a:lnTo>
                    <a:pt x="304" y="106"/>
                  </a:lnTo>
                  <a:lnTo>
                    <a:pt x="438" y="142"/>
                  </a:lnTo>
                  <a:lnTo>
                    <a:pt x="438" y="146"/>
                  </a:lnTo>
                  <a:lnTo>
                    <a:pt x="430" y="156"/>
                  </a:lnTo>
                  <a:lnTo>
                    <a:pt x="430" y="168"/>
                  </a:lnTo>
                  <a:lnTo>
                    <a:pt x="418" y="192"/>
                  </a:lnTo>
                  <a:lnTo>
                    <a:pt x="394" y="208"/>
                  </a:lnTo>
                  <a:lnTo>
                    <a:pt x="380" y="196"/>
                  </a:lnTo>
                  <a:lnTo>
                    <a:pt x="374" y="212"/>
                  </a:lnTo>
                  <a:lnTo>
                    <a:pt x="364" y="220"/>
                  </a:lnTo>
                  <a:lnTo>
                    <a:pt x="348" y="220"/>
                  </a:lnTo>
                  <a:lnTo>
                    <a:pt x="332" y="228"/>
                  </a:lnTo>
                  <a:lnTo>
                    <a:pt x="322" y="244"/>
                  </a:lnTo>
                  <a:lnTo>
                    <a:pt x="302" y="244"/>
                  </a:lnTo>
                  <a:lnTo>
                    <a:pt x="286" y="236"/>
                  </a:lnTo>
                  <a:lnTo>
                    <a:pt x="254" y="234"/>
                  </a:lnTo>
                  <a:lnTo>
                    <a:pt x="240" y="240"/>
                  </a:lnTo>
                  <a:lnTo>
                    <a:pt x="238" y="242"/>
                  </a:lnTo>
                  <a:lnTo>
                    <a:pt x="204" y="244"/>
                  </a:lnTo>
                  <a:lnTo>
                    <a:pt x="204" y="216"/>
                  </a:lnTo>
                  <a:lnTo>
                    <a:pt x="198" y="196"/>
                  </a:lnTo>
                  <a:lnTo>
                    <a:pt x="198" y="182"/>
                  </a:lnTo>
                  <a:lnTo>
                    <a:pt x="206" y="168"/>
                  </a:lnTo>
                  <a:lnTo>
                    <a:pt x="192" y="160"/>
                  </a:lnTo>
                  <a:lnTo>
                    <a:pt x="144" y="192"/>
                  </a:lnTo>
                  <a:lnTo>
                    <a:pt x="122" y="192"/>
                  </a:lnTo>
                  <a:lnTo>
                    <a:pt x="88" y="170"/>
                  </a:lnTo>
                  <a:lnTo>
                    <a:pt x="64" y="170"/>
                  </a:lnTo>
                  <a:lnTo>
                    <a:pt x="52" y="160"/>
                  </a:lnTo>
                  <a:lnTo>
                    <a:pt x="58" y="146"/>
                  </a:lnTo>
                  <a:lnTo>
                    <a:pt x="42" y="106"/>
                  </a:lnTo>
                  <a:lnTo>
                    <a:pt x="32" y="106"/>
                  </a:lnTo>
                  <a:lnTo>
                    <a:pt x="24" y="98"/>
                  </a:lnTo>
                  <a:lnTo>
                    <a:pt x="22" y="86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10" y="16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5970" name="Group 170"/>
            <p:cNvGrpSpPr>
              <a:grpSpLocks noChangeAspect="1"/>
            </p:cNvGrpSpPr>
            <p:nvPr/>
          </p:nvGrpSpPr>
          <p:grpSpPr bwMode="auto">
            <a:xfrm>
              <a:off x="1590" y="2204"/>
              <a:ext cx="438" cy="244"/>
              <a:chOff x="1590" y="2204"/>
              <a:chExt cx="438" cy="244"/>
            </a:xfrm>
          </p:grpSpPr>
          <p:sp>
            <p:nvSpPr>
              <p:cNvPr id="35971" name="Freeform 171"/>
              <p:cNvSpPr>
                <a:spLocks noChangeAspect="1"/>
              </p:cNvSpPr>
              <p:nvPr/>
            </p:nvSpPr>
            <p:spPr bwMode="auto">
              <a:xfrm>
                <a:off x="1590" y="2204"/>
                <a:ext cx="438" cy="244"/>
              </a:xfrm>
              <a:custGeom>
                <a:avLst/>
                <a:gdLst>
                  <a:gd name="T0" fmla="*/ 34 w 438"/>
                  <a:gd name="T1" fmla="*/ 0 h 244"/>
                  <a:gd name="T2" fmla="*/ 210 w 438"/>
                  <a:gd name="T3" fmla="*/ 52 h 244"/>
                  <a:gd name="T4" fmla="*/ 304 w 438"/>
                  <a:gd name="T5" fmla="*/ 106 h 244"/>
                  <a:gd name="T6" fmla="*/ 438 w 438"/>
                  <a:gd name="T7" fmla="*/ 142 h 244"/>
                  <a:gd name="T8" fmla="*/ 438 w 438"/>
                  <a:gd name="T9" fmla="*/ 146 h 244"/>
                  <a:gd name="T10" fmla="*/ 430 w 438"/>
                  <a:gd name="T11" fmla="*/ 156 h 244"/>
                  <a:gd name="T12" fmla="*/ 430 w 438"/>
                  <a:gd name="T13" fmla="*/ 168 h 244"/>
                  <a:gd name="T14" fmla="*/ 418 w 438"/>
                  <a:gd name="T15" fmla="*/ 192 h 244"/>
                  <a:gd name="T16" fmla="*/ 394 w 438"/>
                  <a:gd name="T17" fmla="*/ 208 h 244"/>
                  <a:gd name="T18" fmla="*/ 380 w 438"/>
                  <a:gd name="T19" fmla="*/ 196 h 244"/>
                  <a:gd name="T20" fmla="*/ 374 w 438"/>
                  <a:gd name="T21" fmla="*/ 212 h 244"/>
                  <a:gd name="T22" fmla="*/ 364 w 438"/>
                  <a:gd name="T23" fmla="*/ 220 h 244"/>
                  <a:gd name="T24" fmla="*/ 348 w 438"/>
                  <a:gd name="T25" fmla="*/ 220 h 244"/>
                  <a:gd name="T26" fmla="*/ 332 w 438"/>
                  <a:gd name="T27" fmla="*/ 228 h 244"/>
                  <a:gd name="T28" fmla="*/ 322 w 438"/>
                  <a:gd name="T29" fmla="*/ 244 h 244"/>
                  <a:gd name="T30" fmla="*/ 302 w 438"/>
                  <a:gd name="T31" fmla="*/ 244 h 244"/>
                  <a:gd name="T32" fmla="*/ 286 w 438"/>
                  <a:gd name="T33" fmla="*/ 236 h 244"/>
                  <a:gd name="T34" fmla="*/ 254 w 438"/>
                  <a:gd name="T35" fmla="*/ 234 h 244"/>
                  <a:gd name="T36" fmla="*/ 240 w 438"/>
                  <a:gd name="T37" fmla="*/ 240 h 244"/>
                  <a:gd name="T38" fmla="*/ 238 w 438"/>
                  <a:gd name="T39" fmla="*/ 242 h 244"/>
                  <a:gd name="T40" fmla="*/ 204 w 438"/>
                  <a:gd name="T41" fmla="*/ 244 h 244"/>
                  <a:gd name="T42" fmla="*/ 204 w 438"/>
                  <a:gd name="T43" fmla="*/ 216 h 244"/>
                  <a:gd name="T44" fmla="*/ 198 w 438"/>
                  <a:gd name="T45" fmla="*/ 196 h 244"/>
                  <a:gd name="T46" fmla="*/ 198 w 438"/>
                  <a:gd name="T47" fmla="*/ 182 h 244"/>
                  <a:gd name="T48" fmla="*/ 206 w 438"/>
                  <a:gd name="T49" fmla="*/ 168 h 244"/>
                  <a:gd name="T50" fmla="*/ 192 w 438"/>
                  <a:gd name="T51" fmla="*/ 160 h 244"/>
                  <a:gd name="T52" fmla="*/ 192 w 438"/>
                  <a:gd name="T53" fmla="*/ 160 h 244"/>
                  <a:gd name="T54" fmla="*/ 144 w 438"/>
                  <a:gd name="T55" fmla="*/ 192 h 244"/>
                  <a:gd name="T56" fmla="*/ 122 w 438"/>
                  <a:gd name="T57" fmla="*/ 192 h 244"/>
                  <a:gd name="T58" fmla="*/ 88 w 438"/>
                  <a:gd name="T59" fmla="*/ 170 h 244"/>
                  <a:gd name="T60" fmla="*/ 64 w 438"/>
                  <a:gd name="T61" fmla="*/ 170 h 244"/>
                  <a:gd name="T62" fmla="*/ 52 w 438"/>
                  <a:gd name="T63" fmla="*/ 160 h 244"/>
                  <a:gd name="T64" fmla="*/ 58 w 438"/>
                  <a:gd name="T65" fmla="*/ 146 h 244"/>
                  <a:gd name="T66" fmla="*/ 42 w 438"/>
                  <a:gd name="T67" fmla="*/ 106 h 244"/>
                  <a:gd name="T68" fmla="*/ 32 w 438"/>
                  <a:gd name="T69" fmla="*/ 106 h 244"/>
                  <a:gd name="T70" fmla="*/ 24 w 438"/>
                  <a:gd name="T71" fmla="*/ 98 h 244"/>
                  <a:gd name="T72" fmla="*/ 22 w 438"/>
                  <a:gd name="T73" fmla="*/ 86 h 244"/>
                  <a:gd name="T74" fmla="*/ 0 w 438"/>
                  <a:gd name="T75" fmla="*/ 60 h 244"/>
                  <a:gd name="T76" fmla="*/ 0 w 438"/>
                  <a:gd name="T77" fmla="*/ 56 h 244"/>
                  <a:gd name="T78" fmla="*/ 0 w 438"/>
                  <a:gd name="T79" fmla="*/ 42 h 244"/>
                  <a:gd name="T80" fmla="*/ 10 w 438"/>
                  <a:gd name="T81" fmla="*/ 16 h 244"/>
                  <a:gd name="T82" fmla="*/ 22 w 438"/>
                  <a:gd name="T83" fmla="*/ 0 h 244"/>
                  <a:gd name="T84" fmla="*/ 22 w 438"/>
                  <a:gd name="T85" fmla="*/ 2 h 244"/>
                  <a:gd name="T86" fmla="*/ 34 w 438"/>
                  <a:gd name="T87" fmla="*/ 0 h 2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38"/>
                  <a:gd name="T133" fmla="*/ 0 h 244"/>
                  <a:gd name="T134" fmla="*/ 438 w 438"/>
                  <a:gd name="T135" fmla="*/ 244 h 24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38" h="244">
                    <a:moveTo>
                      <a:pt x="34" y="0"/>
                    </a:moveTo>
                    <a:lnTo>
                      <a:pt x="210" y="52"/>
                    </a:lnTo>
                    <a:lnTo>
                      <a:pt x="304" y="106"/>
                    </a:lnTo>
                    <a:lnTo>
                      <a:pt x="438" y="142"/>
                    </a:lnTo>
                    <a:lnTo>
                      <a:pt x="438" y="146"/>
                    </a:lnTo>
                    <a:lnTo>
                      <a:pt x="430" y="156"/>
                    </a:lnTo>
                    <a:lnTo>
                      <a:pt x="430" y="168"/>
                    </a:lnTo>
                    <a:lnTo>
                      <a:pt x="418" y="192"/>
                    </a:lnTo>
                    <a:lnTo>
                      <a:pt x="394" y="208"/>
                    </a:lnTo>
                    <a:lnTo>
                      <a:pt x="380" y="196"/>
                    </a:lnTo>
                    <a:lnTo>
                      <a:pt x="374" y="212"/>
                    </a:lnTo>
                    <a:lnTo>
                      <a:pt x="364" y="220"/>
                    </a:lnTo>
                    <a:lnTo>
                      <a:pt x="348" y="220"/>
                    </a:lnTo>
                    <a:lnTo>
                      <a:pt x="332" y="228"/>
                    </a:lnTo>
                    <a:lnTo>
                      <a:pt x="322" y="244"/>
                    </a:lnTo>
                    <a:lnTo>
                      <a:pt x="302" y="244"/>
                    </a:lnTo>
                    <a:lnTo>
                      <a:pt x="286" y="236"/>
                    </a:lnTo>
                    <a:lnTo>
                      <a:pt x="254" y="234"/>
                    </a:lnTo>
                    <a:lnTo>
                      <a:pt x="240" y="240"/>
                    </a:lnTo>
                    <a:lnTo>
                      <a:pt x="238" y="242"/>
                    </a:lnTo>
                    <a:lnTo>
                      <a:pt x="204" y="244"/>
                    </a:lnTo>
                    <a:lnTo>
                      <a:pt x="204" y="216"/>
                    </a:lnTo>
                    <a:lnTo>
                      <a:pt x="198" y="196"/>
                    </a:lnTo>
                    <a:lnTo>
                      <a:pt x="198" y="182"/>
                    </a:lnTo>
                    <a:lnTo>
                      <a:pt x="206" y="168"/>
                    </a:lnTo>
                    <a:lnTo>
                      <a:pt x="192" y="160"/>
                    </a:lnTo>
                    <a:lnTo>
                      <a:pt x="144" y="192"/>
                    </a:lnTo>
                    <a:lnTo>
                      <a:pt x="122" y="192"/>
                    </a:lnTo>
                    <a:lnTo>
                      <a:pt x="88" y="170"/>
                    </a:lnTo>
                    <a:lnTo>
                      <a:pt x="64" y="170"/>
                    </a:lnTo>
                    <a:lnTo>
                      <a:pt x="52" y="160"/>
                    </a:lnTo>
                    <a:lnTo>
                      <a:pt x="58" y="146"/>
                    </a:lnTo>
                    <a:lnTo>
                      <a:pt x="42" y="106"/>
                    </a:lnTo>
                    <a:lnTo>
                      <a:pt x="32" y="106"/>
                    </a:lnTo>
                    <a:lnTo>
                      <a:pt x="24" y="98"/>
                    </a:lnTo>
                    <a:lnTo>
                      <a:pt x="22" y="86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10" y="16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72" name="Freeform 172"/>
              <p:cNvSpPr>
                <a:spLocks noChangeAspect="1"/>
              </p:cNvSpPr>
              <p:nvPr/>
            </p:nvSpPr>
            <p:spPr bwMode="auto">
              <a:xfrm>
                <a:off x="1590" y="2204"/>
                <a:ext cx="438" cy="244"/>
              </a:xfrm>
              <a:custGeom>
                <a:avLst/>
                <a:gdLst>
                  <a:gd name="T0" fmla="*/ 34 w 438"/>
                  <a:gd name="T1" fmla="*/ 0 h 244"/>
                  <a:gd name="T2" fmla="*/ 210 w 438"/>
                  <a:gd name="T3" fmla="*/ 52 h 244"/>
                  <a:gd name="T4" fmla="*/ 304 w 438"/>
                  <a:gd name="T5" fmla="*/ 106 h 244"/>
                  <a:gd name="T6" fmla="*/ 438 w 438"/>
                  <a:gd name="T7" fmla="*/ 142 h 244"/>
                  <a:gd name="T8" fmla="*/ 438 w 438"/>
                  <a:gd name="T9" fmla="*/ 146 h 244"/>
                  <a:gd name="T10" fmla="*/ 430 w 438"/>
                  <a:gd name="T11" fmla="*/ 156 h 244"/>
                  <a:gd name="T12" fmla="*/ 430 w 438"/>
                  <a:gd name="T13" fmla="*/ 168 h 244"/>
                  <a:gd name="T14" fmla="*/ 418 w 438"/>
                  <a:gd name="T15" fmla="*/ 192 h 244"/>
                  <a:gd name="T16" fmla="*/ 394 w 438"/>
                  <a:gd name="T17" fmla="*/ 208 h 244"/>
                  <a:gd name="T18" fmla="*/ 380 w 438"/>
                  <a:gd name="T19" fmla="*/ 196 h 244"/>
                  <a:gd name="T20" fmla="*/ 374 w 438"/>
                  <a:gd name="T21" fmla="*/ 212 h 244"/>
                  <a:gd name="T22" fmla="*/ 364 w 438"/>
                  <a:gd name="T23" fmla="*/ 220 h 244"/>
                  <a:gd name="T24" fmla="*/ 348 w 438"/>
                  <a:gd name="T25" fmla="*/ 220 h 244"/>
                  <a:gd name="T26" fmla="*/ 332 w 438"/>
                  <a:gd name="T27" fmla="*/ 228 h 244"/>
                  <a:gd name="T28" fmla="*/ 322 w 438"/>
                  <a:gd name="T29" fmla="*/ 244 h 244"/>
                  <a:gd name="T30" fmla="*/ 302 w 438"/>
                  <a:gd name="T31" fmla="*/ 244 h 244"/>
                  <a:gd name="T32" fmla="*/ 286 w 438"/>
                  <a:gd name="T33" fmla="*/ 236 h 244"/>
                  <a:gd name="T34" fmla="*/ 254 w 438"/>
                  <a:gd name="T35" fmla="*/ 234 h 244"/>
                  <a:gd name="T36" fmla="*/ 240 w 438"/>
                  <a:gd name="T37" fmla="*/ 240 h 244"/>
                  <a:gd name="T38" fmla="*/ 238 w 438"/>
                  <a:gd name="T39" fmla="*/ 242 h 244"/>
                  <a:gd name="T40" fmla="*/ 204 w 438"/>
                  <a:gd name="T41" fmla="*/ 244 h 244"/>
                  <a:gd name="T42" fmla="*/ 204 w 438"/>
                  <a:gd name="T43" fmla="*/ 216 h 244"/>
                  <a:gd name="T44" fmla="*/ 198 w 438"/>
                  <a:gd name="T45" fmla="*/ 196 h 244"/>
                  <a:gd name="T46" fmla="*/ 198 w 438"/>
                  <a:gd name="T47" fmla="*/ 182 h 244"/>
                  <a:gd name="T48" fmla="*/ 206 w 438"/>
                  <a:gd name="T49" fmla="*/ 168 h 244"/>
                  <a:gd name="T50" fmla="*/ 192 w 438"/>
                  <a:gd name="T51" fmla="*/ 160 h 244"/>
                  <a:gd name="T52" fmla="*/ 192 w 438"/>
                  <a:gd name="T53" fmla="*/ 160 h 244"/>
                  <a:gd name="T54" fmla="*/ 144 w 438"/>
                  <a:gd name="T55" fmla="*/ 192 h 244"/>
                  <a:gd name="T56" fmla="*/ 122 w 438"/>
                  <a:gd name="T57" fmla="*/ 192 h 244"/>
                  <a:gd name="T58" fmla="*/ 88 w 438"/>
                  <a:gd name="T59" fmla="*/ 170 h 244"/>
                  <a:gd name="T60" fmla="*/ 64 w 438"/>
                  <a:gd name="T61" fmla="*/ 170 h 244"/>
                  <a:gd name="T62" fmla="*/ 52 w 438"/>
                  <a:gd name="T63" fmla="*/ 160 h 244"/>
                  <a:gd name="T64" fmla="*/ 58 w 438"/>
                  <a:gd name="T65" fmla="*/ 146 h 244"/>
                  <a:gd name="T66" fmla="*/ 42 w 438"/>
                  <a:gd name="T67" fmla="*/ 106 h 244"/>
                  <a:gd name="T68" fmla="*/ 32 w 438"/>
                  <a:gd name="T69" fmla="*/ 106 h 244"/>
                  <a:gd name="T70" fmla="*/ 24 w 438"/>
                  <a:gd name="T71" fmla="*/ 98 h 244"/>
                  <a:gd name="T72" fmla="*/ 22 w 438"/>
                  <a:gd name="T73" fmla="*/ 86 h 244"/>
                  <a:gd name="T74" fmla="*/ 0 w 438"/>
                  <a:gd name="T75" fmla="*/ 60 h 244"/>
                  <a:gd name="T76" fmla="*/ 0 w 438"/>
                  <a:gd name="T77" fmla="*/ 56 h 244"/>
                  <a:gd name="T78" fmla="*/ 0 w 438"/>
                  <a:gd name="T79" fmla="*/ 42 h 244"/>
                  <a:gd name="T80" fmla="*/ 10 w 438"/>
                  <a:gd name="T81" fmla="*/ 16 h 244"/>
                  <a:gd name="T82" fmla="*/ 22 w 438"/>
                  <a:gd name="T83" fmla="*/ 0 h 244"/>
                  <a:gd name="T84" fmla="*/ 22 w 438"/>
                  <a:gd name="T85" fmla="*/ 2 h 244"/>
                  <a:gd name="T86" fmla="*/ 34 w 438"/>
                  <a:gd name="T87" fmla="*/ 0 h 2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38"/>
                  <a:gd name="T133" fmla="*/ 0 h 244"/>
                  <a:gd name="T134" fmla="*/ 438 w 438"/>
                  <a:gd name="T135" fmla="*/ 244 h 24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38" h="244">
                    <a:moveTo>
                      <a:pt x="34" y="0"/>
                    </a:moveTo>
                    <a:lnTo>
                      <a:pt x="210" y="52"/>
                    </a:lnTo>
                    <a:lnTo>
                      <a:pt x="304" y="106"/>
                    </a:lnTo>
                    <a:lnTo>
                      <a:pt x="438" y="142"/>
                    </a:lnTo>
                    <a:lnTo>
                      <a:pt x="438" y="146"/>
                    </a:lnTo>
                    <a:lnTo>
                      <a:pt x="430" y="156"/>
                    </a:lnTo>
                    <a:lnTo>
                      <a:pt x="430" y="168"/>
                    </a:lnTo>
                    <a:lnTo>
                      <a:pt x="418" y="192"/>
                    </a:lnTo>
                    <a:lnTo>
                      <a:pt x="394" y="208"/>
                    </a:lnTo>
                    <a:lnTo>
                      <a:pt x="380" y="196"/>
                    </a:lnTo>
                    <a:lnTo>
                      <a:pt x="374" y="212"/>
                    </a:lnTo>
                    <a:lnTo>
                      <a:pt x="364" y="220"/>
                    </a:lnTo>
                    <a:lnTo>
                      <a:pt x="348" y="220"/>
                    </a:lnTo>
                    <a:lnTo>
                      <a:pt x="332" y="228"/>
                    </a:lnTo>
                    <a:lnTo>
                      <a:pt x="322" y="244"/>
                    </a:lnTo>
                    <a:lnTo>
                      <a:pt x="302" y="244"/>
                    </a:lnTo>
                    <a:lnTo>
                      <a:pt x="286" y="236"/>
                    </a:lnTo>
                    <a:lnTo>
                      <a:pt x="254" y="234"/>
                    </a:lnTo>
                    <a:lnTo>
                      <a:pt x="240" y="240"/>
                    </a:lnTo>
                    <a:lnTo>
                      <a:pt x="238" y="242"/>
                    </a:lnTo>
                    <a:lnTo>
                      <a:pt x="204" y="244"/>
                    </a:lnTo>
                    <a:lnTo>
                      <a:pt x="204" y="216"/>
                    </a:lnTo>
                    <a:lnTo>
                      <a:pt x="198" y="196"/>
                    </a:lnTo>
                    <a:lnTo>
                      <a:pt x="198" y="182"/>
                    </a:lnTo>
                    <a:lnTo>
                      <a:pt x="206" y="168"/>
                    </a:lnTo>
                    <a:lnTo>
                      <a:pt x="192" y="160"/>
                    </a:lnTo>
                    <a:lnTo>
                      <a:pt x="144" y="192"/>
                    </a:lnTo>
                    <a:lnTo>
                      <a:pt x="122" y="192"/>
                    </a:lnTo>
                    <a:lnTo>
                      <a:pt x="88" y="170"/>
                    </a:lnTo>
                    <a:lnTo>
                      <a:pt x="64" y="170"/>
                    </a:lnTo>
                    <a:lnTo>
                      <a:pt x="52" y="160"/>
                    </a:lnTo>
                    <a:lnTo>
                      <a:pt x="58" y="146"/>
                    </a:lnTo>
                    <a:lnTo>
                      <a:pt x="42" y="106"/>
                    </a:lnTo>
                    <a:lnTo>
                      <a:pt x="32" y="106"/>
                    </a:lnTo>
                    <a:lnTo>
                      <a:pt x="24" y="98"/>
                    </a:lnTo>
                    <a:lnTo>
                      <a:pt x="22" y="86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10" y="16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34" y="0"/>
                    </a:ln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35851" name="Rectangle 194"/>
          <p:cNvSpPr>
            <a:spLocks noChangeArrowheads="1"/>
          </p:cNvSpPr>
          <p:nvPr/>
        </p:nvSpPr>
        <p:spPr bwMode="auto">
          <a:xfrm>
            <a:off x="3203575" y="67675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pt-BR" sz="1400"/>
          </a:p>
        </p:txBody>
      </p:sp>
      <p:sp>
        <p:nvSpPr>
          <p:cNvPr id="35852" name="Rectangle 214"/>
          <p:cNvSpPr>
            <a:spLocks noChangeAspect="1" noChangeArrowheads="1"/>
          </p:cNvSpPr>
          <p:nvPr/>
        </p:nvSpPr>
        <p:spPr bwMode="auto">
          <a:xfrm>
            <a:off x="1908176" y="6869113"/>
            <a:ext cx="20986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pt-BR" sz="1200"/>
          </a:p>
        </p:txBody>
      </p:sp>
      <p:grpSp>
        <p:nvGrpSpPr>
          <p:cNvPr id="30929" name="Group 12"/>
          <p:cNvGrpSpPr>
            <a:grpSpLocks/>
          </p:cNvGrpSpPr>
          <p:nvPr/>
        </p:nvGrpSpPr>
        <p:grpSpPr bwMode="auto">
          <a:xfrm>
            <a:off x="1730735" y="2652653"/>
            <a:ext cx="792163" cy="1008062"/>
            <a:chOff x="528" y="1027"/>
            <a:chExt cx="642" cy="868"/>
          </a:xfrm>
        </p:grpSpPr>
        <p:sp>
          <p:nvSpPr>
            <p:cNvPr id="35965" name="Freeform 13"/>
            <p:cNvSpPr>
              <a:spLocks/>
            </p:cNvSpPr>
            <p:nvPr/>
          </p:nvSpPr>
          <p:spPr bwMode="auto">
            <a:xfrm>
              <a:off x="528" y="1027"/>
              <a:ext cx="642" cy="868"/>
            </a:xfrm>
            <a:custGeom>
              <a:avLst/>
              <a:gdLst>
                <a:gd name="T0" fmla="*/ 0 w 1311"/>
                <a:gd name="T1" fmla="*/ 0 h 1827"/>
                <a:gd name="T2" fmla="*/ 18 w 1311"/>
                <a:gd name="T3" fmla="*/ 5 h 1827"/>
                <a:gd name="T4" fmla="*/ 18 w 1311"/>
                <a:gd name="T5" fmla="*/ 13 h 1827"/>
                <a:gd name="T6" fmla="*/ 18 w 1311"/>
                <a:gd name="T7" fmla="*/ 14 h 1827"/>
                <a:gd name="T8" fmla="*/ 18 w 1311"/>
                <a:gd name="T9" fmla="*/ 14 h 1827"/>
                <a:gd name="T10" fmla="*/ 18 w 1311"/>
                <a:gd name="T11" fmla="*/ 14 h 1827"/>
                <a:gd name="T12" fmla="*/ 18 w 1311"/>
                <a:gd name="T13" fmla="*/ 15 h 1827"/>
                <a:gd name="T14" fmla="*/ 18 w 1311"/>
                <a:gd name="T15" fmla="*/ 15 h 1827"/>
                <a:gd name="T16" fmla="*/ 18 w 1311"/>
                <a:gd name="T17" fmla="*/ 16 h 1827"/>
                <a:gd name="T18" fmla="*/ 17 w 1311"/>
                <a:gd name="T19" fmla="*/ 17 h 1827"/>
                <a:gd name="T20" fmla="*/ 17 w 1311"/>
                <a:gd name="T21" fmla="*/ 18 h 1827"/>
                <a:gd name="T22" fmla="*/ 16 w 1311"/>
                <a:gd name="T23" fmla="*/ 18 h 1827"/>
                <a:gd name="T24" fmla="*/ 16 w 1311"/>
                <a:gd name="T25" fmla="*/ 19 h 1827"/>
                <a:gd name="T26" fmla="*/ 15 w 1311"/>
                <a:gd name="T27" fmla="*/ 19 h 1827"/>
                <a:gd name="T28" fmla="*/ 14 w 1311"/>
                <a:gd name="T29" fmla="*/ 19 h 1827"/>
                <a:gd name="T30" fmla="*/ 14 w 1311"/>
                <a:gd name="T31" fmla="*/ 20 h 1827"/>
                <a:gd name="T32" fmla="*/ 13 w 1311"/>
                <a:gd name="T33" fmla="*/ 20 h 1827"/>
                <a:gd name="T34" fmla="*/ 12 w 1311"/>
                <a:gd name="T35" fmla="*/ 20 h 1827"/>
                <a:gd name="T36" fmla="*/ 11 w 1311"/>
                <a:gd name="T37" fmla="*/ 21 h 1827"/>
                <a:gd name="T38" fmla="*/ 11 w 1311"/>
                <a:gd name="T39" fmla="*/ 21 h 1827"/>
                <a:gd name="T40" fmla="*/ 10 w 1311"/>
                <a:gd name="T41" fmla="*/ 21 h 1827"/>
                <a:gd name="T42" fmla="*/ 9 w 1311"/>
                <a:gd name="T43" fmla="*/ 21 h 1827"/>
                <a:gd name="T44" fmla="*/ 8 w 1311"/>
                <a:gd name="T45" fmla="*/ 21 h 1827"/>
                <a:gd name="T46" fmla="*/ 7 w 1311"/>
                <a:gd name="T47" fmla="*/ 21 h 1827"/>
                <a:gd name="T48" fmla="*/ 6 w 1311"/>
                <a:gd name="T49" fmla="*/ 21 h 1827"/>
                <a:gd name="T50" fmla="*/ 5 w 1311"/>
                <a:gd name="T51" fmla="*/ 20 h 1827"/>
                <a:gd name="T52" fmla="*/ 5 w 1311"/>
                <a:gd name="T53" fmla="*/ 20 h 1827"/>
                <a:gd name="T54" fmla="*/ 4 w 1311"/>
                <a:gd name="T55" fmla="*/ 19 h 1827"/>
                <a:gd name="T56" fmla="*/ 3 w 1311"/>
                <a:gd name="T57" fmla="*/ 19 h 1827"/>
                <a:gd name="T58" fmla="*/ 2 w 1311"/>
                <a:gd name="T59" fmla="*/ 19 h 1827"/>
                <a:gd name="T60" fmla="*/ 2 w 1311"/>
                <a:gd name="T61" fmla="*/ 18 h 1827"/>
                <a:gd name="T62" fmla="*/ 1 w 1311"/>
                <a:gd name="T63" fmla="*/ 18 h 1827"/>
                <a:gd name="T64" fmla="*/ 1 w 1311"/>
                <a:gd name="T65" fmla="*/ 17 h 1827"/>
                <a:gd name="T66" fmla="*/ 0 w 1311"/>
                <a:gd name="T67" fmla="*/ 17 h 1827"/>
                <a:gd name="T68" fmla="*/ 0 w 1311"/>
                <a:gd name="T69" fmla="*/ 16 h 1827"/>
                <a:gd name="T70" fmla="*/ 0 w 1311"/>
                <a:gd name="T71" fmla="*/ 15 h 1827"/>
                <a:gd name="T72" fmla="*/ 0 w 1311"/>
                <a:gd name="T73" fmla="*/ 14 h 1827"/>
                <a:gd name="T74" fmla="*/ 0 w 1311"/>
                <a:gd name="T75" fmla="*/ 14 h 1827"/>
                <a:gd name="T76" fmla="*/ 0 w 1311"/>
                <a:gd name="T77" fmla="*/ 3 h 182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11"/>
                <a:gd name="T118" fmla="*/ 0 h 1827"/>
                <a:gd name="T119" fmla="*/ 1311 w 1311"/>
                <a:gd name="T120" fmla="*/ 1827 h 182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11" h="1827">
                  <a:moveTo>
                    <a:pt x="0" y="277"/>
                  </a:moveTo>
                  <a:lnTo>
                    <a:pt x="0" y="0"/>
                  </a:lnTo>
                  <a:lnTo>
                    <a:pt x="1311" y="0"/>
                  </a:lnTo>
                  <a:lnTo>
                    <a:pt x="1311" y="397"/>
                  </a:lnTo>
                  <a:lnTo>
                    <a:pt x="1311" y="1170"/>
                  </a:lnTo>
                  <a:lnTo>
                    <a:pt x="1311" y="1171"/>
                  </a:lnTo>
                  <a:lnTo>
                    <a:pt x="1311" y="1172"/>
                  </a:lnTo>
                  <a:lnTo>
                    <a:pt x="1310" y="1206"/>
                  </a:lnTo>
                  <a:lnTo>
                    <a:pt x="1308" y="1239"/>
                  </a:lnTo>
                  <a:lnTo>
                    <a:pt x="1303" y="1272"/>
                  </a:lnTo>
                  <a:lnTo>
                    <a:pt x="1298" y="1304"/>
                  </a:lnTo>
                  <a:lnTo>
                    <a:pt x="1290" y="1335"/>
                  </a:lnTo>
                  <a:lnTo>
                    <a:pt x="1281" y="1366"/>
                  </a:lnTo>
                  <a:lnTo>
                    <a:pt x="1271" y="1397"/>
                  </a:lnTo>
                  <a:lnTo>
                    <a:pt x="1259" y="1426"/>
                  </a:lnTo>
                  <a:lnTo>
                    <a:pt x="1246" y="1455"/>
                  </a:lnTo>
                  <a:lnTo>
                    <a:pt x="1232" y="1484"/>
                  </a:lnTo>
                  <a:lnTo>
                    <a:pt x="1216" y="1511"/>
                  </a:lnTo>
                  <a:lnTo>
                    <a:pt x="1199" y="1538"/>
                  </a:lnTo>
                  <a:lnTo>
                    <a:pt x="1180" y="1563"/>
                  </a:lnTo>
                  <a:lnTo>
                    <a:pt x="1161" y="1588"/>
                  </a:lnTo>
                  <a:lnTo>
                    <a:pt x="1140" y="1613"/>
                  </a:lnTo>
                  <a:lnTo>
                    <a:pt x="1119" y="1635"/>
                  </a:lnTo>
                  <a:lnTo>
                    <a:pt x="1096" y="1657"/>
                  </a:lnTo>
                  <a:lnTo>
                    <a:pt x="1071" y="1678"/>
                  </a:lnTo>
                  <a:lnTo>
                    <a:pt x="1046" y="1697"/>
                  </a:lnTo>
                  <a:lnTo>
                    <a:pt x="1020" y="1715"/>
                  </a:lnTo>
                  <a:lnTo>
                    <a:pt x="994" y="1732"/>
                  </a:lnTo>
                  <a:lnTo>
                    <a:pt x="966" y="1748"/>
                  </a:lnTo>
                  <a:lnTo>
                    <a:pt x="938" y="1762"/>
                  </a:lnTo>
                  <a:lnTo>
                    <a:pt x="909" y="1776"/>
                  </a:lnTo>
                  <a:lnTo>
                    <a:pt x="880" y="1787"/>
                  </a:lnTo>
                  <a:lnTo>
                    <a:pt x="849" y="1798"/>
                  </a:lnTo>
                  <a:lnTo>
                    <a:pt x="818" y="1806"/>
                  </a:lnTo>
                  <a:lnTo>
                    <a:pt x="787" y="1814"/>
                  </a:lnTo>
                  <a:lnTo>
                    <a:pt x="754" y="1819"/>
                  </a:lnTo>
                  <a:lnTo>
                    <a:pt x="722" y="1824"/>
                  </a:lnTo>
                  <a:lnTo>
                    <a:pt x="689" y="1826"/>
                  </a:lnTo>
                  <a:lnTo>
                    <a:pt x="654" y="1827"/>
                  </a:lnTo>
                  <a:lnTo>
                    <a:pt x="620" y="1826"/>
                  </a:lnTo>
                  <a:lnTo>
                    <a:pt x="587" y="1824"/>
                  </a:lnTo>
                  <a:lnTo>
                    <a:pt x="554" y="1819"/>
                  </a:lnTo>
                  <a:lnTo>
                    <a:pt x="522" y="1814"/>
                  </a:lnTo>
                  <a:lnTo>
                    <a:pt x="491" y="1806"/>
                  </a:lnTo>
                  <a:lnTo>
                    <a:pt x="460" y="1798"/>
                  </a:lnTo>
                  <a:lnTo>
                    <a:pt x="429" y="1787"/>
                  </a:lnTo>
                  <a:lnTo>
                    <a:pt x="400" y="1776"/>
                  </a:lnTo>
                  <a:lnTo>
                    <a:pt x="371" y="1762"/>
                  </a:lnTo>
                  <a:lnTo>
                    <a:pt x="343" y="1748"/>
                  </a:lnTo>
                  <a:lnTo>
                    <a:pt x="315" y="1732"/>
                  </a:lnTo>
                  <a:lnTo>
                    <a:pt x="289" y="1715"/>
                  </a:lnTo>
                  <a:lnTo>
                    <a:pt x="263" y="1697"/>
                  </a:lnTo>
                  <a:lnTo>
                    <a:pt x="238" y="1678"/>
                  </a:lnTo>
                  <a:lnTo>
                    <a:pt x="214" y="1657"/>
                  </a:lnTo>
                  <a:lnTo>
                    <a:pt x="191" y="1635"/>
                  </a:lnTo>
                  <a:lnTo>
                    <a:pt x="170" y="1613"/>
                  </a:lnTo>
                  <a:lnTo>
                    <a:pt x="149" y="1588"/>
                  </a:lnTo>
                  <a:lnTo>
                    <a:pt x="130" y="1563"/>
                  </a:lnTo>
                  <a:lnTo>
                    <a:pt x="111" y="1538"/>
                  </a:lnTo>
                  <a:lnTo>
                    <a:pt x="94" y="1511"/>
                  </a:lnTo>
                  <a:lnTo>
                    <a:pt x="79" y="1484"/>
                  </a:lnTo>
                  <a:lnTo>
                    <a:pt x="64" y="1455"/>
                  </a:lnTo>
                  <a:lnTo>
                    <a:pt x="51" y="1426"/>
                  </a:lnTo>
                  <a:lnTo>
                    <a:pt x="40" y="1397"/>
                  </a:lnTo>
                  <a:lnTo>
                    <a:pt x="29" y="1366"/>
                  </a:lnTo>
                  <a:lnTo>
                    <a:pt x="21" y="1335"/>
                  </a:lnTo>
                  <a:lnTo>
                    <a:pt x="13" y="1304"/>
                  </a:lnTo>
                  <a:lnTo>
                    <a:pt x="8" y="1272"/>
                  </a:lnTo>
                  <a:lnTo>
                    <a:pt x="3" y="1239"/>
                  </a:lnTo>
                  <a:lnTo>
                    <a:pt x="1" y="1206"/>
                  </a:lnTo>
                  <a:lnTo>
                    <a:pt x="0" y="1172"/>
                  </a:lnTo>
                  <a:lnTo>
                    <a:pt x="0" y="1170"/>
                  </a:lnTo>
                  <a:lnTo>
                    <a:pt x="0" y="277"/>
                  </a:lnTo>
                </a:path>
              </a:pathLst>
            </a:custGeom>
            <a:solidFill>
              <a:srgbClr val="0066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5966" name="Picture 14" descr="C M 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1080"/>
              <a:ext cx="546" cy="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930" name="Group 15"/>
          <p:cNvGrpSpPr>
            <a:grpSpLocks/>
          </p:cNvGrpSpPr>
          <p:nvPr/>
        </p:nvGrpSpPr>
        <p:grpSpPr bwMode="auto">
          <a:xfrm>
            <a:off x="2224088" y="5597527"/>
            <a:ext cx="792162" cy="1008063"/>
            <a:chOff x="1805" y="3324"/>
            <a:chExt cx="642" cy="868"/>
          </a:xfrm>
        </p:grpSpPr>
        <p:sp>
          <p:nvSpPr>
            <p:cNvPr id="35963" name="Freeform 16"/>
            <p:cNvSpPr>
              <a:spLocks/>
            </p:cNvSpPr>
            <p:nvPr/>
          </p:nvSpPr>
          <p:spPr bwMode="auto">
            <a:xfrm>
              <a:off x="1805" y="3324"/>
              <a:ext cx="642" cy="868"/>
            </a:xfrm>
            <a:custGeom>
              <a:avLst/>
              <a:gdLst>
                <a:gd name="T0" fmla="*/ 0 w 1311"/>
                <a:gd name="T1" fmla="*/ 0 h 1827"/>
                <a:gd name="T2" fmla="*/ 18 w 1311"/>
                <a:gd name="T3" fmla="*/ 5 h 1827"/>
                <a:gd name="T4" fmla="*/ 18 w 1311"/>
                <a:gd name="T5" fmla="*/ 13 h 1827"/>
                <a:gd name="T6" fmla="*/ 18 w 1311"/>
                <a:gd name="T7" fmla="*/ 14 h 1827"/>
                <a:gd name="T8" fmla="*/ 18 w 1311"/>
                <a:gd name="T9" fmla="*/ 14 h 1827"/>
                <a:gd name="T10" fmla="*/ 18 w 1311"/>
                <a:gd name="T11" fmla="*/ 14 h 1827"/>
                <a:gd name="T12" fmla="*/ 18 w 1311"/>
                <a:gd name="T13" fmla="*/ 15 h 1827"/>
                <a:gd name="T14" fmla="*/ 18 w 1311"/>
                <a:gd name="T15" fmla="*/ 15 h 1827"/>
                <a:gd name="T16" fmla="*/ 18 w 1311"/>
                <a:gd name="T17" fmla="*/ 16 h 1827"/>
                <a:gd name="T18" fmla="*/ 17 w 1311"/>
                <a:gd name="T19" fmla="*/ 17 h 1827"/>
                <a:gd name="T20" fmla="*/ 17 w 1311"/>
                <a:gd name="T21" fmla="*/ 18 h 1827"/>
                <a:gd name="T22" fmla="*/ 16 w 1311"/>
                <a:gd name="T23" fmla="*/ 18 h 1827"/>
                <a:gd name="T24" fmla="*/ 16 w 1311"/>
                <a:gd name="T25" fmla="*/ 19 h 1827"/>
                <a:gd name="T26" fmla="*/ 15 w 1311"/>
                <a:gd name="T27" fmla="*/ 19 h 1827"/>
                <a:gd name="T28" fmla="*/ 14 w 1311"/>
                <a:gd name="T29" fmla="*/ 19 h 1827"/>
                <a:gd name="T30" fmla="*/ 14 w 1311"/>
                <a:gd name="T31" fmla="*/ 20 h 1827"/>
                <a:gd name="T32" fmla="*/ 13 w 1311"/>
                <a:gd name="T33" fmla="*/ 20 h 1827"/>
                <a:gd name="T34" fmla="*/ 12 w 1311"/>
                <a:gd name="T35" fmla="*/ 20 h 1827"/>
                <a:gd name="T36" fmla="*/ 11 w 1311"/>
                <a:gd name="T37" fmla="*/ 21 h 1827"/>
                <a:gd name="T38" fmla="*/ 11 w 1311"/>
                <a:gd name="T39" fmla="*/ 21 h 1827"/>
                <a:gd name="T40" fmla="*/ 10 w 1311"/>
                <a:gd name="T41" fmla="*/ 21 h 1827"/>
                <a:gd name="T42" fmla="*/ 9 w 1311"/>
                <a:gd name="T43" fmla="*/ 21 h 1827"/>
                <a:gd name="T44" fmla="*/ 8 w 1311"/>
                <a:gd name="T45" fmla="*/ 21 h 1827"/>
                <a:gd name="T46" fmla="*/ 7 w 1311"/>
                <a:gd name="T47" fmla="*/ 21 h 1827"/>
                <a:gd name="T48" fmla="*/ 6 w 1311"/>
                <a:gd name="T49" fmla="*/ 21 h 1827"/>
                <a:gd name="T50" fmla="*/ 5 w 1311"/>
                <a:gd name="T51" fmla="*/ 20 h 1827"/>
                <a:gd name="T52" fmla="*/ 5 w 1311"/>
                <a:gd name="T53" fmla="*/ 20 h 1827"/>
                <a:gd name="T54" fmla="*/ 4 w 1311"/>
                <a:gd name="T55" fmla="*/ 19 h 1827"/>
                <a:gd name="T56" fmla="*/ 3 w 1311"/>
                <a:gd name="T57" fmla="*/ 19 h 1827"/>
                <a:gd name="T58" fmla="*/ 2 w 1311"/>
                <a:gd name="T59" fmla="*/ 19 h 1827"/>
                <a:gd name="T60" fmla="*/ 2 w 1311"/>
                <a:gd name="T61" fmla="*/ 18 h 1827"/>
                <a:gd name="T62" fmla="*/ 1 w 1311"/>
                <a:gd name="T63" fmla="*/ 18 h 1827"/>
                <a:gd name="T64" fmla="*/ 1 w 1311"/>
                <a:gd name="T65" fmla="*/ 17 h 1827"/>
                <a:gd name="T66" fmla="*/ 0 w 1311"/>
                <a:gd name="T67" fmla="*/ 17 h 1827"/>
                <a:gd name="T68" fmla="*/ 0 w 1311"/>
                <a:gd name="T69" fmla="*/ 16 h 1827"/>
                <a:gd name="T70" fmla="*/ 0 w 1311"/>
                <a:gd name="T71" fmla="*/ 15 h 1827"/>
                <a:gd name="T72" fmla="*/ 0 w 1311"/>
                <a:gd name="T73" fmla="*/ 14 h 1827"/>
                <a:gd name="T74" fmla="*/ 0 w 1311"/>
                <a:gd name="T75" fmla="*/ 14 h 1827"/>
                <a:gd name="T76" fmla="*/ 0 w 1311"/>
                <a:gd name="T77" fmla="*/ 3 h 182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11"/>
                <a:gd name="T118" fmla="*/ 0 h 1827"/>
                <a:gd name="T119" fmla="*/ 1311 w 1311"/>
                <a:gd name="T120" fmla="*/ 1827 h 182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11" h="1827">
                  <a:moveTo>
                    <a:pt x="0" y="277"/>
                  </a:moveTo>
                  <a:lnTo>
                    <a:pt x="0" y="0"/>
                  </a:lnTo>
                  <a:lnTo>
                    <a:pt x="1311" y="0"/>
                  </a:lnTo>
                  <a:lnTo>
                    <a:pt x="1311" y="397"/>
                  </a:lnTo>
                  <a:lnTo>
                    <a:pt x="1311" y="1170"/>
                  </a:lnTo>
                  <a:lnTo>
                    <a:pt x="1311" y="1171"/>
                  </a:lnTo>
                  <a:lnTo>
                    <a:pt x="1311" y="1172"/>
                  </a:lnTo>
                  <a:lnTo>
                    <a:pt x="1310" y="1206"/>
                  </a:lnTo>
                  <a:lnTo>
                    <a:pt x="1308" y="1239"/>
                  </a:lnTo>
                  <a:lnTo>
                    <a:pt x="1303" y="1272"/>
                  </a:lnTo>
                  <a:lnTo>
                    <a:pt x="1298" y="1304"/>
                  </a:lnTo>
                  <a:lnTo>
                    <a:pt x="1290" y="1335"/>
                  </a:lnTo>
                  <a:lnTo>
                    <a:pt x="1281" y="1366"/>
                  </a:lnTo>
                  <a:lnTo>
                    <a:pt x="1271" y="1397"/>
                  </a:lnTo>
                  <a:lnTo>
                    <a:pt x="1259" y="1426"/>
                  </a:lnTo>
                  <a:lnTo>
                    <a:pt x="1246" y="1455"/>
                  </a:lnTo>
                  <a:lnTo>
                    <a:pt x="1232" y="1484"/>
                  </a:lnTo>
                  <a:lnTo>
                    <a:pt x="1216" y="1511"/>
                  </a:lnTo>
                  <a:lnTo>
                    <a:pt x="1199" y="1538"/>
                  </a:lnTo>
                  <a:lnTo>
                    <a:pt x="1180" y="1563"/>
                  </a:lnTo>
                  <a:lnTo>
                    <a:pt x="1161" y="1588"/>
                  </a:lnTo>
                  <a:lnTo>
                    <a:pt x="1140" y="1613"/>
                  </a:lnTo>
                  <a:lnTo>
                    <a:pt x="1119" y="1635"/>
                  </a:lnTo>
                  <a:lnTo>
                    <a:pt x="1096" y="1657"/>
                  </a:lnTo>
                  <a:lnTo>
                    <a:pt x="1071" y="1678"/>
                  </a:lnTo>
                  <a:lnTo>
                    <a:pt x="1046" y="1697"/>
                  </a:lnTo>
                  <a:lnTo>
                    <a:pt x="1020" y="1715"/>
                  </a:lnTo>
                  <a:lnTo>
                    <a:pt x="994" y="1732"/>
                  </a:lnTo>
                  <a:lnTo>
                    <a:pt x="966" y="1748"/>
                  </a:lnTo>
                  <a:lnTo>
                    <a:pt x="938" y="1762"/>
                  </a:lnTo>
                  <a:lnTo>
                    <a:pt x="909" y="1776"/>
                  </a:lnTo>
                  <a:lnTo>
                    <a:pt x="880" y="1787"/>
                  </a:lnTo>
                  <a:lnTo>
                    <a:pt x="849" y="1798"/>
                  </a:lnTo>
                  <a:lnTo>
                    <a:pt x="818" y="1806"/>
                  </a:lnTo>
                  <a:lnTo>
                    <a:pt x="787" y="1814"/>
                  </a:lnTo>
                  <a:lnTo>
                    <a:pt x="754" y="1819"/>
                  </a:lnTo>
                  <a:lnTo>
                    <a:pt x="722" y="1824"/>
                  </a:lnTo>
                  <a:lnTo>
                    <a:pt x="689" y="1826"/>
                  </a:lnTo>
                  <a:lnTo>
                    <a:pt x="654" y="1827"/>
                  </a:lnTo>
                  <a:lnTo>
                    <a:pt x="620" y="1826"/>
                  </a:lnTo>
                  <a:lnTo>
                    <a:pt x="587" y="1824"/>
                  </a:lnTo>
                  <a:lnTo>
                    <a:pt x="554" y="1819"/>
                  </a:lnTo>
                  <a:lnTo>
                    <a:pt x="522" y="1814"/>
                  </a:lnTo>
                  <a:lnTo>
                    <a:pt x="491" y="1806"/>
                  </a:lnTo>
                  <a:lnTo>
                    <a:pt x="460" y="1798"/>
                  </a:lnTo>
                  <a:lnTo>
                    <a:pt x="429" y="1787"/>
                  </a:lnTo>
                  <a:lnTo>
                    <a:pt x="400" y="1776"/>
                  </a:lnTo>
                  <a:lnTo>
                    <a:pt x="371" y="1762"/>
                  </a:lnTo>
                  <a:lnTo>
                    <a:pt x="343" y="1748"/>
                  </a:lnTo>
                  <a:lnTo>
                    <a:pt x="315" y="1732"/>
                  </a:lnTo>
                  <a:lnTo>
                    <a:pt x="289" y="1715"/>
                  </a:lnTo>
                  <a:lnTo>
                    <a:pt x="263" y="1697"/>
                  </a:lnTo>
                  <a:lnTo>
                    <a:pt x="238" y="1678"/>
                  </a:lnTo>
                  <a:lnTo>
                    <a:pt x="214" y="1657"/>
                  </a:lnTo>
                  <a:lnTo>
                    <a:pt x="191" y="1635"/>
                  </a:lnTo>
                  <a:lnTo>
                    <a:pt x="170" y="1613"/>
                  </a:lnTo>
                  <a:lnTo>
                    <a:pt x="149" y="1588"/>
                  </a:lnTo>
                  <a:lnTo>
                    <a:pt x="130" y="1563"/>
                  </a:lnTo>
                  <a:lnTo>
                    <a:pt x="111" y="1538"/>
                  </a:lnTo>
                  <a:lnTo>
                    <a:pt x="94" y="1511"/>
                  </a:lnTo>
                  <a:lnTo>
                    <a:pt x="79" y="1484"/>
                  </a:lnTo>
                  <a:lnTo>
                    <a:pt x="64" y="1455"/>
                  </a:lnTo>
                  <a:lnTo>
                    <a:pt x="51" y="1426"/>
                  </a:lnTo>
                  <a:lnTo>
                    <a:pt x="40" y="1397"/>
                  </a:lnTo>
                  <a:lnTo>
                    <a:pt x="29" y="1366"/>
                  </a:lnTo>
                  <a:lnTo>
                    <a:pt x="21" y="1335"/>
                  </a:lnTo>
                  <a:lnTo>
                    <a:pt x="13" y="1304"/>
                  </a:lnTo>
                  <a:lnTo>
                    <a:pt x="8" y="1272"/>
                  </a:lnTo>
                  <a:lnTo>
                    <a:pt x="3" y="1239"/>
                  </a:lnTo>
                  <a:lnTo>
                    <a:pt x="1" y="1206"/>
                  </a:lnTo>
                  <a:lnTo>
                    <a:pt x="0" y="1172"/>
                  </a:lnTo>
                  <a:lnTo>
                    <a:pt x="0" y="1170"/>
                  </a:lnTo>
                  <a:lnTo>
                    <a:pt x="0" y="277"/>
                  </a:lnTo>
                </a:path>
              </a:pathLst>
            </a:cu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5964" name="Picture 17" descr="C M S_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54" y="3379"/>
              <a:ext cx="544" cy="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931" name="Group 18"/>
          <p:cNvGrpSpPr>
            <a:grpSpLocks/>
          </p:cNvGrpSpPr>
          <p:nvPr/>
        </p:nvGrpSpPr>
        <p:grpSpPr bwMode="auto">
          <a:xfrm>
            <a:off x="6742555" y="5622329"/>
            <a:ext cx="792163" cy="1008063"/>
            <a:chOff x="4606" y="2818"/>
            <a:chExt cx="642" cy="868"/>
          </a:xfrm>
        </p:grpSpPr>
        <p:sp>
          <p:nvSpPr>
            <p:cNvPr id="35961" name="Freeform 19"/>
            <p:cNvSpPr>
              <a:spLocks/>
            </p:cNvSpPr>
            <p:nvPr/>
          </p:nvSpPr>
          <p:spPr bwMode="auto">
            <a:xfrm>
              <a:off x="4606" y="2818"/>
              <a:ext cx="642" cy="868"/>
            </a:xfrm>
            <a:custGeom>
              <a:avLst/>
              <a:gdLst>
                <a:gd name="T0" fmla="*/ 0 w 1311"/>
                <a:gd name="T1" fmla="*/ 0 h 1827"/>
                <a:gd name="T2" fmla="*/ 18 w 1311"/>
                <a:gd name="T3" fmla="*/ 5 h 1827"/>
                <a:gd name="T4" fmla="*/ 18 w 1311"/>
                <a:gd name="T5" fmla="*/ 13 h 1827"/>
                <a:gd name="T6" fmla="*/ 18 w 1311"/>
                <a:gd name="T7" fmla="*/ 14 h 1827"/>
                <a:gd name="T8" fmla="*/ 18 w 1311"/>
                <a:gd name="T9" fmla="*/ 14 h 1827"/>
                <a:gd name="T10" fmla="*/ 18 w 1311"/>
                <a:gd name="T11" fmla="*/ 14 h 1827"/>
                <a:gd name="T12" fmla="*/ 18 w 1311"/>
                <a:gd name="T13" fmla="*/ 15 h 1827"/>
                <a:gd name="T14" fmla="*/ 18 w 1311"/>
                <a:gd name="T15" fmla="*/ 15 h 1827"/>
                <a:gd name="T16" fmla="*/ 18 w 1311"/>
                <a:gd name="T17" fmla="*/ 16 h 1827"/>
                <a:gd name="T18" fmla="*/ 17 w 1311"/>
                <a:gd name="T19" fmla="*/ 17 h 1827"/>
                <a:gd name="T20" fmla="*/ 17 w 1311"/>
                <a:gd name="T21" fmla="*/ 18 h 1827"/>
                <a:gd name="T22" fmla="*/ 16 w 1311"/>
                <a:gd name="T23" fmla="*/ 18 h 1827"/>
                <a:gd name="T24" fmla="*/ 16 w 1311"/>
                <a:gd name="T25" fmla="*/ 19 h 1827"/>
                <a:gd name="T26" fmla="*/ 15 w 1311"/>
                <a:gd name="T27" fmla="*/ 19 h 1827"/>
                <a:gd name="T28" fmla="*/ 14 w 1311"/>
                <a:gd name="T29" fmla="*/ 19 h 1827"/>
                <a:gd name="T30" fmla="*/ 14 w 1311"/>
                <a:gd name="T31" fmla="*/ 20 h 1827"/>
                <a:gd name="T32" fmla="*/ 13 w 1311"/>
                <a:gd name="T33" fmla="*/ 20 h 1827"/>
                <a:gd name="T34" fmla="*/ 12 w 1311"/>
                <a:gd name="T35" fmla="*/ 20 h 1827"/>
                <a:gd name="T36" fmla="*/ 11 w 1311"/>
                <a:gd name="T37" fmla="*/ 21 h 1827"/>
                <a:gd name="T38" fmla="*/ 11 w 1311"/>
                <a:gd name="T39" fmla="*/ 21 h 1827"/>
                <a:gd name="T40" fmla="*/ 10 w 1311"/>
                <a:gd name="T41" fmla="*/ 21 h 1827"/>
                <a:gd name="T42" fmla="*/ 9 w 1311"/>
                <a:gd name="T43" fmla="*/ 21 h 1827"/>
                <a:gd name="T44" fmla="*/ 8 w 1311"/>
                <a:gd name="T45" fmla="*/ 21 h 1827"/>
                <a:gd name="T46" fmla="*/ 7 w 1311"/>
                <a:gd name="T47" fmla="*/ 21 h 1827"/>
                <a:gd name="T48" fmla="*/ 6 w 1311"/>
                <a:gd name="T49" fmla="*/ 21 h 1827"/>
                <a:gd name="T50" fmla="*/ 5 w 1311"/>
                <a:gd name="T51" fmla="*/ 20 h 1827"/>
                <a:gd name="T52" fmla="*/ 5 w 1311"/>
                <a:gd name="T53" fmla="*/ 20 h 1827"/>
                <a:gd name="T54" fmla="*/ 4 w 1311"/>
                <a:gd name="T55" fmla="*/ 19 h 1827"/>
                <a:gd name="T56" fmla="*/ 3 w 1311"/>
                <a:gd name="T57" fmla="*/ 19 h 1827"/>
                <a:gd name="T58" fmla="*/ 2 w 1311"/>
                <a:gd name="T59" fmla="*/ 19 h 1827"/>
                <a:gd name="T60" fmla="*/ 2 w 1311"/>
                <a:gd name="T61" fmla="*/ 18 h 1827"/>
                <a:gd name="T62" fmla="*/ 1 w 1311"/>
                <a:gd name="T63" fmla="*/ 18 h 1827"/>
                <a:gd name="T64" fmla="*/ 1 w 1311"/>
                <a:gd name="T65" fmla="*/ 17 h 1827"/>
                <a:gd name="T66" fmla="*/ 0 w 1311"/>
                <a:gd name="T67" fmla="*/ 17 h 1827"/>
                <a:gd name="T68" fmla="*/ 0 w 1311"/>
                <a:gd name="T69" fmla="*/ 16 h 1827"/>
                <a:gd name="T70" fmla="*/ 0 w 1311"/>
                <a:gd name="T71" fmla="*/ 15 h 1827"/>
                <a:gd name="T72" fmla="*/ 0 w 1311"/>
                <a:gd name="T73" fmla="*/ 14 h 1827"/>
                <a:gd name="T74" fmla="*/ 0 w 1311"/>
                <a:gd name="T75" fmla="*/ 14 h 1827"/>
                <a:gd name="T76" fmla="*/ 0 w 1311"/>
                <a:gd name="T77" fmla="*/ 3 h 182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11"/>
                <a:gd name="T118" fmla="*/ 0 h 1827"/>
                <a:gd name="T119" fmla="*/ 1311 w 1311"/>
                <a:gd name="T120" fmla="*/ 1827 h 182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11" h="1827">
                  <a:moveTo>
                    <a:pt x="0" y="277"/>
                  </a:moveTo>
                  <a:lnTo>
                    <a:pt x="0" y="0"/>
                  </a:lnTo>
                  <a:lnTo>
                    <a:pt x="1311" y="0"/>
                  </a:lnTo>
                  <a:lnTo>
                    <a:pt x="1311" y="397"/>
                  </a:lnTo>
                  <a:lnTo>
                    <a:pt x="1311" y="1170"/>
                  </a:lnTo>
                  <a:lnTo>
                    <a:pt x="1311" y="1171"/>
                  </a:lnTo>
                  <a:lnTo>
                    <a:pt x="1311" y="1172"/>
                  </a:lnTo>
                  <a:lnTo>
                    <a:pt x="1310" y="1206"/>
                  </a:lnTo>
                  <a:lnTo>
                    <a:pt x="1308" y="1239"/>
                  </a:lnTo>
                  <a:lnTo>
                    <a:pt x="1303" y="1272"/>
                  </a:lnTo>
                  <a:lnTo>
                    <a:pt x="1298" y="1304"/>
                  </a:lnTo>
                  <a:lnTo>
                    <a:pt x="1290" y="1335"/>
                  </a:lnTo>
                  <a:lnTo>
                    <a:pt x="1281" y="1366"/>
                  </a:lnTo>
                  <a:lnTo>
                    <a:pt x="1271" y="1397"/>
                  </a:lnTo>
                  <a:lnTo>
                    <a:pt x="1259" y="1426"/>
                  </a:lnTo>
                  <a:lnTo>
                    <a:pt x="1246" y="1455"/>
                  </a:lnTo>
                  <a:lnTo>
                    <a:pt x="1232" y="1484"/>
                  </a:lnTo>
                  <a:lnTo>
                    <a:pt x="1216" y="1511"/>
                  </a:lnTo>
                  <a:lnTo>
                    <a:pt x="1199" y="1538"/>
                  </a:lnTo>
                  <a:lnTo>
                    <a:pt x="1180" y="1563"/>
                  </a:lnTo>
                  <a:lnTo>
                    <a:pt x="1161" y="1588"/>
                  </a:lnTo>
                  <a:lnTo>
                    <a:pt x="1140" y="1613"/>
                  </a:lnTo>
                  <a:lnTo>
                    <a:pt x="1119" y="1635"/>
                  </a:lnTo>
                  <a:lnTo>
                    <a:pt x="1096" y="1657"/>
                  </a:lnTo>
                  <a:lnTo>
                    <a:pt x="1071" y="1678"/>
                  </a:lnTo>
                  <a:lnTo>
                    <a:pt x="1046" y="1697"/>
                  </a:lnTo>
                  <a:lnTo>
                    <a:pt x="1020" y="1715"/>
                  </a:lnTo>
                  <a:lnTo>
                    <a:pt x="994" y="1732"/>
                  </a:lnTo>
                  <a:lnTo>
                    <a:pt x="966" y="1748"/>
                  </a:lnTo>
                  <a:lnTo>
                    <a:pt x="938" y="1762"/>
                  </a:lnTo>
                  <a:lnTo>
                    <a:pt x="909" y="1776"/>
                  </a:lnTo>
                  <a:lnTo>
                    <a:pt x="880" y="1787"/>
                  </a:lnTo>
                  <a:lnTo>
                    <a:pt x="849" y="1798"/>
                  </a:lnTo>
                  <a:lnTo>
                    <a:pt x="818" y="1806"/>
                  </a:lnTo>
                  <a:lnTo>
                    <a:pt x="787" y="1814"/>
                  </a:lnTo>
                  <a:lnTo>
                    <a:pt x="754" y="1819"/>
                  </a:lnTo>
                  <a:lnTo>
                    <a:pt x="722" y="1824"/>
                  </a:lnTo>
                  <a:lnTo>
                    <a:pt x="689" y="1826"/>
                  </a:lnTo>
                  <a:lnTo>
                    <a:pt x="654" y="1827"/>
                  </a:lnTo>
                  <a:lnTo>
                    <a:pt x="620" y="1826"/>
                  </a:lnTo>
                  <a:lnTo>
                    <a:pt x="587" y="1824"/>
                  </a:lnTo>
                  <a:lnTo>
                    <a:pt x="554" y="1819"/>
                  </a:lnTo>
                  <a:lnTo>
                    <a:pt x="522" y="1814"/>
                  </a:lnTo>
                  <a:lnTo>
                    <a:pt x="491" y="1806"/>
                  </a:lnTo>
                  <a:lnTo>
                    <a:pt x="460" y="1798"/>
                  </a:lnTo>
                  <a:lnTo>
                    <a:pt x="429" y="1787"/>
                  </a:lnTo>
                  <a:lnTo>
                    <a:pt x="400" y="1776"/>
                  </a:lnTo>
                  <a:lnTo>
                    <a:pt x="371" y="1762"/>
                  </a:lnTo>
                  <a:lnTo>
                    <a:pt x="343" y="1748"/>
                  </a:lnTo>
                  <a:lnTo>
                    <a:pt x="315" y="1732"/>
                  </a:lnTo>
                  <a:lnTo>
                    <a:pt x="289" y="1715"/>
                  </a:lnTo>
                  <a:lnTo>
                    <a:pt x="263" y="1697"/>
                  </a:lnTo>
                  <a:lnTo>
                    <a:pt x="238" y="1678"/>
                  </a:lnTo>
                  <a:lnTo>
                    <a:pt x="214" y="1657"/>
                  </a:lnTo>
                  <a:lnTo>
                    <a:pt x="191" y="1635"/>
                  </a:lnTo>
                  <a:lnTo>
                    <a:pt x="170" y="1613"/>
                  </a:lnTo>
                  <a:lnTo>
                    <a:pt x="149" y="1588"/>
                  </a:lnTo>
                  <a:lnTo>
                    <a:pt x="130" y="1563"/>
                  </a:lnTo>
                  <a:lnTo>
                    <a:pt x="111" y="1538"/>
                  </a:lnTo>
                  <a:lnTo>
                    <a:pt x="94" y="1511"/>
                  </a:lnTo>
                  <a:lnTo>
                    <a:pt x="79" y="1484"/>
                  </a:lnTo>
                  <a:lnTo>
                    <a:pt x="64" y="1455"/>
                  </a:lnTo>
                  <a:lnTo>
                    <a:pt x="51" y="1426"/>
                  </a:lnTo>
                  <a:lnTo>
                    <a:pt x="40" y="1397"/>
                  </a:lnTo>
                  <a:lnTo>
                    <a:pt x="29" y="1366"/>
                  </a:lnTo>
                  <a:lnTo>
                    <a:pt x="21" y="1335"/>
                  </a:lnTo>
                  <a:lnTo>
                    <a:pt x="13" y="1304"/>
                  </a:lnTo>
                  <a:lnTo>
                    <a:pt x="8" y="1272"/>
                  </a:lnTo>
                  <a:lnTo>
                    <a:pt x="3" y="1239"/>
                  </a:lnTo>
                  <a:lnTo>
                    <a:pt x="1" y="1206"/>
                  </a:lnTo>
                  <a:lnTo>
                    <a:pt x="0" y="1172"/>
                  </a:lnTo>
                  <a:lnTo>
                    <a:pt x="0" y="1170"/>
                  </a:lnTo>
                  <a:lnTo>
                    <a:pt x="0" y="277"/>
                  </a:lnTo>
                </a:path>
              </a:pathLst>
            </a:cu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5962" name="Picture 20" descr="C M 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56" y="2874"/>
              <a:ext cx="542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932" name="Agrupar 6"/>
          <p:cNvGrpSpPr>
            <a:grpSpLocks/>
          </p:cNvGrpSpPr>
          <p:nvPr/>
        </p:nvGrpSpPr>
        <p:grpSpPr bwMode="auto">
          <a:xfrm>
            <a:off x="6819574" y="2083460"/>
            <a:ext cx="792163" cy="1008063"/>
            <a:chOff x="6386736" y="1386845"/>
            <a:chExt cx="1019175" cy="1377950"/>
          </a:xfrm>
        </p:grpSpPr>
        <p:sp>
          <p:nvSpPr>
            <p:cNvPr id="35959" name="Freeform 22"/>
            <p:cNvSpPr>
              <a:spLocks/>
            </p:cNvSpPr>
            <p:nvPr/>
          </p:nvSpPr>
          <p:spPr bwMode="auto">
            <a:xfrm>
              <a:off x="6386736" y="1386845"/>
              <a:ext cx="1019175" cy="1377950"/>
            </a:xfrm>
            <a:custGeom>
              <a:avLst/>
              <a:gdLst>
                <a:gd name="T0" fmla="*/ 0 w 1311"/>
                <a:gd name="T1" fmla="*/ 0 h 1827"/>
                <a:gd name="T2" fmla="*/ 2147483647 w 1311"/>
                <a:gd name="T3" fmla="*/ 2147483647 h 1827"/>
                <a:gd name="T4" fmla="*/ 2147483647 w 1311"/>
                <a:gd name="T5" fmla="*/ 2147483647 h 1827"/>
                <a:gd name="T6" fmla="*/ 2147483647 w 1311"/>
                <a:gd name="T7" fmla="*/ 2147483647 h 1827"/>
                <a:gd name="T8" fmla="*/ 2147483647 w 1311"/>
                <a:gd name="T9" fmla="*/ 2147483647 h 1827"/>
                <a:gd name="T10" fmla="*/ 2147483647 w 1311"/>
                <a:gd name="T11" fmla="*/ 2147483647 h 1827"/>
                <a:gd name="T12" fmla="*/ 2147483647 w 1311"/>
                <a:gd name="T13" fmla="*/ 2147483647 h 1827"/>
                <a:gd name="T14" fmla="*/ 2147483647 w 1311"/>
                <a:gd name="T15" fmla="*/ 2147483647 h 1827"/>
                <a:gd name="T16" fmla="*/ 2147483647 w 1311"/>
                <a:gd name="T17" fmla="*/ 2147483647 h 1827"/>
                <a:gd name="T18" fmla="*/ 2147483647 w 1311"/>
                <a:gd name="T19" fmla="*/ 2147483647 h 1827"/>
                <a:gd name="T20" fmla="*/ 2147483647 w 1311"/>
                <a:gd name="T21" fmla="*/ 2147483647 h 1827"/>
                <a:gd name="T22" fmla="*/ 2147483647 w 1311"/>
                <a:gd name="T23" fmla="*/ 2147483647 h 1827"/>
                <a:gd name="T24" fmla="*/ 2147483647 w 1311"/>
                <a:gd name="T25" fmla="*/ 2147483647 h 1827"/>
                <a:gd name="T26" fmla="*/ 2147483647 w 1311"/>
                <a:gd name="T27" fmla="*/ 2147483647 h 1827"/>
                <a:gd name="T28" fmla="*/ 2147483647 w 1311"/>
                <a:gd name="T29" fmla="*/ 2147483647 h 1827"/>
                <a:gd name="T30" fmla="*/ 2147483647 w 1311"/>
                <a:gd name="T31" fmla="*/ 2147483647 h 1827"/>
                <a:gd name="T32" fmla="*/ 2147483647 w 1311"/>
                <a:gd name="T33" fmla="*/ 2147483647 h 1827"/>
                <a:gd name="T34" fmla="*/ 2147483647 w 1311"/>
                <a:gd name="T35" fmla="*/ 2147483647 h 1827"/>
                <a:gd name="T36" fmla="*/ 2147483647 w 1311"/>
                <a:gd name="T37" fmla="*/ 2147483647 h 1827"/>
                <a:gd name="T38" fmla="*/ 2147483647 w 1311"/>
                <a:gd name="T39" fmla="*/ 2147483647 h 1827"/>
                <a:gd name="T40" fmla="*/ 2147483647 w 1311"/>
                <a:gd name="T41" fmla="*/ 2147483647 h 1827"/>
                <a:gd name="T42" fmla="*/ 2147483647 w 1311"/>
                <a:gd name="T43" fmla="*/ 2147483647 h 1827"/>
                <a:gd name="T44" fmla="*/ 2147483647 w 1311"/>
                <a:gd name="T45" fmla="*/ 2147483647 h 1827"/>
                <a:gd name="T46" fmla="*/ 2147483647 w 1311"/>
                <a:gd name="T47" fmla="*/ 2147483647 h 1827"/>
                <a:gd name="T48" fmla="*/ 2147483647 w 1311"/>
                <a:gd name="T49" fmla="*/ 2147483647 h 1827"/>
                <a:gd name="T50" fmla="*/ 2147483647 w 1311"/>
                <a:gd name="T51" fmla="*/ 2147483647 h 1827"/>
                <a:gd name="T52" fmla="*/ 2147483647 w 1311"/>
                <a:gd name="T53" fmla="*/ 2147483647 h 1827"/>
                <a:gd name="T54" fmla="*/ 2147483647 w 1311"/>
                <a:gd name="T55" fmla="*/ 2147483647 h 1827"/>
                <a:gd name="T56" fmla="*/ 2147483647 w 1311"/>
                <a:gd name="T57" fmla="*/ 2147483647 h 1827"/>
                <a:gd name="T58" fmla="*/ 2147483647 w 1311"/>
                <a:gd name="T59" fmla="*/ 2147483647 h 1827"/>
                <a:gd name="T60" fmla="*/ 2147483647 w 1311"/>
                <a:gd name="T61" fmla="*/ 2147483647 h 1827"/>
                <a:gd name="T62" fmla="*/ 2147483647 w 1311"/>
                <a:gd name="T63" fmla="*/ 2147483647 h 1827"/>
                <a:gd name="T64" fmla="*/ 2147483647 w 1311"/>
                <a:gd name="T65" fmla="*/ 2147483647 h 1827"/>
                <a:gd name="T66" fmla="*/ 2147483647 w 1311"/>
                <a:gd name="T67" fmla="*/ 2147483647 h 1827"/>
                <a:gd name="T68" fmla="*/ 2147483647 w 1311"/>
                <a:gd name="T69" fmla="*/ 2147483647 h 1827"/>
                <a:gd name="T70" fmla="*/ 2147483647 w 1311"/>
                <a:gd name="T71" fmla="*/ 2147483647 h 1827"/>
                <a:gd name="T72" fmla="*/ 0 w 1311"/>
                <a:gd name="T73" fmla="*/ 2147483647 h 1827"/>
                <a:gd name="T74" fmla="*/ 0 w 1311"/>
                <a:gd name="T75" fmla="*/ 2147483647 h 1827"/>
                <a:gd name="T76" fmla="*/ 0 w 1311"/>
                <a:gd name="T77" fmla="*/ 2147483647 h 182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11"/>
                <a:gd name="T118" fmla="*/ 0 h 1827"/>
                <a:gd name="T119" fmla="*/ 1311 w 1311"/>
                <a:gd name="T120" fmla="*/ 1827 h 182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11" h="1827">
                  <a:moveTo>
                    <a:pt x="0" y="277"/>
                  </a:moveTo>
                  <a:lnTo>
                    <a:pt x="0" y="0"/>
                  </a:lnTo>
                  <a:lnTo>
                    <a:pt x="1311" y="0"/>
                  </a:lnTo>
                  <a:lnTo>
                    <a:pt x="1311" y="397"/>
                  </a:lnTo>
                  <a:lnTo>
                    <a:pt x="1311" y="1170"/>
                  </a:lnTo>
                  <a:lnTo>
                    <a:pt x="1311" y="1171"/>
                  </a:lnTo>
                  <a:lnTo>
                    <a:pt x="1311" y="1172"/>
                  </a:lnTo>
                  <a:lnTo>
                    <a:pt x="1310" y="1206"/>
                  </a:lnTo>
                  <a:lnTo>
                    <a:pt x="1308" y="1239"/>
                  </a:lnTo>
                  <a:lnTo>
                    <a:pt x="1303" y="1272"/>
                  </a:lnTo>
                  <a:lnTo>
                    <a:pt x="1298" y="1304"/>
                  </a:lnTo>
                  <a:lnTo>
                    <a:pt x="1290" y="1335"/>
                  </a:lnTo>
                  <a:lnTo>
                    <a:pt x="1281" y="1366"/>
                  </a:lnTo>
                  <a:lnTo>
                    <a:pt x="1271" y="1397"/>
                  </a:lnTo>
                  <a:lnTo>
                    <a:pt x="1259" y="1426"/>
                  </a:lnTo>
                  <a:lnTo>
                    <a:pt x="1246" y="1455"/>
                  </a:lnTo>
                  <a:lnTo>
                    <a:pt x="1232" y="1484"/>
                  </a:lnTo>
                  <a:lnTo>
                    <a:pt x="1216" y="1511"/>
                  </a:lnTo>
                  <a:lnTo>
                    <a:pt x="1199" y="1538"/>
                  </a:lnTo>
                  <a:lnTo>
                    <a:pt x="1180" y="1563"/>
                  </a:lnTo>
                  <a:lnTo>
                    <a:pt x="1161" y="1588"/>
                  </a:lnTo>
                  <a:lnTo>
                    <a:pt x="1140" y="1613"/>
                  </a:lnTo>
                  <a:lnTo>
                    <a:pt x="1119" y="1635"/>
                  </a:lnTo>
                  <a:lnTo>
                    <a:pt x="1096" y="1657"/>
                  </a:lnTo>
                  <a:lnTo>
                    <a:pt x="1071" y="1678"/>
                  </a:lnTo>
                  <a:lnTo>
                    <a:pt x="1046" y="1697"/>
                  </a:lnTo>
                  <a:lnTo>
                    <a:pt x="1020" y="1715"/>
                  </a:lnTo>
                  <a:lnTo>
                    <a:pt x="994" y="1732"/>
                  </a:lnTo>
                  <a:lnTo>
                    <a:pt x="966" y="1748"/>
                  </a:lnTo>
                  <a:lnTo>
                    <a:pt x="938" y="1762"/>
                  </a:lnTo>
                  <a:lnTo>
                    <a:pt x="909" y="1776"/>
                  </a:lnTo>
                  <a:lnTo>
                    <a:pt x="880" y="1787"/>
                  </a:lnTo>
                  <a:lnTo>
                    <a:pt x="849" y="1798"/>
                  </a:lnTo>
                  <a:lnTo>
                    <a:pt x="818" y="1806"/>
                  </a:lnTo>
                  <a:lnTo>
                    <a:pt x="787" y="1814"/>
                  </a:lnTo>
                  <a:lnTo>
                    <a:pt x="754" y="1819"/>
                  </a:lnTo>
                  <a:lnTo>
                    <a:pt x="722" y="1824"/>
                  </a:lnTo>
                  <a:lnTo>
                    <a:pt x="689" y="1826"/>
                  </a:lnTo>
                  <a:lnTo>
                    <a:pt x="654" y="1827"/>
                  </a:lnTo>
                  <a:lnTo>
                    <a:pt x="620" y="1826"/>
                  </a:lnTo>
                  <a:lnTo>
                    <a:pt x="587" y="1824"/>
                  </a:lnTo>
                  <a:lnTo>
                    <a:pt x="554" y="1819"/>
                  </a:lnTo>
                  <a:lnTo>
                    <a:pt x="522" y="1814"/>
                  </a:lnTo>
                  <a:lnTo>
                    <a:pt x="491" y="1806"/>
                  </a:lnTo>
                  <a:lnTo>
                    <a:pt x="460" y="1798"/>
                  </a:lnTo>
                  <a:lnTo>
                    <a:pt x="429" y="1787"/>
                  </a:lnTo>
                  <a:lnTo>
                    <a:pt x="400" y="1776"/>
                  </a:lnTo>
                  <a:lnTo>
                    <a:pt x="371" y="1762"/>
                  </a:lnTo>
                  <a:lnTo>
                    <a:pt x="343" y="1748"/>
                  </a:lnTo>
                  <a:lnTo>
                    <a:pt x="315" y="1732"/>
                  </a:lnTo>
                  <a:lnTo>
                    <a:pt x="289" y="1715"/>
                  </a:lnTo>
                  <a:lnTo>
                    <a:pt x="263" y="1697"/>
                  </a:lnTo>
                  <a:lnTo>
                    <a:pt x="238" y="1678"/>
                  </a:lnTo>
                  <a:lnTo>
                    <a:pt x="214" y="1657"/>
                  </a:lnTo>
                  <a:lnTo>
                    <a:pt x="191" y="1635"/>
                  </a:lnTo>
                  <a:lnTo>
                    <a:pt x="170" y="1613"/>
                  </a:lnTo>
                  <a:lnTo>
                    <a:pt x="149" y="1588"/>
                  </a:lnTo>
                  <a:lnTo>
                    <a:pt x="130" y="1563"/>
                  </a:lnTo>
                  <a:lnTo>
                    <a:pt x="111" y="1538"/>
                  </a:lnTo>
                  <a:lnTo>
                    <a:pt x="94" y="1511"/>
                  </a:lnTo>
                  <a:lnTo>
                    <a:pt x="79" y="1484"/>
                  </a:lnTo>
                  <a:lnTo>
                    <a:pt x="64" y="1455"/>
                  </a:lnTo>
                  <a:lnTo>
                    <a:pt x="51" y="1426"/>
                  </a:lnTo>
                  <a:lnTo>
                    <a:pt x="40" y="1397"/>
                  </a:lnTo>
                  <a:lnTo>
                    <a:pt x="29" y="1366"/>
                  </a:lnTo>
                  <a:lnTo>
                    <a:pt x="21" y="1335"/>
                  </a:lnTo>
                  <a:lnTo>
                    <a:pt x="13" y="1304"/>
                  </a:lnTo>
                  <a:lnTo>
                    <a:pt x="8" y="1272"/>
                  </a:lnTo>
                  <a:lnTo>
                    <a:pt x="3" y="1239"/>
                  </a:lnTo>
                  <a:lnTo>
                    <a:pt x="1" y="1206"/>
                  </a:lnTo>
                  <a:lnTo>
                    <a:pt x="0" y="1172"/>
                  </a:lnTo>
                  <a:lnTo>
                    <a:pt x="0" y="1170"/>
                  </a:lnTo>
                  <a:lnTo>
                    <a:pt x="0" y="277"/>
                  </a:lnTo>
                </a:path>
              </a:pathLst>
            </a:cu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5960" name="Picture 23" descr="C M N 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66111" y="1475745"/>
              <a:ext cx="860425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933" name="Group 24"/>
          <p:cNvGrpSpPr>
            <a:grpSpLocks/>
          </p:cNvGrpSpPr>
          <p:nvPr/>
        </p:nvGrpSpPr>
        <p:grpSpPr bwMode="auto">
          <a:xfrm>
            <a:off x="1614728" y="4364751"/>
            <a:ext cx="792163" cy="1008063"/>
            <a:chOff x="891" y="2453"/>
            <a:chExt cx="642" cy="868"/>
          </a:xfrm>
        </p:grpSpPr>
        <p:sp>
          <p:nvSpPr>
            <p:cNvPr id="35957" name="Freeform 25"/>
            <p:cNvSpPr>
              <a:spLocks/>
            </p:cNvSpPr>
            <p:nvPr/>
          </p:nvSpPr>
          <p:spPr bwMode="auto">
            <a:xfrm>
              <a:off x="891" y="2453"/>
              <a:ext cx="642" cy="868"/>
            </a:xfrm>
            <a:custGeom>
              <a:avLst/>
              <a:gdLst>
                <a:gd name="T0" fmla="*/ 0 w 1311"/>
                <a:gd name="T1" fmla="*/ 0 h 1827"/>
                <a:gd name="T2" fmla="*/ 18 w 1311"/>
                <a:gd name="T3" fmla="*/ 5 h 1827"/>
                <a:gd name="T4" fmla="*/ 18 w 1311"/>
                <a:gd name="T5" fmla="*/ 13 h 1827"/>
                <a:gd name="T6" fmla="*/ 18 w 1311"/>
                <a:gd name="T7" fmla="*/ 14 h 1827"/>
                <a:gd name="T8" fmla="*/ 18 w 1311"/>
                <a:gd name="T9" fmla="*/ 14 h 1827"/>
                <a:gd name="T10" fmla="*/ 18 w 1311"/>
                <a:gd name="T11" fmla="*/ 14 h 1827"/>
                <a:gd name="T12" fmla="*/ 18 w 1311"/>
                <a:gd name="T13" fmla="*/ 15 h 1827"/>
                <a:gd name="T14" fmla="*/ 18 w 1311"/>
                <a:gd name="T15" fmla="*/ 15 h 1827"/>
                <a:gd name="T16" fmla="*/ 18 w 1311"/>
                <a:gd name="T17" fmla="*/ 16 h 1827"/>
                <a:gd name="T18" fmla="*/ 17 w 1311"/>
                <a:gd name="T19" fmla="*/ 17 h 1827"/>
                <a:gd name="T20" fmla="*/ 17 w 1311"/>
                <a:gd name="T21" fmla="*/ 18 h 1827"/>
                <a:gd name="T22" fmla="*/ 16 w 1311"/>
                <a:gd name="T23" fmla="*/ 18 h 1827"/>
                <a:gd name="T24" fmla="*/ 16 w 1311"/>
                <a:gd name="T25" fmla="*/ 19 h 1827"/>
                <a:gd name="T26" fmla="*/ 15 w 1311"/>
                <a:gd name="T27" fmla="*/ 19 h 1827"/>
                <a:gd name="T28" fmla="*/ 14 w 1311"/>
                <a:gd name="T29" fmla="*/ 19 h 1827"/>
                <a:gd name="T30" fmla="*/ 14 w 1311"/>
                <a:gd name="T31" fmla="*/ 20 h 1827"/>
                <a:gd name="T32" fmla="*/ 13 w 1311"/>
                <a:gd name="T33" fmla="*/ 20 h 1827"/>
                <a:gd name="T34" fmla="*/ 12 w 1311"/>
                <a:gd name="T35" fmla="*/ 20 h 1827"/>
                <a:gd name="T36" fmla="*/ 11 w 1311"/>
                <a:gd name="T37" fmla="*/ 21 h 1827"/>
                <a:gd name="T38" fmla="*/ 11 w 1311"/>
                <a:gd name="T39" fmla="*/ 21 h 1827"/>
                <a:gd name="T40" fmla="*/ 10 w 1311"/>
                <a:gd name="T41" fmla="*/ 21 h 1827"/>
                <a:gd name="T42" fmla="*/ 9 w 1311"/>
                <a:gd name="T43" fmla="*/ 21 h 1827"/>
                <a:gd name="T44" fmla="*/ 8 w 1311"/>
                <a:gd name="T45" fmla="*/ 21 h 1827"/>
                <a:gd name="T46" fmla="*/ 7 w 1311"/>
                <a:gd name="T47" fmla="*/ 21 h 1827"/>
                <a:gd name="T48" fmla="*/ 6 w 1311"/>
                <a:gd name="T49" fmla="*/ 21 h 1827"/>
                <a:gd name="T50" fmla="*/ 5 w 1311"/>
                <a:gd name="T51" fmla="*/ 20 h 1827"/>
                <a:gd name="T52" fmla="*/ 5 w 1311"/>
                <a:gd name="T53" fmla="*/ 20 h 1827"/>
                <a:gd name="T54" fmla="*/ 4 w 1311"/>
                <a:gd name="T55" fmla="*/ 19 h 1827"/>
                <a:gd name="T56" fmla="*/ 3 w 1311"/>
                <a:gd name="T57" fmla="*/ 19 h 1827"/>
                <a:gd name="T58" fmla="*/ 2 w 1311"/>
                <a:gd name="T59" fmla="*/ 19 h 1827"/>
                <a:gd name="T60" fmla="*/ 2 w 1311"/>
                <a:gd name="T61" fmla="*/ 18 h 1827"/>
                <a:gd name="T62" fmla="*/ 1 w 1311"/>
                <a:gd name="T63" fmla="*/ 18 h 1827"/>
                <a:gd name="T64" fmla="*/ 1 w 1311"/>
                <a:gd name="T65" fmla="*/ 17 h 1827"/>
                <a:gd name="T66" fmla="*/ 0 w 1311"/>
                <a:gd name="T67" fmla="*/ 17 h 1827"/>
                <a:gd name="T68" fmla="*/ 0 w 1311"/>
                <a:gd name="T69" fmla="*/ 16 h 1827"/>
                <a:gd name="T70" fmla="*/ 0 w 1311"/>
                <a:gd name="T71" fmla="*/ 15 h 1827"/>
                <a:gd name="T72" fmla="*/ 0 w 1311"/>
                <a:gd name="T73" fmla="*/ 14 h 1827"/>
                <a:gd name="T74" fmla="*/ 0 w 1311"/>
                <a:gd name="T75" fmla="*/ 14 h 1827"/>
                <a:gd name="T76" fmla="*/ 0 w 1311"/>
                <a:gd name="T77" fmla="*/ 3 h 182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11"/>
                <a:gd name="T118" fmla="*/ 0 h 1827"/>
                <a:gd name="T119" fmla="*/ 1311 w 1311"/>
                <a:gd name="T120" fmla="*/ 1827 h 182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11" h="1827">
                  <a:moveTo>
                    <a:pt x="0" y="277"/>
                  </a:moveTo>
                  <a:lnTo>
                    <a:pt x="0" y="0"/>
                  </a:lnTo>
                  <a:lnTo>
                    <a:pt x="1311" y="0"/>
                  </a:lnTo>
                  <a:lnTo>
                    <a:pt x="1311" y="397"/>
                  </a:lnTo>
                  <a:lnTo>
                    <a:pt x="1311" y="1170"/>
                  </a:lnTo>
                  <a:lnTo>
                    <a:pt x="1311" y="1171"/>
                  </a:lnTo>
                  <a:lnTo>
                    <a:pt x="1311" y="1172"/>
                  </a:lnTo>
                  <a:lnTo>
                    <a:pt x="1310" y="1206"/>
                  </a:lnTo>
                  <a:lnTo>
                    <a:pt x="1308" y="1239"/>
                  </a:lnTo>
                  <a:lnTo>
                    <a:pt x="1303" y="1272"/>
                  </a:lnTo>
                  <a:lnTo>
                    <a:pt x="1298" y="1304"/>
                  </a:lnTo>
                  <a:lnTo>
                    <a:pt x="1290" y="1335"/>
                  </a:lnTo>
                  <a:lnTo>
                    <a:pt x="1281" y="1366"/>
                  </a:lnTo>
                  <a:lnTo>
                    <a:pt x="1271" y="1397"/>
                  </a:lnTo>
                  <a:lnTo>
                    <a:pt x="1259" y="1426"/>
                  </a:lnTo>
                  <a:lnTo>
                    <a:pt x="1246" y="1455"/>
                  </a:lnTo>
                  <a:lnTo>
                    <a:pt x="1232" y="1484"/>
                  </a:lnTo>
                  <a:lnTo>
                    <a:pt x="1216" y="1511"/>
                  </a:lnTo>
                  <a:lnTo>
                    <a:pt x="1199" y="1538"/>
                  </a:lnTo>
                  <a:lnTo>
                    <a:pt x="1180" y="1563"/>
                  </a:lnTo>
                  <a:lnTo>
                    <a:pt x="1161" y="1588"/>
                  </a:lnTo>
                  <a:lnTo>
                    <a:pt x="1140" y="1613"/>
                  </a:lnTo>
                  <a:lnTo>
                    <a:pt x="1119" y="1635"/>
                  </a:lnTo>
                  <a:lnTo>
                    <a:pt x="1096" y="1657"/>
                  </a:lnTo>
                  <a:lnTo>
                    <a:pt x="1071" y="1678"/>
                  </a:lnTo>
                  <a:lnTo>
                    <a:pt x="1046" y="1697"/>
                  </a:lnTo>
                  <a:lnTo>
                    <a:pt x="1020" y="1715"/>
                  </a:lnTo>
                  <a:lnTo>
                    <a:pt x="994" y="1732"/>
                  </a:lnTo>
                  <a:lnTo>
                    <a:pt x="966" y="1748"/>
                  </a:lnTo>
                  <a:lnTo>
                    <a:pt x="938" y="1762"/>
                  </a:lnTo>
                  <a:lnTo>
                    <a:pt x="909" y="1776"/>
                  </a:lnTo>
                  <a:lnTo>
                    <a:pt x="880" y="1787"/>
                  </a:lnTo>
                  <a:lnTo>
                    <a:pt x="849" y="1798"/>
                  </a:lnTo>
                  <a:lnTo>
                    <a:pt x="818" y="1806"/>
                  </a:lnTo>
                  <a:lnTo>
                    <a:pt x="787" y="1814"/>
                  </a:lnTo>
                  <a:lnTo>
                    <a:pt x="754" y="1819"/>
                  </a:lnTo>
                  <a:lnTo>
                    <a:pt x="722" y="1824"/>
                  </a:lnTo>
                  <a:lnTo>
                    <a:pt x="689" y="1826"/>
                  </a:lnTo>
                  <a:lnTo>
                    <a:pt x="654" y="1827"/>
                  </a:lnTo>
                  <a:lnTo>
                    <a:pt x="620" y="1826"/>
                  </a:lnTo>
                  <a:lnTo>
                    <a:pt x="587" y="1824"/>
                  </a:lnTo>
                  <a:lnTo>
                    <a:pt x="554" y="1819"/>
                  </a:lnTo>
                  <a:lnTo>
                    <a:pt x="522" y="1814"/>
                  </a:lnTo>
                  <a:lnTo>
                    <a:pt x="491" y="1806"/>
                  </a:lnTo>
                  <a:lnTo>
                    <a:pt x="460" y="1798"/>
                  </a:lnTo>
                  <a:lnTo>
                    <a:pt x="429" y="1787"/>
                  </a:lnTo>
                  <a:lnTo>
                    <a:pt x="400" y="1776"/>
                  </a:lnTo>
                  <a:lnTo>
                    <a:pt x="371" y="1762"/>
                  </a:lnTo>
                  <a:lnTo>
                    <a:pt x="343" y="1748"/>
                  </a:lnTo>
                  <a:lnTo>
                    <a:pt x="315" y="1732"/>
                  </a:lnTo>
                  <a:lnTo>
                    <a:pt x="289" y="1715"/>
                  </a:lnTo>
                  <a:lnTo>
                    <a:pt x="263" y="1697"/>
                  </a:lnTo>
                  <a:lnTo>
                    <a:pt x="238" y="1678"/>
                  </a:lnTo>
                  <a:lnTo>
                    <a:pt x="214" y="1657"/>
                  </a:lnTo>
                  <a:lnTo>
                    <a:pt x="191" y="1635"/>
                  </a:lnTo>
                  <a:lnTo>
                    <a:pt x="170" y="1613"/>
                  </a:lnTo>
                  <a:lnTo>
                    <a:pt x="149" y="1588"/>
                  </a:lnTo>
                  <a:lnTo>
                    <a:pt x="130" y="1563"/>
                  </a:lnTo>
                  <a:lnTo>
                    <a:pt x="111" y="1538"/>
                  </a:lnTo>
                  <a:lnTo>
                    <a:pt x="94" y="1511"/>
                  </a:lnTo>
                  <a:lnTo>
                    <a:pt x="79" y="1484"/>
                  </a:lnTo>
                  <a:lnTo>
                    <a:pt x="64" y="1455"/>
                  </a:lnTo>
                  <a:lnTo>
                    <a:pt x="51" y="1426"/>
                  </a:lnTo>
                  <a:lnTo>
                    <a:pt x="40" y="1397"/>
                  </a:lnTo>
                  <a:lnTo>
                    <a:pt x="29" y="1366"/>
                  </a:lnTo>
                  <a:lnTo>
                    <a:pt x="21" y="1335"/>
                  </a:lnTo>
                  <a:lnTo>
                    <a:pt x="13" y="1304"/>
                  </a:lnTo>
                  <a:lnTo>
                    <a:pt x="8" y="1272"/>
                  </a:lnTo>
                  <a:lnTo>
                    <a:pt x="3" y="1239"/>
                  </a:lnTo>
                  <a:lnTo>
                    <a:pt x="1" y="1206"/>
                  </a:lnTo>
                  <a:lnTo>
                    <a:pt x="0" y="1172"/>
                  </a:lnTo>
                  <a:lnTo>
                    <a:pt x="0" y="1170"/>
                  </a:lnTo>
                  <a:lnTo>
                    <a:pt x="0" y="277"/>
                  </a:lnTo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5958" name="Picture 26" descr="C M O_9ª D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41" y="2509"/>
              <a:ext cx="542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934" name="Group 27"/>
          <p:cNvGrpSpPr>
            <a:grpSpLocks/>
          </p:cNvGrpSpPr>
          <p:nvPr/>
        </p:nvGrpSpPr>
        <p:grpSpPr bwMode="auto">
          <a:xfrm>
            <a:off x="6784976" y="4048127"/>
            <a:ext cx="792163" cy="1008063"/>
            <a:chOff x="4891" y="1720"/>
            <a:chExt cx="642" cy="868"/>
          </a:xfrm>
        </p:grpSpPr>
        <p:sp>
          <p:nvSpPr>
            <p:cNvPr id="35955" name="Freeform 28"/>
            <p:cNvSpPr>
              <a:spLocks/>
            </p:cNvSpPr>
            <p:nvPr/>
          </p:nvSpPr>
          <p:spPr bwMode="auto">
            <a:xfrm>
              <a:off x="4891" y="1720"/>
              <a:ext cx="642" cy="868"/>
            </a:xfrm>
            <a:custGeom>
              <a:avLst/>
              <a:gdLst>
                <a:gd name="T0" fmla="*/ 0 w 1311"/>
                <a:gd name="T1" fmla="*/ 0 h 1827"/>
                <a:gd name="T2" fmla="*/ 18 w 1311"/>
                <a:gd name="T3" fmla="*/ 5 h 1827"/>
                <a:gd name="T4" fmla="*/ 18 w 1311"/>
                <a:gd name="T5" fmla="*/ 13 h 1827"/>
                <a:gd name="T6" fmla="*/ 18 w 1311"/>
                <a:gd name="T7" fmla="*/ 14 h 1827"/>
                <a:gd name="T8" fmla="*/ 18 w 1311"/>
                <a:gd name="T9" fmla="*/ 14 h 1827"/>
                <a:gd name="T10" fmla="*/ 18 w 1311"/>
                <a:gd name="T11" fmla="*/ 14 h 1827"/>
                <a:gd name="T12" fmla="*/ 18 w 1311"/>
                <a:gd name="T13" fmla="*/ 15 h 1827"/>
                <a:gd name="T14" fmla="*/ 18 w 1311"/>
                <a:gd name="T15" fmla="*/ 15 h 1827"/>
                <a:gd name="T16" fmla="*/ 18 w 1311"/>
                <a:gd name="T17" fmla="*/ 16 h 1827"/>
                <a:gd name="T18" fmla="*/ 17 w 1311"/>
                <a:gd name="T19" fmla="*/ 17 h 1827"/>
                <a:gd name="T20" fmla="*/ 17 w 1311"/>
                <a:gd name="T21" fmla="*/ 18 h 1827"/>
                <a:gd name="T22" fmla="*/ 16 w 1311"/>
                <a:gd name="T23" fmla="*/ 18 h 1827"/>
                <a:gd name="T24" fmla="*/ 16 w 1311"/>
                <a:gd name="T25" fmla="*/ 19 h 1827"/>
                <a:gd name="T26" fmla="*/ 15 w 1311"/>
                <a:gd name="T27" fmla="*/ 19 h 1827"/>
                <a:gd name="T28" fmla="*/ 14 w 1311"/>
                <a:gd name="T29" fmla="*/ 19 h 1827"/>
                <a:gd name="T30" fmla="*/ 14 w 1311"/>
                <a:gd name="T31" fmla="*/ 20 h 1827"/>
                <a:gd name="T32" fmla="*/ 13 w 1311"/>
                <a:gd name="T33" fmla="*/ 20 h 1827"/>
                <a:gd name="T34" fmla="*/ 12 w 1311"/>
                <a:gd name="T35" fmla="*/ 20 h 1827"/>
                <a:gd name="T36" fmla="*/ 11 w 1311"/>
                <a:gd name="T37" fmla="*/ 21 h 1827"/>
                <a:gd name="T38" fmla="*/ 11 w 1311"/>
                <a:gd name="T39" fmla="*/ 21 h 1827"/>
                <a:gd name="T40" fmla="*/ 10 w 1311"/>
                <a:gd name="T41" fmla="*/ 21 h 1827"/>
                <a:gd name="T42" fmla="*/ 9 w 1311"/>
                <a:gd name="T43" fmla="*/ 21 h 1827"/>
                <a:gd name="T44" fmla="*/ 8 w 1311"/>
                <a:gd name="T45" fmla="*/ 21 h 1827"/>
                <a:gd name="T46" fmla="*/ 7 w 1311"/>
                <a:gd name="T47" fmla="*/ 21 h 1827"/>
                <a:gd name="T48" fmla="*/ 6 w 1311"/>
                <a:gd name="T49" fmla="*/ 21 h 1827"/>
                <a:gd name="T50" fmla="*/ 5 w 1311"/>
                <a:gd name="T51" fmla="*/ 20 h 1827"/>
                <a:gd name="T52" fmla="*/ 5 w 1311"/>
                <a:gd name="T53" fmla="*/ 20 h 1827"/>
                <a:gd name="T54" fmla="*/ 4 w 1311"/>
                <a:gd name="T55" fmla="*/ 19 h 1827"/>
                <a:gd name="T56" fmla="*/ 3 w 1311"/>
                <a:gd name="T57" fmla="*/ 19 h 1827"/>
                <a:gd name="T58" fmla="*/ 2 w 1311"/>
                <a:gd name="T59" fmla="*/ 19 h 1827"/>
                <a:gd name="T60" fmla="*/ 2 w 1311"/>
                <a:gd name="T61" fmla="*/ 18 h 1827"/>
                <a:gd name="T62" fmla="*/ 1 w 1311"/>
                <a:gd name="T63" fmla="*/ 18 h 1827"/>
                <a:gd name="T64" fmla="*/ 1 w 1311"/>
                <a:gd name="T65" fmla="*/ 17 h 1827"/>
                <a:gd name="T66" fmla="*/ 0 w 1311"/>
                <a:gd name="T67" fmla="*/ 17 h 1827"/>
                <a:gd name="T68" fmla="*/ 0 w 1311"/>
                <a:gd name="T69" fmla="*/ 16 h 1827"/>
                <a:gd name="T70" fmla="*/ 0 w 1311"/>
                <a:gd name="T71" fmla="*/ 15 h 1827"/>
                <a:gd name="T72" fmla="*/ 0 w 1311"/>
                <a:gd name="T73" fmla="*/ 14 h 1827"/>
                <a:gd name="T74" fmla="*/ 0 w 1311"/>
                <a:gd name="T75" fmla="*/ 14 h 1827"/>
                <a:gd name="T76" fmla="*/ 0 w 1311"/>
                <a:gd name="T77" fmla="*/ 3 h 182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11"/>
                <a:gd name="T118" fmla="*/ 0 h 1827"/>
                <a:gd name="T119" fmla="*/ 1311 w 1311"/>
                <a:gd name="T120" fmla="*/ 1827 h 182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11" h="1827">
                  <a:moveTo>
                    <a:pt x="0" y="277"/>
                  </a:moveTo>
                  <a:lnTo>
                    <a:pt x="0" y="0"/>
                  </a:lnTo>
                  <a:lnTo>
                    <a:pt x="1311" y="0"/>
                  </a:lnTo>
                  <a:lnTo>
                    <a:pt x="1311" y="397"/>
                  </a:lnTo>
                  <a:lnTo>
                    <a:pt x="1311" y="1170"/>
                  </a:lnTo>
                  <a:lnTo>
                    <a:pt x="1311" y="1171"/>
                  </a:lnTo>
                  <a:lnTo>
                    <a:pt x="1311" y="1172"/>
                  </a:lnTo>
                  <a:lnTo>
                    <a:pt x="1310" y="1206"/>
                  </a:lnTo>
                  <a:lnTo>
                    <a:pt x="1308" y="1239"/>
                  </a:lnTo>
                  <a:lnTo>
                    <a:pt x="1303" y="1272"/>
                  </a:lnTo>
                  <a:lnTo>
                    <a:pt x="1298" y="1304"/>
                  </a:lnTo>
                  <a:lnTo>
                    <a:pt x="1290" y="1335"/>
                  </a:lnTo>
                  <a:lnTo>
                    <a:pt x="1281" y="1366"/>
                  </a:lnTo>
                  <a:lnTo>
                    <a:pt x="1271" y="1397"/>
                  </a:lnTo>
                  <a:lnTo>
                    <a:pt x="1259" y="1426"/>
                  </a:lnTo>
                  <a:lnTo>
                    <a:pt x="1246" y="1455"/>
                  </a:lnTo>
                  <a:lnTo>
                    <a:pt x="1232" y="1484"/>
                  </a:lnTo>
                  <a:lnTo>
                    <a:pt x="1216" y="1511"/>
                  </a:lnTo>
                  <a:lnTo>
                    <a:pt x="1199" y="1538"/>
                  </a:lnTo>
                  <a:lnTo>
                    <a:pt x="1180" y="1563"/>
                  </a:lnTo>
                  <a:lnTo>
                    <a:pt x="1161" y="1588"/>
                  </a:lnTo>
                  <a:lnTo>
                    <a:pt x="1140" y="1613"/>
                  </a:lnTo>
                  <a:lnTo>
                    <a:pt x="1119" y="1635"/>
                  </a:lnTo>
                  <a:lnTo>
                    <a:pt x="1096" y="1657"/>
                  </a:lnTo>
                  <a:lnTo>
                    <a:pt x="1071" y="1678"/>
                  </a:lnTo>
                  <a:lnTo>
                    <a:pt x="1046" y="1697"/>
                  </a:lnTo>
                  <a:lnTo>
                    <a:pt x="1020" y="1715"/>
                  </a:lnTo>
                  <a:lnTo>
                    <a:pt x="994" y="1732"/>
                  </a:lnTo>
                  <a:lnTo>
                    <a:pt x="966" y="1748"/>
                  </a:lnTo>
                  <a:lnTo>
                    <a:pt x="938" y="1762"/>
                  </a:lnTo>
                  <a:lnTo>
                    <a:pt x="909" y="1776"/>
                  </a:lnTo>
                  <a:lnTo>
                    <a:pt x="880" y="1787"/>
                  </a:lnTo>
                  <a:lnTo>
                    <a:pt x="849" y="1798"/>
                  </a:lnTo>
                  <a:lnTo>
                    <a:pt x="818" y="1806"/>
                  </a:lnTo>
                  <a:lnTo>
                    <a:pt x="787" y="1814"/>
                  </a:lnTo>
                  <a:lnTo>
                    <a:pt x="754" y="1819"/>
                  </a:lnTo>
                  <a:lnTo>
                    <a:pt x="722" y="1824"/>
                  </a:lnTo>
                  <a:lnTo>
                    <a:pt x="689" y="1826"/>
                  </a:lnTo>
                  <a:lnTo>
                    <a:pt x="654" y="1827"/>
                  </a:lnTo>
                  <a:lnTo>
                    <a:pt x="620" y="1826"/>
                  </a:lnTo>
                  <a:lnTo>
                    <a:pt x="587" y="1824"/>
                  </a:lnTo>
                  <a:lnTo>
                    <a:pt x="554" y="1819"/>
                  </a:lnTo>
                  <a:lnTo>
                    <a:pt x="522" y="1814"/>
                  </a:lnTo>
                  <a:lnTo>
                    <a:pt x="491" y="1806"/>
                  </a:lnTo>
                  <a:lnTo>
                    <a:pt x="460" y="1798"/>
                  </a:lnTo>
                  <a:lnTo>
                    <a:pt x="429" y="1787"/>
                  </a:lnTo>
                  <a:lnTo>
                    <a:pt x="400" y="1776"/>
                  </a:lnTo>
                  <a:lnTo>
                    <a:pt x="371" y="1762"/>
                  </a:lnTo>
                  <a:lnTo>
                    <a:pt x="343" y="1748"/>
                  </a:lnTo>
                  <a:lnTo>
                    <a:pt x="315" y="1732"/>
                  </a:lnTo>
                  <a:lnTo>
                    <a:pt x="289" y="1715"/>
                  </a:lnTo>
                  <a:lnTo>
                    <a:pt x="263" y="1697"/>
                  </a:lnTo>
                  <a:lnTo>
                    <a:pt x="238" y="1678"/>
                  </a:lnTo>
                  <a:lnTo>
                    <a:pt x="214" y="1657"/>
                  </a:lnTo>
                  <a:lnTo>
                    <a:pt x="191" y="1635"/>
                  </a:lnTo>
                  <a:lnTo>
                    <a:pt x="170" y="1613"/>
                  </a:lnTo>
                  <a:lnTo>
                    <a:pt x="149" y="1588"/>
                  </a:lnTo>
                  <a:lnTo>
                    <a:pt x="130" y="1563"/>
                  </a:lnTo>
                  <a:lnTo>
                    <a:pt x="111" y="1538"/>
                  </a:lnTo>
                  <a:lnTo>
                    <a:pt x="94" y="1511"/>
                  </a:lnTo>
                  <a:lnTo>
                    <a:pt x="79" y="1484"/>
                  </a:lnTo>
                  <a:lnTo>
                    <a:pt x="64" y="1455"/>
                  </a:lnTo>
                  <a:lnTo>
                    <a:pt x="51" y="1426"/>
                  </a:lnTo>
                  <a:lnTo>
                    <a:pt x="40" y="1397"/>
                  </a:lnTo>
                  <a:lnTo>
                    <a:pt x="29" y="1366"/>
                  </a:lnTo>
                  <a:lnTo>
                    <a:pt x="21" y="1335"/>
                  </a:lnTo>
                  <a:lnTo>
                    <a:pt x="13" y="1304"/>
                  </a:lnTo>
                  <a:lnTo>
                    <a:pt x="8" y="1272"/>
                  </a:lnTo>
                  <a:lnTo>
                    <a:pt x="3" y="1239"/>
                  </a:lnTo>
                  <a:lnTo>
                    <a:pt x="1" y="1206"/>
                  </a:lnTo>
                  <a:lnTo>
                    <a:pt x="0" y="1172"/>
                  </a:lnTo>
                  <a:lnTo>
                    <a:pt x="0" y="1170"/>
                  </a:lnTo>
                  <a:lnTo>
                    <a:pt x="0" y="277"/>
                  </a:lnTo>
                </a:path>
              </a:pathLst>
            </a:cu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5956" name="Picture 29" descr="C M P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941" y="1776"/>
              <a:ext cx="542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935" name="Group 30"/>
          <p:cNvGrpSpPr>
            <a:grpSpLocks/>
          </p:cNvGrpSpPr>
          <p:nvPr/>
        </p:nvGrpSpPr>
        <p:grpSpPr bwMode="auto">
          <a:xfrm>
            <a:off x="5064126" y="5657102"/>
            <a:ext cx="792163" cy="1008062"/>
            <a:chOff x="3717" y="3389"/>
            <a:chExt cx="642" cy="868"/>
          </a:xfrm>
        </p:grpSpPr>
        <p:sp>
          <p:nvSpPr>
            <p:cNvPr id="35953" name="Freeform 31"/>
            <p:cNvSpPr>
              <a:spLocks/>
            </p:cNvSpPr>
            <p:nvPr/>
          </p:nvSpPr>
          <p:spPr bwMode="auto">
            <a:xfrm>
              <a:off x="3717" y="3389"/>
              <a:ext cx="642" cy="868"/>
            </a:xfrm>
            <a:custGeom>
              <a:avLst/>
              <a:gdLst>
                <a:gd name="T0" fmla="*/ 0 w 1311"/>
                <a:gd name="T1" fmla="*/ 0 h 1827"/>
                <a:gd name="T2" fmla="*/ 18 w 1311"/>
                <a:gd name="T3" fmla="*/ 5 h 1827"/>
                <a:gd name="T4" fmla="*/ 18 w 1311"/>
                <a:gd name="T5" fmla="*/ 13 h 1827"/>
                <a:gd name="T6" fmla="*/ 18 w 1311"/>
                <a:gd name="T7" fmla="*/ 14 h 1827"/>
                <a:gd name="T8" fmla="*/ 18 w 1311"/>
                <a:gd name="T9" fmla="*/ 14 h 1827"/>
                <a:gd name="T10" fmla="*/ 18 w 1311"/>
                <a:gd name="T11" fmla="*/ 14 h 1827"/>
                <a:gd name="T12" fmla="*/ 18 w 1311"/>
                <a:gd name="T13" fmla="*/ 15 h 1827"/>
                <a:gd name="T14" fmla="*/ 18 w 1311"/>
                <a:gd name="T15" fmla="*/ 15 h 1827"/>
                <a:gd name="T16" fmla="*/ 18 w 1311"/>
                <a:gd name="T17" fmla="*/ 16 h 1827"/>
                <a:gd name="T18" fmla="*/ 17 w 1311"/>
                <a:gd name="T19" fmla="*/ 17 h 1827"/>
                <a:gd name="T20" fmla="*/ 17 w 1311"/>
                <a:gd name="T21" fmla="*/ 18 h 1827"/>
                <a:gd name="T22" fmla="*/ 16 w 1311"/>
                <a:gd name="T23" fmla="*/ 18 h 1827"/>
                <a:gd name="T24" fmla="*/ 16 w 1311"/>
                <a:gd name="T25" fmla="*/ 19 h 1827"/>
                <a:gd name="T26" fmla="*/ 15 w 1311"/>
                <a:gd name="T27" fmla="*/ 19 h 1827"/>
                <a:gd name="T28" fmla="*/ 14 w 1311"/>
                <a:gd name="T29" fmla="*/ 19 h 1827"/>
                <a:gd name="T30" fmla="*/ 14 w 1311"/>
                <a:gd name="T31" fmla="*/ 20 h 1827"/>
                <a:gd name="T32" fmla="*/ 13 w 1311"/>
                <a:gd name="T33" fmla="*/ 20 h 1827"/>
                <a:gd name="T34" fmla="*/ 12 w 1311"/>
                <a:gd name="T35" fmla="*/ 20 h 1827"/>
                <a:gd name="T36" fmla="*/ 11 w 1311"/>
                <a:gd name="T37" fmla="*/ 21 h 1827"/>
                <a:gd name="T38" fmla="*/ 11 w 1311"/>
                <a:gd name="T39" fmla="*/ 21 h 1827"/>
                <a:gd name="T40" fmla="*/ 10 w 1311"/>
                <a:gd name="T41" fmla="*/ 21 h 1827"/>
                <a:gd name="T42" fmla="*/ 9 w 1311"/>
                <a:gd name="T43" fmla="*/ 21 h 1827"/>
                <a:gd name="T44" fmla="*/ 8 w 1311"/>
                <a:gd name="T45" fmla="*/ 21 h 1827"/>
                <a:gd name="T46" fmla="*/ 7 w 1311"/>
                <a:gd name="T47" fmla="*/ 21 h 1827"/>
                <a:gd name="T48" fmla="*/ 6 w 1311"/>
                <a:gd name="T49" fmla="*/ 21 h 1827"/>
                <a:gd name="T50" fmla="*/ 5 w 1311"/>
                <a:gd name="T51" fmla="*/ 20 h 1827"/>
                <a:gd name="T52" fmla="*/ 5 w 1311"/>
                <a:gd name="T53" fmla="*/ 20 h 1827"/>
                <a:gd name="T54" fmla="*/ 4 w 1311"/>
                <a:gd name="T55" fmla="*/ 19 h 1827"/>
                <a:gd name="T56" fmla="*/ 3 w 1311"/>
                <a:gd name="T57" fmla="*/ 19 h 1827"/>
                <a:gd name="T58" fmla="*/ 2 w 1311"/>
                <a:gd name="T59" fmla="*/ 19 h 1827"/>
                <a:gd name="T60" fmla="*/ 2 w 1311"/>
                <a:gd name="T61" fmla="*/ 18 h 1827"/>
                <a:gd name="T62" fmla="*/ 1 w 1311"/>
                <a:gd name="T63" fmla="*/ 18 h 1827"/>
                <a:gd name="T64" fmla="*/ 1 w 1311"/>
                <a:gd name="T65" fmla="*/ 17 h 1827"/>
                <a:gd name="T66" fmla="*/ 0 w 1311"/>
                <a:gd name="T67" fmla="*/ 17 h 1827"/>
                <a:gd name="T68" fmla="*/ 0 w 1311"/>
                <a:gd name="T69" fmla="*/ 16 h 1827"/>
                <a:gd name="T70" fmla="*/ 0 w 1311"/>
                <a:gd name="T71" fmla="*/ 15 h 1827"/>
                <a:gd name="T72" fmla="*/ 0 w 1311"/>
                <a:gd name="T73" fmla="*/ 14 h 1827"/>
                <a:gd name="T74" fmla="*/ 0 w 1311"/>
                <a:gd name="T75" fmla="*/ 14 h 1827"/>
                <a:gd name="T76" fmla="*/ 0 w 1311"/>
                <a:gd name="T77" fmla="*/ 3 h 182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11"/>
                <a:gd name="T118" fmla="*/ 0 h 1827"/>
                <a:gd name="T119" fmla="*/ 1311 w 1311"/>
                <a:gd name="T120" fmla="*/ 1827 h 182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11" h="1827">
                  <a:moveTo>
                    <a:pt x="0" y="277"/>
                  </a:moveTo>
                  <a:lnTo>
                    <a:pt x="0" y="0"/>
                  </a:lnTo>
                  <a:lnTo>
                    <a:pt x="1311" y="0"/>
                  </a:lnTo>
                  <a:lnTo>
                    <a:pt x="1311" y="397"/>
                  </a:lnTo>
                  <a:lnTo>
                    <a:pt x="1311" y="1170"/>
                  </a:lnTo>
                  <a:lnTo>
                    <a:pt x="1311" y="1171"/>
                  </a:lnTo>
                  <a:lnTo>
                    <a:pt x="1311" y="1172"/>
                  </a:lnTo>
                  <a:lnTo>
                    <a:pt x="1310" y="1206"/>
                  </a:lnTo>
                  <a:lnTo>
                    <a:pt x="1308" y="1239"/>
                  </a:lnTo>
                  <a:lnTo>
                    <a:pt x="1303" y="1272"/>
                  </a:lnTo>
                  <a:lnTo>
                    <a:pt x="1298" y="1304"/>
                  </a:lnTo>
                  <a:lnTo>
                    <a:pt x="1290" y="1335"/>
                  </a:lnTo>
                  <a:lnTo>
                    <a:pt x="1281" y="1366"/>
                  </a:lnTo>
                  <a:lnTo>
                    <a:pt x="1271" y="1397"/>
                  </a:lnTo>
                  <a:lnTo>
                    <a:pt x="1259" y="1426"/>
                  </a:lnTo>
                  <a:lnTo>
                    <a:pt x="1246" y="1455"/>
                  </a:lnTo>
                  <a:lnTo>
                    <a:pt x="1232" y="1484"/>
                  </a:lnTo>
                  <a:lnTo>
                    <a:pt x="1216" y="1511"/>
                  </a:lnTo>
                  <a:lnTo>
                    <a:pt x="1199" y="1538"/>
                  </a:lnTo>
                  <a:lnTo>
                    <a:pt x="1180" y="1563"/>
                  </a:lnTo>
                  <a:lnTo>
                    <a:pt x="1161" y="1588"/>
                  </a:lnTo>
                  <a:lnTo>
                    <a:pt x="1140" y="1613"/>
                  </a:lnTo>
                  <a:lnTo>
                    <a:pt x="1119" y="1635"/>
                  </a:lnTo>
                  <a:lnTo>
                    <a:pt x="1096" y="1657"/>
                  </a:lnTo>
                  <a:lnTo>
                    <a:pt x="1071" y="1678"/>
                  </a:lnTo>
                  <a:lnTo>
                    <a:pt x="1046" y="1697"/>
                  </a:lnTo>
                  <a:lnTo>
                    <a:pt x="1020" y="1715"/>
                  </a:lnTo>
                  <a:lnTo>
                    <a:pt x="994" y="1732"/>
                  </a:lnTo>
                  <a:lnTo>
                    <a:pt x="966" y="1748"/>
                  </a:lnTo>
                  <a:lnTo>
                    <a:pt x="938" y="1762"/>
                  </a:lnTo>
                  <a:lnTo>
                    <a:pt x="909" y="1776"/>
                  </a:lnTo>
                  <a:lnTo>
                    <a:pt x="880" y="1787"/>
                  </a:lnTo>
                  <a:lnTo>
                    <a:pt x="849" y="1798"/>
                  </a:lnTo>
                  <a:lnTo>
                    <a:pt x="818" y="1806"/>
                  </a:lnTo>
                  <a:lnTo>
                    <a:pt x="787" y="1814"/>
                  </a:lnTo>
                  <a:lnTo>
                    <a:pt x="754" y="1819"/>
                  </a:lnTo>
                  <a:lnTo>
                    <a:pt x="722" y="1824"/>
                  </a:lnTo>
                  <a:lnTo>
                    <a:pt x="689" y="1826"/>
                  </a:lnTo>
                  <a:lnTo>
                    <a:pt x="654" y="1827"/>
                  </a:lnTo>
                  <a:lnTo>
                    <a:pt x="620" y="1826"/>
                  </a:lnTo>
                  <a:lnTo>
                    <a:pt x="587" y="1824"/>
                  </a:lnTo>
                  <a:lnTo>
                    <a:pt x="554" y="1819"/>
                  </a:lnTo>
                  <a:lnTo>
                    <a:pt x="522" y="1814"/>
                  </a:lnTo>
                  <a:lnTo>
                    <a:pt x="491" y="1806"/>
                  </a:lnTo>
                  <a:lnTo>
                    <a:pt x="460" y="1798"/>
                  </a:lnTo>
                  <a:lnTo>
                    <a:pt x="429" y="1787"/>
                  </a:lnTo>
                  <a:lnTo>
                    <a:pt x="400" y="1776"/>
                  </a:lnTo>
                  <a:lnTo>
                    <a:pt x="371" y="1762"/>
                  </a:lnTo>
                  <a:lnTo>
                    <a:pt x="343" y="1748"/>
                  </a:lnTo>
                  <a:lnTo>
                    <a:pt x="315" y="1732"/>
                  </a:lnTo>
                  <a:lnTo>
                    <a:pt x="289" y="1715"/>
                  </a:lnTo>
                  <a:lnTo>
                    <a:pt x="263" y="1697"/>
                  </a:lnTo>
                  <a:lnTo>
                    <a:pt x="238" y="1678"/>
                  </a:lnTo>
                  <a:lnTo>
                    <a:pt x="214" y="1657"/>
                  </a:lnTo>
                  <a:lnTo>
                    <a:pt x="191" y="1635"/>
                  </a:lnTo>
                  <a:lnTo>
                    <a:pt x="170" y="1613"/>
                  </a:lnTo>
                  <a:lnTo>
                    <a:pt x="149" y="1588"/>
                  </a:lnTo>
                  <a:lnTo>
                    <a:pt x="130" y="1563"/>
                  </a:lnTo>
                  <a:lnTo>
                    <a:pt x="111" y="1538"/>
                  </a:lnTo>
                  <a:lnTo>
                    <a:pt x="94" y="1511"/>
                  </a:lnTo>
                  <a:lnTo>
                    <a:pt x="79" y="1484"/>
                  </a:lnTo>
                  <a:lnTo>
                    <a:pt x="64" y="1455"/>
                  </a:lnTo>
                  <a:lnTo>
                    <a:pt x="51" y="1426"/>
                  </a:lnTo>
                  <a:lnTo>
                    <a:pt x="40" y="1397"/>
                  </a:lnTo>
                  <a:lnTo>
                    <a:pt x="29" y="1366"/>
                  </a:lnTo>
                  <a:lnTo>
                    <a:pt x="21" y="1335"/>
                  </a:lnTo>
                  <a:lnTo>
                    <a:pt x="13" y="1304"/>
                  </a:lnTo>
                  <a:lnTo>
                    <a:pt x="8" y="1272"/>
                  </a:lnTo>
                  <a:lnTo>
                    <a:pt x="3" y="1239"/>
                  </a:lnTo>
                  <a:lnTo>
                    <a:pt x="1" y="1206"/>
                  </a:lnTo>
                  <a:lnTo>
                    <a:pt x="0" y="1172"/>
                  </a:lnTo>
                  <a:lnTo>
                    <a:pt x="0" y="1170"/>
                  </a:lnTo>
                  <a:lnTo>
                    <a:pt x="0" y="277"/>
                  </a:lnTo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5954" name="Picture 32" descr="C M S 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67" y="3445"/>
              <a:ext cx="542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936" name="Agrupar 10"/>
          <p:cNvGrpSpPr>
            <a:grpSpLocks/>
          </p:cNvGrpSpPr>
          <p:nvPr/>
        </p:nvGrpSpPr>
        <p:grpSpPr bwMode="auto">
          <a:xfrm>
            <a:off x="5186364" y="2894014"/>
            <a:ext cx="1169987" cy="1570037"/>
            <a:chOff x="5186363" y="2508251"/>
            <a:chExt cx="1169987" cy="1570037"/>
          </a:xfrm>
        </p:grpSpPr>
        <p:grpSp>
          <p:nvGrpSpPr>
            <p:cNvPr id="35904" name="Group 54"/>
            <p:cNvGrpSpPr>
              <a:grpSpLocks noChangeAspect="1"/>
            </p:cNvGrpSpPr>
            <p:nvPr/>
          </p:nvGrpSpPr>
          <p:grpSpPr bwMode="auto">
            <a:xfrm>
              <a:off x="5235575" y="2508251"/>
              <a:ext cx="565150" cy="806450"/>
              <a:chOff x="3184" y="1966"/>
              <a:chExt cx="324" cy="462"/>
            </a:xfrm>
          </p:grpSpPr>
          <p:sp>
            <p:nvSpPr>
              <p:cNvPr id="35947" name="Freeform 55"/>
              <p:cNvSpPr>
                <a:spLocks noChangeAspect="1"/>
              </p:cNvSpPr>
              <p:nvPr/>
            </p:nvSpPr>
            <p:spPr bwMode="auto">
              <a:xfrm>
                <a:off x="3184" y="1966"/>
                <a:ext cx="314" cy="452"/>
              </a:xfrm>
              <a:custGeom>
                <a:avLst/>
                <a:gdLst>
                  <a:gd name="T0" fmla="*/ 280 w 314"/>
                  <a:gd name="T1" fmla="*/ 318 h 452"/>
                  <a:gd name="T2" fmla="*/ 304 w 314"/>
                  <a:gd name="T3" fmla="*/ 304 h 452"/>
                  <a:gd name="T4" fmla="*/ 304 w 314"/>
                  <a:gd name="T5" fmla="*/ 274 h 452"/>
                  <a:gd name="T6" fmla="*/ 314 w 314"/>
                  <a:gd name="T7" fmla="*/ 260 h 452"/>
                  <a:gd name="T8" fmla="*/ 310 w 314"/>
                  <a:gd name="T9" fmla="*/ 230 h 452"/>
                  <a:gd name="T10" fmla="*/ 298 w 314"/>
                  <a:gd name="T11" fmla="*/ 208 h 452"/>
                  <a:gd name="T12" fmla="*/ 286 w 314"/>
                  <a:gd name="T13" fmla="*/ 178 h 452"/>
                  <a:gd name="T14" fmla="*/ 286 w 314"/>
                  <a:gd name="T15" fmla="*/ 148 h 452"/>
                  <a:gd name="T16" fmla="*/ 292 w 314"/>
                  <a:gd name="T17" fmla="*/ 118 h 452"/>
                  <a:gd name="T18" fmla="*/ 280 w 314"/>
                  <a:gd name="T19" fmla="*/ 90 h 452"/>
                  <a:gd name="T20" fmla="*/ 280 w 314"/>
                  <a:gd name="T21" fmla="*/ 60 h 452"/>
                  <a:gd name="T22" fmla="*/ 274 w 314"/>
                  <a:gd name="T23" fmla="*/ 30 h 452"/>
                  <a:gd name="T24" fmla="*/ 284 w 314"/>
                  <a:gd name="T25" fmla="*/ 6 h 452"/>
                  <a:gd name="T26" fmla="*/ 274 w 314"/>
                  <a:gd name="T27" fmla="*/ 6 h 452"/>
                  <a:gd name="T28" fmla="*/ 252 w 314"/>
                  <a:gd name="T29" fmla="*/ 0 h 452"/>
                  <a:gd name="T30" fmla="*/ 240 w 314"/>
                  <a:gd name="T31" fmla="*/ 6 h 452"/>
                  <a:gd name="T32" fmla="*/ 228 w 314"/>
                  <a:gd name="T33" fmla="*/ 30 h 452"/>
                  <a:gd name="T34" fmla="*/ 204 w 314"/>
                  <a:gd name="T35" fmla="*/ 38 h 452"/>
                  <a:gd name="T36" fmla="*/ 188 w 314"/>
                  <a:gd name="T37" fmla="*/ 66 h 452"/>
                  <a:gd name="T38" fmla="*/ 188 w 314"/>
                  <a:gd name="T39" fmla="*/ 90 h 452"/>
                  <a:gd name="T40" fmla="*/ 188 w 314"/>
                  <a:gd name="T41" fmla="*/ 118 h 452"/>
                  <a:gd name="T42" fmla="*/ 188 w 314"/>
                  <a:gd name="T43" fmla="*/ 148 h 452"/>
                  <a:gd name="T44" fmla="*/ 170 w 314"/>
                  <a:gd name="T45" fmla="*/ 178 h 452"/>
                  <a:gd name="T46" fmla="*/ 188 w 314"/>
                  <a:gd name="T47" fmla="*/ 200 h 452"/>
                  <a:gd name="T48" fmla="*/ 176 w 314"/>
                  <a:gd name="T49" fmla="*/ 222 h 452"/>
                  <a:gd name="T50" fmla="*/ 152 w 314"/>
                  <a:gd name="T51" fmla="*/ 230 h 452"/>
                  <a:gd name="T52" fmla="*/ 122 w 314"/>
                  <a:gd name="T53" fmla="*/ 222 h 452"/>
                  <a:gd name="T54" fmla="*/ 100 w 314"/>
                  <a:gd name="T55" fmla="*/ 238 h 452"/>
                  <a:gd name="T56" fmla="*/ 76 w 314"/>
                  <a:gd name="T57" fmla="*/ 252 h 452"/>
                  <a:gd name="T58" fmla="*/ 54 w 314"/>
                  <a:gd name="T59" fmla="*/ 260 h 452"/>
                  <a:gd name="T60" fmla="*/ 30 w 314"/>
                  <a:gd name="T61" fmla="*/ 282 h 452"/>
                  <a:gd name="T62" fmla="*/ 24 w 314"/>
                  <a:gd name="T63" fmla="*/ 318 h 452"/>
                  <a:gd name="T64" fmla="*/ 6 w 314"/>
                  <a:gd name="T65" fmla="*/ 348 h 452"/>
                  <a:gd name="T66" fmla="*/ 12 w 314"/>
                  <a:gd name="T67" fmla="*/ 378 h 452"/>
                  <a:gd name="T68" fmla="*/ 12 w 314"/>
                  <a:gd name="T69" fmla="*/ 408 h 452"/>
                  <a:gd name="T70" fmla="*/ 0 w 314"/>
                  <a:gd name="T71" fmla="*/ 424 h 452"/>
                  <a:gd name="T72" fmla="*/ 18 w 314"/>
                  <a:gd name="T73" fmla="*/ 430 h 452"/>
                  <a:gd name="T74" fmla="*/ 40 w 314"/>
                  <a:gd name="T75" fmla="*/ 446 h 452"/>
                  <a:gd name="T76" fmla="*/ 64 w 314"/>
                  <a:gd name="T77" fmla="*/ 452 h 452"/>
                  <a:gd name="T78" fmla="*/ 88 w 314"/>
                  <a:gd name="T79" fmla="*/ 430 h 452"/>
                  <a:gd name="T80" fmla="*/ 118 w 314"/>
                  <a:gd name="T81" fmla="*/ 430 h 452"/>
                  <a:gd name="T82" fmla="*/ 122 w 314"/>
                  <a:gd name="T83" fmla="*/ 400 h 452"/>
                  <a:gd name="T84" fmla="*/ 122 w 314"/>
                  <a:gd name="T85" fmla="*/ 370 h 452"/>
                  <a:gd name="T86" fmla="*/ 146 w 314"/>
                  <a:gd name="T87" fmla="*/ 370 h 452"/>
                  <a:gd name="T88" fmla="*/ 170 w 314"/>
                  <a:gd name="T89" fmla="*/ 370 h 452"/>
                  <a:gd name="T90" fmla="*/ 192 w 314"/>
                  <a:gd name="T91" fmla="*/ 378 h 452"/>
                  <a:gd name="T92" fmla="*/ 216 w 314"/>
                  <a:gd name="T93" fmla="*/ 356 h 452"/>
                  <a:gd name="T94" fmla="*/ 246 w 314"/>
                  <a:gd name="T95" fmla="*/ 348 h 452"/>
                  <a:gd name="T96" fmla="*/ 264 w 314"/>
                  <a:gd name="T97" fmla="*/ 334 h 452"/>
                  <a:gd name="T98" fmla="*/ 268 w 314"/>
                  <a:gd name="T99" fmla="*/ 334 h 45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14"/>
                  <a:gd name="T151" fmla="*/ 0 h 452"/>
                  <a:gd name="T152" fmla="*/ 314 w 314"/>
                  <a:gd name="T153" fmla="*/ 452 h 45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14" h="452">
                    <a:moveTo>
                      <a:pt x="268" y="334"/>
                    </a:moveTo>
                    <a:lnTo>
                      <a:pt x="280" y="318"/>
                    </a:lnTo>
                    <a:lnTo>
                      <a:pt x="292" y="318"/>
                    </a:lnTo>
                    <a:lnTo>
                      <a:pt x="304" y="304"/>
                    </a:lnTo>
                    <a:lnTo>
                      <a:pt x="304" y="290"/>
                    </a:lnTo>
                    <a:lnTo>
                      <a:pt x="304" y="274"/>
                    </a:lnTo>
                    <a:lnTo>
                      <a:pt x="314" y="258"/>
                    </a:lnTo>
                    <a:lnTo>
                      <a:pt x="314" y="260"/>
                    </a:lnTo>
                    <a:lnTo>
                      <a:pt x="310" y="244"/>
                    </a:lnTo>
                    <a:lnTo>
                      <a:pt x="310" y="230"/>
                    </a:lnTo>
                    <a:lnTo>
                      <a:pt x="310" y="216"/>
                    </a:lnTo>
                    <a:lnTo>
                      <a:pt x="298" y="208"/>
                    </a:lnTo>
                    <a:lnTo>
                      <a:pt x="292" y="194"/>
                    </a:lnTo>
                    <a:lnTo>
                      <a:pt x="286" y="178"/>
                    </a:lnTo>
                    <a:lnTo>
                      <a:pt x="280" y="164"/>
                    </a:lnTo>
                    <a:lnTo>
                      <a:pt x="286" y="148"/>
                    </a:lnTo>
                    <a:lnTo>
                      <a:pt x="286" y="134"/>
                    </a:lnTo>
                    <a:lnTo>
                      <a:pt x="292" y="118"/>
                    </a:lnTo>
                    <a:lnTo>
                      <a:pt x="280" y="104"/>
                    </a:lnTo>
                    <a:lnTo>
                      <a:pt x="280" y="90"/>
                    </a:lnTo>
                    <a:lnTo>
                      <a:pt x="280" y="74"/>
                    </a:lnTo>
                    <a:lnTo>
                      <a:pt x="280" y="60"/>
                    </a:lnTo>
                    <a:lnTo>
                      <a:pt x="274" y="44"/>
                    </a:lnTo>
                    <a:lnTo>
                      <a:pt x="274" y="30"/>
                    </a:lnTo>
                    <a:lnTo>
                      <a:pt x="280" y="14"/>
                    </a:lnTo>
                    <a:lnTo>
                      <a:pt x="284" y="6"/>
                    </a:lnTo>
                    <a:lnTo>
                      <a:pt x="282" y="6"/>
                    </a:lnTo>
                    <a:lnTo>
                      <a:pt x="274" y="6"/>
                    </a:lnTo>
                    <a:lnTo>
                      <a:pt x="262" y="0"/>
                    </a:lnTo>
                    <a:lnTo>
                      <a:pt x="252" y="0"/>
                    </a:lnTo>
                    <a:lnTo>
                      <a:pt x="240" y="0"/>
                    </a:lnTo>
                    <a:lnTo>
                      <a:pt x="240" y="6"/>
                    </a:lnTo>
                    <a:lnTo>
                      <a:pt x="240" y="22"/>
                    </a:lnTo>
                    <a:lnTo>
                      <a:pt x="228" y="30"/>
                    </a:lnTo>
                    <a:lnTo>
                      <a:pt x="216" y="30"/>
                    </a:lnTo>
                    <a:lnTo>
                      <a:pt x="204" y="38"/>
                    </a:lnTo>
                    <a:lnTo>
                      <a:pt x="192" y="52"/>
                    </a:lnTo>
                    <a:lnTo>
                      <a:pt x="188" y="66"/>
                    </a:lnTo>
                    <a:lnTo>
                      <a:pt x="176" y="82"/>
                    </a:lnTo>
                    <a:lnTo>
                      <a:pt x="188" y="90"/>
                    </a:lnTo>
                    <a:lnTo>
                      <a:pt x="188" y="104"/>
                    </a:lnTo>
                    <a:lnTo>
                      <a:pt x="188" y="118"/>
                    </a:lnTo>
                    <a:lnTo>
                      <a:pt x="188" y="134"/>
                    </a:lnTo>
                    <a:lnTo>
                      <a:pt x="188" y="148"/>
                    </a:lnTo>
                    <a:lnTo>
                      <a:pt x="176" y="164"/>
                    </a:lnTo>
                    <a:lnTo>
                      <a:pt x="170" y="178"/>
                    </a:lnTo>
                    <a:lnTo>
                      <a:pt x="180" y="186"/>
                    </a:lnTo>
                    <a:lnTo>
                      <a:pt x="188" y="200"/>
                    </a:lnTo>
                    <a:lnTo>
                      <a:pt x="188" y="216"/>
                    </a:lnTo>
                    <a:lnTo>
                      <a:pt x="176" y="222"/>
                    </a:lnTo>
                    <a:lnTo>
                      <a:pt x="164" y="222"/>
                    </a:lnTo>
                    <a:lnTo>
                      <a:pt x="152" y="230"/>
                    </a:lnTo>
                    <a:lnTo>
                      <a:pt x="134" y="222"/>
                    </a:lnTo>
                    <a:lnTo>
                      <a:pt x="122" y="222"/>
                    </a:lnTo>
                    <a:lnTo>
                      <a:pt x="112" y="230"/>
                    </a:lnTo>
                    <a:lnTo>
                      <a:pt x="100" y="238"/>
                    </a:lnTo>
                    <a:lnTo>
                      <a:pt x="88" y="252"/>
                    </a:lnTo>
                    <a:lnTo>
                      <a:pt x="76" y="252"/>
                    </a:lnTo>
                    <a:lnTo>
                      <a:pt x="64" y="260"/>
                    </a:lnTo>
                    <a:lnTo>
                      <a:pt x="54" y="260"/>
                    </a:lnTo>
                    <a:lnTo>
                      <a:pt x="40" y="268"/>
                    </a:lnTo>
                    <a:lnTo>
                      <a:pt x="30" y="282"/>
                    </a:lnTo>
                    <a:lnTo>
                      <a:pt x="30" y="304"/>
                    </a:lnTo>
                    <a:lnTo>
                      <a:pt x="24" y="318"/>
                    </a:lnTo>
                    <a:lnTo>
                      <a:pt x="18" y="334"/>
                    </a:lnTo>
                    <a:lnTo>
                      <a:pt x="6" y="348"/>
                    </a:lnTo>
                    <a:lnTo>
                      <a:pt x="12" y="364"/>
                    </a:lnTo>
                    <a:lnTo>
                      <a:pt x="12" y="378"/>
                    </a:lnTo>
                    <a:lnTo>
                      <a:pt x="18" y="392"/>
                    </a:lnTo>
                    <a:lnTo>
                      <a:pt x="12" y="408"/>
                    </a:lnTo>
                    <a:lnTo>
                      <a:pt x="0" y="424"/>
                    </a:lnTo>
                    <a:lnTo>
                      <a:pt x="6" y="424"/>
                    </a:lnTo>
                    <a:lnTo>
                      <a:pt x="18" y="430"/>
                    </a:lnTo>
                    <a:lnTo>
                      <a:pt x="30" y="438"/>
                    </a:lnTo>
                    <a:lnTo>
                      <a:pt x="40" y="446"/>
                    </a:lnTo>
                    <a:lnTo>
                      <a:pt x="54" y="452"/>
                    </a:lnTo>
                    <a:lnTo>
                      <a:pt x="64" y="452"/>
                    </a:lnTo>
                    <a:lnTo>
                      <a:pt x="76" y="446"/>
                    </a:lnTo>
                    <a:lnTo>
                      <a:pt x="88" y="430"/>
                    </a:lnTo>
                    <a:lnTo>
                      <a:pt x="100" y="430"/>
                    </a:lnTo>
                    <a:lnTo>
                      <a:pt x="118" y="430"/>
                    </a:lnTo>
                    <a:lnTo>
                      <a:pt x="122" y="416"/>
                    </a:lnTo>
                    <a:lnTo>
                      <a:pt x="122" y="400"/>
                    </a:lnTo>
                    <a:lnTo>
                      <a:pt x="118" y="386"/>
                    </a:lnTo>
                    <a:lnTo>
                      <a:pt x="122" y="370"/>
                    </a:lnTo>
                    <a:lnTo>
                      <a:pt x="134" y="370"/>
                    </a:lnTo>
                    <a:lnTo>
                      <a:pt x="146" y="370"/>
                    </a:lnTo>
                    <a:lnTo>
                      <a:pt x="158" y="370"/>
                    </a:lnTo>
                    <a:lnTo>
                      <a:pt x="170" y="370"/>
                    </a:lnTo>
                    <a:lnTo>
                      <a:pt x="180" y="378"/>
                    </a:lnTo>
                    <a:lnTo>
                      <a:pt x="192" y="378"/>
                    </a:lnTo>
                    <a:lnTo>
                      <a:pt x="204" y="370"/>
                    </a:lnTo>
                    <a:lnTo>
                      <a:pt x="216" y="356"/>
                    </a:lnTo>
                    <a:lnTo>
                      <a:pt x="234" y="356"/>
                    </a:lnTo>
                    <a:lnTo>
                      <a:pt x="246" y="348"/>
                    </a:lnTo>
                    <a:lnTo>
                      <a:pt x="254" y="340"/>
                    </a:lnTo>
                    <a:lnTo>
                      <a:pt x="264" y="334"/>
                    </a:lnTo>
                    <a:lnTo>
                      <a:pt x="262" y="334"/>
                    </a:lnTo>
                    <a:lnTo>
                      <a:pt x="268" y="33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48" name="Freeform 56"/>
              <p:cNvSpPr>
                <a:spLocks noChangeAspect="1"/>
              </p:cNvSpPr>
              <p:nvPr/>
            </p:nvSpPr>
            <p:spPr bwMode="auto">
              <a:xfrm>
                <a:off x="3194" y="1976"/>
                <a:ext cx="314" cy="452"/>
              </a:xfrm>
              <a:custGeom>
                <a:avLst/>
                <a:gdLst>
                  <a:gd name="T0" fmla="*/ 280 w 314"/>
                  <a:gd name="T1" fmla="*/ 318 h 452"/>
                  <a:gd name="T2" fmla="*/ 302 w 314"/>
                  <a:gd name="T3" fmla="*/ 304 h 452"/>
                  <a:gd name="T4" fmla="*/ 302 w 314"/>
                  <a:gd name="T5" fmla="*/ 274 h 452"/>
                  <a:gd name="T6" fmla="*/ 314 w 314"/>
                  <a:gd name="T7" fmla="*/ 258 h 452"/>
                  <a:gd name="T8" fmla="*/ 310 w 314"/>
                  <a:gd name="T9" fmla="*/ 228 h 452"/>
                  <a:gd name="T10" fmla="*/ 298 w 314"/>
                  <a:gd name="T11" fmla="*/ 208 h 452"/>
                  <a:gd name="T12" fmla="*/ 286 w 314"/>
                  <a:gd name="T13" fmla="*/ 178 h 452"/>
                  <a:gd name="T14" fmla="*/ 286 w 314"/>
                  <a:gd name="T15" fmla="*/ 148 h 452"/>
                  <a:gd name="T16" fmla="*/ 292 w 314"/>
                  <a:gd name="T17" fmla="*/ 118 h 452"/>
                  <a:gd name="T18" fmla="*/ 280 w 314"/>
                  <a:gd name="T19" fmla="*/ 88 h 452"/>
                  <a:gd name="T20" fmla="*/ 280 w 314"/>
                  <a:gd name="T21" fmla="*/ 58 h 452"/>
                  <a:gd name="T22" fmla="*/ 274 w 314"/>
                  <a:gd name="T23" fmla="*/ 28 h 452"/>
                  <a:gd name="T24" fmla="*/ 282 w 314"/>
                  <a:gd name="T25" fmla="*/ 6 h 452"/>
                  <a:gd name="T26" fmla="*/ 274 w 314"/>
                  <a:gd name="T27" fmla="*/ 6 h 452"/>
                  <a:gd name="T28" fmla="*/ 252 w 314"/>
                  <a:gd name="T29" fmla="*/ 0 h 452"/>
                  <a:gd name="T30" fmla="*/ 240 w 314"/>
                  <a:gd name="T31" fmla="*/ 6 h 452"/>
                  <a:gd name="T32" fmla="*/ 228 w 314"/>
                  <a:gd name="T33" fmla="*/ 28 h 452"/>
                  <a:gd name="T34" fmla="*/ 204 w 314"/>
                  <a:gd name="T35" fmla="*/ 36 h 452"/>
                  <a:gd name="T36" fmla="*/ 188 w 314"/>
                  <a:gd name="T37" fmla="*/ 64 h 452"/>
                  <a:gd name="T38" fmla="*/ 188 w 314"/>
                  <a:gd name="T39" fmla="*/ 88 h 452"/>
                  <a:gd name="T40" fmla="*/ 188 w 314"/>
                  <a:gd name="T41" fmla="*/ 118 h 452"/>
                  <a:gd name="T42" fmla="*/ 188 w 314"/>
                  <a:gd name="T43" fmla="*/ 148 h 452"/>
                  <a:gd name="T44" fmla="*/ 170 w 314"/>
                  <a:gd name="T45" fmla="*/ 178 h 452"/>
                  <a:gd name="T46" fmla="*/ 188 w 314"/>
                  <a:gd name="T47" fmla="*/ 200 h 452"/>
                  <a:gd name="T48" fmla="*/ 174 w 314"/>
                  <a:gd name="T49" fmla="*/ 222 h 452"/>
                  <a:gd name="T50" fmla="*/ 152 w 314"/>
                  <a:gd name="T51" fmla="*/ 228 h 452"/>
                  <a:gd name="T52" fmla="*/ 122 w 314"/>
                  <a:gd name="T53" fmla="*/ 222 h 452"/>
                  <a:gd name="T54" fmla="*/ 100 w 314"/>
                  <a:gd name="T55" fmla="*/ 236 h 452"/>
                  <a:gd name="T56" fmla="*/ 76 w 314"/>
                  <a:gd name="T57" fmla="*/ 252 h 452"/>
                  <a:gd name="T58" fmla="*/ 54 w 314"/>
                  <a:gd name="T59" fmla="*/ 258 h 452"/>
                  <a:gd name="T60" fmla="*/ 30 w 314"/>
                  <a:gd name="T61" fmla="*/ 280 h 452"/>
                  <a:gd name="T62" fmla="*/ 24 w 314"/>
                  <a:gd name="T63" fmla="*/ 318 h 452"/>
                  <a:gd name="T64" fmla="*/ 6 w 314"/>
                  <a:gd name="T65" fmla="*/ 348 h 452"/>
                  <a:gd name="T66" fmla="*/ 12 w 314"/>
                  <a:gd name="T67" fmla="*/ 376 h 452"/>
                  <a:gd name="T68" fmla="*/ 12 w 314"/>
                  <a:gd name="T69" fmla="*/ 406 h 452"/>
                  <a:gd name="T70" fmla="*/ 0 w 314"/>
                  <a:gd name="T71" fmla="*/ 422 h 452"/>
                  <a:gd name="T72" fmla="*/ 18 w 314"/>
                  <a:gd name="T73" fmla="*/ 430 h 452"/>
                  <a:gd name="T74" fmla="*/ 40 w 314"/>
                  <a:gd name="T75" fmla="*/ 444 h 452"/>
                  <a:gd name="T76" fmla="*/ 64 w 314"/>
                  <a:gd name="T77" fmla="*/ 452 h 452"/>
                  <a:gd name="T78" fmla="*/ 88 w 314"/>
                  <a:gd name="T79" fmla="*/ 430 h 452"/>
                  <a:gd name="T80" fmla="*/ 118 w 314"/>
                  <a:gd name="T81" fmla="*/ 430 h 452"/>
                  <a:gd name="T82" fmla="*/ 122 w 314"/>
                  <a:gd name="T83" fmla="*/ 400 h 452"/>
                  <a:gd name="T84" fmla="*/ 122 w 314"/>
                  <a:gd name="T85" fmla="*/ 370 h 452"/>
                  <a:gd name="T86" fmla="*/ 146 w 314"/>
                  <a:gd name="T87" fmla="*/ 370 h 452"/>
                  <a:gd name="T88" fmla="*/ 170 w 314"/>
                  <a:gd name="T89" fmla="*/ 370 h 452"/>
                  <a:gd name="T90" fmla="*/ 192 w 314"/>
                  <a:gd name="T91" fmla="*/ 376 h 452"/>
                  <a:gd name="T92" fmla="*/ 216 w 314"/>
                  <a:gd name="T93" fmla="*/ 354 h 452"/>
                  <a:gd name="T94" fmla="*/ 246 w 314"/>
                  <a:gd name="T95" fmla="*/ 348 h 452"/>
                  <a:gd name="T96" fmla="*/ 264 w 314"/>
                  <a:gd name="T97" fmla="*/ 332 h 452"/>
                  <a:gd name="T98" fmla="*/ 268 w 314"/>
                  <a:gd name="T99" fmla="*/ 332 h 45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14"/>
                  <a:gd name="T151" fmla="*/ 0 h 452"/>
                  <a:gd name="T152" fmla="*/ 314 w 314"/>
                  <a:gd name="T153" fmla="*/ 452 h 45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14" h="452">
                    <a:moveTo>
                      <a:pt x="268" y="332"/>
                    </a:moveTo>
                    <a:lnTo>
                      <a:pt x="280" y="318"/>
                    </a:lnTo>
                    <a:lnTo>
                      <a:pt x="292" y="318"/>
                    </a:lnTo>
                    <a:lnTo>
                      <a:pt x="302" y="304"/>
                    </a:lnTo>
                    <a:lnTo>
                      <a:pt x="302" y="288"/>
                    </a:lnTo>
                    <a:lnTo>
                      <a:pt x="302" y="274"/>
                    </a:lnTo>
                    <a:lnTo>
                      <a:pt x="314" y="258"/>
                    </a:lnTo>
                    <a:lnTo>
                      <a:pt x="310" y="244"/>
                    </a:lnTo>
                    <a:lnTo>
                      <a:pt x="310" y="228"/>
                    </a:lnTo>
                    <a:lnTo>
                      <a:pt x="310" y="214"/>
                    </a:lnTo>
                    <a:lnTo>
                      <a:pt x="298" y="208"/>
                    </a:lnTo>
                    <a:lnTo>
                      <a:pt x="292" y="192"/>
                    </a:lnTo>
                    <a:lnTo>
                      <a:pt x="286" y="178"/>
                    </a:lnTo>
                    <a:lnTo>
                      <a:pt x="280" y="162"/>
                    </a:lnTo>
                    <a:lnTo>
                      <a:pt x="286" y="148"/>
                    </a:lnTo>
                    <a:lnTo>
                      <a:pt x="286" y="132"/>
                    </a:lnTo>
                    <a:lnTo>
                      <a:pt x="292" y="118"/>
                    </a:lnTo>
                    <a:lnTo>
                      <a:pt x="280" y="104"/>
                    </a:lnTo>
                    <a:lnTo>
                      <a:pt x="280" y="88"/>
                    </a:lnTo>
                    <a:lnTo>
                      <a:pt x="280" y="74"/>
                    </a:lnTo>
                    <a:lnTo>
                      <a:pt x="280" y="58"/>
                    </a:lnTo>
                    <a:lnTo>
                      <a:pt x="274" y="42"/>
                    </a:lnTo>
                    <a:lnTo>
                      <a:pt x="274" y="28"/>
                    </a:lnTo>
                    <a:lnTo>
                      <a:pt x="280" y="14"/>
                    </a:lnTo>
                    <a:lnTo>
                      <a:pt x="282" y="6"/>
                    </a:lnTo>
                    <a:lnTo>
                      <a:pt x="274" y="6"/>
                    </a:lnTo>
                    <a:lnTo>
                      <a:pt x="262" y="0"/>
                    </a:lnTo>
                    <a:lnTo>
                      <a:pt x="252" y="0"/>
                    </a:lnTo>
                    <a:lnTo>
                      <a:pt x="240" y="0"/>
                    </a:lnTo>
                    <a:lnTo>
                      <a:pt x="240" y="6"/>
                    </a:lnTo>
                    <a:lnTo>
                      <a:pt x="240" y="20"/>
                    </a:lnTo>
                    <a:lnTo>
                      <a:pt x="228" y="28"/>
                    </a:lnTo>
                    <a:lnTo>
                      <a:pt x="216" y="28"/>
                    </a:lnTo>
                    <a:lnTo>
                      <a:pt x="204" y="36"/>
                    </a:lnTo>
                    <a:lnTo>
                      <a:pt x="192" y="50"/>
                    </a:lnTo>
                    <a:lnTo>
                      <a:pt x="188" y="64"/>
                    </a:lnTo>
                    <a:lnTo>
                      <a:pt x="174" y="80"/>
                    </a:lnTo>
                    <a:lnTo>
                      <a:pt x="188" y="88"/>
                    </a:lnTo>
                    <a:lnTo>
                      <a:pt x="188" y="104"/>
                    </a:lnTo>
                    <a:lnTo>
                      <a:pt x="188" y="118"/>
                    </a:lnTo>
                    <a:lnTo>
                      <a:pt x="188" y="132"/>
                    </a:lnTo>
                    <a:lnTo>
                      <a:pt x="188" y="148"/>
                    </a:lnTo>
                    <a:lnTo>
                      <a:pt x="174" y="162"/>
                    </a:lnTo>
                    <a:lnTo>
                      <a:pt x="170" y="178"/>
                    </a:lnTo>
                    <a:lnTo>
                      <a:pt x="180" y="184"/>
                    </a:lnTo>
                    <a:lnTo>
                      <a:pt x="188" y="200"/>
                    </a:lnTo>
                    <a:lnTo>
                      <a:pt x="188" y="214"/>
                    </a:lnTo>
                    <a:lnTo>
                      <a:pt x="174" y="222"/>
                    </a:lnTo>
                    <a:lnTo>
                      <a:pt x="164" y="222"/>
                    </a:lnTo>
                    <a:lnTo>
                      <a:pt x="152" y="228"/>
                    </a:lnTo>
                    <a:lnTo>
                      <a:pt x="134" y="222"/>
                    </a:lnTo>
                    <a:lnTo>
                      <a:pt x="122" y="222"/>
                    </a:lnTo>
                    <a:lnTo>
                      <a:pt x="112" y="228"/>
                    </a:lnTo>
                    <a:lnTo>
                      <a:pt x="100" y="236"/>
                    </a:lnTo>
                    <a:lnTo>
                      <a:pt x="88" y="252"/>
                    </a:lnTo>
                    <a:lnTo>
                      <a:pt x="76" y="252"/>
                    </a:lnTo>
                    <a:lnTo>
                      <a:pt x="64" y="258"/>
                    </a:lnTo>
                    <a:lnTo>
                      <a:pt x="54" y="258"/>
                    </a:lnTo>
                    <a:lnTo>
                      <a:pt x="40" y="266"/>
                    </a:lnTo>
                    <a:lnTo>
                      <a:pt x="30" y="280"/>
                    </a:lnTo>
                    <a:lnTo>
                      <a:pt x="30" y="304"/>
                    </a:lnTo>
                    <a:lnTo>
                      <a:pt x="24" y="318"/>
                    </a:lnTo>
                    <a:lnTo>
                      <a:pt x="18" y="332"/>
                    </a:lnTo>
                    <a:lnTo>
                      <a:pt x="6" y="348"/>
                    </a:lnTo>
                    <a:lnTo>
                      <a:pt x="12" y="362"/>
                    </a:lnTo>
                    <a:lnTo>
                      <a:pt x="12" y="376"/>
                    </a:lnTo>
                    <a:lnTo>
                      <a:pt x="18" y="392"/>
                    </a:lnTo>
                    <a:lnTo>
                      <a:pt x="12" y="406"/>
                    </a:lnTo>
                    <a:lnTo>
                      <a:pt x="0" y="422"/>
                    </a:lnTo>
                    <a:lnTo>
                      <a:pt x="6" y="422"/>
                    </a:lnTo>
                    <a:lnTo>
                      <a:pt x="18" y="430"/>
                    </a:lnTo>
                    <a:lnTo>
                      <a:pt x="30" y="436"/>
                    </a:lnTo>
                    <a:lnTo>
                      <a:pt x="40" y="444"/>
                    </a:lnTo>
                    <a:lnTo>
                      <a:pt x="54" y="452"/>
                    </a:lnTo>
                    <a:lnTo>
                      <a:pt x="64" y="452"/>
                    </a:lnTo>
                    <a:lnTo>
                      <a:pt x="76" y="444"/>
                    </a:lnTo>
                    <a:lnTo>
                      <a:pt x="88" y="430"/>
                    </a:lnTo>
                    <a:lnTo>
                      <a:pt x="100" y="430"/>
                    </a:lnTo>
                    <a:lnTo>
                      <a:pt x="118" y="430"/>
                    </a:lnTo>
                    <a:lnTo>
                      <a:pt x="122" y="416"/>
                    </a:lnTo>
                    <a:lnTo>
                      <a:pt x="122" y="400"/>
                    </a:lnTo>
                    <a:lnTo>
                      <a:pt x="118" y="384"/>
                    </a:lnTo>
                    <a:lnTo>
                      <a:pt x="122" y="370"/>
                    </a:lnTo>
                    <a:lnTo>
                      <a:pt x="134" y="370"/>
                    </a:lnTo>
                    <a:lnTo>
                      <a:pt x="146" y="370"/>
                    </a:lnTo>
                    <a:lnTo>
                      <a:pt x="158" y="370"/>
                    </a:lnTo>
                    <a:lnTo>
                      <a:pt x="170" y="370"/>
                    </a:lnTo>
                    <a:lnTo>
                      <a:pt x="180" y="376"/>
                    </a:lnTo>
                    <a:lnTo>
                      <a:pt x="192" y="376"/>
                    </a:lnTo>
                    <a:lnTo>
                      <a:pt x="204" y="370"/>
                    </a:lnTo>
                    <a:lnTo>
                      <a:pt x="216" y="354"/>
                    </a:lnTo>
                    <a:lnTo>
                      <a:pt x="234" y="354"/>
                    </a:lnTo>
                    <a:lnTo>
                      <a:pt x="246" y="348"/>
                    </a:lnTo>
                    <a:lnTo>
                      <a:pt x="254" y="340"/>
                    </a:lnTo>
                    <a:lnTo>
                      <a:pt x="264" y="332"/>
                    </a:lnTo>
                    <a:lnTo>
                      <a:pt x="262" y="332"/>
                    </a:lnTo>
                    <a:lnTo>
                      <a:pt x="268" y="33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49" name="Freeform 57"/>
              <p:cNvSpPr>
                <a:spLocks noChangeAspect="1"/>
              </p:cNvSpPr>
              <p:nvPr/>
            </p:nvSpPr>
            <p:spPr bwMode="auto">
              <a:xfrm>
                <a:off x="3190" y="1972"/>
                <a:ext cx="314" cy="452"/>
              </a:xfrm>
              <a:custGeom>
                <a:avLst/>
                <a:gdLst>
                  <a:gd name="T0" fmla="*/ 278 w 314"/>
                  <a:gd name="T1" fmla="*/ 318 h 452"/>
                  <a:gd name="T2" fmla="*/ 302 w 314"/>
                  <a:gd name="T3" fmla="*/ 304 h 452"/>
                  <a:gd name="T4" fmla="*/ 302 w 314"/>
                  <a:gd name="T5" fmla="*/ 274 h 452"/>
                  <a:gd name="T6" fmla="*/ 314 w 314"/>
                  <a:gd name="T7" fmla="*/ 258 h 452"/>
                  <a:gd name="T8" fmla="*/ 308 w 314"/>
                  <a:gd name="T9" fmla="*/ 228 h 452"/>
                  <a:gd name="T10" fmla="*/ 296 w 314"/>
                  <a:gd name="T11" fmla="*/ 206 h 452"/>
                  <a:gd name="T12" fmla="*/ 284 w 314"/>
                  <a:gd name="T13" fmla="*/ 178 h 452"/>
                  <a:gd name="T14" fmla="*/ 284 w 314"/>
                  <a:gd name="T15" fmla="*/ 148 h 452"/>
                  <a:gd name="T16" fmla="*/ 290 w 314"/>
                  <a:gd name="T17" fmla="*/ 118 h 452"/>
                  <a:gd name="T18" fmla="*/ 278 w 314"/>
                  <a:gd name="T19" fmla="*/ 88 h 452"/>
                  <a:gd name="T20" fmla="*/ 278 w 314"/>
                  <a:gd name="T21" fmla="*/ 58 h 452"/>
                  <a:gd name="T22" fmla="*/ 272 w 314"/>
                  <a:gd name="T23" fmla="*/ 28 h 452"/>
                  <a:gd name="T24" fmla="*/ 282 w 314"/>
                  <a:gd name="T25" fmla="*/ 6 h 452"/>
                  <a:gd name="T26" fmla="*/ 272 w 314"/>
                  <a:gd name="T27" fmla="*/ 6 h 452"/>
                  <a:gd name="T28" fmla="*/ 250 w 314"/>
                  <a:gd name="T29" fmla="*/ 0 h 452"/>
                  <a:gd name="T30" fmla="*/ 238 w 314"/>
                  <a:gd name="T31" fmla="*/ 6 h 452"/>
                  <a:gd name="T32" fmla="*/ 226 w 314"/>
                  <a:gd name="T33" fmla="*/ 28 h 452"/>
                  <a:gd name="T34" fmla="*/ 202 w 314"/>
                  <a:gd name="T35" fmla="*/ 36 h 452"/>
                  <a:gd name="T36" fmla="*/ 186 w 314"/>
                  <a:gd name="T37" fmla="*/ 66 h 452"/>
                  <a:gd name="T38" fmla="*/ 186 w 314"/>
                  <a:gd name="T39" fmla="*/ 88 h 452"/>
                  <a:gd name="T40" fmla="*/ 186 w 314"/>
                  <a:gd name="T41" fmla="*/ 118 h 452"/>
                  <a:gd name="T42" fmla="*/ 186 w 314"/>
                  <a:gd name="T43" fmla="*/ 148 h 452"/>
                  <a:gd name="T44" fmla="*/ 168 w 314"/>
                  <a:gd name="T45" fmla="*/ 178 h 452"/>
                  <a:gd name="T46" fmla="*/ 186 w 314"/>
                  <a:gd name="T47" fmla="*/ 200 h 452"/>
                  <a:gd name="T48" fmla="*/ 174 w 314"/>
                  <a:gd name="T49" fmla="*/ 222 h 452"/>
                  <a:gd name="T50" fmla="*/ 150 w 314"/>
                  <a:gd name="T51" fmla="*/ 228 h 452"/>
                  <a:gd name="T52" fmla="*/ 122 w 314"/>
                  <a:gd name="T53" fmla="*/ 222 h 452"/>
                  <a:gd name="T54" fmla="*/ 98 w 314"/>
                  <a:gd name="T55" fmla="*/ 236 h 452"/>
                  <a:gd name="T56" fmla="*/ 76 w 314"/>
                  <a:gd name="T57" fmla="*/ 252 h 452"/>
                  <a:gd name="T58" fmla="*/ 52 w 314"/>
                  <a:gd name="T59" fmla="*/ 258 h 452"/>
                  <a:gd name="T60" fmla="*/ 28 w 314"/>
                  <a:gd name="T61" fmla="*/ 282 h 452"/>
                  <a:gd name="T62" fmla="*/ 24 w 314"/>
                  <a:gd name="T63" fmla="*/ 318 h 452"/>
                  <a:gd name="T64" fmla="*/ 6 w 314"/>
                  <a:gd name="T65" fmla="*/ 348 h 452"/>
                  <a:gd name="T66" fmla="*/ 10 w 314"/>
                  <a:gd name="T67" fmla="*/ 378 h 452"/>
                  <a:gd name="T68" fmla="*/ 10 w 314"/>
                  <a:gd name="T69" fmla="*/ 406 h 452"/>
                  <a:gd name="T70" fmla="*/ 0 w 314"/>
                  <a:gd name="T71" fmla="*/ 422 h 452"/>
                  <a:gd name="T72" fmla="*/ 16 w 314"/>
                  <a:gd name="T73" fmla="*/ 430 h 452"/>
                  <a:gd name="T74" fmla="*/ 40 w 314"/>
                  <a:gd name="T75" fmla="*/ 444 h 452"/>
                  <a:gd name="T76" fmla="*/ 64 w 314"/>
                  <a:gd name="T77" fmla="*/ 452 h 452"/>
                  <a:gd name="T78" fmla="*/ 86 w 314"/>
                  <a:gd name="T79" fmla="*/ 430 h 452"/>
                  <a:gd name="T80" fmla="*/ 116 w 314"/>
                  <a:gd name="T81" fmla="*/ 430 h 452"/>
                  <a:gd name="T82" fmla="*/ 122 w 314"/>
                  <a:gd name="T83" fmla="*/ 400 h 452"/>
                  <a:gd name="T84" fmla="*/ 122 w 314"/>
                  <a:gd name="T85" fmla="*/ 370 h 452"/>
                  <a:gd name="T86" fmla="*/ 144 w 314"/>
                  <a:gd name="T87" fmla="*/ 370 h 452"/>
                  <a:gd name="T88" fmla="*/ 168 w 314"/>
                  <a:gd name="T89" fmla="*/ 370 h 452"/>
                  <a:gd name="T90" fmla="*/ 190 w 314"/>
                  <a:gd name="T91" fmla="*/ 378 h 452"/>
                  <a:gd name="T92" fmla="*/ 216 w 314"/>
                  <a:gd name="T93" fmla="*/ 354 h 452"/>
                  <a:gd name="T94" fmla="*/ 244 w 314"/>
                  <a:gd name="T95" fmla="*/ 348 h 452"/>
                  <a:gd name="T96" fmla="*/ 264 w 314"/>
                  <a:gd name="T97" fmla="*/ 332 h 452"/>
                  <a:gd name="T98" fmla="*/ 266 w 314"/>
                  <a:gd name="T99" fmla="*/ 332 h 45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14"/>
                  <a:gd name="T151" fmla="*/ 0 h 452"/>
                  <a:gd name="T152" fmla="*/ 314 w 314"/>
                  <a:gd name="T153" fmla="*/ 452 h 45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14" h="452">
                    <a:moveTo>
                      <a:pt x="266" y="332"/>
                    </a:moveTo>
                    <a:lnTo>
                      <a:pt x="278" y="318"/>
                    </a:lnTo>
                    <a:lnTo>
                      <a:pt x="290" y="318"/>
                    </a:lnTo>
                    <a:lnTo>
                      <a:pt x="302" y="304"/>
                    </a:lnTo>
                    <a:lnTo>
                      <a:pt x="302" y="288"/>
                    </a:lnTo>
                    <a:lnTo>
                      <a:pt x="302" y="274"/>
                    </a:lnTo>
                    <a:lnTo>
                      <a:pt x="312" y="258"/>
                    </a:lnTo>
                    <a:lnTo>
                      <a:pt x="314" y="258"/>
                    </a:lnTo>
                    <a:lnTo>
                      <a:pt x="308" y="244"/>
                    </a:lnTo>
                    <a:lnTo>
                      <a:pt x="308" y="228"/>
                    </a:lnTo>
                    <a:lnTo>
                      <a:pt x="308" y="214"/>
                    </a:lnTo>
                    <a:lnTo>
                      <a:pt x="296" y="206"/>
                    </a:lnTo>
                    <a:lnTo>
                      <a:pt x="290" y="192"/>
                    </a:lnTo>
                    <a:lnTo>
                      <a:pt x="284" y="178"/>
                    </a:lnTo>
                    <a:lnTo>
                      <a:pt x="278" y="162"/>
                    </a:lnTo>
                    <a:lnTo>
                      <a:pt x="284" y="148"/>
                    </a:lnTo>
                    <a:lnTo>
                      <a:pt x="284" y="132"/>
                    </a:lnTo>
                    <a:lnTo>
                      <a:pt x="290" y="118"/>
                    </a:lnTo>
                    <a:lnTo>
                      <a:pt x="278" y="104"/>
                    </a:lnTo>
                    <a:lnTo>
                      <a:pt x="278" y="88"/>
                    </a:lnTo>
                    <a:lnTo>
                      <a:pt x="278" y="74"/>
                    </a:lnTo>
                    <a:lnTo>
                      <a:pt x="278" y="58"/>
                    </a:lnTo>
                    <a:lnTo>
                      <a:pt x="272" y="44"/>
                    </a:lnTo>
                    <a:lnTo>
                      <a:pt x="272" y="28"/>
                    </a:lnTo>
                    <a:lnTo>
                      <a:pt x="278" y="14"/>
                    </a:lnTo>
                    <a:lnTo>
                      <a:pt x="282" y="6"/>
                    </a:lnTo>
                    <a:lnTo>
                      <a:pt x="280" y="6"/>
                    </a:lnTo>
                    <a:lnTo>
                      <a:pt x="272" y="6"/>
                    </a:lnTo>
                    <a:lnTo>
                      <a:pt x="260" y="0"/>
                    </a:lnTo>
                    <a:lnTo>
                      <a:pt x="250" y="0"/>
                    </a:lnTo>
                    <a:lnTo>
                      <a:pt x="238" y="0"/>
                    </a:lnTo>
                    <a:lnTo>
                      <a:pt x="238" y="6"/>
                    </a:lnTo>
                    <a:lnTo>
                      <a:pt x="238" y="20"/>
                    </a:lnTo>
                    <a:lnTo>
                      <a:pt x="226" y="28"/>
                    </a:lnTo>
                    <a:lnTo>
                      <a:pt x="216" y="28"/>
                    </a:lnTo>
                    <a:lnTo>
                      <a:pt x="202" y="36"/>
                    </a:lnTo>
                    <a:lnTo>
                      <a:pt x="190" y="52"/>
                    </a:lnTo>
                    <a:lnTo>
                      <a:pt x="186" y="66"/>
                    </a:lnTo>
                    <a:lnTo>
                      <a:pt x="174" y="80"/>
                    </a:lnTo>
                    <a:lnTo>
                      <a:pt x="186" y="88"/>
                    </a:lnTo>
                    <a:lnTo>
                      <a:pt x="186" y="104"/>
                    </a:lnTo>
                    <a:lnTo>
                      <a:pt x="186" y="118"/>
                    </a:lnTo>
                    <a:lnTo>
                      <a:pt x="186" y="132"/>
                    </a:lnTo>
                    <a:lnTo>
                      <a:pt x="186" y="148"/>
                    </a:lnTo>
                    <a:lnTo>
                      <a:pt x="174" y="162"/>
                    </a:lnTo>
                    <a:lnTo>
                      <a:pt x="168" y="178"/>
                    </a:lnTo>
                    <a:lnTo>
                      <a:pt x="180" y="184"/>
                    </a:lnTo>
                    <a:lnTo>
                      <a:pt x="186" y="200"/>
                    </a:lnTo>
                    <a:lnTo>
                      <a:pt x="186" y="214"/>
                    </a:lnTo>
                    <a:lnTo>
                      <a:pt x="174" y="222"/>
                    </a:lnTo>
                    <a:lnTo>
                      <a:pt x="162" y="222"/>
                    </a:lnTo>
                    <a:lnTo>
                      <a:pt x="150" y="228"/>
                    </a:lnTo>
                    <a:lnTo>
                      <a:pt x="134" y="222"/>
                    </a:lnTo>
                    <a:lnTo>
                      <a:pt x="122" y="222"/>
                    </a:lnTo>
                    <a:lnTo>
                      <a:pt x="110" y="228"/>
                    </a:lnTo>
                    <a:lnTo>
                      <a:pt x="98" y="236"/>
                    </a:lnTo>
                    <a:lnTo>
                      <a:pt x="86" y="252"/>
                    </a:lnTo>
                    <a:lnTo>
                      <a:pt x="76" y="252"/>
                    </a:lnTo>
                    <a:lnTo>
                      <a:pt x="64" y="258"/>
                    </a:lnTo>
                    <a:lnTo>
                      <a:pt x="52" y="258"/>
                    </a:lnTo>
                    <a:lnTo>
                      <a:pt x="40" y="266"/>
                    </a:lnTo>
                    <a:lnTo>
                      <a:pt x="28" y="282"/>
                    </a:lnTo>
                    <a:lnTo>
                      <a:pt x="28" y="304"/>
                    </a:lnTo>
                    <a:lnTo>
                      <a:pt x="24" y="318"/>
                    </a:lnTo>
                    <a:lnTo>
                      <a:pt x="16" y="332"/>
                    </a:lnTo>
                    <a:lnTo>
                      <a:pt x="6" y="348"/>
                    </a:lnTo>
                    <a:lnTo>
                      <a:pt x="10" y="362"/>
                    </a:lnTo>
                    <a:lnTo>
                      <a:pt x="10" y="378"/>
                    </a:lnTo>
                    <a:lnTo>
                      <a:pt x="16" y="392"/>
                    </a:lnTo>
                    <a:lnTo>
                      <a:pt x="10" y="406"/>
                    </a:lnTo>
                    <a:lnTo>
                      <a:pt x="0" y="422"/>
                    </a:lnTo>
                    <a:lnTo>
                      <a:pt x="6" y="422"/>
                    </a:lnTo>
                    <a:lnTo>
                      <a:pt x="16" y="430"/>
                    </a:lnTo>
                    <a:lnTo>
                      <a:pt x="28" y="436"/>
                    </a:lnTo>
                    <a:lnTo>
                      <a:pt x="40" y="444"/>
                    </a:lnTo>
                    <a:lnTo>
                      <a:pt x="52" y="452"/>
                    </a:lnTo>
                    <a:lnTo>
                      <a:pt x="64" y="452"/>
                    </a:lnTo>
                    <a:lnTo>
                      <a:pt x="76" y="444"/>
                    </a:lnTo>
                    <a:lnTo>
                      <a:pt x="86" y="430"/>
                    </a:lnTo>
                    <a:lnTo>
                      <a:pt x="98" y="430"/>
                    </a:lnTo>
                    <a:lnTo>
                      <a:pt x="116" y="430"/>
                    </a:lnTo>
                    <a:lnTo>
                      <a:pt x="122" y="414"/>
                    </a:lnTo>
                    <a:lnTo>
                      <a:pt x="122" y="400"/>
                    </a:lnTo>
                    <a:lnTo>
                      <a:pt x="116" y="384"/>
                    </a:lnTo>
                    <a:lnTo>
                      <a:pt x="122" y="370"/>
                    </a:lnTo>
                    <a:lnTo>
                      <a:pt x="134" y="370"/>
                    </a:lnTo>
                    <a:lnTo>
                      <a:pt x="144" y="370"/>
                    </a:lnTo>
                    <a:lnTo>
                      <a:pt x="156" y="370"/>
                    </a:lnTo>
                    <a:lnTo>
                      <a:pt x="168" y="370"/>
                    </a:lnTo>
                    <a:lnTo>
                      <a:pt x="180" y="378"/>
                    </a:lnTo>
                    <a:lnTo>
                      <a:pt x="190" y="378"/>
                    </a:lnTo>
                    <a:lnTo>
                      <a:pt x="202" y="370"/>
                    </a:lnTo>
                    <a:lnTo>
                      <a:pt x="216" y="354"/>
                    </a:lnTo>
                    <a:lnTo>
                      <a:pt x="232" y="354"/>
                    </a:lnTo>
                    <a:lnTo>
                      <a:pt x="244" y="348"/>
                    </a:lnTo>
                    <a:lnTo>
                      <a:pt x="252" y="340"/>
                    </a:lnTo>
                    <a:lnTo>
                      <a:pt x="264" y="332"/>
                    </a:lnTo>
                    <a:lnTo>
                      <a:pt x="260" y="332"/>
                    </a:lnTo>
                    <a:lnTo>
                      <a:pt x="266" y="33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5950" name="Group 58"/>
              <p:cNvGrpSpPr>
                <a:grpSpLocks noChangeAspect="1"/>
              </p:cNvGrpSpPr>
              <p:nvPr/>
            </p:nvGrpSpPr>
            <p:grpSpPr bwMode="auto">
              <a:xfrm>
                <a:off x="3190" y="1972"/>
                <a:ext cx="314" cy="452"/>
                <a:chOff x="3190" y="1972"/>
                <a:chExt cx="314" cy="452"/>
              </a:xfrm>
            </p:grpSpPr>
            <p:sp>
              <p:nvSpPr>
                <p:cNvPr id="35951" name="Freeform 59"/>
                <p:cNvSpPr>
                  <a:spLocks noChangeAspect="1"/>
                </p:cNvSpPr>
                <p:nvPr/>
              </p:nvSpPr>
              <p:spPr bwMode="auto">
                <a:xfrm>
                  <a:off x="3190" y="1972"/>
                  <a:ext cx="314" cy="452"/>
                </a:xfrm>
                <a:custGeom>
                  <a:avLst/>
                  <a:gdLst>
                    <a:gd name="T0" fmla="*/ 278 w 314"/>
                    <a:gd name="T1" fmla="*/ 318 h 452"/>
                    <a:gd name="T2" fmla="*/ 302 w 314"/>
                    <a:gd name="T3" fmla="*/ 304 h 452"/>
                    <a:gd name="T4" fmla="*/ 302 w 314"/>
                    <a:gd name="T5" fmla="*/ 274 h 452"/>
                    <a:gd name="T6" fmla="*/ 314 w 314"/>
                    <a:gd name="T7" fmla="*/ 258 h 452"/>
                    <a:gd name="T8" fmla="*/ 308 w 314"/>
                    <a:gd name="T9" fmla="*/ 228 h 452"/>
                    <a:gd name="T10" fmla="*/ 296 w 314"/>
                    <a:gd name="T11" fmla="*/ 206 h 452"/>
                    <a:gd name="T12" fmla="*/ 284 w 314"/>
                    <a:gd name="T13" fmla="*/ 178 h 452"/>
                    <a:gd name="T14" fmla="*/ 284 w 314"/>
                    <a:gd name="T15" fmla="*/ 148 h 452"/>
                    <a:gd name="T16" fmla="*/ 290 w 314"/>
                    <a:gd name="T17" fmla="*/ 118 h 452"/>
                    <a:gd name="T18" fmla="*/ 278 w 314"/>
                    <a:gd name="T19" fmla="*/ 88 h 452"/>
                    <a:gd name="T20" fmla="*/ 278 w 314"/>
                    <a:gd name="T21" fmla="*/ 58 h 452"/>
                    <a:gd name="T22" fmla="*/ 272 w 314"/>
                    <a:gd name="T23" fmla="*/ 28 h 452"/>
                    <a:gd name="T24" fmla="*/ 282 w 314"/>
                    <a:gd name="T25" fmla="*/ 6 h 452"/>
                    <a:gd name="T26" fmla="*/ 272 w 314"/>
                    <a:gd name="T27" fmla="*/ 6 h 452"/>
                    <a:gd name="T28" fmla="*/ 250 w 314"/>
                    <a:gd name="T29" fmla="*/ 0 h 452"/>
                    <a:gd name="T30" fmla="*/ 238 w 314"/>
                    <a:gd name="T31" fmla="*/ 6 h 452"/>
                    <a:gd name="T32" fmla="*/ 226 w 314"/>
                    <a:gd name="T33" fmla="*/ 28 h 452"/>
                    <a:gd name="T34" fmla="*/ 202 w 314"/>
                    <a:gd name="T35" fmla="*/ 36 h 452"/>
                    <a:gd name="T36" fmla="*/ 186 w 314"/>
                    <a:gd name="T37" fmla="*/ 66 h 452"/>
                    <a:gd name="T38" fmla="*/ 186 w 314"/>
                    <a:gd name="T39" fmla="*/ 88 h 452"/>
                    <a:gd name="T40" fmla="*/ 186 w 314"/>
                    <a:gd name="T41" fmla="*/ 118 h 452"/>
                    <a:gd name="T42" fmla="*/ 186 w 314"/>
                    <a:gd name="T43" fmla="*/ 148 h 452"/>
                    <a:gd name="T44" fmla="*/ 168 w 314"/>
                    <a:gd name="T45" fmla="*/ 178 h 452"/>
                    <a:gd name="T46" fmla="*/ 186 w 314"/>
                    <a:gd name="T47" fmla="*/ 200 h 452"/>
                    <a:gd name="T48" fmla="*/ 174 w 314"/>
                    <a:gd name="T49" fmla="*/ 222 h 452"/>
                    <a:gd name="T50" fmla="*/ 150 w 314"/>
                    <a:gd name="T51" fmla="*/ 228 h 452"/>
                    <a:gd name="T52" fmla="*/ 122 w 314"/>
                    <a:gd name="T53" fmla="*/ 222 h 452"/>
                    <a:gd name="T54" fmla="*/ 98 w 314"/>
                    <a:gd name="T55" fmla="*/ 236 h 452"/>
                    <a:gd name="T56" fmla="*/ 76 w 314"/>
                    <a:gd name="T57" fmla="*/ 252 h 452"/>
                    <a:gd name="T58" fmla="*/ 52 w 314"/>
                    <a:gd name="T59" fmla="*/ 258 h 452"/>
                    <a:gd name="T60" fmla="*/ 28 w 314"/>
                    <a:gd name="T61" fmla="*/ 282 h 452"/>
                    <a:gd name="T62" fmla="*/ 24 w 314"/>
                    <a:gd name="T63" fmla="*/ 318 h 452"/>
                    <a:gd name="T64" fmla="*/ 6 w 314"/>
                    <a:gd name="T65" fmla="*/ 348 h 452"/>
                    <a:gd name="T66" fmla="*/ 10 w 314"/>
                    <a:gd name="T67" fmla="*/ 378 h 452"/>
                    <a:gd name="T68" fmla="*/ 10 w 314"/>
                    <a:gd name="T69" fmla="*/ 406 h 452"/>
                    <a:gd name="T70" fmla="*/ 0 w 314"/>
                    <a:gd name="T71" fmla="*/ 422 h 452"/>
                    <a:gd name="T72" fmla="*/ 16 w 314"/>
                    <a:gd name="T73" fmla="*/ 430 h 452"/>
                    <a:gd name="T74" fmla="*/ 40 w 314"/>
                    <a:gd name="T75" fmla="*/ 444 h 452"/>
                    <a:gd name="T76" fmla="*/ 64 w 314"/>
                    <a:gd name="T77" fmla="*/ 452 h 452"/>
                    <a:gd name="T78" fmla="*/ 86 w 314"/>
                    <a:gd name="T79" fmla="*/ 430 h 452"/>
                    <a:gd name="T80" fmla="*/ 116 w 314"/>
                    <a:gd name="T81" fmla="*/ 430 h 452"/>
                    <a:gd name="T82" fmla="*/ 122 w 314"/>
                    <a:gd name="T83" fmla="*/ 400 h 452"/>
                    <a:gd name="T84" fmla="*/ 122 w 314"/>
                    <a:gd name="T85" fmla="*/ 370 h 452"/>
                    <a:gd name="T86" fmla="*/ 144 w 314"/>
                    <a:gd name="T87" fmla="*/ 370 h 452"/>
                    <a:gd name="T88" fmla="*/ 168 w 314"/>
                    <a:gd name="T89" fmla="*/ 370 h 452"/>
                    <a:gd name="T90" fmla="*/ 190 w 314"/>
                    <a:gd name="T91" fmla="*/ 378 h 452"/>
                    <a:gd name="T92" fmla="*/ 216 w 314"/>
                    <a:gd name="T93" fmla="*/ 354 h 452"/>
                    <a:gd name="T94" fmla="*/ 244 w 314"/>
                    <a:gd name="T95" fmla="*/ 348 h 452"/>
                    <a:gd name="T96" fmla="*/ 264 w 314"/>
                    <a:gd name="T97" fmla="*/ 332 h 452"/>
                    <a:gd name="T98" fmla="*/ 266 w 314"/>
                    <a:gd name="T99" fmla="*/ 332 h 452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14"/>
                    <a:gd name="T151" fmla="*/ 0 h 452"/>
                    <a:gd name="T152" fmla="*/ 314 w 314"/>
                    <a:gd name="T153" fmla="*/ 452 h 452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14" h="452">
                      <a:moveTo>
                        <a:pt x="266" y="332"/>
                      </a:moveTo>
                      <a:lnTo>
                        <a:pt x="278" y="318"/>
                      </a:lnTo>
                      <a:lnTo>
                        <a:pt x="290" y="318"/>
                      </a:lnTo>
                      <a:lnTo>
                        <a:pt x="302" y="304"/>
                      </a:lnTo>
                      <a:lnTo>
                        <a:pt x="302" y="288"/>
                      </a:lnTo>
                      <a:lnTo>
                        <a:pt x="302" y="274"/>
                      </a:lnTo>
                      <a:lnTo>
                        <a:pt x="312" y="258"/>
                      </a:lnTo>
                      <a:lnTo>
                        <a:pt x="314" y="258"/>
                      </a:lnTo>
                      <a:lnTo>
                        <a:pt x="308" y="244"/>
                      </a:lnTo>
                      <a:lnTo>
                        <a:pt x="308" y="228"/>
                      </a:lnTo>
                      <a:lnTo>
                        <a:pt x="308" y="214"/>
                      </a:lnTo>
                      <a:lnTo>
                        <a:pt x="296" y="206"/>
                      </a:lnTo>
                      <a:lnTo>
                        <a:pt x="290" y="192"/>
                      </a:lnTo>
                      <a:lnTo>
                        <a:pt x="284" y="178"/>
                      </a:lnTo>
                      <a:lnTo>
                        <a:pt x="278" y="162"/>
                      </a:lnTo>
                      <a:lnTo>
                        <a:pt x="284" y="148"/>
                      </a:lnTo>
                      <a:lnTo>
                        <a:pt x="284" y="132"/>
                      </a:lnTo>
                      <a:lnTo>
                        <a:pt x="290" y="118"/>
                      </a:lnTo>
                      <a:lnTo>
                        <a:pt x="278" y="104"/>
                      </a:lnTo>
                      <a:lnTo>
                        <a:pt x="278" y="88"/>
                      </a:lnTo>
                      <a:lnTo>
                        <a:pt x="278" y="74"/>
                      </a:lnTo>
                      <a:lnTo>
                        <a:pt x="278" y="58"/>
                      </a:lnTo>
                      <a:lnTo>
                        <a:pt x="272" y="44"/>
                      </a:lnTo>
                      <a:lnTo>
                        <a:pt x="272" y="28"/>
                      </a:lnTo>
                      <a:lnTo>
                        <a:pt x="278" y="14"/>
                      </a:lnTo>
                      <a:lnTo>
                        <a:pt x="282" y="6"/>
                      </a:lnTo>
                      <a:lnTo>
                        <a:pt x="280" y="6"/>
                      </a:lnTo>
                      <a:lnTo>
                        <a:pt x="272" y="6"/>
                      </a:lnTo>
                      <a:lnTo>
                        <a:pt x="260" y="0"/>
                      </a:lnTo>
                      <a:lnTo>
                        <a:pt x="250" y="0"/>
                      </a:lnTo>
                      <a:lnTo>
                        <a:pt x="238" y="0"/>
                      </a:lnTo>
                      <a:lnTo>
                        <a:pt x="238" y="6"/>
                      </a:lnTo>
                      <a:lnTo>
                        <a:pt x="238" y="20"/>
                      </a:lnTo>
                      <a:lnTo>
                        <a:pt x="226" y="28"/>
                      </a:lnTo>
                      <a:lnTo>
                        <a:pt x="216" y="28"/>
                      </a:lnTo>
                      <a:lnTo>
                        <a:pt x="202" y="36"/>
                      </a:lnTo>
                      <a:lnTo>
                        <a:pt x="190" y="52"/>
                      </a:lnTo>
                      <a:lnTo>
                        <a:pt x="186" y="66"/>
                      </a:lnTo>
                      <a:lnTo>
                        <a:pt x="174" y="80"/>
                      </a:lnTo>
                      <a:lnTo>
                        <a:pt x="186" y="88"/>
                      </a:lnTo>
                      <a:lnTo>
                        <a:pt x="186" y="104"/>
                      </a:lnTo>
                      <a:lnTo>
                        <a:pt x="186" y="118"/>
                      </a:lnTo>
                      <a:lnTo>
                        <a:pt x="186" y="132"/>
                      </a:lnTo>
                      <a:lnTo>
                        <a:pt x="186" y="148"/>
                      </a:lnTo>
                      <a:lnTo>
                        <a:pt x="174" y="162"/>
                      </a:lnTo>
                      <a:lnTo>
                        <a:pt x="168" y="178"/>
                      </a:lnTo>
                      <a:lnTo>
                        <a:pt x="180" y="184"/>
                      </a:lnTo>
                      <a:lnTo>
                        <a:pt x="186" y="200"/>
                      </a:lnTo>
                      <a:lnTo>
                        <a:pt x="186" y="214"/>
                      </a:lnTo>
                      <a:lnTo>
                        <a:pt x="174" y="222"/>
                      </a:lnTo>
                      <a:lnTo>
                        <a:pt x="162" y="222"/>
                      </a:lnTo>
                      <a:lnTo>
                        <a:pt x="150" y="228"/>
                      </a:lnTo>
                      <a:lnTo>
                        <a:pt x="134" y="222"/>
                      </a:lnTo>
                      <a:lnTo>
                        <a:pt x="122" y="222"/>
                      </a:lnTo>
                      <a:lnTo>
                        <a:pt x="110" y="228"/>
                      </a:lnTo>
                      <a:lnTo>
                        <a:pt x="98" y="236"/>
                      </a:lnTo>
                      <a:lnTo>
                        <a:pt x="86" y="252"/>
                      </a:lnTo>
                      <a:lnTo>
                        <a:pt x="76" y="252"/>
                      </a:lnTo>
                      <a:lnTo>
                        <a:pt x="64" y="258"/>
                      </a:lnTo>
                      <a:lnTo>
                        <a:pt x="52" y="258"/>
                      </a:lnTo>
                      <a:lnTo>
                        <a:pt x="40" y="266"/>
                      </a:lnTo>
                      <a:lnTo>
                        <a:pt x="28" y="282"/>
                      </a:lnTo>
                      <a:lnTo>
                        <a:pt x="28" y="304"/>
                      </a:lnTo>
                      <a:lnTo>
                        <a:pt x="24" y="318"/>
                      </a:lnTo>
                      <a:lnTo>
                        <a:pt x="16" y="332"/>
                      </a:lnTo>
                      <a:lnTo>
                        <a:pt x="6" y="348"/>
                      </a:lnTo>
                      <a:lnTo>
                        <a:pt x="10" y="362"/>
                      </a:lnTo>
                      <a:lnTo>
                        <a:pt x="10" y="378"/>
                      </a:lnTo>
                      <a:lnTo>
                        <a:pt x="16" y="392"/>
                      </a:lnTo>
                      <a:lnTo>
                        <a:pt x="10" y="406"/>
                      </a:lnTo>
                      <a:lnTo>
                        <a:pt x="0" y="422"/>
                      </a:lnTo>
                      <a:lnTo>
                        <a:pt x="6" y="422"/>
                      </a:lnTo>
                      <a:lnTo>
                        <a:pt x="16" y="430"/>
                      </a:lnTo>
                      <a:lnTo>
                        <a:pt x="28" y="436"/>
                      </a:lnTo>
                      <a:lnTo>
                        <a:pt x="40" y="444"/>
                      </a:lnTo>
                      <a:lnTo>
                        <a:pt x="52" y="452"/>
                      </a:lnTo>
                      <a:lnTo>
                        <a:pt x="64" y="452"/>
                      </a:lnTo>
                      <a:lnTo>
                        <a:pt x="76" y="444"/>
                      </a:lnTo>
                      <a:lnTo>
                        <a:pt x="86" y="430"/>
                      </a:lnTo>
                      <a:lnTo>
                        <a:pt x="98" y="430"/>
                      </a:lnTo>
                      <a:lnTo>
                        <a:pt x="116" y="430"/>
                      </a:lnTo>
                      <a:lnTo>
                        <a:pt x="122" y="414"/>
                      </a:lnTo>
                      <a:lnTo>
                        <a:pt x="122" y="400"/>
                      </a:lnTo>
                      <a:lnTo>
                        <a:pt x="116" y="384"/>
                      </a:lnTo>
                      <a:lnTo>
                        <a:pt x="122" y="370"/>
                      </a:lnTo>
                      <a:lnTo>
                        <a:pt x="134" y="370"/>
                      </a:lnTo>
                      <a:lnTo>
                        <a:pt x="144" y="370"/>
                      </a:lnTo>
                      <a:lnTo>
                        <a:pt x="156" y="370"/>
                      </a:lnTo>
                      <a:lnTo>
                        <a:pt x="168" y="370"/>
                      </a:lnTo>
                      <a:lnTo>
                        <a:pt x="180" y="378"/>
                      </a:lnTo>
                      <a:lnTo>
                        <a:pt x="190" y="378"/>
                      </a:lnTo>
                      <a:lnTo>
                        <a:pt x="202" y="370"/>
                      </a:lnTo>
                      <a:lnTo>
                        <a:pt x="216" y="354"/>
                      </a:lnTo>
                      <a:lnTo>
                        <a:pt x="232" y="354"/>
                      </a:lnTo>
                      <a:lnTo>
                        <a:pt x="244" y="348"/>
                      </a:lnTo>
                      <a:lnTo>
                        <a:pt x="252" y="340"/>
                      </a:lnTo>
                      <a:lnTo>
                        <a:pt x="264" y="332"/>
                      </a:lnTo>
                      <a:lnTo>
                        <a:pt x="260" y="332"/>
                      </a:lnTo>
                      <a:lnTo>
                        <a:pt x="266" y="332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52" name="Freeform 60"/>
                <p:cNvSpPr>
                  <a:spLocks noChangeAspect="1"/>
                </p:cNvSpPr>
                <p:nvPr/>
              </p:nvSpPr>
              <p:spPr bwMode="auto">
                <a:xfrm>
                  <a:off x="3190" y="1972"/>
                  <a:ext cx="314" cy="452"/>
                </a:xfrm>
                <a:custGeom>
                  <a:avLst/>
                  <a:gdLst>
                    <a:gd name="T0" fmla="*/ 278 w 314"/>
                    <a:gd name="T1" fmla="*/ 318 h 452"/>
                    <a:gd name="T2" fmla="*/ 302 w 314"/>
                    <a:gd name="T3" fmla="*/ 304 h 452"/>
                    <a:gd name="T4" fmla="*/ 302 w 314"/>
                    <a:gd name="T5" fmla="*/ 274 h 452"/>
                    <a:gd name="T6" fmla="*/ 314 w 314"/>
                    <a:gd name="T7" fmla="*/ 258 h 452"/>
                    <a:gd name="T8" fmla="*/ 308 w 314"/>
                    <a:gd name="T9" fmla="*/ 228 h 452"/>
                    <a:gd name="T10" fmla="*/ 296 w 314"/>
                    <a:gd name="T11" fmla="*/ 206 h 452"/>
                    <a:gd name="T12" fmla="*/ 284 w 314"/>
                    <a:gd name="T13" fmla="*/ 178 h 452"/>
                    <a:gd name="T14" fmla="*/ 284 w 314"/>
                    <a:gd name="T15" fmla="*/ 148 h 452"/>
                    <a:gd name="T16" fmla="*/ 290 w 314"/>
                    <a:gd name="T17" fmla="*/ 118 h 452"/>
                    <a:gd name="T18" fmla="*/ 278 w 314"/>
                    <a:gd name="T19" fmla="*/ 88 h 452"/>
                    <a:gd name="T20" fmla="*/ 278 w 314"/>
                    <a:gd name="T21" fmla="*/ 58 h 452"/>
                    <a:gd name="T22" fmla="*/ 272 w 314"/>
                    <a:gd name="T23" fmla="*/ 28 h 452"/>
                    <a:gd name="T24" fmla="*/ 282 w 314"/>
                    <a:gd name="T25" fmla="*/ 6 h 452"/>
                    <a:gd name="T26" fmla="*/ 272 w 314"/>
                    <a:gd name="T27" fmla="*/ 6 h 452"/>
                    <a:gd name="T28" fmla="*/ 250 w 314"/>
                    <a:gd name="T29" fmla="*/ 0 h 452"/>
                    <a:gd name="T30" fmla="*/ 238 w 314"/>
                    <a:gd name="T31" fmla="*/ 6 h 452"/>
                    <a:gd name="T32" fmla="*/ 226 w 314"/>
                    <a:gd name="T33" fmla="*/ 28 h 452"/>
                    <a:gd name="T34" fmla="*/ 202 w 314"/>
                    <a:gd name="T35" fmla="*/ 36 h 452"/>
                    <a:gd name="T36" fmla="*/ 186 w 314"/>
                    <a:gd name="T37" fmla="*/ 66 h 452"/>
                    <a:gd name="T38" fmla="*/ 186 w 314"/>
                    <a:gd name="T39" fmla="*/ 88 h 452"/>
                    <a:gd name="T40" fmla="*/ 186 w 314"/>
                    <a:gd name="T41" fmla="*/ 118 h 452"/>
                    <a:gd name="T42" fmla="*/ 186 w 314"/>
                    <a:gd name="T43" fmla="*/ 148 h 452"/>
                    <a:gd name="T44" fmla="*/ 168 w 314"/>
                    <a:gd name="T45" fmla="*/ 178 h 452"/>
                    <a:gd name="T46" fmla="*/ 186 w 314"/>
                    <a:gd name="T47" fmla="*/ 200 h 452"/>
                    <a:gd name="T48" fmla="*/ 174 w 314"/>
                    <a:gd name="T49" fmla="*/ 222 h 452"/>
                    <a:gd name="T50" fmla="*/ 150 w 314"/>
                    <a:gd name="T51" fmla="*/ 228 h 452"/>
                    <a:gd name="T52" fmla="*/ 122 w 314"/>
                    <a:gd name="T53" fmla="*/ 222 h 452"/>
                    <a:gd name="T54" fmla="*/ 98 w 314"/>
                    <a:gd name="T55" fmla="*/ 236 h 452"/>
                    <a:gd name="T56" fmla="*/ 76 w 314"/>
                    <a:gd name="T57" fmla="*/ 252 h 452"/>
                    <a:gd name="T58" fmla="*/ 52 w 314"/>
                    <a:gd name="T59" fmla="*/ 258 h 452"/>
                    <a:gd name="T60" fmla="*/ 28 w 314"/>
                    <a:gd name="T61" fmla="*/ 282 h 452"/>
                    <a:gd name="T62" fmla="*/ 24 w 314"/>
                    <a:gd name="T63" fmla="*/ 318 h 452"/>
                    <a:gd name="T64" fmla="*/ 6 w 314"/>
                    <a:gd name="T65" fmla="*/ 348 h 452"/>
                    <a:gd name="T66" fmla="*/ 10 w 314"/>
                    <a:gd name="T67" fmla="*/ 378 h 452"/>
                    <a:gd name="T68" fmla="*/ 10 w 314"/>
                    <a:gd name="T69" fmla="*/ 406 h 452"/>
                    <a:gd name="T70" fmla="*/ 0 w 314"/>
                    <a:gd name="T71" fmla="*/ 422 h 452"/>
                    <a:gd name="T72" fmla="*/ 16 w 314"/>
                    <a:gd name="T73" fmla="*/ 430 h 452"/>
                    <a:gd name="T74" fmla="*/ 40 w 314"/>
                    <a:gd name="T75" fmla="*/ 444 h 452"/>
                    <a:gd name="T76" fmla="*/ 64 w 314"/>
                    <a:gd name="T77" fmla="*/ 452 h 452"/>
                    <a:gd name="T78" fmla="*/ 86 w 314"/>
                    <a:gd name="T79" fmla="*/ 430 h 452"/>
                    <a:gd name="T80" fmla="*/ 116 w 314"/>
                    <a:gd name="T81" fmla="*/ 430 h 452"/>
                    <a:gd name="T82" fmla="*/ 122 w 314"/>
                    <a:gd name="T83" fmla="*/ 400 h 452"/>
                    <a:gd name="T84" fmla="*/ 122 w 314"/>
                    <a:gd name="T85" fmla="*/ 370 h 452"/>
                    <a:gd name="T86" fmla="*/ 144 w 314"/>
                    <a:gd name="T87" fmla="*/ 370 h 452"/>
                    <a:gd name="T88" fmla="*/ 168 w 314"/>
                    <a:gd name="T89" fmla="*/ 370 h 452"/>
                    <a:gd name="T90" fmla="*/ 190 w 314"/>
                    <a:gd name="T91" fmla="*/ 378 h 452"/>
                    <a:gd name="T92" fmla="*/ 216 w 314"/>
                    <a:gd name="T93" fmla="*/ 354 h 452"/>
                    <a:gd name="T94" fmla="*/ 244 w 314"/>
                    <a:gd name="T95" fmla="*/ 348 h 452"/>
                    <a:gd name="T96" fmla="*/ 264 w 314"/>
                    <a:gd name="T97" fmla="*/ 332 h 452"/>
                    <a:gd name="T98" fmla="*/ 266 w 314"/>
                    <a:gd name="T99" fmla="*/ 332 h 452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14"/>
                    <a:gd name="T151" fmla="*/ 0 h 452"/>
                    <a:gd name="T152" fmla="*/ 314 w 314"/>
                    <a:gd name="T153" fmla="*/ 452 h 452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14" h="452">
                      <a:moveTo>
                        <a:pt x="266" y="332"/>
                      </a:moveTo>
                      <a:lnTo>
                        <a:pt x="278" y="318"/>
                      </a:lnTo>
                      <a:lnTo>
                        <a:pt x="290" y="318"/>
                      </a:lnTo>
                      <a:lnTo>
                        <a:pt x="302" y="304"/>
                      </a:lnTo>
                      <a:lnTo>
                        <a:pt x="302" y="288"/>
                      </a:lnTo>
                      <a:lnTo>
                        <a:pt x="302" y="274"/>
                      </a:lnTo>
                      <a:lnTo>
                        <a:pt x="312" y="258"/>
                      </a:lnTo>
                      <a:lnTo>
                        <a:pt x="314" y="258"/>
                      </a:lnTo>
                      <a:lnTo>
                        <a:pt x="308" y="244"/>
                      </a:lnTo>
                      <a:lnTo>
                        <a:pt x="308" y="228"/>
                      </a:lnTo>
                      <a:lnTo>
                        <a:pt x="308" y="214"/>
                      </a:lnTo>
                      <a:lnTo>
                        <a:pt x="296" y="206"/>
                      </a:lnTo>
                      <a:lnTo>
                        <a:pt x="290" y="192"/>
                      </a:lnTo>
                      <a:lnTo>
                        <a:pt x="284" y="178"/>
                      </a:lnTo>
                      <a:lnTo>
                        <a:pt x="278" y="162"/>
                      </a:lnTo>
                      <a:lnTo>
                        <a:pt x="284" y="148"/>
                      </a:lnTo>
                      <a:lnTo>
                        <a:pt x="284" y="132"/>
                      </a:lnTo>
                      <a:lnTo>
                        <a:pt x="290" y="118"/>
                      </a:lnTo>
                      <a:lnTo>
                        <a:pt x="278" y="104"/>
                      </a:lnTo>
                      <a:lnTo>
                        <a:pt x="278" y="88"/>
                      </a:lnTo>
                      <a:lnTo>
                        <a:pt x="278" y="74"/>
                      </a:lnTo>
                      <a:lnTo>
                        <a:pt x="278" y="58"/>
                      </a:lnTo>
                      <a:lnTo>
                        <a:pt x="272" y="44"/>
                      </a:lnTo>
                      <a:lnTo>
                        <a:pt x="272" y="28"/>
                      </a:lnTo>
                      <a:lnTo>
                        <a:pt x="278" y="14"/>
                      </a:lnTo>
                      <a:lnTo>
                        <a:pt x="282" y="6"/>
                      </a:lnTo>
                      <a:lnTo>
                        <a:pt x="280" y="6"/>
                      </a:lnTo>
                      <a:lnTo>
                        <a:pt x="272" y="6"/>
                      </a:lnTo>
                      <a:lnTo>
                        <a:pt x="260" y="0"/>
                      </a:lnTo>
                      <a:lnTo>
                        <a:pt x="250" y="0"/>
                      </a:lnTo>
                      <a:lnTo>
                        <a:pt x="238" y="0"/>
                      </a:lnTo>
                      <a:lnTo>
                        <a:pt x="238" y="6"/>
                      </a:lnTo>
                      <a:lnTo>
                        <a:pt x="238" y="20"/>
                      </a:lnTo>
                      <a:lnTo>
                        <a:pt x="226" y="28"/>
                      </a:lnTo>
                      <a:lnTo>
                        <a:pt x="216" y="28"/>
                      </a:lnTo>
                      <a:lnTo>
                        <a:pt x="202" y="36"/>
                      </a:lnTo>
                      <a:lnTo>
                        <a:pt x="190" y="52"/>
                      </a:lnTo>
                      <a:lnTo>
                        <a:pt x="186" y="66"/>
                      </a:lnTo>
                      <a:lnTo>
                        <a:pt x="174" y="80"/>
                      </a:lnTo>
                      <a:lnTo>
                        <a:pt x="186" y="88"/>
                      </a:lnTo>
                      <a:lnTo>
                        <a:pt x="186" y="104"/>
                      </a:lnTo>
                      <a:lnTo>
                        <a:pt x="186" y="118"/>
                      </a:lnTo>
                      <a:lnTo>
                        <a:pt x="186" y="132"/>
                      </a:lnTo>
                      <a:lnTo>
                        <a:pt x="186" y="148"/>
                      </a:lnTo>
                      <a:lnTo>
                        <a:pt x="174" y="162"/>
                      </a:lnTo>
                      <a:lnTo>
                        <a:pt x="168" y="178"/>
                      </a:lnTo>
                      <a:lnTo>
                        <a:pt x="180" y="184"/>
                      </a:lnTo>
                      <a:lnTo>
                        <a:pt x="186" y="200"/>
                      </a:lnTo>
                      <a:lnTo>
                        <a:pt x="186" y="214"/>
                      </a:lnTo>
                      <a:lnTo>
                        <a:pt x="174" y="222"/>
                      </a:lnTo>
                      <a:lnTo>
                        <a:pt x="162" y="222"/>
                      </a:lnTo>
                      <a:lnTo>
                        <a:pt x="150" y="228"/>
                      </a:lnTo>
                      <a:lnTo>
                        <a:pt x="134" y="222"/>
                      </a:lnTo>
                      <a:lnTo>
                        <a:pt x="122" y="222"/>
                      </a:lnTo>
                      <a:lnTo>
                        <a:pt x="110" y="228"/>
                      </a:lnTo>
                      <a:lnTo>
                        <a:pt x="98" y="236"/>
                      </a:lnTo>
                      <a:lnTo>
                        <a:pt x="86" y="252"/>
                      </a:lnTo>
                      <a:lnTo>
                        <a:pt x="76" y="252"/>
                      </a:lnTo>
                      <a:lnTo>
                        <a:pt x="64" y="258"/>
                      </a:lnTo>
                      <a:lnTo>
                        <a:pt x="52" y="258"/>
                      </a:lnTo>
                      <a:lnTo>
                        <a:pt x="40" y="266"/>
                      </a:lnTo>
                      <a:lnTo>
                        <a:pt x="28" y="282"/>
                      </a:lnTo>
                      <a:lnTo>
                        <a:pt x="28" y="304"/>
                      </a:lnTo>
                      <a:lnTo>
                        <a:pt x="24" y="318"/>
                      </a:lnTo>
                      <a:lnTo>
                        <a:pt x="16" y="332"/>
                      </a:lnTo>
                      <a:lnTo>
                        <a:pt x="6" y="348"/>
                      </a:lnTo>
                      <a:lnTo>
                        <a:pt x="10" y="362"/>
                      </a:lnTo>
                      <a:lnTo>
                        <a:pt x="10" y="378"/>
                      </a:lnTo>
                      <a:lnTo>
                        <a:pt x="16" y="392"/>
                      </a:lnTo>
                      <a:lnTo>
                        <a:pt x="10" y="406"/>
                      </a:lnTo>
                      <a:lnTo>
                        <a:pt x="0" y="422"/>
                      </a:lnTo>
                      <a:lnTo>
                        <a:pt x="6" y="422"/>
                      </a:lnTo>
                      <a:lnTo>
                        <a:pt x="16" y="430"/>
                      </a:lnTo>
                      <a:lnTo>
                        <a:pt x="28" y="436"/>
                      </a:lnTo>
                      <a:lnTo>
                        <a:pt x="40" y="444"/>
                      </a:lnTo>
                      <a:lnTo>
                        <a:pt x="52" y="452"/>
                      </a:lnTo>
                      <a:lnTo>
                        <a:pt x="64" y="452"/>
                      </a:lnTo>
                      <a:lnTo>
                        <a:pt x="76" y="444"/>
                      </a:lnTo>
                      <a:lnTo>
                        <a:pt x="86" y="430"/>
                      </a:lnTo>
                      <a:lnTo>
                        <a:pt x="98" y="430"/>
                      </a:lnTo>
                      <a:lnTo>
                        <a:pt x="116" y="430"/>
                      </a:lnTo>
                      <a:lnTo>
                        <a:pt x="122" y="414"/>
                      </a:lnTo>
                      <a:lnTo>
                        <a:pt x="122" y="400"/>
                      </a:lnTo>
                      <a:lnTo>
                        <a:pt x="116" y="384"/>
                      </a:lnTo>
                      <a:lnTo>
                        <a:pt x="122" y="370"/>
                      </a:lnTo>
                      <a:lnTo>
                        <a:pt x="134" y="370"/>
                      </a:lnTo>
                      <a:lnTo>
                        <a:pt x="144" y="370"/>
                      </a:lnTo>
                      <a:lnTo>
                        <a:pt x="156" y="370"/>
                      </a:lnTo>
                      <a:lnTo>
                        <a:pt x="168" y="370"/>
                      </a:lnTo>
                      <a:lnTo>
                        <a:pt x="180" y="378"/>
                      </a:lnTo>
                      <a:lnTo>
                        <a:pt x="190" y="378"/>
                      </a:lnTo>
                      <a:lnTo>
                        <a:pt x="202" y="370"/>
                      </a:lnTo>
                      <a:lnTo>
                        <a:pt x="216" y="354"/>
                      </a:lnTo>
                      <a:lnTo>
                        <a:pt x="232" y="354"/>
                      </a:lnTo>
                      <a:lnTo>
                        <a:pt x="244" y="348"/>
                      </a:lnTo>
                      <a:lnTo>
                        <a:pt x="252" y="340"/>
                      </a:lnTo>
                      <a:lnTo>
                        <a:pt x="264" y="332"/>
                      </a:lnTo>
                      <a:lnTo>
                        <a:pt x="260" y="332"/>
                      </a:lnTo>
                      <a:lnTo>
                        <a:pt x="266" y="332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35905" name="Group 61"/>
            <p:cNvGrpSpPr>
              <a:grpSpLocks noChangeAspect="1"/>
            </p:cNvGrpSpPr>
            <p:nvPr/>
          </p:nvGrpSpPr>
          <p:grpSpPr bwMode="auto">
            <a:xfrm>
              <a:off x="5972175" y="2706688"/>
              <a:ext cx="360362" cy="244475"/>
              <a:chOff x="3606" y="2080"/>
              <a:chExt cx="206" cy="140"/>
            </a:xfrm>
          </p:grpSpPr>
          <p:sp>
            <p:nvSpPr>
              <p:cNvPr id="35941" name="Freeform 62"/>
              <p:cNvSpPr>
                <a:spLocks noChangeAspect="1"/>
              </p:cNvSpPr>
              <p:nvPr/>
            </p:nvSpPr>
            <p:spPr bwMode="auto">
              <a:xfrm>
                <a:off x="3606" y="2080"/>
                <a:ext cx="196" cy="132"/>
              </a:xfrm>
              <a:custGeom>
                <a:avLst/>
                <a:gdLst>
                  <a:gd name="T0" fmla="*/ 196 w 196"/>
                  <a:gd name="T1" fmla="*/ 108 h 132"/>
                  <a:gd name="T2" fmla="*/ 196 w 196"/>
                  <a:gd name="T3" fmla="*/ 102 h 132"/>
                  <a:gd name="T4" fmla="*/ 196 w 196"/>
                  <a:gd name="T5" fmla="*/ 88 h 132"/>
                  <a:gd name="T6" fmla="*/ 196 w 196"/>
                  <a:gd name="T7" fmla="*/ 74 h 132"/>
                  <a:gd name="T8" fmla="*/ 192 w 196"/>
                  <a:gd name="T9" fmla="*/ 58 h 132"/>
                  <a:gd name="T10" fmla="*/ 184 w 196"/>
                  <a:gd name="T11" fmla="*/ 44 h 132"/>
                  <a:gd name="T12" fmla="*/ 174 w 196"/>
                  <a:gd name="T13" fmla="*/ 36 h 132"/>
                  <a:gd name="T14" fmla="*/ 162 w 196"/>
                  <a:gd name="T15" fmla="*/ 28 h 132"/>
                  <a:gd name="T16" fmla="*/ 150 w 196"/>
                  <a:gd name="T17" fmla="*/ 28 h 132"/>
                  <a:gd name="T18" fmla="*/ 140 w 196"/>
                  <a:gd name="T19" fmla="*/ 20 h 132"/>
                  <a:gd name="T20" fmla="*/ 128 w 196"/>
                  <a:gd name="T21" fmla="*/ 20 h 132"/>
                  <a:gd name="T22" fmla="*/ 116 w 196"/>
                  <a:gd name="T23" fmla="*/ 20 h 132"/>
                  <a:gd name="T24" fmla="*/ 104 w 196"/>
                  <a:gd name="T25" fmla="*/ 20 h 132"/>
                  <a:gd name="T26" fmla="*/ 92 w 196"/>
                  <a:gd name="T27" fmla="*/ 20 h 132"/>
                  <a:gd name="T28" fmla="*/ 80 w 196"/>
                  <a:gd name="T29" fmla="*/ 6 h 132"/>
                  <a:gd name="T30" fmla="*/ 76 w 196"/>
                  <a:gd name="T31" fmla="*/ 0 h 132"/>
                  <a:gd name="T32" fmla="*/ 64 w 196"/>
                  <a:gd name="T33" fmla="*/ 6 h 132"/>
                  <a:gd name="T34" fmla="*/ 52 w 196"/>
                  <a:gd name="T35" fmla="*/ 14 h 132"/>
                  <a:gd name="T36" fmla="*/ 46 w 196"/>
                  <a:gd name="T37" fmla="*/ 28 h 132"/>
                  <a:gd name="T38" fmla="*/ 40 w 196"/>
                  <a:gd name="T39" fmla="*/ 44 h 132"/>
                  <a:gd name="T40" fmla="*/ 36 w 196"/>
                  <a:gd name="T41" fmla="*/ 58 h 132"/>
                  <a:gd name="T42" fmla="*/ 24 w 196"/>
                  <a:gd name="T43" fmla="*/ 58 h 132"/>
                  <a:gd name="T44" fmla="*/ 12 w 196"/>
                  <a:gd name="T45" fmla="*/ 66 h 132"/>
                  <a:gd name="T46" fmla="*/ 0 w 196"/>
                  <a:gd name="T47" fmla="*/ 80 h 132"/>
                  <a:gd name="T48" fmla="*/ 12 w 196"/>
                  <a:gd name="T49" fmla="*/ 94 h 132"/>
                  <a:gd name="T50" fmla="*/ 24 w 196"/>
                  <a:gd name="T51" fmla="*/ 102 h 132"/>
                  <a:gd name="T52" fmla="*/ 36 w 196"/>
                  <a:gd name="T53" fmla="*/ 94 h 132"/>
                  <a:gd name="T54" fmla="*/ 46 w 196"/>
                  <a:gd name="T55" fmla="*/ 94 h 132"/>
                  <a:gd name="T56" fmla="*/ 58 w 196"/>
                  <a:gd name="T57" fmla="*/ 88 h 132"/>
                  <a:gd name="T58" fmla="*/ 68 w 196"/>
                  <a:gd name="T59" fmla="*/ 80 h 132"/>
                  <a:gd name="T60" fmla="*/ 76 w 196"/>
                  <a:gd name="T61" fmla="*/ 94 h 132"/>
                  <a:gd name="T62" fmla="*/ 64 w 196"/>
                  <a:gd name="T63" fmla="*/ 102 h 132"/>
                  <a:gd name="T64" fmla="*/ 64 w 196"/>
                  <a:gd name="T65" fmla="*/ 116 h 132"/>
                  <a:gd name="T66" fmla="*/ 76 w 196"/>
                  <a:gd name="T67" fmla="*/ 124 h 132"/>
                  <a:gd name="T68" fmla="*/ 86 w 196"/>
                  <a:gd name="T69" fmla="*/ 116 h 132"/>
                  <a:gd name="T70" fmla="*/ 98 w 196"/>
                  <a:gd name="T71" fmla="*/ 124 h 132"/>
                  <a:gd name="T72" fmla="*/ 110 w 196"/>
                  <a:gd name="T73" fmla="*/ 132 h 132"/>
                  <a:gd name="T74" fmla="*/ 116 w 196"/>
                  <a:gd name="T75" fmla="*/ 124 h 132"/>
                  <a:gd name="T76" fmla="*/ 116 w 196"/>
                  <a:gd name="T77" fmla="*/ 110 h 132"/>
                  <a:gd name="T78" fmla="*/ 128 w 196"/>
                  <a:gd name="T79" fmla="*/ 102 h 132"/>
                  <a:gd name="T80" fmla="*/ 140 w 196"/>
                  <a:gd name="T81" fmla="*/ 110 h 132"/>
                  <a:gd name="T82" fmla="*/ 150 w 196"/>
                  <a:gd name="T83" fmla="*/ 110 h 132"/>
                  <a:gd name="T84" fmla="*/ 162 w 196"/>
                  <a:gd name="T85" fmla="*/ 102 h 132"/>
                  <a:gd name="T86" fmla="*/ 174 w 196"/>
                  <a:gd name="T87" fmla="*/ 116 h 132"/>
                  <a:gd name="T88" fmla="*/ 184 w 196"/>
                  <a:gd name="T89" fmla="*/ 116 h 132"/>
                  <a:gd name="T90" fmla="*/ 196 w 196"/>
                  <a:gd name="T91" fmla="*/ 110 h 132"/>
                  <a:gd name="T92" fmla="*/ 196 w 196"/>
                  <a:gd name="T93" fmla="*/ 108 h 1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96"/>
                  <a:gd name="T142" fmla="*/ 0 h 132"/>
                  <a:gd name="T143" fmla="*/ 196 w 196"/>
                  <a:gd name="T144" fmla="*/ 132 h 13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96" h="132">
                    <a:moveTo>
                      <a:pt x="196" y="108"/>
                    </a:moveTo>
                    <a:lnTo>
                      <a:pt x="196" y="102"/>
                    </a:lnTo>
                    <a:lnTo>
                      <a:pt x="196" y="88"/>
                    </a:lnTo>
                    <a:lnTo>
                      <a:pt x="196" y="74"/>
                    </a:lnTo>
                    <a:lnTo>
                      <a:pt x="192" y="58"/>
                    </a:lnTo>
                    <a:lnTo>
                      <a:pt x="184" y="44"/>
                    </a:lnTo>
                    <a:lnTo>
                      <a:pt x="174" y="36"/>
                    </a:lnTo>
                    <a:lnTo>
                      <a:pt x="162" y="28"/>
                    </a:lnTo>
                    <a:lnTo>
                      <a:pt x="150" y="28"/>
                    </a:lnTo>
                    <a:lnTo>
                      <a:pt x="140" y="20"/>
                    </a:lnTo>
                    <a:lnTo>
                      <a:pt x="128" y="20"/>
                    </a:lnTo>
                    <a:lnTo>
                      <a:pt x="116" y="20"/>
                    </a:lnTo>
                    <a:lnTo>
                      <a:pt x="104" y="20"/>
                    </a:lnTo>
                    <a:lnTo>
                      <a:pt x="92" y="20"/>
                    </a:lnTo>
                    <a:lnTo>
                      <a:pt x="80" y="6"/>
                    </a:lnTo>
                    <a:lnTo>
                      <a:pt x="76" y="0"/>
                    </a:lnTo>
                    <a:lnTo>
                      <a:pt x="64" y="6"/>
                    </a:lnTo>
                    <a:lnTo>
                      <a:pt x="52" y="14"/>
                    </a:lnTo>
                    <a:lnTo>
                      <a:pt x="46" y="28"/>
                    </a:lnTo>
                    <a:lnTo>
                      <a:pt x="40" y="44"/>
                    </a:lnTo>
                    <a:lnTo>
                      <a:pt x="36" y="58"/>
                    </a:lnTo>
                    <a:lnTo>
                      <a:pt x="24" y="58"/>
                    </a:lnTo>
                    <a:lnTo>
                      <a:pt x="12" y="66"/>
                    </a:lnTo>
                    <a:lnTo>
                      <a:pt x="0" y="80"/>
                    </a:lnTo>
                    <a:lnTo>
                      <a:pt x="12" y="94"/>
                    </a:lnTo>
                    <a:lnTo>
                      <a:pt x="24" y="102"/>
                    </a:lnTo>
                    <a:lnTo>
                      <a:pt x="36" y="94"/>
                    </a:lnTo>
                    <a:lnTo>
                      <a:pt x="46" y="94"/>
                    </a:lnTo>
                    <a:lnTo>
                      <a:pt x="58" y="88"/>
                    </a:lnTo>
                    <a:lnTo>
                      <a:pt x="68" y="80"/>
                    </a:lnTo>
                    <a:lnTo>
                      <a:pt x="76" y="94"/>
                    </a:lnTo>
                    <a:lnTo>
                      <a:pt x="64" y="102"/>
                    </a:lnTo>
                    <a:lnTo>
                      <a:pt x="64" y="116"/>
                    </a:lnTo>
                    <a:lnTo>
                      <a:pt x="76" y="124"/>
                    </a:lnTo>
                    <a:lnTo>
                      <a:pt x="86" y="116"/>
                    </a:lnTo>
                    <a:lnTo>
                      <a:pt x="98" y="124"/>
                    </a:lnTo>
                    <a:lnTo>
                      <a:pt x="110" y="132"/>
                    </a:lnTo>
                    <a:lnTo>
                      <a:pt x="116" y="124"/>
                    </a:lnTo>
                    <a:lnTo>
                      <a:pt x="116" y="110"/>
                    </a:lnTo>
                    <a:lnTo>
                      <a:pt x="128" y="102"/>
                    </a:lnTo>
                    <a:lnTo>
                      <a:pt x="140" y="110"/>
                    </a:lnTo>
                    <a:lnTo>
                      <a:pt x="150" y="110"/>
                    </a:lnTo>
                    <a:lnTo>
                      <a:pt x="162" y="102"/>
                    </a:lnTo>
                    <a:lnTo>
                      <a:pt x="174" y="116"/>
                    </a:lnTo>
                    <a:lnTo>
                      <a:pt x="184" y="116"/>
                    </a:lnTo>
                    <a:lnTo>
                      <a:pt x="196" y="110"/>
                    </a:lnTo>
                    <a:lnTo>
                      <a:pt x="196" y="10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42" name="Freeform 63"/>
              <p:cNvSpPr>
                <a:spLocks noChangeAspect="1"/>
              </p:cNvSpPr>
              <p:nvPr/>
            </p:nvSpPr>
            <p:spPr bwMode="auto">
              <a:xfrm>
                <a:off x="3616" y="2088"/>
                <a:ext cx="196" cy="132"/>
              </a:xfrm>
              <a:custGeom>
                <a:avLst/>
                <a:gdLst>
                  <a:gd name="T0" fmla="*/ 196 w 196"/>
                  <a:gd name="T1" fmla="*/ 110 h 132"/>
                  <a:gd name="T2" fmla="*/ 196 w 196"/>
                  <a:gd name="T3" fmla="*/ 102 h 132"/>
                  <a:gd name="T4" fmla="*/ 196 w 196"/>
                  <a:gd name="T5" fmla="*/ 88 h 132"/>
                  <a:gd name="T6" fmla="*/ 196 w 196"/>
                  <a:gd name="T7" fmla="*/ 74 h 132"/>
                  <a:gd name="T8" fmla="*/ 190 w 196"/>
                  <a:gd name="T9" fmla="*/ 58 h 132"/>
                  <a:gd name="T10" fmla="*/ 184 w 196"/>
                  <a:gd name="T11" fmla="*/ 44 h 132"/>
                  <a:gd name="T12" fmla="*/ 172 w 196"/>
                  <a:gd name="T13" fmla="*/ 38 h 132"/>
                  <a:gd name="T14" fmla="*/ 162 w 196"/>
                  <a:gd name="T15" fmla="*/ 30 h 132"/>
                  <a:gd name="T16" fmla="*/ 150 w 196"/>
                  <a:gd name="T17" fmla="*/ 30 h 132"/>
                  <a:gd name="T18" fmla="*/ 138 w 196"/>
                  <a:gd name="T19" fmla="*/ 22 h 132"/>
                  <a:gd name="T20" fmla="*/ 126 w 196"/>
                  <a:gd name="T21" fmla="*/ 22 h 132"/>
                  <a:gd name="T22" fmla="*/ 116 w 196"/>
                  <a:gd name="T23" fmla="*/ 22 h 132"/>
                  <a:gd name="T24" fmla="*/ 104 w 196"/>
                  <a:gd name="T25" fmla="*/ 22 h 132"/>
                  <a:gd name="T26" fmla="*/ 92 w 196"/>
                  <a:gd name="T27" fmla="*/ 22 h 132"/>
                  <a:gd name="T28" fmla="*/ 80 w 196"/>
                  <a:gd name="T29" fmla="*/ 6 h 132"/>
                  <a:gd name="T30" fmla="*/ 74 w 196"/>
                  <a:gd name="T31" fmla="*/ 0 h 132"/>
                  <a:gd name="T32" fmla="*/ 62 w 196"/>
                  <a:gd name="T33" fmla="*/ 6 h 132"/>
                  <a:gd name="T34" fmla="*/ 50 w 196"/>
                  <a:gd name="T35" fmla="*/ 16 h 132"/>
                  <a:gd name="T36" fmla="*/ 46 w 196"/>
                  <a:gd name="T37" fmla="*/ 30 h 132"/>
                  <a:gd name="T38" fmla="*/ 40 w 196"/>
                  <a:gd name="T39" fmla="*/ 44 h 132"/>
                  <a:gd name="T40" fmla="*/ 34 w 196"/>
                  <a:gd name="T41" fmla="*/ 58 h 132"/>
                  <a:gd name="T42" fmla="*/ 24 w 196"/>
                  <a:gd name="T43" fmla="*/ 58 h 132"/>
                  <a:gd name="T44" fmla="*/ 12 w 196"/>
                  <a:gd name="T45" fmla="*/ 66 h 132"/>
                  <a:gd name="T46" fmla="*/ 0 w 196"/>
                  <a:gd name="T47" fmla="*/ 80 h 132"/>
                  <a:gd name="T48" fmla="*/ 12 w 196"/>
                  <a:gd name="T49" fmla="*/ 96 h 132"/>
                  <a:gd name="T50" fmla="*/ 24 w 196"/>
                  <a:gd name="T51" fmla="*/ 102 h 132"/>
                  <a:gd name="T52" fmla="*/ 34 w 196"/>
                  <a:gd name="T53" fmla="*/ 96 h 132"/>
                  <a:gd name="T54" fmla="*/ 46 w 196"/>
                  <a:gd name="T55" fmla="*/ 96 h 132"/>
                  <a:gd name="T56" fmla="*/ 58 w 196"/>
                  <a:gd name="T57" fmla="*/ 88 h 132"/>
                  <a:gd name="T58" fmla="*/ 68 w 196"/>
                  <a:gd name="T59" fmla="*/ 80 h 132"/>
                  <a:gd name="T60" fmla="*/ 74 w 196"/>
                  <a:gd name="T61" fmla="*/ 96 h 132"/>
                  <a:gd name="T62" fmla="*/ 62 w 196"/>
                  <a:gd name="T63" fmla="*/ 102 h 132"/>
                  <a:gd name="T64" fmla="*/ 62 w 196"/>
                  <a:gd name="T65" fmla="*/ 118 h 132"/>
                  <a:gd name="T66" fmla="*/ 74 w 196"/>
                  <a:gd name="T67" fmla="*/ 124 h 132"/>
                  <a:gd name="T68" fmla="*/ 86 w 196"/>
                  <a:gd name="T69" fmla="*/ 118 h 132"/>
                  <a:gd name="T70" fmla="*/ 98 w 196"/>
                  <a:gd name="T71" fmla="*/ 124 h 132"/>
                  <a:gd name="T72" fmla="*/ 110 w 196"/>
                  <a:gd name="T73" fmla="*/ 132 h 132"/>
                  <a:gd name="T74" fmla="*/ 116 w 196"/>
                  <a:gd name="T75" fmla="*/ 124 h 132"/>
                  <a:gd name="T76" fmla="*/ 116 w 196"/>
                  <a:gd name="T77" fmla="*/ 110 h 132"/>
                  <a:gd name="T78" fmla="*/ 126 w 196"/>
                  <a:gd name="T79" fmla="*/ 102 h 132"/>
                  <a:gd name="T80" fmla="*/ 138 w 196"/>
                  <a:gd name="T81" fmla="*/ 110 h 132"/>
                  <a:gd name="T82" fmla="*/ 150 w 196"/>
                  <a:gd name="T83" fmla="*/ 110 h 132"/>
                  <a:gd name="T84" fmla="*/ 162 w 196"/>
                  <a:gd name="T85" fmla="*/ 102 h 132"/>
                  <a:gd name="T86" fmla="*/ 172 w 196"/>
                  <a:gd name="T87" fmla="*/ 118 h 132"/>
                  <a:gd name="T88" fmla="*/ 184 w 196"/>
                  <a:gd name="T89" fmla="*/ 118 h 132"/>
                  <a:gd name="T90" fmla="*/ 196 w 196"/>
                  <a:gd name="T91" fmla="*/ 110 h 132"/>
                  <a:gd name="T92" fmla="*/ 196 w 196"/>
                  <a:gd name="T93" fmla="*/ 110 h 1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96"/>
                  <a:gd name="T142" fmla="*/ 0 h 132"/>
                  <a:gd name="T143" fmla="*/ 196 w 196"/>
                  <a:gd name="T144" fmla="*/ 132 h 13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96" h="132">
                    <a:moveTo>
                      <a:pt x="196" y="110"/>
                    </a:moveTo>
                    <a:lnTo>
                      <a:pt x="196" y="102"/>
                    </a:lnTo>
                    <a:lnTo>
                      <a:pt x="196" y="88"/>
                    </a:lnTo>
                    <a:lnTo>
                      <a:pt x="196" y="74"/>
                    </a:lnTo>
                    <a:lnTo>
                      <a:pt x="190" y="58"/>
                    </a:lnTo>
                    <a:lnTo>
                      <a:pt x="184" y="44"/>
                    </a:lnTo>
                    <a:lnTo>
                      <a:pt x="172" y="38"/>
                    </a:lnTo>
                    <a:lnTo>
                      <a:pt x="162" y="30"/>
                    </a:lnTo>
                    <a:lnTo>
                      <a:pt x="150" y="30"/>
                    </a:lnTo>
                    <a:lnTo>
                      <a:pt x="138" y="22"/>
                    </a:lnTo>
                    <a:lnTo>
                      <a:pt x="126" y="22"/>
                    </a:lnTo>
                    <a:lnTo>
                      <a:pt x="116" y="22"/>
                    </a:lnTo>
                    <a:lnTo>
                      <a:pt x="104" y="22"/>
                    </a:lnTo>
                    <a:lnTo>
                      <a:pt x="92" y="22"/>
                    </a:lnTo>
                    <a:lnTo>
                      <a:pt x="80" y="6"/>
                    </a:lnTo>
                    <a:lnTo>
                      <a:pt x="74" y="0"/>
                    </a:lnTo>
                    <a:lnTo>
                      <a:pt x="62" y="6"/>
                    </a:lnTo>
                    <a:lnTo>
                      <a:pt x="50" y="16"/>
                    </a:lnTo>
                    <a:lnTo>
                      <a:pt x="46" y="30"/>
                    </a:lnTo>
                    <a:lnTo>
                      <a:pt x="40" y="44"/>
                    </a:lnTo>
                    <a:lnTo>
                      <a:pt x="34" y="58"/>
                    </a:lnTo>
                    <a:lnTo>
                      <a:pt x="24" y="58"/>
                    </a:lnTo>
                    <a:lnTo>
                      <a:pt x="12" y="66"/>
                    </a:lnTo>
                    <a:lnTo>
                      <a:pt x="0" y="80"/>
                    </a:lnTo>
                    <a:lnTo>
                      <a:pt x="12" y="96"/>
                    </a:lnTo>
                    <a:lnTo>
                      <a:pt x="24" y="102"/>
                    </a:lnTo>
                    <a:lnTo>
                      <a:pt x="34" y="96"/>
                    </a:lnTo>
                    <a:lnTo>
                      <a:pt x="46" y="96"/>
                    </a:lnTo>
                    <a:lnTo>
                      <a:pt x="58" y="88"/>
                    </a:lnTo>
                    <a:lnTo>
                      <a:pt x="68" y="80"/>
                    </a:lnTo>
                    <a:lnTo>
                      <a:pt x="74" y="96"/>
                    </a:lnTo>
                    <a:lnTo>
                      <a:pt x="62" y="102"/>
                    </a:lnTo>
                    <a:lnTo>
                      <a:pt x="62" y="118"/>
                    </a:lnTo>
                    <a:lnTo>
                      <a:pt x="74" y="124"/>
                    </a:lnTo>
                    <a:lnTo>
                      <a:pt x="86" y="118"/>
                    </a:lnTo>
                    <a:lnTo>
                      <a:pt x="98" y="124"/>
                    </a:lnTo>
                    <a:lnTo>
                      <a:pt x="110" y="132"/>
                    </a:lnTo>
                    <a:lnTo>
                      <a:pt x="116" y="124"/>
                    </a:lnTo>
                    <a:lnTo>
                      <a:pt x="116" y="110"/>
                    </a:lnTo>
                    <a:lnTo>
                      <a:pt x="126" y="102"/>
                    </a:lnTo>
                    <a:lnTo>
                      <a:pt x="138" y="110"/>
                    </a:lnTo>
                    <a:lnTo>
                      <a:pt x="150" y="110"/>
                    </a:lnTo>
                    <a:lnTo>
                      <a:pt x="162" y="102"/>
                    </a:lnTo>
                    <a:lnTo>
                      <a:pt x="172" y="118"/>
                    </a:lnTo>
                    <a:lnTo>
                      <a:pt x="184" y="118"/>
                    </a:lnTo>
                    <a:lnTo>
                      <a:pt x="196" y="1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43" name="Freeform 64"/>
              <p:cNvSpPr>
                <a:spLocks noChangeAspect="1"/>
              </p:cNvSpPr>
              <p:nvPr/>
            </p:nvSpPr>
            <p:spPr bwMode="auto">
              <a:xfrm>
                <a:off x="3612" y="2084"/>
                <a:ext cx="196" cy="132"/>
              </a:xfrm>
              <a:custGeom>
                <a:avLst/>
                <a:gdLst>
                  <a:gd name="T0" fmla="*/ 196 w 196"/>
                  <a:gd name="T1" fmla="*/ 110 h 132"/>
                  <a:gd name="T2" fmla="*/ 196 w 196"/>
                  <a:gd name="T3" fmla="*/ 104 h 132"/>
                  <a:gd name="T4" fmla="*/ 196 w 196"/>
                  <a:gd name="T5" fmla="*/ 88 h 132"/>
                  <a:gd name="T6" fmla="*/ 196 w 196"/>
                  <a:gd name="T7" fmla="*/ 74 h 132"/>
                  <a:gd name="T8" fmla="*/ 190 w 196"/>
                  <a:gd name="T9" fmla="*/ 58 h 132"/>
                  <a:gd name="T10" fmla="*/ 184 w 196"/>
                  <a:gd name="T11" fmla="*/ 44 h 132"/>
                  <a:gd name="T12" fmla="*/ 172 w 196"/>
                  <a:gd name="T13" fmla="*/ 38 h 132"/>
                  <a:gd name="T14" fmla="*/ 162 w 196"/>
                  <a:gd name="T15" fmla="*/ 30 h 132"/>
                  <a:gd name="T16" fmla="*/ 150 w 196"/>
                  <a:gd name="T17" fmla="*/ 30 h 132"/>
                  <a:gd name="T18" fmla="*/ 138 w 196"/>
                  <a:gd name="T19" fmla="*/ 22 h 132"/>
                  <a:gd name="T20" fmla="*/ 126 w 196"/>
                  <a:gd name="T21" fmla="*/ 22 h 132"/>
                  <a:gd name="T22" fmla="*/ 116 w 196"/>
                  <a:gd name="T23" fmla="*/ 22 h 132"/>
                  <a:gd name="T24" fmla="*/ 102 w 196"/>
                  <a:gd name="T25" fmla="*/ 22 h 132"/>
                  <a:gd name="T26" fmla="*/ 92 w 196"/>
                  <a:gd name="T27" fmla="*/ 22 h 132"/>
                  <a:gd name="T28" fmla="*/ 80 w 196"/>
                  <a:gd name="T29" fmla="*/ 6 h 132"/>
                  <a:gd name="T30" fmla="*/ 74 w 196"/>
                  <a:gd name="T31" fmla="*/ 0 h 132"/>
                  <a:gd name="T32" fmla="*/ 62 w 196"/>
                  <a:gd name="T33" fmla="*/ 6 h 132"/>
                  <a:gd name="T34" fmla="*/ 50 w 196"/>
                  <a:gd name="T35" fmla="*/ 14 h 132"/>
                  <a:gd name="T36" fmla="*/ 46 w 196"/>
                  <a:gd name="T37" fmla="*/ 30 h 132"/>
                  <a:gd name="T38" fmla="*/ 40 w 196"/>
                  <a:gd name="T39" fmla="*/ 44 h 132"/>
                  <a:gd name="T40" fmla="*/ 34 w 196"/>
                  <a:gd name="T41" fmla="*/ 58 h 132"/>
                  <a:gd name="T42" fmla="*/ 22 w 196"/>
                  <a:gd name="T43" fmla="*/ 58 h 132"/>
                  <a:gd name="T44" fmla="*/ 10 w 196"/>
                  <a:gd name="T45" fmla="*/ 66 h 132"/>
                  <a:gd name="T46" fmla="*/ 0 w 196"/>
                  <a:gd name="T47" fmla="*/ 80 h 132"/>
                  <a:gd name="T48" fmla="*/ 10 w 196"/>
                  <a:gd name="T49" fmla="*/ 96 h 132"/>
                  <a:gd name="T50" fmla="*/ 22 w 196"/>
                  <a:gd name="T51" fmla="*/ 104 h 132"/>
                  <a:gd name="T52" fmla="*/ 34 w 196"/>
                  <a:gd name="T53" fmla="*/ 96 h 132"/>
                  <a:gd name="T54" fmla="*/ 46 w 196"/>
                  <a:gd name="T55" fmla="*/ 96 h 132"/>
                  <a:gd name="T56" fmla="*/ 56 w 196"/>
                  <a:gd name="T57" fmla="*/ 88 h 132"/>
                  <a:gd name="T58" fmla="*/ 68 w 196"/>
                  <a:gd name="T59" fmla="*/ 80 h 132"/>
                  <a:gd name="T60" fmla="*/ 74 w 196"/>
                  <a:gd name="T61" fmla="*/ 96 h 132"/>
                  <a:gd name="T62" fmla="*/ 62 w 196"/>
                  <a:gd name="T63" fmla="*/ 104 h 132"/>
                  <a:gd name="T64" fmla="*/ 62 w 196"/>
                  <a:gd name="T65" fmla="*/ 118 h 132"/>
                  <a:gd name="T66" fmla="*/ 74 w 196"/>
                  <a:gd name="T67" fmla="*/ 126 h 132"/>
                  <a:gd name="T68" fmla="*/ 86 w 196"/>
                  <a:gd name="T69" fmla="*/ 118 h 132"/>
                  <a:gd name="T70" fmla="*/ 98 w 196"/>
                  <a:gd name="T71" fmla="*/ 126 h 132"/>
                  <a:gd name="T72" fmla="*/ 108 w 196"/>
                  <a:gd name="T73" fmla="*/ 132 h 132"/>
                  <a:gd name="T74" fmla="*/ 116 w 196"/>
                  <a:gd name="T75" fmla="*/ 126 h 132"/>
                  <a:gd name="T76" fmla="*/ 116 w 196"/>
                  <a:gd name="T77" fmla="*/ 110 h 132"/>
                  <a:gd name="T78" fmla="*/ 126 w 196"/>
                  <a:gd name="T79" fmla="*/ 104 h 132"/>
                  <a:gd name="T80" fmla="*/ 138 w 196"/>
                  <a:gd name="T81" fmla="*/ 110 h 132"/>
                  <a:gd name="T82" fmla="*/ 150 w 196"/>
                  <a:gd name="T83" fmla="*/ 110 h 132"/>
                  <a:gd name="T84" fmla="*/ 162 w 196"/>
                  <a:gd name="T85" fmla="*/ 104 h 132"/>
                  <a:gd name="T86" fmla="*/ 172 w 196"/>
                  <a:gd name="T87" fmla="*/ 118 h 132"/>
                  <a:gd name="T88" fmla="*/ 184 w 196"/>
                  <a:gd name="T89" fmla="*/ 118 h 132"/>
                  <a:gd name="T90" fmla="*/ 196 w 196"/>
                  <a:gd name="T91" fmla="*/ 110 h 132"/>
                  <a:gd name="T92" fmla="*/ 196 w 196"/>
                  <a:gd name="T93" fmla="*/ 110 h 1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96"/>
                  <a:gd name="T142" fmla="*/ 0 h 132"/>
                  <a:gd name="T143" fmla="*/ 196 w 196"/>
                  <a:gd name="T144" fmla="*/ 132 h 13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96" h="132">
                    <a:moveTo>
                      <a:pt x="196" y="110"/>
                    </a:moveTo>
                    <a:lnTo>
                      <a:pt x="196" y="104"/>
                    </a:lnTo>
                    <a:lnTo>
                      <a:pt x="196" y="88"/>
                    </a:lnTo>
                    <a:lnTo>
                      <a:pt x="196" y="74"/>
                    </a:lnTo>
                    <a:lnTo>
                      <a:pt x="190" y="58"/>
                    </a:lnTo>
                    <a:lnTo>
                      <a:pt x="184" y="44"/>
                    </a:lnTo>
                    <a:lnTo>
                      <a:pt x="172" y="38"/>
                    </a:lnTo>
                    <a:lnTo>
                      <a:pt x="162" y="30"/>
                    </a:lnTo>
                    <a:lnTo>
                      <a:pt x="150" y="30"/>
                    </a:lnTo>
                    <a:lnTo>
                      <a:pt x="138" y="22"/>
                    </a:lnTo>
                    <a:lnTo>
                      <a:pt x="126" y="22"/>
                    </a:lnTo>
                    <a:lnTo>
                      <a:pt x="116" y="22"/>
                    </a:lnTo>
                    <a:lnTo>
                      <a:pt x="102" y="22"/>
                    </a:lnTo>
                    <a:lnTo>
                      <a:pt x="92" y="22"/>
                    </a:lnTo>
                    <a:lnTo>
                      <a:pt x="80" y="6"/>
                    </a:lnTo>
                    <a:lnTo>
                      <a:pt x="74" y="0"/>
                    </a:lnTo>
                    <a:lnTo>
                      <a:pt x="62" y="6"/>
                    </a:lnTo>
                    <a:lnTo>
                      <a:pt x="50" y="14"/>
                    </a:lnTo>
                    <a:lnTo>
                      <a:pt x="46" y="30"/>
                    </a:lnTo>
                    <a:lnTo>
                      <a:pt x="40" y="44"/>
                    </a:lnTo>
                    <a:lnTo>
                      <a:pt x="34" y="58"/>
                    </a:lnTo>
                    <a:lnTo>
                      <a:pt x="22" y="58"/>
                    </a:lnTo>
                    <a:lnTo>
                      <a:pt x="10" y="66"/>
                    </a:lnTo>
                    <a:lnTo>
                      <a:pt x="0" y="80"/>
                    </a:lnTo>
                    <a:lnTo>
                      <a:pt x="10" y="96"/>
                    </a:lnTo>
                    <a:lnTo>
                      <a:pt x="22" y="104"/>
                    </a:lnTo>
                    <a:lnTo>
                      <a:pt x="34" y="96"/>
                    </a:lnTo>
                    <a:lnTo>
                      <a:pt x="46" y="96"/>
                    </a:lnTo>
                    <a:lnTo>
                      <a:pt x="56" y="88"/>
                    </a:lnTo>
                    <a:lnTo>
                      <a:pt x="68" y="80"/>
                    </a:lnTo>
                    <a:lnTo>
                      <a:pt x="74" y="96"/>
                    </a:lnTo>
                    <a:lnTo>
                      <a:pt x="62" y="104"/>
                    </a:lnTo>
                    <a:lnTo>
                      <a:pt x="62" y="118"/>
                    </a:lnTo>
                    <a:lnTo>
                      <a:pt x="74" y="126"/>
                    </a:lnTo>
                    <a:lnTo>
                      <a:pt x="86" y="118"/>
                    </a:lnTo>
                    <a:lnTo>
                      <a:pt x="98" y="126"/>
                    </a:lnTo>
                    <a:lnTo>
                      <a:pt x="108" y="132"/>
                    </a:lnTo>
                    <a:lnTo>
                      <a:pt x="116" y="126"/>
                    </a:lnTo>
                    <a:lnTo>
                      <a:pt x="116" y="110"/>
                    </a:lnTo>
                    <a:lnTo>
                      <a:pt x="126" y="104"/>
                    </a:lnTo>
                    <a:lnTo>
                      <a:pt x="138" y="110"/>
                    </a:lnTo>
                    <a:lnTo>
                      <a:pt x="150" y="110"/>
                    </a:lnTo>
                    <a:lnTo>
                      <a:pt x="162" y="104"/>
                    </a:lnTo>
                    <a:lnTo>
                      <a:pt x="172" y="118"/>
                    </a:lnTo>
                    <a:lnTo>
                      <a:pt x="184" y="118"/>
                    </a:lnTo>
                    <a:lnTo>
                      <a:pt x="196" y="1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5944" name="Group 65"/>
              <p:cNvGrpSpPr>
                <a:grpSpLocks noChangeAspect="1"/>
              </p:cNvGrpSpPr>
              <p:nvPr/>
            </p:nvGrpSpPr>
            <p:grpSpPr bwMode="auto">
              <a:xfrm>
                <a:off x="3612" y="2084"/>
                <a:ext cx="196" cy="132"/>
                <a:chOff x="3612" y="2084"/>
                <a:chExt cx="196" cy="132"/>
              </a:xfrm>
            </p:grpSpPr>
            <p:sp>
              <p:nvSpPr>
                <p:cNvPr id="35945" name="Freeform 66"/>
                <p:cNvSpPr>
                  <a:spLocks noChangeAspect="1"/>
                </p:cNvSpPr>
                <p:nvPr/>
              </p:nvSpPr>
              <p:spPr bwMode="auto">
                <a:xfrm>
                  <a:off x="3612" y="2084"/>
                  <a:ext cx="196" cy="132"/>
                </a:xfrm>
                <a:custGeom>
                  <a:avLst/>
                  <a:gdLst>
                    <a:gd name="T0" fmla="*/ 196 w 196"/>
                    <a:gd name="T1" fmla="*/ 110 h 132"/>
                    <a:gd name="T2" fmla="*/ 196 w 196"/>
                    <a:gd name="T3" fmla="*/ 104 h 132"/>
                    <a:gd name="T4" fmla="*/ 196 w 196"/>
                    <a:gd name="T5" fmla="*/ 88 h 132"/>
                    <a:gd name="T6" fmla="*/ 196 w 196"/>
                    <a:gd name="T7" fmla="*/ 74 h 132"/>
                    <a:gd name="T8" fmla="*/ 190 w 196"/>
                    <a:gd name="T9" fmla="*/ 58 h 132"/>
                    <a:gd name="T10" fmla="*/ 184 w 196"/>
                    <a:gd name="T11" fmla="*/ 44 h 132"/>
                    <a:gd name="T12" fmla="*/ 172 w 196"/>
                    <a:gd name="T13" fmla="*/ 38 h 132"/>
                    <a:gd name="T14" fmla="*/ 162 w 196"/>
                    <a:gd name="T15" fmla="*/ 30 h 132"/>
                    <a:gd name="T16" fmla="*/ 150 w 196"/>
                    <a:gd name="T17" fmla="*/ 30 h 132"/>
                    <a:gd name="T18" fmla="*/ 138 w 196"/>
                    <a:gd name="T19" fmla="*/ 22 h 132"/>
                    <a:gd name="T20" fmla="*/ 126 w 196"/>
                    <a:gd name="T21" fmla="*/ 22 h 132"/>
                    <a:gd name="T22" fmla="*/ 116 w 196"/>
                    <a:gd name="T23" fmla="*/ 22 h 132"/>
                    <a:gd name="T24" fmla="*/ 102 w 196"/>
                    <a:gd name="T25" fmla="*/ 22 h 132"/>
                    <a:gd name="T26" fmla="*/ 92 w 196"/>
                    <a:gd name="T27" fmla="*/ 22 h 132"/>
                    <a:gd name="T28" fmla="*/ 80 w 196"/>
                    <a:gd name="T29" fmla="*/ 6 h 132"/>
                    <a:gd name="T30" fmla="*/ 74 w 196"/>
                    <a:gd name="T31" fmla="*/ 0 h 132"/>
                    <a:gd name="T32" fmla="*/ 62 w 196"/>
                    <a:gd name="T33" fmla="*/ 6 h 132"/>
                    <a:gd name="T34" fmla="*/ 50 w 196"/>
                    <a:gd name="T35" fmla="*/ 14 h 132"/>
                    <a:gd name="T36" fmla="*/ 46 w 196"/>
                    <a:gd name="T37" fmla="*/ 30 h 132"/>
                    <a:gd name="T38" fmla="*/ 40 w 196"/>
                    <a:gd name="T39" fmla="*/ 44 h 132"/>
                    <a:gd name="T40" fmla="*/ 34 w 196"/>
                    <a:gd name="T41" fmla="*/ 58 h 132"/>
                    <a:gd name="T42" fmla="*/ 22 w 196"/>
                    <a:gd name="T43" fmla="*/ 58 h 132"/>
                    <a:gd name="T44" fmla="*/ 10 w 196"/>
                    <a:gd name="T45" fmla="*/ 66 h 132"/>
                    <a:gd name="T46" fmla="*/ 0 w 196"/>
                    <a:gd name="T47" fmla="*/ 80 h 132"/>
                    <a:gd name="T48" fmla="*/ 10 w 196"/>
                    <a:gd name="T49" fmla="*/ 96 h 132"/>
                    <a:gd name="T50" fmla="*/ 22 w 196"/>
                    <a:gd name="T51" fmla="*/ 104 h 132"/>
                    <a:gd name="T52" fmla="*/ 34 w 196"/>
                    <a:gd name="T53" fmla="*/ 96 h 132"/>
                    <a:gd name="T54" fmla="*/ 46 w 196"/>
                    <a:gd name="T55" fmla="*/ 96 h 132"/>
                    <a:gd name="T56" fmla="*/ 56 w 196"/>
                    <a:gd name="T57" fmla="*/ 88 h 132"/>
                    <a:gd name="T58" fmla="*/ 68 w 196"/>
                    <a:gd name="T59" fmla="*/ 80 h 132"/>
                    <a:gd name="T60" fmla="*/ 74 w 196"/>
                    <a:gd name="T61" fmla="*/ 96 h 132"/>
                    <a:gd name="T62" fmla="*/ 62 w 196"/>
                    <a:gd name="T63" fmla="*/ 104 h 132"/>
                    <a:gd name="T64" fmla="*/ 62 w 196"/>
                    <a:gd name="T65" fmla="*/ 118 h 132"/>
                    <a:gd name="T66" fmla="*/ 74 w 196"/>
                    <a:gd name="T67" fmla="*/ 126 h 132"/>
                    <a:gd name="T68" fmla="*/ 86 w 196"/>
                    <a:gd name="T69" fmla="*/ 118 h 132"/>
                    <a:gd name="T70" fmla="*/ 98 w 196"/>
                    <a:gd name="T71" fmla="*/ 126 h 132"/>
                    <a:gd name="T72" fmla="*/ 108 w 196"/>
                    <a:gd name="T73" fmla="*/ 132 h 132"/>
                    <a:gd name="T74" fmla="*/ 116 w 196"/>
                    <a:gd name="T75" fmla="*/ 126 h 132"/>
                    <a:gd name="T76" fmla="*/ 116 w 196"/>
                    <a:gd name="T77" fmla="*/ 110 h 132"/>
                    <a:gd name="T78" fmla="*/ 126 w 196"/>
                    <a:gd name="T79" fmla="*/ 104 h 132"/>
                    <a:gd name="T80" fmla="*/ 138 w 196"/>
                    <a:gd name="T81" fmla="*/ 110 h 132"/>
                    <a:gd name="T82" fmla="*/ 150 w 196"/>
                    <a:gd name="T83" fmla="*/ 110 h 132"/>
                    <a:gd name="T84" fmla="*/ 162 w 196"/>
                    <a:gd name="T85" fmla="*/ 104 h 132"/>
                    <a:gd name="T86" fmla="*/ 172 w 196"/>
                    <a:gd name="T87" fmla="*/ 118 h 132"/>
                    <a:gd name="T88" fmla="*/ 184 w 196"/>
                    <a:gd name="T89" fmla="*/ 118 h 132"/>
                    <a:gd name="T90" fmla="*/ 196 w 196"/>
                    <a:gd name="T91" fmla="*/ 110 h 132"/>
                    <a:gd name="T92" fmla="*/ 196 w 196"/>
                    <a:gd name="T93" fmla="*/ 110 h 13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96"/>
                    <a:gd name="T142" fmla="*/ 0 h 132"/>
                    <a:gd name="T143" fmla="*/ 196 w 196"/>
                    <a:gd name="T144" fmla="*/ 132 h 13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96" h="132">
                      <a:moveTo>
                        <a:pt x="196" y="110"/>
                      </a:moveTo>
                      <a:lnTo>
                        <a:pt x="196" y="104"/>
                      </a:lnTo>
                      <a:lnTo>
                        <a:pt x="196" y="88"/>
                      </a:lnTo>
                      <a:lnTo>
                        <a:pt x="196" y="74"/>
                      </a:lnTo>
                      <a:lnTo>
                        <a:pt x="190" y="58"/>
                      </a:lnTo>
                      <a:lnTo>
                        <a:pt x="184" y="44"/>
                      </a:lnTo>
                      <a:lnTo>
                        <a:pt x="172" y="38"/>
                      </a:lnTo>
                      <a:lnTo>
                        <a:pt x="162" y="30"/>
                      </a:lnTo>
                      <a:lnTo>
                        <a:pt x="150" y="30"/>
                      </a:lnTo>
                      <a:lnTo>
                        <a:pt x="138" y="22"/>
                      </a:lnTo>
                      <a:lnTo>
                        <a:pt x="126" y="22"/>
                      </a:lnTo>
                      <a:lnTo>
                        <a:pt x="116" y="22"/>
                      </a:lnTo>
                      <a:lnTo>
                        <a:pt x="102" y="22"/>
                      </a:lnTo>
                      <a:lnTo>
                        <a:pt x="92" y="22"/>
                      </a:lnTo>
                      <a:lnTo>
                        <a:pt x="80" y="6"/>
                      </a:lnTo>
                      <a:lnTo>
                        <a:pt x="74" y="0"/>
                      </a:lnTo>
                      <a:lnTo>
                        <a:pt x="62" y="6"/>
                      </a:lnTo>
                      <a:lnTo>
                        <a:pt x="50" y="14"/>
                      </a:lnTo>
                      <a:lnTo>
                        <a:pt x="46" y="30"/>
                      </a:lnTo>
                      <a:lnTo>
                        <a:pt x="40" y="44"/>
                      </a:lnTo>
                      <a:lnTo>
                        <a:pt x="34" y="58"/>
                      </a:lnTo>
                      <a:lnTo>
                        <a:pt x="22" y="58"/>
                      </a:lnTo>
                      <a:lnTo>
                        <a:pt x="10" y="66"/>
                      </a:lnTo>
                      <a:lnTo>
                        <a:pt x="0" y="80"/>
                      </a:lnTo>
                      <a:lnTo>
                        <a:pt x="10" y="96"/>
                      </a:lnTo>
                      <a:lnTo>
                        <a:pt x="22" y="104"/>
                      </a:lnTo>
                      <a:lnTo>
                        <a:pt x="34" y="96"/>
                      </a:lnTo>
                      <a:lnTo>
                        <a:pt x="46" y="96"/>
                      </a:lnTo>
                      <a:lnTo>
                        <a:pt x="56" y="88"/>
                      </a:lnTo>
                      <a:lnTo>
                        <a:pt x="68" y="80"/>
                      </a:lnTo>
                      <a:lnTo>
                        <a:pt x="74" y="96"/>
                      </a:lnTo>
                      <a:lnTo>
                        <a:pt x="62" y="104"/>
                      </a:lnTo>
                      <a:lnTo>
                        <a:pt x="62" y="118"/>
                      </a:lnTo>
                      <a:lnTo>
                        <a:pt x="74" y="126"/>
                      </a:lnTo>
                      <a:lnTo>
                        <a:pt x="86" y="118"/>
                      </a:lnTo>
                      <a:lnTo>
                        <a:pt x="98" y="126"/>
                      </a:lnTo>
                      <a:lnTo>
                        <a:pt x="108" y="132"/>
                      </a:lnTo>
                      <a:lnTo>
                        <a:pt x="116" y="126"/>
                      </a:lnTo>
                      <a:lnTo>
                        <a:pt x="116" y="110"/>
                      </a:lnTo>
                      <a:lnTo>
                        <a:pt x="126" y="104"/>
                      </a:lnTo>
                      <a:lnTo>
                        <a:pt x="138" y="110"/>
                      </a:lnTo>
                      <a:lnTo>
                        <a:pt x="150" y="110"/>
                      </a:lnTo>
                      <a:lnTo>
                        <a:pt x="162" y="104"/>
                      </a:lnTo>
                      <a:lnTo>
                        <a:pt x="172" y="118"/>
                      </a:lnTo>
                      <a:lnTo>
                        <a:pt x="184" y="118"/>
                      </a:lnTo>
                      <a:lnTo>
                        <a:pt x="196" y="11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46" name="Freeform 67"/>
                <p:cNvSpPr>
                  <a:spLocks noChangeAspect="1"/>
                </p:cNvSpPr>
                <p:nvPr/>
              </p:nvSpPr>
              <p:spPr bwMode="auto">
                <a:xfrm>
                  <a:off x="3612" y="2084"/>
                  <a:ext cx="196" cy="132"/>
                </a:xfrm>
                <a:custGeom>
                  <a:avLst/>
                  <a:gdLst>
                    <a:gd name="T0" fmla="*/ 196 w 196"/>
                    <a:gd name="T1" fmla="*/ 110 h 132"/>
                    <a:gd name="T2" fmla="*/ 196 w 196"/>
                    <a:gd name="T3" fmla="*/ 104 h 132"/>
                    <a:gd name="T4" fmla="*/ 196 w 196"/>
                    <a:gd name="T5" fmla="*/ 88 h 132"/>
                    <a:gd name="T6" fmla="*/ 196 w 196"/>
                    <a:gd name="T7" fmla="*/ 74 h 132"/>
                    <a:gd name="T8" fmla="*/ 190 w 196"/>
                    <a:gd name="T9" fmla="*/ 58 h 132"/>
                    <a:gd name="T10" fmla="*/ 184 w 196"/>
                    <a:gd name="T11" fmla="*/ 44 h 132"/>
                    <a:gd name="T12" fmla="*/ 172 w 196"/>
                    <a:gd name="T13" fmla="*/ 38 h 132"/>
                    <a:gd name="T14" fmla="*/ 162 w 196"/>
                    <a:gd name="T15" fmla="*/ 30 h 132"/>
                    <a:gd name="T16" fmla="*/ 150 w 196"/>
                    <a:gd name="T17" fmla="*/ 30 h 132"/>
                    <a:gd name="T18" fmla="*/ 138 w 196"/>
                    <a:gd name="T19" fmla="*/ 22 h 132"/>
                    <a:gd name="T20" fmla="*/ 126 w 196"/>
                    <a:gd name="T21" fmla="*/ 22 h 132"/>
                    <a:gd name="T22" fmla="*/ 116 w 196"/>
                    <a:gd name="T23" fmla="*/ 22 h 132"/>
                    <a:gd name="T24" fmla="*/ 102 w 196"/>
                    <a:gd name="T25" fmla="*/ 22 h 132"/>
                    <a:gd name="T26" fmla="*/ 92 w 196"/>
                    <a:gd name="T27" fmla="*/ 22 h 132"/>
                    <a:gd name="T28" fmla="*/ 80 w 196"/>
                    <a:gd name="T29" fmla="*/ 6 h 132"/>
                    <a:gd name="T30" fmla="*/ 74 w 196"/>
                    <a:gd name="T31" fmla="*/ 0 h 132"/>
                    <a:gd name="T32" fmla="*/ 62 w 196"/>
                    <a:gd name="T33" fmla="*/ 6 h 132"/>
                    <a:gd name="T34" fmla="*/ 50 w 196"/>
                    <a:gd name="T35" fmla="*/ 14 h 132"/>
                    <a:gd name="T36" fmla="*/ 46 w 196"/>
                    <a:gd name="T37" fmla="*/ 30 h 132"/>
                    <a:gd name="T38" fmla="*/ 40 w 196"/>
                    <a:gd name="T39" fmla="*/ 44 h 132"/>
                    <a:gd name="T40" fmla="*/ 34 w 196"/>
                    <a:gd name="T41" fmla="*/ 58 h 132"/>
                    <a:gd name="T42" fmla="*/ 22 w 196"/>
                    <a:gd name="T43" fmla="*/ 58 h 132"/>
                    <a:gd name="T44" fmla="*/ 10 w 196"/>
                    <a:gd name="T45" fmla="*/ 66 h 132"/>
                    <a:gd name="T46" fmla="*/ 0 w 196"/>
                    <a:gd name="T47" fmla="*/ 80 h 132"/>
                    <a:gd name="T48" fmla="*/ 10 w 196"/>
                    <a:gd name="T49" fmla="*/ 96 h 132"/>
                    <a:gd name="T50" fmla="*/ 22 w 196"/>
                    <a:gd name="T51" fmla="*/ 104 h 132"/>
                    <a:gd name="T52" fmla="*/ 34 w 196"/>
                    <a:gd name="T53" fmla="*/ 96 h 132"/>
                    <a:gd name="T54" fmla="*/ 46 w 196"/>
                    <a:gd name="T55" fmla="*/ 96 h 132"/>
                    <a:gd name="T56" fmla="*/ 56 w 196"/>
                    <a:gd name="T57" fmla="*/ 88 h 132"/>
                    <a:gd name="T58" fmla="*/ 68 w 196"/>
                    <a:gd name="T59" fmla="*/ 80 h 132"/>
                    <a:gd name="T60" fmla="*/ 74 w 196"/>
                    <a:gd name="T61" fmla="*/ 96 h 132"/>
                    <a:gd name="T62" fmla="*/ 62 w 196"/>
                    <a:gd name="T63" fmla="*/ 104 h 132"/>
                    <a:gd name="T64" fmla="*/ 62 w 196"/>
                    <a:gd name="T65" fmla="*/ 118 h 132"/>
                    <a:gd name="T66" fmla="*/ 74 w 196"/>
                    <a:gd name="T67" fmla="*/ 126 h 132"/>
                    <a:gd name="T68" fmla="*/ 86 w 196"/>
                    <a:gd name="T69" fmla="*/ 118 h 132"/>
                    <a:gd name="T70" fmla="*/ 98 w 196"/>
                    <a:gd name="T71" fmla="*/ 126 h 132"/>
                    <a:gd name="T72" fmla="*/ 108 w 196"/>
                    <a:gd name="T73" fmla="*/ 132 h 132"/>
                    <a:gd name="T74" fmla="*/ 116 w 196"/>
                    <a:gd name="T75" fmla="*/ 126 h 132"/>
                    <a:gd name="T76" fmla="*/ 116 w 196"/>
                    <a:gd name="T77" fmla="*/ 110 h 132"/>
                    <a:gd name="T78" fmla="*/ 126 w 196"/>
                    <a:gd name="T79" fmla="*/ 104 h 132"/>
                    <a:gd name="T80" fmla="*/ 138 w 196"/>
                    <a:gd name="T81" fmla="*/ 110 h 132"/>
                    <a:gd name="T82" fmla="*/ 150 w 196"/>
                    <a:gd name="T83" fmla="*/ 110 h 132"/>
                    <a:gd name="T84" fmla="*/ 162 w 196"/>
                    <a:gd name="T85" fmla="*/ 104 h 132"/>
                    <a:gd name="T86" fmla="*/ 172 w 196"/>
                    <a:gd name="T87" fmla="*/ 118 h 132"/>
                    <a:gd name="T88" fmla="*/ 184 w 196"/>
                    <a:gd name="T89" fmla="*/ 118 h 132"/>
                    <a:gd name="T90" fmla="*/ 196 w 196"/>
                    <a:gd name="T91" fmla="*/ 110 h 132"/>
                    <a:gd name="T92" fmla="*/ 196 w 196"/>
                    <a:gd name="T93" fmla="*/ 110 h 13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96"/>
                    <a:gd name="T142" fmla="*/ 0 h 132"/>
                    <a:gd name="T143" fmla="*/ 196 w 196"/>
                    <a:gd name="T144" fmla="*/ 132 h 13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96" h="132">
                      <a:moveTo>
                        <a:pt x="196" y="110"/>
                      </a:moveTo>
                      <a:lnTo>
                        <a:pt x="196" y="104"/>
                      </a:lnTo>
                      <a:lnTo>
                        <a:pt x="196" y="88"/>
                      </a:lnTo>
                      <a:lnTo>
                        <a:pt x="196" y="74"/>
                      </a:lnTo>
                      <a:lnTo>
                        <a:pt x="190" y="58"/>
                      </a:lnTo>
                      <a:lnTo>
                        <a:pt x="184" y="44"/>
                      </a:lnTo>
                      <a:lnTo>
                        <a:pt x="172" y="38"/>
                      </a:lnTo>
                      <a:lnTo>
                        <a:pt x="162" y="30"/>
                      </a:lnTo>
                      <a:lnTo>
                        <a:pt x="150" y="30"/>
                      </a:lnTo>
                      <a:lnTo>
                        <a:pt x="138" y="22"/>
                      </a:lnTo>
                      <a:lnTo>
                        <a:pt x="126" y="22"/>
                      </a:lnTo>
                      <a:lnTo>
                        <a:pt x="116" y="22"/>
                      </a:lnTo>
                      <a:lnTo>
                        <a:pt x="102" y="22"/>
                      </a:lnTo>
                      <a:lnTo>
                        <a:pt x="92" y="22"/>
                      </a:lnTo>
                      <a:lnTo>
                        <a:pt x="80" y="6"/>
                      </a:lnTo>
                      <a:lnTo>
                        <a:pt x="74" y="0"/>
                      </a:lnTo>
                      <a:lnTo>
                        <a:pt x="62" y="6"/>
                      </a:lnTo>
                      <a:lnTo>
                        <a:pt x="50" y="14"/>
                      </a:lnTo>
                      <a:lnTo>
                        <a:pt x="46" y="30"/>
                      </a:lnTo>
                      <a:lnTo>
                        <a:pt x="40" y="44"/>
                      </a:lnTo>
                      <a:lnTo>
                        <a:pt x="34" y="58"/>
                      </a:lnTo>
                      <a:lnTo>
                        <a:pt x="22" y="58"/>
                      </a:lnTo>
                      <a:lnTo>
                        <a:pt x="10" y="66"/>
                      </a:lnTo>
                      <a:lnTo>
                        <a:pt x="0" y="80"/>
                      </a:lnTo>
                      <a:lnTo>
                        <a:pt x="10" y="96"/>
                      </a:lnTo>
                      <a:lnTo>
                        <a:pt x="22" y="104"/>
                      </a:lnTo>
                      <a:lnTo>
                        <a:pt x="34" y="96"/>
                      </a:lnTo>
                      <a:lnTo>
                        <a:pt x="46" y="96"/>
                      </a:lnTo>
                      <a:lnTo>
                        <a:pt x="56" y="88"/>
                      </a:lnTo>
                      <a:lnTo>
                        <a:pt x="68" y="80"/>
                      </a:lnTo>
                      <a:lnTo>
                        <a:pt x="74" y="96"/>
                      </a:lnTo>
                      <a:lnTo>
                        <a:pt x="62" y="104"/>
                      </a:lnTo>
                      <a:lnTo>
                        <a:pt x="62" y="118"/>
                      </a:lnTo>
                      <a:lnTo>
                        <a:pt x="74" y="126"/>
                      </a:lnTo>
                      <a:lnTo>
                        <a:pt x="86" y="118"/>
                      </a:lnTo>
                      <a:lnTo>
                        <a:pt x="98" y="126"/>
                      </a:lnTo>
                      <a:lnTo>
                        <a:pt x="108" y="132"/>
                      </a:lnTo>
                      <a:lnTo>
                        <a:pt x="116" y="126"/>
                      </a:lnTo>
                      <a:lnTo>
                        <a:pt x="116" y="110"/>
                      </a:lnTo>
                      <a:lnTo>
                        <a:pt x="126" y="104"/>
                      </a:lnTo>
                      <a:lnTo>
                        <a:pt x="138" y="110"/>
                      </a:lnTo>
                      <a:lnTo>
                        <a:pt x="150" y="110"/>
                      </a:lnTo>
                      <a:lnTo>
                        <a:pt x="162" y="104"/>
                      </a:lnTo>
                      <a:lnTo>
                        <a:pt x="172" y="118"/>
                      </a:lnTo>
                      <a:lnTo>
                        <a:pt x="184" y="118"/>
                      </a:lnTo>
                      <a:lnTo>
                        <a:pt x="196" y="110"/>
                      </a:lnTo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35906" name="Group 68"/>
            <p:cNvGrpSpPr>
              <a:grpSpLocks noChangeAspect="1"/>
            </p:cNvGrpSpPr>
            <p:nvPr/>
          </p:nvGrpSpPr>
          <p:grpSpPr bwMode="auto">
            <a:xfrm>
              <a:off x="5718175" y="2508251"/>
              <a:ext cx="400050" cy="527050"/>
              <a:chOff x="3460" y="1966"/>
              <a:chExt cx="230" cy="302"/>
            </a:xfrm>
          </p:grpSpPr>
          <p:sp>
            <p:nvSpPr>
              <p:cNvPr id="35935" name="Freeform 69"/>
              <p:cNvSpPr>
                <a:spLocks noChangeAspect="1"/>
              </p:cNvSpPr>
              <p:nvPr/>
            </p:nvSpPr>
            <p:spPr bwMode="auto">
              <a:xfrm>
                <a:off x="3460" y="1966"/>
                <a:ext cx="220" cy="294"/>
              </a:xfrm>
              <a:custGeom>
                <a:avLst/>
                <a:gdLst>
                  <a:gd name="T0" fmla="*/ 146 w 220"/>
                  <a:gd name="T1" fmla="*/ 194 h 294"/>
                  <a:gd name="T2" fmla="*/ 168 w 220"/>
                  <a:gd name="T3" fmla="*/ 172 h 294"/>
                  <a:gd name="T4" fmla="*/ 186 w 220"/>
                  <a:gd name="T5" fmla="*/ 158 h 294"/>
                  <a:gd name="T6" fmla="*/ 198 w 220"/>
                  <a:gd name="T7" fmla="*/ 128 h 294"/>
                  <a:gd name="T8" fmla="*/ 220 w 220"/>
                  <a:gd name="T9" fmla="*/ 112 h 294"/>
                  <a:gd name="T10" fmla="*/ 204 w 220"/>
                  <a:gd name="T11" fmla="*/ 104 h 294"/>
                  <a:gd name="T12" fmla="*/ 180 w 220"/>
                  <a:gd name="T13" fmla="*/ 90 h 294"/>
                  <a:gd name="T14" fmla="*/ 162 w 220"/>
                  <a:gd name="T15" fmla="*/ 68 h 294"/>
                  <a:gd name="T16" fmla="*/ 140 w 220"/>
                  <a:gd name="T17" fmla="*/ 46 h 294"/>
                  <a:gd name="T18" fmla="*/ 110 w 220"/>
                  <a:gd name="T19" fmla="*/ 22 h 294"/>
                  <a:gd name="T20" fmla="*/ 80 w 220"/>
                  <a:gd name="T21" fmla="*/ 8 h 294"/>
                  <a:gd name="T22" fmla="*/ 58 w 220"/>
                  <a:gd name="T23" fmla="*/ 0 h 294"/>
                  <a:gd name="T24" fmla="*/ 34 w 220"/>
                  <a:gd name="T25" fmla="*/ 8 h 294"/>
                  <a:gd name="T26" fmla="*/ 10 w 220"/>
                  <a:gd name="T27" fmla="*/ 8 h 294"/>
                  <a:gd name="T28" fmla="*/ 8 w 220"/>
                  <a:gd name="T29" fmla="*/ 6 h 294"/>
                  <a:gd name="T30" fmla="*/ 0 w 220"/>
                  <a:gd name="T31" fmla="*/ 30 h 294"/>
                  <a:gd name="T32" fmla="*/ 4 w 220"/>
                  <a:gd name="T33" fmla="*/ 60 h 294"/>
                  <a:gd name="T34" fmla="*/ 4 w 220"/>
                  <a:gd name="T35" fmla="*/ 90 h 294"/>
                  <a:gd name="T36" fmla="*/ 16 w 220"/>
                  <a:gd name="T37" fmla="*/ 120 h 294"/>
                  <a:gd name="T38" fmla="*/ 10 w 220"/>
                  <a:gd name="T39" fmla="*/ 150 h 294"/>
                  <a:gd name="T40" fmla="*/ 10 w 220"/>
                  <a:gd name="T41" fmla="*/ 178 h 294"/>
                  <a:gd name="T42" fmla="*/ 22 w 220"/>
                  <a:gd name="T43" fmla="*/ 210 h 294"/>
                  <a:gd name="T44" fmla="*/ 34 w 220"/>
                  <a:gd name="T45" fmla="*/ 232 h 294"/>
                  <a:gd name="T46" fmla="*/ 40 w 220"/>
                  <a:gd name="T47" fmla="*/ 260 h 294"/>
                  <a:gd name="T48" fmla="*/ 38 w 220"/>
                  <a:gd name="T49" fmla="*/ 260 h 294"/>
                  <a:gd name="T50" fmla="*/ 58 w 220"/>
                  <a:gd name="T51" fmla="*/ 268 h 294"/>
                  <a:gd name="T52" fmla="*/ 80 w 220"/>
                  <a:gd name="T53" fmla="*/ 260 h 294"/>
                  <a:gd name="T54" fmla="*/ 104 w 220"/>
                  <a:gd name="T55" fmla="*/ 284 h 294"/>
                  <a:gd name="T56" fmla="*/ 124 w 220"/>
                  <a:gd name="T57" fmla="*/ 290 h 294"/>
                  <a:gd name="T58" fmla="*/ 144 w 220"/>
                  <a:gd name="T59" fmla="*/ 272 h 294"/>
                  <a:gd name="T60" fmla="*/ 146 w 220"/>
                  <a:gd name="T61" fmla="*/ 260 h 294"/>
                  <a:gd name="T62" fmla="*/ 152 w 220"/>
                  <a:gd name="T63" fmla="*/ 232 h 294"/>
                  <a:gd name="T64" fmla="*/ 156 w 220"/>
                  <a:gd name="T65" fmla="*/ 210 h 2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0"/>
                  <a:gd name="T100" fmla="*/ 0 h 294"/>
                  <a:gd name="T101" fmla="*/ 220 w 220"/>
                  <a:gd name="T102" fmla="*/ 294 h 2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0" h="294">
                    <a:moveTo>
                      <a:pt x="158" y="210"/>
                    </a:moveTo>
                    <a:lnTo>
                      <a:pt x="146" y="194"/>
                    </a:lnTo>
                    <a:lnTo>
                      <a:pt x="158" y="178"/>
                    </a:lnTo>
                    <a:lnTo>
                      <a:pt x="168" y="172"/>
                    </a:lnTo>
                    <a:lnTo>
                      <a:pt x="180" y="172"/>
                    </a:lnTo>
                    <a:lnTo>
                      <a:pt x="186" y="158"/>
                    </a:lnTo>
                    <a:lnTo>
                      <a:pt x="192" y="142"/>
                    </a:lnTo>
                    <a:lnTo>
                      <a:pt x="198" y="128"/>
                    </a:lnTo>
                    <a:lnTo>
                      <a:pt x="210" y="120"/>
                    </a:lnTo>
                    <a:lnTo>
                      <a:pt x="220" y="112"/>
                    </a:lnTo>
                    <a:lnTo>
                      <a:pt x="216" y="104"/>
                    </a:lnTo>
                    <a:lnTo>
                      <a:pt x="204" y="104"/>
                    </a:lnTo>
                    <a:lnTo>
                      <a:pt x="192" y="96"/>
                    </a:lnTo>
                    <a:lnTo>
                      <a:pt x="180" y="90"/>
                    </a:lnTo>
                    <a:lnTo>
                      <a:pt x="176" y="74"/>
                    </a:lnTo>
                    <a:lnTo>
                      <a:pt x="162" y="68"/>
                    </a:lnTo>
                    <a:lnTo>
                      <a:pt x="152" y="52"/>
                    </a:lnTo>
                    <a:lnTo>
                      <a:pt x="140" y="46"/>
                    </a:lnTo>
                    <a:lnTo>
                      <a:pt x="128" y="38"/>
                    </a:lnTo>
                    <a:lnTo>
                      <a:pt x="110" y="22"/>
                    </a:lnTo>
                    <a:lnTo>
                      <a:pt x="92" y="16"/>
                    </a:lnTo>
                    <a:lnTo>
                      <a:pt x="80" y="8"/>
                    </a:lnTo>
                    <a:lnTo>
                      <a:pt x="70" y="0"/>
                    </a:lnTo>
                    <a:lnTo>
                      <a:pt x="58" y="0"/>
                    </a:lnTo>
                    <a:lnTo>
                      <a:pt x="46" y="8"/>
                    </a:lnTo>
                    <a:lnTo>
                      <a:pt x="34" y="8"/>
                    </a:lnTo>
                    <a:lnTo>
                      <a:pt x="22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4" y="16"/>
                    </a:lnTo>
                    <a:lnTo>
                      <a:pt x="0" y="30"/>
                    </a:lnTo>
                    <a:lnTo>
                      <a:pt x="0" y="46"/>
                    </a:lnTo>
                    <a:lnTo>
                      <a:pt x="4" y="60"/>
                    </a:lnTo>
                    <a:lnTo>
                      <a:pt x="4" y="74"/>
                    </a:lnTo>
                    <a:lnTo>
                      <a:pt x="4" y="90"/>
                    </a:lnTo>
                    <a:lnTo>
                      <a:pt x="4" y="104"/>
                    </a:lnTo>
                    <a:lnTo>
                      <a:pt x="16" y="120"/>
                    </a:lnTo>
                    <a:lnTo>
                      <a:pt x="10" y="134"/>
                    </a:lnTo>
                    <a:lnTo>
                      <a:pt x="10" y="150"/>
                    </a:lnTo>
                    <a:lnTo>
                      <a:pt x="4" y="164"/>
                    </a:lnTo>
                    <a:lnTo>
                      <a:pt x="10" y="178"/>
                    </a:lnTo>
                    <a:lnTo>
                      <a:pt x="16" y="194"/>
                    </a:lnTo>
                    <a:lnTo>
                      <a:pt x="22" y="210"/>
                    </a:lnTo>
                    <a:lnTo>
                      <a:pt x="34" y="216"/>
                    </a:lnTo>
                    <a:lnTo>
                      <a:pt x="34" y="232"/>
                    </a:lnTo>
                    <a:lnTo>
                      <a:pt x="34" y="246"/>
                    </a:lnTo>
                    <a:lnTo>
                      <a:pt x="40" y="260"/>
                    </a:lnTo>
                    <a:lnTo>
                      <a:pt x="34" y="260"/>
                    </a:lnTo>
                    <a:lnTo>
                      <a:pt x="38" y="260"/>
                    </a:lnTo>
                    <a:lnTo>
                      <a:pt x="46" y="268"/>
                    </a:lnTo>
                    <a:lnTo>
                      <a:pt x="58" y="268"/>
                    </a:lnTo>
                    <a:lnTo>
                      <a:pt x="70" y="260"/>
                    </a:lnTo>
                    <a:lnTo>
                      <a:pt x="80" y="260"/>
                    </a:lnTo>
                    <a:lnTo>
                      <a:pt x="92" y="268"/>
                    </a:lnTo>
                    <a:lnTo>
                      <a:pt x="104" y="284"/>
                    </a:lnTo>
                    <a:lnTo>
                      <a:pt x="116" y="294"/>
                    </a:lnTo>
                    <a:lnTo>
                      <a:pt x="124" y="290"/>
                    </a:lnTo>
                    <a:lnTo>
                      <a:pt x="130" y="272"/>
                    </a:lnTo>
                    <a:lnTo>
                      <a:pt x="144" y="272"/>
                    </a:lnTo>
                    <a:lnTo>
                      <a:pt x="146" y="260"/>
                    </a:lnTo>
                    <a:lnTo>
                      <a:pt x="146" y="246"/>
                    </a:lnTo>
                    <a:lnTo>
                      <a:pt x="152" y="232"/>
                    </a:lnTo>
                    <a:lnTo>
                      <a:pt x="152" y="216"/>
                    </a:lnTo>
                    <a:lnTo>
                      <a:pt x="156" y="210"/>
                    </a:lnTo>
                    <a:lnTo>
                      <a:pt x="158" y="2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36" name="Freeform 70"/>
              <p:cNvSpPr>
                <a:spLocks noChangeAspect="1"/>
              </p:cNvSpPr>
              <p:nvPr/>
            </p:nvSpPr>
            <p:spPr bwMode="auto">
              <a:xfrm>
                <a:off x="3470" y="1976"/>
                <a:ext cx="220" cy="292"/>
              </a:xfrm>
              <a:custGeom>
                <a:avLst/>
                <a:gdLst>
                  <a:gd name="T0" fmla="*/ 146 w 220"/>
                  <a:gd name="T1" fmla="*/ 194 h 292"/>
                  <a:gd name="T2" fmla="*/ 168 w 220"/>
                  <a:gd name="T3" fmla="*/ 170 h 292"/>
                  <a:gd name="T4" fmla="*/ 186 w 220"/>
                  <a:gd name="T5" fmla="*/ 156 h 292"/>
                  <a:gd name="T6" fmla="*/ 196 w 220"/>
                  <a:gd name="T7" fmla="*/ 126 h 292"/>
                  <a:gd name="T8" fmla="*/ 220 w 220"/>
                  <a:gd name="T9" fmla="*/ 112 h 292"/>
                  <a:gd name="T10" fmla="*/ 202 w 220"/>
                  <a:gd name="T11" fmla="*/ 104 h 292"/>
                  <a:gd name="T12" fmla="*/ 180 w 220"/>
                  <a:gd name="T13" fmla="*/ 88 h 292"/>
                  <a:gd name="T14" fmla="*/ 162 w 220"/>
                  <a:gd name="T15" fmla="*/ 66 h 292"/>
                  <a:gd name="T16" fmla="*/ 138 w 220"/>
                  <a:gd name="T17" fmla="*/ 44 h 292"/>
                  <a:gd name="T18" fmla="*/ 110 w 220"/>
                  <a:gd name="T19" fmla="*/ 22 h 292"/>
                  <a:gd name="T20" fmla="*/ 80 w 220"/>
                  <a:gd name="T21" fmla="*/ 6 h 292"/>
                  <a:gd name="T22" fmla="*/ 56 w 220"/>
                  <a:gd name="T23" fmla="*/ 0 h 292"/>
                  <a:gd name="T24" fmla="*/ 34 w 220"/>
                  <a:gd name="T25" fmla="*/ 6 h 292"/>
                  <a:gd name="T26" fmla="*/ 10 w 220"/>
                  <a:gd name="T27" fmla="*/ 6 h 292"/>
                  <a:gd name="T28" fmla="*/ 8 w 220"/>
                  <a:gd name="T29" fmla="*/ 6 h 292"/>
                  <a:gd name="T30" fmla="*/ 0 w 220"/>
                  <a:gd name="T31" fmla="*/ 28 h 292"/>
                  <a:gd name="T32" fmla="*/ 4 w 220"/>
                  <a:gd name="T33" fmla="*/ 58 h 292"/>
                  <a:gd name="T34" fmla="*/ 4 w 220"/>
                  <a:gd name="T35" fmla="*/ 88 h 292"/>
                  <a:gd name="T36" fmla="*/ 16 w 220"/>
                  <a:gd name="T37" fmla="*/ 118 h 292"/>
                  <a:gd name="T38" fmla="*/ 10 w 220"/>
                  <a:gd name="T39" fmla="*/ 148 h 292"/>
                  <a:gd name="T40" fmla="*/ 10 w 220"/>
                  <a:gd name="T41" fmla="*/ 178 h 292"/>
                  <a:gd name="T42" fmla="*/ 22 w 220"/>
                  <a:gd name="T43" fmla="*/ 208 h 292"/>
                  <a:gd name="T44" fmla="*/ 34 w 220"/>
                  <a:gd name="T45" fmla="*/ 230 h 292"/>
                  <a:gd name="T46" fmla="*/ 40 w 220"/>
                  <a:gd name="T47" fmla="*/ 260 h 292"/>
                  <a:gd name="T48" fmla="*/ 38 w 220"/>
                  <a:gd name="T49" fmla="*/ 258 h 292"/>
                  <a:gd name="T50" fmla="*/ 56 w 220"/>
                  <a:gd name="T51" fmla="*/ 268 h 292"/>
                  <a:gd name="T52" fmla="*/ 80 w 220"/>
                  <a:gd name="T53" fmla="*/ 260 h 292"/>
                  <a:gd name="T54" fmla="*/ 104 w 220"/>
                  <a:gd name="T55" fmla="*/ 284 h 292"/>
                  <a:gd name="T56" fmla="*/ 122 w 220"/>
                  <a:gd name="T57" fmla="*/ 288 h 292"/>
                  <a:gd name="T58" fmla="*/ 144 w 220"/>
                  <a:gd name="T59" fmla="*/ 272 h 292"/>
                  <a:gd name="T60" fmla="*/ 146 w 220"/>
                  <a:gd name="T61" fmla="*/ 260 h 292"/>
                  <a:gd name="T62" fmla="*/ 150 w 220"/>
                  <a:gd name="T63" fmla="*/ 230 h 292"/>
                  <a:gd name="T64" fmla="*/ 154 w 220"/>
                  <a:gd name="T65" fmla="*/ 208 h 2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0"/>
                  <a:gd name="T100" fmla="*/ 0 h 292"/>
                  <a:gd name="T101" fmla="*/ 220 w 220"/>
                  <a:gd name="T102" fmla="*/ 292 h 2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0" h="292">
                    <a:moveTo>
                      <a:pt x="156" y="208"/>
                    </a:moveTo>
                    <a:lnTo>
                      <a:pt x="146" y="194"/>
                    </a:lnTo>
                    <a:lnTo>
                      <a:pt x="156" y="178"/>
                    </a:lnTo>
                    <a:lnTo>
                      <a:pt x="168" y="170"/>
                    </a:lnTo>
                    <a:lnTo>
                      <a:pt x="180" y="170"/>
                    </a:lnTo>
                    <a:lnTo>
                      <a:pt x="186" y="156"/>
                    </a:lnTo>
                    <a:lnTo>
                      <a:pt x="190" y="140"/>
                    </a:lnTo>
                    <a:lnTo>
                      <a:pt x="196" y="126"/>
                    </a:lnTo>
                    <a:lnTo>
                      <a:pt x="208" y="118"/>
                    </a:lnTo>
                    <a:lnTo>
                      <a:pt x="220" y="112"/>
                    </a:lnTo>
                    <a:lnTo>
                      <a:pt x="214" y="104"/>
                    </a:lnTo>
                    <a:lnTo>
                      <a:pt x="202" y="104"/>
                    </a:lnTo>
                    <a:lnTo>
                      <a:pt x="190" y="96"/>
                    </a:lnTo>
                    <a:lnTo>
                      <a:pt x="180" y="88"/>
                    </a:lnTo>
                    <a:lnTo>
                      <a:pt x="174" y="74"/>
                    </a:lnTo>
                    <a:lnTo>
                      <a:pt x="162" y="66"/>
                    </a:lnTo>
                    <a:lnTo>
                      <a:pt x="150" y="52"/>
                    </a:lnTo>
                    <a:lnTo>
                      <a:pt x="138" y="44"/>
                    </a:lnTo>
                    <a:lnTo>
                      <a:pt x="128" y="36"/>
                    </a:lnTo>
                    <a:lnTo>
                      <a:pt x="110" y="22"/>
                    </a:lnTo>
                    <a:lnTo>
                      <a:pt x="92" y="14"/>
                    </a:lnTo>
                    <a:lnTo>
                      <a:pt x="80" y="6"/>
                    </a:lnTo>
                    <a:lnTo>
                      <a:pt x="70" y="0"/>
                    </a:lnTo>
                    <a:lnTo>
                      <a:pt x="56" y="0"/>
                    </a:lnTo>
                    <a:lnTo>
                      <a:pt x="46" y="6"/>
                    </a:lnTo>
                    <a:lnTo>
                      <a:pt x="34" y="6"/>
                    </a:lnTo>
                    <a:lnTo>
                      <a:pt x="22" y="6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4" y="14"/>
                    </a:lnTo>
                    <a:lnTo>
                      <a:pt x="0" y="28"/>
                    </a:lnTo>
                    <a:lnTo>
                      <a:pt x="0" y="44"/>
                    </a:lnTo>
                    <a:lnTo>
                      <a:pt x="4" y="58"/>
                    </a:lnTo>
                    <a:lnTo>
                      <a:pt x="4" y="74"/>
                    </a:lnTo>
                    <a:lnTo>
                      <a:pt x="4" y="88"/>
                    </a:lnTo>
                    <a:lnTo>
                      <a:pt x="4" y="104"/>
                    </a:lnTo>
                    <a:lnTo>
                      <a:pt x="16" y="118"/>
                    </a:lnTo>
                    <a:lnTo>
                      <a:pt x="10" y="132"/>
                    </a:lnTo>
                    <a:lnTo>
                      <a:pt x="10" y="148"/>
                    </a:lnTo>
                    <a:lnTo>
                      <a:pt x="4" y="164"/>
                    </a:lnTo>
                    <a:lnTo>
                      <a:pt x="10" y="178"/>
                    </a:lnTo>
                    <a:lnTo>
                      <a:pt x="16" y="194"/>
                    </a:lnTo>
                    <a:lnTo>
                      <a:pt x="22" y="208"/>
                    </a:lnTo>
                    <a:lnTo>
                      <a:pt x="34" y="216"/>
                    </a:lnTo>
                    <a:lnTo>
                      <a:pt x="34" y="230"/>
                    </a:lnTo>
                    <a:lnTo>
                      <a:pt x="34" y="246"/>
                    </a:lnTo>
                    <a:lnTo>
                      <a:pt x="40" y="260"/>
                    </a:lnTo>
                    <a:lnTo>
                      <a:pt x="34" y="260"/>
                    </a:lnTo>
                    <a:lnTo>
                      <a:pt x="38" y="258"/>
                    </a:lnTo>
                    <a:lnTo>
                      <a:pt x="46" y="268"/>
                    </a:lnTo>
                    <a:lnTo>
                      <a:pt x="56" y="268"/>
                    </a:lnTo>
                    <a:lnTo>
                      <a:pt x="70" y="260"/>
                    </a:lnTo>
                    <a:lnTo>
                      <a:pt x="80" y="260"/>
                    </a:lnTo>
                    <a:lnTo>
                      <a:pt x="92" y="268"/>
                    </a:lnTo>
                    <a:lnTo>
                      <a:pt x="104" y="284"/>
                    </a:lnTo>
                    <a:lnTo>
                      <a:pt x="116" y="292"/>
                    </a:lnTo>
                    <a:lnTo>
                      <a:pt x="122" y="288"/>
                    </a:lnTo>
                    <a:lnTo>
                      <a:pt x="130" y="272"/>
                    </a:lnTo>
                    <a:lnTo>
                      <a:pt x="144" y="272"/>
                    </a:lnTo>
                    <a:lnTo>
                      <a:pt x="144" y="270"/>
                    </a:lnTo>
                    <a:lnTo>
                      <a:pt x="146" y="260"/>
                    </a:lnTo>
                    <a:lnTo>
                      <a:pt x="146" y="246"/>
                    </a:lnTo>
                    <a:lnTo>
                      <a:pt x="150" y="230"/>
                    </a:lnTo>
                    <a:lnTo>
                      <a:pt x="150" y="216"/>
                    </a:lnTo>
                    <a:lnTo>
                      <a:pt x="154" y="208"/>
                    </a:lnTo>
                    <a:lnTo>
                      <a:pt x="156" y="20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37" name="Freeform 71"/>
              <p:cNvSpPr>
                <a:spLocks noChangeAspect="1"/>
              </p:cNvSpPr>
              <p:nvPr/>
            </p:nvSpPr>
            <p:spPr bwMode="auto">
              <a:xfrm>
                <a:off x="3464" y="1972"/>
                <a:ext cx="220" cy="292"/>
              </a:xfrm>
              <a:custGeom>
                <a:avLst/>
                <a:gdLst>
                  <a:gd name="T0" fmla="*/ 146 w 220"/>
                  <a:gd name="T1" fmla="*/ 194 h 292"/>
                  <a:gd name="T2" fmla="*/ 168 w 220"/>
                  <a:gd name="T3" fmla="*/ 170 h 292"/>
                  <a:gd name="T4" fmla="*/ 186 w 220"/>
                  <a:gd name="T5" fmla="*/ 156 h 292"/>
                  <a:gd name="T6" fmla="*/ 198 w 220"/>
                  <a:gd name="T7" fmla="*/ 126 h 292"/>
                  <a:gd name="T8" fmla="*/ 220 w 220"/>
                  <a:gd name="T9" fmla="*/ 112 h 292"/>
                  <a:gd name="T10" fmla="*/ 204 w 220"/>
                  <a:gd name="T11" fmla="*/ 104 h 292"/>
                  <a:gd name="T12" fmla="*/ 180 w 220"/>
                  <a:gd name="T13" fmla="*/ 88 h 292"/>
                  <a:gd name="T14" fmla="*/ 162 w 220"/>
                  <a:gd name="T15" fmla="*/ 66 h 292"/>
                  <a:gd name="T16" fmla="*/ 140 w 220"/>
                  <a:gd name="T17" fmla="*/ 44 h 292"/>
                  <a:gd name="T18" fmla="*/ 110 w 220"/>
                  <a:gd name="T19" fmla="*/ 22 h 292"/>
                  <a:gd name="T20" fmla="*/ 82 w 220"/>
                  <a:gd name="T21" fmla="*/ 8 h 292"/>
                  <a:gd name="T22" fmla="*/ 58 w 220"/>
                  <a:gd name="T23" fmla="*/ 0 h 292"/>
                  <a:gd name="T24" fmla="*/ 36 w 220"/>
                  <a:gd name="T25" fmla="*/ 8 h 292"/>
                  <a:gd name="T26" fmla="*/ 12 w 220"/>
                  <a:gd name="T27" fmla="*/ 8 h 292"/>
                  <a:gd name="T28" fmla="*/ 8 w 220"/>
                  <a:gd name="T29" fmla="*/ 6 h 292"/>
                  <a:gd name="T30" fmla="*/ 0 w 220"/>
                  <a:gd name="T31" fmla="*/ 30 h 292"/>
                  <a:gd name="T32" fmla="*/ 6 w 220"/>
                  <a:gd name="T33" fmla="*/ 58 h 292"/>
                  <a:gd name="T34" fmla="*/ 6 w 220"/>
                  <a:gd name="T35" fmla="*/ 88 h 292"/>
                  <a:gd name="T36" fmla="*/ 18 w 220"/>
                  <a:gd name="T37" fmla="*/ 118 h 292"/>
                  <a:gd name="T38" fmla="*/ 12 w 220"/>
                  <a:gd name="T39" fmla="*/ 148 h 292"/>
                  <a:gd name="T40" fmla="*/ 12 w 220"/>
                  <a:gd name="T41" fmla="*/ 178 h 292"/>
                  <a:gd name="T42" fmla="*/ 22 w 220"/>
                  <a:gd name="T43" fmla="*/ 208 h 292"/>
                  <a:gd name="T44" fmla="*/ 36 w 220"/>
                  <a:gd name="T45" fmla="*/ 230 h 292"/>
                  <a:gd name="T46" fmla="*/ 40 w 220"/>
                  <a:gd name="T47" fmla="*/ 260 h 292"/>
                  <a:gd name="T48" fmla="*/ 38 w 220"/>
                  <a:gd name="T49" fmla="*/ 258 h 292"/>
                  <a:gd name="T50" fmla="*/ 58 w 220"/>
                  <a:gd name="T51" fmla="*/ 268 h 292"/>
                  <a:gd name="T52" fmla="*/ 82 w 220"/>
                  <a:gd name="T53" fmla="*/ 260 h 292"/>
                  <a:gd name="T54" fmla="*/ 104 w 220"/>
                  <a:gd name="T55" fmla="*/ 284 h 292"/>
                  <a:gd name="T56" fmla="*/ 124 w 220"/>
                  <a:gd name="T57" fmla="*/ 288 h 292"/>
                  <a:gd name="T58" fmla="*/ 144 w 220"/>
                  <a:gd name="T59" fmla="*/ 272 h 292"/>
                  <a:gd name="T60" fmla="*/ 146 w 220"/>
                  <a:gd name="T61" fmla="*/ 260 h 292"/>
                  <a:gd name="T62" fmla="*/ 152 w 220"/>
                  <a:gd name="T63" fmla="*/ 230 h 292"/>
                  <a:gd name="T64" fmla="*/ 156 w 220"/>
                  <a:gd name="T65" fmla="*/ 208 h 2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0"/>
                  <a:gd name="T100" fmla="*/ 0 h 292"/>
                  <a:gd name="T101" fmla="*/ 220 w 220"/>
                  <a:gd name="T102" fmla="*/ 292 h 2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0" h="292">
                    <a:moveTo>
                      <a:pt x="158" y="208"/>
                    </a:moveTo>
                    <a:lnTo>
                      <a:pt x="146" y="194"/>
                    </a:lnTo>
                    <a:lnTo>
                      <a:pt x="158" y="178"/>
                    </a:lnTo>
                    <a:lnTo>
                      <a:pt x="168" y="170"/>
                    </a:lnTo>
                    <a:lnTo>
                      <a:pt x="180" y="170"/>
                    </a:lnTo>
                    <a:lnTo>
                      <a:pt x="186" y="156"/>
                    </a:lnTo>
                    <a:lnTo>
                      <a:pt x="192" y="140"/>
                    </a:lnTo>
                    <a:lnTo>
                      <a:pt x="198" y="126"/>
                    </a:lnTo>
                    <a:lnTo>
                      <a:pt x="210" y="118"/>
                    </a:lnTo>
                    <a:lnTo>
                      <a:pt x="220" y="112"/>
                    </a:lnTo>
                    <a:lnTo>
                      <a:pt x="216" y="104"/>
                    </a:lnTo>
                    <a:lnTo>
                      <a:pt x="204" y="104"/>
                    </a:lnTo>
                    <a:lnTo>
                      <a:pt x="192" y="96"/>
                    </a:lnTo>
                    <a:lnTo>
                      <a:pt x="180" y="88"/>
                    </a:lnTo>
                    <a:lnTo>
                      <a:pt x="176" y="74"/>
                    </a:lnTo>
                    <a:lnTo>
                      <a:pt x="162" y="66"/>
                    </a:lnTo>
                    <a:lnTo>
                      <a:pt x="152" y="52"/>
                    </a:lnTo>
                    <a:lnTo>
                      <a:pt x="140" y="44"/>
                    </a:lnTo>
                    <a:lnTo>
                      <a:pt x="128" y="36"/>
                    </a:lnTo>
                    <a:lnTo>
                      <a:pt x="110" y="22"/>
                    </a:lnTo>
                    <a:lnTo>
                      <a:pt x="92" y="14"/>
                    </a:lnTo>
                    <a:lnTo>
                      <a:pt x="82" y="8"/>
                    </a:lnTo>
                    <a:lnTo>
                      <a:pt x="70" y="0"/>
                    </a:lnTo>
                    <a:lnTo>
                      <a:pt x="58" y="0"/>
                    </a:lnTo>
                    <a:lnTo>
                      <a:pt x="46" y="8"/>
                    </a:lnTo>
                    <a:lnTo>
                      <a:pt x="36" y="8"/>
                    </a:lnTo>
                    <a:lnTo>
                      <a:pt x="22" y="8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8" y="6"/>
                    </a:lnTo>
                    <a:lnTo>
                      <a:pt x="6" y="14"/>
                    </a:lnTo>
                    <a:lnTo>
                      <a:pt x="0" y="30"/>
                    </a:lnTo>
                    <a:lnTo>
                      <a:pt x="0" y="44"/>
                    </a:lnTo>
                    <a:lnTo>
                      <a:pt x="6" y="58"/>
                    </a:lnTo>
                    <a:lnTo>
                      <a:pt x="6" y="74"/>
                    </a:lnTo>
                    <a:lnTo>
                      <a:pt x="6" y="88"/>
                    </a:lnTo>
                    <a:lnTo>
                      <a:pt x="6" y="104"/>
                    </a:lnTo>
                    <a:lnTo>
                      <a:pt x="18" y="118"/>
                    </a:lnTo>
                    <a:lnTo>
                      <a:pt x="12" y="132"/>
                    </a:lnTo>
                    <a:lnTo>
                      <a:pt x="12" y="148"/>
                    </a:lnTo>
                    <a:lnTo>
                      <a:pt x="6" y="164"/>
                    </a:lnTo>
                    <a:lnTo>
                      <a:pt x="12" y="178"/>
                    </a:lnTo>
                    <a:lnTo>
                      <a:pt x="18" y="194"/>
                    </a:lnTo>
                    <a:lnTo>
                      <a:pt x="22" y="208"/>
                    </a:lnTo>
                    <a:lnTo>
                      <a:pt x="36" y="214"/>
                    </a:lnTo>
                    <a:lnTo>
                      <a:pt x="36" y="230"/>
                    </a:lnTo>
                    <a:lnTo>
                      <a:pt x="36" y="246"/>
                    </a:lnTo>
                    <a:lnTo>
                      <a:pt x="40" y="260"/>
                    </a:lnTo>
                    <a:lnTo>
                      <a:pt x="36" y="260"/>
                    </a:lnTo>
                    <a:lnTo>
                      <a:pt x="38" y="258"/>
                    </a:lnTo>
                    <a:lnTo>
                      <a:pt x="46" y="268"/>
                    </a:lnTo>
                    <a:lnTo>
                      <a:pt x="58" y="268"/>
                    </a:lnTo>
                    <a:lnTo>
                      <a:pt x="70" y="260"/>
                    </a:lnTo>
                    <a:lnTo>
                      <a:pt x="82" y="260"/>
                    </a:lnTo>
                    <a:lnTo>
                      <a:pt x="92" y="268"/>
                    </a:lnTo>
                    <a:lnTo>
                      <a:pt x="104" y="284"/>
                    </a:lnTo>
                    <a:lnTo>
                      <a:pt x="118" y="292"/>
                    </a:lnTo>
                    <a:lnTo>
                      <a:pt x="124" y="288"/>
                    </a:lnTo>
                    <a:lnTo>
                      <a:pt x="130" y="272"/>
                    </a:lnTo>
                    <a:lnTo>
                      <a:pt x="144" y="272"/>
                    </a:lnTo>
                    <a:lnTo>
                      <a:pt x="144" y="270"/>
                    </a:lnTo>
                    <a:lnTo>
                      <a:pt x="146" y="260"/>
                    </a:lnTo>
                    <a:lnTo>
                      <a:pt x="146" y="246"/>
                    </a:lnTo>
                    <a:lnTo>
                      <a:pt x="152" y="230"/>
                    </a:lnTo>
                    <a:lnTo>
                      <a:pt x="152" y="214"/>
                    </a:lnTo>
                    <a:lnTo>
                      <a:pt x="156" y="208"/>
                    </a:lnTo>
                    <a:lnTo>
                      <a:pt x="158" y="20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5938" name="Group 72"/>
              <p:cNvGrpSpPr>
                <a:grpSpLocks noChangeAspect="1"/>
              </p:cNvGrpSpPr>
              <p:nvPr/>
            </p:nvGrpSpPr>
            <p:grpSpPr bwMode="auto">
              <a:xfrm>
                <a:off x="3464" y="1972"/>
                <a:ext cx="220" cy="292"/>
                <a:chOff x="3464" y="1972"/>
                <a:chExt cx="220" cy="292"/>
              </a:xfrm>
            </p:grpSpPr>
            <p:sp>
              <p:nvSpPr>
                <p:cNvPr id="35939" name="Freeform 73"/>
                <p:cNvSpPr>
                  <a:spLocks noChangeAspect="1"/>
                </p:cNvSpPr>
                <p:nvPr/>
              </p:nvSpPr>
              <p:spPr bwMode="auto">
                <a:xfrm>
                  <a:off x="3464" y="1972"/>
                  <a:ext cx="220" cy="292"/>
                </a:xfrm>
                <a:custGeom>
                  <a:avLst/>
                  <a:gdLst>
                    <a:gd name="T0" fmla="*/ 146 w 220"/>
                    <a:gd name="T1" fmla="*/ 194 h 292"/>
                    <a:gd name="T2" fmla="*/ 168 w 220"/>
                    <a:gd name="T3" fmla="*/ 170 h 292"/>
                    <a:gd name="T4" fmla="*/ 186 w 220"/>
                    <a:gd name="T5" fmla="*/ 156 h 292"/>
                    <a:gd name="T6" fmla="*/ 198 w 220"/>
                    <a:gd name="T7" fmla="*/ 126 h 292"/>
                    <a:gd name="T8" fmla="*/ 220 w 220"/>
                    <a:gd name="T9" fmla="*/ 112 h 292"/>
                    <a:gd name="T10" fmla="*/ 204 w 220"/>
                    <a:gd name="T11" fmla="*/ 104 h 292"/>
                    <a:gd name="T12" fmla="*/ 180 w 220"/>
                    <a:gd name="T13" fmla="*/ 88 h 292"/>
                    <a:gd name="T14" fmla="*/ 162 w 220"/>
                    <a:gd name="T15" fmla="*/ 66 h 292"/>
                    <a:gd name="T16" fmla="*/ 140 w 220"/>
                    <a:gd name="T17" fmla="*/ 44 h 292"/>
                    <a:gd name="T18" fmla="*/ 110 w 220"/>
                    <a:gd name="T19" fmla="*/ 22 h 292"/>
                    <a:gd name="T20" fmla="*/ 82 w 220"/>
                    <a:gd name="T21" fmla="*/ 8 h 292"/>
                    <a:gd name="T22" fmla="*/ 58 w 220"/>
                    <a:gd name="T23" fmla="*/ 0 h 292"/>
                    <a:gd name="T24" fmla="*/ 36 w 220"/>
                    <a:gd name="T25" fmla="*/ 8 h 292"/>
                    <a:gd name="T26" fmla="*/ 12 w 220"/>
                    <a:gd name="T27" fmla="*/ 8 h 292"/>
                    <a:gd name="T28" fmla="*/ 8 w 220"/>
                    <a:gd name="T29" fmla="*/ 6 h 292"/>
                    <a:gd name="T30" fmla="*/ 0 w 220"/>
                    <a:gd name="T31" fmla="*/ 30 h 292"/>
                    <a:gd name="T32" fmla="*/ 6 w 220"/>
                    <a:gd name="T33" fmla="*/ 58 h 292"/>
                    <a:gd name="T34" fmla="*/ 6 w 220"/>
                    <a:gd name="T35" fmla="*/ 88 h 292"/>
                    <a:gd name="T36" fmla="*/ 18 w 220"/>
                    <a:gd name="T37" fmla="*/ 118 h 292"/>
                    <a:gd name="T38" fmla="*/ 12 w 220"/>
                    <a:gd name="T39" fmla="*/ 148 h 292"/>
                    <a:gd name="T40" fmla="*/ 12 w 220"/>
                    <a:gd name="T41" fmla="*/ 178 h 292"/>
                    <a:gd name="T42" fmla="*/ 22 w 220"/>
                    <a:gd name="T43" fmla="*/ 208 h 292"/>
                    <a:gd name="T44" fmla="*/ 36 w 220"/>
                    <a:gd name="T45" fmla="*/ 230 h 292"/>
                    <a:gd name="T46" fmla="*/ 40 w 220"/>
                    <a:gd name="T47" fmla="*/ 260 h 292"/>
                    <a:gd name="T48" fmla="*/ 38 w 220"/>
                    <a:gd name="T49" fmla="*/ 258 h 292"/>
                    <a:gd name="T50" fmla="*/ 58 w 220"/>
                    <a:gd name="T51" fmla="*/ 268 h 292"/>
                    <a:gd name="T52" fmla="*/ 82 w 220"/>
                    <a:gd name="T53" fmla="*/ 260 h 292"/>
                    <a:gd name="T54" fmla="*/ 104 w 220"/>
                    <a:gd name="T55" fmla="*/ 284 h 292"/>
                    <a:gd name="T56" fmla="*/ 124 w 220"/>
                    <a:gd name="T57" fmla="*/ 288 h 292"/>
                    <a:gd name="T58" fmla="*/ 144 w 220"/>
                    <a:gd name="T59" fmla="*/ 272 h 292"/>
                    <a:gd name="T60" fmla="*/ 146 w 220"/>
                    <a:gd name="T61" fmla="*/ 260 h 292"/>
                    <a:gd name="T62" fmla="*/ 152 w 220"/>
                    <a:gd name="T63" fmla="*/ 230 h 292"/>
                    <a:gd name="T64" fmla="*/ 156 w 220"/>
                    <a:gd name="T65" fmla="*/ 208 h 29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20"/>
                    <a:gd name="T100" fmla="*/ 0 h 292"/>
                    <a:gd name="T101" fmla="*/ 220 w 220"/>
                    <a:gd name="T102" fmla="*/ 292 h 29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20" h="292">
                      <a:moveTo>
                        <a:pt x="158" y="208"/>
                      </a:moveTo>
                      <a:lnTo>
                        <a:pt x="146" y="194"/>
                      </a:lnTo>
                      <a:lnTo>
                        <a:pt x="158" y="178"/>
                      </a:lnTo>
                      <a:lnTo>
                        <a:pt x="168" y="170"/>
                      </a:lnTo>
                      <a:lnTo>
                        <a:pt x="180" y="170"/>
                      </a:lnTo>
                      <a:lnTo>
                        <a:pt x="186" y="156"/>
                      </a:lnTo>
                      <a:lnTo>
                        <a:pt x="192" y="140"/>
                      </a:lnTo>
                      <a:lnTo>
                        <a:pt x="198" y="126"/>
                      </a:lnTo>
                      <a:lnTo>
                        <a:pt x="210" y="118"/>
                      </a:lnTo>
                      <a:lnTo>
                        <a:pt x="220" y="112"/>
                      </a:lnTo>
                      <a:lnTo>
                        <a:pt x="216" y="104"/>
                      </a:lnTo>
                      <a:lnTo>
                        <a:pt x="204" y="104"/>
                      </a:lnTo>
                      <a:lnTo>
                        <a:pt x="192" y="96"/>
                      </a:lnTo>
                      <a:lnTo>
                        <a:pt x="180" y="88"/>
                      </a:lnTo>
                      <a:lnTo>
                        <a:pt x="176" y="74"/>
                      </a:lnTo>
                      <a:lnTo>
                        <a:pt x="162" y="66"/>
                      </a:lnTo>
                      <a:lnTo>
                        <a:pt x="152" y="52"/>
                      </a:lnTo>
                      <a:lnTo>
                        <a:pt x="140" y="44"/>
                      </a:lnTo>
                      <a:lnTo>
                        <a:pt x="128" y="36"/>
                      </a:lnTo>
                      <a:lnTo>
                        <a:pt x="110" y="22"/>
                      </a:lnTo>
                      <a:lnTo>
                        <a:pt x="92" y="14"/>
                      </a:lnTo>
                      <a:lnTo>
                        <a:pt x="82" y="8"/>
                      </a:lnTo>
                      <a:lnTo>
                        <a:pt x="70" y="0"/>
                      </a:lnTo>
                      <a:lnTo>
                        <a:pt x="58" y="0"/>
                      </a:lnTo>
                      <a:lnTo>
                        <a:pt x="46" y="8"/>
                      </a:lnTo>
                      <a:lnTo>
                        <a:pt x="36" y="8"/>
                      </a:lnTo>
                      <a:lnTo>
                        <a:pt x="22" y="8"/>
                      </a:lnTo>
                      <a:lnTo>
                        <a:pt x="12" y="8"/>
                      </a:lnTo>
                      <a:lnTo>
                        <a:pt x="12" y="6"/>
                      </a:lnTo>
                      <a:lnTo>
                        <a:pt x="8" y="6"/>
                      </a:lnTo>
                      <a:lnTo>
                        <a:pt x="6" y="14"/>
                      </a:lnTo>
                      <a:lnTo>
                        <a:pt x="0" y="30"/>
                      </a:lnTo>
                      <a:lnTo>
                        <a:pt x="0" y="44"/>
                      </a:lnTo>
                      <a:lnTo>
                        <a:pt x="6" y="58"/>
                      </a:lnTo>
                      <a:lnTo>
                        <a:pt x="6" y="74"/>
                      </a:lnTo>
                      <a:lnTo>
                        <a:pt x="6" y="88"/>
                      </a:lnTo>
                      <a:lnTo>
                        <a:pt x="6" y="104"/>
                      </a:lnTo>
                      <a:lnTo>
                        <a:pt x="18" y="118"/>
                      </a:lnTo>
                      <a:lnTo>
                        <a:pt x="12" y="132"/>
                      </a:lnTo>
                      <a:lnTo>
                        <a:pt x="12" y="148"/>
                      </a:lnTo>
                      <a:lnTo>
                        <a:pt x="6" y="164"/>
                      </a:lnTo>
                      <a:lnTo>
                        <a:pt x="12" y="178"/>
                      </a:lnTo>
                      <a:lnTo>
                        <a:pt x="18" y="194"/>
                      </a:lnTo>
                      <a:lnTo>
                        <a:pt x="22" y="208"/>
                      </a:lnTo>
                      <a:lnTo>
                        <a:pt x="36" y="214"/>
                      </a:lnTo>
                      <a:lnTo>
                        <a:pt x="36" y="230"/>
                      </a:lnTo>
                      <a:lnTo>
                        <a:pt x="36" y="246"/>
                      </a:lnTo>
                      <a:lnTo>
                        <a:pt x="40" y="260"/>
                      </a:lnTo>
                      <a:lnTo>
                        <a:pt x="36" y="260"/>
                      </a:lnTo>
                      <a:lnTo>
                        <a:pt x="38" y="258"/>
                      </a:lnTo>
                      <a:lnTo>
                        <a:pt x="46" y="268"/>
                      </a:lnTo>
                      <a:lnTo>
                        <a:pt x="58" y="268"/>
                      </a:lnTo>
                      <a:lnTo>
                        <a:pt x="70" y="260"/>
                      </a:lnTo>
                      <a:lnTo>
                        <a:pt x="82" y="260"/>
                      </a:lnTo>
                      <a:lnTo>
                        <a:pt x="92" y="268"/>
                      </a:lnTo>
                      <a:lnTo>
                        <a:pt x="104" y="284"/>
                      </a:lnTo>
                      <a:lnTo>
                        <a:pt x="118" y="292"/>
                      </a:lnTo>
                      <a:lnTo>
                        <a:pt x="124" y="288"/>
                      </a:lnTo>
                      <a:lnTo>
                        <a:pt x="130" y="272"/>
                      </a:lnTo>
                      <a:lnTo>
                        <a:pt x="144" y="272"/>
                      </a:lnTo>
                      <a:lnTo>
                        <a:pt x="144" y="270"/>
                      </a:lnTo>
                      <a:lnTo>
                        <a:pt x="146" y="260"/>
                      </a:lnTo>
                      <a:lnTo>
                        <a:pt x="146" y="246"/>
                      </a:lnTo>
                      <a:lnTo>
                        <a:pt x="152" y="230"/>
                      </a:lnTo>
                      <a:lnTo>
                        <a:pt x="152" y="214"/>
                      </a:lnTo>
                      <a:lnTo>
                        <a:pt x="156" y="208"/>
                      </a:lnTo>
                      <a:lnTo>
                        <a:pt x="158" y="208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40" name="Freeform 74"/>
                <p:cNvSpPr>
                  <a:spLocks noChangeAspect="1"/>
                </p:cNvSpPr>
                <p:nvPr/>
              </p:nvSpPr>
              <p:spPr bwMode="auto">
                <a:xfrm>
                  <a:off x="3464" y="1972"/>
                  <a:ext cx="220" cy="292"/>
                </a:xfrm>
                <a:custGeom>
                  <a:avLst/>
                  <a:gdLst>
                    <a:gd name="T0" fmla="*/ 146 w 220"/>
                    <a:gd name="T1" fmla="*/ 194 h 292"/>
                    <a:gd name="T2" fmla="*/ 168 w 220"/>
                    <a:gd name="T3" fmla="*/ 170 h 292"/>
                    <a:gd name="T4" fmla="*/ 186 w 220"/>
                    <a:gd name="T5" fmla="*/ 156 h 292"/>
                    <a:gd name="T6" fmla="*/ 198 w 220"/>
                    <a:gd name="T7" fmla="*/ 126 h 292"/>
                    <a:gd name="T8" fmla="*/ 220 w 220"/>
                    <a:gd name="T9" fmla="*/ 112 h 292"/>
                    <a:gd name="T10" fmla="*/ 204 w 220"/>
                    <a:gd name="T11" fmla="*/ 104 h 292"/>
                    <a:gd name="T12" fmla="*/ 180 w 220"/>
                    <a:gd name="T13" fmla="*/ 88 h 292"/>
                    <a:gd name="T14" fmla="*/ 162 w 220"/>
                    <a:gd name="T15" fmla="*/ 66 h 292"/>
                    <a:gd name="T16" fmla="*/ 140 w 220"/>
                    <a:gd name="T17" fmla="*/ 44 h 292"/>
                    <a:gd name="T18" fmla="*/ 110 w 220"/>
                    <a:gd name="T19" fmla="*/ 22 h 292"/>
                    <a:gd name="T20" fmla="*/ 82 w 220"/>
                    <a:gd name="T21" fmla="*/ 8 h 292"/>
                    <a:gd name="T22" fmla="*/ 58 w 220"/>
                    <a:gd name="T23" fmla="*/ 0 h 292"/>
                    <a:gd name="T24" fmla="*/ 36 w 220"/>
                    <a:gd name="T25" fmla="*/ 8 h 292"/>
                    <a:gd name="T26" fmla="*/ 12 w 220"/>
                    <a:gd name="T27" fmla="*/ 8 h 292"/>
                    <a:gd name="T28" fmla="*/ 8 w 220"/>
                    <a:gd name="T29" fmla="*/ 6 h 292"/>
                    <a:gd name="T30" fmla="*/ 0 w 220"/>
                    <a:gd name="T31" fmla="*/ 30 h 292"/>
                    <a:gd name="T32" fmla="*/ 6 w 220"/>
                    <a:gd name="T33" fmla="*/ 58 h 292"/>
                    <a:gd name="T34" fmla="*/ 6 w 220"/>
                    <a:gd name="T35" fmla="*/ 88 h 292"/>
                    <a:gd name="T36" fmla="*/ 18 w 220"/>
                    <a:gd name="T37" fmla="*/ 118 h 292"/>
                    <a:gd name="T38" fmla="*/ 12 w 220"/>
                    <a:gd name="T39" fmla="*/ 148 h 292"/>
                    <a:gd name="T40" fmla="*/ 12 w 220"/>
                    <a:gd name="T41" fmla="*/ 178 h 292"/>
                    <a:gd name="T42" fmla="*/ 22 w 220"/>
                    <a:gd name="T43" fmla="*/ 208 h 292"/>
                    <a:gd name="T44" fmla="*/ 36 w 220"/>
                    <a:gd name="T45" fmla="*/ 230 h 292"/>
                    <a:gd name="T46" fmla="*/ 40 w 220"/>
                    <a:gd name="T47" fmla="*/ 260 h 292"/>
                    <a:gd name="T48" fmla="*/ 38 w 220"/>
                    <a:gd name="T49" fmla="*/ 258 h 292"/>
                    <a:gd name="T50" fmla="*/ 58 w 220"/>
                    <a:gd name="T51" fmla="*/ 268 h 292"/>
                    <a:gd name="T52" fmla="*/ 82 w 220"/>
                    <a:gd name="T53" fmla="*/ 260 h 292"/>
                    <a:gd name="T54" fmla="*/ 104 w 220"/>
                    <a:gd name="T55" fmla="*/ 284 h 292"/>
                    <a:gd name="T56" fmla="*/ 124 w 220"/>
                    <a:gd name="T57" fmla="*/ 288 h 292"/>
                    <a:gd name="T58" fmla="*/ 144 w 220"/>
                    <a:gd name="T59" fmla="*/ 272 h 292"/>
                    <a:gd name="T60" fmla="*/ 146 w 220"/>
                    <a:gd name="T61" fmla="*/ 260 h 292"/>
                    <a:gd name="T62" fmla="*/ 152 w 220"/>
                    <a:gd name="T63" fmla="*/ 230 h 292"/>
                    <a:gd name="T64" fmla="*/ 156 w 220"/>
                    <a:gd name="T65" fmla="*/ 208 h 29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20"/>
                    <a:gd name="T100" fmla="*/ 0 h 292"/>
                    <a:gd name="T101" fmla="*/ 220 w 220"/>
                    <a:gd name="T102" fmla="*/ 292 h 29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20" h="292">
                      <a:moveTo>
                        <a:pt x="158" y="208"/>
                      </a:moveTo>
                      <a:lnTo>
                        <a:pt x="146" y="194"/>
                      </a:lnTo>
                      <a:lnTo>
                        <a:pt x="158" y="178"/>
                      </a:lnTo>
                      <a:lnTo>
                        <a:pt x="168" y="170"/>
                      </a:lnTo>
                      <a:lnTo>
                        <a:pt x="180" y="170"/>
                      </a:lnTo>
                      <a:lnTo>
                        <a:pt x="186" y="156"/>
                      </a:lnTo>
                      <a:lnTo>
                        <a:pt x="192" y="140"/>
                      </a:lnTo>
                      <a:lnTo>
                        <a:pt x="198" y="126"/>
                      </a:lnTo>
                      <a:lnTo>
                        <a:pt x="210" y="118"/>
                      </a:lnTo>
                      <a:lnTo>
                        <a:pt x="220" y="112"/>
                      </a:lnTo>
                      <a:lnTo>
                        <a:pt x="216" y="104"/>
                      </a:lnTo>
                      <a:lnTo>
                        <a:pt x="204" y="104"/>
                      </a:lnTo>
                      <a:lnTo>
                        <a:pt x="192" y="96"/>
                      </a:lnTo>
                      <a:lnTo>
                        <a:pt x="180" y="88"/>
                      </a:lnTo>
                      <a:lnTo>
                        <a:pt x="176" y="74"/>
                      </a:lnTo>
                      <a:lnTo>
                        <a:pt x="162" y="66"/>
                      </a:lnTo>
                      <a:lnTo>
                        <a:pt x="152" y="52"/>
                      </a:lnTo>
                      <a:lnTo>
                        <a:pt x="140" y="44"/>
                      </a:lnTo>
                      <a:lnTo>
                        <a:pt x="128" y="36"/>
                      </a:lnTo>
                      <a:lnTo>
                        <a:pt x="110" y="22"/>
                      </a:lnTo>
                      <a:lnTo>
                        <a:pt x="92" y="14"/>
                      </a:lnTo>
                      <a:lnTo>
                        <a:pt x="82" y="8"/>
                      </a:lnTo>
                      <a:lnTo>
                        <a:pt x="70" y="0"/>
                      </a:lnTo>
                      <a:lnTo>
                        <a:pt x="58" y="0"/>
                      </a:lnTo>
                      <a:lnTo>
                        <a:pt x="46" y="8"/>
                      </a:lnTo>
                      <a:lnTo>
                        <a:pt x="36" y="8"/>
                      </a:lnTo>
                      <a:lnTo>
                        <a:pt x="22" y="8"/>
                      </a:lnTo>
                      <a:lnTo>
                        <a:pt x="12" y="8"/>
                      </a:lnTo>
                      <a:lnTo>
                        <a:pt x="12" y="6"/>
                      </a:lnTo>
                      <a:lnTo>
                        <a:pt x="8" y="6"/>
                      </a:lnTo>
                      <a:lnTo>
                        <a:pt x="6" y="14"/>
                      </a:lnTo>
                      <a:lnTo>
                        <a:pt x="0" y="30"/>
                      </a:lnTo>
                      <a:lnTo>
                        <a:pt x="0" y="44"/>
                      </a:lnTo>
                      <a:lnTo>
                        <a:pt x="6" y="58"/>
                      </a:lnTo>
                      <a:lnTo>
                        <a:pt x="6" y="74"/>
                      </a:lnTo>
                      <a:lnTo>
                        <a:pt x="6" y="88"/>
                      </a:lnTo>
                      <a:lnTo>
                        <a:pt x="6" y="104"/>
                      </a:lnTo>
                      <a:lnTo>
                        <a:pt x="18" y="118"/>
                      </a:lnTo>
                      <a:lnTo>
                        <a:pt x="12" y="132"/>
                      </a:lnTo>
                      <a:lnTo>
                        <a:pt x="12" y="148"/>
                      </a:lnTo>
                      <a:lnTo>
                        <a:pt x="6" y="164"/>
                      </a:lnTo>
                      <a:lnTo>
                        <a:pt x="12" y="178"/>
                      </a:lnTo>
                      <a:lnTo>
                        <a:pt x="18" y="194"/>
                      </a:lnTo>
                      <a:lnTo>
                        <a:pt x="22" y="208"/>
                      </a:lnTo>
                      <a:lnTo>
                        <a:pt x="36" y="214"/>
                      </a:lnTo>
                      <a:lnTo>
                        <a:pt x="36" y="230"/>
                      </a:lnTo>
                      <a:lnTo>
                        <a:pt x="36" y="246"/>
                      </a:lnTo>
                      <a:lnTo>
                        <a:pt x="40" y="260"/>
                      </a:lnTo>
                      <a:lnTo>
                        <a:pt x="36" y="260"/>
                      </a:lnTo>
                      <a:lnTo>
                        <a:pt x="38" y="258"/>
                      </a:lnTo>
                      <a:lnTo>
                        <a:pt x="46" y="268"/>
                      </a:lnTo>
                      <a:lnTo>
                        <a:pt x="58" y="268"/>
                      </a:lnTo>
                      <a:lnTo>
                        <a:pt x="70" y="260"/>
                      </a:lnTo>
                      <a:lnTo>
                        <a:pt x="82" y="260"/>
                      </a:lnTo>
                      <a:lnTo>
                        <a:pt x="92" y="268"/>
                      </a:lnTo>
                      <a:lnTo>
                        <a:pt x="104" y="284"/>
                      </a:lnTo>
                      <a:lnTo>
                        <a:pt x="118" y="292"/>
                      </a:lnTo>
                      <a:lnTo>
                        <a:pt x="124" y="288"/>
                      </a:lnTo>
                      <a:lnTo>
                        <a:pt x="130" y="272"/>
                      </a:lnTo>
                      <a:lnTo>
                        <a:pt x="144" y="272"/>
                      </a:lnTo>
                      <a:lnTo>
                        <a:pt x="144" y="270"/>
                      </a:lnTo>
                      <a:lnTo>
                        <a:pt x="146" y="260"/>
                      </a:lnTo>
                      <a:lnTo>
                        <a:pt x="146" y="246"/>
                      </a:lnTo>
                      <a:lnTo>
                        <a:pt x="152" y="230"/>
                      </a:lnTo>
                      <a:lnTo>
                        <a:pt x="152" y="214"/>
                      </a:lnTo>
                      <a:lnTo>
                        <a:pt x="156" y="208"/>
                      </a:lnTo>
                      <a:lnTo>
                        <a:pt x="158" y="208"/>
                      </a:lnTo>
                    </a:path>
                  </a:pathLst>
                </a:cu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35907" name="Group 75"/>
            <p:cNvGrpSpPr>
              <a:grpSpLocks noChangeAspect="1"/>
            </p:cNvGrpSpPr>
            <p:nvPr/>
          </p:nvGrpSpPr>
          <p:grpSpPr bwMode="auto">
            <a:xfrm>
              <a:off x="6000750" y="3128963"/>
              <a:ext cx="327025" cy="276225"/>
              <a:chOff x="3622" y="2322"/>
              <a:chExt cx="188" cy="158"/>
            </a:xfrm>
          </p:grpSpPr>
          <p:sp>
            <p:nvSpPr>
              <p:cNvPr id="35929" name="Freeform 76"/>
              <p:cNvSpPr>
                <a:spLocks noChangeAspect="1"/>
              </p:cNvSpPr>
              <p:nvPr/>
            </p:nvSpPr>
            <p:spPr bwMode="auto">
              <a:xfrm>
                <a:off x="3622" y="2322"/>
                <a:ext cx="178" cy="148"/>
              </a:xfrm>
              <a:custGeom>
                <a:avLst/>
                <a:gdLst>
                  <a:gd name="T0" fmla="*/ 2 w 178"/>
                  <a:gd name="T1" fmla="*/ 22 h 148"/>
                  <a:gd name="T2" fmla="*/ 14 w 178"/>
                  <a:gd name="T3" fmla="*/ 8 h 148"/>
                  <a:gd name="T4" fmla="*/ 26 w 178"/>
                  <a:gd name="T5" fmla="*/ 8 h 148"/>
                  <a:gd name="T6" fmla="*/ 38 w 178"/>
                  <a:gd name="T7" fmla="*/ 8 h 148"/>
                  <a:gd name="T8" fmla="*/ 50 w 178"/>
                  <a:gd name="T9" fmla="*/ 22 h 148"/>
                  <a:gd name="T10" fmla="*/ 60 w 178"/>
                  <a:gd name="T11" fmla="*/ 30 h 148"/>
                  <a:gd name="T12" fmla="*/ 74 w 178"/>
                  <a:gd name="T13" fmla="*/ 30 h 148"/>
                  <a:gd name="T14" fmla="*/ 84 w 178"/>
                  <a:gd name="T15" fmla="*/ 30 h 148"/>
                  <a:gd name="T16" fmla="*/ 96 w 178"/>
                  <a:gd name="T17" fmla="*/ 30 h 148"/>
                  <a:gd name="T18" fmla="*/ 108 w 178"/>
                  <a:gd name="T19" fmla="*/ 22 h 148"/>
                  <a:gd name="T20" fmla="*/ 120 w 178"/>
                  <a:gd name="T21" fmla="*/ 16 h 148"/>
                  <a:gd name="T22" fmla="*/ 132 w 178"/>
                  <a:gd name="T23" fmla="*/ 0 h 148"/>
                  <a:gd name="T24" fmla="*/ 144 w 178"/>
                  <a:gd name="T25" fmla="*/ 0 h 148"/>
                  <a:gd name="T26" fmla="*/ 156 w 178"/>
                  <a:gd name="T27" fmla="*/ 0 h 148"/>
                  <a:gd name="T28" fmla="*/ 168 w 178"/>
                  <a:gd name="T29" fmla="*/ 0 h 148"/>
                  <a:gd name="T30" fmla="*/ 178 w 178"/>
                  <a:gd name="T31" fmla="*/ 8 h 148"/>
                  <a:gd name="T32" fmla="*/ 178 w 178"/>
                  <a:gd name="T33" fmla="*/ 8 h 148"/>
                  <a:gd name="T34" fmla="*/ 172 w 178"/>
                  <a:gd name="T35" fmla="*/ 16 h 148"/>
                  <a:gd name="T36" fmla="*/ 160 w 178"/>
                  <a:gd name="T37" fmla="*/ 30 h 148"/>
                  <a:gd name="T38" fmla="*/ 148 w 178"/>
                  <a:gd name="T39" fmla="*/ 46 h 148"/>
                  <a:gd name="T40" fmla="*/ 136 w 178"/>
                  <a:gd name="T41" fmla="*/ 52 h 148"/>
                  <a:gd name="T42" fmla="*/ 126 w 178"/>
                  <a:gd name="T43" fmla="*/ 68 h 148"/>
                  <a:gd name="T44" fmla="*/ 114 w 178"/>
                  <a:gd name="T45" fmla="*/ 76 h 148"/>
                  <a:gd name="T46" fmla="*/ 108 w 178"/>
                  <a:gd name="T47" fmla="*/ 90 h 148"/>
                  <a:gd name="T48" fmla="*/ 96 w 178"/>
                  <a:gd name="T49" fmla="*/ 98 h 148"/>
                  <a:gd name="T50" fmla="*/ 98 w 178"/>
                  <a:gd name="T51" fmla="*/ 98 h 148"/>
                  <a:gd name="T52" fmla="*/ 90 w 178"/>
                  <a:gd name="T53" fmla="*/ 104 h 148"/>
                  <a:gd name="T54" fmla="*/ 78 w 178"/>
                  <a:gd name="T55" fmla="*/ 106 h 148"/>
                  <a:gd name="T56" fmla="*/ 66 w 178"/>
                  <a:gd name="T57" fmla="*/ 118 h 148"/>
                  <a:gd name="T58" fmla="*/ 54 w 178"/>
                  <a:gd name="T59" fmla="*/ 134 h 148"/>
                  <a:gd name="T60" fmla="*/ 48 w 178"/>
                  <a:gd name="T61" fmla="*/ 148 h 148"/>
                  <a:gd name="T62" fmla="*/ 48 w 178"/>
                  <a:gd name="T63" fmla="*/ 148 h 148"/>
                  <a:gd name="T64" fmla="*/ 42 w 178"/>
                  <a:gd name="T65" fmla="*/ 148 h 148"/>
                  <a:gd name="T66" fmla="*/ 30 w 178"/>
                  <a:gd name="T67" fmla="*/ 148 h 148"/>
                  <a:gd name="T68" fmla="*/ 20 w 178"/>
                  <a:gd name="T69" fmla="*/ 142 h 148"/>
                  <a:gd name="T70" fmla="*/ 8 w 178"/>
                  <a:gd name="T71" fmla="*/ 134 h 148"/>
                  <a:gd name="T72" fmla="*/ 0 w 178"/>
                  <a:gd name="T73" fmla="*/ 118 h 148"/>
                  <a:gd name="T74" fmla="*/ 0 w 178"/>
                  <a:gd name="T75" fmla="*/ 104 h 148"/>
                  <a:gd name="T76" fmla="*/ 14 w 178"/>
                  <a:gd name="T77" fmla="*/ 104 h 148"/>
                  <a:gd name="T78" fmla="*/ 20 w 178"/>
                  <a:gd name="T79" fmla="*/ 90 h 148"/>
                  <a:gd name="T80" fmla="*/ 26 w 178"/>
                  <a:gd name="T81" fmla="*/ 76 h 148"/>
                  <a:gd name="T82" fmla="*/ 26 w 178"/>
                  <a:gd name="T83" fmla="*/ 60 h 148"/>
                  <a:gd name="T84" fmla="*/ 14 w 178"/>
                  <a:gd name="T85" fmla="*/ 52 h 148"/>
                  <a:gd name="T86" fmla="*/ 0 w 178"/>
                  <a:gd name="T87" fmla="*/ 24 h 148"/>
                  <a:gd name="T88" fmla="*/ 2 w 178"/>
                  <a:gd name="T89" fmla="*/ 22 h 14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8"/>
                  <a:gd name="T136" fmla="*/ 0 h 148"/>
                  <a:gd name="T137" fmla="*/ 178 w 178"/>
                  <a:gd name="T138" fmla="*/ 148 h 14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8" h="148">
                    <a:moveTo>
                      <a:pt x="2" y="22"/>
                    </a:moveTo>
                    <a:lnTo>
                      <a:pt x="14" y="8"/>
                    </a:lnTo>
                    <a:lnTo>
                      <a:pt x="26" y="8"/>
                    </a:lnTo>
                    <a:lnTo>
                      <a:pt x="38" y="8"/>
                    </a:lnTo>
                    <a:lnTo>
                      <a:pt x="50" y="22"/>
                    </a:lnTo>
                    <a:lnTo>
                      <a:pt x="60" y="30"/>
                    </a:lnTo>
                    <a:lnTo>
                      <a:pt x="74" y="30"/>
                    </a:lnTo>
                    <a:lnTo>
                      <a:pt x="84" y="30"/>
                    </a:lnTo>
                    <a:lnTo>
                      <a:pt x="96" y="30"/>
                    </a:lnTo>
                    <a:lnTo>
                      <a:pt x="108" y="22"/>
                    </a:lnTo>
                    <a:lnTo>
                      <a:pt x="120" y="16"/>
                    </a:lnTo>
                    <a:lnTo>
                      <a:pt x="132" y="0"/>
                    </a:lnTo>
                    <a:lnTo>
                      <a:pt x="144" y="0"/>
                    </a:lnTo>
                    <a:lnTo>
                      <a:pt x="156" y="0"/>
                    </a:lnTo>
                    <a:lnTo>
                      <a:pt x="168" y="0"/>
                    </a:lnTo>
                    <a:lnTo>
                      <a:pt x="178" y="8"/>
                    </a:lnTo>
                    <a:lnTo>
                      <a:pt x="172" y="16"/>
                    </a:lnTo>
                    <a:lnTo>
                      <a:pt x="160" y="30"/>
                    </a:lnTo>
                    <a:lnTo>
                      <a:pt x="148" y="46"/>
                    </a:lnTo>
                    <a:lnTo>
                      <a:pt x="136" y="52"/>
                    </a:lnTo>
                    <a:lnTo>
                      <a:pt x="126" y="68"/>
                    </a:lnTo>
                    <a:lnTo>
                      <a:pt x="114" y="76"/>
                    </a:lnTo>
                    <a:lnTo>
                      <a:pt x="108" y="90"/>
                    </a:lnTo>
                    <a:lnTo>
                      <a:pt x="96" y="98"/>
                    </a:lnTo>
                    <a:lnTo>
                      <a:pt x="98" y="98"/>
                    </a:lnTo>
                    <a:lnTo>
                      <a:pt x="90" y="104"/>
                    </a:lnTo>
                    <a:lnTo>
                      <a:pt x="78" y="106"/>
                    </a:lnTo>
                    <a:lnTo>
                      <a:pt x="66" y="118"/>
                    </a:lnTo>
                    <a:lnTo>
                      <a:pt x="54" y="134"/>
                    </a:lnTo>
                    <a:lnTo>
                      <a:pt x="48" y="148"/>
                    </a:lnTo>
                    <a:lnTo>
                      <a:pt x="42" y="148"/>
                    </a:lnTo>
                    <a:lnTo>
                      <a:pt x="30" y="148"/>
                    </a:lnTo>
                    <a:lnTo>
                      <a:pt x="20" y="142"/>
                    </a:lnTo>
                    <a:lnTo>
                      <a:pt x="8" y="134"/>
                    </a:lnTo>
                    <a:lnTo>
                      <a:pt x="0" y="118"/>
                    </a:lnTo>
                    <a:lnTo>
                      <a:pt x="0" y="104"/>
                    </a:lnTo>
                    <a:lnTo>
                      <a:pt x="14" y="104"/>
                    </a:lnTo>
                    <a:lnTo>
                      <a:pt x="20" y="90"/>
                    </a:lnTo>
                    <a:lnTo>
                      <a:pt x="26" y="76"/>
                    </a:lnTo>
                    <a:lnTo>
                      <a:pt x="26" y="60"/>
                    </a:lnTo>
                    <a:lnTo>
                      <a:pt x="14" y="52"/>
                    </a:lnTo>
                    <a:lnTo>
                      <a:pt x="0" y="24"/>
                    </a:lnTo>
                    <a:lnTo>
                      <a:pt x="2" y="2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30" name="Freeform 77"/>
              <p:cNvSpPr>
                <a:spLocks noChangeAspect="1"/>
              </p:cNvSpPr>
              <p:nvPr/>
            </p:nvSpPr>
            <p:spPr bwMode="auto">
              <a:xfrm>
                <a:off x="3632" y="2332"/>
                <a:ext cx="178" cy="148"/>
              </a:xfrm>
              <a:custGeom>
                <a:avLst/>
                <a:gdLst>
                  <a:gd name="T0" fmla="*/ 0 w 178"/>
                  <a:gd name="T1" fmla="*/ 22 h 148"/>
                  <a:gd name="T2" fmla="*/ 12 w 178"/>
                  <a:gd name="T3" fmla="*/ 8 h 148"/>
                  <a:gd name="T4" fmla="*/ 24 w 178"/>
                  <a:gd name="T5" fmla="*/ 8 h 148"/>
                  <a:gd name="T6" fmla="*/ 36 w 178"/>
                  <a:gd name="T7" fmla="*/ 8 h 148"/>
                  <a:gd name="T8" fmla="*/ 48 w 178"/>
                  <a:gd name="T9" fmla="*/ 22 h 148"/>
                  <a:gd name="T10" fmla="*/ 58 w 178"/>
                  <a:gd name="T11" fmla="*/ 28 h 148"/>
                  <a:gd name="T12" fmla="*/ 72 w 178"/>
                  <a:gd name="T13" fmla="*/ 28 h 148"/>
                  <a:gd name="T14" fmla="*/ 84 w 178"/>
                  <a:gd name="T15" fmla="*/ 28 h 148"/>
                  <a:gd name="T16" fmla="*/ 96 w 178"/>
                  <a:gd name="T17" fmla="*/ 28 h 148"/>
                  <a:gd name="T18" fmla="*/ 108 w 178"/>
                  <a:gd name="T19" fmla="*/ 22 h 148"/>
                  <a:gd name="T20" fmla="*/ 118 w 178"/>
                  <a:gd name="T21" fmla="*/ 14 h 148"/>
                  <a:gd name="T22" fmla="*/ 130 w 178"/>
                  <a:gd name="T23" fmla="*/ 0 h 148"/>
                  <a:gd name="T24" fmla="*/ 142 w 178"/>
                  <a:gd name="T25" fmla="*/ 0 h 148"/>
                  <a:gd name="T26" fmla="*/ 154 w 178"/>
                  <a:gd name="T27" fmla="*/ 0 h 148"/>
                  <a:gd name="T28" fmla="*/ 166 w 178"/>
                  <a:gd name="T29" fmla="*/ 0 h 148"/>
                  <a:gd name="T30" fmla="*/ 178 w 178"/>
                  <a:gd name="T31" fmla="*/ 8 h 148"/>
                  <a:gd name="T32" fmla="*/ 176 w 178"/>
                  <a:gd name="T33" fmla="*/ 8 h 148"/>
                  <a:gd name="T34" fmla="*/ 172 w 178"/>
                  <a:gd name="T35" fmla="*/ 14 h 148"/>
                  <a:gd name="T36" fmla="*/ 160 w 178"/>
                  <a:gd name="T37" fmla="*/ 30 h 148"/>
                  <a:gd name="T38" fmla="*/ 148 w 178"/>
                  <a:gd name="T39" fmla="*/ 44 h 148"/>
                  <a:gd name="T40" fmla="*/ 136 w 178"/>
                  <a:gd name="T41" fmla="*/ 52 h 148"/>
                  <a:gd name="T42" fmla="*/ 124 w 178"/>
                  <a:gd name="T43" fmla="*/ 66 h 148"/>
                  <a:gd name="T44" fmla="*/ 112 w 178"/>
                  <a:gd name="T45" fmla="*/ 74 h 148"/>
                  <a:gd name="T46" fmla="*/ 106 w 178"/>
                  <a:gd name="T47" fmla="*/ 88 h 148"/>
                  <a:gd name="T48" fmla="*/ 96 w 178"/>
                  <a:gd name="T49" fmla="*/ 96 h 148"/>
                  <a:gd name="T50" fmla="*/ 96 w 178"/>
                  <a:gd name="T51" fmla="*/ 96 h 148"/>
                  <a:gd name="T52" fmla="*/ 88 w 178"/>
                  <a:gd name="T53" fmla="*/ 104 h 148"/>
                  <a:gd name="T54" fmla="*/ 76 w 178"/>
                  <a:gd name="T55" fmla="*/ 106 h 148"/>
                  <a:gd name="T56" fmla="*/ 66 w 178"/>
                  <a:gd name="T57" fmla="*/ 118 h 148"/>
                  <a:gd name="T58" fmla="*/ 54 w 178"/>
                  <a:gd name="T59" fmla="*/ 134 h 148"/>
                  <a:gd name="T60" fmla="*/ 48 w 178"/>
                  <a:gd name="T61" fmla="*/ 148 h 148"/>
                  <a:gd name="T62" fmla="*/ 46 w 178"/>
                  <a:gd name="T63" fmla="*/ 148 h 148"/>
                  <a:gd name="T64" fmla="*/ 42 w 178"/>
                  <a:gd name="T65" fmla="*/ 148 h 148"/>
                  <a:gd name="T66" fmla="*/ 30 w 178"/>
                  <a:gd name="T67" fmla="*/ 148 h 148"/>
                  <a:gd name="T68" fmla="*/ 18 w 178"/>
                  <a:gd name="T69" fmla="*/ 140 h 148"/>
                  <a:gd name="T70" fmla="*/ 6 w 178"/>
                  <a:gd name="T71" fmla="*/ 134 h 148"/>
                  <a:gd name="T72" fmla="*/ 0 w 178"/>
                  <a:gd name="T73" fmla="*/ 118 h 148"/>
                  <a:gd name="T74" fmla="*/ 0 w 178"/>
                  <a:gd name="T75" fmla="*/ 104 h 148"/>
                  <a:gd name="T76" fmla="*/ 12 w 178"/>
                  <a:gd name="T77" fmla="*/ 104 h 148"/>
                  <a:gd name="T78" fmla="*/ 18 w 178"/>
                  <a:gd name="T79" fmla="*/ 88 h 148"/>
                  <a:gd name="T80" fmla="*/ 24 w 178"/>
                  <a:gd name="T81" fmla="*/ 74 h 148"/>
                  <a:gd name="T82" fmla="*/ 24 w 178"/>
                  <a:gd name="T83" fmla="*/ 60 h 148"/>
                  <a:gd name="T84" fmla="*/ 12 w 178"/>
                  <a:gd name="T85" fmla="*/ 52 h 148"/>
                  <a:gd name="T86" fmla="*/ 0 w 178"/>
                  <a:gd name="T87" fmla="*/ 24 h 148"/>
                  <a:gd name="T88" fmla="*/ 0 w 178"/>
                  <a:gd name="T89" fmla="*/ 22 h 14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8"/>
                  <a:gd name="T136" fmla="*/ 0 h 148"/>
                  <a:gd name="T137" fmla="*/ 178 w 178"/>
                  <a:gd name="T138" fmla="*/ 148 h 14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8" h="148">
                    <a:moveTo>
                      <a:pt x="0" y="22"/>
                    </a:moveTo>
                    <a:lnTo>
                      <a:pt x="12" y="8"/>
                    </a:lnTo>
                    <a:lnTo>
                      <a:pt x="24" y="8"/>
                    </a:lnTo>
                    <a:lnTo>
                      <a:pt x="36" y="8"/>
                    </a:lnTo>
                    <a:lnTo>
                      <a:pt x="48" y="22"/>
                    </a:lnTo>
                    <a:lnTo>
                      <a:pt x="58" y="28"/>
                    </a:lnTo>
                    <a:lnTo>
                      <a:pt x="72" y="28"/>
                    </a:lnTo>
                    <a:lnTo>
                      <a:pt x="84" y="28"/>
                    </a:lnTo>
                    <a:lnTo>
                      <a:pt x="96" y="28"/>
                    </a:lnTo>
                    <a:lnTo>
                      <a:pt x="108" y="22"/>
                    </a:lnTo>
                    <a:lnTo>
                      <a:pt x="118" y="14"/>
                    </a:lnTo>
                    <a:lnTo>
                      <a:pt x="130" y="0"/>
                    </a:lnTo>
                    <a:lnTo>
                      <a:pt x="142" y="0"/>
                    </a:lnTo>
                    <a:lnTo>
                      <a:pt x="154" y="0"/>
                    </a:lnTo>
                    <a:lnTo>
                      <a:pt x="166" y="0"/>
                    </a:lnTo>
                    <a:lnTo>
                      <a:pt x="178" y="8"/>
                    </a:lnTo>
                    <a:lnTo>
                      <a:pt x="176" y="8"/>
                    </a:lnTo>
                    <a:lnTo>
                      <a:pt x="172" y="14"/>
                    </a:lnTo>
                    <a:lnTo>
                      <a:pt x="160" y="30"/>
                    </a:lnTo>
                    <a:lnTo>
                      <a:pt x="148" y="44"/>
                    </a:lnTo>
                    <a:lnTo>
                      <a:pt x="136" y="52"/>
                    </a:lnTo>
                    <a:lnTo>
                      <a:pt x="124" y="66"/>
                    </a:lnTo>
                    <a:lnTo>
                      <a:pt x="112" y="74"/>
                    </a:lnTo>
                    <a:lnTo>
                      <a:pt x="106" y="88"/>
                    </a:lnTo>
                    <a:lnTo>
                      <a:pt x="96" y="96"/>
                    </a:lnTo>
                    <a:lnTo>
                      <a:pt x="88" y="104"/>
                    </a:lnTo>
                    <a:lnTo>
                      <a:pt x="76" y="106"/>
                    </a:lnTo>
                    <a:lnTo>
                      <a:pt x="66" y="118"/>
                    </a:lnTo>
                    <a:lnTo>
                      <a:pt x="54" y="134"/>
                    </a:lnTo>
                    <a:lnTo>
                      <a:pt x="48" y="148"/>
                    </a:lnTo>
                    <a:lnTo>
                      <a:pt x="46" y="148"/>
                    </a:lnTo>
                    <a:lnTo>
                      <a:pt x="42" y="148"/>
                    </a:lnTo>
                    <a:lnTo>
                      <a:pt x="30" y="148"/>
                    </a:lnTo>
                    <a:lnTo>
                      <a:pt x="18" y="140"/>
                    </a:lnTo>
                    <a:lnTo>
                      <a:pt x="6" y="134"/>
                    </a:lnTo>
                    <a:lnTo>
                      <a:pt x="0" y="118"/>
                    </a:lnTo>
                    <a:lnTo>
                      <a:pt x="0" y="104"/>
                    </a:lnTo>
                    <a:lnTo>
                      <a:pt x="12" y="104"/>
                    </a:lnTo>
                    <a:lnTo>
                      <a:pt x="18" y="88"/>
                    </a:lnTo>
                    <a:lnTo>
                      <a:pt x="24" y="74"/>
                    </a:lnTo>
                    <a:lnTo>
                      <a:pt x="24" y="60"/>
                    </a:lnTo>
                    <a:lnTo>
                      <a:pt x="12" y="52"/>
                    </a:lnTo>
                    <a:lnTo>
                      <a:pt x="0" y="24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31" name="Freeform 78"/>
              <p:cNvSpPr>
                <a:spLocks noChangeAspect="1"/>
              </p:cNvSpPr>
              <p:nvPr/>
            </p:nvSpPr>
            <p:spPr bwMode="auto">
              <a:xfrm>
                <a:off x="3626" y="2326"/>
                <a:ext cx="178" cy="150"/>
              </a:xfrm>
              <a:custGeom>
                <a:avLst/>
                <a:gdLst>
                  <a:gd name="T0" fmla="*/ 2 w 178"/>
                  <a:gd name="T1" fmla="*/ 22 h 150"/>
                  <a:gd name="T2" fmla="*/ 14 w 178"/>
                  <a:gd name="T3" fmla="*/ 8 h 150"/>
                  <a:gd name="T4" fmla="*/ 24 w 178"/>
                  <a:gd name="T5" fmla="*/ 8 h 150"/>
                  <a:gd name="T6" fmla="*/ 38 w 178"/>
                  <a:gd name="T7" fmla="*/ 8 h 150"/>
                  <a:gd name="T8" fmla="*/ 48 w 178"/>
                  <a:gd name="T9" fmla="*/ 22 h 150"/>
                  <a:gd name="T10" fmla="*/ 60 w 178"/>
                  <a:gd name="T11" fmla="*/ 30 h 150"/>
                  <a:gd name="T12" fmla="*/ 72 w 178"/>
                  <a:gd name="T13" fmla="*/ 30 h 150"/>
                  <a:gd name="T14" fmla="*/ 84 w 178"/>
                  <a:gd name="T15" fmla="*/ 30 h 150"/>
                  <a:gd name="T16" fmla="*/ 96 w 178"/>
                  <a:gd name="T17" fmla="*/ 30 h 150"/>
                  <a:gd name="T18" fmla="*/ 108 w 178"/>
                  <a:gd name="T19" fmla="*/ 22 h 150"/>
                  <a:gd name="T20" fmla="*/ 120 w 178"/>
                  <a:gd name="T21" fmla="*/ 16 h 150"/>
                  <a:gd name="T22" fmla="*/ 132 w 178"/>
                  <a:gd name="T23" fmla="*/ 0 h 150"/>
                  <a:gd name="T24" fmla="*/ 144 w 178"/>
                  <a:gd name="T25" fmla="*/ 0 h 150"/>
                  <a:gd name="T26" fmla="*/ 156 w 178"/>
                  <a:gd name="T27" fmla="*/ 0 h 150"/>
                  <a:gd name="T28" fmla="*/ 168 w 178"/>
                  <a:gd name="T29" fmla="*/ 0 h 150"/>
                  <a:gd name="T30" fmla="*/ 178 w 178"/>
                  <a:gd name="T31" fmla="*/ 8 h 150"/>
                  <a:gd name="T32" fmla="*/ 178 w 178"/>
                  <a:gd name="T33" fmla="*/ 8 h 150"/>
                  <a:gd name="T34" fmla="*/ 172 w 178"/>
                  <a:gd name="T35" fmla="*/ 16 h 150"/>
                  <a:gd name="T36" fmla="*/ 160 w 178"/>
                  <a:gd name="T37" fmla="*/ 30 h 150"/>
                  <a:gd name="T38" fmla="*/ 148 w 178"/>
                  <a:gd name="T39" fmla="*/ 46 h 150"/>
                  <a:gd name="T40" fmla="*/ 138 w 178"/>
                  <a:gd name="T41" fmla="*/ 52 h 150"/>
                  <a:gd name="T42" fmla="*/ 126 w 178"/>
                  <a:gd name="T43" fmla="*/ 68 h 150"/>
                  <a:gd name="T44" fmla="*/ 114 w 178"/>
                  <a:gd name="T45" fmla="*/ 76 h 150"/>
                  <a:gd name="T46" fmla="*/ 108 w 178"/>
                  <a:gd name="T47" fmla="*/ 90 h 150"/>
                  <a:gd name="T48" fmla="*/ 96 w 178"/>
                  <a:gd name="T49" fmla="*/ 98 h 150"/>
                  <a:gd name="T50" fmla="*/ 98 w 178"/>
                  <a:gd name="T51" fmla="*/ 98 h 150"/>
                  <a:gd name="T52" fmla="*/ 90 w 178"/>
                  <a:gd name="T53" fmla="*/ 104 h 150"/>
                  <a:gd name="T54" fmla="*/ 78 w 178"/>
                  <a:gd name="T55" fmla="*/ 106 h 150"/>
                  <a:gd name="T56" fmla="*/ 66 w 178"/>
                  <a:gd name="T57" fmla="*/ 120 h 150"/>
                  <a:gd name="T58" fmla="*/ 54 w 178"/>
                  <a:gd name="T59" fmla="*/ 134 h 150"/>
                  <a:gd name="T60" fmla="*/ 48 w 178"/>
                  <a:gd name="T61" fmla="*/ 150 h 150"/>
                  <a:gd name="T62" fmla="*/ 48 w 178"/>
                  <a:gd name="T63" fmla="*/ 150 h 150"/>
                  <a:gd name="T64" fmla="*/ 42 w 178"/>
                  <a:gd name="T65" fmla="*/ 150 h 150"/>
                  <a:gd name="T66" fmla="*/ 30 w 178"/>
                  <a:gd name="T67" fmla="*/ 150 h 150"/>
                  <a:gd name="T68" fmla="*/ 20 w 178"/>
                  <a:gd name="T69" fmla="*/ 142 h 150"/>
                  <a:gd name="T70" fmla="*/ 8 w 178"/>
                  <a:gd name="T71" fmla="*/ 134 h 150"/>
                  <a:gd name="T72" fmla="*/ 0 w 178"/>
                  <a:gd name="T73" fmla="*/ 120 h 150"/>
                  <a:gd name="T74" fmla="*/ 0 w 178"/>
                  <a:gd name="T75" fmla="*/ 104 h 150"/>
                  <a:gd name="T76" fmla="*/ 14 w 178"/>
                  <a:gd name="T77" fmla="*/ 104 h 150"/>
                  <a:gd name="T78" fmla="*/ 20 w 178"/>
                  <a:gd name="T79" fmla="*/ 90 h 150"/>
                  <a:gd name="T80" fmla="*/ 24 w 178"/>
                  <a:gd name="T81" fmla="*/ 76 h 150"/>
                  <a:gd name="T82" fmla="*/ 24 w 178"/>
                  <a:gd name="T83" fmla="*/ 60 h 150"/>
                  <a:gd name="T84" fmla="*/ 14 w 178"/>
                  <a:gd name="T85" fmla="*/ 52 h 150"/>
                  <a:gd name="T86" fmla="*/ 0 w 178"/>
                  <a:gd name="T87" fmla="*/ 24 h 150"/>
                  <a:gd name="T88" fmla="*/ 2 w 178"/>
                  <a:gd name="T89" fmla="*/ 22 h 1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8"/>
                  <a:gd name="T136" fmla="*/ 0 h 150"/>
                  <a:gd name="T137" fmla="*/ 178 w 178"/>
                  <a:gd name="T138" fmla="*/ 150 h 1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8" h="150">
                    <a:moveTo>
                      <a:pt x="2" y="22"/>
                    </a:moveTo>
                    <a:lnTo>
                      <a:pt x="14" y="8"/>
                    </a:lnTo>
                    <a:lnTo>
                      <a:pt x="24" y="8"/>
                    </a:lnTo>
                    <a:lnTo>
                      <a:pt x="38" y="8"/>
                    </a:lnTo>
                    <a:lnTo>
                      <a:pt x="48" y="22"/>
                    </a:lnTo>
                    <a:lnTo>
                      <a:pt x="60" y="30"/>
                    </a:lnTo>
                    <a:lnTo>
                      <a:pt x="72" y="30"/>
                    </a:lnTo>
                    <a:lnTo>
                      <a:pt x="84" y="30"/>
                    </a:lnTo>
                    <a:lnTo>
                      <a:pt x="96" y="30"/>
                    </a:lnTo>
                    <a:lnTo>
                      <a:pt x="108" y="22"/>
                    </a:lnTo>
                    <a:lnTo>
                      <a:pt x="120" y="16"/>
                    </a:lnTo>
                    <a:lnTo>
                      <a:pt x="132" y="0"/>
                    </a:lnTo>
                    <a:lnTo>
                      <a:pt x="144" y="0"/>
                    </a:lnTo>
                    <a:lnTo>
                      <a:pt x="156" y="0"/>
                    </a:lnTo>
                    <a:lnTo>
                      <a:pt x="168" y="0"/>
                    </a:lnTo>
                    <a:lnTo>
                      <a:pt x="178" y="8"/>
                    </a:lnTo>
                    <a:lnTo>
                      <a:pt x="172" y="16"/>
                    </a:lnTo>
                    <a:lnTo>
                      <a:pt x="160" y="30"/>
                    </a:lnTo>
                    <a:lnTo>
                      <a:pt x="148" y="46"/>
                    </a:lnTo>
                    <a:lnTo>
                      <a:pt x="138" y="52"/>
                    </a:lnTo>
                    <a:lnTo>
                      <a:pt x="126" y="68"/>
                    </a:lnTo>
                    <a:lnTo>
                      <a:pt x="114" y="76"/>
                    </a:lnTo>
                    <a:lnTo>
                      <a:pt x="108" y="90"/>
                    </a:lnTo>
                    <a:lnTo>
                      <a:pt x="96" y="98"/>
                    </a:lnTo>
                    <a:lnTo>
                      <a:pt x="98" y="98"/>
                    </a:lnTo>
                    <a:lnTo>
                      <a:pt x="90" y="104"/>
                    </a:lnTo>
                    <a:lnTo>
                      <a:pt x="78" y="106"/>
                    </a:lnTo>
                    <a:lnTo>
                      <a:pt x="66" y="120"/>
                    </a:lnTo>
                    <a:lnTo>
                      <a:pt x="54" y="134"/>
                    </a:lnTo>
                    <a:lnTo>
                      <a:pt x="48" y="150"/>
                    </a:lnTo>
                    <a:lnTo>
                      <a:pt x="42" y="150"/>
                    </a:lnTo>
                    <a:lnTo>
                      <a:pt x="30" y="150"/>
                    </a:lnTo>
                    <a:lnTo>
                      <a:pt x="20" y="142"/>
                    </a:lnTo>
                    <a:lnTo>
                      <a:pt x="8" y="134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14" y="104"/>
                    </a:lnTo>
                    <a:lnTo>
                      <a:pt x="20" y="90"/>
                    </a:lnTo>
                    <a:lnTo>
                      <a:pt x="24" y="76"/>
                    </a:lnTo>
                    <a:lnTo>
                      <a:pt x="24" y="60"/>
                    </a:lnTo>
                    <a:lnTo>
                      <a:pt x="14" y="52"/>
                    </a:lnTo>
                    <a:lnTo>
                      <a:pt x="0" y="24"/>
                    </a:lnTo>
                    <a:lnTo>
                      <a:pt x="2" y="2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5932" name="Group 79"/>
              <p:cNvGrpSpPr>
                <a:grpSpLocks noChangeAspect="1"/>
              </p:cNvGrpSpPr>
              <p:nvPr/>
            </p:nvGrpSpPr>
            <p:grpSpPr bwMode="auto">
              <a:xfrm>
                <a:off x="3626" y="2326"/>
                <a:ext cx="178" cy="150"/>
                <a:chOff x="3626" y="2326"/>
                <a:chExt cx="178" cy="150"/>
              </a:xfrm>
            </p:grpSpPr>
            <p:sp>
              <p:nvSpPr>
                <p:cNvPr id="35933" name="Freeform 80"/>
                <p:cNvSpPr>
                  <a:spLocks noChangeAspect="1"/>
                </p:cNvSpPr>
                <p:nvPr/>
              </p:nvSpPr>
              <p:spPr bwMode="auto">
                <a:xfrm>
                  <a:off x="3626" y="2326"/>
                  <a:ext cx="178" cy="150"/>
                </a:xfrm>
                <a:custGeom>
                  <a:avLst/>
                  <a:gdLst>
                    <a:gd name="T0" fmla="*/ 2 w 178"/>
                    <a:gd name="T1" fmla="*/ 22 h 150"/>
                    <a:gd name="T2" fmla="*/ 14 w 178"/>
                    <a:gd name="T3" fmla="*/ 8 h 150"/>
                    <a:gd name="T4" fmla="*/ 24 w 178"/>
                    <a:gd name="T5" fmla="*/ 8 h 150"/>
                    <a:gd name="T6" fmla="*/ 38 w 178"/>
                    <a:gd name="T7" fmla="*/ 8 h 150"/>
                    <a:gd name="T8" fmla="*/ 48 w 178"/>
                    <a:gd name="T9" fmla="*/ 22 h 150"/>
                    <a:gd name="T10" fmla="*/ 60 w 178"/>
                    <a:gd name="T11" fmla="*/ 30 h 150"/>
                    <a:gd name="T12" fmla="*/ 72 w 178"/>
                    <a:gd name="T13" fmla="*/ 30 h 150"/>
                    <a:gd name="T14" fmla="*/ 84 w 178"/>
                    <a:gd name="T15" fmla="*/ 30 h 150"/>
                    <a:gd name="T16" fmla="*/ 96 w 178"/>
                    <a:gd name="T17" fmla="*/ 30 h 150"/>
                    <a:gd name="T18" fmla="*/ 108 w 178"/>
                    <a:gd name="T19" fmla="*/ 22 h 150"/>
                    <a:gd name="T20" fmla="*/ 120 w 178"/>
                    <a:gd name="T21" fmla="*/ 16 h 150"/>
                    <a:gd name="T22" fmla="*/ 132 w 178"/>
                    <a:gd name="T23" fmla="*/ 0 h 150"/>
                    <a:gd name="T24" fmla="*/ 144 w 178"/>
                    <a:gd name="T25" fmla="*/ 0 h 150"/>
                    <a:gd name="T26" fmla="*/ 156 w 178"/>
                    <a:gd name="T27" fmla="*/ 0 h 150"/>
                    <a:gd name="T28" fmla="*/ 168 w 178"/>
                    <a:gd name="T29" fmla="*/ 0 h 150"/>
                    <a:gd name="T30" fmla="*/ 178 w 178"/>
                    <a:gd name="T31" fmla="*/ 8 h 150"/>
                    <a:gd name="T32" fmla="*/ 178 w 178"/>
                    <a:gd name="T33" fmla="*/ 8 h 150"/>
                    <a:gd name="T34" fmla="*/ 172 w 178"/>
                    <a:gd name="T35" fmla="*/ 16 h 150"/>
                    <a:gd name="T36" fmla="*/ 160 w 178"/>
                    <a:gd name="T37" fmla="*/ 30 h 150"/>
                    <a:gd name="T38" fmla="*/ 148 w 178"/>
                    <a:gd name="T39" fmla="*/ 46 h 150"/>
                    <a:gd name="T40" fmla="*/ 138 w 178"/>
                    <a:gd name="T41" fmla="*/ 52 h 150"/>
                    <a:gd name="T42" fmla="*/ 126 w 178"/>
                    <a:gd name="T43" fmla="*/ 68 h 150"/>
                    <a:gd name="T44" fmla="*/ 114 w 178"/>
                    <a:gd name="T45" fmla="*/ 76 h 150"/>
                    <a:gd name="T46" fmla="*/ 108 w 178"/>
                    <a:gd name="T47" fmla="*/ 90 h 150"/>
                    <a:gd name="T48" fmla="*/ 96 w 178"/>
                    <a:gd name="T49" fmla="*/ 98 h 150"/>
                    <a:gd name="T50" fmla="*/ 98 w 178"/>
                    <a:gd name="T51" fmla="*/ 98 h 150"/>
                    <a:gd name="T52" fmla="*/ 90 w 178"/>
                    <a:gd name="T53" fmla="*/ 104 h 150"/>
                    <a:gd name="T54" fmla="*/ 78 w 178"/>
                    <a:gd name="T55" fmla="*/ 106 h 150"/>
                    <a:gd name="T56" fmla="*/ 66 w 178"/>
                    <a:gd name="T57" fmla="*/ 120 h 150"/>
                    <a:gd name="T58" fmla="*/ 54 w 178"/>
                    <a:gd name="T59" fmla="*/ 134 h 150"/>
                    <a:gd name="T60" fmla="*/ 48 w 178"/>
                    <a:gd name="T61" fmla="*/ 150 h 150"/>
                    <a:gd name="T62" fmla="*/ 48 w 178"/>
                    <a:gd name="T63" fmla="*/ 150 h 150"/>
                    <a:gd name="T64" fmla="*/ 42 w 178"/>
                    <a:gd name="T65" fmla="*/ 150 h 150"/>
                    <a:gd name="T66" fmla="*/ 30 w 178"/>
                    <a:gd name="T67" fmla="*/ 150 h 150"/>
                    <a:gd name="T68" fmla="*/ 20 w 178"/>
                    <a:gd name="T69" fmla="*/ 142 h 150"/>
                    <a:gd name="T70" fmla="*/ 8 w 178"/>
                    <a:gd name="T71" fmla="*/ 134 h 150"/>
                    <a:gd name="T72" fmla="*/ 0 w 178"/>
                    <a:gd name="T73" fmla="*/ 120 h 150"/>
                    <a:gd name="T74" fmla="*/ 0 w 178"/>
                    <a:gd name="T75" fmla="*/ 104 h 150"/>
                    <a:gd name="T76" fmla="*/ 14 w 178"/>
                    <a:gd name="T77" fmla="*/ 104 h 150"/>
                    <a:gd name="T78" fmla="*/ 20 w 178"/>
                    <a:gd name="T79" fmla="*/ 90 h 150"/>
                    <a:gd name="T80" fmla="*/ 24 w 178"/>
                    <a:gd name="T81" fmla="*/ 76 h 150"/>
                    <a:gd name="T82" fmla="*/ 24 w 178"/>
                    <a:gd name="T83" fmla="*/ 60 h 150"/>
                    <a:gd name="T84" fmla="*/ 14 w 178"/>
                    <a:gd name="T85" fmla="*/ 52 h 150"/>
                    <a:gd name="T86" fmla="*/ 0 w 178"/>
                    <a:gd name="T87" fmla="*/ 24 h 150"/>
                    <a:gd name="T88" fmla="*/ 2 w 178"/>
                    <a:gd name="T89" fmla="*/ 22 h 15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8"/>
                    <a:gd name="T136" fmla="*/ 0 h 150"/>
                    <a:gd name="T137" fmla="*/ 178 w 178"/>
                    <a:gd name="T138" fmla="*/ 150 h 15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8" h="150">
                      <a:moveTo>
                        <a:pt x="2" y="22"/>
                      </a:moveTo>
                      <a:lnTo>
                        <a:pt x="14" y="8"/>
                      </a:lnTo>
                      <a:lnTo>
                        <a:pt x="24" y="8"/>
                      </a:lnTo>
                      <a:lnTo>
                        <a:pt x="38" y="8"/>
                      </a:lnTo>
                      <a:lnTo>
                        <a:pt x="48" y="22"/>
                      </a:lnTo>
                      <a:lnTo>
                        <a:pt x="60" y="30"/>
                      </a:lnTo>
                      <a:lnTo>
                        <a:pt x="72" y="30"/>
                      </a:lnTo>
                      <a:lnTo>
                        <a:pt x="84" y="30"/>
                      </a:lnTo>
                      <a:lnTo>
                        <a:pt x="96" y="30"/>
                      </a:lnTo>
                      <a:lnTo>
                        <a:pt x="108" y="22"/>
                      </a:lnTo>
                      <a:lnTo>
                        <a:pt x="120" y="16"/>
                      </a:lnTo>
                      <a:lnTo>
                        <a:pt x="132" y="0"/>
                      </a:lnTo>
                      <a:lnTo>
                        <a:pt x="144" y="0"/>
                      </a:lnTo>
                      <a:lnTo>
                        <a:pt x="156" y="0"/>
                      </a:lnTo>
                      <a:lnTo>
                        <a:pt x="168" y="0"/>
                      </a:lnTo>
                      <a:lnTo>
                        <a:pt x="178" y="8"/>
                      </a:lnTo>
                      <a:lnTo>
                        <a:pt x="172" y="16"/>
                      </a:lnTo>
                      <a:lnTo>
                        <a:pt x="160" y="30"/>
                      </a:lnTo>
                      <a:lnTo>
                        <a:pt x="148" y="46"/>
                      </a:lnTo>
                      <a:lnTo>
                        <a:pt x="138" y="52"/>
                      </a:lnTo>
                      <a:lnTo>
                        <a:pt x="126" y="68"/>
                      </a:lnTo>
                      <a:lnTo>
                        <a:pt x="114" y="76"/>
                      </a:lnTo>
                      <a:lnTo>
                        <a:pt x="108" y="90"/>
                      </a:lnTo>
                      <a:lnTo>
                        <a:pt x="96" y="98"/>
                      </a:lnTo>
                      <a:lnTo>
                        <a:pt x="98" y="98"/>
                      </a:lnTo>
                      <a:lnTo>
                        <a:pt x="90" y="104"/>
                      </a:lnTo>
                      <a:lnTo>
                        <a:pt x="78" y="106"/>
                      </a:lnTo>
                      <a:lnTo>
                        <a:pt x="66" y="120"/>
                      </a:lnTo>
                      <a:lnTo>
                        <a:pt x="54" y="134"/>
                      </a:lnTo>
                      <a:lnTo>
                        <a:pt x="48" y="150"/>
                      </a:lnTo>
                      <a:lnTo>
                        <a:pt x="42" y="150"/>
                      </a:lnTo>
                      <a:lnTo>
                        <a:pt x="30" y="150"/>
                      </a:lnTo>
                      <a:lnTo>
                        <a:pt x="20" y="142"/>
                      </a:lnTo>
                      <a:lnTo>
                        <a:pt x="8" y="134"/>
                      </a:lnTo>
                      <a:lnTo>
                        <a:pt x="0" y="120"/>
                      </a:lnTo>
                      <a:lnTo>
                        <a:pt x="0" y="104"/>
                      </a:lnTo>
                      <a:lnTo>
                        <a:pt x="14" y="104"/>
                      </a:lnTo>
                      <a:lnTo>
                        <a:pt x="20" y="90"/>
                      </a:lnTo>
                      <a:lnTo>
                        <a:pt x="24" y="76"/>
                      </a:lnTo>
                      <a:lnTo>
                        <a:pt x="24" y="60"/>
                      </a:lnTo>
                      <a:lnTo>
                        <a:pt x="14" y="52"/>
                      </a:lnTo>
                      <a:lnTo>
                        <a:pt x="0" y="24"/>
                      </a:lnTo>
                      <a:lnTo>
                        <a:pt x="2" y="2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34" name="Freeform 81"/>
                <p:cNvSpPr>
                  <a:spLocks noChangeAspect="1"/>
                </p:cNvSpPr>
                <p:nvPr/>
              </p:nvSpPr>
              <p:spPr bwMode="auto">
                <a:xfrm>
                  <a:off x="3626" y="2326"/>
                  <a:ext cx="178" cy="150"/>
                </a:xfrm>
                <a:custGeom>
                  <a:avLst/>
                  <a:gdLst>
                    <a:gd name="T0" fmla="*/ 2 w 178"/>
                    <a:gd name="T1" fmla="*/ 22 h 150"/>
                    <a:gd name="T2" fmla="*/ 14 w 178"/>
                    <a:gd name="T3" fmla="*/ 8 h 150"/>
                    <a:gd name="T4" fmla="*/ 24 w 178"/>
                    <a:gd name="T5" fmla="*/ 8 h 150"/>
                    <a:gd name="T6" fmla="*/ 38 w 178"/>
                    <a:gd name="T7" fmla="*/ 8 h 150"/>
                    <a:gd name="T8" fmla="*/ 48 w 178"/>
                    <a:gd name="T9" fmla="*/ 22 h 150"/>
                    <a:gd name="T10" fmla="*/ 60 w 178"/>
                    <a:gd name="T11" fmla="*/ 30 h 150"/>
                    <a:gd name="T12" fmla="*/ 72 w 178"/>
                    <a:gd name="T13" fmla="*/ 30 h 150"/>
                    <a:gd name="T14" fmla="*/ 84 w 178"/>
                    <a:gd name="T15" fmla="*/ 30 h 150"/>
                    <a:gd name="T16" fmla="*/ 96 w 178"/>
                    <a:gd name="T17" fmla="*/ 30 h 150"/>
                    <a:gd name="T18" fmla="*/ 108 w 178"/>
                    <a:gd name="T19" fmla="*/ 22 h 150"/>
                    <a:gd name="T20" fmla="*/ 120 w 178"/>
                    <a:gd name="T21" fmla="*/ 16 h 150"/>
                    <a:gd name="T22" fmla="*/ 132 w 178"/>
                    <a:gd name="T23" fmla="*/ 0 h 150"/>
                    <a:gd name="T24" fmla="*/ 144 w 178"/>
                    <a:gd name="T25" fmla="*/ 0 h 150"/>
                    <a:gd name="T26" fmla="*/ 156 w 178"/>
                    <a:gd name="T27" fmla="*/ 0 h 150"/>
                    <a:gd name="T28" fmla="*/ 168 w 178"/>
                    <a:gd name="T29" fmla="*/ 0 h 150"/>
                    <a:gd name="T30" fmla="*/ 178 w 178"/>
                    <a:gd name="T31" fmla="*/ 8 h 150"/>
                    <a:gd name="T32" fmla="*/ 178 w 178"/>
                    <a:gd name="T33" fmla="*/ 8 h 150"/>
                    <a:gd name="T34" fmla="*/ 172 w 178"/>
                    <a:gd name="T35" fmla="*/ 16 h 150"/>
                    <a:gd name="T36" fmla="*/ 160 w 178"/>
                    <a:gd name="T37" fmla="*/ 30 h 150"/>
                    <a:gd name="T38" fmla="*/ 148 w 178"/>
                    <a:gd name="T39" fmla="*/ 46 h 150"/>
                    <a:gd name="T40" fmla="*/ 138 w 178"/>
                    <a:gd name="T41" fmla="*/ 52 h 150"/>
                    <a:gd name="T42" fmla="*/ 126 w 178"/>
                    <a:gd name="T43" fmla="*/ 68 h 150"/>
                    <a:gd name="T44" fmla="*/ 114 w 178"/>
                    <a:gd name="T45" fmla="*/ 76 h 150"/>
                    <a:gd name="T46" fmla="*/ 108 w 178"/>
                    <a:gd name="T47" fmla="*/ 90 h 150"/>
                    <a:gd name="T48" fmla="*/ 96 w 178"/>
                    <a:gd name="T49" fmla="*/ 98 h 150"/>
                    <a:gd name="T50" fmla="*/ 98 w 178"/>
                    <a:gd name="T51" fmla="*/ 98 h 150"/>
                    <a:gd name="T52" fmla="*/ 90 w 178"/>
                    <a:gd name="T53" fmla="*/ 104 h 150"/>
                    <a:gd name="T54" fmla="*/ 78 w 178"/>
                    <a:gd name="T55" fmla="*/ 106 h 150"/>
                    <a:gd name="T56" fmla="*/ 66 w 178"/>
                    <a:gd name="T57" fmla="*/ 120 h 150"/>
                    <a:gd name="T58" fmla="*/ 54 w 178"/>
                    <a:gd name="T59" fmla="*/ 134 h 150"/>
                    <a:gd name="T60" fmla="*/ 48 w 178"/>
                    <a:gd name="T61" fmla="*/ 150 h 150"/>
                    <a:gd name="T62" fmla="*/ 48 w 178"/>
                    <a:gd name="T63" fmla="*/ 150 h 150"/>
                    <a:gd name="T64" fmla="*/ 42 w 178"/>
                    <a:gd name="T65" fmla="*/ 150 h 150"/>
                    <a:gd name="T66" fmla="*/ 30 w 178"/>
                    <a:gd name="T67" fmla="*/ 150 h 150"/>
                    <a:gd name="T68" fmla="*/ 20 w 178"/>
                    <a:gd name="T69" fmla="*/ 142 h 150"/>
                    <a:gd name="T70" fmla="*/ 8 w 178"/>
                    <a:gd name="T71" fmla="*/ 134 h 150"/>
                    <a:gd name="T72" fmla="*/ 0 w 178"/>
                    <a:gd name="T73" fmla="*/ 120 h 150"/>
                    <a:gd name="T74" fmla="*/ 0 w 178"/>
                    <a:gd name="T75" fmla="*/ 104 h 150"/>
                    <a:gd name="T76" fmla="*/ 14 w 178"/>
                    <a:gd name="T77" fmla="*/ 104 h 150"/>
                    <a:gd name="T78" fmla="*/ 20 w 178"/>
                    <a:gd name="T79" fmla="*/ 90 h 150"/>
                    <a:gd name="T80" fmla="*/ 24 w 178"/>
                    <a:gd name="T81" fmla="*/ 76 h 150"/>
                    <a:gd name="T82" fmla="*/ 24 w 178"/>
                    <a:gd name="T83" fmla="*/ 60 h 150"/>
                    <a:gd name="T84" fmla="*/ 14 w 178"/>
                    <a:gd name="T85" fmla="*/ 52 h 150"/>
                    <a:gd name="T86" fmla="*/ 0 w 178"/>
                    <a:gd name="T87" fmla="*/ 24 h 150"/>
                    <a:gd name="T88" fmla="*/ 2 w 178"/>
                    <a:gd name="T89" fmla="*/ 22 h 15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8"/>
                    <a:gd name="T136" fmla="*/ 0 h 150"/>
                    <a:gd name="T137" fmla="*/ 178 w 178"/>
                    <a:gd name="T138" fmla="*/ 150 h 15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8" h="150">
                      <a:moveTo>
                        <a:pt x="2" y="22"/>
                      </a:moveTo>
                      <a:lnTo>
                        <a:pt x="14" y="8"/>
                      </a:lnTo>
                      <a:lnTo>
                        <a:pt x="24" y="8"/>
                      </a:lnTo>
                      <a:lnTo>
                        <a:pt x="38" y="8"/>
                      </a:lnTo>
                      <a:lnTo>
                        <a:pt x="48" y="22"/>
                      </a:lnTo>
                      <a:lnTo>
                        <a:pt x="60" y="30"/>
                      </a:lnTo>
                      <a:lnTo>
                        <a:pt x="72" y="30"/>
                      </a:lnTo>
                      <a:lnTo>
                        <a:pt x="84" y="30"/>
                      </a:lnTo>
                      <a:lnTo>
                        <a:pt x="96" y="30"/>
                      </a:lnTo>
                      <a:lnTo>
                        <a:pt x="108" y="22"/>
                      </a:lnTo>
                      <a:lnTo>
                        <a:pt x="120" y="16"/>
                      </a:lnTo>
                      <a:lnTo>
                        <a:pt x="132" y="0"/>
                      </a:lnTo>
                      <a:lnTo>
                        <a:pt x="144" y="0"/>
                      </a:lnTo>
                      <a:lnTo>
                        <a:pt x="156" y="0"/>
                      </a:lnTo>
                      <a:lnTo>
                        <a:pt x="168" y="0"/>
                      </a:lnTo>
                      <a:lnTo>
                        <a:pt x="178" y="8"/>
                      </a:lnTo>
                      <a:lnTo>
                        <a:pt x="172" y="16"/>
                      </a:lnTo>
                      <a:lnTo>
                        <a:pt x="160" y="30"/>
                      </a:lnTo>
                      <a:lnTo>
                        <a:pt x="148" y="46"/>
                      </a:lnTo>
                      <a:lnTo>
                        <a:pt x="138" y="52"/>
                      </a:lnTo>
                      <a:lnTo>
                        <a:pt x="126" y="68"/>
                      </a:lnTo>
                      <a:lnTo>
                        <a:pt x="114" y="76"/>
                      </a:lnTo>
                      <a:lnTo>
                        <a:pt x="108" y="90"/>
                      </a:lnTo>
                      <a:lnTo>
                        <a:pt x="96" y="98"/>
                      </a:lnTo>
                      <a:lnTo>
                        <a:pt x="98" y="98"/>
                      </a:lnTo>
                      <a:lnTo>
                        <a:pt x="90" y="104"/>
                      </a:lnTo>
                      <a:lnTo>
                        <a:pt x="78" y="106"/>
                      </a:lnTo>
                      <a:lnTo>
                        <a:pt x="66" y="120"/>
                      </a:lnTo>
                      <a:lnTo>
                        <a:pt x="54" y="134"/>
                      </a:lnTo>
                      <a:lnTo>
                        <a:pt x="48" y="150"/>
                      </a:lnTo>
                      <a:lnTo>
                        <a:pt x="42" y="150"/>
                      </a:lnTo>
                      <a:lnTo>
                        <a:pt x="30" y="150"/>
                      </a:lnTo>
                      <a:lnTo>
                        <a:pt x="20" y="142"/>
                      </a:lnTo>
                      <a:lnTo>
                        <a:pt x="8" y="134"/>
                      </a:lnTo>
                      <a:lnTo>
                        <a:pt x="0" y="120"/>
                      </a:lnTo>
                      <a:lnTo>
                        <a:pt x="0" y="104"/>
                      </a:lnTo>
                      <a:lnTo>
                        <a:pt x="14" y="104"/>
                      </a:lnTo>
                      <a:lnTo>
                        <a:pt x="20" y="90"/>
                      </a:lnTo>
                      <a:lnTo>
                        <a:pt x="24" y="76"/>
                      </a:lnTo>
                      <a:lnTo>
                        <a:pt x="24" y="60"/>
                      </a:lnTo>
                      <a:lnTo>
                        <a:pt x="14" y="52"/>
                      </a:lnTo>
                      <a:lnTo>
                        <a:pt x="0" y="24"/>
                      </a:lnTo>
                      <a:lnTo>
                        <a:pt x="2" y="22"/>
                      </a:lnTo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35908" name="Group 82"/>
            <p:cNvGrpSpPr>
              <a:grpSpLocks noChangeAspect="1"/>
            </p:cNvGrpSpPr>
            <p:nvPr/>
          </p:nvGrpSpPr>
          <p:grpSpPr bwMode="auto">
            <a:xfrm>
              <a:off x="5186363" y="3094038"/>
              <a:ext cx="914400" cy="984250"/>
              <a:chOff x="3156" y="2302"/>
              <a:chExt cx="524" cy="564"/>
            </a:xfrm>
          </p:grpSpPr>
          <p:sp>
            <p:nvSpPr>
              <p:cNvPr id="35923" name="Freeform 83"/>
              <p:cNvSpPr>
                <a:spLocks noChangeAspect="1"/>
              </p:cNvSpPr>
              <p:nvPr/>
            </p:nvSpPr>
            <p:spPr bwMode="auto">
              <a:xfrm>
                <a:off x="3156" y="2302"/>
                <a:ext cx="514" cy="556"/>
              </a:xfrm>
              <a:custGeom>
                <a:avLst/>
                <a:gdLst>
                  <a:gd name="T0" fmla="*/ 308 w 514"/>
                  <a:gd name="T1" fmla="*/ 490 h 556"/>
                  <a:gd name="T2" fmla="*/ 326 w 514"/>
                  <a:gd name="T3" fmla="*/ 460 h 556"/>
                  <a:gd name="T4" fmla="*/ 344 w 514"/>
                  <a:gd name="T5" fmla="*/ 416 h 556"/>
                  <a:gd name="T6" fmla="*/ 308 w 514"/>
                  <a:gd name="T7" fmla="*/ 400 h 556"/>
                  <a:gd name="T8" fmla="*/ 262 w 514"/>
                  <a:gd name="T9" fmla="*/ 392 h 556"/>
                  <a:gd name="T10" fmla="*/ 228 w 514"/>
                  <a:gd name="T11" fmla="*/ 362 h 556"/>
                  <a:gd name="T12" fmla="*/ 186 w 514"/>
                  <a:gd name="T13" fmla="*/ 334 h 556"/>
                  <a:gd name="T14" fmla="*/ 152 w 514"/>
                  <a:gd name="T15" fmla="*/ 340 h 556"/>
                  <a:gd name="T16" fmla="*/ 116 w 514"/>
                  <a:gd name="T17" fmla="*/ 310 h 556"/>
                  <a:gd name="T18" fmla="*/ 76 w 514"/>
                  <a:gd name="T19" fmla="*/ 326 h 556"/>
                  <a:gd name="T20" fmla="*/ 34 w 514"/>
                  <a:gd name="T21" fmla="*/ 362 h 556"/>
                  <a:gd name="T22" fmla="*/ 12 w 514"/>
                  <a:gd name="T23" fmla="*/ 356 h 556"/>
                  <a:gd name="T24" fmla="*/ 22 w 514"/>
                  <a:gd name="T25" fmla="*/ 340 h 556"/>
                  <a:gd name="T26" fmla="*/ 18 w 514"/>
                  <a:gd name="T27" fmla="*/ 304 h 556"/>
                  <a:gd name="T28" fmla="*/ 6 w 514"/>
                  <a:gd name="T29" fmla="*/ 266 h 556"/>
                  <a:gd name="T30" fmla="*/ 18 w 514"/>
                  <a:gd name="T31" fmla="*/ 228 h 556"/>
                  <a:gd name="T32" fmla="*/ 12 w 514"/>
                  <a:gd name="T33" fmla="*/ 192 h 556"/>
                  <a:gd name="T34" fmla="*/ 22 w 514"/>
                  <a:gd name="T35" fmla="*/ 154 h 556"/>
                  <a:gd name="T36" fmla="*/ 0 w 514"/>
                  <a:gd name="T37" fmla="*/ 140 h 556"/>
                  <a:gd name="T38" fmla="*/ 22 w 514"/>
                  <a:gd name="T39" fmla="*/ 104 h 556"/>
                  <a:gd name="T40" fmla="*/ 46 w 514"/>
                  <a:gd name="T41" fmla="*/ 96 h 556"/>
                  <a:gd name="T42" fmla="*/ 82 w 514"/>
                  <a:gd name="T43" fmla="*/ 118 h 556"/>
                  <a:gd name="T44" fmla="*/ 116 w 514"/>
                  <a:gd name="T45" fmla="*/ 96 h 556"/>
                  <a:gd name="T46" fmla="*/ 152 w 514"/>
                  <a:gd name="T47" fmla="*/ 80 h 556"/>
                  <a:gd name="T48" fmla="*/ 152 w 514"/>
                  <a:gd name="T49" fmla="*/ 36 h 556"/>
                  <a:gd name="T50" fmla="*/ 186 w 514"/>
                  <a:gd name="T51" fmla="*/ 36 h 556"/>
                  <a:gd name="T52" fmla="*/ 222 w 514"/>
                  <a:gd name="T53" fmla="*/ 44 h 556"/>
                  <a:gd name="T54" fmla="*/ 262 w 514"/>
                  <a:gd name="T55" fmla="*/ 22 h 556"/>
                  <a:gd name="T56" fmla="*/ 294 w 514"/>
                  <a:gd name="T57" fmla="*/ 0 h 556"/>
                  <a:gd name="T58" fmla="*/ 308 w 514"/>
                  <a:gd name="T59" fmla="*/ 14 h 556"/>
                  <a:gd name="T60" fmla="*/ 328 w 514"/>
                  <a:gd name="T61" fmla="*/ 50 h 556"/>
                  <a:gd name="T62" fmla="*/ 368 w 514"/>
                  <a:gd name="T63" fmla="*/ 28 h 556"/>
                  <a:gd name="T64" fmla="*/ 408 w 514"/>
                  <a:gd name="T65" fmla="*/ 0 h 556"/>
                  <a:gd name="T66" fmla="*/ 444 w 514"/>
                  <a:gd name="T67" fmla="*/ 14 h 556"/>
                  <a:gd name="T68" fmla="*/ 468 w 514"/>
                  <a:gd name="T69" fmla="*/ 44 h 556"/>
                  <a:gd name="T70" fmla="*/ 490 w 514"/>
                  <a:gd name="T71" fmla="*/ 80 h 556"/>
                  <a:gd name="T72" fmla="*/ 480 w 514"/>
                  <a:gd name="T73" fmla="*/ 126 h 556"/>
                  <a:gd name="T74" fmla="*/ 472 w 514"/>
                  <a:gd name="T75" fmla="*/ 154 h 556"/>
                  <a:gd name="T76" fmla="*/ 508 w 514"/>
                  <a:gd name="T77" fmla="*/ 170 h 556"/>
                  <a:gd name="T78" fmla="*/ 508 w 514"/>
                  <a:gd name="T79" fmla="*/ 186 h 556"/>
                  <a:gd name="T80" fmla="*/ 480 w 514"/>
                  <a:gd name="T81" fmla="*/ 214 h 556"/>
                  <a:gd name="T82" fmla="*/ 456 w 514"/>
                  <a:gd name="T83" fmla="*/ 244 h 556"/>
                  <a:gd name="T84" fmla="*/ 432 w 514"/>
                  <a:gd name="T85" fmla="*/ 244 h 556"/>
                  <a:gd name="T86" fmla="*/ 414 w 514"/>
                  <a:gd name="T87" fmla="*/ 282 h 556"/>
                  <a:gd name="T88" fmla="*/ 408 w 514"/>
                  <a:gd name="T89" fmla="*/ 334 h 556"/>
                  <a:gd name="T90" fmla="*/ 402 w 514"/>
                  <a:gd name="T91" fmla="*/ 386 h 556"/>
                  <a:gd name="T92" fmla="*/ 402 w 514"/>
                  <a:gd name="T93" fmla="*/ 430 h 556"/>
                  <a:gd name="T94" fmla="*/ 390 w 514"/>
                  <a:gd name="T95" fmla="*/ 468 h 556"/>
                  <a:gd name="T96" fmla="*/ 384 w 514"/>
                  <a:gd name="T97" fmla="*/ 512 h 556"/>
                  <a:gd name="T98" fmla="*/ 362 w 514"/>
                  <a:gd name="T99" fmla="*/ 548 h 556"/>
                  <a:gd name="T100" fmla="*/ 344 w 514"/>
                  <a:gd name="T101" fmla="*/ 542 h 556"/>
                  <a:gd name="T102" fmla="*/ 326 w 514"/>
                  <a:gd name="T103" fmla="*/ 518 h 5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4"/>
                  <a:gd name="T157" fmla="*/ 0 h 556"/>
                  <a:gd name="T158" fmla="*/ 514 w 514"/>
                  <a:gd name="T159" fmla="*/ 556 h 5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4" h="556">
                    <a:moveTo>
                      <a:pt x="326" y="518"/>
                    </a:moveTo>
                    <a:lnTo>
                      <a:pt x="320" y="504"/>
                    </a:lnTo>
                    <a:lnTo>
                      <a:pt x="308" y="490"/>
                    </a:lnTo>
                    <a:lnTo>
                      <a:pt x="308" y="474"/>
                    </a:lnTo>
                    <a:lnTo>
                      <a:pt x="314" y="460"/>
                    </a:lnTo>
                    <a:lnTo>
                      <a:pt x="326" y="460"/>
                    </a:lnTo>
                    <a:lnTo>
                      <a:pt x="338" y="444"/>
                    </a:lnTo>
                    <a:lnTo>
                      <a:pt x="350" y="430"/>
                    </a:lnTo>
                    <a:lnTo>
                      <a:pt x="344" y="416"/>
                    </a:lnTo>
                    <a:lnTo>
                      <a:pt x="332" y="408"/>
                    </a:lnTo>
                    <a:lnTo>
                      <a:pt x="314" y="416"/>
                    </a:lnTo>
                    <a:lnTo>
                      <a:pt x="308" y="400"/>
                    </a:lnTo>
                    <a:lnTo>
                      <a:pt x="292" y="408"/>
                    </a:lnTo>
                    <a:lnTo>
                      <a:pt x="280" y="400"/>
                    </a:lnTo>
                    <a:lnTo>
                      <a:pt x="262" y="392"/>
                    </a:lnTo>
                    <a:lnTo>
                      <a:pt x="256" y="378"/>
                    </a:lnTo>
                    <a:lnTo>
                      <a:pt x="238" y="372"/>
                    </a:lnTo>
                    <a:lnTo>
                      <a:pt x="228" y="362"/>
                    </a:lnTo>
                    <a:lnTo>
                      <a:pt x="216" y="362"/>
                    </a:lnTo>
                    <a:lnTo>
                      <a:pt x="198" y="348"/>
                    </a:lnTo>
                    <a:lnTo>
                      <a:pt x="186" y="334"/>
                    </a:lnTo>
                    <a:lnTo>
                      <a:pt x="176" y="334"/>
                    </a:lnTo>
                    <a:lnTo>
                      <a:pt x="164" y="340"/>
                    </a:lnTo>
                    <a:lnTo>
                      <a:pt x="152" y="340"/>
                    </a:lnTo>
                    <a:lnTo>
                      <a:pt x="128" y="334"/>
                    </a:lnTo>
                    <a:lnTo>
                      <a:pt x="128" y="318"/>
                    </a:lnTo>
                    <a:lnTo>
                      <a:pt x="116" y="310"/>
                    </a:lnTo>
                    <a:lnTo>
                      <a:pt x="98" y="310"/>
                    </a:lnTo>
                    <a:lnTo>
                      <a:pt x="86" y="318"/>
                    </a:lnTo>
                    <a:lnTo>
                      <a:pt x="76" y="326"/>
                    </a:lnTo>
                    <a:lnTo>
                      <a:pt x="62" y="340"/>
                    </a:lnTo>
                    <a:lnTo>
                      <a:pt x="52" y="348"/>
                    </a:lnTo>
                    <a:lnTo>
                      <a:pt x="34" y="362"/>
                    </a:lnTo>
                    <a:lnTo>
                      <a:pt x="28" y="362"/>
                    </a:lnTo>
                    <a:lnTo>
                      <a:pt x="18" y="372"/>
                    </a:lnTo>
                    <a:lnTo>
                      <a:pt x="12" y="356"/>
                    </a:lnTo>
                    <a:lnTo>
                      <a:pt x="12" y="348"/>
                    </a:lnTo>
                    <a:lnTo>
                      <a:pt x="22" y="340"/>
                    </a:lnTo>
                    <a:lnTo>
                      <a:pt x="30" y="326"/>
                    </a:lnTo>
                    <a:lnTo>
                      <a:pt x="30" y="310"/>
                    </a:lnTo>
                    <a:lnTo>
                      <a:pt x="18" y="304"/>
                    </a:lnTo>
                    <a:lnTo>
                      <a:pt x="6" y="296"/>
                    </a:lnTo>
                    <a:lnTo>
                      <a:pt x="6" y="280"/>
                    </a:lnTo>
                    <a:lnTo>
                      <a:pt x="6" y="266"/>
                    </a:lnTo>
                    <a:lnTo>
                      <a:pt x="18" y="260"/>
                    </a:lnTo>
                    <a:lnTo>
                      <a:pt x="18" y="244"/>
                    </a:lnTo>
                    <a:lnTo>
                      <a:pt x="18" y="228"/>
                    </a:lnTo>
                    <a:lnTo>
                      <a:pt x="12" y="214"/>
                    </a:lnTo>
                    <a:lnTo>
                      <a:pt x="0" y="208"/>
                    </a:lnTo>
                    <a:lnTo>
                      <a:pt x="12" y="192"/>
                    </a:lnTo>
                    <a:lnTo>
                      <a:pt x="6" y="176"/>
                    </a:lnTo>
                    <a:lnTo>
                      <a:pt x="18" y="170"/>
                    </a:lnTo>
                    <a:lnTo>
                      <a:pt x="22" y="154"/>
                    </a:lnTo>
                    <a:lnTo>
                      <a:pt x="12" y="154"/>
                    </a:lnTo>
                    <a:lnTo>
                      <a:pt x="0" y="154"/>
                    </a:lnTo>
                    <a:lnTo>
                      <a:pt x="0" y="140"/>
                    </a:lnTo>
                    <a:lnTo>
                      <a:pt x="6" y="126"/>
                    </a:lnTo>
                    <a:lnTo>
                      <a:pt x="12" y="110"/>
                    </a:lnTo>
                    <a:lnTo>
                      <a:pt x="22" y="104"/>
                    </a:lnTo>
                    <a:lnTo>
                      <a:pt x="30" y="88"/>
                    </a:lnTo>
                    <a:lnTo>
                      <a:pt x="34" y="88"/>
                    </a:lnTo>
                    <a:lnTo>
                      <a:pt x="46" y="96"/>
                    </a:lnTo>
                    <a:lnTo>
                      <a:pt x="58" y="104"/>
                    </a:lnTo>
                    <a:lnTo>
                      <a:pt x="70" y="110"/>
                    </a:lnTo>
                    <a:lnTo>
                      <a:pt x="82" y="118"/>
                    </a:lnTo>
                    <a:lnTo>
                      <a:pt x="92" y="118"/>
                    </a:lnTo>
                    <a:lnTo>
                      <a:pt x="104" y="110"/>
                    </a:lnTo>
                    <a:lnTo>
                      <a:pt x="116" y="96"/>
                    </a:lnTo>
                    <a:lnTo>
                      <a:pt x="128" y="96"/>
                    </a:lnTo>
                    <a:lnTo>
                      <a:pt x="146" y="96"/>
                    </a:lnTo>
                    <a:lnTo>
                      <a:pt x="152" y="80"/>
                    </a:lnTo>
                    <a:lnTo>
                      <a:pt x="152" y="66"/>
                    </a:lnTo>
                    <a:lnTo>
                      <a:pt x="146" y="50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76" y="36"/>
                    </a:lnTo>
                    <a:lnTo>
                      <a:pt x="186" y="36"/>
                    </a:lnTo>
                    <a:lnTo>
                      <a:pt x="198" y="36"/>
                    </a:lnTo>
                    <a:lnTo>
                      <a:pt x="210" y="44"/>
                    </a:lnTo>
                    <a:lnTo>
                      <a:pt x="222" y="44"/>
                    </a:lnTo>
                    <a:lnTo>
                      <a:pt x="234" y="36"/>
                    </a:lnTo>
                    <a:lnTo>
                      <a:pt x="244" y="22"/>
                    </a:lnTo>
                    <a:lnTo>
                      <a:pt x="262" y="22"/>
                    </a:lnTo>
                    <a:lnTo>
                      <a:pt x="274" y="14"/>
                    </a:lnTo>
                    <a:lnTo>
                      <a:pt x="282" y="6"/>
                    </a:lnTo>
                    <a:lnTo>
                      <a:pt x="294" y="0"/>
                    </a:lnTo>
                    <a:lnTo>
                      <a:pt x="292" y="0"/>
                    </a:lnTo>
                    <a:lnTo>
                      <a:pt x="304" y="0"/>
                    </a:lnTo>
                    <a:lnTo>
                      <a:pt x="308" y="14"/>
                    </a:lnTo>
                    <a:lnTo>
                      <a:pt x="320" y="22"/>
                    </a:lnTo>
                    <a:lnTo>
                      <a:pt x="320" y="36"/>
                    </a:lnTo>
                    <a:lnTo>
                      <a:pt x="328" y="50"/>
                    </a:lnTo>
                    <a:lnTo>
                      <a:pt x="344" y="50"/>
                    </a:lnTo>
                    <a:lnTo>
                      <a:pt x="356" y="36"/>
                    </a:lnTo>
                    <a:lnTo>
                      <a:pt x="368" y="28"/>
                    </a:lnTo>
                    <a:lnTo>
                      <a:pt x="380" y="14"/>
                    </a:lnTo>
                    <a:lnTo>
                      <a:pt x="392" y="6"/>
                    </a:lnTo>
                    <a:lnTo>
                      <a:pt x="408" y="0"/>
                    </a:lnTo>
                    <a:lnTo>
                      <a:pt x="420" y="6"/>
                    </a:lnTo>
                    <a:lnTo>
                      <a:pt x="432" y="14"/>
                    </a:lnTo>
                    <a:lnTo>
                      <a:pt x="444" y="14"/>
                    </a:lnTo>
                    <a:lnTo>
                      <a:pt x="456" y="22"/>
                    </a:lnTo>
                    <a:lnTo>
                      <a:pt x="462" y="36"/>
                    </a:lnTo>
                    <a:lnTo>
                      <a:pt x="468" y="44"/>
                    </a:lnTo>
                    <a:lnTo>
                      <a:pt x="466" y="44"/>
                    </a:lnTo>
                    <a:lnTo>
                      <a:pt x="480" y="72"/>
                    </a:lnTo>
                    <a:lnTo>
                      <a:pt x="490" y="80"/>
                    </a:lnTo>
                    <a:lnTo>
                      <a:pt x="490" y="96"/>
                    </a:lnTo>
                    <a:lnTo>
                      <a:pt x="484" y="110"/>
                    </a:lnTo>
                    <a:lnTo>
                      <a:pt x="480" y="126"/>
                    </a:lnTo>
                    <a:lnTo>
                      <a:pt x="466" y="126"/>
                    </a:lnTo>
                    <a:lnTo>
                      <a:pt x="466" y="140"/>
                    </a:lnTo>
                    <a:lnTo>
                      <a:pt x="472" y="154"/>
                    </a:lnTo>
                    <a:lnTo>
                      <a:pt x="484" y="162"/>
                    </a:lnTo>
                    <a:lnTo>
                      <a:pt x="496" y="170"/>
                    </a:lnTo>
                    <a:lnTo>
                      <a:pt x="508" y="170"/>
                    </a:lnTo>
                    <a:lnTo>
                      <a:pt x="512" y="170"/>
                    </a:lnTo>
                    <a:lnTo>
                      <a:pt x="514" y="170"/>
                    </a:lnTo>
                    <a:lnTo>
                      <a:pt x="508" y="186"/>
                    </a:lnTo>
                    <a:lnTo>
                      <a:pt x="496" y="192"/>
                    </a:lnTo>
                    <a:lnTo>
                      <a:pt x="484" y="200"/>
                    </a:lnTo>
                    <a:lnTo>
                      <a:pt x="480" y="214"/>
                    </a:lnTo>
                    <a:lnTo>
                      <a:pt x="472" y="228"/>
                    </a:lnTo>
                    <a:lnTo>
                      <a:pt x="466" y="244"/>
                    </a:lnTo>
                    <a:lnTo>
                      <a:pt x="456" y="244"/>
                    </a:lnTo>
                    <a:lnTo>
                      <a:pt x="450" y="228"/>
                    </a:lnTo>
                    <a:lnTo>
                      <a:pt x="436" y="228"/>
                    </a:lnTo>
                    <a:lnTo>
                      <a:pt x="432" y="244"/>
                    </a:lnTo>
                    <a:lnTo>
                      <a:pt x="432" y="250"/>
                    </a:lnTo>
                    <a:lnTo>
                      <a:pt x="426" y="266"/>
                    </a:lnTo>
                    <a:lnTo>
                      <a:pt x="414" y="282"/>
                    </a:lnTo>
                    <a:lnTo>
                      <a:pt x="414" y="296"/>
                    </a:lnTo>
                    <a:lnTo>
                      <a:pt x="414" y="310"/>
                    </a:lnTo>
                    <a:lnTo>
                      <a:pt x="408" y="334"/>
                    </a:lnTo>
                    <a:lnTo>
                      <a:pt x="408" y="348"/>
                    </a:lnTo>
                    <a:lnTo>
                      <a:pt x="402" y="372"/>
                    </a:lnTo>
                    <a:lnTo>
                      <a:pt x="402" y="386"/>
                    </a:lnTo>
                    <a:lnTo>
                      <a:pt x="408" y="400"/>
                    </a:lnTo>
                    <a:lnTo>
                      <a:pt x="408" y="416"/>
                    </a:lnTo>
                    <a:lnTo>
                      <a:pt x="402" y="430"/>
                    </a:lnTo>
                    <a:lnTo>
                      <a:pt x="402" y="444"/>
                    </a:lnTo>
                    <a:lnTo>
                      <a:pt x="396" y="452"/>
                    </a:lnTo>
                    <a:lnTo>
                      <a:pt x="390" y="468"/>
                    </a:lnTo>
                    <a:lnTo>
                      <a:pt x="390" y="482"/>
                    </a:lnTo>
                    <a:lnTo>
                      <a:pt x="390" y="498"/>
                    </a:lnTo>
                    <a:lnTo>
                      <a:pt x="384" y="512"/>
                    </a:lnTo>
                    <a:lnTo>
                      <a:pt x="380" y="526"/>
                    </a:lnTo>
                    <a:lnTo>
                      <a:pt x="374" y="542"/>
                    </a:lnTo>
                    <a:lnTo>
                      <a:pt x="362" y="548"/>
                    </a:lnTo>
                    <a:lnTo>
                      <a:pt x="362" y="556"/>
                    </a:lnTo>
                    <a:lnTo>
                      <a:pt x="356" y="556"/>
                    </a:lnTo>
                    <a:lnTo>
                      <a:pt x="344" y="542"/>
                    </a:lnTo>
                    <a:lnTo>
                      <a:pt x="336" y="528"/>
                    </a:lnTo>
                    <a:lnTo>
                      <a:pt x="332" y="526"/>
                    </a:lnTo>
                    <a:lnTo>
                      <a:pt x="326" y="51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24" name="Freeform 84"/>
              <p:cNvSpPr>
                <a:spLocks noChangeAspect="1"/>
              </p:cNvSpPr>
              <p:nvPr/>
            </p:nvSpPr>
            <p:spPr bwMode="auto">
              <a:xfrm>
                <a:off x="3166" y="2312"/>
                <a:ext cx="514" cy="554"/>
              </a:xfrm>
              <a:custGeom>
                <a:avLst/>
                <a:gdLst>
                  <a:gd name="T0" fmla="*/ 308 w 514"/>
                  <a:gd name="T1" fmla="*/ 488 h 554"/>
                  <a:gd name="T2" fmla="*/ 326 w 514"/>
                  <a:gd name="T3" fmla="*/ 458 h 554"/>
                  <a:gd name="T4" fmla="*/ 344 w 514"/>
                  <a:gd name="T5" fmla="*/ 414 h 554"/>
                  <a:gd name="T6" fmla="*/ 308 w 514"/>
                  <a:gd name="T7" fmla="*/ 400 h 554"/>
                  <a:gd name="T8" fmla="*/ 262 w 514"/>
                  <a:gd name="T9" fmla="*/ 392 h 554"/>
                  <a:gd name="T10" fmla="*/ 228 w 514"/>
                  <a:gd name="T11" fmla="*/ 362 h 554"/>
                  <a:gd name="T12" fmla="*/ 186 w 514"/>
                  <a:gd name="T13" fmla="*/ 332 h 554"/>
                  <a:gd name="T14" fmla="*/ 150 w 514"/>
                  <a:gd name="T15" fmla="*/ 340 h 554"/>
                  <a:gd name="T16" fmla="*/ 116 w 514"/>
                  <a:gd name="T17" fmla="*/ 310 h 554"/>
                  <a:gd name="T18" fmla="*/ 74 w 514"/>
                  <a:gd name="T19" fmla="*/ 326 h 554"/>
                  <a:gd name="T20" fmla="*/ 34 w 514"/>
                  <a:gd name="T21" fmla="*/ 362 h 554"/>
                  <a:gd name="T22" fmla="*/ 10 w 514"/>
                  <a:gd name="T23" fmla="*/ 354 h 554"/>
                  <a:gd name="T24" fmla="*/ 22 w 514"/>
                  <a:gd name="T25" fmla="*/ 340 h 554"/>
                  <a:gd name="T26" fmla="*/ 18 w 514"/>
                  <a:gd name="T27" fmla="*/ 302 h 554"/>
                  <a:gd name="T28" fmla="*/ 4 w 514"/>
                  <a:gd name="T29" fmla="*/ 266 h 554"/>
                  <a:gd name="T30" fmla="*/ 18 w 514"/>
                  <a:gd name="T31" fmla="*/ 228 h 554"/>
                  <a:gd name="T32" fmla="*/ 10 w 514"/>
                  <a:gd name="T33" fmla="*/ 192 h 554"/>
                  <a:gd name="T34" fmla="*/ 22 w 514"/>
                  <a:gd name="T35" fmla="*/ 154 h 554"/>
                  <a:gd name="T36" fmla="*/ 0 w 514"/>
                  <a:gd name="T37" fmla="*/ 140 h 554"/>
                  <a:gd name="T38" fmla="*/ 22 w 514"/>
                  <a:gd name="T39" fmla="*/ 102 h 554"/>
                  <a:gd name="T40" fmla="*/ 46 w 514"/>
                  <a:gd name="T41" fmla="*/ 96 h 554"/>
                  <a:gd name="T42" fmla="*/ 82 w 514"/>
                  <a:gd name="T43" fmla="*/ 118 h 554"/>
                  <a:gd name="T44" fmla="*/ 116 w 514"/>
                  <a:gd name="T45" fmla="*/ 96 h 554"/>
                  <a:gd name="T46" fmla="*/ 150 w 514"/>
                  <a:gd name="T47" fmla="*/ 80 h 554"/>
                  <a:gd name="T48" fmla="*/ 150 w 514"/>
                  <a:gd name="T49" fmla="*/ 36 h 554"/>
                  <a:gd name="T50" fmla="*/ 186 w 514"/>
                  <a:gd name="T51" fmla="*/ 36 h 554"/>
                  <a:gd name="T52" fmla="*/ 220 w 514"/>
                  <a:gd name="T53" fmla="*/ 44 h 554"/>
                  <a:gd name="T54" fmla="*/ 262 w 514"/>
                  <a:gd name="T55" fmla="*/ 22 h 554"/>
                  <a:gd name="T56" fmla="*/ 292 w 514"/>
                  <a:gd name="T57" fmla="*/ 0 h 554"/>
                  <a:gd name="T58" fmla="*/ 308 w 514"/>
                  <a:gd name="T59" fmla="*/ 14 h 554"/>
                  <a:gd name="T60" fmla="*/ 328 w 514"/>
                  <a:gd name="T61" fmla="*/ 52 h 554"/>
                  <a:gd name="T62" fmla="*/ 368 w 514"/>
                  <a:gd name="T63" fmla="*/ 28 h 554"/>
                  <a:gd name="T64" fmla="*/ 408 w 514"/>
                  <a:gd name="T65" fmla="*/ 0 h 554"/>
                  <a:gd name="T66" fmla="*/ 444 w 514"/>
                  <a:gd name="T67" fmla="*/ 14 h 554"/>
                  <a:gd name="T68" fmla="*/ 468 w 514"/>
                  <a:gd name="T69" fmla="*/ 44 h 554"/>
                  <a:gd name="T70" fmla="*/ 490 w 514"/>
                  <a:gd name="T71" fmla="*/ 80 h 554"/>
                  <a:gd name="T72" fmla="*/ 478 w 514"/>
                  <a:gd name="T73" fmla="*/ 124 h 554"/>
                  <a:gd name="T74" fmla="*/ 472 w 514"/>
                  <a:gd name="T75" fmla="*/ 154 h 554"/>
                  <a:gd name="T76" fmla="*/ 508 w 514"/>
                  <a:gd name="T77" fmla="*/ 170 h 554"/>
                  <a:gd name="T78" fmla="*/ 508 w 514"/>
                  <a:gd name="T79" fmla="*/ 186 h 554"/>
                  <a:gd name="T80" fmla="*/ 478 w 514"/>
                  <a:gd name="T81" fmla="*/ 214 h 554"/>
                  <a:gd name="T82" fmla="*/ 456 w 514"/>
                  <a:gd name="T83" fmla="*/ 244 h 554"/>
                  <a:gd name="T84" fmla="*/ 432 w 514"/>
                  <a:gd name="T85" fmla="*/ 244 h 554"/>
                  <a:gd name="T86" fmla="*/ 414 w 514"/>
                  <a:gd name="T87" fmla="*/ 282 h 554"/>
                  <a:gd name="T88" fmla="*/ 408 w 514"/>
                  <a:gd name="T89" fmla="*/ 332 h 554"/>
                  <a:gd name="T90" fmla="*/ 402 w 514"/>
                  <a:gd name="T91" fmla="*/ 384 h 554"/>
                  <a:gd name="T92" fmla="*/ 402 w 514"/>
                  <a:gd name="T93" fmla="*/ 430 h 554"/>
                  <a:gd name="T94" fmla="*/ 390 w 514"/>
                  <a:gd name="T95" fmla="*/ 466 h 554"/>
                  <a:gd name="T96" fmla="*/ 384 w 514"/>
                  <a:gd name="T97" fmla="*/ 512 h 554"/>
                  <a:gd name="T98" fmla="*/ 362 w 514"/>
                  <a:gd name="T99" fmla="*/ 548 h 554"/>
                  <a:gd name="T100" fmla="*/ 344 w 514"/>
                  <a:gd name="T101" fmla="*/ 540 h 554"/>
                  <a:gd name="T102" fmla="*/ 326 w 514"/>
                  <a:gd name="T103" fmla="*/ 518 h 55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4"/>
                  <a:gd name="T157" fmla="*/ 0 h 554"/>
                  <a:gd name="T158" fmla="*/ 514 w 514"/>
                  <a:gd name="T159" fmla="*/ 554 h 55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4" h="554">
                    <a:moveTo>
                      <a:pt x="326" y="518"/>
                    </a:moveTo>
                    <a:lnTo>
                      <a:pt x="320" y="504"/>
                    </a:lnTo>
                    <a:lnTo>
                      <a:pt x="308" y="488"/>
                    </a:lnTo>
                    <a:lnTo>
                      <a:pt x="308" y="474"/>
                    </a:lnTo>
                    <a:lnTo>
                      <a:pt x="314" y="458"/>
                    </a:lnTo>
                    <a:lnTo>
                      <a:pt x="326" y="458"/>
                    </a:lnTo>
                    <a:lnTo>
                      <a:pt x="338" y="444"/>
                    </a:lnTo>
                    <a:lnTo>
                      <a:pt x="350" y="430"/>
                    </a:lnTo>
                    <a:lnTo>
                      <a:pt x="344" y="414"/>
                    </a:lnTo>
                    <a:lnTo>
                      <a:pt x="332" y="406"/>
                    </a:lnTo>
                    <a:lnTo>
                      <a:pt x="314" y="414"/>
                    </a:lnTo>
                    <a:lnTo>
                      <a:pt x="308" y="400"/>
                    </a:lnTo>
                    <a:lnTo>
                      <a:pt x="290" y="406"/>
                    </a:lnTo>
                    <a:lnTo>
                      <a:pt x="280" y="400"/>
                    </a:lnTo>
                    <a:lnTo>
                      <a:pt x="262" y="392"/>
                    </a:lnTo>
                    <a:lnTo>
                      <a:pt x="256" y="376"/>
                    </a:lnTo>
                    <a:lnTo>
                      <a:pt x="238" y="370"/>
                    </a:lnTo>
                    <a:lnTo>
                      <a:pt x="228" y="362"/>
                    </a:lnTo>
                    <a:lnTo>
                      <a:pt x="216" y="362"/>
                    </a:lnTo>
                    <a:lnTo>
                      <a:pt x="196" y="346"/>
                    </a:lnTo>
                    <a:lnTo>
                      <a:pt x="186" y="332"/>
                    </a:lnTo>
                    <a:lnTo>
                      <a:pt x="174" y="332"/>
                    </a:lnTo>
                    <a:lnTo>
                      <a:pt x="162" y="340"/>
                    </a:lnTo>
                    <a:lnTo>
                      <a:pt x="150" y="340"/>
                    </a:lnTo>
                    <a:lnTo>
                      <a:pt x="128" y="332"/>
                    </a:lnTo>
                    <a:lnTo>
                      <a:pt x="128" y="318"/>
                    </a:lnTo>
                    <a:lnTo>
                      <a:pt x="116" y="310"/>
                    </a:lnTo>
                    <a:lnTo>
                      <a:pt x="98" y="310"/>
                    </a:lnTo>
                    <a:lnTo>
                      <a:pt x="86" y="318"/>
                    </a:lnTo>
                    <a:lnTo>
                      <a:pt x="74" y="326"/>
                    </a:lnTo>
                    <a:lnTo>
                      <a:pt x="62" y="340"/>
                    </a:lnTo>
                    <a:lnTo>
                      <a:pt x="50" y="346"/>
                    </a:lnTo>
                    <a:lnTo>
                      <a:pt x="34" y="362"/>
                    </a:lnTo>
                    <a:lnTo>
                      <a:pt x="28" y="362"/>
                    </a:lnTo>
                    <a:lnTo>
                      <a:pt x="16" y="370"/>
                    </a:lnTo>
                    <a:lnTo>
                      <a:pt x="10" y="354"/>
                    </a:lnTo>
                    <a:lnTo>
                      <a:pt x="10" y="346"/>
                    </a:lnTo>
                    <a:lnTo>
                      <a:pt x="22" y="340"/>
                    </a:lnTo>
                    <a:lnTo>
                      <a:pt x="28" y="326"/>
                    </a:lnTo>
                    <a:lnTo>
                      <a:pt x="28" y="310"/>
                    </a:lnTo>
                    <a:lnTo>
                      <a:pt x="18" y="302"/>
                    </a:lnTo>
                    <a:lnTo>
                      <a:pt x="4" y="296"/>
                    </a:lnTo>
                    <a:lnTo>
                      <a:pt x="4" y="280"/>
                    </a:lnTo>
                    <a:lnTo>
                      <a:pt x="4" y="266"/>
                    </a:lnTo>
                    <a:lnTo>
                      <a:pt x="18" y="258"/>
                    </a:lnTo>
                    <a:lnTo>
                      <a:pt x="18" y="244"/>
                    </a:lnTo>
                    <a:lnTo>
                      <a:pt x="18" y="228"/>
                    </a:lnTo>
                    <a:lnTo>
                      <a:pt x="10" y="214"/>
                    </a:lnTo>
                    <a:lnTo>
                      <a:pt x="0" y="206"/>
                    </a:lnTo>
                    <a:lnTo>
                      <a:pt x="10" y="192"/>
                    </a:lnTo>
                    <a:lnTo>
                      <a:pt x="4" y="176"/>
                    </a:lnTo>
                    <a:lnTo>
                      <a:pt x="18" y="170"/>
                    </a:lnTo>
                    <a:lnTo>
                      <a:pt x="22" y="154"/>
                    </a:lnTo>
                    <a:lnTo>
                      <a:pt x="10" y="154"/>
                    </a:lnTo>
                    <a:lnTo>
                      <a:pt x="0" y="154"/>
                    </a:lnTo>
                    <a:lnTo>
                      <a:pt x="0" y="140"/>
                    </a:lnTo>
                    <a:lnTo>
                      <a:pt x="4" y="124"/>
                    </a:lnTo>
                    <a:lnTo>
                      <a:pt x="10" y="110"/>
                    </a:lnTo>
                    <a:lnTo>
                      <a:pt x="22" y="102"/>
                    </a:lnTo>
                    <a:lnTo>
                      <a:pt x="28" y="88"/>
                    </a:lnTo>
                    <a:lnTo>
                      <a:pt x="34" y="88"/>
                    </a:lnTo>
                    <a:lnTo>
                      <a:pt x="46" y="96"/>
                    </a:lnTo>
                    <a:lnTo>
                      <a:pt x="56" y="102"/>
                    </a:lnTo>
                    <a:lnTo>
                      <a:pt x="68" y="110"/>
                    </a:lnTo>
                    <a:lnTo>
                      <a:pt x="82" y="118"/>
                    </a:lnTo>
                    <a:lnTo>
                      <a:pt x="92" y="118"/>
                    </a:lnTo>
                    <a:lnTo>
                      <a:pt x="104" y="110"/>
                    </a:lnTo>
                    <a:lnTo>
                      <a:pt x="116" y="96"/>
                    </a:lnTo>
                    <a:lnTo>
                      <a:pt x="128" y="96"/>
                    </a:lnTo>
                    <a:lnTo>
                      <a:pt x="146" y="96"/>
                    </a:lnTo>
                    <a:lnTo>
                      <a:pt x="150" y="80"/>
                    </a:lnTo>
                    <a:lnTo>
                      <a:pt x="150" y="66"/>
                    </a:lnTo>
                    <a:lnTo>
                      <a:pt x="146" y="52"/>
                    </a:lnTo>
                    <a:lnTo>
                      <a:pt x="150" y="36"/>
                    </a:lnTo>
                    <a:lnTo>
                      <a:pt x="162" y="36"/>
                    </a:lnTo>
                    <a:lnTo>
                      <a:pt x="174" y="36"/>
                    </a:lnTo>
                    <a:lnTo>
                      <a:pt x="186" y="36"/>
                    </a:lnTo>
                    <a:lnTo>
                      <a:pt x="196" y="36"/>
                    </a:lnTo>
                    <a:lnTo>
                      <a:pt x="210" y="44"/>
                    </a:lnTo>
                    <a:lnTo>
                      <a:pt x="220" y="44"/>
                    </a:lnTo>
                    <a:lnTo>
                      <a:pt x="232" y="36"/>
                    </a:lnTo>
                    <a:lnTo>
                      <a:pt x="244" y="22"/>
                    </a:lnTo>
                    <a:lnTo>
                      <a:pt x="262" y="22"/>
                    </a:lnTo>
                    <a:lnTo>
                      <a:pt x="274" y="14"/>
                    </a:lnTo>
                    <a:lnTo>
                      <a:pt x="282" y="8"/>
                    </a:lnTo>
                    <a:lnTo>
                      <a:pt x="292" y="0"/>
                    </a:lnTo>
                    <a:lnTo>
                      <a:pt x="304" y="0"/>
                    </a:lnTo>
                    <a:lnTo>
                      <a:pt x="308" y="14"/>
                    </a:lnTo>
                    <a:lnTo>
                      <a:pt x="320" y="22"/>
                    </a:lnTo>
                    <a:lnTo>
                      <a:pt x="320" y="36"/>
                    </a:lnTo>
                    <a:lnTo>
                      <a:pt x="328" y="52"/>
                    </a:lnTo>
                    <a:lnTo>
                      <a:pt x="344" y="52"/>
                    </a:lnTo>
                    <a:lnTo>
                      <a:pt x="356" y="36"/>
                    </a:lnTo>
                    <a:lnTo>
                      <a:pt x="368" y="28"/>
                    </a:lnTo>
                    <a:lnTo>
                      <a:pt x="380" y="14"/>
                    </a:lnTo>
                    <a:lnTo>
                      <a:pt x="392" y="8"/>
                    </a:lnTo>
                    <a:lnTo>
                      <a:pt x="408" y="0"/>
                    </a:lnTo>
                    <a:lnTo>
                      <a:pt x="420" y="8"/>
                    </a:lnTo>
                    <a:lnTo>
                      <a:pt x="432" y="14"/>
                    </a:lnTo>
                    <a:lnTo>
                      <a:pt x="444" y="14"/>
                    </a:lnTo>
                    <a:lnTo>
                      <a:pt x="456" y="22"/>
                    </a:lnTo>
                    <a:lnTo>
                      <a:pt x="462" y="36"/>
                    </a:lnTo>
                    <a:lnTo>
                      <a:pt x="468" y="44"/>
                    </a:lnTo>
                    <a:lnTo>
                      <a:pt x="466" y="44"/>
                    </a:lnTo>
                    <a:lnTo>
                      <a:pt x="478" y="74"/>
                    </a:lnTo>
                    <a:lnTo>
                      <a:pt x="490" y="80"/>
                    </a:lnTo>
                    <a:lnTo>
                      <a:pt x="490" y="96"/>
                    </a:lnTo>
                    <a:lnTo>
                      <a:pt x="484" y="110"/>
                    </a:lnTo>
                    <a:lnTo>
                      <a:pt x="478" y="124"/>
                    </a:lnTo>
                    <a:lnTo>
                      <a:pt x="466" y="124"/>
                    </a:lnTo>
                    <a:lnTo>
                      <a:pt x="466" y="140"/>
                    </a:lnTo>
                    <a:lnTo>
                      <a:pt x="472" y="154"/>
                    </a:lnTo>
                    <a:lnTo>
                      <a:pt x="484" y="162"/>
                    </a:lnTo>
                    <a:lnTo>
                      <a:pt x="496" y="170"/>
                    </a:lnTo>
                    <a:lnTo>
                      <a:pt x="508" y="170"/>
                    </a:lnTo>
                    <a:lnTo>
                      <a:pt x="512" y="170"/>
                    </a:lnTo>
                    <a:lnTo>
                      <a:pt x="514" y="170"/>
                    </a:lnTo>
                    <a:lnTo>
                      <a:pt x="508" y="186"/>
                    </a:lnTo>
                    <a:lnTo>
                      <a:pt x="496" y="192"/>
                    </a:lnTo>
                    <a:lnTo>
                      <a:pt x="484" y="200"/>
                    </a:lnTo>
                    <a:lnTo>
                      <a:pt x="478" y="214"/>
                    </a:lnTo>
                    <a:lnTo>
                      <a:pt x="472" y="228"/>
                    </a:lnTo>
                    <a:lnTo>
                      <a:pt x="466" y="244"/>
                    </a:lnTo>
                    <a:lnTo>
                      <a:pt x="456" y="244"/>
                    </a:lnTo>
                    <a:lnTo>
                      <a:pt x="450" y="228"/>
                    </a:lnTo>
                    <a:lnTo>
                      <a:pt x="436" y="228"/>
                    </a:lnTo>
                    <a:lnTo>
                      <a:pt x="432" y="244"/>
                    </a:lnTo>
                    <a:lnTo>
                      <a:pt x="432" y="250"/>
                    </a:lnTo>
                    <a:lnTo>
                      <a:pt x="426" y="266"/>
                    </a:lnTo>
                    <a:lnTo>
                      <a:pt x="414" y="282"/>
                    </a:lnTo>
                    <a:lnTo>
                      <a:pt x="414" y="296"/>
                    </a:lnTo>
                    <a:lnTo>
                      <a:pt x="414" y="310"/>
                    </a:lnTo>
                    <a:lnTo>
                      <a:pt x="408" y="332"/>
                    </a:lnTo>
                    <a:lnTo>
                      <a:pt x="408" y="346"/>
                    </a:lnTo>
                    <a:lnTo>
                      <a:pt x="402" y="370"/>
                    </a:lnTo>
                    <a:lnTo>
                      <a:pt x="402" y="384"/>
                    </a:lnTo>
                    <a:lnTo>
                      <a:pt x="408" y="400"/>
                    </a:lnTo>
                    <a:lnTo>
                      <a:pt x="408" y="414"/>
                    </a:lnTo>
                    <a:lnTo>
                      <a:pt x="402" y="430"/>
                    </a:lnTo>
                    <a:lnTo>
                      <a:pt x="402" y="444"/>
                    </a:lnTo>
                    <a:lnTo>
                      <a:pt x="396" y="452"/>
                    </a:lnTo>
                    <a:lnTo>
                      <a:pt x="390" y="466"/>
                    </a:lnTo>
                    <a:lnTo>
                      <a:pt x="390" y="480"/>
                    </a:lnTo>
                    <a:lnTo>
                      <a:pt x="390" y="496"/>
                    </a:lnTo>
                    <a:lnTo>
                      <a:pt x="384" y="512"/>
                    </a:lnTo>
                    <a:lnTo>
                      <a:pt x="380" y="526"/>
                    </a:lnTo>
                    <a:lnTo>
                      <a:pt x="372" y="540"/>
                    </a:lnTo>
                    <a:lnTo>
                      <a:pt x="362" y="548"/>
                    </a:lnTo>
                    <a:lnTo>
                      <a:pt x="362" y="554"/>
                    </a:lnTo>
                    <a:lnTo>
                      <a:pt x="356" y="554"/>
                    </a:lnTo>
                    <a:lnTo>
                      <a:pt x="344" y="540"/>
                    </a:lnTo>
                    <a:lnTo>
                      <a:pt x="336" y="528"/>
                    </a:lnTo>
                    <a:lnTo>
                      <a:pt x="332" y="526"/>
                    </a:lnTo>
                    <a:lnTo>
                      <a:pt x="326" y="51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25" name="Freeform 85"/>
              <p:cNvSpPr>
                <a:spLocks noChangeAspect="1"/>
              </p:cNvSpPr>
              <p:nvPr/>
            </p:nvSpPr>
            <p:spPr bwMode="auto">
              <a:xfrm>
                <a:off x="3160" y="2306"/>
                <a:ext cx="514" cy="556"/>
              </a:xfrm>
              <a:custGeom>
                <a:avLst/>
                <a:gdLst>
                  <a:gd name="T0" fmla="*/ 310 w 514"/>
                  <a:gd name="T1" fmla="*/ 490 h 556"/>
                  <a:gd name="T2" fmla="*/ 326 w 514"/>
                  <a:gd name="T3" fmla="*/ 460 h 556"/>
                  <a:gd name="T4" fmla="*/ 344 w 514"/>
                  <a:gd name="T5" fmla="*/ 416 h 556"/>
                  <a:gd name="T6" fmla="*/ 310 w 514"/>
                  <a:gd name="T7" fmla="*/ 402 h 556"/>
                  <a:gd name="T8" fmla="*/ 262 w 514"/>
                  <a:gd name="T9" fmla="*/ 394 h 556"/>
                  <a:gd name="T10" fmla="*/ 228 w 514"/>
                  <a:gd name="T11" fmla="*/ 364 h 556"/>
                  <a:gd name="T12" fmla="*/ 186 w 514"/>
                  <a:gd name="T13" fmla="*/ 334 h 556"/>
                  <a:gd name="T14" fmla="*/ 152 w 514"/>
                  <a:gd name="T15" fmla="*/ 342 h 556"/>
                  <a:gd name="T16" fmla="*/ 118 w 514"/>
                  <a:gd name="T17" fmla="*/ 310 h 556"/>
                  <a:gd name="T18" fmla="*/ 76 w 514"/>
                  <a:gd name="T19" fmla="*/ 328 h 556"/>
                  <a:gd name="T20" fmla="*/ 34 w 514"/>
                  <a:gd name="T21" fmla="*/ 364 h 556"/>
                  <a:gd name="T22" fmla="*/ 10 w 514"/>
                  <a:gd name="T23" fmla="*/ 356 h 556"/>
                  <a:gd name="T24" fmla="*/ 22 w 514"/>
                  <a:gd name="T25" fmla="*/ 342 h 556"/>
                  <a:gd name="T26" fmla="*/ 18 w 514"/>
                  <a:gd name="T27" fmla="*/ 304 h 556"/>
                  <a:gd name="T28" fmla="*/ 4 w 514"/>
                  <a:gd name="T29" fmla="*/ 268 h 556"/>
                  <a:gd name="T30" fmla="*/ 18 w 514"/>
                  <a:gd name="T31" fmla="*/ 230 h 556"/>
                  <a:gd name="T32" fmla="*/ 12 w 514"/>
                  <a:gd name="T33" fmla="*/ 192 h 556"/>
                  <a:gd name="T34" fmla="*/ 22 w 514"/>
                  <a:gd name="T35" fmla="*/ 156 h 556"/>
                  <a:gd name="T36" fmla="*/ 0 w 514"/>
                  <a:gd name="T37" fmla="*/ 140 h 556"/>
                  <a:gd name="T38" fmla="*/ 22 w 514"/>
                  <a:gd name="T39" fmla="*/ 104 h 556"/>
                  <a:gd name="T40" fmla="*/ 46 w 514"/>
                  <a:gd name="T41" fmla="*/ 96 h 556"/>
                  <a:gd name="T42" fmla="*/ 82 w 514"/>
                  <a:gd name="T43" fmla="*/ 118 h 556"/>
                  <a:gd name="T44" fmla="*/ 118 w 514"/>
                  <a:gd name="T45" fmla="*/ 96 h 556"/>
                  <a:gd name="T46" fmla="*/ 152 w 514"/>
                  <a:gd name="T47" fmla="*/ 82 h 556"/>
                  <a:gd name="T48" fmla="*/ 152 w 514"/>
                  <a:gd name="T49" fmla="*/ 38 h 556"/>
                  <a:gd name="T50" fmla="*/ 186 w 514"/>
                  <a:gd name="T51" fmla="*/ 38 h 556"/>
                  <a:gd name="T52" fmla="*/ 222 w 514"/>
                  <a:gd name="T53" fmla="*/ 46 h 556"/>
                  <a:gd name="T54" fmla="*/ 262 w 514"/>
                  <a:gd name="T55" fmla="*/ 22 h 556"/>
                  <a:gd name="T56" fmla="*/ 294 w 514"/>
                  <a:gd name="T57" fmla="*/ 0 h 556"/>
                  <a:gd name="T58" fmla="*/ 310 w 514"/>
                  <a:gd name="T59" fmla="*/ 14 h 556"/>
                  <a:gd name="T60" fmla="*/ 328 w 514"/>
                  <a:gd name="T61" fmla="*/ 52 h 556"/>
                  <a:gd name="T62" fmla="*/ 368 w 514"/>
                  <a:gd name="T63" fmla="*/ 30 h 556"/>
                  <a:gd name="T64" fmla="*/ 410 w 514"/>
                  <a:gd name="T65" fmla="*/ 0 h 556"/>
                  <a:gd name="T66" fmla="*/ 444 w 514"/>
                  <a:gd name="T67" fmla="*/ 14 h 556"/>
                  <a:gd name="T68" fmla="*/ 468 w 514"/>
                  <a:gd name="T69" fmla="*/ 46 h 556"/>
                  <a:gd name="T70" fmla="*/ 492 w 514"/>
                  <a:gd name="T71" fmla="*/ 82 h 556"/>
                  <a:gd name="T72" fmla="*/ 480 w 514"/>
                  <a:gd name="T73" fmla="*/ 126 h 556"/>
                  <a:gd name="T74" fmla="*/ 474 w 514"/>
                  <a:gd name="T75" fmla="*/ 156 h 556"/>
                  <a:gd name="T76" fmla="*/ 508 w 514"/>
                  <a:gd name="T77" fmla="*/ 170 h 556"/>
                  <a:gd name="T78" fmla="*/ 508 w 514"/>
                  <a:gd name="T79" fmla="*/ 186 h 556"/>
                  <a:gd name="T80" fmla="*/ 480 w 514"/>
                  <a:gd name="T81" fmla="*/ 214 h 556"/>
                  <a:gd name="T82" fmla="*/ 456 w 514"/>
                  <a:gd name="T83" fmla="*/ 246 h 556"/>
                  <a:gd name="T84" fmla="*/ 432 w 514"/>
                  <a:gd name="T85" fmla="*/ 246 h 556"/>
                  <a:gd name="T86" fmla="*/ 416 w 514"/>
                  <a:gd name="T87" fmla="*/ 282 h 556"/>
                  <a:gd name="T88" fmla="*/ 410 w 514"/>
                  <a:gd name="T89" fmla="*/ 334 h 556"/>
                  <a:gd name="T90" fmla="*/ 404 w 514"/>
                  <a:gd name="T91" fmla="*/ 386 h 556"/>
                  <a:gd name="T92" fmla="*/ 404 w 514"/>
                  <a:gd name="T93" fmla="*/ 430 h 556"/>
                  <a:gd name="T94" fmla="*/ 392 w 514"/>
                  <a:gd name="T95" fmla="*/ 468 h 556"/>
                  <a:gd name="T96" fmla="*/ 386 w 514"/>
                  <a:gd name="T97" fmla="*/ 514 h 556"/>
                  <a:gd name="T98" fmla="*/ 362 w 514"/>
                  <a:gd name="T99" fmla="*/ 550 h 556"/>
                  <a:gd name="T100" fmla="*/ 344 w 514"/>
                  <a:gd name="T101" fmla="*/ 542 h 556"/>
                  <a:gd name="T102" fmla="*/ 326 w 514"/>
                  <a:gd name="T103" fmla="*/ 520 h 5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4"/>
                  <a:gd name="T157" fmla="*/ 0 h 556"/>
                  <a:gd name="T158" fmla="*/ 514 w 514"/>
                  <a:gd name="T159" fmla="*/ 556 h 5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4" h="556">
                    <a:moveTo>
                      <a:pt x="326" y="520"/>
                    </a:moveTo>
                    <a:lnTo>
                      <a:pt x="322" y="506"/>
                    </a:lnTo>
                    <a:lnTo>
                      <a:pt x="310" y="490"/>
                    </a:lnTo>
                    <a:lnTo>
                      <a:pt x="310" y="476"/>
                    </a:lnTo>
                    <a:lnTo>
                      <a:pt x="316" y="460"/>
                    </a:lnTo>
                    <a:lnTo>
                      <a:pt x="326" y="460"/>
                    </a:lnTo>
                    <a:lnTo>
                      <a:pt x="340" y="446"/>
                    </a:lnTo>
                    <a:lnTo>
                      <a:pt x="350" y="430"/>
                    </a:lnTo>
                    <a:lnTo>
                      <a:pt x="344" y="416"/>
                    </a:lnTo>
                    <a:lnTo>
                      <a:pt x="334" y="408"/>
                    </a:lnTo>
                    <a:lnTo>
                      <a:pt x="316" y="416"/>
                    </a:lnTo>
                    <a:lnTo>
                      <a:pt x="310" y="402"/>
                    </a:lnTo>
                    <a:lnTo>
                      <a:pt x="292" y="408"/>
                    </a:lnTo>
                    <a:lnTo>
                      <a:pt x="280" y="402"/>
                    </a:lnTo>
                    <a:lnTo>
                      <a:pt x="262" y="394"/>
                    </a:lnTo>
                    <a:lnTo>
                      <a:pt x="258" y="378"/>
                    </a:lnTo>
                    <a:lnTo>
                      <a:pt x="240" y="372"/>
                    </a:lnTo>
                    <a:lnTo>
                      <a:pt x="228" y="364"/>
                    </a:lnTo>
                    <a:lnTo>
                      <a:pt x="216" y="364"/>
                    </a:lnTo>
                    <a:lnTo>
                      <a:pt x="198" y="348"/>
                    </a:lnTo>
                    <a:lnTo>
                      <a:pt x="186" y="334"/>
                    </a:lnTo>
                    <a:lnTo>
                      <a:pt x="176" y="334"/>
                    </a:lnTo>
                    <a:lnTo>
                      <a:pt x="164" y="342"/>
                    </a:lnTo>
                    <a:lnTo>
                      <a:pt x="152" y="342"/>
                    </a:lnTo>
                    <a:lnTo>
                      <a:pt x="128" y="334"/>
                    </a:lnTo>
                    <a:lnTo>
                      <a:pt x="128" y="320"/>
                    </a:lnTo>
                    <a:lnTo>
                      <a:pt x="118" y="310"/>
                    </a:lnTo>
                    <a:lnTo>
                      <a:pt x="98" y="310"/>
                    </a:lnTo>
                    <a:lnTo>
                      <a:pt x="86" y="320"/>
                    </a:lnTo>
                    <a:lnTo>
                      <a:pt x="76" y="328"/>
                    </a:lnTo>
                    <a:lnTo>
                      <a:pt x="62" y="342"/>
                    </a:lnTo>
                    <a:lnTo>
                      <a:pt x="52" y="348"/>
                    </a:lnTo>
                    <a:lnTo>
                      <a:pt x="34" y="364"/>
                    </a:lnTo>
                    <a:lnTo>
                      <a:pt x="28" y="364"/>
                    </a:lnTo>
                    <a:lnTo>
                      <a:pt x="18" y="372"/>
                    </a:lnTo>
                    <a:lnTo>
                      <a:pt x="10" y="356"/>
                    </a:lnTo>
                    <a:lnTo>
                      <a:pt x="10" y="348"/>
                    </a:lnTo>
                    <a:lnTo>
                      <a:pt x="12" y="348"/>
                    </a:lnTo>
                    <a:lnTo>
                      <a:pt x="22" y="342"/>
                    </a:lnTo>
                    <a:lnTo>
                      <a:pt x="28" y="328"/>
                    </a:lnTo>
                    <a:lnTo>
                      <a:pt x="28" y="310"/>
                    </a:lnTo>
                    <a:lnTo>
                      <a:pt x="18" y="304"/>
                    </a:lnTo>
                    <a:lnTo>
                      <a:pt x="4" y="296"/>
                    </a:lnTo>
                    <a:lnTo>
                      <a:pt x="4" y="282"/>
                    </a:lnTo>
                    <a:lnTo>
                      <a:pt x="4" y="268"/>
                    </a:lnTo>
                    <a:lnTo>
                      <a:pt x="18" y="260"/>
                    </a:lnTo>
                    <a:lnTo>
                      <a:pt x="18" y="246"/>
                    </a:lnTo>
                    <a:lnTo>
                      <a:pt x="18" y="230"/>
                    </a:lnTo>
                    <a:lnTo>
                      <a:pt x="12" y="214"/>
                    </a:lnTo>
                    <a:lnTo>
                      <a:pt x="0" y="208"/>
                    </a:lnTo>
                    <a:lnTo>
                      <a:pt x="12" y="192"/>
                    </a:lnTo>
                    <a:lnTo>
                      <a:pt x="4" y="178"/>
                    </a:lnTo>
                    <a:lnTo>
                      <a:pt x="18" y="170"/>
                    </a:lnTo>
                    <a:lnTo>
                      <a:pt x="22" y="156"/>
                    </a:lnTo>
                    <a:lnTo>
                      <a:pt x="12" y="156"/>
                    </a:lnTo>
                    <a:lnTo>
                      <a:pt x="0" y="156"/>
                    </a:lnTo>
                    <a:lnTo>
                      <a:pt x="0" y="140"/>
                    </a:lnTo>
                    <a:lnTo>
                      <a:pt x="4" y="126"/>
                    </a:lnTo>
                    <a:lnTo>
                      <a:pt x="12" y="112"/>
                    </a:lnTo>
                    <a:lnTo>
                      <a:pt x="22" y="104"/>
                    </a:lnTo>
                    <a:lnTo>
                      <a:pt x="28" y="90"/>
                    </a:lnTo>
                    <a:lnTo>
                      <a:pt x="34" y="90"/>
                    </a:lnTo>
                    <a:lnTo>
                      <a:pt x="46" y="96"/>
                    </a:lnTo>
                    <a:lnTo>
                      <a:pt x="58" y="104"/>
                    </a:lnTo>
                    <a:lnTo>
                      <a:pt x="70" y="112"/>
                    </a:lnTo>
                    <a:lnTo>
                      <a:pt x="82" y="118"/>
                    </a:lnTo>
                    <a:lnTo>
                      <a:pt x="94" y="118"/>
                    </a:lnTo>
                    <a:lnTo>
                      <a:pt x="104" y="112"/>
                    </a:lnTo>
                    <a:lnTo>
                      <a:pt x="118" y="96"/>
                    </a:lnTo>
                    <a:lnTo>
                      <a:pt x="128" y="96"/>
                    </a:lnTo>
                    <a:lnTo>
                      <a:pt x="146" y="96"/>
                    </a:lnTo>
                    <a:lnTo>
                      <a:pt x="152" y="82"/>
                    </a:lnTo>
                    <a:lnTo>
                      <a:pt x="152" y="66"/>
                    </a:lnTo>
                    <a:lnTo>
                      <a:pt x="146" y="52"/>
                    </a:lnTo>
                    <a:lnTo>
                      <a:pt x="152" y="38"/>
                    </a:lnTo>
                    <a:lnTo>
                      <a:pt x="164" y="38"/>
                    </a:lnTo>
                    <a:lnTo>
                      <a:pt x="176" y="38"/>
                    </a:lnTo>
                    <a:lnTo>
                      <a:pt x="186" y="38"/>
                    </a:lnTo>
                    <a:lnTo>
                      <a:pt x="198" y="38"/>
                    </a:lnTo>
                    <a:lnTo>
                      <a:pt x="210" y="46"/>
                    </a:lnTo>
                    <a:lnTo>
                      <a:pt x="222" y="46"/>
                    </a:lnTo>
                    <a:lnTo>
                      <a:pt x="234" y="38"/>
                    </a:lnTo>
                    <a:lnTo>
                      <a:pt x="246" y="22"/>
                    </a:lnTo>
                    <a:lnTo>
                      <a:pt x="262" y="22"/>
                    </a:lnTo>
                    <a:lnTo>
                      <a:pt x="276" y="14"/>
                    </a:lnTo>
                    <a:lnTo>
                      <a:pt x="284" y="8"/>
                    </a:lnTo>
                    <a:lnTo>
                      <a:pt x="294" y="0"/>
                    </a:lnTo>
                    <a:lnTo>
                      <a:pt x="292" y="0"/>
                    </a:lnTo>
                    <a:lnTo>
                      <a:pt x="304" y="0"/>
                    </a:lnTo>
                    <a:lnTo>
                      <a:pt x="310" y="14"/>
                    </a:lnTo>
                    <a:lnTo>
                      <a:pt x="322" y="22"/>
                    </a:lnTo>
                    <a:lnTo>
                      <a:pt x="322" y="38"/>
                    </a:lnTo>
                    <a:lnTo>
                      <a:pt x="328" y="52"/>
                    </a:lnTo>
                    <a:lnTo>
                      <a:pt x="344" y="52"/>
                    </a:lnTo>
                    <a:lnTo>
                      <a:pt x="358" y="38"/>
                    </a:lnTo>
                    <a:lnTo>
                      <a:pt x="368" y="30"/>
                    </a:lnTo>
                    <a:lnTo>
                      <a:pt x="380" y="14"/>
                    </a:lnTo>
                    <a:lnTo>
                      <a:pt x="392" y="8"/>
                    </a:lnTo>
                    <a:lnTo>
                      <a:pt x="410" y="0"/>
                    </a:lnTo>
                    <a:lnTo>
                      <a:pt x="422" y="8"/>
                    </a:lnTo>
                    <a:lnTo>
                      <a:pt x="434" y="14"/>
                    </a:lnTo>
                    <a:lnTo>
                      <a:pt x="444" y="14"/>
                    </a:lnTo>
                    <a:lnTo>
                      <a:pt x="456" y="22"/>
                    </a:lnTo>
                    <a:lnTo>
                      <a:pt x="462" y="38"/>
                    </a:lnTo>
                    <a:lnTo>
                      <a:pt x="468" y="46"/>
                    </a:lnTo>
                    <a:lnTo>
                      <a:pt x="466" y="46"/>
                    </a:lnTo>
                    <a:lnTo>
                      <a:pt x="480" y="74"/>
                    </a:lnTo>
                    <a:lnTo>
                      <a:pt x="492" y="82"/>
                    </a:lnTo>
                    <a:lnTo>
                      <a:pt x="492" y="96"/>
                    </a:lnTo>
                    <a:lnTo>
                      <a:pt x="486" y="112"/>
                    </a:lnTo>
                    <a:lnTo>
                      <a:pt x="480" y="126"/>
                    </a:lnTo>
                    <a:lnTo>
                      <a:pt x="468" y="126"/>
                    </a:lnTo>
                    <a:lnTo>
                      <a:pt x="468" y="142"/>
                    </a:lnTo>
                    <a:lnTo>
                      <a:pt x="474" y="156"/>
                    </a:lnTo>
                    <a:lnTo>
                      <a:pt x="486" y="164"/>
                    </a:lnTo>
                    <a:lnTo>
                      <a:pt x="496" y="170"/>
                    </a:lnTo>
                    <a:lnTo>
                      <a:pt x="508" y="170"/>
                    </a:lnTo>
                    <a:lnTo>
                      <a:pt x="514" y="172"/>
                    </a:lnTo>
                    <a:lnTo>
                      <a:pt x="514" y="170"/>
                    </a:lnTo>
                    <a:lnTo>
                      <a:pt x="508" y="186"/>
                    </a:lnTo>
                    <a:lnTo>
                      <a:pt x="496" y="192"/>
                    </a:lnTo>
                    <a:lnTo>
                      <a:pt x="486" y="202"/>
                    </a:lnTo>
                    <a:lnTo>
                      <a:pt x="480" y="214"/>
                    </a:lnTo>
                    <a:lnTo>
                      <a:pt x="474" y="230"/>
                    </a:lnTo>
                    <a:lnTo>
                      <a:pt x="468" y="246"/>
                    </a:lnTo>
                    <a:lnTo>
                      <a:pt x="456" y="246"/>
                    </a:lnTo>
                    <a:lnTo>
                      <a:pt x="450" y="230"/>
                    </a:lnTo>
                    <a:lnTo>
                      <a:pt x="438" y="230"/>
                    </a:lnTo>
                    <a:lnTo>
                      <a:pt x="432" y="246"/>
                    </a:lnTo>
                    <a:lnTo>
                      <a:pt x="432" y="252"/>
                    </a:lnTo>
                    <a:lnTo>
                      <a:pt x="426" y="268"/>
                    </a:lnTo>
                    <a:lnTo>
                      <a:pt x="416" y="282"/>
                    </a:lnTo>
                    <a:lnTo>
                      <a:pt x="416" y="296"/>
                    </a:lnTo>
                    <a:lnTo>
                      <a:pt x="416" y="310"/>
                    </a:lnTo>
                    <a:lnTo>
                      <a:pt x="410" y="334"/>
                    </a:lnTo>
                    <a:lnTo>
                      <a:pt x="410" y="348"/>
                    </a:lnTo>
                    <a:lnTo>
                      <a:pt x="404" y="372"/>
                    </a:lnTo>
                    <a:lnTo>
                      <a:pt x="404" y="386"/>
                    </a:lnTo>
                    <a:lnTo>
                      <a:pt x="410" y="402"/>
                    </a:lnTo>
                    <a:lnTo>
                      <a:pt x="410" y="416"/>
                    </a:lnTo>
                    <a:lnTo>
                      <a:pt x="404" y="430"/>
                    </a:lnTo>
                    <a:lnTo>
                      <a:pt x="404" y="446"/>
                    </a:lnTo>
                    <a:lnTo>
                      <a:pt x="398" y="454"/>
                    </a:lnTo>
                    <a:lnTo>
                      <a:pt x="392" y="468"/>
                    </a:lnTo>
                    <a:lnTo>
                      <a:pt x="392" y="482"/>
                    </a:lnTo>
                    <a:lnTo>
                      <a:pt x="392" y="498"/>
                    </a:lnTo>
                    <a:lnTo>
                      <a:pt x="386" y="514"/>
                    </a:lnTo>
                    <a:lnTo>
                      <a:pt x="380" y="528"/>
                    </a:lnTo>
                    <a:lnTo>
                      <a:pt x="374" y="542"/>
                    </a:lnTo>
                    <a:lnTo>
                      <a:pt x="362" y="550"/>
                    </a:lnTo>
                    <a:lnTo>
                      <a:pt x="362" y="556"/>
                    </a:lnTo>
                    <a:lnTo>
                      <a:pt x="358" y="556"/>
                    </a:lnTo>
                    <a:lnTo>
                      <a:pt x="344" y="542"/>
                    </a:lnTo>
                    <a:lnTo>
                      <a:pt x="336" y="528"/>
                    </a:lnTo>
                    <a:lnTo>
                      <a:pt x="332" y="528"/>
                    </a:lnTo>
                    <a:lnTo>
                      <a:pt x="326" y="52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5926" name="Group 86"/>
              <p:cNvGrpSpPr>
                <a:grpSpLocks noChangeAspect="1"/>
              </p:cNvGrpSpPr>
              <p:nvPr/>
            </p:nvGrpSpPr>
            <p:grpSpPr bwMode="auto">
              <a:xfrm>
                <a:off x="3160" y="2306"/>
                <a:ext cx="514" cy="556"/>
                <a:chOff x="3160" y="2306"/>
                <a:chExt cx="514" cy="556"/>
              </a:xfrm>
            </p:grpSpPr>
            <p:sp>
              <p:nvSpPr>
                <p:cNvPr id="35927" name="Freeform 87"/>
                <p:cNvSpPr>
                  <a:spLocks noChangeAspect="1"/>
                </p:cNvSpPr>
                <p:nvPr/>
              </p:nvSpPr>
              <p:spPr bwMode="auto">
                <a:xfrm>
                  <a:off x="3160" y="2306"/>
                  <a:ext cx="514" cy="556"/>
                </a:xfrm>
                <a:custGeom>
                  <a:avLst/>
                  <a:gdLst>
                    <a:gd name="T0" fmla="*/ 310 w 514"/>
                    <a:gd name="T1" fmla="*/ 490 h 556"/>
                    <a:gd name="T2" fmla="*/ 326 w 514"/>
                    <a:gd name="T3" fmla="*/ 460 h 556"/>
                    <a:gd name="T4" fmla="*/ 344 w 514"/>
                    <a:gd name="T5" fmla="*/ 416 h 556"/>
                    <a:gd name="T6" fmla="*/ 310 w 514"/>
                    <a:gd name="T7" fmla="*/ 402 h 556"/>
                    <a:gd name="T8" fmla="*/ 262 w 514"/>
                    <a:gd name="T9" fmla="*/ 394 h 556"/>
                    <a:gd name="T10" fmla="*/ 228 w 514"/>
                    <a:gd name="T11" fmla="*/ 364 h 556"/>
                    <a:gd name="T12" fmla="*/ 186 w 514"/>
                    <a:gd name="T13" fmla="*/ 334 h 556"/>
                    <a:gd name="T14" fmla="*/ 152 w 514"/>
                    <a:gd name="T15" fmla="*/ 342 h 556"/>
                    <a:gd name="T16" fmla="*/ 118 w 514"/>
                    <a:gd name="T17" fmla="*/ 310 h 556"/>
                    <a:gd name="T18" fmla="*/ 76 w 514"/>
                    <a:gd name="T19" fmla="*/ 328 h 556"/>
                    <a:gd name="T20" fmla="*/ 34 w 514"/>
                    <a:gd name="T21" fmla="*/ 364 h 556"/>
                    <a:gd name="T22" fmla="*/ 10 w 514"/>
                    <a:gd name="T23" fmla="*/ 356 h 556"/>
                    <a:gd name="T24" fmla="*/ 22 w 514"/>
                    <a:gd name="T25" fmla="*/ 342 h 556"/>
                    <a:gd name="T26" fmla="*/ 18 w 514"/>
                    <a:gd name="T27" fmla="*/ 304 h 556"/>
                    <a:gd name="T28" fmla="*/ 4 w 514"/>
                    <a:gd name="T29" fmla="*/ 268 h 556"/>
                    <a:gd name="T30" fmla="*/ 18 w 514"/>
                    <a:gd name="T31" fmla="*/ 230 h 556"/>
                    <a:gd name="T32" fmla="*/ 12 w 514"/>
                    <a:gd name="T33" fmla="*/ 192 h 556"/>
                    <a:gd name="T34" fmla="*/ 22 w 514"/>
                    <a:gd name="T35" fmla="*/ 156 h 556"/>
                    <a:gd name="T36" fmla="*/ 0 w 514"/>
                    <a:gd name="T37" fmla="*/ 140 h 556"/>
                    <a:gd name="T38" fmla="*/ 22 w 514"/>
                    <a:gd name="T39" fmla="*/ 104 h 556"/>
                    <a:gd name="T40" fmla="*/ 46 w 514"/>
                    <a:gd name="T41" fmla="*/ 96 h 556"/>
                    <a:gd name="T42" fmla="*/ 82 w 514"/>
                    <a:gd name="T43" fmla="*/ 118 h 556"/>
                    <a:gd name="T44" fmla="*/ 118 w 514"/>
                    <a:gd name="T45" fmla="*/ 96 h 556"/>
                    <a:gd name="T46" fmla="*/ 152 w 514"/>
                    <a:gd name="T47" fmla="*/ 82 h 556"/>
                    <a:gd name="T48" fmla="*/ 152 w 514"/>
                    <a:gd name="T49" fmla="*/ 38 h 556"/>
                    <a:gd name="T50" fmla="*/ 186 w 514"/>
                    <a:gd name="T51" fmla="*/ 38 h 556"/>
                    <a:gd name="T52" fmla="*/ 222 w 514"/>
                    <a:gd name="T53" fmla="*/ 46 h 556"/>
                    <a:gd name="T54" fmla="*/ 262 w 514"/>
                    <a:gd name="T55" fmla="*/ 22 h 556"/>
                    <a:gd name="T56" fmla="*/ 294 w 514"/>
                    <a:gd name="T57" fmla="*/ 0 h 556"/>
                    <a:gd name="T58" fmla="*/ 310 w 514"/>
                    <a:gd name="T59" fmla="*/ 14 h 556"/>
                    <a:gd name="T60" fmla="*/ 328 w 514"/>
                    <a:gd name="T61" fmla="*/ 52 h 556"/>
                    <a:gd name="T62" fmla="*/ 368 w 514"/>
                    <a:gd name="T63" fmla="*/ 30 h 556"/>
                    <a:gd name="T64" fmla="*/ 410 w 514"/>
                    <a:gd name="T65" fmla="*/ 0 h 556"/>
                    <a:gd name="T66" fmla="*/ 444 w 514"/>
                    <a:gd name="T67" fmla="*/ 14 h 556"/>
                    <a:gd name="T68" fmla="*/ 468 w 514"/>
                    <a:gd name="T69" fmla="*/ 46 h 556"/>
                    <a:gd name="T70" fmla="*/ 492 w 514"/>
                    <a:gd name="T71" fmla="*/ 82 h 556"/>
                    <a:gd name="T72" fmla="*/ 480 w 514"/>
                    <a:gd name="T73" fmla="*/ 126 h 556"/>
                    <a:gd name="T74" fmla="*/ 474 w 514"/>
                    <a:gd name="T75" fmla="*/ 156 h 556"/>
                    <a:gd name="T76" fmla="*/ 508 w 514"/>
                    <a:gd name="T77" fmla="*/ 170 h 556"/>
                    <a:gd name="T78" fmla="*/ 508 w 514"/>
                    <a:gd name="T79" fmla="*/ 186 h 556"/>
                    <a:gd name="T80" fmla="*/ 480 w 514"/>
                    <a:gd name="T81" fmla="*/ 214 h 556"/>
                    <a:gd name="T82" fmla="*/ 456 w 514"/>
                    <a:gd name="T83" fmla="*/ 246 h 556"/>
                    <a:gd name="T84" fmla="*/ 432 w 514"/>
                    <a:gd name="T85" fmla="*/ 246 h 556"/>
                    <a:gd name="T86" fmla="*/ 416 w 514"/>
                    <a:gd name="T87" fmla="*/ 282 h 556"/>
                    <a:gd name="T88" fmla="*/ 410 w 514"/>
                    <a:gd name="T89" fmla="*/ 334 h 556"/>
                    <a:gd name="T90" fmla="*/ 404 w 514"/>
                    <a:gd name="T91" fmla="*/ 386 h 556"/>
                    <a:gd name="T92" fmla="*/ 404 w 514"/>
                    <a:gd name="T93" fmla="*/ 430 h 556"/>
                    <a:gd name="T94" fmla="*/ 392 w 514"/>
                    <a:gd name="T95" fmla="*/ 468 h 556"/>
                    <a:gd name="T96" fmla="*/ 386 w 514"/>
                    <a:gd name="T97" fmla="*/ 514 h 556"/>
                    <a:gd name="T98" fmla="*/ 362 w 514"/>
                    <a:gd name="T99" fmla="*/ 550 h 556"/>
                    <a:gd name="T100" fmla="*/ 344 w 514"/>
                    <a:gd name="T101" fmla="*/ 542 h 556"/>
                    <a:gd name="T102" fmla="*/ 326 w 514"/>
                    <a:gd name="T103" fmla="*/ 520 h 55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514"/>
                    <a:gd name="T157" fmla="*/ 0 h 556"/>
                    <a:gd name="T158" fmla="*/ 514 w 514"/>
                    <a:gd name="T159" fmla="*/ 556 h 55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514" h="556">
                      <a:moveTo>
                        <a:pt x="326" y="520"/>
                      </a:moveTo>
                      <a:lnTo>
                        <a:pt x="322" y="506"/>
                      </a:lnTo>
                      <a:lnTo>
                        <a:pt x="310" y="490"/>
                      </a:lnTo>
                      <a:lnTo>
                        <a:pt x="310" y="476"/>
                      </a:lnTo>
                      <a:lnTo>
                        <a:pt x="316" y="460"/>
                      </a:lnTo>
                      <a:lnTo>
                        <a:pt x="326" y="460"/>
                      </a:lnTo>
                      <a:lnTo>
                        <a:pt x="340" y="446"/>
                      </a:lnTo>
                      <a:lnTo>
                        <a:pt x="350" y="430"/>
                      </a:lnTo>
                      <a:lnTo>
                        <a:pt x="344" y="416"/>
                      </a:lnTo>
                      <a:lnTo>
                        <a:pt x="334" y="408"/>
                      </a:lnTo>
                      <a:lnTo>
                        <a:pt x="316" y="416"/>
                      </a:lnTo>
                      <a:lnTo>
                        <a:pt x="310" y="402"/>
                      </a:lnTo>
                      <a:lnTo>
                        <a:pt x="292" y="408"/>
                      </a:lnTo>
                      <a:lnTo>
                        <a:pt x="280" y="402"/>
                      </a:lnTo>
                      <a:lnTo>
                        <a:pt x="262" y="394"/>
                      </a:lnTo>
                      <a:lnTo>
                        <a:pt x="258" y="378"/>
                      </a:lnTo>
                      <a:lnTo>
                        <a:pt x="240" y="372"/>
                      </a:lnTo>
                      <a:lnTo>
                        <a:pt x="228" y="364"/>
                      </a:lnTo>
                      <a:lnTo>
                        <a:pt x="216" y="364"/>
                      </a:lnTo>
                      <a:lnTo>
                        <a:pt x="198" y="348"/>
                      </a:lnTo>
                      <a:lnTo>
                        <a:pt x="186" y="334"/>
                      </a:lnTo>
                      <a:lnTo>
                        <a:pt x="176" y="334"/>
                      </a:lnTo>
                      <a:lnTo>
                        <a:pt x="164" y="342"/>
                      </a:lnTo>
                      <a:lnTo>
                        <a:pt x="152" y="342"/>
                      </a:lnTo>
                      <a:lnTo>
                        <a:pt x="128" y="334"/>
                      </a:lnTo>
                      <a:lnTo>
                        <a:pt x="128" y="320"/>
                      </a:lnTo>
                      <a:lnTo>
                        <a:pt x="118" y="310"/>
                      </a:lnTo>
                      <a:lnTo>
                        <a:pt x="98" y="310"/>
                      </a:lnTo>
                      <a:lnTo>
                        <a:pt x="86" y="320"/>
                      </a:lnTo>
                      <a:lnTo>
                        <a:pt x="76" y="328"/>
                      </a:lnTo>
                      <a:lnTo>
                        <a:pt x="62" y="342"/>
                      </a:lnTo>
                      <a:lnTo>
                        <a:pt x="52" y="348"/>
                      </a:lnTo>
                      <a:lnTo>
                        <a:pt x="34" y="364"/>
                      </a:lnTo>
                      <a:lnTo>
                        <a:pt x="28" y="364"/>
                      </a:lnTo>
                      <a:lnTo>
                        <a:pt x="18" y="372"/>
                      </a:lnTo>
                      <a:lnTo>
                        <a:pt x="10" y="356"/>
                      </a:lnTo>
                      <a:lnTo>
                        <a:pt x="10" y="348"/>
                      </a:lnTo>
                      <a:lnTo>
                        <a:pt x="12" y="348"/>
                      </a:lnTo>
                      <a:lnTo>
                        <a:pt x="22" y="342"/>
                      </a:lnTo>
                      <a:lnTo>
                        <a:pt x="28" y="328"/>
                      </a:lnTo>
                      <a:lnTo>
                        <a:pt x="28" y="310"/>
                      </a:lnTo>
                      <a:lnTo>
                        <a:pt x="18" y="304"/>
                      </a:lnTo>
                      <a:lnTo>
                        <a:pt x="4" y="296"/>
                      </a:lnTo>
                      <a:lnTo>
                        <a:pt x="4" y="282"/>
                      </a:lnTo>
                      <a:lnTo>
                        <a:pt x="4" y="268"/>
                      </a:lnTo>
                      <a:lnTo>
                        <a:pt x="18" y="260"/>
                      </a:lnTo>
                      <a:lnTo>
                        <a:pt x="18" y="246"/>
                      </a:lnTo>
                      <a:lnTo>
                        <a:pt x="18" y="230"/>
                      </a:lnTo>
                      <a:lnTo>
                        <a:pt x="12" y="214"/>
                      </a:lnTo>
                      <a:lnTo>
                        <a:pt x="0" y="208"/>
                      </a:lnTo>
                      <a:lnTo>
                        <a:pt x="12" y="192"/>
                      </a:lnTo>
                      <a:lnTo>
                        <a:pt x="4" y="178"/>
                      </a:lnTo>
                      <a:lnTo>
                        <a:pt x="18" y="170"/>
                      </a:lnTo>
                      <a:lnTo>
                        <a:pt x="22" y="156"/>
                      </a:lnTo>
                      <a:lnTo>
                        <a:pt x="12" y="156"/>
                      </a:lnTo>
                      <a:lnTo>
                        <a:pt x="0" y="156"/>
                      </a:lnTo>
                      <a:lnTo>
                        <a:pt x="0" y="140"/>
                      </a:lnTo>
                      <a:lnTo>
                        <a:pt x="4" y="126"/>
                      </a:lnTo>
                      <a:lnTo>
                        <a:pt x="12" y="112"/>
                      </a:lnTo>
                      <a:lnTo>
                        <a:pt x="22" y="104"/>
                      </a:lnTo>
                      <a:lnTo>
                        <a:pt x="28" y="90"/>
                      </a:lnTo>
                      <a:lnTo>
                        <a:pt x="34" y="90"/>
                      </a:lnTo>
                      <a:lnTo>
                        <a:pt x="46" y="96"/>
                      </a:lnTo>
                      <a:lnTo>
                        <a:pt x="58" y="104"/>
                      </a:lnTo>
                      <a:lnTo>
                        <a:pt x="70" y="112"/>
                      </a:lnTo>
                      <a:lnTo>
                        <a:pt x="82" y="118"/>
                      </a:lnTo>
                      <a:lnTo>
                        <a:pt x="94" y="118"/>
                      </a:lnTo>
                      <a:lnTo>
                        <a:pt x="104" y="112"/>
                      </a:lnTo>
                      <a:lnTo>
                        <a:pt x="118" y="96"/>
                      </a:lnTo>
                      <a:lnTo>
                        <a:pt x="128" y="96"/>
                      </a:lnTo>
                      <a:lnTo>
                        <a:pt x="146" y="96"/>
                      </a:lnTo>
                      <a:lnTo>
                        <a:pt x="152" y="82"/>
                      </a:lnTo>
                      <a:lnTo>
                        <a:pt x="152" y="66"/>
                      </a:lnTo>
                      <a:lnTo>
                        <a:pt x="146" y="52"/>
                      </a:lnTo>
                      <a:lnTo>
                        <a:pt x="152" y="38"/>
                      </a:lnTo>
                      <a:lnTo>
                        <a:pt x="164" y="38"/>
                      </a:lnTo>
                      <a:lnTo>
                        <a:pt x="176" y="38"/>
                      </a:lnTo>
                      <a:lnTo>
                        <a:pt x="186" y="38"/>
                      </a:lnTo>
                      <a:lnTo>
                        <a:pt x="198" y="38"/>
                      </a:lnTo>
                      <a:lnTo>
                        <a:pt x="210" y="46"/>
                      </a:lnTo>
                      <a:lnTo>
                        <a:pt x="222" y="46"/>
                      </a:lnTo>
                      <a:lnTo>
                        <a:pt x="234" y="38"/>
                      </a:lnTo>
                      <a:lnTo>
                        <a:pt x="246" y="22"/>
                      </a:lnTo>
                      <a:lnTo>
                        <a:pt x="262" y="22"/>
                      </a:lnTo>
                      <a:lnTo>
                        <a:pt x="276" y="14"/>
                      </a:lnTo>
                      <a:lnTo>
                        <a:pt x="284" y="8"/>
                      </a:lnTo>
                      <a:lnTo>
                        <a:pt x="294" y="0"/>
                      </a:lnTo>
                      <a:lnTo>
                        <a:pt x="292" y="0"/>
                      </a:lnTo>
                      <a:lnTo>
                        <a:pt x="304" y="0"/>
                      </a:lnTo>
                      <a:lnTo>
                        <a:pt x="310" y="14"/>
                      </a:lnTo>
                      <a:lnTo>
                        <a:pt x="322" y="22"/>
                      </a:lnTo>
                      <a:lnTo>
                        <a:pt x="322" y="38"/>
                      </a:lnTo>
                      <a:lnTo>
                        <a:pt x="328" y="52"/>
                      </a:lnTo>
                      <a:lnTo>
                        <a:pt x="344" y="52"/>
                      </a:lnTo>
                      <a:lnTo>
                        <a:pt x="358" y="38"/>
                      </a:lnTo>
                      <a:lnTo>
                        <a:pt x="368" y="30"/>
                      </a:lnTo>
                      <a:lnTo>
                        <a:pt x="380" y="14"/>
                      </a:lnTo>
                      <a:lnTo>
                        <a:pt x="392" y="8"/>
                      </a:lnTo>
                      <a:lnTo>
                        <a:pt x="410" y="0"/>
                      </a:lnTo>
                      <a:lnTo>
                        <a:pt x="422" y="8"/>
                      </a:lnTo>
                      <a:lnTo>
                        <a:pt x="434" y="14"/>
                      </a:lnTo>
                      <a:lnTo>
                        <a:pt x="444" y="14"/>
                      </a:lnTo>
                      <a:lnTo>
                        <a:pt x="456" y="22"/>
                      </a:lnTo>
                      <a:lnTo>
                        <a:pt x="462" y="38"/>
                      </a:lnTo>
                      <a:lnTo>
                        <a:pt x="468" y="46"/>
                      </a:lnTo>
                      <a:lnTo>
                        <a:pt x="466" y="46"/>
                      </a:lnTo>
                      <a:lnTo>
                        <a:pt x="480" y="74"/>
                      </a:lnTo>
                      <a:lnTo>
                        <a:pt x="492" y="82"/>
                      </a:lnTo>
                      <a:lnTo>
                        <a:pt x="492" y="96"/>
                      </a:lnTo>
                      <a:lnTo>
                        <a:pt x="486" y="112"/>
                      </a:lnTo>
                      <a:lnTo>
                        <a:pt x="480" y="126"/>
                      </a:lnTo>
                      <a:lnTo>
                        <a:pt x="468" y="126"/>
                      </a:lnTo>
                      <a:lnTo>
                        <a:pt x="468" y="142"/>
                      </a:lnTo>
                      <a:lnTo>
                        <a:pt x="474" y="156"/>
                      </a:lnTo>
                      <a:lnTo>
                        <a:pt x="486" y="164"/>
                      </a:lnTo>
                      <a:lnTo>
                        <a:pt x="496" y="170"/>
                      </a:lnTo>
                      <a:lnTo>
                        <a:pt x="508" y="170"/>
                      </a:lnTo>
                      <a:lnTo>
                        <a:pt x="514" y="172"/>
                      </a:lnTo>
                      <a:lnTo>
                        <a:pt x="514" y="170"/>
                      </a:lnTo>
                      <a:lnTo>
                        <a:pt x="508" y="186"/>
                      </a:lnTo>
                      <a:lnTo>
                        <a:pt x="496" y="192"/>
                      </a:lnTo>
                      <a:lnTo>
                        <a:pt x="486" y="202"/>
                      </a:lnTo>
                      <a:lnTo>
                        <a:pt x="480" y="214"/>
                      </a:lnTo>
                      <a:lnTo>
                        <a:pt x="474" y="230"/>
                      </a:lnTo>
                      <a:lnTo>
                        <a:pt x="468" y="246"/>
                      </a:lnTo>
                      <a:lnTo>
                        <a:pt x="456" y="246"/>
                      </a:lnTo>
                      <a:lnTo>
                        <a:pt x="450" y="230"/>
                      </a:lnTo>
                      <a:lnTo>
                        <a:pt x="438" y="230"/>
                      </a:lnTo>
                      <a:lnTo>
                        <a:pt x="432" y="246"/>
                      </a:lnTo>
                      <a:lnTo>
                        <a:pt x="432" y="252"/>
                      </a:lnTo>
                      <a:lnTo>
                        <a:pt x="426" y="268"/>
                      </a:lnTo>
                      <a:lnTo>
                        <a:pt x="416" y="282"/>
                      </a:lnTo>
                      <a:lnTo>
                        <a:pt x="416" y="296"/>
                      </a:lnTo>
                      <a:lnTo>
                        <a:pt x="416" y="310"/>
                      </a:lnTo>
                      <a:lnTo>
                        <a:pt x="410" y="334"/>
                      </a:lnTo>
                      <a:lnTo>
                        <a:pt x="410" y="348"/>
                      </a:lnTo>
                      <a:lnTo>
                        <a:pt x="404" y="372"/>
                      </a:lnTo>
                      <a:lnTo>
                        <a:pt x="404" y="386"/>
                      </a:lnTo>
                      <a:lnTo>
                        <a:pt x="410" y="402"/>
                      </a:lnTo>
                      <a:lnTo>
                        <a:pt x="410" y="416"/>
                      </a:lnTo>
                      <a:lnTo>
                        <a:pt x="404" y="430"/>
                      </a:lnTo>
                      <a:lnTo>
                        <a:pt x="404" y="446"/>
                      </a:lnTo>
                      <a:lnTo>
                        <a:pt x="398" y="454"/>
                      </a:lnTo>
                      <a:lnTo>
                        <a:pt x="392" y="468"/>
                      </a:lnTo>
                      <a:lnTo>
                        <a:pt x="392" y="482"/>
                      </a:lnTo>
                      <a:lnTo>
                        <a:pt x="392" y="498"/>
                      </a:lnTo>
                      <a:lnTo>
                        <a:pt x="386" y="514"/>
                      </a:lnTo>
                      <a:lnTo>
                        <a:pt x="380" y="528"/>
                      </a:lnTo>
                      <a:lnTo>
                        <a:pt x="374" y="542"/>
                      </a:lnTo>
                      <a:lnTo>
                        <a:pt x="362" y="550"/>
                      </a:lnTo>
                      <a:lnTo>
                        <a:pt x="362" y="556"/>
                      </a:lnTo>
                      <a:lnTo>
                        <a:pt x="358" y="556"/>
                      </a:lnTo>
                      <a:lnTo>
                        <a:pt x="344" y="542"/>
                      </a:lnTo>
                      <a:lnTo>
                        <a:pt x="336" y="528"/>
                      </a:lnTo>
                      <a:lnTo>
                        <a:pt x="332" y="528"/>
                      </a:lnTo>
                      <a:lnTo>
                        <a:pt x="326" y="52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28" name="Freeform 88"/>
                <p:cNvSpPr>
                  <a:spLocks noChangeAspect="1"/>
                </p:cNvSpPr>
                <p:nvPr/>
              </p:nvSpPr>
              <p:spPr bwMode="auto">
                <a:xfrm>
                  <a:off x="3160" y="2306"/>
                  <a:ext cx="514" cy="556"/>
                </a:xfrm>
                <a:custGeom>
                  <a:avLst/>
                  <a:gdLst>
                    <a:gd name="T0" fmla="*/ 310 w 514"/>
                    <a:gd name="T1" fmla="*/ 490 h 556"/>
                    <a:gd name="T2" fmla="*/ 326 w 514"/>
                    <a:gd name="T3" fmla="*/ 460 h 556"/>
                    <a:gd name="T4" fmla="*/ 344 w 514"/>
                    <a:gd name="T5" fmla="*/ 416 h 556"/>
                    <a:gd name="T6" fmla="*/ 310 w 514"/>
                    <a:gd name="T7" fmla="*/ 402 h 556"/>
                    <a:gd name="T8" fmla="*/ 262 w 514"/>
                    <a:gd name="T9" fmla="*/ 394 h 556"/>
                    <a:gd name="T10" fmla="*/ 228 w 514"/>
                    <a:gd name="T11" fmla="*/ 364 h 556"/>
                    <a:gd name="T12" fmla="*/ 186 w 514"/>
                    <a:gd name="T13" fmla="*/ 334 h 556"/>
                    <a:gd name="T14" fmla="*/ 152 w 514"/>
                    <a:gd name="T15" fmla="*/ 342 h 556"/>
                    <a:gd name="T16" fmla="*/ 118 w 514"/>
                    <a:gd name="T17" fmla="*/ 310 h 556"/>
                    <a:gd name="T18" fmla="*/ 76 w 514"/>
                    <a:gd name="T19" fmla="*/ 328 h 556"/>
                    <a:gd name="T20" fmla="*/ 34 w 514"/>
                    <a:gd name="T21" fmla="*/ 364 h 556"/>
                    <a:gd name="T22" fmla="*/ 10 w 514"/>
                    <a:gd name="T23" fmla="*/ 356 h 556"/>
                    <a:gd name="T24" fmla="*/ 22 w 514"/>
                    <a:gd name="T25" fmla="*/ 342 h 556"/>
                    <a:gd name="T26" fmla="*/ 18 w 514"/>
                    <a:gd name="T27" fmla="*/ 304 h 556"/>
                    <a:gd name="T28" fmla="*/ 4 w 514"/>
                    <a:gd name="T29" fmla="*/ 268 h 556"/>
                    <a:gd name="T30" fmla="*/ 18 w 514"/>
                    <a:gd name="T31" fmla="*/ 230 h 556"/>
                    <a:gd name="T32" fmla="*/ 12 w 514"/>
                    <a:gd name="T33" fmla="*/ 192 h 556"/>
                    <a:gd name="T34" fmla="*/ 22 w 514"/>
                    <a:gd name="T35" fmla="*/ 156 h 556"/>
                    <a:gd name="T36" fmla="*/ 0 w 514"/>
                    <a:gd name="T37" fmla="*/ 140 h 556"/>
                    <a:gd name="T38" fmla="*/ 22 w 514"/>
                    <a:gd name="T39" fmla="*/ 104 h 556"/>
                    <a:gd name="T40" fmla="*/ 46 w 514"/>
                    <a:gd name="T41" fmla="*/ 96 h 556"/>
                    <a:gd name="T42" fmla="*/ 82 w 514"/>
                    <a:gd name="T43" fmla="*/ 118 h 556"/>
                    <a:gd name="T44" fmla="*/ 118 w 514"/>
                    <a:gd name="T45" fmla="*/ 96 h 556"/>
                    <a:gd name="T46" fmla="*/ 152 w 514"/>
                    <a:gd name="T47" fmla="*/ 82 h 556"/>
                    <a:gd name="T48" fmla="*/ 152 w 514"/>
                    <a:gd name="T49" fmla="*/ 38 h 556"/>
                    <a:gd name="T50" fmla="*/ 186 w 514"/>
                    <a:gd name="T51" fmla="*/ 38 h 556"/>
                    <a:gd name="T52" fmla="*/ 222 w 514"/>
                    <a:gd name="T53" fmla="*/ 46 h 556"/>
                    <a:gd name="T54" fmla="*/ 262 w 514"/>
                    <a:gd name="T55" fmla="*/ 22 h 556"/>
                    <a:gd name="T56" fmla="*/ 294 w 514"/>
                    <a:gd name="T57" fmla="*/ 0 h 556"/>
                    <a:gd name="T58" fmla="*/ 310 w 514"/>
                    <a:gd name="T59" fmla="*/ 14 h 556"/>
                    <a:gd name="T60" fmla="*/ 328 w 514"/>
                    <a:gd name="T61" fmla="*/ 52 h 556"/>
                    <a:gd name="T62" fmla="*/ 368 w 514"/>
                    <a:gd name="T63" fmla="*/ 30 h 556"/>
                    <a:gd name="T64" fmla="*/ 410 w 514"/>
                    <a:gd name="T65" fmla="*/ 0 h 556"/>
                    <a:gd name="T66" fmla="*/ 444 w 514"/>
                    <a:gd name="T67" fmla="*/ 14 h 556"/>
                    <a:gd name="T68" fmla="*/ 468 w 514"/>
                    <a:gd name="T69" fmla="*/ 46 h 556"/>
                    <a:gd name="T70" fmla="*/ 492 w 514"/>
                    <a:gd name="T71" fmla="*/ 82 h 556"/>
                    <a:gd name="T72" fmla="*/ 480 w 514"/>
                    <a:gd name="T73" fmla="*/ 126 h 556"/>
                    <a:gd name="T74" fmla="*/ 474 w 514"/>
                    <a:gd name="T75" fmla="*/ 156 h 556"/>
                    <a:gd name="T76" fmla="*/ 508 w 514"/>
                    <a:gd name="T77" fmla="*/ 170 h 556"/>
                    <a:gd name="T78" fmla="*/ 508 w 514"/>
                    <a:gd name="T79" fmla="*/ 186 h 556"/>
                    <a:gd name="T80" fmla="*/ 480 w 514"/>
                    <a:gd name="T81" fmla="*/ 214 h 556"/>
                    <a:gd name="T82" fmla="*/ 456 w 514"/>
                    <a:gd name="T83" fmla="*/ 246 h 556"/>
                    <a:gd name="T84" fmla="*/ 432 w 514"/>
                    <a:gd name="T85" fmla="*/ 246 h 556"/>
                    <a:gd name="T86" fmla="*/ 416 w 514"/>
                    <a:gd name="T87" fmla="*/ 282 h 556"/>
                    <a:gd name="T88" fmla="*/ 410 w 514"/>
                    <a:gd name="T89" fmla="*/ 334 h 556"/>
                    <a:gd name="T90" fmla="*/ 404 w 514"/>
                    <a:gd name="T91" fmla="*/ 386 h 556"/>
                    <a:gd name="T92" fmla="*/ 404 w 514"/>
                    <a:gd name="T93" fmla="*/ 430 h 556"/>
                    <a:gd name="T94" fmla="*/ 392 w 514"/>
                    <a:gd name="T95" fmla="*/ 468 h 556"/>
                    <a:gd name="T96" fmla="*/ 386 w 514"/>
                    <a:gd name="T97" fmla="*/ 514 h 556"/>
                    <a:gd name="T98" fmla="*/ 362 w 514"/>
                    <a:gd name="T99" fmla="*/ 550 h 556"/>
                    <a:gd name="T100" fmla="*/ 344 w 514"/>
                    <a:gd name="T101" fmla="*/ 542 h 556"/>
                    <a:gd name="T102" fmla="*/ 326 w 514"/>
                    <a:gd name="T103" fmla="*/ 520 h 55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514"/>
                    <a:gd name="T157" fmla="*/ 0 h 556"/>
                    <a:gd name="T158" fmla="*/ 514 w 514"/>
                    <a:gd name="T159" fmla="*/ 556 h 55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514" h="556">
                      <a:moveTo>
                        <a:pt x="326" y="520"/>
                      </a:moveTo>
                      <a:lnTo>
                        <a:pt x="322" y="506"/>
                      </a:lnTo>
                      <a:lnTo>
                        <a:pt x="310" y="490"/>
                      </a:lnTo>
                      <a:lnTo>
                        <a:pt x="310" y="476"/>
                      </a:lnTo>
                      <a:lnTo>
                        <a:pt x="316" y="460"/>
                      </a:lnTo>
                      <a:lnTo>
                        <a:pt x="326" y="460"/>
                      </a:lnTo>
                      <a:lnTo>
                        <a:pt x="340" y="446"/>
                      </a:lnTo>
                      <a:lnTo>
                        <a:pt x="350" y="430"/>
                      </a:lnTo>
                      <a:lnTo>
                        <a:pt x="344" y="416"/>
                      </a:lnTo>
                      <a:lnTo>
                        <a:pt x="334" y="408"/>
                      </a:lnTo>
                      <a:lnTo>
                        <a:pt x="316" y="416"/>
                      </a:lnTo>
                      <a:lnTo>
                        <a:pt x="310" y="402"/>
                      </a:lnTo>
                      <a:lnTo>
                        <a:pt x="292" y="408"/>
                      </a:lnTo>
                      <a:lnTo>
                        <a:pt x="280" y="402"/>
                      </a:lnTo>
                      <a:lnTo>
                        <a:pt x="262" y="394"/>
                      </a:lnTo>
                      <a:lnTo>
                        <a:pt x="258" y="378"/>
                      </a:lnTo>
                      <a:lnTo>
                        <a:pt x="240" y="372"/>
                      </a:lnTo>
                      <a:lnTo>
                        <a:pt x="228" y="364"/>
                      </a:lnTo>
                      <a:lnTo>
                        <a:pt x="216" y="364"/>
                      </a:lnTo>
                      <a:lnTo>
                        <a:pt x="198" y="348"/>
                      </a:lnTo>
                      <a:lnTo>
                        <a:pt x="186" y="334"/>
                      </a:lnTo>
                      <a:lnTo>
                        <a:pt x="176" y="334"/>
                      </a:lnTo>
                      <a:lnTo>
                        <a:pt x="164" y="342"/>
                      </a:lnTo>
                      <a:lnTo>
                        <a:pt x="152" y="342"/>
                      </a:lnTo>
                      <a:lnTo>
                        <a:pt x="128" y="334"/>
                      </a:lnTo>
                      <a:lnTo>
                        <a:pt x="128" y="320"/>
                      </a:lnTo>
                      <a:lnTo>
                        <a:pt x="118" y="310"/>
                      </a:lnTo>
                      <a:lnTo>
                        <a:pt x="98" y="310"/>
                      </a:lnTo>
                      <a:lnTo>
                        <a:pt x="86" y="320"/>
                      </a:lnTo>
                      <a:lnTo>
                        <a:pt x="76" y="328"/>
                      </a:lnTo>
                      <a:lnTo>
                        <a:pt x="62" y="342"/>
                      </a:lnTo>
                      <a:lnTo>
                        <a:pt x="52" y="348"/>
                      </a:lnTo>
                      <a:lnTo>
                        <a:pt x="34" y="364"/>
                      </a:lnTo>
                      <a:lnTo>
                        <a:pt x="28" y="364"/>
                      </a:lnTo>
                      <a:lnTo>
                        <a:pt x="18" y="372"/>
                      </a:lnTo>
                      <a:lnTo>
                        <a:pt x="10" y="356"/>
                      </a:lnTo>
                      <a:lnTo>
                        <a:pt x="10" y="348"/>
                      </a:lnTo>
                      <a:lnTo>
                        <a:pt x="12" y="348"/>
                      </a:lnTo>
                      <a:lnTo>
                        <a:pt x="22" y="342"/>
                      </a:lnTo>
                      <a:lnTo>
                        <a:pt x="28" y="328"/>
                      </a:lnTo>
                      <a:lnTo>
                        <a:pt x="28" y="310"/>
                      </a:lnTo>
                      <a:lnTo>
                        <a:pt x="18" y="304"/>
                      </a:lnTo>
                      <a:lnTo>
                        <a:pt x="4" y="296"/>
                      </a:lnTo>
                      <a:lnTo>
                        <a:pt x="4" y="282"/>
                      </a:lnTo>
                      <a:lnTo>
                        <a:pt x="4" y="268"/>
                      </a:lnTo>
                      <a:lnTo>
                        <a:pt x="18" y="260"/>
                      </a:lnTo>
                      <a:lnTo>
                        <a:pt x="18" y="246"/>
                      </a:lnTo>
                      <a:lnTo>
                        <a:pt x="18" y="230"/>
                      </a:lnTo>
                      <a:lnTo>
                        <a:pt x="12" y="214"/>
                      </a:lnTo>
                      <a:lnTo>
                        <a:pt x="0" y="208"/>
                      </a:lnTo>
                      <a:lnTo>
                        <a:pt x="12" y="192"/>
                      </a:lnTo>
                      <a:lnTo>
                        <a:pt x="4" y="178"/>
                      </a:lnTo>
                      <a:lnTo>
                        <a:pt x="18" y="170"/>
                      </a:lnTo>
                      <a:lnTo>
                        <a:pt x="22" y="156"/>
                      </a:lnTo>
                      <a:lnTo>
                        <a:pt x="12" y="156"/>
                      </a:lnTo>
                      <a:lnTo>
                        <a:pt x="0" y="156"/>
                      </a:lnTo>
                      <a:lnTo>
                        <a:pt x="0" y="140"/>
                      </a:lnTo>
                      <a:lnTo>
                        <a:pt x="4" y="126"/>
                      </a:lnTo>
                      <a:lnTo>
                        <a:pt x="12" y="112"/>
                      </a:lnTo>
                      <a:lnTo>
                        <a:pt x="22" y="104"/>
                      </a:lnTo>
                      <a:lnTo>
                        <a:pt x="28" y="90"/>
                      </a:lnTo>
                      <a:lnTo>
                        <a:pt x="34" y="90"/>
                      </a:lnTo>
                      <a:lnTo>
                        <a:pt x="46" y="96"/>
                      </a:lnTo>
                      <a:lnTo>
                        <a:pt x="58" y="104"/>
                      </a:lnTo>
                      <a:lnTo>
                        <a:pt x="70" y="112"/>
                      </a:lnTo>
                      <a:lnTo>
                        <a:pt x="82" y="118"/>
                      </a:lnTo>
                      <a:lnTo>
                        <a:pt x="94" y="118"/>
                      </a:lnTo>
                      <a:lnTo>
                        <a:pt x="104" y="112"/>
                      </a:lnTo>
                      <a:lnTo>
                        <a:pt x="118" y="96"/>
                      </a:lnTo>
                      <a:lnTo>
                        <a:pt x="128" y="96"/>
                      </a:lnTo>
                      <a:lnTo>
                        <a:pt x="146" y="96"/>
                      </a:lnTo>
                      <a:lnTo>
                        <a:pt x="152" y="82"/>
                      </a:lnTo>
                      <a:lnTo>
                        <a:pt x="152" y="66"/>
                      </a:lnTo>
                      <a:lnTo>
                        <a:pt x="146" y="52"/>
                      </a:lnTo>
                      <a:lnTo>
                        <a:pt x="152" y="38"/>
                      </a:lnTo>
                      <a:lnTo>
                        <a:pt x="164" y="38"/>
                      </a:lnTo>
                      <a:lnTo>
                        <a:pt x="176" y="38"/>
                      </a:lnTo>
                      <a:lnTo>
                        <a:pt x="186" y="38"/>
                      </a:lnTo>
                      <a:lnTo>
                        <a:pt x="198" y="38"/>
                      </a:lnTo>
                      <a:lnTo>
                        <a:pt x="210" y="46"/>
                      </a:lnTo>
                      <a:lnTo>
                        <a:pt x="222" y="46"/>
                      </a:lnTo>
                      <a:lnTo>
                        <a:pt x="234" y="38"/>
                      </a:lnTo>
                      <a:lnTo>
                        <a:pt x="246" y="22"/>
                      </a:lnTo>
                      <a:lnTo>
                        <a:pt x="262" y="22"/>
                      </a:lnTo>
                      <a:lnTo>
                        <a:pt x="276" y="14"/>
                      </a:lnTo>
                      <a:lnTo>
                        <a:pt x="284" y="8"/>
                      </a:lnTo>
                      <a:lnTo>
                        <a:pt x="294" y="0"/>
                      </a:lnTo>
                      <a:lnTo>
                        <a:pt x="292" y="0"/>
                      </a:lnTo>
                      <a:lnTo>
                        <a:pt x="304" y="0"/>
                      </a:lnTo>
                      <a:lnTo>
                        <a:pt x="310" y="14"/>
                      </a:lnTo>
                      <a:lnTo>
                        <a:pt x="322" y="22"/>
                      </a:lnTo>
                      <a:lnTo>
                        <a:pt x="322" y="38"/>
                      </a:lnTo>
                      <a:lnTo>
                        <a:pt x="328" y="52"/>
                      </a:lnTo>
                      <a:lnTo>
                        <a:pt x="344" y="52"/>
                      </a:lnTo>
                      <a:lnTo>
                        <a:pt x="358" y="38"/>
                      </a:lnTo>
                      <a:lnTo>
                        <a:pt x="368" y="30"/>
                      </a:lnTo>
                      <a:lnTo>
                        <a:pt x="380" y="14"/>
                      </a:lnTo>
                      <a:lnTo>
                        <a:pt x="392" y="8"/>
                      </a:lnTo>
                      <a:lnTo>
                        <a:pt x="410" y="0"/>
                      </a:lnTo>
                      <a:lnTo>
                        <a:pt x="422" y="8"/>
                      </a:lnTo>
                      <a:lnTo>
                        <a:pt x="434" y="14"/>
                      </a:lnTo>
                      <a:lnTo>
                        <a:pt x="444" y="14"/>
                      </a:lnTo>
                      <a:lnTo>
                        <a:pt x="456" y="22"/>
                      </a:lnTo>
                      <a:lnTo>
                        <a:pt x="462" y="38"/>
                      </a:lnTo>
                      <a:lnTo>
                        <a:pt x="468" y="46"/>
                      </a:lnTo>
                      <a:lnTo>
                        <a:pt x="466" y="46"/>
                      </a:lnTo>
                      <a:lnTo>
                        <a:pt x="480" y="74"/>
                      </a:lnTo>
                      <a:lnTo>
                        <a:pt x="492" y="82"/>
                      </a:lnTo>
                      <a:lnTo>
                        <a:pt x="492" y="96"/>
                      </a:lnTo>
                      <a:lnTo>
                        <a:pt x="486" y="112"/>
                      </a:lnTo>
                      <a:lnTo>
                        <a:pt x="480" y="126"/>
                      </a:lnTo>
                      <a:lnTo>
                        <a:pt x="468" y="126"/>
                      </a:lnTo>
                      <a:lnTo>
                        <a:pt x="468" y="142"/>
                      </a:lnTo>
                      <a:lnTo>
                        <a:pt x="474" y="156"/>
                      </a:lnTo>
                      <a:lnTo>
                        <a:pt x="486" y="164"/>
                      </a:lnTo>
                      <a:lnTo>
                        <a:pt x="496" y="170"/>
                      </a:lnTo>
                      <a:lnTo>
                        <a:pt x="508" y="170"/>
                      </a:lnTo>
                      <a:lnTo>
                        <a:pt x="514" y="172"/>
                      </a:lnTo>
                      <a:lnTo>
                        <a:pt x="514" y="170"/>
                      </a:lnTo>
                      <a:lnTo>
                        <a:pt x="508" y="186"/>
                      </a:lnTo>
                      <a:lnTo>
                        <a:pt x="496" y="192"/>
                      </a:lnTo>
                      <a:lnTo>
                        <a:pt x="486" y="202"/>
                      </a:lnTo>
                      <a:lnTo>
                        <a:pt x="480" y="214"/>
                      </a:lnTo>
                      <a:lnTo>
                        <a:pt x="474" y="230"/>
                      </a:lnTo>
                      <a:lnTo>
                        <a:pt x="468" y="246"/>
                      </a:lnTo>
                      <a:lnTo>
                        <a:pt x="456" y="246"/>
                      </a:lnTo>
                      <a:lnTo>
                        <a:pt x="450" y="230"/>
                      </a:lnTo>
                      <a:lnTo>
                        <a:pt x="438" y="230"/>
                      </a:lnTo>
                      <a:lnTo>
                        <a:pt x="432" y="246"/>
                      </a:lnTo>
                      <a:lnTo>
                        <a:pt x="432" y="252"/>
                      </a:lnTo>
                      <a:lnTo>
                        <a:pt x="426" y="268"/>
                      </a:lnTo>
                      <a:lnTo>
                        <a:pt x="416" y="282"/>
                      </a:lnTo>
                      <a:lnTo>
                        <a:pt x="416" y="296"/>
                      </a:lnTo>
                      <a:lnTo>
                        <a:pt x="416" y="310"/>
                      </a:lnTo>
                      <a:lnTo>
                        <a:pt x="410" y="334"/>
                      </a:lnTo>
                      <a:lnTo>
                        <a:pt x="410" y="348"/>
                      </a:lnTo>
                      <a:lnTo>
                        <a:pt x="404" y="372"/>
                      </a:lnTo>
                      <a:lnTo>
                        <a:pt x="404" y="386"/>
                      </a:lnTo>
                      <a:lnTo>
                        <a:pt x="410" y="402"/>
                      </a:lnTo>
                      <a:lnTo>
                        <a:pt x="410" y="416"/>
                      </a:lnTo>
                      <a:lnTo>
                        <a:pt x="404" y="430"/>
                      </a:lnTo>
                      <a:lnTo>
                        <a:pt x="404" y="446"/>
                      </a:lnTo>
                      <a:lnTo>
                        <a:pt x="398" y="454"/>
                      </a:lnTo>
                      <a:lnTo>
                        <a:pt x="392" y="468"/>
                      </a:lnTo>
                      <a:lnTo>
                        <a:pt x="392" y="482"/>
                      </a:lnTo>
                      <a:lnTo>
                        <a:pt x="392" y="498"/>
                      </a:lnTo>
                      <a:lnTo>
                        <a:pt x="386" y="514"/>
                      </a:lnTo>
                      <a:lnTo>
                        <a:pt x="380" y="528"/>
                      </a:lnTo>
                      <a:lnTo>
                        <a:pt x="374" y="542"/>
                      </a:lnTo>
                      <a:lnTo>
                        <a:pt x="362" y="550"/>
                      </a:lnTo>
                      <a:lnTo>
                        <a:pt x="362" y="556"/>
                      </a:lnTo>
                      <a:lnTo>
                        <a:pt x="358" y="556"/>
                      </a:lnTo>
                      <a:lnTo>
                        <a:pt x="344" y="542"/>
                      </a:lnTo>
                      <a:lnTo>
                        <a:pt x="336" y="528"/>
                      </a:lnTo>
                      <a:lnTo>
                        <a:pt x="332" y="528"/>
                      </a:lnTo>
                      <a:lnTo>
                        <a:pt x="326" y="520"/>
                      </a:lnTo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35909" name="Group 145"/>
            <p:cNvGrpSpPr>
              <a:grpSpLocks noChangeAspect="1"/>
            </p:cNvGrpSpPr>
            <p:nvPr/>
          </p:nvGrpSpPr>
          <p:grpSpPr bwMode="auto">
            <a:xfrm>
              <a:off x="5692775" y="2962276"/>
              <a:ext cx="660400" cy="236538"/>
              <a:chOff x="3446" y="2226"/>
              <a:chExt cx="378" cy="136"/>
            </a:xfrm>
          </p:grpSpPr>
          <p:sp>
            <p:nvSpPr>
              <p:cNvPr id="35917" name="Freeform 146"/>
              <p:cNvSpPr>
                <a:spLocks noChangeAspect="1"/>
              </p:cNvSpPr>
              <p:nvPr/>
            </p:nvSpPr>
            <p:spPr bwMode="auto">
              <a:xfrm>
                <a:off x="3446" y="2226"/>
                <a:ext cx="370" cy="126"/>
              </a:xfrm>
              <a:custGeom>
                <a:avLst/>
                <a:gdLst>
                  <a:gd name="T0" fmla="*/ 358 w 370"/>
                  <a:gd name="T1" fmla="*/ 90 h 126"/>
                  <a:gd name="T2" fmla="*/ 364 w 370"/>
                  <a:gd name="T3" fmla="*/ 60 h 126"/>
                  <a:gd name="T4" fmla="*/ 370 w 370"/>
                  <a:gd name="T5" fmla="*/ 32 h 126"/>
                  <a:gd name="T6" fmla="*/ 358 w 370"/>
                  <a:gd name="T7" fmla="*/ 16 h 126"/>
                  <a:gd name="T8" fmla="*/ 336 w 370"/>
                  <a:gd name="T9" fmla="*/ 24 h 126"/>
                  <a:gd name="T10" fmla="*/ 318 w 370"/>
                  <a:gd name="T11" fmla="*/ 46 h 126"/>
                  <a:gd name="T12" fmla="*/ 294 w 370"/>
                  <a:gd name="T13" fmla="*/ 46 h 126"/>
                  <a:gd name="T14" fmla="*/ 270 w 370"/>
                  <a:gd name="T15" fmla="*/ 54 h 126"/>
                  <a:gd name="T16" fmla="*/ 248 w 370"/>
                  <a:gd name="T17" fmla="*/ 68 h 126"/>
                  <a:gd name="T18" fmla="*/ 230 w 370"/>
                  <a:gd name="T19" fmla="*/ 38 h 126"/>
                  <a:gd name="T20" fmla="*/ 248 w 370"/>
                  <a:gd name="T21" fmla="*/ 16 h 126"/>
                  <a:gd name="T22" fmla="*/ 230 w 370"/>
                  <a:gd name="T23" fmla="*/ 2 h 126"/>
                  <a:gd name="T24" fmla="*/ 206 w 370"/>
                  <a:gd name="T25" fmla="*/ 16 h 126"/>
                  <a:gd name="T26" fmla="*/ 182 w 370"/>
                  <a:gd name="T27" fmla="*/ 38 h 126"/>
                  <a:gd name="T28" fmla="*/ 160 w 370"/>
                  <a:gd name="T29" fmla="*/ 16 h 126"/>
                  <a:gd name="T30" fmla="*/ 142 w 370"/>
                  <a:gd name="T31" fmla="*/ 14 h 126"/>
                  <a:gd name="T32" fmla="*/ 130 w 370"/>
                  <a:gd name="T33" fmla="*/ 34 h 126"/>
                  <a:gd name="T34" fmla="*/ 106 w 370"/>
                  <a:gd name="T35" fmla="*/ 10 h 126"/>
                  <a:gd name="T36" fmla="*/ 82 w 370"/>
                  <a:gd name="T37" fmla="*/ 2 h 126"/>
                  <a:gd name="T38" fmla="*/ 60 w 370"/>
                  <a:gd name="T39" fmla="*/ 10 h 126"/>
                  <a:gd name="T40" fmla="*/ 52 w 370"/>
                  <a:gd name="T41" fmla="*/ 0 h 126"/>
                  <a:gd name="T42" fmla="*/ 42 w 370"/>
                  <a:gd name="T43" fmla="*/ 32 h 126"/>
                  <a:gd name="T44" fmla="*/ 30 w 370"/>
                  <a:gd name="T45" fmla="*/ 60 h 126"/>
                  <a:gd name="T46" fmla="*/ 6 w 370"/>
                  <a:gd name="T47" fmla="*/ 76 h 126"/>
                  <a:gd name="T48" fmla="*/ 12 w 370"/>
                  <a:gd name="T49" fmla="*/ 76 h 126"/>
                  <a:gd name="T50" fmla="*/ 30 w 370"/>
                  <a:gd name="T51" fmla="*/ 98 h 126"/>
                  <a:gd name="T52" fmla="*/ 34 w 370"/>
                  <a:gd name="T53" fmla="*/ 126 h 126"/>
                  <a:gd name="T54" fmla="*/ 64 w 370"/>
                  <a:gd name="T55" fmla="*/ 112 h 126"/>
                  <a:gd name="T56" fmla="*/ 88 w 370"/>
                  <a:gd name="T57" fmla="*/ 90 h 126"/>
                  <a:gd name="T58" fmla="*/ 118 w 370"/>
                  <a:gd name="T59" fmla="*/ 76 h 126"/>
                  <a:gd name="T60" fmla="*/ 142 w 370"/>
                  <a:gd name="T61" fmla="*/ 90 h 126"/>
                  <a:gd name="T62" fmla="*/ 164 w 370"/>
                  <a:gd name="T63" fmla="*/ 98 h 126"/>
                  <a:gd name="T64" fmla="*/ 176 w 370"/>
                  <a:gd name="T65" fmla="*/ 120 h 126"/>
                  <a:gd name="T66" fmla="*/ 200 w 370"/>
                  <a:gd name="T67" fmla="*/ 106 h 126"/>
                  <a:gd name="T68" fmla="*/ 224 w 370"/>
                  <a:gd name="T69" fmla="*/ 120 h 126"/>
                  <a:gd name="T70" fmla="*/ 248 w 370"/>
                  <a:gd name="T71" fmla="*/ 126 h 126"/>
                  <a:gd name="T72" fmla="*/ 270 w 370"/>
                  <a:gd name="T73" fmla="*/ 126 h 126"/>
                  <a:gd name="T74" fmla="*/ 294 w 370"/>
                  <a:gd name="T75" fmla="*/ 112 h 126"/>
                  <a:gd name="T76" fmla="*/ 318 w 370"/>
                  <a:gd name="T77" fmla="*/ 98 h 126"/>
                  <a:gd name="T78" fmla="*/ 340 w 370"/>
                  <a:gd name="T79" fmla="*/ 98 h 1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70"/>
                  <a:gd name="T121" fmla="*/ 0 h 126"/>
                  <a:gd name="T122" fmla="*/ 370 w 370"/>
                  <a:gd name="T123" fmla="*/ 126 h 12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70" h="126">
                    <a:moveTo>
                      <a:pt x="352" y="106"/>
                    </a:moveTo>
                    <a:lnTo>
                      <a:pt x="358" y="90"/>
                    </a:lnTo>
                    <a:lnTo>
                      <a:pt x="358" y="76"/>
                    </a:lnTo>
                    <a:lnTo>
                      <a:pt x="364" y="60"/>
                    </a:lnTo>
                    <a:lnTo>
                      <a:pt x="364" y="46"/>
                    </a:lnTo>
                    <a:lnTo>
                      <a:pt x="370" y="32"/>
                    </a:lnTo>
                    <a:lnTo>
                      <a:pt x="370" y="16"/>
                    </a:lnTo>
                    <a:lnTo>
                      <a:pt x="358" y="16"/>
                    </a:lnTo>
                    <a:lnTo>
                      <a:pt x="346" y="16"/>
                    </a:lnTo>
                    <a:lnTo>
                      <a:pt x="336" y="24"/>
                    </a:lnTo>
                    <a:lnTo>
                      <a:pt x="328" y="38"/>
                    </a:lnTo>
                    <a:lnTo>
                      <a:pt x="318" y="46"/>
                    </a:lnTo>
                    <a:lnTo>
                      <a:pt x="306" y="46"/>
                    </a:lnTo>
                    <a:lnTo>
                      <a:pt x="294" y="46"/>
                    </a:lnTo>
                    <a:lnTo>
                      <a:pt x="282" y="46"/>
                    </a:lnTo>
                    <a:lnTo>
                      <a:pt x="270" y="54"/>
                    </a:lnTo>
                    <a:lnTo>
                      <a:pt x="258" y="68"/>
                    </a:lnTo>
                    <a:lnTo>
                      <a:pt x="248" y="68"/>
                    </a:lnTo>
                    <a:lnTo>
                      <a:pt x="234" y="54"/>
                    </a:lnTo>
                    <a:lnTo>
                      <a:pt x="230" y="38"/>
                    </a:lnTo>
                    <a:lnTo>
                      <a:pt x="242" y="32"/>
                    </a:lnTo>
                    <a:lnTo>
                      <a:pt x="248" y="16"/>
                    </a:lnTo>
                    <a:lnTo>
                      <a:pt x="242" y="2"/>
                    </a:lnTo>
                    <a:lnTo>
                      <a:pt x="230" y="2"/>
                    </a:lnTo>
                    <a:lnTo>
                      <a:pt x="218" y="10"/>
                    </a:lnTo>
                    <a:lnTo>
                      <a:pt x="206" y="16"/>
                    </a:lnTo>
                    <a:lnTo>
                      <a:pt x="194" y="32"/>
                    </a:lnTo>
                    <a:lnTo>
                      <a:pt x="182" y="38"/>
                    </a:lnTo>
                    <a:lnTo>
                      <a:pt x="170" y="32"/>
                    </a:lnTo>
                    <a:lnTo>
                      <a:pt x="160" y="16"/>
                    </a:lnTo>
                    <a:lnTo>
                      <a:pt x="158" y="14"/>
                    </a:lnTo>
                    <a:lnTo>
                      <a:pt x="142" y="14"/>
                    </a:lnTo>
                    <a:lnTo>
                      <a:pt x="136" y="30"/>
                    </a:lnTo>
                    <a:lnTo>
                      <a:pt x="130" y="34"/>
                    </a:lnTo>
                    <a:lnTo>
                      <a:pt x="118" y="24"/>
                    </a:lnTo>
                    <a:lnTo>
                      <a:pt x="106" y="10"/>
                    </a:lnTo>
                    <a:lnTo>
                      <a:pt x="96" y="2"/>
                    </a:lnTo>
                    <a:lnTo>
                      <a:pt x="82" y="2"/>
                    </a:lnTo>
                    <a:lnTo>
                      <a:pt x="72" y="10"/>
                    </a:lnTo>
                    <a:lnTo>
                      <a:pt x="60" y="10"/>
                    </a:lnTo>
                    <a:lnTo>
                      <a:pt x="52" y="0"/>
                    </a:lnTo>
                    <a:lnTo>
                      <a:pt x="42" y="16"/>
                    </a:lnTo>
                    <a:lnTo>
                      <a:pt x="42" y="32"/>
                    </a:lnTo>
                    <a:lnTo>
                      <a:pt x="42" y="46"/>
                    </a:lnTo>
                    <a:lnTo>
                      <a:pt x="30" y="60"/>
                    </a:lnTo>
                    <a:lnTo>
                      <a:pt x="18" y="60"/>
                    </a:lnTo>
                    <a:lnTo>
                      <a:pt x="6" y="76"/>
                    </a:lnTo>
                    <a:lnTo>
                      <a:pt x="0" y="76"/>
                    </a:lnTo>
                    <a:lnTo>
                      <a:pt x="12" y="76"/>
                    </a:lnTo>
                    <a:lnTo>
                      <a:pt x="18" y="90"/>
                    </a:lnTo>
                    <a:lnTo>
                      <a:pt x="30" y="98"/>
                    </a:lnTo>
                    <a:lnTo>
                      <a:pt x="30" y="112"/>
                    </a:lnTo>
                    <a:lnTo>
                      <a:pt x="34" y="126"/>
                    </a:lnTo>
                    <a:lnTo>
                      <a:pt x="54" y="126"/>
                    </a:lnTo>
                    <a:lnTo>
                      <a:pt x="64" y="112"/>
                    </a:lnTo>
                    <a:lnTo>
                      <a:pt x="76" y="106"/>
                    </a:lnTo>
                    <a:lnTo>
                      <a:pt x="88" y="90"/>
                    </a:lnTo>
                    <a:lnTo>
                      <a:pt x="100" y="84"/>
                    </a:lnTo>
                    <a:lnTo>
                      <a:pt x="118" y="76"/>
                    </a:lnTo>
                    <a:lnTo>
                      <a:pt x="130" y="84"/>
                    </a:lnTo>
                    <a:lnTo>
                      <a:pt x="142" y="90"/>
                    </a:lnTo>
                    <a:lnTo>
                      <a:pt x="154" y="90"/>
                    </a:lnTo>
                    <a:lnTo>
                      <a:pt x="164" y="98"/>
                    </a:lnTo>
                    <a:lnTo>
                      <a:pt x="170" y="112"/>
                    </a:lnTo>
                    <a:lnTo>
                      <a:pt x="176" y="120"/>
                    </a:lnTo>
                    <a:lnTo>
                      <a:pt x="188" y="106"/>
                    </a:lnTo>
                    <a:lnTo>
                      <a:pt x="200" y="106"/>
                    </a:lnTo>
                    <a:lnTo>
                      <a:pt x="212" y="106"/>
                    </a:lnTo>
                    <a:lnTo>
                      <a:pt x="224" y="120"/>
                    </a:lnTo>
                    <a:lnTo>
                      <a:pt x="234" y="126"/>
                    </a:lnTo>
                    <a:lnTo>
                      <a:pt x="248" y="126"/>
                    </a:lnTo>
                    <a:lnTo>
                      <a:pt x="258" y="126"/>
                    </a:lnTo>
                    <a:lnTo>
                      <a:pt x="270" y="126"/>
                    </a:lnTo>
                    <a:lnTo>
                      <a:pt x="282" y="120"/>
                    </a:lnTo>
                    <a:lnTo>
                      <a:pt x="294" y="112"/>
                    </a:lnTo>
                    <a:lnTo>
                      <a:pt x="306" y="98"/>
                    </a:lnTo>
                    <a:lnTo>
                      <a:pt x="318" y="98"/>
                    </a:lnTo>
                    <a:lnTo>
                      <a:pt x="328" y="98"/>
                    </a:lnTo>
                    <a:lnTo>
                      <a:pt x="340" y="98"/>
                    </a:lnTo>
                    <a:lnTo>
                      <a:pt x="352" y="10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18" name="Freeform 147"/>
              <p:cNvSpPr>
                <a:spLocks noChangeAspect="1"/>
              </p:cNvSpPr>
              <p:nvPr/>
            </p:nvSpPr>
            <p:spPr bwMode="auto">
              <a:xfrm>
                <a:off x="3456" y="2236"/>
                <a:ext cx="368" cy="126"/>
              </a:xfrm>
              <a:custGeom>
                <a:avLst/>
                <a:gdLst>
                  <a:gd name="T0" fmla="*/ 358 w 368"/>
                  <a:gd name="T1" fmla="*/ 90 h 126"/>
                  <a:gd name="T2" fmla="*/ 364 w 368"/>
                  <a:gd name="T3" fmla="*/ 60 h 126"/>
                  <a:gd name="T4" fmla="*/ 368 w 368"/>
                  <a:gd name="T5" fmla="*/ 32 h 126"/>
                  <a:gd name="T6" fmla="*/ 358 w 368"/>
                  <a:gd name="T7" fmla="*/ 16 h 126"/>
                  <a:gd name="T8" fmla="*/ 334 w 368"/>
                  <a:gd name="T9" fmla="*/ 24 h 126"/>
                  <a:gd name="T10" fmla="*/ 316 w 368"/>
                  <a:gd name="T11" fmla="*/ 46 h 126"/>
                  <a:gd name="T12" fmla="*/ 292 w 368"/>
                  <a:gd name="T13" fmla="*/ 46 h 126"/>
                  <a:gd name="T14" fmla="*/ 270 w 368"/>
                  <a:gd name="T15" fmla="*/ 54 h 126"/>
                  <a:gd name="T16" fmla="*/ 248 w 368"/>
                  <a:gd name="T17" fmla="*/ 68 h 126"/>
                  <a:gd name="T18" fmla="*/ 228 w 368"/>
                  <a:gd name="T19" fmla="*/ 38 h 126"/>
                  <a:gd name="T20" fmla="*/ 248 w 368"/>
                  <a:gd name="T21" fmla="*/ 16 h 126"/>
                  <a:gd name="T22" fmla="*/ 228 w 368"/>
                  <a:gd name="T23" fmla="*/ 2 h 126"/>
                  <a:gd name="T24" fmla="*/ 206 w 368"/>
                  <a:gd name="T25" fmla="*/ 16 h 126"/>
                  <a:gd name="T26" fmla="*/ 182 w 368"/>
                  <a:gd name="T27" fmla="*/ 38 h 126"/>
                  <a:gd name="T28" fmla="*/ 158 w 368"/>
                  <a:gd name="T29" fmla="*/ 16 h 126"/>
                  <a:gd name="T30" fmla="*/ 142 w 368"/>
                  <a:gd name="T31" fmla="*/ 14 h 126"/>
                  <a:gd name="T32" fmla="*/ 130 w 368"/>
                  <a:gd name="T33" fmla="*/ 34 h 126"/>
                  <a:gd name="T34" fmla="*/ 106 w 368"/>
                  <a:gd name="T35" fmla="*/ 10 h 126"/>
                  <a:gd name="T36" fmla="*/ 82 w 368"/>
                  <a:gd name="T37" fmla="*/ 2 h 126"/>
                  <a:gd name="T38" fmla="*/ 60 w 368"/>
                  <a:gd name="T39" fmla="*/ 10 h 126"/>
                  <a:gd name="T40" fmla="*/ 52 w 368"/>
                  <a:gd name="T41" fmla="*/ 0 h 126"/>
                  <a:gd name="T42" fmla="*/ 42 w 368"/>
                  <a:gd name="T43" fmla="*/ 32 h 126"/>
                  <a:gd name="T44" fmla="*/ 30 w 368"/>
                  <a:gd name="T45" fmla="*/ 60 h 126"/>
                  <a:gd name="T46" fmla="*/ 6 w 368"/>
                  <a:gd name="T47" fmla="*/ 74 h 126"/>
                  <a:gd name="T48" fmla="*/ 12 w 368"/>
                  <a:gd name="T49" fmla="*/ 76 h 126"/>
                  <a:gd name="T50" fmla="*/ 30 w 368"/>
                  <a:gd name="T51" fmla="*/ 96 h 126"/>
                  <a:gd name="T52" fmla="*/ 34 w 368"/>
                  <a:gd name="T53" fmla="*/ 126 h 126"/>
                  <a:gd name="T54" fmla="*/ 64 w 368"/>
                  <a:gd name="T55" fmla="*/ 112 h 126"/>
                  <a:gd name="T56" fmla="*/ 88 w 368"/>
                  <a:gd name="T57" fmla="*/ 90 h 126"/>
                  <a:gd name="T58" fmla="*/ 118 w 368"/>
                  <a:gd name="T59" fmla="*/ 76 h 126"/>
                  <a:gd name="T60" fmla="*/ 140 w 368"/>
                  <a:gd name="T61" fmla="*/ 90 h 126"/>
                  <a:gd name="T62" fmla="*/ 164 w 368"/>
                  <a:gd name="T63" fmla="*/ 96 h 126"/>
                  <a:gd name="T64" fmla="*/ 176 w 368"/>
                  <a:gd name="T65" fmla="*/ 118 h 126"/>
                  <a:gd name="T66" fmla="*/ 200 w 368"/>
                  <a:gd name="T67" fmla="*/ 104 h 126"/>
                  <a:gd name="T68" fmla="*/ 222 w 368"/>
                  <a:gd name="T69" fmla="*/ 118 h 126"/>
                  <a:gd name="T70" fmla="*/ 248 w 368"/>
                  <a:gd name="T71" fmla="*/ 126 h 126"/>
                  <a:gd name="T72" fmla="*/ 270 w 368"/>
                  <a:gd name="T73" fmla="*/ 126 h 126"/>
                  <a:gd name="T74" fmla="*/ 292 w 368"/>
                  <a:gd name="T75" fmla="*/ 112 h 126"/>
                  <a:gd name="T76" fmla="*/ 316 w 368"/>
                  <a:gd name="T77" fmla="*/ 96 h 126"/>
                  <a:gd name="T78" fmla="*/ 340 w 368"/>
                  <a:gd name="T79" fmla="*/ 96 h 1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68"/>
                  <a:gd name="T121" fmla="*/ 0 h 126"/>
                  <a:gd name="T122" fmla="*/ 368 w 368"/>
                  <a:gd name="T123" fmla="*/ 126 h 12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68" h="126">
                    <a:moveTo>
                      <a:pt x="352" y="104"/>
                    </a:moveTo>
                    <a:lnTo>
                      <a:pt x="358" y="90"/>
                    </a:lnTo>
                    <a:lnTo>
                      <a:pt x="358" y="76"/>
                    </a:lnTo>
                    <a:lnTo>
                      <a:pt x="364" y="60"/>
                    </a:lnTo>
                    <a:lnTo>
                      <a:pt x="364" y="46"/>
                    </a:lnTo>
                    <a:lnTo>
                      <a:pt x="368" y="32"/>
                    </a:lnTo>
                    <a:lnTo>
                      <a:pt x="368" y="16"/>
                    </a:lnTo>
                    <a:lnTo>
                      <a:pt x="358" y="16"/>
                    </a:lnTo>
                    <a:lnTo>
                      <a:pt x="346" y="16"/>
                    </a:lnTo>
                    <a:lnTo>
                      <a:pt x="334" y="24"/>
                    </a:lnTo>
                    <a:lnTo>
                      <a:pt x="328" y="38"/>
                    </a:lnTo>
                    <a:lnTo>
                      <a:pt x="316" y="46"/>
                    </a:lnTo>
                    <a:lnTo>
                      <a:pt x="304" y="46"/>
                    </a:lnTo>
                    <a:lnTo>
                      <a:pt x="292" y="46"/>
                    </a:lnTo>
                    <a:lnTo>
                      <a:pt x="282" y="46"/>
                    </a:lnTo>
                    <a:lnTo>
                      <a:pt x="270" y="54"/>
                    </a:lnTo>
                    <a:lnTo>
                      <a:pt x="258" y="68"/>
                    </a:lnTo>
                    <a:lnTo>
                      <a:pt x="248" y="68"/>
                    </a:lnTo>
                    <a:lnTo>
                      <a:pt x="234" y="54"/>
                    </a:lnTo>
                    <a:lnTo>
                      <a:pt x="228" y="38"/>
                    </a:lnTo>
                    <a:lnTo>
                      <a:pt x="240" y="32"/>
                    </a:lnTo>
                    <a:lnTo>
                      <a:pt x="248" y="16"/>
                    </a:lnTo>
                    <a:lnTo>
                      <a:pt x="240" y="2"/>
                    </a:lnTo>
                    <a:lnTo>
                      <a:pt x="228" y="2"/>
                    </a:lnTo>
                    <a:lnTo>
                      <a:pt x="218" y="10"/>
                    </a:lnTo>
                    <a:lnTo>
                      <a:pt x="206" y="16"/>
                    </a:lnTo>
                    <a:lnTo>
                      <a:pt x="194" y="32"/>
                    </a:lnTo>
                    <a:lnTo>
                      <a:pt x="182" y="38"/>
                    </a:lnTo>
                    <a:lnTo>
                      <a:pt x="170" y="32"/>
                    </a:lnTo>
                    <a:lnTo>
                      <a:pt x="158" y="16"/>
                    </a:lnTo>
                    <a:lnTo>
                      <a:pt x="156" y="14"/>
                    </a:lnTo>
                    <a:lnTo>
                      <a:pt x="142" y="14"/>
                    </a:lnTo>
                    <a:lnTo>
                      <a:pt x="136" y="30"/>
                    </a:lnTo>
                    <a:lnTo>
                      <a:pt x="130" y="34"/>
                    </a:lnTo>
                    <a:lnTo>
                      <a:pt x="118" y="24"/>
                    </a:lnTo>
                    <a:lnTo>
                      <a:pt x="106" y="10"/>
                    </a:lnTo>
                    <a:lnTo>
                      <a:pt x="94" y="2"/>
                    </a:lnTo>
                    <a:lnTo>
                      <a:pt x="82" y="2"/>
                    </a:lnTo>
                    <a:lnTo>
                      <a:pt x="70" y="10"/>
                    </a:lnTo>
                    <a:lnTo>
                      <a:pt x="60" y="1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42" y="16"/>
                    </a:lnTo>
                    <a:lnTo>
                      <a:pt x="42" y="32"/>
                    </a:lnTo>
                    <a:lnTo>
                      <a:pt x="42" y="46"/>
                    </a:lnTo>
                    <a:lnTo>
                      <a:pt x="30" y="60"/>
                    </a:lnTo>
                    <a:lnTo>
                      <a:pt x="18" y="60"/>
                    </a:lnTo>
                    <a:lnTo>
                      <a:pt x="6" y="74"/>
                    </a:lnTo>
                    <a:lnTo>
                      <a:pt x="0" y="76"/>
                    </a:lnTo>
                    <a:lnTo>
                      <a:pt x="12" y="76"/>
                    </a:lnTo>
                    <a:lnTo>
                      <a:pt x="18" y="90"/>
                    </a:lnTo>
                    <a:lnTo>
                      <a:pt x="30" y="96"/>
                    </a:lnTo>
                    <a:lnTo>
                      <a:pt x="30" y="112"/>
                    </a:lnTo>
                    <a:lnTo>
                      <a:pt x="34" y="126"/>
                    </a:lnTo>
                    <a:lnTo>
                      <a:pt x="52" y="126"/>
                    </a:lnTo>
                    <a:lnTo>
                      <a:pt x="64" y="112"/>
                    </a:lnTo>
                    <a:lnTo>
                      <a:pt x="76" y="104"/>
                    </a:lnTo>
                    <a:lnTo>
                      <a:pt x="88" y="90"/>
                    </a:lnTo>
                    <a:lnTo>
                      <a:pt x="100" y="82"/>
                    </a:lnTo>
                    <a:lnTo>
                      <a:pt x="118" y="76"/>
                    </a:lnTo>
                    <a:lnTo>
                      <a:pt x="128" y="82"/>
                    </a:lnTo>
                    <a:lnTo>
                      <a:pt x="140" y="90"/>
                    </a:lnTo>
                    <a:lnTo>
                      <a:pt x="152" y="90"/>
                    </a:lnTo>
                    <a:lnTo>
                      <a:pt x="164" y="96"/>
                    </a:lnTo>
                    <a:lnTo>
                      <a:pt x="170" y="112"/>
                    </a:lnTo>
                    <a:lnTo>
                      <a:pt x="176" y="118"/>
                    </a:lnTo>
                    <a:lnTo>
                      <a:pt x="188" y="104"/>
                    </a:lnTo>
                    <a:lnTo>
                      <a:pt x="200" y="104"/>
                    </a:lnTo>
                    <a:lnTo>
                      <a:pt x="210" y="104"/>
                    </a:lnTo>
                    <a:lnTo>
                      <a:pt x="222" y="118"/>
                    </a:lnTo>
                    <a:lnTo>
                      <a:pt x="234" y="126"/>
                    </a:lnTo>
                    <a:lnTo>
                      <a:pt x="248" y="126"/>
                    </a:lnTo>
                    <a:lnTo>
                      <a:pt x="258" y="126"/>
                    </a:lnTo>
                    <a:lnTo>
                      <a:pt x="270" y="126"/>
                    </a:lnTo>
                    <a:lnTo>
                      <a:pt x="282" y="118"/>
                    </a:lnTo>
                    <a:lnTo>
                      <a:pt x="292" y="112"/>
                    </a:lnTo>
                    <a:lnTo>
                      <a:pt x="304" y="96"/>
                    </a:lnTo>
                    <a:lnTo>
                      <a:pt x="316" y="96"/>
                    </a:lnTo>
                    <a:lnTo>
                      <a:pt x="328" y="96"/>
                    </a:lnTo>
                    <a:lnTo>
                      <a:pt x="340" y="96"/>
                    </a:lnTo>
                    <a:lnTo>
                      <a:pt x="352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19" name="Freeform 148"/>
              <p:cNvSpPr>
                <a:spLocks noChangeAspect="1"/>
              </p:cNvSpPr>
              <p:nvPr/>
            </p:nvSpPr>
            <p:spPr bwMode="auto">
              <a:xfrm>
                <a:off x="3452" y="2230"/>
                <a:ext cx="368" cy="126"/>
              </a:xfrm>
              <a:custGeom>
                <a:avLst/>
                <a:gdLst>
                  <a:gd name="T0" fmla="*/ 356 w 368"/>
                  <a:gd name="T1" fmla="*/ 90 h 126"/>
                  <a:gd name="T2" fmla="*/ 362 w 368"/>
                  <a:gd name="T3" fmla="*/ 62 h 126"/>
                  <a:gd name="T4" fmla="*/ 368 w 368"/>
                  <a:gd name="T5" fmla="*/ 32 h 126"/>
                  <a:gd name="T6" fmla="*/ 356 w 368"/>
                  <a:gd name="T7" fmla="*/ 18 h 126"/>
                  <a:gd name="T8" fmla="*/ 334 w 368"/>
                  <a:gd name="T9" fmla="*/ 24 h 126"/>
                  <a:gd name="T10" fmla="*/ 316 w 368"/>
                  <a:gd name="T11" fmla="*/ 46 h 126"/>
                  <a:gd name="T12" fmla="*/ 292 w 368"/>
                  <a:gd name="T13" fmla="*/ 46 h 126"/>
                  <a:gd name="T14" fmla="*/ 268 w 368"/>
                  <a:gd name="T15" fmla="*/ 54 h 126"/>
                  <a:gd name="T16" fmla="*/ 246 w 368"/>
                  <a:gd name="T17" fmla="*/ 68 h 126"/>
                  <a:gd name="T18" fmla="*/ 228 w 368"/>
                  <a:gd name="T19" fmla="*/ 40 h 126"/>
                  <a:gd name="T20" fmla="*/ 246 w 368"/>
                  <a:gd name="T21" fmla="*/ 18 h 126"/>
                  <a:gd name="T22" fmla="*/ 228 w 368"/>
                  <a:gd name="T23" fmla="*/ 2 h 126"/>
                  <a:gd name="T24" fmla="*/ 204 w 368"/>
                  <a:gd name="T25" fmla="*/ 18 h 126"/>
                  <a:gd name="T26" fmla="*/ 180 w 368"/>
                  <a:gd name="T27" fmla="*/ 40 h 126"/>
                  <a:gd name="T28" fmla="*/ 158 w 368"/>
                  <a:gd name="T29" fmla="*/ 18 h 126"/>
                  <a:gd name="T30" fmla="*/ 142 w 368"/>
                  <a:gd name="T31" fmla="*/ 14 h 126"/>
                  <a:gd name="T32" fmla="*/ 128 w 368"/>
                  <a:gd name="T33" fmla="*/ 36 h 126"/>
                  <a:gd name="T34" fmla="*/ 104 w 368"/>
                  <a:gd name="T35" fmla="*/ 10 h 126"/>
                  <a:gd name="T36" fmla="*/ 82 w 368"/>
                  <a:gd name="T37" fmla="*/ 2 h 126"/>
                  <a:gd name="T38" fmla="*/ 58 w 368"/>
                  <a:gd name="T39" fmla="*/ 10 h 126"/>
                  <a:gd name="T40" fmla="*/ 50 w 368"/>
                  <a:gd name="T41" fmla="*/ 0 h 126"/>
                  <a:gd name="T42" fmla="*/ 40 w 368"/>
                  <a:gd name="T43" fmla="*/ 32 h 126"/>
                  <a:gd name="T44" fmla="*/ 28 w 368"/>
                  <a:gd name="T45" fmla="*/ 60 h 126"/>
                  <a:gd name="T46" fmla="*/ 6 w 368"/>
                  <a:gd name="T47" fmla="*/ 76 h 126"/>
                  <a:gd name="T48" fmla="*/ 10 w 368"/>
                  <a:gd name="T49" fmla="*/ 76 h 126"/>
                  <a:gd name="T50" fmla="*/ 28 w 368"/>
                  <a:gd name="T51" fmla="*/ 98 h 126"/>
                  <a:gd name="T52" fmla="*/ 34 w 368"/>
                  <a:gd name="T53" fmla="*/ 126 h 126"/>
                  <a:gd name="T54" fmla="*/ 64 w 368"/>
                  <a:gd name="T55" fmla="*/ 112 h 126"/>
                  <a:gd name="T56" fmla="*/ 88 w 368"/>
                  <a:gd name="T57" fmla="*/ 90 h 126"/>
                  <a:gd name="T58" fmla="*/ 116 w 368"/>
                  <a:gd name="T59" fmla="*/ 76 h 126"/>
                  <a:gd name="T60" fmla="*/ 140 w 368"/>
                  <a:gd name="T61" fmla="*/ 90 h 126"/>
                  <a:gd name="T62" fmla="*/ 164 w 368"/>
                  <a:gd name="T63" fmla="*/ 98 h 126"/>
                  <a:gd name="T64" fmla="*/ 174 w 368"/>
                  <a:gd name="T65" fmla="*/ 120 h 126"/>
                  <a:gd name="T66" fmla="*/ 198 w 368"/>
                  <a:gd name="T67" fmla="*/ 106 h 126"/>
                  <a:gd name="T68" fmla="*/ 222 w 368"/>
                  <a:gd name="T69" fmla="*/ 120 h 126"/>
                  <a:gd name="T70" fmla="*/ 246 w 368"/>
                  <a:gd name="T71" fmla="*/ 126 h 126"/>
                  <a:gd name="T72" fmla="*/ 268 w 368"/>
                  <a:gd name="T73" fmla="*/ 126 h 126"/>
                  <a:gd name="T74" fmla="*/ 292 w 368"/>
                  <a:gd name="T75" fmla="*/ 112 h 126"/>
                  <a:gd name="T76" fmla="*/ 316 w 368"/>
                  <a:gd name="T77" fmla="*/ 98 h 126"/>
                  <a:gd name="T78" fmla="*/ 338 w 368"/>
                  <a:gd name="T79" fmla="*/ 98 h 1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68"/>
                  <a:gd name="T121" fmla="*/ 0 h 126"/>
                  <a:gd name="T122" fmla="*/ 368 w 368"/>
                  <a:gd name="T123" fmla="*/ 126 h 12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68" h="126">
                    <a:moveTo>
                      <a:pt x="350" y="106"/>
                    </a:moveTo>
                    <a:lnTo>
                      <a:pt x="356" y="90"/>
                    </a:lnTo>
                    <a:lnTo>
                      <a:pt x="356" y="76"/>
                    </a:lnTo>
                    <a:lnTo>
                      <a:pt x="362" y="62"/>
                    </a:lnTo>
                    <a:lnTo>
                      <a:pt x="362" y="46"/>
                    </a:lnTo>
                    <a:lnTo>
                      <a:pt x="368" y="32"/>
                    </a:lnTo>
                    <a:lnTo>
                      <a:pt x="368" y="18"/>
                    </a:lnTo>
                    <a:lnTo>
                      <a:pt x="356" y="18"/>
                    </a:lnTo>
                    <a:lnTo>
                      <a:pt x="344" y="18"/>
                    </a:lnTo>
                    <a:lnTo>
                      <a:pt x="334" y="24"/>
                    </a:lnTo>
                    <a:lnTo>
                      <a:pt x="326" y="40"/>
                    </a:lnTo>
                    <a:lnTo>
                      <a:pt x="316" y="46"/>
                    </a:lnTo>
                    <a:lnTo>
                      <a:pt x="304" y="46"/>
                    </a:lnTo>
                    <a:lnTo>
                      <a:pt x="292" y="46"/>
                    </a:lnTo>
                    <a:lnTo>
                      <a:pt x="280" y="46"/>
                    </a:lnTo>
                    <a:lnTo>
                      <a:pt x="268" y="54"/>
                    </a:lnTo>
                    <a:lnTo>
                      <a:pt x="258" y="68"/>
                    </a:lnTo>
                    <a:lnTo>
                      <a:pt x="246" y="68"/>
                    </a:lnTo>
                    <a:lnTo>
                      <a:pt x="232" y="54"/>
                    </a:lnTo>
                    <a:lnTo>
                      <a:pt x="228" y="40"/>
                    </a:lnTo>
                    <a:lnTo>
                      <a:pt x="240" y="32"/>
                    </a:lnTo>
                    <a:lnTo>
                      <a:pt x="246" y="18"/>
                    </a:lnTo>
                    <a:lnTo>
                      <a:pt x="240" y="2"/>
                    </a:lnTo>
                    <a:lnTo>
                      <a:pt x="228" y="2"/>
                    </a:lnTo>
                    <a:lnTo>
                      <a:pt x="216" y="10"/>
                    </a:lnTo>
                    <a:lnTo>
                      <a:pt x="204" y="18"/>
                    </a:lnTo>
                    <a:lnTo>
                      <a:pt x="192" y="32"/>
                    </a:lnTo>
                    <a:lnTo>
                      <a:pt x="180" y="40"/>
                    </a:lnTo>
                    <a:lnTo>
                      <a:pt x="168" y="32"/>
                    </a:lnTo>
                    <a:lnTo>
                      <a:pt x="158" y="18"/>
                    </a:lnTo>
                    <a:lnTo>
                      <a:pt x="156" y="14"/>
                    </a:lnTo>
                    <a:lnTo>
                      <a:pt x="142" y="14"/>
                    </a:lnTo>
                    <a:lnTo>
                      <a:pt x="134" y="32"/>
                    </a:lnTo>
                    <a:lnTo>
                      <a:pt x="128" y="36"/>
                    </a:lnTo>
                    <a:lnTo>
                      <a:pt x="116" y="26"/>
                    </a:lnTo>
                    <a:lnTo>
                      <a:pt x="104" y="10"/>
                    </a:lnTo>
                    <a:lnTo>
                      <a:pt x="94" y="2"/>
                    </a:lnTo>
                    <a:lnTo>
                      <a:pt x="82" y="2"/>
                    </a:lnTo>
                    <a:lnTo>
                      <a:pt x="70" y="10"/>
                    </a:lnTo>
                    <a:lnTo>
                      <a:pt x="58" y="10"/>
                    </a:lnTo>
                    <a:lnTo>
                      <a:pt x="50" y="0"/>
                    </a:lnTo>
                    <a:lnTo>
                      <a:pt x="40" y="18"/>
                    </a:lnTo>
                    <a:lnTo>
                      <a:pt x="40" y="32"/>
                    </a:lnTo>
                    <a:lnTo>
                      <a:pt x="40" y="46"/>
                    </a:lnTo>
                    <a:lnTo>
                      <a:pt x="28" y="60"/>
                    </a:lnTo>
                    <a:lnTo>
                      <a:pt x="18" y="60"/>
                    </a:lnTo>
                    <a:lnTo>
                      <a:pt x="6" y="76"/>
                    </a:lnTo>
                    <a:lnTo>
                      <a:pt x="0" y="76"/>
                    </a:lnTo>
                    <a:lnTo>
                      <a:pt x="10" y="76"/>
                    </a:lnTo>
                    <a:lnTo>
                      <a:pt x="18" y="90"/>
                    </a:lnTo>
                    <a:lnTo>
                      <a:pt x="28" y="98"/>
                    </a:lnTo>
                    <a:lnTo>
                      <a:pt x="28" y="112"/>
                    </a:lnTo>
                    <a:lnTo>
                      <a:pt x="34" y="126"/>
                    </a:lnTo>
                    <a:lnTo>
                      <a:pt x="52" y="126"/>
                    </a:lnTo>
                    <a:lnTo>
                      <a:pt x="64" y="112"/>
                    </a:lnTo>
                    <a:lnTo>
                      <a:pt x="74" y="106"/>
                    </a:lnTo>
                    <a:lnTo>
                      <a:pt x="88" y="90"/>
                    </a:lnTo>
                    <a:lnTo>
                      <a:pt x="98" y="84"/>
                    </a:lnTo>
                    <a:lnTo>
                      <a:pt x="116" y="76"/>
                    </a:lnTo>
                    <a:lnTo>
                      <a:pt x="128" y="84"/>
                    </a:lnTo>
                    <a:lnTo>
                      <a:pt x="140" y="90"/>
                    </a:lnTo>
                    <a:lnTo>
                      <a:pt x="152" y="90"/>
                    </a:lnTo>
                    <a:lnTo>
                      <a:pt x="164" y="98"/>
                    </a:lnTo>
                    <a:lnTo>
                      <a:pt x="168" y="112"/>
                    </a:lnTo>
                    <a:lnTo>
                      <a:pt x="174" y="120"/>
                    </a:lnTo>
                    <a:lnTo>
                      <a:pt x="186" y="106"/>
                    </a:lnTo>
                    <a:lnTo>
                      <a:pt x="198" y="106"/>
                    </a:lnTo>
                    <a:lnTo>
                      <a:pt x="210" y="106"/>
                    </a:lnTo>
                    <a:lnTo>
                      <a:pt x="222" y="120"/>
                    </a:lnTo>
                    <a:lnTo>
                      <a:pt x="232" y="126"/>
                    </a:lnTo>
                    <a:lnTo>
                      <a:pt x="246" y="126"/>
                    </a:lnTo>
                    <a:lnTo>
                      <a:pt x="258" y="126"/>
                    </a:lnTo>
                    <a:lnTo>
                      <a:pt x="268" y="126"/>
                    </a:lnTo>
                    <a:lnTo>
                      <a:pt x="280" y="120"/>
                    </a:lnTo>
                    <a:lnTo>
                      <a:pt x="292" y="112"/>
                    </a:lnTo>
                    <a:lnTo>
                      <a:pt x="304" y="98"/>
                    </a:lnTo>
                    <a:lnTo>
                      <a:pt x="316" y="98"/>
                    </a:lnTo>
                    <a:lnTo>
                      <a:pt x="326" y="98"/>
                    </a:lnTo>
                    <a:lnTo>
                      <a:pt x="338" y="98"/>
                    </a:lnTo>
                    <a:lnTo>
                      <a:pt x="350" y="10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5920" name="Group 149"/>
              <p:cNvGrpSpPr>
                <a:grpSpLocks noChangeAspect="1"/>
              </p:cNvGrpSpPr>
              <p:nvPr/>
            </p:nvGrpSpPr>
            <p:grpSpPr bwMode="auto">
              <a:xfrm>
                <a:off x="3452" y="2230"/>
                <a:ext cx="368" cy="126"/>
                <a:chOff x="3452" y="2230"/>
                <a:chExt cx="368" cy="126"/>
              </a:xfrm>
            </p:grpSpPr>
            <p:sp>
              <p:nvSpPr>
                <p:cNvPr id="35921" name="Freeform 150"/>
                <p:cNvSpPr>
                  <a:spLocks noChangeAspect="1"/>
                </p:cNvSpPr>
                <p:nvPr/>
              </p:nvSpPr>
              <p:spPr bwMode="auto">
                <a:xfrm>
                  <a:off x="3452" y="2230"/>
                  <a:ext cx="368" cy="126"/>
                </a:xfrm>
                <a:custGeom>
                  <a:avLst/>
                  <a:gdLst>
                    <a:gd name="T0" fmla="*/ 356 w 368"/>
                    <a:gd name="T1" fmla="*/ 90 h 126"/>
                    <a:gd name="T2" fmla="*/ 362 w 368"/>
                    <a:gd name="T3" fmla="*/ 62 h 126"/>
                    <a:gd name="T4" fmla="*/ 368 w 368"/>
                    <a:gd name="T5" fmla="*/ 32 h 126"/>
                    <a:gd name="T6" fmla="*/ 356 w 368"/>
                    <a:gd name="T7" fmla="*/ 18 h 126"/>
                    <a:gd name="T8" fmla="*/ 334 w 368"/>
                    <a:gd name="T9" fmla="*/ 24 h 126"/>
                    <a:gd name="T10" fmla="*/ 316 w 368"/>
                    <a:gd name="T11" fmla="*/ 46 h 126"/>
                    <a:gd name="T12" fmla="*/ 292 w 368"/>
                    <a:gd name="T13" fmla="*/ 46 h 126"/>
                    <a:gd name="T14" fmla="*/ 268 w 368"/>
                    <a:gd name="T15" fmla="*/ 54 h 126"/>
                    <a:gd name="T16" fmla="*/ 246 w 368"/>
                    <a:gd name="T17" fmla="*/ 68 h 126"/>
                    <a:gd name="T18" fmla="*/ 228 w 368"/>
                    <a:gd name="T19" fmla="*/ 40 h 126"/>
                    <a:gd name="T20" fmla="*/ 246 w 368"/>
                    <a:gd name="T21" fmla="*/ 18 h 126"/>
                    <a:gd name="T22" fmla="*/ 228 w 368"/>
                    <a:gd name="T23" fmla="*/ 2 h 126"/>
                    <a:gd name="T24" fmla="*/ 204 w 368"/>
                    <a:gd name="T25" fmla="*/ 18 h 126"/>
                    <a:gd name="T26" fmla="*/ 180 w 368"/>
                    <a:gd name="T27" fmla="*/ 40 h 126"/>
                    <a:gd name="T28" fmla="*/ 158 w 368"/>
                    <a:gd name="T29" fmla="*/ 18 h 126"/>
                    <a:gd name="T30" fmla="*/ 142 w 368"/>
                    <a:gd name="T31" fmla="*/ 14 h 126"/>
                    <a:gd name="T32" fmla="*/ 128 w 368"/>
                    <a:gd name="T33" fmla="*/ 36 h 126"/>
                    <a:gd name="T34" fmla="*/ 104 w 368"/>
                    <a:gd name="T35" fmla="*/ 10 h 126"/>
                    <a:gd name="T36" fmla="*/ 82 w 368"/>
                    <a:gd name="T37" fmla="*/ 2 h 126"/>
                    <a:gd name="T38" fmla="*/ 58 w 368"/>
                    <a:gd name="T39" fmla="*/ 10 h 126"/>
                    <a:gd name="T40" fmla="*/ 50 w 368"/>
                    <a:gd name="T41" fmla="*/ 0 h 126"/>
                    <a:gd name="T42" fmla="*/ 40 w 368"/>
                    <a:gd name="T43" fmla="*/ 32 h 126"/>
                    <a:gd name="T44" fmla="*/ 28 w 368"/>
                    <a:gd name="T45" fmla="*/ 60 h 126"/>
                    <a:gd name="T46" fmla="*/ 6 w 368"/>
                    <a:gd name="T47" fmla="*/ 76 h 126"/>
                    <a:gd name="T48" fmla="*/ 10 w 368"/>
                    <a:gd name="T49" fmla="*/ 76 h 126"/>
                    <a:gd name="T50" fmla="*/ 28 w 368"/>
                    <a:gd name="T51" fmla="*/ 98 h 126"/>
                    <a:gd name="T52" fmla="*/ 34 w 368"/>
                    <a:gd name="T53" fmla="*/ 126 h 126"/>
                    <a:gd name="T54" fmla="*/ 64 w 368"/>
                    <a:gd name="T55" fmla="*/ 112 h 126"/>
                    <a:gd name="T56" fmla="*/ 88 w 368"/>
                    <a:gd name="T57" fmla="*/ 90 h 126"/>
                    <a:gd name="T58" fmla="*/ 116 w 368"/>
                    <a:gd name="T59" fmla="*/ 76 h 126"/>
                    <a:gd name="T60" fmla="*/ 140 w 368"/>
                    <a:gd name="T61" fmla="*/ 90 h 126"/>
                    <a:gd name="T62" fmla="*/ 164 w 368"/>
                    <a:gd name="T63" fmla="*/ 98 h 126"/>
                    <a:gd name="T64" fmla="*/ 174 w 368"/>
                    <a:gd name="T65" fmla="*/ 120 h 126"/>
                    <a:gd name="T66" fmla="*/ 198 w 368"/>
                    <a:gd name="T67" fmla="*/ 106 h 126"/>
                    <a:gd name="T68" fmla="*/ 222 w 368"/>
                    <a:gd name="T69" fmla="*/ 120 h 126"/>
                    <a:gd name="T70" fmla="*/ 246 w 368"/>
                    <a:gd name="T71" fmla="*/ 126 h 126"/>
                    <a:gd name="T72" fmla="*/ 268 w 368"/>
                    <a:gd name="T73" fmla="*/ 126 h 126"/>
                    <a:gd name="T74" fmla="*/ 292 w 368"/>
                    <a:gd name="T75" fmla="*/ 112 h 126"/>
                    <a:gd name="T76" fmla="*/ 316 w 368"/>
                    <a:gd name="T77" fmla="*/ 98 h 126"/>
                    <a:gd name="T78" fmla="*/ 338 w 368"/>
                    <a:gd name="T79" fmla="*/ 98 h 12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68"/>
                    <a:gd name="T121" fmla="*/ 0 h 126"/>
                    <a:gd name="T122" fmla="*/ 368 w 368"/>
                    <a:gd name="T123" fmla="*/ 126 h 12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68" h="126">
                      <a:moveTo>
                        <a:pt x="350" y="106"/>
                      </a:moveTo>
                      <a:lnTo>
                        <a:pt x="356" y="90"/>
                      </a:lnTo>
                      <a:lnTo>
                        <a:pt x="356" y="76"/>
                      </a:lnTo>
                      <a:lnTo>
                        <a:pt x="362" y="62"/>
                      </a:lnTo>
                      <a:lnTo>
                        <a:pt x="362" y="46"/>
                      </a:lnTo>
                      <a:lnTo>
                        <a:pt x="368" y="32"/>
                      </a:lnTo>
                      <a:lnTo>
                        <a:pt x="368" y="18"/>
                      </a:lnTo>
                      <a:lnTo>
                        <a:pt x="356" y="18"/>
                      </a:lnTo>
                      <a:lnTo>
                        <a:pt x="344" y="18"/>
                      </a:lnTo>
                      <a:lnTo>
                        <a:pt x="334" y="24"/>
                      </a:lnTo>
                      <a:lnTo>
                        <a:pt x="326" y="40"/>
                      </a:lnTo>
                      <a:lnTo>
                        <a:pt x="316" y="46"/>
                      </a:lnTo>
                      <a:lnTo>
                        <a:pt x="304" y="46"/>
                      </a:lnTo>
                      <a:lnTo>
                        <a:pt x="292" y="46"/>
                      </a:lnTo>
                      <a:lnTo>
                        <a:pt x="280" y="46"/>
                      </a:lnTo>
                      <a:lnTo>
                        <a:pt x="268" y="54"/>
                      </a:lnTo>
                      <a:lnTo>
                        <a:pt x="258" y="68"/>
                      </a:lnTo>
                      <a:lnTo>
                        <a:pt x="246" y="68"/>
                      </a:lnTo>
                      <a:lnTo>
                        <a:pt x="232" y="54"/>
                      </a:lnTo>
                      <a:lnTo>
                        <a:pt x="228" y="40"/>
                      </a:lnTo>
                      <a:lnTo>
                        <a:pt x="240" y="32"/>
                      </a:lnTo>
                      <a:lnTo>
                        <a:pt x="246" y="18"/>
                      </a:lnTo>
                      <a:lnTo>
                        <a:pt x="240" y="2"/>
                      </a:lnTo>
                      <a:lnTo>
                        <a:pt x="228" y="2"/>
                      </a:lnTo>
                      <a:lnTo>
                        <a:pt x="216" y="10"/>
                      </a:lnTo>
                      <a:lnTo>
                        <a:pt x="204" y="18"/>
                      </a:lnTo>
                      <a:lnTo>
                        <a:pt x="192" y="32"/>
                      </a:lnTo>
                      <a:lnTo>
                        <a:pt x="180" y="40"/>
                      </a:lnTo>
                      <a:lnTo>
                        <a:pt x="168" y="32"/>
                      </a:lnTo>
                      <a:lnTo>
                        <a:pt x="158" y="18"/>
                      </a:lnTo>
                      <a:lnTo>
                        <a:pt x="156" y="14"/>
                      </a:lnTo>
                      <a:lnTo>
                        <a:pt x="142" y="14"/>
                      </a:lnTo>
                      <a:lnTo>
                        <a:pt x="134" y="32"/>
                      </a:lnTo>
                      <a:lnTo>
                        <a:pt x="128" y="36"/>
                      </a:lnTo>
                      <a:lnTo>
                        <a:pt x="116" y="26"/>
                      </a:lnTo>
                      <a:lnTo>
                        <a:pt x="104" y="10"/>
                      </a:lnTo>
                      <a:lnTo>
                        <a:pt x="94" y="2"/>
                      </a:lnTo>
                      <a:lnTo>
                        <a:pt x="82" y="2"/>
                      </a:lnTo>
                      <a:lnTo>
                        <a:pt x="70" y="10"/>
                      </a:lnTo>
                      <a:lnTo>
                        <a:pt x="58" y="10"/>
                      </a:lnTo>
                      <a:lnTo>
                        <a:pt x="50" y="0"/>
                      </a:lnTo>
                      <a:lnTo>
                        <a:pt x="40" y="18"/>
                      </a:lnTo>
                      <a:lnTo>
                        <a:pt x="40" y="32"/>
                      </a:lnTo>
                      <a:lnTo>
                        <a:pt x="40" y="46"/>
                      </a:lnTo>
                      <a:lnTo>
                        <a:pt x="28" y="60"/>
                      </a:lnTo>
                      <a:lnTo>
                        <a:pt x="18" y="60"/>
                      </a:lnTo>
                      <a:lnTo>
                        <a:pt x="6" y="76"/>
                      </a:lnTo>
                      <a:lnTo>
                        <a:pt x="0" y="76"/>
                      </a:lnTo>
                      <a:lnTo>
                        <a:pt x="10" y="76"/>
                      </a:lnTo>
                      <a:lnTo>
                        <a:pt x="18" y="90"/>
                      </a:lnTo>
                      <a:lnTo>
                        <a:pt x="28" y="98"/>
                      </a:lnTo>
                      <a:lnTo>
                        <a:pt x="28" y="112"/>
                      </a:lnTo>
                      <a:lnTo>
                        <a:pt x="34" y="126"/>
                      </a:lnTo>
                      <a:lnTo>
                        <a:pt x="52" y="126"/>
                      </a:lnTo>
                      <a:lnTo>
                        <a:pt x="64" y="112"/>
                      </a:lnTo>
                      <a:lnTo>
                        <a:pt x="74" y="106"/>
                      </a:lnTo>
                      <a:lnTo>
                        <a:pt x="88" y="90"/>
                      </a:lnTo>
                      <a:lnTo>
                        <a:pt x="98" y="84"/>
                      </a:lnTo>
                      <a:lnTo>
                        <a:pt x="116" y="76"/>
                      </a:lnTo>
                      <a:lnTo>
                        <a:pt x="128" y="84"/>
                      </a:lnTo>
                      <a:lnTo>
                        <a:pt x="140" y="90"/>
                      </a:lnTo>
                      <a:lnTo>
                        <a:pt x="152" y="90"/>
                      </a:lnTo>
                      <a:lnTo>
                        <a:pt x="164" y="98"/>
                      </a:lnTo>
                      <a:lnTo>
                        <a:pt x="168" y="112"/>
                      </a:lnTo>
                      <a:lnTo>
                        <a:pt x="174" y="120"/>
                      </a:lnTo>
                      <a:lnTo>
                        <a:pt x="186" y="106"/>
                      </a:lnTo>
                      <a:lnTo>
                        <a:pt x="198" y="106"/>
                      </a:lnTo>
                      <a:lnTo>
                        <a:pt x="210" y="106"/>
                      </a:lnTo>
                      <a:lnTo>
                        <a:pt x="222" y="120"/>
                      </a:lnTo>
                      <a:lnTo>
                        <a:pt x="232" y="126"/>
                      </a:lnTo>
                      <a:lnTo>
                        <a:pt x="246" y="126"/>
                      </a:lnTo>
                      <a:lnTo>
                        <a:pt x="258" y="126"/>
                      </a:lnTo>
                      <a:lnTo>
                        <a:pt x="268" y="126"/>
                      </a:lnTo>
                      <a:lnTo>
                        <a:pt x="280" y="120"/>
                      </a:lnTo>
                      <a:lnTo>
                        <a:pt x="292" y="112"/>
                      </a:lnTo>
                      <a:lnTo>
                        <a:pt x="304" y="98"/>
                      </a:lnTo>
                      <a:lnTo>
                        <a:pt x="316" y="98"/>
                      </a:lnTo>
                      <a:lnTo>
                        <a:pt x="326" y="98"/>
                      </a:lnTo>
                      <a:lnTo>
                        <a:pt x="338" y="98"/>
                      </a:lnTo>
                      <a:lnTo>
                        <a:pt x="350" y="106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22" name="Freeform 151"/>
                <p:cNvSpPr>
                  <a:spLocks noChangeAspect="1"/>
                </p:cNvSpPr>
                <p:nvPr/>
              </p:nvSpPr>
              <p:spPr bwMode="auto">
                <a:xfrm>
                  <a:off x="3452" y="2230"/>
                  <a:ext cx="368" cy="126"/>
                </a:xfrm>
                <a:custGeom>
                  <a:avLst/>
                  <a:gdLst>
                    <a:gd name="T0" fmla="*/ 356 w 368"/>
                    <a:gd name="T1" fmla="*/ 90 h 126"/>
                    <a:gd name="T2" fmla="*/ 362 w 368"/>
                    <a:gd name="T3" fmla="*/ 62 h 126"/>
                    <a:gd name="T4" fmla="*/ 368 w 368"/>
                    <a:gd name="T5" fmla="*/ 32 h 126"/>
                    <a:gd name="T6" fmla="*/ 356 w 368"/>
                    <a:gd name="T7" fmla="*/ 18 h 126"/>
                    <a:gd name="T8" fmla="*/ 334 w 368"/>
                    <a:gd name="T9" fmla="*/ 24 h 126"/>
                    <a:gd name="T10" fmla="*/ 316 w 368"/>
                    <a:gd name="T11" fmla="*/ 46 h 126"/>
                    <a:gd name="T12" fmla="*/ 292 w 368"/>
                    <a:gd name="T13" fmla="*/ 46 h 126"/>
                    <a:gd name="T14" fmla="*/ 268 w 368"/>
                    <a:gd name="T15" fmla="*/ 54 h 126"/>
                    <a:gd name="T16" fmla="*/ 246 w 368"/>
                    <a:gd name="T17" fmla="*/ 68 h 126"/>
                    <a:gd name="T18" fmla="*/ 228 w 368"/>
                    <a:gd name="T19" fmla="*/ 40 h 126"/>
                    <a:gd name="T20" fmla="*/ 246 w 368"/>
                    <a:gd name="T21" fmla="*/ 18 h 126"/>
                    <a:gd name="T22" fmla="*/ 228 w 368"/>
                    <a:gd name="T23" fmla="*/ 2 h 126"/>
                    <a:gd name="T24" fmla="*/ 204 w 368"/>
                    <a:gd name="T25" fmla="*/ 18 h 126"/>
                    <a:gd name="T26" fmla="*/ 180 w 368"/>
                    <a:gd name="T27" fmla="*/ 40 h 126"/>
                    <a:gd name="T28" fmla="*/ 158 w 368"/>
                    <a:gd name="T29" fmla="*/ 18 h 126"/>
                    <a:gd name="T30" fmla="*/ 142 w 368"/>
                    <a:gd name="T31" fmla="*/ 14 h 126"/>
                    <a:gd name="T32" fmla="*/ 128 w 368"/>
                    <a:gd name="T33" fmla="*/ 36 h 126"/>
                    <a:gd name="T34" fmla="*/ 104 w 368"/>
                    <a:gd name="T35" fmla="*/ 10 h 126"/>
                    <a:gd name="T36" fmla="*/ 82 w 368"/>
                    <a:gd name="T37" fmla="*/ 2 h 126"/>
                    <a:gd name="T38" fmla="*/ 58 w 368"/>
                    <a:gd name="T39" fmla="*/ 10 h 126"/>
                    <a:gd name="T40" fmla="*/ 50 w 368"/>
                    <a:gd name="T41" fmla="*/ 0 h 126"/>
                    <a:gd name="T42" fmla="*/ 40 w 368"/>
                    <a:gd name="T43" fmla="*/ 32 h 126"/>
                    <a:gd name="T44" fmla="*/ 28 w 368"/>
                    <a:gd name="T45" fmla="*/ 60 h 126"/>
                    <a:gd name="T46" fmla="*/ 6 w 368"/>
                    <a:gd name="T47" fmla="*/ 76 h 126"/>
                    <a:gd name="T48" fmla="*/ 10 w 368"/>
                    <a:gd name="T49" fmla="*/ 76 h 126"/>
                    <a:gd name="T50" fmla="*/ 28 w 368"/>
                    <a:gd name="T51" fmla="*/ 98 h 126"/>
                    <a:gd name="T52" fmla="*/ 34 w 368"/>
                    <a:gd name="T53" fmla="*/ 126 h 126"/>
                    <a:gd name="T54" fmla="*/ 64 w 368"/>
                    <a:gd name="T55" fmla="*/ 112 h 126"/>
                    <a:gd name="T56" fmla="*/ 88 w 368"/>
                    <a:gd name="T57" fmla="*/ 90 h 126"/>
                    <a:gd name="T58" fmla="*/ 116 w 368"/>
                    <a:gd name="T59" fmla="*/ 76 h 126"/>
                    <a:gd name="T60" fmla="*/ 140 w 368"/>
                    <a:gd name="T61" fmla="*/ 90 h 126"/>
                    <a:gd name="T62" fmla="*/ 164 w 368"/>
                    <a:gd name="T63" fmla="*/ 98 h 126"/>
                    <a:gd name="T64" fmla="*/ 174 w 368"/>
                    <a:gd name="T65" fmla="*/ 120 h 126"/>
                    <a:gd name="T66" fmla="*/ 198 w 368"/>
                    <a:gd name="T67" fmla="*/ 106 h 126"/>
                    <a:gd name="T68" fmla="*/ 222 w 368"/>
                    <a:gd name="T69" fmla="*/ 120 h 126"/>
                    <a:gd name="T70" fmla="*/ 246 w 368"/>
                    <a:gd name="T71" fmla="*/ 126 h 126"/>
                    <a:gd name="T72" fmla="*/ 268 w 368"/>
                    <a:gd name="T73" fmla="*/ 126 h 126"/>
                    <a:gd name="T74" fmla="*/ 292 w 368"/>
                    <a:gd name="T75" fmla="*/ 112 h 126"/>
                    <a:gd name="T76" fmla="*/ 316 w 368"/>
                    <a:gd name="T77" fmla="*/ 98 h 126"/>
                    <a:gd name="T78" fmla="*/ 338 w 368"/>
                    <a:gd name="T79" fmla="*/ 98 h 12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68"/>
                    <a:gd name="T121" fmla="*/ 0 h 126"/>
                    <a:gd name="T122" fmla="*/ 368 w 368"/>
                    <a:gd name="T123" fmla="*/ 126 h 12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68" h="126">
                      <a:moveTo>
                        <a:pt x="350" y="106"/>
                      </a:moveTo>
                      <a:lnTo>
                        <a:pt x="356" y="90"/>
                      </a:lnTo>
                      <a:lnTo>
                        <a:pt x="356" y="76"/>
                      </a:lnTo>
                      <a:lnTo>
                        <a:pt x="362" y="62"/>
                      </a:lnTo>
                      <a:lnTo>
                        <a:pt x="362" y="46"/>
                      </a:lnTo>
                      <a:lnTo>
                        <a:pt x="368" y="32"/>
                      </a:lnTo>
                      <a:lnTo>
                        <a:pt x="368" y="18"/>
                      </a:lnTo>
                      <a:lnTo>
                        <a:pt x="356" y="18"/>
                      </a:lnTo>
                      <a:lnTo>
                        <a:pt x="344" y="18"/>
                      </a:lnTo>
                      <a:lnTo>
                        <a:pt x="334" y="24"/>
                      </a:lnTo>
                      <a:lnTo>
                        <a:pt x="326" y="40"/>
                      </a:lnTo>
                      <a:lnTo>
                        <a:pt x="316" y="46"/>
                      </a:lnTo>
                      <a:lnTo>
                        <a:pt x="304" y="46"/>
                      </a:lnTo>
                      <a:lnTo>
                        <a:pt x="292" y="46"/>
                      </a:lnTo>
                      <a:lnTo>
                        <a:pt x="280" y="46"/>
                      </a:lnTo>
                      <a:lnTo>
                        <a:pt x="268" y="54"/>
                      </a:lnTo>
                      <a:lnTo>
                        <a:pt x="258" y="68"/>
                      </a:lnTo>
                      <a:lnTo>
                        <a:pt x="246" y="68"/>
                      </a:lnTo>
                      <a:lnTo>
                        <a:pt x="232" y="54"/>
                      </a:lnTo>
                      <a:lnTo>
                        <a:pt x="228" y="40"/>
                      </a:lnTo>
                      <a:lnTo>
                        <a:pt x="240" y="32"/>
                      </a:lnTo>
                      <a:lnTo>
                        <a:pt x="246" y="18"/>
                      </a:lnTo>
                      <a:lnTo>
                        <a:pt x="240" y="2"/>
                      </a:lnTo>
                      <a:lnTo>
                        <a:pt x="228" y="2"/>
                      </a:lnTo>
                      <a:lnTo>
                        <a:pt x="216" y="10"/>
                      </a:lnTo>
                      <a:lnTo>
                        <a:pt x="204" y="18"/>
                      </a:lnTo>
                      <a:lnTo>
                        <a:pt x="192" y="32"/>
                      </a:lnTo>
                      <a:lnTo>
                        <a:pt x="180" y="40"/>
                      </a:lnTo>
                      <a:lnTo>
                        <a:pt x="168" y="32"/>
                      </a:lnTo>
                      <a:lnTo>
                        <a:pt x="158" y="18"/>
                      </a:lnTo>
                      <a:lnTo>
                        <a:pt x="156" y="14"/>
                      </a:lnTo>
                      <a:lnTo>
                        <a:pt x="142" y="14"/>
                      </a:lnTo>
                      <a:lnTo>
                        <a:pt x="134" y="32"/>
                      </a:lnTo>
                      <a:lnTo>
                        <a:pt x="128" y="36"/>
                      </a:lnTo>
                      <a:lnTo>
                        <a:pt x="116" y="26"/>
                      </a:lnTo>
                      <a:lnTo>
                        <a:pt x="104" y="10"/>
                      </a:lnTo>
                      <a:lnTo>
                        <a:pt x="94" y="2"/>
                      </a:lnTo>
                      <a:lnTo>
                        <a:pt x="82" y="2"/>
                      </a:lnTo>
                      <a:lnTo>
                        <a:pt x="70" y="10"/>
                      </a:lnTo>
                      <a:lnTo>
                        <a:pt x="58" y="10"/>
                      </a:lnTo>
                      <a:lnTo>
                        <a:pt x="50" y="0"/>
                      </a:lnTo>
                      <a:lnTo>
                        <a:pt x="40" y="18"/>
                      </a:lnTo>
                      <a:lnTo>
                        <a:pt x="40" y="32"/>
                      </a:lnTo>
                      <a:lnTo>
                        <a:pt x="40" y="46"/>
                      </a:lnTo>
                      <a:lnTo>
                        <a:pt x="28" y="60"/>
                      </a:lnTo>
                      <a:lnTo>
                        <a:pt x="18" y="60"/>
                      </a:lnTo>
                      <a:lnTo>
                        <a:pt x="6" y="76"/>
                      </a:lnTo>
                      <a:lnTo>
                        <a:pt x="0" y="76"/>
                      </a:lnTo>
                      <a:lnTo>
                        <a:pt x="10" y="76"/>
                      </a:lnTo>
                      <a:lnTo>
                        <a:pt x="18" y="90"/>
                      </a:lnTo>
                      <a:lnTo>
                        <a:pt x="28" y="98"/>
                      </a:lnTo>
                      <a:lnTo>
                        <a:pt x="28" y="112"/>
                      </a:lnTo>
                      <a:lnTo>
                        <a:pt x="34" y="126"/>
                      </a:lnTo>
                      <a:lnTo>
                        <a:pt x="52" y="126"/>
                      </a:lnTo>
                      <a:lnTo>
                        <a:pt x="64" y="112"/>
                      </a:lnTo>
                      <a:lnTo>
                        <a:pt x="74" y="106"/>
                      </a:lnTo>
                      <a:lnTo>
                        <a:pt x="88" y="90"/>
                      </a:lnTo>
                      <a:lnTo>
                        <a:pt x="98" y="84"/>
                      </a:lnTo>
                      <a:lnTo>
                        <a:pt x="116" y="76"/>
                      </a:lnTo>
                      <a:lnTo>
                        <a:pt x="128" y="84"/>
                      </a:lnTo>
                      <a:lnTo>
                        <a:pt x="140" y="90"/>
                      </a:lnTo>
                      <a:lnTo>
                        <a:pt x="152" y="90"/>
                      </a:lnTo>
                      <a:lnTo>
                        <a:pt x="164" y="98"/>
                      </a:lnTo>
                      <a:lnTo>
                        <a:pt x="168" y="112"/>
                      </a:lnTo>
                      <a:lnTo>
                        <a:pt x="174" y="120"/>
                      </a:lnTo>
                      <a:lnTo>
                        <a:pt x="186" y="106"/>
                      </a:lnTo>
                      <a:lnTo>
                        <a:pt x="198" y="106"/>
                      </a:lnTo>
                      <a:lnTo>
                        <a:pt x="210" y="106"/>
                      </a:lnTo>
                      <a:lnTo>
                        <a:pt x="222" y="120"/>
                      </a:lnTo>
                      <a:lnTo>
                        <a:pt x="232" y="126"/>
                      </a:lnTo>
                      <a:lnTo>
                        <a:pt x="246" y="126"/>
                      </a:lnTo>
                      <a:lnTo>
                        <a:pt x="258" y="126"/>
                      </a:lnTo>
                      <a:lnTo>
                        <a:pt x="268" y="126"/>
                      </a:lnTo>
                      <a:lnTo>
                        <a:pt x="280" y="120"/>
                      </a:lnTo>
                      <a:lnTo>
                        <a:pt x="292" y="112"/>
                      </a:lnTo>
                      <a:lnTo>
                        <a:pt x="304" y="98"/>
                      </a:lnTo>
                      <a:lnTo>
                        <a:pt x="316" y="98"/>
                      </a:lnTo>
                      <a:lnTo>
                        <a:pt x="326" y="98"/>
                      </a:lnTo>
                      <a:lnTo>
                        <a:pt x="338" y="98"/>
                      </a:lnTo>
                      <a:lnTo>
                        <a:pt x="350" y="106"/>
                      </a:lnTo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35910" name="Group 152"/>
            <p:cNvGrpSpPr>
              <a:grpSpLocks noChangeAspect="1"/>
            </p:cNvGrpSpPr>
            <p:nvPr/>
          </p:nvGrpSpPr>
          <p:grpSpPr bwMode="auto">
            <a:xfrm>
              <a:off x="5962650" y="2843213"/>
              <a:ext cx="393700" cy="250825"/>
              <a:chOff x="3600" y="2158"/>
              <a:chExt cx="226" cy="144"/>
            </a:xfrm>
          </p:grpSpPr>
          <p:sp>
            <p:nvSpPr>
              <p:cNvPr id="35911" name="Freeform 153"/>
              <p:cNvSpPr>
                <a:spLocks noChangeAspect="1"/>
              </p:cNvSpPr>
              <p:nvPr/>
            </p:nvSpPr>
            <p:spPr bwMode="auto">
              <a:xfrm>
                <a:off x="3600" y="2158"/>
                <a:ext cx="216" cy="134"/>
              </a:xfrm>
              <a:custGeom>
                <a:avLst/>
                <a:gdLst>
                  <a:gd name="T0" fmla="*/ 0 w 216"/>
                  <a:gd name="T1" fmla="*/ 74 h 134"/>
                  <a:gd name="T2" fmla="*/ 6 w 216"/>
                  <a:gd name="T3" fmla="*/ 68 h 134"/>
                  <a:gd name="T4" fmla="*/ 6 w 216"/>
                  <a:gd name="T5" fmla="*/ 52 h 134"/>
                  <a:gd name="T6" fmla="*/ 12 w 216"/>
                  <a:gd name="T7" fmla="*/ 38 h 134"/>
                  <a:gd name="T8" fmla="*/ 12 w 216"/>
                  <a:gd name="T9" fmla="*/ 22 h 134"/>
                  <a:gd name="T10" fmla="*/ 18 w 216"/>
                  <a:gd name="T11" fmla="*/ 14 h 134"/>
                  <a:gd name="T12" fmla="*/ 30 w 216"/>
                  <a:gd name="T13" fmla="*/ 22 h 134"/>
                  <a:gd name="T14" fmla="*/ 42 w 216"/>
                  <a:gd name="T15" fmla="*/ 14 h 134"/>
                  <a:gd name="T16" fmla="*/ 52 w 216"/>
                  <a:gd name="T17" fmla="*/ 14 h 134"/>
                  <a:gd name="T18" fmla="*/ 64 w 216"/>
                  <a:gd name="T19" fmla="*/ 6 h 134"/>
                  <a:gd name="T20" fmla="*/ 76 w 216"/>
                  <a:gd name="T21" fmla="*/ 0 h 134"/>
                  <a:gd name="T22" fmla="*/ 82 w 216"/>
                  <a:gd name="T23" fmla="*/ 14 h 134"/>
                  <a:gd name="T24" fmla="*/ 70 w 216"/>
                  <a:gd name="T25" fmla="*/ 22 h 134"/>
                  <a:gd name="T26" fmla="*/ 70 w 216"/>
                  <a:gd name="T27" fmla="*/ 38 h 134"/>
                  <a:gd name="T28" fmla="*/ 82 w 216"/>
                  <a:gd name="T29" fmla="*/ 44 h 134"/>
                  <a:gd name="T30" fmla="*/ 94 w 216"/>
                  <a:gd name="T31" fmla="*/ 38 h 134"/>
                  <a:gd name="T32" fmla="*/ 106 w 216"/>
                  <a:gd name="T33" fmla="*/ 44 h 134"/>
                  <a:gd name="T34" fmla="*/ 116 w 216"/>
                  <a:gd name="T35" fmla="*/ 52 h 134"/>
                  <a:gd name="T36" fmla="*/ 122 w 216"/>
                  <a:gd name="T37" fmla="*/ 44 h 134"/>
                  <a:gd name="T38" fmla="*/ 122 w 216"/>
                  <a:gd name="T39" fmla="*/ 30 h 134"/>
                  <a:gd name="T40" fmla="*/ 134 w 216"/>
                  <a:gd name="T41" fmla="*/ 22 h 134"/>
                  <a:gd name="T42" fmla="*/ 146 w 216"/>
                  <a:gd name="T43" fmla="*/ 30 h 134"/>
                  <a:gd name="T44" fmla="*/ 158 w 216"/>
                  <a:gd name="T45" fmla="*/ 30 h 134"/>
                  <a:gd name="T46" fmla="*/ 168 w 216"/>
                  <a:gd name="T47" fmla="*/ 22 h 134"/>
                  <a:gd name="T48" fmla="*/ 180 w 216"/>
                  <a:gd name="T49" fmla="*/ 38 h 134"/>
                  <a:gd name="T50" fmla="*/ 192 w 216"/>
                  <a:gd name="T51" fmla="*/ 38 h 134"/>
                  <a:gd name="T52" fmla="*/ 204 w 216"/>
                  <a:gd name="T53" fmla="*/ 30 h 134"/>
                  <a:gd name="T54" fmla="*/ 204 w 216"/>
                  <a:gd name="T55" fmla="*/ 38 h 134"/>
                  <a:gd name="T56" fmla="*/ 204 w 216"/>
                  <a:gd name="T57" fmla="*/ 30 h 134"/>
                  <a:gd name="T58" fmla="*/ 210 w 216"/>
                  <a:gd name="T59" fmla="*/ 44 h 134"/>
                  <a:gd name="T60" fmla="*/ 216 w 216"/>
                  <a:gd name="T61" fmla="*/ 60 h 134"/>
                  <a:gd name="T62" fmla="*/ 216 w 216"/>
                  <a:gd name="T63" fmla="*/ 74 h 134"/>
                  <a:gd name="T64" fmla="*/ 216 w 216"/>
                  <a:gd name="T65" fmla="*/ 82 h 134"/>
                  <a:gd name="T66" fmla="*/ 216 w 216"/>
                  <a:gd name="T67" fmla="*/ 84 h 134"/>
                  <a:gd name="T68" fmla="*/ 204 w 216"/>
                  <a:gd name="T69" fmla="*/ 84 h 134"/>
                  <a:gd name="T70" fmla="*/ 192 w 216"/>
                  <a:gd name="T71" fmla="*/ 84 h 134"/>
                  <a:gd name="T72" fmla="*/ 180 w 216"/>
                  <a:gd name="T73" fmla="*/ 90 h 134"/>
                  <a:gd name="T74" fmla="*/ 174 w 216"/>
                  <a:gd name="T75" fmla="*/ 106 h 134"/>
                  <a:gd name="T76" fmla="*/ 164 w 216"/>
                  <a:gd name="T77" fmla="*/ 114 h 134"/>
                  <a:gd name="T78" fmla="*/ 152 w 216"/>
                  <a:gd name="T79" fmla="*/ 114 h 134"/>
                  <a:gd name="T80" fmla="*/ 138 w 216"/>
                  <a:gd name="T81" fmla="*/ 114 h 134"/>
                  <a:gd name="T82" fmla="*/ 128 w 216"/>
                  <a:gd name="T83" fmla="*/ 114 h 134"/>
                  <a:gd name="T84" fmla="*/ 116 w 216"/>
                  <a:gd name="T85" fmla="*/ 120 h 134"/>
                  <a:gd name="T86" fmla="*/ 106 w 216"/>
                  <a:gd name="T87" fmla="*/ 134 h 134"/>
                  <a:gd name="T88" fmla="*/ 94 w 216"/>
                  <a:gd name="T89" fmla="*/ 134 h 134"/>
                  <a:gd name="T90" fmla="*/ 82 w 216"/>
                  <a:gd name="T91" fmla="*/ 120 h 134"/>
                  <a:gd name="T92" fmla="*/ 76 w 216"/>
                  <a:gd name="T93" fmla="*/ 106 h 134"/>
                  <a:gd name="T94" fmla="*/ 86 w 216"/>
                  <a:gd name="T95" fmla="*/ 98 h 134"/>
                  <a:gd name="T96" fmla="*/ 94 w 216"/>
                  <a:gd name="T97" fmla="*/ 84 h 134"/>
                  <a:gd name="T98" fmla="*/ 86 w 216"/>
                  <a:gd name="T99" fmla="*/ 68 h 134"/>
                  <a:gd name="T100" fmla="*/ 76 w 216"/>
                  <a:gd name="T101" fmla="*/ 68 h 134"/>
                  <a:gd name="T102" fmla="*/ 64 w 216"/>
                  <a:gd name="T103" fmla="*/ 74 h 134"/>
                  <a:gd name="T104" fmla="*/ 52 w 216"/>
                  <a:gd name="T105" fmla="*/ 84 h 134"/>
                  <a:gd name="T106" fmla="*/ 42 w 216"/>
                  <a:gd name="T107" fmla="*/ 98 h 134"/>
                  <a:gd name="T108" fmla="*/ 30 w 216"/>
                  <a:gd name="T109" fmla="*/ 106 h 134"/>
                  <a:gd name="T110" fmla="*/ 18 w 216"/>
                  <a:gd name="T111" fmla="*/ 98 h 134"/>
                  <a:gd name="T112" fmla="*/ 6 w 216"/>
                  <a:gd name="T113" fmla="*/ 84 h 134"/>
                  <a:gd name="T114" fmla="*/ 0 w 216"/>
                  <a:gd name="T115" fmla="*/ 74 h 13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16"/>
                  <a:gd name="T175" fmla="*/ 0 h 134"/>
                  <a:gd name="T176" fmla="*/ 216 w 216"/>
                  <a:gd name="T177" fmla="*/ 134 h 13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16" h="134">
                    <a:moveTo>
                      <a:pt x="0" y="74"/>
                    </a:moveTo>
                    <a:lnTo>
                      <a:pt x="6" y="68"/>
                    </a:lnTo>
                    <a:lnTo>
                      <a:pt x="6" y="52"/>
                    </a:lnTo>
                    <a:lnTo>
                      <a:pt x="12" y="38"/>
                    </a:lnTo>
                    <a:lnTo>
                      <a:pt x="12" y="22"/>
                    </a:lnTo>
                    <a:lnTo>
                      <a:pt x="18" y="14"/>
                    </a:lnTo>
                    <a:lnTo>
                      <a:pt x="30" y="22"/>
                    </a:lnTo>
                    <a:lnTo>
                      <a:pt x="42" y="14"/>
                    </a:lnTo>
                    <a:lnTo>
                      <a:pt x="52" y="14"/>
                    </a:lnTo>
                    <a:lnTo>
                      <a:pt x="64" y="6"/>
                    </a:lnTo>
                    <a:lnTo>
                      <a:pt x="76" y="0"/>
                    </a:lnTo>
                    <a:lnTo>
                      <a:pt x="82" y="14"/>
                    </a:lnTo>
                    <a:lnTo>
                      <a:pt x="70" y="22"/>
                    </a:lnTo>
                    <a:lnTo>
                      <a:pt x="70" y="38"/>
                    </a:lnTo>
                    <a:lnTo>
                      <a:pt x="82" y="44"/>
                    </a:lnTo>
                    <a:lnTo>
                      <a:pt x="94" y="38"/>
                    </a:lnTo>
                    <a:lnTo>
                      <a:pt x="106" y="44"/>
                    </a:lnTo>
                    <a:lnTo>
                      <a:pt x="116" y="52"/>
                    </a:lnTo>
                    <a:lnTo>
                      <a:pt x="122" y="44"/>
                    </a:lnTo>
                    <a:lnTo>
                      <a:pt x="122" y="30"/>
                    </a:lnTo>
                    <a:lnTo>
                      <a:pt x="134" y="22"/>
                    </a:lnTo>
                    <a:lnTo>
                      <a:pt x="146" y="30"/>
                    </a:lnTo>
                    <a:lnTo>
                      <a:pt x="158" y="30"/>
                    </a:lnTo>
                    <a:lnTo>
                      <a:pt x="168" y="22"/>
                    </a:lnTo>
                    <a:lnTo>
                      <a:pt x="180" y="38"/>
                    </a:lnTo>
                    <a:lnTo>
                      <a:pt x="192" y="38"/>
                    </a:lnTo>
                    <a:lnTo>
                      <a:pt x="204" y="30"/>
                    </a:lnTo>
                    <a:lnTo>
                      <a:pt x="204" y="38"/>
                    </a:lnTo>
                    <a:lnTo>
                      <a:pt x="204" y="30"/>
                    </a:lnTo>
                    <a:lnTo>
                      <a:pt x="210" y="44"/>
                    </a:lnTo>
                    <a:lnTo>
                      <a:pt x="216" y="60"/>
                    </a:lnTo>
                    <a:lnTo>
                      <a:pt x="216" y="74"/>
                    </a:lnTo>
                    <a:lnTo>
                      <a:pt x="216" y="82"/>
                    </a:lnTo>
                    <a:lnTo>
                      <a:pt x="216" y="84"/>
                    </a:lnTo>
                    <a:lnTo>
                      <a:pt x="204" y="84"/>
                    </a:lnTo>
                    <a:lnTo>
                      <a:pt x="192" y="84"/>
                    </a:lnTo>
                    <a:lnTo>
                      <a:pt x="180" y="90"/>
                    </a:lnTo>
                    <a:lnTo>
                      <a:pt x="174" y="106"/>
                    </a:lnTo>
                    <a:lnTo>
                      <a:pt x="164" y="114"/>
                    </a:lnTo>
                    <a:lnTo>
                      <a:pt x="152" y="114"/>
                    </a:lnTo>
                    <a:lnTo>
                      <a:pt x="138" y="114"/>
                    </a:lnTo>
                    <a:lnTo>
                      <a:pt x="128" y="114"/>
                    </a:lnTo>
                    <a:lnTo>
                      <a:pt x="116" y="120"/>
                    </a:lnTo>
                    <a:lnTo>
                      <a:pt x="106" y="134"/>
                    </a:lnTo>
                    <a:lnTo>
                      <a:pt x="94" y="134"/>
                    </a:lnTo>
                    <a:lnTo>
                      <a:pt x="82" y="120"/>
                    </a:lnTo>
                    <a:lnTo>
                      <a:pt x="76" y="106"/>
                    </a:lnTo>
                    <a:lnTo>
                      <a:pt x="86" y="98"/>
                    </a:lnTo>
                    <a:lnTo>
                      <a:pt x="94" y="84"/>
                    </a:lnTo>
                    <a:lnTo>
                      <a:pt x="86" y="68"/>
                    </a:lnTo>
                    <a:lnTo>
                      <a:pt x="76" y="68"/>
                    </a:lnTo>
                    <a:lnTo>
                      <a:pt x="64" y="74"/>
                    </a:lnTo>
                    <a:lnTo>
                      <a:pt x="52" y="84"/>
                    </a:lnTo>
                    <a:lnTo>
                      <a:pt x="42" y="98"/>
                    </a:lnTo>
                    <a:lnTo>
                      <a:pt x="30" y="106"/>
                    </a:lnTo>
                    <a:lnTo>
                      <a:pt x="18" y="98"/>
                    </a:lnTo>
                    <a:lnTo>
                      <a:pt x="6" y="8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12" name="Freeform 154"/>
              <p:cNvSpPr>
                <a:spLocks noChangeAspect="1"/>
              </p:cNvSpPr>
              <p:nvPr/>
            </p:nvSpPr>
            <p:spPr bwMode="auto">
              <a:xfrm>
                <a:off x="3610" y="2168"/>
                <a:ext cx="216" cy="134"/>
              </a:xfrm>
              <a:custGeom>
                <a:avLst/>
                <a:gdLst>
                  <a:gd name="T0" fmla="*/ 0 w 216"/>
                  <a:gd name="T1" fmla="*/ 74 h 134"/>
                  <a:gd name="T2" fmla="*/ 6 w 216"/>
                  <a:gd name="T3" fmla="*/ 68 h 134"/>
                  <a:gd name="T4" fmla="*/ 6 w 216"/>
                  <a:gd name="T5" fmla="*/ 52 h 134"/>
                  <a:gd name="T6" fmla="*/ 10 w 216"/>
                  <a:gd name="T7" fmla="*/ 38 h 134"/>
                  <a:gd name="T8" fmla="*/ 10 w 216"/>
                  <a:gd name="T9" fmla="*/ 22 h 134"/>
                  <a:gd name="T10" fmla="*/ 18 w 216"/>
                  <a:gd name="T11" fmla="*/ 14 h 134"/>
                  <a:gd name="T12" fmla="*/ 28 w 216"/>
                  <a:gd name="T13" fmla="*/ 22 h 134"/>
                  <a:gd name="T14" fmla="*/ 40 w 216"/>
                  <a:gd name="T15" fmla="*/ 14 h 134"/>
                  <a:gd name="T16" fmla="*/ 52 w 216"/>
                  <a:gd name="T17" fmla="*/ 14 h 134"/>
                  <a:gd name="T18" fmla="*/ 64 w 216"/>
                  <a:gd name="T19" fmla="*/ 6 h 134"/>
                  <a:gd name="T20" fmla="*/ 74 w 216"/>
                  <a:gd name="T21" fmla="*/ 0 h 134"/>
                  <a:gd name="T22" fmla="*/ 80 w 216"/>
                  <a:gd name="T23" fmla="*/ 14 h 134"/>
                  <a:gd name="T24" fmla="*/ 70 w 216"/>
                  <a:gd name="T25" fmla="*/ 22 h 134"/>
                  <a:gd name="T26" fmla="*/ 70 w 216"/>
                  <a:gd name="T27" fmla="*/ 38 h 134"/>
                  <a:gd name="T28" fmla="*/ 80 w 216"/>
                  <a:gd name="T29" fmla="*/ 44 h 134"/>
                  <a:gd name="T30" fmla="*/ 92 w 216"/>
                  <a:gd name="T31" fmla="*/ 38 h 134"/>
                  <a:gd name="T32" fmla="*/ 104 w 216"/>
                  <a:gd name="T33" fmla="*/ 44 h 134"/>
                  <a:gd name="T34" fmla="*/ 116 w 216"/>
                  <a:gd name="T35" fmla="*/ 52 h 134"/>
                  <a:gd name="T36" fmla="*/ 122 w 216"/>
                  <a:gd name="T37" fmla="*/ 44 h 134"/>
                  <a:gd name="T38" fmla="*/ 122 w 216"/>
                  <a:gd name="T39" fmla="*/ 30 h 134"/>
                  <a:gd name="T40" fmla="*/ 134 w 216"/>
                  <a:gd name="T41" fmla="*/ 22 h 134"/>
                  <a:gd name="T42" fmla="*/ 146 w 216"/>
                  <a:gd name="T43" fmla="*/ 30 h 134"/>
                  <a:gd name="T44" fmla="*/ 158 w 216"/>
                  <a:gd name="T45" fmla="*/ 30 h 134"/>
                  <a:gd name="T46" fmla="*/ 168 w 216"/>
                  <a:gd name="T47" fmla="*/ 22 h 134"/>
                  <a:gd name="T48" fmla="*/ 180 w 216"/>
                  <a:gd name="T49" fmla="*/ 38 h 134"/>
                  <a:gd name="T50" fmla="*/ 192 w 216"/>
                  <a:gd name="T51" fmla="*/ 38 h 134"/>
                  <a:gd name="T52" fmla="*/ 204 w 216"/>
                  <a:gd name="T53" fmla="*/ 30 h 134"/>
                  <a:gd name="T54" fmla="*/ 204 w 216"/>
                  <a:gd name="T55" fmla="*/ 38 h 134"/>
                  <a:gd name="T56" fmla="*/ 204 w 216"/>
                  <a:gd name="T57" fmla="*/ 30 h 134"/>
                  <a:gd name="T58" fmla="*/ 210 w 216"/>
                  <a:gd name="T59" fmla="*/ 44 h 134"/>
                  <a:gd name="T60" fmla="*/ 216 w 216"/>
                  <a:gd name="T61" fmla="*/ 60 h 134"/>
                  <a:gd name="T62" fmla="*/ 216 w 216"/>
                  <a:gd name="T63" fmla="*/ 74 h 134"/>
                  <a:gd name="T64" fmla="*/ 216 w 216"/>
                  <a:gd name="T65" fmla="*/ 82 h 134"/>
                  <a:gd name="T66" fmla="*/ 216 w 216"/>
                  <a:gd name="T67" fmla="*/ 82 h 134"/>
                  <a:gd name="T68" fmla="*/ 204 w 216"/>
                  <a:gd name="T69" fmla="*/ 82 h 134"/>
                  <a:gd name="T70" fmla="*/ 192 w 216"/>
                  <a:gd name="T71" fmla="*/ 82 h 134"/>
                  <a:gd name="T72" fmla="*/ 180 w 216"/>
                  <a:gd name="T73" fmla="*/ 90 h 134"/>
                  <a:gd name="T74" fmla="*/ 174 w 216"/>
                  <a:gd name="T75" fmla="*/ 104 h 134"/>
                  <a:gd name="T76" fmla="*/ 164 w 216"/>
                  <a:gd name="T77" fmla="*/ 112 h 134"/>
                  <a:gd name="T78" fmla="*/ 152 w 216"/>
                  <a:gd name="T79" fmla="*/ 112 h 134"/>
                  <a:gd name="T80" fmla="*/ 138 w 216"/>
                  <a:gd name="T81" fmla="*/ 112 h 134"/>
                  <a:gd name="T82" fmla="*/ 128 w 216"/>
                  <a:gd name="T83" fmla="*/ 112 h 134"/>
                  <a:gd name="T84" fmla="*/ 116 w 216"/>
                  <a:gd name="T85" fmla="*/ 120 h 134"/>
                  <a:gd name="T86" fmla="*/ 104 w 216"/>
                  <a:gd name="T87" fmla="*/ 134 h 134"/>
                  <a:gd name="T88" fmla="*/ 92 w 216"/>
                  <a:gd name="T89" fmla="*/ 134 h 134"/>
                  <a:gd name="T90" fmla="*/ 80 w 216"/>
                  <a:gd name="T91" fmla="*/ 120 h 134"/>
                  <a:gd name="T92" fmla="*/ 74 w 216"/>
                  <a:gd name="T93" fmla="*/ 104 h 134"/>
                  <a:gd name="T94" fmla="*/ 86 w 216"/>
                  <a:gd name="T95" fmla="*/ 98 h 134"/>
                  <a:gd name="T96" fmla="*/ 92 w 216"/>
                  <a:gd name="T97" fmla="*/ 82 h 134"/>
                  <a:gd name="T98" fmla="*/ 86 w 216"/>
                  <a:gd name="T99" fmla="*/ 68 h 134"/>
                  <a:gd name="T100" fmla="*/ 74 w 216"/>
                  <a:gd name="T101" fmla="*/ 68 h 134"/>
                  <a:gd name="T102" fmla="*/ 64 w 216"/>
                  <a:gd name="T103" fmla="*/ 74 h 134"/>
                  <a:gd name="T104" fmla="*/ 52 w 216"/>
                  <a:gd name="T105" fmla="*/ 82 h 134"/>
                  <a:gd name="T106" fmla="*/ 40 w 216"/>
                  <a:gd name="T107" fmla="*/ 98 h 134"/>
                  <a:gd name="T108" fmla="*/ 28 w 216"/>
                  <a:gd name="T109" fmla="*/ 104 h 134"/>
                  <a:gd name="T110" fmla="*/ 18 w 216"/>
                  <a:gd name="T111" fmla="*/ 98 h 134"/>
                  <a:gd name="T112" fmla="*/ 6 w 216"/>
                  <a:gd name="T113" fmla="*/ 82 h 134"/>
                  <a:gd name="T114" fmla="*/ 0 w 216"/>
                  <a:gd name="T115" fmla="*/ 74 h 13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16"/>
                  <a:gd name="T175" fmla="*/ 0 h 134"/>
                  <a:gd name="T176" fmla="*/ 216 w 216"/>
                  <a:gd name="T177" fmla="*/ 134 h 13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16" h="134">
                    <a:moveTo>
                      <a:pt x="0" y="74"/>
                    </a:moveTo>
                    <a:lnTo>
                      <a:pt x="6" y="68"/>
                    </a:lnTo>
                    <a:lnTo>
                      <a:pt x="6" y="52"/>
                    </a:lnTo>
                    <a:lnTo>
                      <a:pt x="10" y="38"/>
                    </a:lnTo>
                    <a:lnTo>
                      <a:pt x="10" y="22"/>
                    </a:lnTo>
                    <a:lnTo>
                      <a:pt x="18" y="14"/>
                    </a:lnTo>
                    <a:lnTo>
                      <a:pt x="28" y="22"/>
                    </a:lnTo>
                    <a:lnTo>
                      <a:pt x="40" y="14"/>
                    </a:lnTo>
                    <a:lnTo>
                      <a:pt x="52" y="14"/>
                    </a:lnTo>
                    <a:lnTo>
                      <a:pt x="64" y="6"/>
                    </a:lnTo>
                    <a:lnTo>
                      <a:pt x="74" y="0"/>
                    </a:lnTo>
                    <a:lnTo>
                      <a:pt x="80" y="14"/>
                    </a:lnTo>
                    <a:lnTo>
                      <a:pt x="70" y="22"/>
                    </a:lnTo>
                    <a:lnTo>
                      <a:pt x="70" y="38"/>
                    </a:lnTo>
                    <a:lnTo>
                      <a:pt x="80" y="44"/>
                    </a:lnTo>
                    <a:lnTo>
                      <a:pt x="92" y="38"/>
                    </a:lnTo>
                    <a:lnTo>
                      <a:pt x="104" y="44"/>
                    </a:lnTo>
                    <a:lnTo>
                      <a:pt x="116" y="52"/>
                    </a:lnTo>
                    <a:lnTo>
                      <a:pt x="122" y="44"/>
                    </a:lnTo>
                    <a:lnTo>
                      <a:pt x="122" y="30"/>
                    </a:lnTo>
                    <a:lnTo>
                      <a:pt x="134" y="22"/>
                    </a:lnTo>
                    <a:lnTo>
                      <a:pt x="146" y="30"/>
                    </a:lnTo>
                    <a:lnTo>
                      <a:pt x="158" y="30"/>
                    </a:lnTo>
                    <a:lnTo>
                      <a:pt x="168" y="22"/>
                    </a:lnTo>
                    <a:lnTo>
                      <a:pt x="180" y="38"/>
                    </a:lnTo>
                    <a:lnTo>
                      <a:pt x="192" y="38"/>
                    </a:lnTo>
                    <a:lnTo>
                      <a:pt x="204" y="30"/>
                    </a:lnTo>
                    <a:lnTo>
                      <a:pt x="204" y="38"/>
                    </a:lnTo>
                    <a:lnTo>
                      <a:pt x="204" y="30"/>
                    </a:lnTo>
                    <a:lnTo>
                      <a:pt x="210" y="44"/>
                    </a:lnTo>
                    <a:lnTo>
                      <a:pt x="216" y="60"/>
                    </a:lnTo>
                    <a:lnTo>
                      <a:pt x="216" y="74"/>
                    </a:lnTo>
                    <a:lnTo>
                      <a:pt x="216" y="82"/>
                    </a:lnTo>
                    <a:lnTo>
                      <a:pt x="204" y="82"/>
                    </a:lnTo>
                    <a:lnTo>
                      <a:pt x="192" y="82"/>
                    </a:lnTo>
                    <a:lnTo>
                      <a:pt x="180" y="90"/>
                    </a:lnTo>
                    <a:lnTo>
                      <a:pt x="174" y="104"/>
                    </a:lnTo>
                    <a:lnTo>
                      <a:pt x="164" y="112"/>
                    </a:lnTo>
                    <a:lnTo>
                      <a:pt x="152" y="112"/>
                    </a:lnTo>
                    <a:lnTo>
                      <a:pt x="138" y="112"/>
                    </a:lnTo>
                    <a:lnTo>
                      <a:pt x="128" y="112"/>
                    </a:lnTo>
                    <a:lnTo>
                      <a:pt x="116" y="120"/>
                    </a:lnTo>
                    <a:lnTo>
                      <a:pt x="104" y="134"/>
                    </a:lnTo>
                    <a:lnTo>
                      <a:pt x="92" y="134"/>
                    </a:lnTo>
                    <a:lnTo>
                      <a:pt x="80" y="120"/>
                    </a:lnTo>
                    <a:lnTo>
                      <a:pt x="74" y="104"/>
                    </a:lnTo>
                    <a:lnTo>
                      <a:pt x="86" y="98"/>
                    </a:lnTo>
                    <a:lnTo>
                      <a:pt x="92" y="82"/>
                    </a:lnTo>
                    <a:lnTo>
                      <a:pt x="86" y="68"/>
                    </a:lnTo>
                    <a:lnTo>
                      <a:pt x="74" y="68"/>
                    </a:lnTo>
                    <a:lnTo>
                      <a:pt x="64" y="74"/>
                    </a:lnTo>
                    <a:lnTo>
                      <a:pt x="52" y="82"/>
                    </a:lnTo>
                    <a:lnTo>
                      <a:pt x="40" y="98"/>
                    </a:lnTo>
                    <a:lnTo>
                      <a:pt x="28" y="104"/>
                    </a:lnTo>
                    <a:lnTo>
                      <a:pt x="18" y="98"/>
                    </a:lnTo>
                    <a:lnTo>
                      <a:pt x="6" y="8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13" name="Freeform 155"/>
              <p:cNvSpPr>
                <a:spLocks noChangeAspect="1"/>
              </p:cNvSpPr>
              <p:nvPr/>
            </p:nvSpPr>
            <p:spPr bwMode="auto">
              <a:xfrm>
                <a:off x="3604" y="2164"/>
                <a:ext cx="216" cy="132"/>
              </a:xfrm>
              <a:custGeom>
                <a:avLst/>
                <a:gdLst>
                  <a:gd name="T0" fmla="*/ 0 w 216"/>
                  <a:gd name="T1" fmla="*/ 72 h 132"/>
                  <a:gd name="T2" fmla="*/ 6 w 216"/>
                  <a:gd name="T3" fmla="*/ 66 h 132"/>
                  <a:gd name="T4" fmla="*/ 6 w 216"/>
                  <a:gd name="T5" fmla="*/ 50 h 132"/>
                  <a:gd name="T6" fmla="*/ 12 w 216"/>
                  <a:gd name="T7" fmla="*/ 36 h 132"/>
                  <a:gd name="T8" fmla="*/ 12 w 216"/>
                  <a:gd name="T9" fmla="*/ 20 h 132"/>
                  <a:gd name="T10" fmla="*/ 18 w 216"/>
                  <a:gd name="T11" fmla="*/ 14 h 132"/>
                  <a:gd name="T12" fmla="*/ 30 w 216"/>
                  <a:gd name="T13" fmla="*/ 20 h 132"/>
                  <a:gd name="T14" fmla="*/ 42 w 216"/>
                  <a:gd name="T15" fmla="*/ 14 h 132"/>
                  <a:gd name="T16" fmla="*/ 52 w 216"/>
                  <a:gd name="T17" fmla="*/ 14 h 132"/>
                  <a:gd name="T18" fmla="*/ 64 w 216"/>
                  <a:gd name="T19" fmla="*/ 6 h 132"/>
                  <a:gd name="T20" fmla="*/ 76 w 216"/>
                  <a:gd name="T21" fmla="*/ 0 h 132"/>
                  <a:gd name="T22" fmla="*/ 82 w 216"/>
                  <a:gd name="T23" fmla="*/ 14 h 132"/>
                  <a:gd name="T24" fmla="*/ 70 w 216"/>
                  <a:gd name="T25" fmla="*/ 20 h 132"/>
                  <a:gd name="T26" fmla="*/ 70 w 216"/>
                  <a:gd name="T27" fmla="*/ 36 h 132"/>
                  <a:gd name="T28" fmla="*/ 82 w 216"/>
                  <a:gd name="T29" fmla="*/ 44 h 132"/>
                  <a:gd name="T30" fmla="*/ 94 w 216"/>
                  <a:gd name="T31" fmla="*/ 36 h 132"/>
                  <a:gd name="T32" fmla="*/ 106 w 216"/>
                  <a:gd name="T33" fmla="*/ 44 h 132"/>
                  <a:gd name="T34" fmla="*/ 118 w 216"/>
                  <a:gd name="T35" fmla="*/ 50 h 132"/>
                  <a:gd name="T36" fmla="*/ 122 w 216"/>
                  <a:gd name="T37" fmla="*/ 44 h 132"/>
                  <a:gd name="T38" fmla="*/ 122 w 216"/>
                  <a:gd name="T39" fmla="*/ 28 h 132"/>
                  <a:gd name="T40" fmla="*/ 136 w 216"/>
                  <a:gd name="T41" fmla="*/ 20 h 132"/>
                  <a:gd name="T42" fmla="*/ 146 w 216"/>
                  <a:gd name="T43" fmla="*/ 28 h 132"/>
                  <a:gd name="T44" fmla="*/ 158 w 216"/>
                  <a:gd name="T45" fmla="*/ 28 h 132"/>
                  <a:gd name="T46" fmla="*/ 170 w 216"/>
                  <a:gd name="T47" fmla="*/ 20 h 132"/>
                  <a:gd name="T48" fmla="*/ 182 w 216"/>
                  <a:gd name="T49" fmla="*/ 36 h 132"/>
                  <a:gd name="T50" fmla="*/ 194 w 216"/>
                  <a:gd name="T51" fmla="*/ 36 h 132"/>
                  <a:gd name="T52" fmla="*/ 204 w 216"/>
                  <a:gd name="T53" fmla="*/ 28 h 132"/>
                  <a:gd name="T54" fmla="*/ 204 w 216"/>
                  <a:gd name="T55" fmla="*/ 36 h 132"/>
                  <a:gd name="T56" fmla="*/ 204 w 216"/>
                  <a:gd name="T57" fmla="*/ 30 h 132"/>
                  <a:gd name="T58" fmla="*/ 210 w 216"/>
                  <a:gd name="T59" fmla="*/ 44 h 132"/>
                  <a:gd name="T60" fmla="*/ 216 w 216"/>
                  <a:gd name="T61" fmla="*/ 58 h 132"/>
                  <a:gd name="T62" fmla="*/ 216 w 216"/>
                  <a:gd name="T63" fmla="*/ 74 h 132"/>
                  <a:gd name="T64" fmla="*/ 216 w 216"/>
                  <a:gd name="T65" fmla="*/ 80 h 132"/>
                  <a:gd name="T66" fmla="*/ 216 w 216"/>
                  <a:gd name="T67" fmla="*/ 82 h 132"/>
                  <a:gd name="T68" fmla="*/ 204 w 216"/>
                  <a:gd name="T69" fmla="*/ 82 h 132"/>
                  <a:gd name="T70" fmla="*/ 194 w 216"/>
                  <a:gd name="T71" fmla="*/ 82 h 132"/>
                  <a:gd name="T72" fmla="*/ 182 w 216"/>
                  <a:gd name="T73" fmla="*/ 88 h 132"/>
                  <a:gd name="T74" fmla="*/ 176 w 216"/>
                  <a:gd name="T75" fmla="*/ 104 h 132"/>
                  <a:gd name="T76" fmla="*/ 164 w 216"/>
                  <a:gd name="T77" fmla="*/ 112 h 132"/>
                  <a:gd name="T78" fmla="*/ 152 w 216"/>
                  <a:gd name="T79" fmla="*/ 112 h 132"/>
                  <a:gd name="T80" fmla="*/ 140 w 216"/>
                  <a:gd name="T81" fmla="*/ 112 h 132"/>
                  <a:gd name="T82" fmla="*/ 130 w 216"/>
                  <a:gd name="T83" fmla="*/ 112 h 132"/>
                  <a:gd name="T84" fmla="*/ 118 w 216"/>
                  <a:gd name="T85" fmla="*/ 118 h 132"/>
                  <a:gd name="T86" fmla="*/ 106 w 216"/>
                  <a:gd name="T87" fmla="*/ 132 h 132"/>
                  <a:gd name="T88" fmla="*/ 94 w 216"/>
                  <a:gd name="T89" fmla="*/ 132 h 132"/>
                  <a:gd name="T90" fmla="*/ 82 w 216"/>
                  <a:gd name="T91" fmla="*/ 118 h 132"/>
                  <a:gd name="T92" fmla="*/ 76 w 216"/>
                  <a:gd name="T93" fmla="*/ 104 h 132"/>
                  <a:gd name="T94" fmla="*/ 88 w 216"/>
                  <a:gd name="T95" fmla="*/ 96 h 132"/>
                  <a:gd name="T96" fmla="*/ 94 w 216"/>
                  <a:gd name="T97" fmla="*/ 82 h 132"/>
                  <a:gd name="T98" fmla="*/ 88 w 216"/>
                  <a:gd name="T99" fmla="*/ 66 h 132"/>
                  <a:gd name="T100" fmla="*/ 76 w 216"/>
                  <a:gd name="T101" fmla="*/ 66 h 132"/>
                  <a:gd name="T102" fmla="*/ 64 w 216"/>
                  <a:gd name="T103" fmla="*/ 74 h 132"/>
                  <a:gd name="T104" fmla="*/ 52 w 216"/>
                  <a:gd name="T105" fmla="*/ 82 h 132"/>
                  <a:gd name="T106" fmla="*/ 42 w 216"/>
                  <a:gd name="T107" fmla="*/ 96 h 132"/>
                  <a:gd name="T108" fmla="*/ 30 w 216"/>
                  <a:gd name="T109" fmla="*/ 104 h 132"/>
                  <a:gd name="T110" fmla="*/ 18 w 216"/>
                  <a:gd name="T111" fmla="*/ 96 h 132"/>
                  <a:gd name="T112" fmla="*/ 6 w 216"/>
                  <a:gd name="T113" fmla="*/ 82 h 132"/>
                  <a:gd name="T114" fmla="*/ 0 w 216"/>
                  <a:gd name="T115" fmla="*/ 72 h 1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16"/>
                  <a:gd name="T175" fmla="*/ 0 h 132"/>
                  <a:gd name="T176" fmla="*/ 216 w 216"/>
                  <a:gd name="T177" fmla="*/ 132 h 1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16" h="132">
                    <a:moveTo>
                      <a:pt x="0" y="72"/>
                    </a:moveTo>
                    <a:lnTo>
                      <a:pt x="6" y="66"/>
                    </a:lnTo>
                    <a:lnTo>
                      <a:pt x="6" y="50"/>
                    </a:lnTo>
                    <a:lnTo>
                      <a:pt x="12" y="36"/>
                    </a:lnTo>
                    <a:lnTo>
                      <a:pt x="12" y="20"/>
                    </a:lnTo>
                    <a:lnTo>
                      <a:pt x="18" y="14"/>
                    </a:lnTo>
                    <a:lnTo>
                      <a:pt x="30" y="20"/>
                    </a:lnTo>
                    <a:lnTo>
                      <a:pt x="42" y="14"/>
                    </a:lnTo>
                    <a:lnTo>
                      <a:pt x="52" y="14"/>
                    </a:lnTo>
                    <a:lnTo>
                      <a:pt x="64" y="6"/>
                    </a:lnTo>
                    <a:lnTo>
                      <a:pt x="76" y="0"/>
                    </a:lnTo>
                    <a:lnTo>
                      <a:pt x="82" y="14"/>
                    </a:lnTo>
                    <a:lnTo>
                      <a:pt x="70" y="20"/>
                    </a:lnTo>
                    <a:lnTo>
                      <a:pt x="70" y="36"/>
                    </a:lnTo>
                    <a:lnTo>
                      <a:pt x="82" y="44"/>
                    </a:lnTo>
                    <a:lnTo>
                      <a:pt x="94" y="36"/>
                    </a:lnTo>
                    <a:lnTo>
                      <a:pt x="106" y="44"/>
                    </a:lnTo>
                    <a:lnTo>
                      <a:pt x="118" y="50"/>
                    </a:lnTo>
                    <a:lnTo>
                      <a:pt x="122" y="44"/>
                    </a:lnTo>
                    <a:lnTo>
                      <a:pt x="122" y="28"/>
                    </a:lnTo>
                    <a:lnTo>
                      <a:pt x="136" y="20"/>
                    </a:lnTo>
                    <a:lnTo>
                      <a:pt x="146" y="28"/>
                    </a:lnTo>
                    <a:lnTo>
                      <a:pt x="158" y="28"/>
                    </a:lnTo>
                    <a:lnTo>
                      <a:pt x="170" y="20"/>
                    </a:lnTo>
                    <a:lnTo>
                      <a:pt x="182" y="36"/>
                    </a:lnTo>
                    <a:lnTo>
                      <a:pt x="194" y="36"/>
                    </a:lnTo>
                    <a:lnTo>
                      <a:pt x="204" y="28"/>
                    </a:lnTo>
                    <a:lnTo>
                      <a:pt x="204" y="36"/>
                    </a:lnTo>
                    <a:lnTo>
                      <a:pt x="204" y="30"/>
                    </a:lnTo>
                    <a:lnTo>
                      <a:pt x="210" y="44"/>
                    </a:lnTo>
                    <a:lnTo>
                      <a:pt x="216" y="58"/>
                    </a:lnTo>
                    <a:lnTo>
                      <a:pt x="216" y="74"/>
                    </a:lnTo>
                    <a:lnTo>
                      <a:pt x="216" y="80"/>
                    </a:lnTo>
                    <a:lnTo>
                      <a:pt x="216" y="82"/>
                    </a:lnTo>
                    <a:lnTo>
                      <a:pt x="204" y="82"/>
                    </a:lnTo>
                    <a:lnTo>
                      <a:pt x="194" y="82"/>
                    </a:lnTo>
                    <a:lnTo>
                      <a:pt x="182" y="88"/>
                    </a:lnTo>
                    <a:lnTo>
                      <a:pt x="176" y="104"/>
                    </a:lnTo>
                    <a:lnTo>
                      <a:pt x="164" y="112"/>
                    </a:lnTo>
                    <a:lnTo>
                      <a:pt x="152" y="112"/>
                    </a:lnTo>
                    <a:lnTo>
                      <a:pt x="140" y="112"/>
                    </a:lnTo>
                    <a:lnTo>
                      <a:pt x="130" y="112"/>
                    </a:lnTo>
                    <a:lnTo>
                      <a:pt x="118" y="118"/>
                    </a:lnTo>
                    <a:lnTo>
                      <a:pt x="106" y="132"/>
                    </a:lnTo>
                    <a:lnTo>
                      <a:pt x="94" y="132"/>
                    </a:lnTo>
                    <a:lnTo>
                      <a:pt x="82" y="118"/>
                    </a:lnTo>
                    <a:lnTo>
                      <a:pt x="76" y="104"/>
                    </a:lnTo>
                    <a:lnTo>
                      <a:pt x="88" y="96"/>
                    </a:lnTo>
                    <a:lnTo>
                      <a:pt x="94" y="82"/>
                    </a:lnTo>
                    <a:lnTo>
                      <a:pt x="88" y="66"/>
                    </a:lnTo>
                    <a:lnTo>
                      <a:pt x="76" y="66"/>
                    </a:lnTo>
                    <a:lnTo>
                      <a:pt x="64" y="74"/>
                    </a:lnTo>
                    <a:lnTo>
                      <a:pt x="52" y="82"/>
                    </a:lnTo>
                    <a:lnTo>
                      <a:pt x="42" y="96"/>
                    </a:lnTo>
                    <a:lnTo>
                      <a:pt x="30" y="104"/>
                    </a:lnTo>
                    <a:lnTo>
                      <a:pt x="18" y="96"/>
                    </a:lnTo>
                    <a:lnTo>
                      <a:pt x="6" y="8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5914" name="Group 156"/>
              <p:cNvGrpSpPr>
                <a:grpSpLocks noChangeAspect="1"/>
              </p:cNvGrpSpPr>
              <p:nvPr/>
            </p:nvGrpSpPr>
            <p:grpSpPr bwMode="auto">
              <a:xfrm>
                <a:off x="3604" y="2164"/>
                <a:ext cx="216" cy="132"/>
                <a:chOff x="3604" y="2164"/>
                <a:chExt cx="216" cy="132"/>
              </a:xfrm>
            </p:grpSpPr>
            <p:sp>
              <p:nvSpPr>
                <p:cNvPr id="35915" name="Freeform 157"/>
                <p:cNvSpPr>
                  <a:spLocks noChangeAspect="1"/>
                </p:cNvSpPr>
                <p:nvPr/>
              </p:nvSpPr>
              <p:spPr bwMode="auto">
                <a:xfrm>
                  <a:off x="3604" y="2164"/>
                  <a:ext cx="216" cy="132"/>
                </a:xfrm>
                <a:custGeom>
                  <a:avLst/>
                  <a:gdLst>
                    <a:gd name="T0" fmla="*/ 0 w 216"/>
                    <a:gd name="T1" fmla="*/ 72 h 132"/>
                    <a:gd name="T2" fmla="*/ 6 w 216"/>
                    <a:gd name="T3" fmla="*/ 66 h 132"/>
                    <a:gd name="T4" fmla="*/ 6 w 216"/>
                    <a:gd name="T5" fmla="*/ 50 h 132"/>
                    <a:gd name="T6" fmla="*/ 12 w 216"/>
                    <a:gd name="T7" fmla="*/ 36 h 132"/>
                    <a:gd name="T8" fmla="*/ 12 w 216"/>
                    <a:gd name="T9" fmla="*/ 20 h 132"/>
                    <a:gd name="T10" fmla="*/ 18 w 216"/>
                    <a:gd name="T11" fmla="*/ 14 h 132"/>
                    <a:gd name="T12" fmla="*/ 30 w 216"/>
                    <a:gd name="T13" fmla="*/ 20 h 132"/>
                    <a:gd name="T14" fmla="*/ 42 w 216"/>
                    <a:gd name="T15" fmla="*/ 14 h 132"/>
                    <a:gd name="T16" fmla="*/ 52 w 216"/>
                    <a:gd name="T17" fmla="*/ 14 h 132"/>
                    <a:gd name="T18" fmla="*/ 64 w 216"/>
                    <a:gd name="T19" fmla="*/ 6 h 132"/>
                    <a:gd name="T20" fmla="*/ 76 w 216"/>
                    <a:gd name="T21" fmla="*/ 0 h 132"/>
                    <a:gd name="T22" fmla="*/ 82 w 216"/>
                    <a:gd name="T23" fmla="*/ 14 h 132"/>
                    <a:gd name="T24" fmla="*/ 70 w 216"/>
                    <a:gd name="T25" fmla="*/ 20 h 132"/>
                    <a:gd name="T26" fmla="*/ 70 w 216"/>
                    <a:gd name="T27" fmla="*/ 36 h 132"/>
                    <a:gd name="T28" fmla="*/ 82 w 216"/>
                    <a:gd name="T29" fmla="*/ 44 h 132"/>
                    <a:gd name="T30" fmla="*/ 94 w 216"/>
                    <a:gd name="T31" fmla="*/ 36 h 132"/>
                    <a:gd name="T32" fmla="*/ 106 w 216"/>
                    <a:gd name="T33" fmla="*/ 44 h 132"/>
                    <a:gd name="T34" fmla="*/ 118 w 216"/>
                    <a:gd name="T35" fmla="*/ 50 h 132"/>
                    <a:gd name="T36" fmla="*/ 122 w 216"/>
                    <a:gd name="T37" fmla="*/ 44 h 132"/>
                    <a:gd name="T38" fmla="*/ 122 w 216"/>
                    <a:gd name="T39" fmla="*/ 28 h 132"/>
                    <a:gd name="T40" fmla="*/ 136 w 216"/>
                    <a:gd name="T41" fmla="*/ 20 h 132"/>
                    <a:gd name="T42" fmla="*/ 146 w 216"/>
                    <a:gd name="T43" fmla="*/ 28 h 132"/>
                    <a:gd name="T44" fmla="*/ 158 w 216"/>
                    <a:gd name="T45" fmla="*/ 28 h 132"/>
                    <a:gd name="T46" fmla="*/ 170 w 216"/>
                    <a:gd name="T47" fmla="*/ 20 h 132"/>
                    <a:gd name="T48" fmla="*/ 182 w 216"/>
                    <a:gd name="T49" fmla="*/ 36 h 132"/>
                    <a:gd name="T50" fmla="*/ 194 w 216"/>
                    <a:gd name="T51" fmla="*/ 36 h 132"/>
                    <a:gd name="T52" fmla="*/ 204 w 216"/>
                    <a:gd name="T53" fmla="*/ 28 h 132"/>
                    <a:gd name="T54" fmla="*/ 204 w 216"/>
                    <a:gd name="T55" fmla="*/ 36 h 132"/>
                    <a:gd name="T56" fmla="*/ 204 w 216"/>
                    <a:gd name="T57" fmla="*/ 30 h 132"/>
                    <a:gd name="T58" fmla="*/ 210 w 216"/>
                    <a:gd name="T59" fmla="*/ 44 h 132"/>
                    <a:gd name="T60" fmla="*/ 216 w 216"/>
                    <a:gd name="T61" fmla="*/ 58 h 132"/>
                    <a:gd name="T62" fmla="*/ 216 w 216"/>
                    <a:gd name="T63" fmla="*/ 74 h 132"/>
                    <a:gd name="T64" fmla="*/ 216 w 216"/>
                    <a:gd name="T65" fmla="*/ 80 h 132"/>
                    <a:gd name="T66" fmla="*/ 216 w 216"/>
                    <a:gd name="T67" fmla="*/ 82 h 132"/>
                    <a:gd name="T68" fmla="*/ 204 w 216"/>
                    <a:gd name="T69" fmla="*/ 82 h 132"/>
                    <a:gd name="T70" fmla="*/ 194 w 216"/>
                    <a:gd name="T71" fmla="*/ 82 h 132"/>
                    <a:gd name="T72" fmla="*/ 182 w 216"/>
                    <a:gd name="T73" fmla="*/ 88 h 132"/>
                    <a:gd name="T74" fmla="*/ 176 w 216"/>
                    <a:gd name="T75" fmla="*/ 104 h 132"/>
                    <a:gd name="T76" fmla="*/ 164 w 216"/>
                    <a:gd name="T77" fmla="*/ 112 h 132"/>
                    <a:gd name="T78" fmla="*/ 152 w 216"/>
                    <a:gd name="T79" fmla="*/ 112 h 132"/>
                    <a:gd name="T80" fmla="*/ 140 w 216"/>
                    <a:gd name="T81" fmla="*/ 112 h 132"/>
                    <a:gd name="T82" fmla="*/ 130 w 216"/>
                    <a:gd name="T83" fmla="*/ 112 h 132"/>
                    <a:gd name="T84" fmla="*/ 118 w 216"/>
                    <a:gd name="T85" fmla="*/ 118 h 132"/>
                    <a:gd name="T86" fmla="*/ 106 w 216"/>
                    <a:gd name="T87" fmla="*/ 132 h 132"/>
                    <a:gd name="T88" fmla="*/ 94 w 216"/>
                    <a:gd name="T89" fmla="*/ 132 h 132"/>
                    <a:gd name="T90" fmla="*/ 82 w 216"/>
                    <a:gd name="T91" fmla="*/ 118 h 132"/>
                    <a:gd name="T92" fmla="*/ 76 w 216"/>
                    <a:gd name="T93" fmla="*/ 104 h 132"/>
                    <a:gd name="T94" fmla="*/ 88 w 216"/>
                    <a:gd name="T95" fmla="*/ 96 h 132"/>
                    <a:gd name="T96" fmla="*/ 94 w 216"/>
                    <a:gd name="T97" fmla="*/ 82 h 132"/>
                    <a:gd name="T98" fmla="*/ 88 w 216"/>
                    <a:gd name="T99" fmla="*/ 66 h 132"/>
                    <a:gd name="T100" fmla="*/ 76 w 216"/>
                    <a:gd name="T101" fmla="*/ 66 h 132"/>
                    <a:gd name="T102" fmla="*/ 64 w 216"/>
                    <a:gd name="T103" fmla="*/ 74 h 132"/>
                    <a:gd name="T104" fmla="*/ 52 w 216"/>
                    <a:gd name="T105" fmla="*/ 82 h 132"/>
                    <a:gd name="T106" fmla="*/ 42 w 216"/>
                    <a:gd name="T107" fmla="*/ 96 h 132"/>
                    <a:gd name="T108" fmla="*/ 30 w 216"/>
                    <a:gd name="T109" fmla="*/ 104 h 132"/>
                    <a:gd name="T110" fmla="*/ 18 w 216"/>
                    <a:gd name="T111" fmla="*/ 96 h 132"/>
                    <a:gd name="T112" fmla="*/ 6 w 216"/>
                    <a:gd name="T113" fmla="*/ 82 h 132"/>
                    <a:gd name="T114" fmla="*/ 0 w 216"/>
                    <a:gd name="T115" fmla="*/ 72 h 13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16"/>
                    <a:gd name="T175" fmla="*/ 0 h 132"/>
                    <a:gd name="T176" fmla="*/ 216 w 216"/>
                    <a:gd name="T177" fmla="*/ 132 h 13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16" h="132">
                      <a:moveTo>
                        <a:pt x="0" y="72"/>
                      </a:moveTo>
                      <a:lnTo>
                        <a:pt x="6" y="66"/>
                      </a:lnTo>
                      <a:lnTo>
                        <a:pt x="6" y="50"/>
                      </a:lnTo>
                      <a:lnTo>
                        <a:pt x="12" y="36"/>
                      </a:lnTo>
                      <a:lnTo>
                        <a:pt x="12" y="20"/>
                      </a:lnTo>
                      <a:lnTo>
                        <a:pt x="18" y="14"/>
                      </a:lnTo>
                      <a:lnTo>
                        <a:pt x="30" y="20"/>
                      </a:lnTo>
                      <a:lnTo>
                        <a:pt x="42" y="14"/>
                      </a:lnTo>
                      <a:lnTo>
                        <a:pt x="52" y="14"/>
                      </a:lnTo>
                      <a:lnTo>
                        <a:pt x="64" y="6"/>
                      </a:lnTo>
                      <a:lnTo>
                        <a:pt x="76" y="0"/>
                      </a:lnTo>
                      <a:lnTo>
                        <a:pt x="82" y="14"/>
                      </a:lnTo>
                      <a:lnTo>
                        <a:pt x="70" y="20"/>
                      </a:lnTo>
                      <a:lnTo>
                        <a:pt x="70" y="36"/>
                      </a:lnTo>
                      <a:lnTo>
                        <a:pt x="82" y="44"/>
                      </a:lnTo>
                      <a:lnTo>
                        <a:pt x="94" y="36"/>
                      </a:lnTo>
                      <a:lnTo>
                        <a:pt x="106" y="44"/>
                      </a:lnTo>
                      <a:lnTo>
                        <a:pt x="118" y="50"/>
                      </a:lnTo>
                      <a:lnTo>
                        <a:pt x="122" y="44"/>
                      </a:lnTo>
                      <a:lnTo>
                        <a:pt x="122" y="28"/>
                      </a:lnTo>
                      <a:lnTo>
                        <a:pt x="136" y="20"/>
                      </a:lnTo>
                      <a:lnTo>
                        <a:pt x="146" y="28"/>
                      </a:lnTo>
                      <a:lnTo>
                        <a:pt x="158" y="28"/>
                      </a:lnTo>
                      <a:lnTo>
                        <a:pt x="170" y="20"/>
                      </a:lnTo>
                      <a:lnTo>
                        <a:pt x="182" y="36"/>
                      </a:lnTo>
                      <a:lnTo>
                        <a:pt x="194" y="36"/>
                      </a:lnTo>
                      <a:lnTo>
                        <a:pt x="204" y="28"/>
                      </a:lnTo>
                      <a:lnTo>
                        <a:pt x="204" y="36"/>
                      </a:lnTo>
                      <a:lnTo>
                        <a:pt x="204" y="30"/>
                      </a:lnTo>
                      <a:lnTo>
                        <a:pt x="210" y="44"/>
                      </a:lnTo>
                      <a:lnTo>
                        <a:pt x="216" y="58"/>
                      </a:lnTo>
                      <a:lnTo>
                        <a:pt x="216" y="74"/>
                      </a:lnTo>
                      <a:lnTo>
                        <a:pt x="216" y="80"/>
                      </a:lnTo>
                      <a:lnTo>
                        <a:pt x="216" y="82"/>
                      </a:lnTo>
                      <a:lnTo>
                        <a:pt x="204" y="82"/>
                      </a:lnTo>
                      <a:lnTo>
                        <a:pt x="194" y="82"/>
                      </a:lnTo>
                      <a:lnTo>
                        <a:pt x="182" y="88"/>
                      </a:lnTo>
                      <a:lnTo>
                        <a:pt x="176" y="104"/>
                      </a:lnTo>
                      <a:lnTo>
                        <a:pt x="164" y="112"/>
                      </a:lnTo>
                      <a:lnTo>
                        <a:pt x="152" y="112"/>
                      </a:lnTo>
                      <a:lnTo>
                        <a:pt x="140" y="112"/>
                      </a:lnTo>
                      <a:lnTo>
                        <a:pt x="130" y="112"/>
                      </a:lnTo>
                      <a:lnTo>
                        <a:pt x="118" y="118"/>
                      </a:lnTo>
                      <a:lnTo>
                        <a:pt x="106" y="132"/>
                      </a:lnTo>
                      <a:lnTo>
                        <a:pt x="94" y="132"/>
                      </a:lnTo>
                      <a:lnTo>
                        <a:pt x="82" y="118"/>
                      </a:lnTo>
                      <a:lnTo>
                        <a:pt x="76" y="104"/>
                      </a:lnTo>
                      <a:lnTo>
                        <a:pt x="88" y="96"/>
                      </a:lnTo>
                      <a:lnTo>
                        <a:pt x="94" y="82"/>
                      </a:lnTo>
                      <a:lnTo>
                        <a:pt x="88" y="66"/>
                      </a:lnTo>
                      <a:lnTo>
                        <a:pt x="76" y="66"/>
                      </a:lnTo>
                      <a:lnTo>
                        <a:pt x="64" y="74"/>
                      </a:lnTo>
                      <a:lnTo>
                        <a:pt x="52" y="82"/>
                      </a:lnTo>
                      <a:lnTo>
                        <a:pt x="42" y="96"/>
                      </a:lnTo>
                      <a:lnTo>
                        <a:pt x="30" y="104"/>
                      </a:lnTo>
                      <a:lnTo>
                        <a:pt x="18" y="96"/>
                      </a:lnTo>
                      <a:lnTo>
                        <a:pt x="6" y="82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16" name="Freeform 158"/>
                <p:cNvSpPr>
                  <a:spLocks noChangeAspect="1"/>
                </p:cNvSpPr>
                <p:nvPr/>
              </p:nvSpPr>
              <p:spPr bwMode="auto">
                <a:xfrm>
                  <a:off x="3604" y="2164"/>
                  <a:ext cx="216" cy="132"/>
                </a:xfrm>
                <a:custGeom>
                  <a:avLst/>
                  <a:gdLst>
                    <a:gd name="T0" fmla="*/ 0 w 216"/>
                    <a:gd name="T1" fmla="*/ 72 h 132"/>
                    <a:gd name="T2" fmla="*/ 6 w 216"/>
                    <a:gd name="T3" fmla="*/ 66 h 132"/>
                    <a:gd name="T4" fmla="*/ 6 w 216"/>
                    <a:gd name="T5" fmla="*/ 50 h 132"/>
                    <a:gd name="T6" fmla="*/ 12 w 216"/>
                    <a:gd name="T7" fmla="*/ 36 h 132"/>
                    <a:gd name="T8" fmla="*/ 12 w 216"/>
                    <a:gd name="T9" fmla="*/ 20 h 132"/>
                    <a:gd name="T10" fmla="*/ 18 w 216"/>
                    <a:gd name="T11" fmla="*/ 14 h 132"/>
                    <a:gd name="T12" fmla="*/ 30 w 216"/>
                    <a:gd name="T13" fmla="*/ 20 h 132"/>
                    <a:gd name="T14" fmla="*/ 42 w 216"/>
                    <a:gd name="T15" fmla="*/ 14 h 132"/>
                    <a:gd name="T16" fmla="*/ 52 w 216"/>
                    <a:gd name="T17" fmla="*/ 14 h 132"/>
                    <a:gd name="T18" fmla="*/ 64 w 216"/>
                    <a:gd name="T19" fmla="*/ 6 h 132"/>
                    <a:gd name="T20" fmla="*/ 76 w 216"/>
                    <a:gd name="T21" fmla="*/ 0 h 132"/>
                    <a:gd name="T22" fmla="*/ 82 w 216"/>
                    <a:gd name="T23" fmla="*/ 14 h 132"/>
                    <a:gd name="T24" fmla="*/ 70 w 216"/>
                    <a:gd name="T25" fmla="*/ 20 h 132"/>
                    <a:gd name="T26" fmla="*/ 70 w 216"/>
                    <a:gd name="T27" fmla="*/ 36 h 132"/>
                    <a:gd name="T28" fmla="*/ 82 w 216"/>
                    <a:gd name="T29" fmla="*/ 44 h 132"/>
                    <a:gd name="T30" fmla="*/ 94 w 216"/>
                    <a:gd name="T31" fmla="*/ 36 h 132"/>
                    <a:gd name="T32" fmla="*/ 106 w 216"/>
                    <a:gd name="T33" fmla="*/ 44 h 132"/>
                    <a:gd name="T34" fmla="*/ 118 w 216"/>
                    <a:gd name="T35" fmla="*/ 50 h 132"/>
                    <a:gd name="T36" fmla="*/ 122 w 216"/>
                    <a:gd name="T37" fmla="*/ 44 h 132"/>
                    <a:gd name="T38" fmla="*/ 122 w 216"/>
                    <a:gd name="T39" fmla="*/ 28 h 132"/>
                    <a:gd name="T40" fmla="*/ 136 w 216"/>
                    <a:gd name="T41" fmla="*/ 20 h 132"/>
                    <a:gd name="T42" fmla="*/ 146 w 216"/>
                    <a:gd name="T43" fmla="*/ 28 h 132"/>
                    <a:gd name="T44" fmla="*/ 158 w 216"/>
                    <a:gd name="T45" fmla="*/ 28 h 132"/>
                    <a:gd name="T46" fmla="*/ 170 w 216"/>
                    <a:gd name="T47" fmla="*/ 20 h 132"/>
                    <a:gd name="T48" fmla="*/ 182 w 216"/>
                    <a:gd name="T49" fmla="*/ 36 h 132"/>
                    <a:gd name="T50" fmla="*/ 194 w 216"/>
                    <a:gd name="T51" fmla="*/ 36 h 132"/>
                    <a:gd name="T52" fmla="*/ 204 w 216"/>
                    <a:gd name="T53" fmla="*/ 28 h 132"/>
                    <a:gd name="T54" fmla="*/ 204 w 216"/>
                    <a:gd name="T55" fmla="*/ 36 h 132"/>
                    <a:gd name="T56" fmla="*/ 204 w 216"/>
                    <a:gd name="T57" fmla="*/ 30 h 132"/>
                    <a:gd name="T58" fmla="*/ 210 w 216"/>
                    <a:gd name="T59" fmla="*/ 44 h 132"/>
                    <a:gd name="T60" fmla="*/ 216 w 216"/>
                    <a:gd name="T61" fmla="*/ 58 h 132"/>
                    <a:gd name="T62" fmla="*/ 216 w 216"/>
                    <a:gd name="T63" fmla="*/ 74 h 132"/>
                    <a:gd name="T64" fmla="*/ 216 w 216"/>
                    <a:gd name="T65" fmla="*/ 80 h 132"/>
                    <a:gd name="T66" fmla="*/ 216 w 216"/>
                    <a:gd name="T67" fmla="*/ 82 h 132"/>
                    <a:gd name="T68" fmla="*/ 204 w 216"/>
                    <a:gd name="T69" fmla="*/ 82 h 132"/>
                    <a:gd name="T70" fmla="*/ 194 w 216"/>
                    <a:gd name="T71" fmla="*/ 82 h 132"/>
                    <a:gd name="T72" fmla="*/ 182 w 216"/>
                    <a:gd name="T73" fmla="*/ 88 h 132"/>
                    <a:gd name="T74" fmla="*/ 176 w 216"/>
                    <a:gd name="T75" fmla="*/ 104 h 132"/>
                    <a:gd name="T76" fmla="*/ 164 w 216"/>
                    <a:gd name="T77" fmla="*/ 112 h 132"/>
                    <a:gd name="T78" fmla="*/ 152 w 216"/>
                    <a:gd name="T79" fmla="*/ 112 h 132"/>
                    <a:gd name="T80" fmla="*/ 140 w 216"/>
                    <a:gd name="T81" fmla="*/ 112 h 132"/>
                    <a:gd name="T82" fmla="*/ 130 w 216"/>
                    <a:gd name="T83" fmla="*/ 112 h 132"/>
                    <a:gd name="T84" fmla="*/ 118 w 216"/>
                    <a:gd name="T85" fmla="*/ 118 h 132"/>
                    <a:gd name="T86" fmla="*/ 106 w 216"/>
                    <a:gd name="T87" fmla="*/ 132 h 132"/>
                    <a:gd name="T88" fmla="*/ 94 w 216"/>
                    <a:gd name="T89" fmla="*/ 132 h 132"/>
                    <a:gd name="T90" fmla="*/ 82 w 216"/>
                    <a:gd name="T91" fmla="*/ 118 h 132"/>
                    <a:gd name="T92" fmla="*/ 76 w 216"/>
                    <a:gd name="T93" fmla="*/ 104 h 132"/>
                    <a:gd name="T94" fmla="*/ 88 w 216"/>
                    <a:gd name="T95" fmla="*/ 96 h 132"/>
                    <a:gd name="T96" fmla="*/ 94 w 216"/>
                    <a:gd name="T97" fmla="*/ 82 h 132"/>
                    <a:gd name="T98" fmla="*/ 88 w 216"/>
                    <a:gd name="T99" fmla="*/ 66 h 132"/>
                    <a:gd name="T100" fmla="*/ 76 w 216"/>
                    <a:gd name="T101" fmla="*/ 66 h 132"/>
                    <a:gd name="T102" fmla="*/ 64 w 216"/>
                    <a:gd name="T103" fmla="*/ 74 h 132"/>
                    <a:gd name="T104" fmla="*/ 52 w 216"/>
                    <a:gd name="T105" fmla="*/ 82 h 132"/>
                    <a:gd name="T106" fmla="*/ 42 w 216"/>
                    <a:gd name="T107" fmla="*/ 96 h 132"/>
                    <a:gd name="T108" fmla="*/ 30 w 216"/>
                    <a:gd name="T109" fmla="*/ 104 h 132"/>
                    <a:gd name="T110" fmla="*/ 18 w 216"/>
                    <a:gd name="T111" fmla="*/ 96 h 132"/>
                    <a:gd name="T112" fmla="*/ 6 w 216"/>
                    <a:gd name="T113" fmla="*/ 82 h 132"/>
                    <a:gd name="T114" fmla="*/ 0 w 216"/>
                    <a:gd name="T115" fmla="*/ 72 h 13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16"/>
                    <a:gd name="T175" fmla="*/ 0 h 132"/>
                    <a:gd name="T176" fmla="*/ 216 w 216"/>
                    <a:gd name="T177" fmla="*/ 132 h 13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16" h="132">
                      <a:moveTo>
                        <a:pt x="0" y="72"/>
                      </a:moveTo>
                      <a:lnTo>
                        <a:pt x="6" y="66"/>
                      </a:lnTo>
                      <a:lnTo>
                        <a:pt x="6" y="50"/>
                      </a:lnTo>
                      <a:lnTo>
                        <a:pt x="12" y="36"/>
                      </a:lnTo>
                      <a:lnTo>
                        <a:pt x="12" y="20"/>
                      </a:lnTo>
                      <a:lnTo>
                        <a:pt x="18" y="14"/>
                      </a:lnTo>
                      <a:lnTo>
                        <a:pt x="30" y="20"/>
                      </a:lnTo>
                      <a:lnTo>
                        <a:pt x="42" y="14"/>
                      </a:lnTo>
                      <a:lnTo>
                        <a:pt x="52" y="14"/>
                      </a:lnTo>
                      <a:lnTo>
                        <a:pt x="64" y="6"/>
                      </a:lnTo>
                      <a:lnTo>
                        <a:pt x="76" y="0"/>
                      </a:lnTo>
                      <a:lnTo>
                        <a:pt x="82" y="14"/>
                      </a:lnTo>
                      <a:lnTo>
                        <a:pt x="70" y="20"/>
                      </a:lnTo>
                      <a:lnTo>
                        <a:pt x="70" y="36"/>
                      </a:lnTo>
                      <a:lnTo>
                        <a:pt x="82" y="44"/>
                      </a:lnTo>
                      <a:lnTo>
                        <a:pt x="94" y="36"/>
                      </a:lnTo>
                      <a:lnTo>
                        <a:pt x="106" y="44"/>
                      </a:lnTo>
                      <a:lnTo>
                        <a:pt x="118" y="50"/>
                      </a:lnTo>
                      <a:lnTo>
                        <a:pt x="122" y="44"/>
                      </a:lnTo>
                      <a:lnTo>
                        <a:pt x="122" y="28"/>
                      </a:lnTo>
                      <a:lnTo>
                        <a:pt x="136" y="20"/>
                      </a:lnTo>
                      <a:lnTo>
                        <a:pt x="146" y="28"/>
                      </a:lnTo>
                      <a:lnTo>
                        <a:pt x="158" y="28"/>
                      </a:lnTo>
                      <a:lnTo>
                        <a:pt x="170" y="20"/>
                      </a:lnTo>
                      <a:lnTo>
                        <a:pt x="182" y="36"/>
                      </a:lnTo>
                      <a:lnTo>
                        <a:pt x="194" y="36"/>
                      </a:lnTo>
                      <a:lnTo>
                        <a:pt x="204" y="28"/>
                      </a:lnTo>
                      <a:lnTo>
                        <a:pt x="204" y="36"/>
                      </a:lnTo>
                      <a:lnTo>
                        <a:pt x="204" y="30"/>
                      </a:lnTo>
                      <a:lnTo>
                        <a:pt x="210" y="44"/>
                      </a:lnTo>
                      <a:lnTo>
                        <a:pt x="216" y="58"/>
                      </a:lnTo>
                      <a:lnTo>
                        <a:pt x="216" y="74"/>
                      </a:lnTo>
                      <a:lnTo>
                        <a:pt x="216" y="80"/>
                      </a:lnTo>
                      <a:lnTo>
                        <a:pt x="216" y="82"/>
                      </a:lnTo>
                      <a:lnTo>
                        <a:pt x="204" y="82"/>
                      </a:lnTo>
                      <a:lnTo>
                        <a:pt x="194" y="82"/>
                      </a:lnTo>
                      <a:lnTo>
                        <a:pt x="182" y="88"/>
                      </a:lnTo>
                      <a:lnTo>
                        <a:pt x="176" y="104"/>
                      </a:lnTo>
                      <a:lnTo>
                        <a:pt x="164" y="112"/>
                      </a:lnTo>
                      <a:lnTo>
                        <a:pt x="152" y="112"/>
                      </a:lnTo>
                      <a:lnTo>
                        <a:pt x="140" y="112"/>
                      </a:lnTo>
                      <a:lnTo>
                        <a:pt x="130" y="112"/>
                      </a:lnTo>
                      <a:lnTo>
                        <a:pt x="118" y="118"/>
                      </a:lnTo>
                      <a:lnTo>
                        <a:pt x="106" y="132"/>
                      </a:lnTo>
                      <a:lnTo>
                        <a:pt x="94" y="132"/>
                      </a:lnTo>
                      <a:lnTo>
                        <a:pt x="82" y="118"/>
                      </a:lnTo>
                      <a:lnTo>
                        <a:pt x="76" y="104"/>
                      </a:lnTo>
                      <a:lnTo>
                        <a:pt x="88" y="96"/>
                      </a:lnTo>
                      <a:lnTo>
                        <a:pt x="94" y="82"/>
                      </a:lnTo>
                      <a:lnTo>
                        <a:pt x="88" y="66"/>
                      </a:lnTo>
                      <a:lnTo>
                        <a:pt x="76" y="66"/>
                      </a:lnTo>
                      <a:lnTo>
                        <a:pt x="64" y="74"/>
                      </a:lnTo>
                      <a:lnTo>
                        <a:pt x="52" y="82"/>
                      </a:lnTo>
                      <a:lnTo>
                        <a:pt x="42" y="96"/>
                      </a:lnTo>
                      <a:lnTo>
                        <a:pt x="30" y="104"/>
                      </a:lnTo>
                      <a:lnTo>
                        <a:pt x="18" y="96"/>
                      </a:lnTo>
                      <a:lnTo>
                        <a:pt x="6" y="82"/>
                      </a:lnTo>
                      <a:lnTo>
                        <a:pt x="0" y="72"/>
                      </a:lnTo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49" name="Agrupar 9"/>
          <p:cNvGrpSpPr>
            <a:grpSpLocks/>
          </p:cNvGrpSpPr>
          <p:nvPr/>
        </p:nvGrpSpPr>
        <p:grpSpPr bwMode="auto">
          <a:xfrm>
            <a:off x="3930650" y="2170113"/>
            <a:ext cx="1741488" cy="1477962"/>
            <a:chOff x="3930651" y="1784350"/>
            <a:chExt cx="1741487" cy="1477963"/>
          </a:xfrm>
        </p:grpSpPr>
        <p:grpSp>
          <p:nvGrpSpPr>
            <p:cNvPr id="50" name="Group 33"/>
            <p:cNvGrpSpPr>
              <a:grpSpLocks noChangeAspect="1"/>
            </p:cNvGrpSpPr>
            <p:nvPr/>
          </p:nvGrpSpPr>
          <p:grpSpPr bwMode="auto">
            <a:xfrm>
              <a:off x="4356101" y="1784350"/>
              <a:ext cx="506413" cy="544512"/>
              <a:chOff x="2680" y="1552"/>
              <a:chExt cx="290" cy="312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212" name="Freeform 34"/>
              <p:cNvSpPr>
                <a:spLocks noChangeAspect="1"/>
              </p:cNvSpPr>
              <p:nvPr/>
            </p:nvSpPr>
            <p:spPr bwMode="auto">
              <a:xfrm>
                <a:off x="2680" y="1552"/>
                <a:ext cx="280" cy="304"/>
              </a:xfrm>
              <a:custGeom>
                <a:avLst/>
                <a:gdLst>
                  <a:gd name="T0" fmla="*/ 6 w 280"/>
                  <a:gd name="T1" fmla="*/ 110 h 304"/>
                  <a:gd name="T2" fmla="*/ 28 w 280"/>
                  <a:gd name="T3" fmla="*/ 116 h 304"/>
                  <a:gd name="T4" fmla="*/ 52 w 280"/>
                  <a:gd name="T5" fmla="*/ 116 h 304"/>
                  <a:gd name="T6" fmla="*/ 76 w 280"/>
                  <a:gd name="T7" fmla="*/ 110 h 304"/>
                  <a:gd name="T8" fmla="*/ 100 w 280"/>
                  <a:gd name="T9" fmla="*/ 116 h 304"/>
                  <a:gd name="T10" fmla="*/ 122 w 280"/>
                  <a:gd name="T11" fmla="*/ 110 h 304"/>
                  <a:gd name="T12" fmla="*/ 140 w 280"/>
                  <a:gd name="T13" fmla="*/ 94 h 304"/>
                  <a:gd name="T14" fmla="*/ 152 w 280"/>
                  <a:gd name="T15" fmla="*/ 66 h 304"/>
                  <a:gd name="T16" fmla="*/ 158 w 280"/>
                  <a:gd name="T17" fmla="*/ 36 h 304"/>
                  <a:gd name="T18" fmla="*/ 182 w 280"/>
                  <a:gd name="T19" fmla="*/ 20 h 304"/>
                  <a:gd name="T20" fmla="*/ 190 w 280"/>
                  <a:gd name="T21" fmla="*/ 0 h 304"/>
                  <a:gd name="T22" fmla="*/ 210 w 280"/>
                  <a:gd name="T23" fmla="*/ 20 h 304"/>
                  <a:gd name="T24" fmla="*/ 220 w 280"/>
                  <a:gd name="T25" fmla="*/ 48 h 304"/>
                  <a:gd name="T26" fmla="*/ 220 w 280"/>
                  <a:gd name="T27" fmla="*/ 80 h 304"/>
                  <a:gd name="T28" fmla="*/ 234 w 280"/>
                  <a:gd name="T29" fmla="*/ 110 h 304"/>
                  <a:gd name="T30" fmla="*/ 250 w 280"/>
                  <a:gd name="T31" fmla="*/ 140 h 304"/>
                  <a:gd name="T32" fmla="*/ 274 w 280"/>
                  <a:gd name="T33" fmla="*/ 146 h 304"/>
                  <a:gd name="T34" fmla="*/ 274 w 280"/>
                  <a:gd name="T35" fmla="*/ 176 h 304"/>
                  <a:gd name="T36" fmla="*/ 262 w 280"/>
                  <a:gd name="T37" fmla="*/ 198 h 304"/>
                  <a:gd name="T38" fmla="*/ 238 w 280"/>
                  <a:gd name="T39" fmla="*/ 222 h 304"/>
                  <a:gd name="T40" fmla="*/ 216 w 280"/>
                  <a:gd name="T41" fmla="*/ 244 h 304"/>
                  <a:gd name="T42" fmla="*/ 198 w 280"/>
                  <a:gd name="T43" fmla="*/ 266 h 304"/>
                  <a:gd name="T44" fmla="*/ 188 w 280"/>
                  <a:gd name="T45" fmla="*/ 288 h 304"/>
                  <a:gd name="T46" fmla="*/ 164 w 280"/>
                  <a:gd name="T47" fmla="*/ 304 h 304"/>
                  <a:gd name="T48" fmla="*/ 140 w 280"/>
                  <a:gd name="T49" fmla="*/ 288 h 304"/>
                  <a:gd name="T50" fmla="*/ 128 w 280"/>
                  <a:gd name="T51" fmla="*/ 258 h 304"/>
                  <a:gd name="T52" fmla="*/ 104 w 280"/>
                  <a:gd name="T53" fmla="*/ 236 h 304"/>
                  <a:gd name="T54" fmla="*/ 104 w 280"/>
                  <a:gd name="T55" fmla="*/ 206 h 304"/>
                  <a:gd name="T56" fmla="*/ 82 w 280"/>
                  <a:gd name="T57" fmla="*/ 184 h 304"/>
                  <a:gd name="T58" fmla="*/ 64 w 280"/>
                  <a:gd name="T59" fmla="*/ 168 h 304"/>
                  <a:gd name="T60" fmla="*/ 46 w 280"/>
                  <a:gd name="T61" fmla="*/ 154 h 304"/>
                  <a:gd name="T62" fmla="*/ 22 w 280"/>
                  <a:gd name="T63" fmla="*/ 140 h 304"/>
                  <a:gd name="T64" fmla="*/ 12 w 280"/>
                  <a:gd name="T65" fmla="*/ 124 h 304"/>
                  <a:gd name="T66" fmla="*/ 0 w 280"/>
                  <a:gd name="T67" fmla="*/ 110 h 30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80"/>
                  <a:gd name="T103" fmla="*/ 0 h 304"/>
                  <a:gd name="T104" fmla="*/ 280 w 280"/>
                  <a:gd name="T105" fmla="*/ 304 h 30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80" h="304">
                    <a:moveTo>
                      <a:pt x="0" y="110"/>
                    </a:moveTo>
                    <a:lnTo>
                      <a:pt x="6" y="110"/>
                    </a:lnTo>
                    <a:lnTo>
                      <a:pt x="18" y="110"/>
                    </a:lnTo>
                    <a:lnTo>
                      <a:pt x="28" y="116"/>
                    </a:lnTo>
                    <a:lnTo>
                      <a:pt x="40" y="116"/>
                    </a:lnTo>
                    <a:lnTo>
                      <a:pt x="52" y="116"/>
                    </a:lnTo>
                    <a:lnTo>
                      <a:pt x="64" y="110"/>
                    </a:lnTo>
                    <a:lnTo>
                      <a:pt x="76" y="110"/>
                    </a:lnTo>
                    <a:lnTo>
                      <a:pt x="88" y="110"/>
                    </a:lnTo>
                    <a:lnTo>
                      <a:pt x="100" y="116"/>
                    </a:lnTo>
                    <a:lnTo>
                      <a:pt x="110" y="116"/>
                    </a:lnTo>
                    <a:lnTo>
                      <a:pt x="122" y="110"/>
                    </a:lnTo>
                    <a:lnTo>
                      <a:pt x="134" y="110"/>
                    </a:lnTo>
                    <a:lnTo>
                      <a:pt x="140" y="94"/>
                    </a:lnTo>
                    <a:lnTo>
                      <a:pt x="146" y="80"/>
                    </a:lnTo>
                    <a:lnTo>
                      <a:pt x="152" y="66"/>
                    </a:lnTo>
                    <a:lnTo>
                      <a:pt x="158" y="48"/>
                    </a:lnTo>
                    <a:lnTo>
                      <a:pt x="158" y="36"/>
                    </a:lnTo>
                    <a:lnTo>
                      <a:pt x="168" y="20"/>
                    </a:lnTo>
                    <a:lnTo>
                      <a:pt x="182" y="20"/>
                    </a:lnTo>
                    <a:lnTo>
                      <a:pt x="182" y="6"/>
                    </a:lnTo>
                    <a:lnTo>
                      <a:pt x="190" y="0"/>
                    </a:lnTo>
                    <a:lnTo>
                      <a:pt x="204" y="6"/>
                    </a:lnTo>
                    <a:lnTo>
                      <a:pt x="210" y="20"/>
                    </a:lnTo>
                    <a:lnTo>
                      <a:pt x="216" y="36"/>
                    </a:lnTo>
                    <a:lnTo>
                      <a:pt x="220" y="48"/>
                    </a:lnTo>
                    <a:lnTo>
                      <a:pt x="220" y="66"/>
                    </a:lnTo>
                    <a:lnTo>
                      <a:pt x="220" y="80"/>
                    </a:lnTo>
                    <a:lnTo>
                      <a:pt x="228" y="94"/>
                    </a:lnTo>
                    <a:lnTo>
                      <a:pt x="234" y="110"/>
                    </a:lnTo>
                    <a:lnTo>
                      <a:pt x="238" y="124"/>
                    </a:lnTo>
                    <a:lnTo>
                      <a:pt x="250" y="140"/>
                    </a:lnTo>
                    <a:lnTo>
                      <a:pt x="262" y="140"/>
                    </a:lnTo>
                    <a:lnTo>
                      <a:pt x="274" y="146"/>
                    </a:lnTo>
                    <a:lnTo>
                      <a:pt x="280" y="162"/>
                    </a:lnTo>
                    <a:lnTo>
                      <a:pt x="274" y="176"/>
                    </a:lnTo>
                    <a:lnTo>
                      <a:pt x="274" y="192"/>
                    </a:lnTo>
                    <a:lnTo>
                      <a:pt x="262" y="198"/>
                    </a:lnTo>
                    <a:lnTo>
                      <a:pt x="250" y="206"/>
                    </a:lnTo>
                    <a:lnTo>
                      <a:pt x="238" y="222"/>
                    </a:lnTo>
                    <a:lnTo>
                      <a:pt x="228" y="236"/>
                    </a:lnTo>
                    <a:lnTo>
                      <a:pt x="216" y="244"/>
                    </a:lnTo>
                    <a:lnTo>
                      <a:pt x="210" y="258"/>
                    </a:lnTo>
                    <a:lnTo>
                      <a:pt x="198" y="266"/>
                    </a:lnTo>
                    <a:lnTo>
                      <a:pt x="188" y="274"/>
                    </a:lnTo>
                    <a:lnTo>
                      <a:pt x="188" y="288"/>
                    </a:lnTo>
                    <a:lnTo>
                      <a:pt x="176" y="296"/>
                    </a:lnTo>
                    <a:lnTo>
                      <a:pt x="164" y="304"/>
                    </a:lnTo>
                    <a:lnTo>
                      <a:pt x="152" y="304"/>
                    </a:lnTo>
                    <a:lnTo>
                      <a:pt x="140" y="288"/>
                    </a:lnTo>
                    <a:lnTo>
                      <a:pt x="134" y="274"/>
                    </a:lnTo>
                    <a:lnTo>
                      <a:pt x="128" y="258"/>
                    </a:lnTo>
                    <a:lnTo>
                      <a:pt x="116" y="250"/>
                    </a:lnTo>
                    <a:lnTo>
                      <a:pt x="104" y="236"/>
                    </a:lnTo>
                    <a:lnTo>
                      <a:pt x="104" y="222"/>
                    </a:lnTo>
                    <a:lnTo>
                      <a:pt x="104" y="206"/>
                    </a:lnTo>
                    <a:lnTo>
                      <a:pt x="94" y="198"/>
                    </a:lnTo>
                    <a:lnTo>
                      <a:pt x="82" y="184"/>
                    </a:lnTo>
                    <a:lnTo>
                      <a:pt x="76" y="168"/>
                    </a:lnTo>
                    <a:lnTo>
                      <a:pt x="64" y="168"/>
                    </a:lnTo>
                    <a:lnTo>
                      <a:pt x="58" y="154"/>
                    </a:lnTo>
                    <a:lnTo>
                      <a:pt x="46" y="154"/>
                    </a:lnTo>
                    <a:lnTo>
                      <a:pt x="36" y="146"/>
                    </a:lnTo>
                    <a:lnTo>
                      <a:pt x="22" y="140"/>
                    </a:lnTo>
                    <a:lnTo>
                      <a:pt x="12" y="140"/>
                    </a:lnTo>
                    <a:lnTo>
                      <a:pt x="12" y="124"/>
                    </a:lnTo>
                    <a:lnTo>
                      <a:pt x="4" y="110"/>
                    </a:lnTo>
                    <a:lnTo>
                      <a:pt x="0" y="11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13" name="Freeform 35"/>
              <p:cNvSpPr>
                <a:spLocks noChangeAspect="1"/>
              </p:cNvSpPr>
              <p:nvPr/>
            </p:nvSpPr>
            <p:spPr bwMode="auto">
              <a:xfrm>
                <a:off x="2690" y="1562"/>
                <a:ext cx="280" cy="302"/>
              </a:xfrm>
              <a:custGeom>
                <a:avLst/>
                <a:gdLst>
                  <a:gd name="T0" fmla="*/ 4 w 280"/>
                  <a:gd name="T1" fmla="*/ 108 h 302"/>
                  <a:gd name="T2" fmla="*/ 28 w 280"/>
                  <a:gd name="T3" fmla="*/ 116 h 302"/>
                  <a:gd name="T4" fmla="*/ 52 w 280"/>
                  <a:gd name="T5" fmla="*/ 116 h 302"/>
                  <a:gd name="T6" fmla="*/ 76 w 280"/>
                  <a:gd name="T7" fmla="*/ 108 h 302"/>
                  <a:gd name="T8" fmla="*/ 100 w 280"/>
                  <a:gd name="T9" fmla="*/ 116 h 302"/>
                  <a:gd name="T10" fmla="*/ 122 w 280"/>
                  <a:gd name="T11" fmla="*/ 108 h 302"/>
                  <a:gd name="T12" fmla="*/ 140 w 280"/>
                  <a:gd name="T13" fmla="*/ 94 h 302"/>
                  <a:gd name="T14" fmla="*/ 152 w 280"/>
                  <a:gd name="T15" fmla="*/ 64 h 302"/>
                  <a:gd name="T16" fmla="*/ 156 w 280"/>
                  <a:gd name="T17" fmla="*/ 34 h 302"/>
                  <a:gd name="T18" fmla="*/ 182 w 280"/>
                  <a:gd name="T19" fmla="*/ 20 h 302"/>
                  <a:gd name="T20" fmla="*/ 190 w 280"/>
                  <a:gd name="T21" fmla="*/ 0 h 302"/>
                  <a:gd name="T22" fmla="*/ 210 w 280"/>
                  <a:gd name="T23" fmla="*/ 20 h 302"/>
                  <a:gd name="T24" fmla="*/ 220 w 280"/>
                  <a:gd name="T25" fmla="*/ 48 h 302"/>
                  <a:gd name="T26" fmla="*/ 220 w 280"/>
                  <a:gd name="T27" fmla="*/ 78 h 302"/>
                  <a:gd name="T28" fmla="*/ 234 w 280"/>
                  <a:gd name="T29" fmla="*/ 108 h 302"/>
                  <a:gd name="T30" fmla="*/ 250 w 280"/>
                  <a:gd name="T31" fmla="*/ 140 h 302"/>
                  <a:gd name="T32" fmla="*/ 274 w 280"/>
                  <a:gd name="T33" fmla="*/ 146 h 302"/>
                  <a:gd name="T34" fmla="*/ 274 w 280"/>
                  <a:gd name="T35" fmla="*/ 176 h 302"/>
                  <a:gd name="T36" fmla="*/ 262 w 280"/>
                  <a:gd name="T37" fmla="*/ 198 h 302"/>
                  <a:gd name="T38" fmla="*/ 238 w 280"/>
                  <a:gd name="T39" fmla="*/ 220 h 302"/>
                  <a:gd name="T40" fmla="*/ 214 w 280"/>
                  <a:gd name="T41" fmla="*/ 242 h 302"/>
                  <a:gd name="T42" fmla="*/ 198 w 280"/>
                  <a:gd name="T43" fmla="*/ 266 h 302"/>
                  <a:gd name="T44" fmla="*/ 188 w 280"/>
                  <a:gd name="T45" fmla="*/ 288 h 302"/>
                  <a:gd name="T46" fmla="*/ 164 w 280"/>
                  <a:gd name="T47" fmla="*/ 302 h 302"/>
                  <a:gd name="T48" fmla="*/ 140 w 280"/>
                  <a:gd name="T49" fmla="*/ 288 h 302"/>
                  <a:gd name="T50" fmla="*/ 128 w 280"/>
                  <a:gd name="T51" fmla="*/ 258 h 302"/>
                  <a:gd name="T52" fmla="*/ 104 w 280"/>
                  <a:gd name="T53" fmla="*/ 236 h 302"/>
                  <a:gd name="T54" fmla="*/ 104 w 280"/>
                  <a:gd name="T55" fmla="*/ 206 h 302"/>
                  <a:gd name="T56" fmla="*/ 80 w 280"/>
                  <a:gd name="T57" fmla="*/ 182 h 302"/>
                  <a:gd name="T58" fmla="*/ 64 w 280"/>
                  <a:gd name="T59" fmla="*/ 168 h 302"/>
                  <a:gd name="T60" fmla="*/ 46 w 280"/>
                  <a:gd name="T61" fmla="*/ 154 h 302"/>
                  <a:gd name="T62" fmla="*/ 22 w 280"/>
                  <a:gd name="T63" fmla="*/ 140 h 302"/>
                  <a:gd name="T64" fmla="*/ 10 w 280"/>
                  <a:gd name="T65" fmla="*/ 124 h 302"/>
                  <a:gd name="T66" fmla="*/ 0 w 280"/>
                  <a:gd name="T67" fmla="*/ 108 h 3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80"/>
                  <a:gd name="T103" fmla="*/ 0 h 302"/>
                  <a:gd name="T104" fmla="*/ 280 w 280"/>
                  <a:gd name="T105" fmla="*/ 302 h 3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80" h="302">
                    <a:moveTo>
                      <a:pt x="0" y="108"/>
                    </a:moveTo>
                    <a:lnTo>
                      <a:pt x="4" y="108"/>
                    </a:lnTo>
                    <a:lnTo>
                      <a:pt x="16" y="108"/>
                    </a:lnTo>
                    <a:lnTo>
                      <a:pt x="28" y="116"/>
                    </a:lnTo>
                    <a:lnTo>
                      <a:pt x="40" y="116"/>
                    </a:lnTo>
                    <a:lnTo>
                      <a:pt x="52" y="116"/>
                    </a:lnTo>
                    <a:lnTo>
                      <a:pt x="64" y="108"/>
                    </a:lnTo>
                    <a:lnTo>
                      <a:pt x="76" y="108"/>
                    </a:lnTo>
                    <a:lnTo>
                      <a:pt x="88" y="108"/>
                    </a:lnTo>
                    <a:lnTo>
                      <a:pt x="100" y="116"/>
                    </a:lnTo>
                    <a:lnTo>
                      <a:pt x="110" y="116"/>
                    </a:lnTo>
                    <a:lnTo>
                      <a:pt x="122" y="108"/>
                    </a:lnTo>
                    <a:lnTo>
                      <a:pt x="134" y="108"/>
                    </a:lnTo>
                    <a:lnTo>
                      <a:pt x="140" y="94"/>
                    </a:lnTo>
                    <a:lnTo>
                      <a:pt x="146" y="78"/>
                    </a:lnTo>
                    <a:lnTo>
                      <a:pt x="152" y="64"/>
                    </a:lnTo>
                    <a:lnTo>
                      <a:pt x="156" y="48"/>
                    </a:lnTo>
                    <a:lnTo>
                      <a:pt x="156" y="34"/>
                    </a:lnTo>
                    <a:lnTo>
                      <a:pt x="168" y="20"/>
                    </a:lnTo>
                    <a:lnTo>
                      <a:pt x="182" y="20"/>
                    </a:lnTo>
                    <a:lnTo>
                      <a:pt x="182" y="4"/>
                    </a:lnTo>
                    <a:lnTo>
                      <a:pt x="190" y="0"/>
                    </a:lnTo>
                    <a:lnTo>
                      <a:pt x="204" y="4"/>
                    </a:lnTo>
                    <a:lnTo>
                      <a:pt x="210" y="20"/>
                    </a:lnTo>
                    <a:lnTo>
                      <a:pt x="214" y="34"/>
                    </a:lnTo>
                    <a:lnTo>
                      <a:pt x="220" y="48"/>
                    </a:lnTo>
                    <a:lnTo>
                      <a:pt x="220" y="64"/>
                    </a:lnTo>
                    <a:lnTo>
                      <a:pt x="220" y="78"/>
                    </a:lnTo>
                    <a:lnTo>
                      <a:pt x="226" y="94"/>
                    </a:lnTo>
                    <a:lnTo>
                      <a:pt x="234" y="108"/>
                    </a:lnTo>
                    <a:lnTo>
                      <a:pt x="238" y="124"/>
                    </a:lnTo>
                    <a:lnTo>
                      <a:pt x="250" y="140"/>
                    </a:lnTo>
                    <a:lnTo>
                      <a:pt x="262" y="140"/>
                    </a:lnTo>
                    <a:lnTo>
                      <a:pt x="274" y="146"/>
                    </a:lnTo>
                    <a:lnTo>
                      <a:pt x="280" y="162"/>
                    </a:lnTo>
                    <a:lnTo>
                      <a:pt x="274" y="176"/>
                    </a:lnTo>
                    <a:lnTo>
                      <a:pt x="274" y="190"/>
                    </a:lnTo>
                    <a:lnTo>
                      <a:pt x="262" y="198"/>
                    </a:lnTo>
                    <a:lnTo>
                      <a:pt x="250" y="206"/>
                    </a:lnTo>
                    <a:lnTo>
                      <a:pt x="238" y="220"/>
                    </a:lnTo>
                    <a:lnTo>
                      <a:pt x="226" y="236"/>
                    </a:lnTo>
                    <a:lnTo>
                      <a:pt x="214" y="242"/>
                    </a:lnTo>
                    <a:lnTo>
                      <a:pt x="210" y="258"/>
                    </a:lnTo>
                    <a:lnTo>
                      <a:pt x="198" y="266"/>
                    </a:lnTo>
                    <a:lnTo>
                      <a:pt x="188" y="272"/>
                    </a:lnTo>
                    <a:lnTo>
                      <a:pt x="188" y="288"/>
                    </a:lnTo>
                    <a:lnTo>
                      <a:pt x="174" y="294"/>
                    </a:lnTo>
                    <a:lnTo>
                      <a:pt x="164" y="302"/>
                    </a:lnTo>
                    <a:lnTo>
                      <a:pt x="152" y="302"/>
                    </a:lnTo>
                    <a:lnTo>
                      <a:pt x="140" y="288"/>
                    </a:lnTo>
                    <a:lnTo>
                      <a:pt x="134" y="272"/>
                    </a:lnTo>
                    <a:lnTo>
                      <a:pt x="128" y="258"/>
                    </a:lnTo>
                    <a:lnTo>
                      <a:pt x="116" y="250"/>
                    </a:lnTo>
                    <a:lnTo>
                      <a:pt x="104" y="236"/>
                    </a:lnTo>
                    <a:lnTo>
                      <a:pt x="104" y="220"/>
                    </a:lnTo>
                    <a:lnTo>
                      <a:pt x="104" y="206"/>
                    </a:lnTo>
                    <a:lnTo>
                      <a:pt x="92" y="198"/>
                    </a:lnTo>
                    <a:lnTo>
                      <a:pt x="80" y="182"/>
                    </a:lnTo>
                    <a:lnTo>
                      <a:pt x="76" y="168"/>
                    </a:lnTo>
                    <a:lnTo>
                      <a:pt x="64" y="168"/>
                    </a:lnTo>
                    <a:lnTo>
                      <a:pt x="58" y="154"/>
                    </a:lnTo>
                    <a:lnTo>
                      <a:pt x="46" y="154"/>
                    </a:lnTo>
                    <a:lnTo>
                      <a:pt x="34" y="146"/>
                    </a:lnTo>
                    <a:lnTo>
                      <a:pt x="22" y="140"/>
                    </a:lnTo>
                    <a:lnTo>
                      <a:pt x="10" y="140"/>
                    </a:lnTo>
                    <a:lnTo>
                      <a:pt x="10" y="124"/>
                    </a:lnTo>
                    <a:lnTo>
                      <a:pt x="4" y="110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14" name="Freeform 36"/>
              <p:cNvSpPr>
                <a:spLocks noChangeAspect="1"/>
              </p:cNvSpPr>
              <p:nvPr/>
            </p:nvSpPr>
            <p:spPr bwMode="auto">
              <a:xfrm>
                <a:off x="2686" y="1558"/>
                <a:ext cx="278" cy="302"/>
              </a:xfrm>
              <a:custGeom>
                <a:avLst/>
                <a:gdLst>
                  <a:gd name="T0" fmla="*/ 4 w 278"/>
                  <a:gd name="T1" fmla="*/ 108 h 302"/>
                  <a:gd name="T2" fmla="*/ 28 w 278"/>
                  <a:gd name="T3" fmla="*/ 116 h 302"/>
                  <a:gd name="T4" fmla="*/ 52 w 278"/>
                  <a:gd name="T5" fmla="*/ 116 h 302"/>
                  <a:gd name="T6" fmla="*/ 76 w 278"/>
                  <a:gd name="T7" fmla="*/ 108 h 302"/>
                  <a:gd name="T8" fmla="*/ 98 w 278"/>
                  <a:gd name="T9" fmla="*/ 116 h 302"/>
                  <a:gd name="T10" fmla="*/ 122 w 278"/>
                  <a:gd name="T11" fmla="*/ 108 h 302"/>
                  <a:gd name="T12" fmla="*/ 138 w 278"/>
                  <a:gd name="T13" fmla="*/ 94 h 302"/>
                  <a:gd name="T14" fmla="*/ 150 w 278"/>
                  <a:gd name="T15" fmla="*/ 64 h 302"/>
                  <a:gd name="T16" fmla="*/ 156 w 278"/>
                  <a:gd name="T17" fmla="*/ 34 h 302"/>
                  <a:gd name="T18" fmla="*/ 180 w 278"/>
                  <a:gd name="T19" fmla="*/ 18 h 302"/>
                  <a:gd name="T20" fmla="*/ 190 w 278"/>
                  <a:gd name="T21" fmla="*/ 0 h 302"/>
                  <a:gd name="T22" fmla="*/ 210 w 278"/>
                  <a:gd name="T23" fmla="*/ 18 h 302"/>
                  <a:gd name="T24" fmla="*/ 220 w 278"/>
                  <a:gd name="T25" fmla="*/ 48 h 302"/>
                  <a:gd name="T26" fmla="*/ 220 w 278"/>
                  <a:gd name="T27" fmla="*/ 78 h 302"/>
                  <a:gd name="T28" fmla="*/ 232 w 278"/>
                  <a:gd name="T29" fmla="*/ 108 h 302"/>
                  <a:gd name="T30" fmla="*/ 250 w 278"/>
                  <a:gd name="T31" fmla="*/ 138 h 302"/>
                  <a:gd name="T32" fmla="*/ 274 w 278"/>
                  <a:gd name="T33" fmla="*/ 146 h 302"/>
                  <a:gd name="T34" fmla="*/ 274 w 278"/>
                  <a:gd name="T35" fmla="*/ 176 h 302"/>
                  <a:gd name="T36" fmla="*/ 262 w 278"/>
                  <a:gd name="T37" fmla="*/ 198 h 302"/>
                  <a:gd name="T38" fmla="*/ 238 w 278"/>
                  <a:gd name="T39" fmla="*/ 220 h 302"/>
                  <a:gd name="T40" fmla="*/ 214 w 278"/>
                  <a:gd name="T41" fmla="*/ 242 h 302"/>
                  <a:gd name="T42" fmla="*/ 198 w 278"/>
                  <a:gd name="T43" fmla="*/ 266 h 302"/>
                  <a:gd name="T44" fmla="*/ 186 w 278"/>
                  <a:gd name="T45" fmla="*/ 286 h 302"/>
                  <a:gd name="T46" fmla="*/ 162 w 278"/>
                  <a:gd name="T47" fmla="*/ 302 h 302"/>
                  <a:gd name="T48" fmla="*/ 138 w 278"/>
                  <a:gd name="T49" fmla="*/ 286 h 302"/>
                  <a:gd name="T50" fmla="*/ 126 w 278"/>
                  <a:gd name="T51" fmla="*/ 256 h 302"/>
                  <a:gd name="T52" fmla="*/ 104 w 278"/>
                  <a:gd name="T53" fmla="*/ 234 h 302"/>
                  <a:gd name="T54" fmla="*/ 104 w 278"/>
                  <a:gd name="T55" fmla="*/ 204 h 302"/>
                  <a:gd name="T56" fmla="*/ 80 w 278"/>
                  <a:gd name="T57" fmla="*/ 182 h 302"/>
                  <a:gd name="T58" fmla="*/ 64 w 278"/>
                  <a:gd name="T59" fmla="*/ 168 h 302"/>
                  <a:gd name="T60" fmla="*/ 46 w 278"/>
                  <a:gd name="T61" fmla="*/ 152 h 302"/>
                  <a:gd name="T62" fmla="*/ 22 w 278"/>
                  <a:gd name="T63" fmla="*/ 138 h 302"/>
                  <a:gd name="T64" fmla="*/ 10 w 278"/>
                  <a:gd name="T65" fmla="*/ 124 h 302"/>
                  <a:gd name="T66" fmla="*/ 0 w 278"/>
                  <a:gd name="T67" fmla="*/ 108 h 3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8"/>
                  <a:gd name="T103" fmla="*/ 0 h 302"/>
                  <a:gd name="T104" fmla="*/ 278 w 278"/>
                  <a:gd name="T105" fmla="*/ 302 h 3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8" h="302">
                    <a:moveTo>
                      <a:pt x="0" y="108"/>
                    </a:moveTo>
                    <a:lnTo>
                      <a:pt x="4" y="108"/>
                    </a:lnTo>
                    <a:lnTo>
                      <a:pt x="16" y="108"/>
                    </a:lnTo>
                    <a:lnTo>
                      <a:pt x="28" y="116"/>
                    </a:lnTo>
                    <a:lnTo>
                      <a:pt x="40" y="116"/>
                    </a:lnTo>
                    <a:lnTo>
                      <a:pt x="52" y="116"/>
                    </a:lnTo>
                    <a:lnTo>
                      <a:pt x="64" y="108"/>
                    </a:lnTo>
                    <a:lnTo>
                      <a:pt x="76" y="108"/>
                    </a:lnTo>
                    <a:lnTo>
                      <a:pt x="88" y="108"/>
                    </a:lnTo>
                    <a:lnTo>
                      <a:pt x="98" y="116"/>
                    </a:lnTo>
                    <a:lnTo>
                      <a:pt x="110" y="116"/>
                    </a:lnTo>
                    <a:lnTo>
                      <a:pt x="122" y="108"/>
                    </a:lnTo>
                    <a:lnTo>
                      <a:pt x="134" y="108"/>
                    </a:lnTo>
                    <a:lnTo>
                      <a:pt x="138" y="94"/>
                    </a:lnTo>
                    <a:lnTo>
                      <a:pt x="144" y="78"/>
                    </a:lnTo>
                    <a:lnTo>
                      <a:pt x="150" y="64"/>
                    </a:lnTo>
                    <a:lnTo>
                      <a:pt x="156" y="48"/>
                    </a:lnTo>
                    <a:lnTo>
                      <a:pt x="156" y="34"/>
                    </a:lnTo>
                    <a:lnTo>
                      <a:pt x="168" y="18"/>
                    </a:lnTo>
                    <a:lnTo>
                      <a:pt x="180" y="18"/>
                    </a:lnTo>
                    <a:lnTo>
                      <a:pt x="180" y="4"/>
                    </a:lnTo>
                    <a:lnTo>
                      <a:pt x="190" y="0"/>
                    </a:lnTo>
                    <a:lnTo>
                      <a:pt x="204" y="4"/>
                    </a:lnTo>
                    <a:lnTo>
                      <a:pt x="210" y="18"/>
                    </a:lnTo>
                    <a:lnTo>
                      <a:pt x="214" y="34"/>
                    </a:lnTo>
                    <a:lnTo>
                      <a:pt x="220" y="48"/>
                    </a:lnTo>
                    <a:lnTo>
                      <a:pt x="220" y="64"/>
                    </a:lnTo>
                    <a:lnTo>
                      <a:pt x="220" y="78"/>
                    </a:lnTo>
                    <a:lnTo>
                      <a:pt x="226" y="94"/>
                    </a:lnTo>
                    <a:lnTo>
                      <a:pt x="232" y="108"/>
                    </a:lnTo>
                    <a:lnTo>
                      <a:pt x="238" y="124"/>
                    </a:lnTo>
                    <a:lnTo>
                      <a:pt x="250" y="138"/>
                    </a:lnTo>
                    <a:lnTo>
                      <a:pt x="262" y="138"/>
                    </a:lnTo>
                    <a:lnTo>
                      <a:pt x="274" y="146"/>
                    </a:lnTo>
                    <a:lnTo>
                      <a:pt x="278" y="160"/>
                    </a:lnTo>
                    <a:lnTo>
                      <a:pt x="274" y="176"/>
                    </a:lnTo>
                    <a:lnTo>
                      <a:pt x="274" y="190"/>
                    </a:lnTo>
                    <a:lnTo>
                      <a:pt x="262" y="198"/>
                    </a:lnTo>
                    <a:lnTo>
                      <a:pt x="250" y="204"/>
                    </a:lnTo>
                    <a:lnTo>
                      <a:pt x="238" y="220"/>
                    </a:lnTo>
                    <a:lnTo>
                      <a:pt x="226" y="234"/>
                    </a:lnTo>
                    <a:lnTo>
                      <a:pt x="214" y="242"/>
                    </a:lnTo>
                    <a:lnTo>
                      <a:pt x="210" y="256"/>
                    </a:lnTo>
                    <a:lnTo>
                      <a:pt x="198" y="266"/>
                    </a:lnTo>
                    <a:lnTo>
                      <a:pt x="186" y="272"/>
                    </a:lnTo>
                    <a:lnTo>
                      <a:pt x="186" y="286"/>
                    </a:lnTo>
                    <a:lnTo>
                      <a:pt x="174" y="294"/>
                    </a:lnTo>
                    <a:lnTo>
                      <a:pt x="162" y="302"/>
                    </a:lnTo>
                    <a:lnTo>
                      <a:pt x="150" y="302"/>
                    </a:lnTo>
                    <a:lnTo>
                      <a:pt x="138" y="286"/>
                    </a:lnTo>
                    <a:lnTo>
                      <a:pt x="134" y="272"/>
                    </a:lnTo>
                    <a:lnTo>
                      <a:pt x="126" y="256"/>
                    </a:lnTo>
                    <a:lnTo>
                      <a:pt x="116" y="248"/>
                    </a:lnTo>
                    <a:lnTo>
                      <a:pt x="104" y="234"/>
                    </a:lnTo>
                    <a:lnTo>
                      <a:pt x="104" y="220"/>
                    </a:lnTo>
                    <a:lnTo>
                      <a:pt x="104" y="204"/>
                    </a:lnTo>
                    <a:lnTo>
                      <a:pt x="92" y="198"/>
                    </a:lnTo>
                    <a:lnTo>
                      <a:pt x="80" y="182"/>
                    </a:lnTo>
                    <a:lnTo>
                      <a:pt x="76" y="168"/>
                    </a:lnTo>
                    <a:lnTo>
                      <a:pt x="64" y="168"/>
                    </a:lnTo>
                    <a:lnTo>
                      <a:pt x="56" y="152"/>
                    </a:lnTo>
                    <a:lnTo>
                      <a:pt x="46" y="152"/>
                    </a:lnTo>
                    <a:lnTo>
                      <a:pt x="34" y="146"/>
                    </a:lnTo>
                    <a:lnTo>
                      <a:pt x="22" y="138"/>
                    </a:lnTo>
                    <a:lnTo>
                      <a:pt x="10" y="138"/>
                    </a:lnTo>
                    <a:lnTo>
                      <a:pt x="10" y="124"/>
                    </a:lnTo>
                    <a:lnTo>
                      <a:pt x="4" y="108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grpSp>
            <p:nvGrpSpPr>
              <p:cNvPr id="51" name="Group 37"/>
              <p:cNvGrpSpPr>
                <a:grpSpLocks noChangeAspect="1"/>
              </p:cNvGrpSpPr>
              <p:nvPr/>
            </p:nvGrpSpPr>
            <p:grpSpPr bwMode="auto">
              <a:xfrm>
                <a:off x="2686" y="1558"/>
                <a:ext cx="278" cy="302"/>
                <a:chOff x="2686" y="1558"/>
                <a:chExt cx="278" cy="302"/>
              </a:xfrm>
              <a:grpFill/>
            </p:grpSpPr>
            <p:sp>
              <p:nvSpPr>
                <p:cNvPr id="216" name="Freeform 38"/>
                <p:cNvSpPr>
                  <a:spLocks noChangeAspect="1"/>
                </p:cNvSpPr>
                <p:nvPr/>
              </p:nvSpPr>
              <p:spPr bwMode="auto">
                <a:xfrm>
                  <a:off x="2686" y="1558"/>
                  <a:ext cx="278" cy="302"/>
                </a:xfrm>
                <a:custGeom>
                  <a:avLst/>
                  <a:gdLst>
                    <a:gd name="T0" fmla="*/ 4 w 278"/>
                    <a:gd name="T1" fmla="*/ 108 h 302"/>
                    <a:gd name="T2" fmla="*/ 28 w 278"/>
                    <a:gd name="T3" fmla="*/ 116 h 302"/>
                    <a:gd name="T4" fmla="*/ 52 w 278"/>
                    <a:gd name="T5" fmla="*/ 116 h 302"/>
                    <a:gd name="T6" fmla="*/ 76 w 278"/>
                    <a:gd name="T7" fmla="*/ 108 h 302"/>
                    <a:gd name="T8" fmla="*/ 98 w 278"/>
                    <a:gd name="T9" fmla="*/ 116 h 302"/>
                    <a:gd name="T10" fmla="*/ 122 w 278"/>
                    <a:gd name="T11" fmla="*/ 108 h 302"/>
                    <a:gd name="T12" fmla="*/ 138 w 278"/>
                    <a:gd name="T13" fmla="*/ 94 h 302"/>
                    <a:gd name="T14" fmla="*/ 150 w 278"/>
                    <a:gd name="T15" fmla="*/ 64 h 302"/>
                    <a:gd name="T16" fmla="*/ 156 w 278"/>
                    <a:gd name="T17" fmla="*/ 34 h 302"/>
                    <a:gd name="T18" fmla="*/ 180 w 278"/>
                    <a:gd name="T19" fmla="*/ 18 h 302"/>
                    <a:gd name="T20" fmla="*/ 190 w 278"/>
                    <a:gd name="T21" fmla="*/ 0 h 302"/>
                    <a:gd name="T22" fmla="*/ 210 w 278"/>
                    <a:gd name="T23" fmla="*/ 18 h 302"/>
                    <a:gd name="T24" fmla="*/ 220 w 278"/>
                    <a:gd name="T25" fmla="*/ 48 h 302"/>
                    <a:gd name="T26" fmla="*/ 220 w 278"/>
                    <a:gd name="T27" fmla="*/ 78 h 302"/>
                    <a:gd name="T28" fmla="*/ 232 w 278"/>
                    <a:gd name="T29" fmla="*/ 108 h 302"/>
                    <a:gd name="T30" fmla="*/ 250 w 278"/>
                    <a:gd name="T31" fmla="*/ 138 h 302"/>
                    <a:gd name="T32" fmla="*/ 274 w 278"/>
                    <a:gd name="T33" fmla="*/ 146 h 302"/>
                    <a:gd name="T34" fmla="*/ 274 w 278"/>
                    <a:gd name="T35" fmla="*/ 176 h 302"/>
                    <a:gd name="T36" fmla="*/ 262 w 278"/>
                    <a:gd name="T37" fmla="*/ 198 h 302"/>
                    <a:gd name="T38" fmla="*/ 238 w 278"/>
                    <a:gd name="T39" fmla="*/ 220 h 302"/>
                    <a:gd name="T40" fmla="*/ 214 w 278"/>
                    <a:gd name="T41" fmla="*/ 242 h 302"/>
                    <a:gd name="T42" fmla="*/ 198 w 278"/>
                    <a:gd name="T43" fmla="*/ 266 h 302"/>
                    <a:gd name="T44" fmla="*/ 186 w 278"/>
                    <a:gd name="T45" fmla="*/ 286 h 302"/>
                    <a:gd name="T46" fmla="*/ 162 w 278"/>
                    <a:gd name="T47" fmla="*/ 302 h 302"/>
                    <a:gd name="T48" fmla="*/ 138 w 278"/>
                    <a:gd name="T49" fmla="*/ 286 h 302"/>
                    <a:gd name="T50" fmla="*/ 126 w 278"/>
                    <a:gd name="T51" fmla="*/ 256 h 302"/>
                    <a:gd name="T52" fmla="*/ 104 w 278"/>
                    <a:gd name="T53" fmla="*/ 234 h 302"/>
                    <a:gd name="T54" fmla="*/ 104 w 278"/>
                    <a:gd name="T55" fmla="*/ 204 h 302"/>
                    <a:gd name="T56" fmla="*/ 80 w 278"/>
                    <a:gd name="T57" fmla="*/ 182 h 302"/>
                    <a:gd name="T58" fmla="*/ 64 w 278"/>
                    <a:gd name="T59" fmla="*/ 168 h 302"/>
                    <a:gd name="T60" fmla="*/ 46 w 278"/>
                    <a:gd name="T61" fmla="*/ 152 h 302"/>
                    <a:gd name="T62" fmla="*/ 22 w 278"/>
                    <a:gd name="T63" fmla="*/ 138 h 302"/>
                    <a:gd name="T64" fmla="*/ 10 w 278"/>
                    <a:gd name="T65" fmla="*/ 124 h 302"/>
                    <a:gd name="T66" fmla="*/ 0 w 278"/>
                    <a:gd name="T67" fmla="*/ 108 h 30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78"/>
                    <a:gd name="T103" fmla="*/ 0 h 302"/>
                    <a:gd name="T104" fmla="*/ 278 w 278"/>
                    <a:gd name="T105" fmla="*/ 302 h 30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78" h="302">
                      <a:moveTo>
                        <a:pt x="0" y="108"/>
                      </a:moveTo>
                      <a:lnTo>
                        <a:pt x="4" y="108"/>
                      </a:lnTo>
                      <a:lnTo>
                        <a:pt x="16" y="108"/>
                      </a:lnTo>
                      <a:lnTo>
                        <a:pt x="28" y="116"/>
                      </a:lnTo>
                      <a:lnTo>
                        <a:pt x="40" y="116"/>
                      </a:lnTo>
                      <a:lnTo>
                        <a:pt x="52" y="116"/>
                      </a:lnTo>
                      <a:lnTo>
                        <a:pt x="64" y="108"/>
                      </a:lnTo>
                      <a:lnTo>
                        <a:pt x="76" y="108"/>
                      </a:lnTo>
                      <a:lnTo>
                        <a:pt x="88" y="108"/>
                      </a:lnTo>
                      <a:lnTo>
                        <a:pt x="98" y="116"/>
                      </a:lnTo>
                      <a:lnTo>
                        <a:pt x="110" y="116"/>
                      </a:lnTo>
                      <a:lnTo>
                        <a:pt x="122" y="108"/>
                      </a:lnTo>
                      <a:lnTo>
                        <a:pt x="134" y="108"/>
                      </a:lnTo>
                      <a:lnTo>
                        <a:pt x="138" y="94"/>
                      </a:lnTo>
                      <a:lnTo>
                        <a:pt x="144" y="78"/>
                      </a:lnTo>
                      <a:lnTo>
                        <a:pt x="150" y="64"/>
                      </a:lnTo>
                      <a:lnTo>
                        <a:pt x="156" y="48"/>
                      </a:lnTo>
                      <a:lnTo>
                        <a:pt x="156" y="34"/>
                      </a:lnTo>
                      <a:lnTo>
                        <a:pt x="168" y="18"/>
                      </a:lnTo>
                      <a:lnTo>
                        <a:pt x="180" y="18"/>
                      </a:lnTo>
                      <a:lnTo>
                        <a:pt x="180" y="4"/>
                      </a:lnTo>
                      <a:lnTo>
                        <a:pt x="190" y="0"/>
                      </a:lnTo>
                      <a:lnTo>
                        <a:pt x="204" y="4"/>
                      </a:lnTo>
                      <a:lnTo>
                        <a:pt x="210" y="18"/>
                      </a:lnTo>
                      <a:lnTo>
                        <a:pt x="214" y="34"/>
                      </a:lnTo>
                      <a:lnTo>
                        <a:pt x="220" y="48"/>
                      </a:lnTo>
                      <a:lnTo>
                        <a:pt x="220" y="64"/>
                      </a:lnTo>
                      <a:lnTo>
                        <a:pt x="220" y="78"/>
                      </a:lnTo>
                      <a:lnTo>
                        <a:pt x="226" y="94"/>
                      </a:lnTo>
                      <a:lnTo>
                        <a:pt x="232" y="108"/>
                      </a:lnTo>
                      <a:lnTo>
                        <a:pt x="238" y="124"/>
                      </a:lnTo>
                      <a:lnTo>
                        <a:pt x="250" y="138"/>
                      </a:lnTo>
                      <a:lnTo>
                        <a:pt x="262" y="138"/>
                      </a:lnTo>
                      <a:lnTo>
                        <a:pt x="274" y="146"/>
                      </a:lnTo>
                      <a:lnTo>
                        <a:pt x="278" y="160"/>
                      </a:lnTo>
                      <a:lnTo>
                        <a:pt x="274" y="176"/>
                      </a:lnTo>
                      <a:lnTo>
                        <a:pt x="274" y="190"/>
                      </a:lnTo>
                      <a:lnTo>
                        <a:pt x="262" y="198"/>
                      </a:lnTo>
                      <a:lnTo>
                        <a:pt x="250" y="204"/>
                      </a:lnTo>
                      <a:lnTo>
                        <a:pt x="238" y="220"/>
                      </a:lnTo>
                      <a:lnTo>
                        <a:pt x="226" y="234"/>
                      </a:lnTo>
                      <a:lnTo>
                        <a:pt x="214" y="242"/>
                      </a:lnTo>
                      <a:lnTo>
                        <a:pt x="210" y="256"/>
                      </a:lnTo>
                      <a:lnTo>
                        <a:pt x="198" y="266"/>
                      </a:lnTo>
                      <a:lnTo>
                        <a:pt x="186" y="272"/>
                      </a:lnTo>
                      <a:lnTo>
                        <a:pt x="186" y="286"/>
                      </a:lnTo>
                      <a:lnTo>
                        <a:pt x="174" y="294"/>
                      </a:lnTo>
                      <a:lnTo>
                        <a:pt x="162" y="302"/>
                      </a:lnTo>
                      <a:lnTo>
                        <a:pt x="150" y="302"/>
                      </a:lnTo>
                      <a:lnTo>
                        <a:pt x="138" y="286"/>
                      </a:lnTo>
                      <a:lnTo>
                        <a:pt x="134" y="272"/>
                      </a:lnTo>
                      <a:lnTo>
                        <a:pt x="126" y="256"/>
                      </a:lnTo>
                      <a:lnTo>
                        <a:pt x="116" y="248"/>
                      </a:lnTo>
                      <a:lnTo>
                        <a:pt x="104" y="234"/>
                      </a:lnTo>
                      <a:lnTo>
                        <a:pt x="104" y="220"/>
                      </a:lnTo>
                      <a:lnTo>
                        <a:pt x="104" y="204"/>
                      </a:lnTo>
                      <a:lnTo>
                        <a:pt x="92" y="198"/>
                      </a:lnTo>
                      <a:lnTo>
                        <a:pt x="80" y="182"/>
                      </a:lnTo>
                      <a:lnTo>
                        <a:pt x="76" y="168"/>
                      </a:lnTo>
                      <a:lnTo>
                        <a:pt x="64" y="168"/>
                      </a:lnTo>
                      <a:lnTo>
                        <a:pt x="56" y="152"/>
                      </a:lnTo>
                      <a:lnTo>
                        <a:pt x="46" y="152"/>
                      </a:lnTo>
                      <a:lnTo>
                        <a:pt x="34" y="146"/>
                      </a:lnTo>
                      <a:lnTo>
                        <a:pt x="22" y="138"/>
                      </a:lnTo>
                      <a:lnTo>
                        <a:pt x="10" y="138"/>
                      </a:lnTo>
                      <a:lnTo>
                        <a:pt x="10" y="124"/>
                      </a:lnTo>
                      <a:lnTo>
                        <a:pt x="4" y="10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  <p:sp>
              <p:nvSpPr>
                <p:cNvPr id="217" name="Freeform 39"/>
                <p:cNvSpPr>
                  <a:spLocks noChangeAspect="1"/>
                </p:cNvSpPr>
                <p:nvPr/>
              </p:nvSpPr>
              <p:spPr bwMode="auto">
                <a:xfrm>
                  <a:off x="2686" y="1558"/>
                  <a:ext cx="278" cy="302"/>
                </a:xfrm>
                <a:custGeom>
                  <a:avLst/>
                  <a:gdLst>
                    <a:gd name="T0" fmla="*/ 4 w 278"/>
                    <a:gd name="T1" fmla="*/ 108 h 302"/>
                    <a:gd name="T2" fmla="*/ 28 w 278"/>
                    <a:gd name="T3" fmla="*/ 116 h 302"/>
                    <a:gd name="T4" fmla="*/ 52 w 278"/>
                    <a:gd name="T5" fmla="*/ 116 h 302"/>
                    <a:gd name="T6" fmla="*/ 76 w 278"/>
                    <a:gd name="T7" fmla="*/ 108 h 302"/>
                    <a:gd name="T8" fmla="*/ 98 w 278"/>
                    <a:gd name="T9" fmla="*/ 116 h 302"/>
                    <a:gd name="T10" fmla="*/ 122 w 278"/>
                    <a:gd name="T11" fmla="*/ 108 h 302"/>
                    <a:gd name="T12" fmla="*/ 138 w 278"/>
                    <a:gd name="T13" fmla="*/ 94 h 302"/>
                    <a:gd name="T14" fmla="*/ 150 w 278"/>
                    <a:gd name="T15" fmla="*/ 64 h 302"/>
                    <a:gd name="T16" fmla="*/ 156 w 278"/>
                    <a:gd name="T17" fmla="*/ 34 h 302"/>
                    <a:gd name="T18" fmla="*/ 180 w 278"/>
                    <a:gd name="T19" fmla="*/ 18 h 302"/>
                    <a:gd name="T20" fmla="*/ 190 w 278"/>
                    <a:gd name="T21" fmla="*/ 0 h 302"/>
                    <a:gd name="T22" fmla="*/ 210 w 278"/>
                    <a:gd name="T23" fmla="*/ 18 h 302"/>
                    <a:gd name="T24" fmla="*/ 220 w 278"/>
                    <a:gd name="T25" fmla="*/ 48 h 302"/>
                    <a:gd name="T26" fmla="*/ 220 w 278"/>
                    <a:gd name="T27" fmla="*/ 78 h 302"/>
                    <a:gd name="T28" fmla="*/ 232 w 278"/>
                    <a:gd name="T29" fmla="*/ 108 h 302"/>
                    <a:gd name="T30" fmla="*/ 250 w 278"/>
                    <a:gd name="T31" fmla="*/ 138 h 302"/>
                    <a:gd name="T32" fmla="*/ 274 w 278"/>
                    <a:gd name="T33" fmla="*/ 146 h 302"/>
                    <a:gd name="T34" fmla="*/ 274 w 278"/>
                    <a:gd name="T35" fmla="*/ 176 h 302"/>
                    <a:gd name="T36" fmla="*/ 262 w 278"/>
                    <a:gd name="T37" fmla="*/ 198 h 302"/>
                    <a:gd name="T38" fmla="*/ 238 w 278"/>
                    <a:gd name="T39" fmla="*/ 220 h 302"/>
                    <a:gd name="T40" fmla="*/ 214 w 278"/>
                    <a:gd name="T41" fmla="*/ 242 h 302"/>
                    <a:gd name="T42" fmla="*/ 198 w 278"/>
                    <a:gd name="T43" fmla="*/ 266 h 302"/>
                    <a:gd name="T44" fmla="*/ 186 w 278"/>
                    <a:gd name="T45" fmla="*/ 286 h 302"/>
                    <a:gd name="T46" fmla="*/ 162 w 278"/>
                    <a:gd name="T47" fmla="*/ 302 h 302"/>
                    <a:gd name="T48" fmla="*/ 138 w 278"/>
                    <a:gd name="T49" fmla="*/ 286 h 302"/>
                    <a:gd name="T50" fmla="*/ 126 w 278"/>
                    <a:gd name="T51" fmla="*/ 256 h 302"/>
                    <a:gd name="T52" fmla="*/ 104 w 278"/>
                    <a:gd name="T53" fmla="*/ 234 h 302"/>
                    <a:gd name="T54" fmla="*/ 104 w 278"/>
                    <a:gd name="T55" fmla="*/ 204 h 302"/>
                    <a:gd name="T56" fmla="*/ 80 w 278"/>
                    <a:gd name="T57" fmla="*/ 182 h 302"/>
                    <a:gd name="T58" fmla="*/ 64 w 278"/>
                    <a:gd name="T59" fmla="*/ 168 h 302"/>
                    <a:gd name="T60" fmla="*/ 46 w 278"/>
                    <a:gd name="T61" fmla="*/ 152 h 302"/>
                    <a:gd name="T62" fmla="*/ 22 w 278"/>
                    <a:gd name="T63" fmla="*/ 138 h 302"/>
                    <a:gd name="T64" fmla="*/ 10 w 278"/>
                    <a:gd name="T65" fmla="*/ 124 h 302"/>
                    <a:gd name="T66" fmla="*/ 0 w 278"/>
                    <a:gd name="T67" fmla="*/ 108 h 30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78"/>
                    <a:gd name="T103" fmla="*/ 0 h 302"/>
                    <a:gd name="T104" fmla="*/ 278 w 278"/>
                    <a:gd name="T105" fmla="*/ 302 h 30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78" h="302">
                      <a:moveTo>
                        <a:pt x="0" y="108"/>
                      </a:moveTo>
                      <a:lnTo>
                        <a:pt x="4" y="108"/>
                      </a:lnTo>
                      <a:lnTo>
                        <a:pt x="16" y="108"/>
                      </a:lnTo>
                      <a:lnTo>
                        <a:pt x="28" y="116"/>
                      </a:lnTo>
                      <a:lnTo>
                        <a:pt x="40" y="116"/>
                      </a:lnTo>
                      <a:lnTo>
                        <a:pt x="52" y="116"/>
                      </a:lnTo>
                      <a:lnTo>
                        <a:pt x="64" y="108"/>
                      </a:lnTo>
                      <a:lnTo>
                        <a:pt x="76" y="108"/>
                      </a:lnTo>
                      <a:lnTo>
                        <a:pt x="88" y="108"/>
                      </a:lnTo>
                      <a:lnTo>
                        <a:pt x="98" y="116"/>
                      </a:lnTo>
                      <a:lnTo>
                        <a:pt x="110" y="116"/>
                      </a:lnTo>
                      <a:lnTo>
                        <a:pt x="122" y="108"/>
                      </a:lnTo>
                      <a:lnTo>
                        <a:pt x="134" y="108"/>
                      </a:lnTo>
                      <a:lnTo>
                        <a:pt x="138" y="94"/>
                      </a:lnTo>
                      <a:lnTo>
                        <a:pt x="144" y="78"/>
                      </a:lnTo>
                      <a:lnTo>
                        <a:pt x="150" y="64"/>
                      </a:lnTo>
                      <a:lnTo>
                        <a:pt x="156" y="48"/>
                      </a:lnTo>
                      <a:lnTo>
                        <a:pt x="156" y="34"/>
                      </a:lnTo>
                      <a:lnTo>
                        <a:pt x="168" y="18"/>
                      </a:lnTo>
                      <a:lnTo>
                        <a:pt x="180" y="18"/>
                      </a:lnTo>
                      <a:lnTo>
                        <a:pt x="180" y="4"/>
                      </a:lnTo>
                      <a:lnTo>
                        <a:pt x="190" y="0"/>
                      </a:lnTo>
                      <a:lnTo>
                        <a:pt x="204" y="4"/>
                      </a:lnTo>
                      <a:lnTo>
                        <a:pt x="210" y="18"/>
                      </a:lnTo>
                      <a:lnTo>
                        <a:pt x="214" y="34"/>
                      </a:lnTo>
                      <a:lnTo>
                        <a:pt x="220" y="48"/>
                      </a:lnTo>
                      <a:lnTo>
                        <a:pt x="220" y="64"/>
                      </a:lnTo>
                      <a:lnTo>
                        <a:pt x="220" y="78"/>
                      </a:lnTo>
                      <a:lnTo>
                        <a:pt x="226" y="94"/>
                      </a:lnTo>
                      <a:lnTo>
                        <a:pt x="232" y="108"/>
                      </a:lnTo>
                      <a:lnTo>
                        <a:pt x="238" y="124"/>
                      </a:lnTo>
                      <a:lnTo>
                        <a:pt x="250" y="138"/>
                      </a:lnTo>
                      <a:lnTo>
                        <a:pt x="262" y="138"/>
                      </a:lnTo>
                      <a:lnTo>
                        <a:pt x="274" y="146"/>
                      </a:lnTo>
                      <a:lnTo>
                        <a:pt x="278" y="160"/>
                      </a:lnTo>
                      <a:lnTo>
                        <a:pt x="274" y="176"/>
                      </a:lnTo>
                      <a:lnTo>
                        <a:pt x="274" y="190"/>
                      </a:lnTo>
                      <a:lnTo>
                        <a:pt x="262" y="198"/>
                      </a:lnTo>
                      <a:lnTo>
                        <a:pt x="250" y="204"/>
                      </a:lnTo>
                      <a:lnTo>
                        <a:pt x="238" y="220"/>
                      </a:lnTo>
                      <a:lnTo>
                        <a:pt x="226" y="234"/>
                      </a:lnTo>
                      <a:lnTo>
                        <a:pt x="214" y="242"/>
                      </a:lnTo>
                      <a:lnTo>
                        <a:pt x="210" y="256"/>
                      </a:lnTo>
                      <a:lnTo>
                        <a:pt x="198" y="266"/>
                      </a:lnTo>
                      <a:lnTo>
                        <a:pt x="186" y="272"/>
                      </a:lnTo>
                      <a:lnTo>
                        <a:pt x="186" y="286"/>
                      </a:lnTo>
                      <a:lnTo>
                        <a:pt x="174" y="294"/>
                      </a:lnTo>
                      <a:lnTo>
                        <a:pt x="162" y="302"/>
                      </a:lnTo>
                      <a:lnTo>
                        <a:pt x="150" y="302"/>
                      </a:lnTo>
                      <a:lnTo>
                        <a:pt x="138" y="286"/>
                      </a:lnTo>
                      <a:lnTo>
                        <a:pt x="134" y="272"/>
                      </a:lnTo>
                      <a:lnTo>
                        <a:pt x="126" y="256"/>
                      </a:lnTo>
                      <a:lnTo>
                        <a:pt x="116" y="248"/>
                      </a:lnTo>
                      <a:lnTo>
                        <a:pt x="104" y="234"/>
                      </a:lnTo>
                      <a:lnTo>
                        <a:pt x="104" y="220"/>
                      </a:lnTo>
                      <a:lnTo>
                        <a:pt x="104" y="204"/>
                      </a:lnTo>
                      <a:lnTo>
                        <a:pt x="92" y="198"/>
                      </a:lnTo>
                      <a:lnTo>
                        <a:pt x="80" y="182"/>
                      </a:lnTo>
                      <a:lnTo>
                        <a:pt x="76" y="168"/>
                      </a:lnTo>
                      <a:lnTo>
                        <a:pt x="64" y="168"/>
                      </a:lnTo>
                      <a:lnTo>
                        <a:pt x="56" y="152"/>
                      </a:lnTo>
                      <a:lnTo>
                        <a:pt x="46" y="152"/>
                      </a:lnTo>
                      <a:lnTo>
                        <a:pt x="34" y="146"/>
                      </a:lnTo>
                      <a:lnTo>
                        <a:pt x="22" y="138"/>
                      </a:lnTo>
                      <a:lnTo>
                        <a:pt x="10" y="138"/>
                      </a:lnTo>
                      <a:lnTo>
                        <a:pt x="10" y="124"/>
                      </a:lnTo>
                      <a:lnTo>
                        <a:pt x="4" y="108"/>
                      </a:lnTo>
                      <a:lnTo>
                        <a:pt x="0" y="108"/>
                      </a:lnTo>
                    </a:path>
                  </a:pathLst>
                </a:custGeom>
                <a:grpFill/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</p:grpSp>
        </p:grpSp>
        <p:grpSp>
          <p:nvGrpSpPr>
            <p:cNvPr id="52" name="Group 159"/>
            <p:cNvGrpSpPr>
              <a:grpSpLocks noChangeAspect="1"/>
            </p:cNvGrpSpPr>
            <p:nvPr/>
          </p:nvGrpSpPr>
          <p:grpSpPr bwMode="auto">
            <a:xfrm>
              <a:off x="3930651" y="1949450"/>
              <a:ext cx="1322388" cy="1260475"/>
              <a:chOff x="2436" y="1646"/>
              <a:chExt cx="758" cy="722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206" name="Freeform 160"/>
              <p:cNvSpPr>
                <a:spLocks noChangeAspect="1"/>
              </p:cNvSpPr>
              <p:nvPr/>
            </p:nvSpPr>
            <p:spPr bwMode="auto">
              <a:xfrm>
                <a:off x="2436" y="1646"/>
                <a:ext cx="748" cy="714"/>
              </a:xfrm>
              <a:custGeom>
                <a:avLst/>
                <a:gdLst>
                  <a:gd name="T0" fmla="*/ 474 w 748"/>
                  <a:gd name="T1" fmla="*/ 148 h 714"/>
                  <a:gd name="T2" fmla="*/ 514 w 748"/>
                  <a:gd name="T3" fmla="*/ 158 h 714"/>
                  <a:gd name="T4" fmla="*/ 562 w 748"/>
                  <a:gd name="T5" fmla="*/ 164 h 714"/>
                  <a:gd name="T6" fmla="*/ 608 w 748"/>
                  <a:gd name="T7" fmla="*/ 164 h 714"/>
                  <a:gd name="T8" fmla="*/ 590 w 748"/>
                  <a:gd name="T9" fmla="*/ 224 h 714"/>
                  <a:gd name="T10" fmla="*/ 620 w 748"/>
                  <a:gd name="T11" fmla="*/ 216 h 714"/>
                  <a:gd name="T12" fmla="*/ 668 w 748"/>
                  <a:gd name="T13" fmla="*/ 188 h 714"/>
                  <a:gd name="T14" fmla="*/ 714 w 748"/>
                  <a:gd name="T15" fmla="*/ 210 h 714"/>
                  <a:gd name="T16" fmla="*/ 748 w 748"/>
                  <a:gd name="T17" fmla="*/ 214 h 714"/>
                  <a:gd name="T18" fmla="*/ 736 w 748"/>
                  <a:gd name="T19" fmla="*/ 276 h 714"/>
                  <a:gd name="T20" fmla="*/ 714 w 748"/>
                  <a:gd name="T21" fmla="*/ 328 h 714"/>
                  <a:gd name="T22" fmla="*/ 678 w 748"/>
                  <a:gd name="T23" fmla="*/ 380 h 714"/>
                  <a:gd name="T24" fmla="*/ 644 w 748"/>
                  <a:gd name="T25" fmla="*/ 416 h 714"/>
                  <a:gd name="T26" fmla="*/ 596 w 748"/>
                  <a:gd name="T27" fmla="*/ 440 h 714"/>
                  <a:gd name="T28" fmla="*/ 632 w 748"/>
                  <a:gd name="T29" fmla="*/ 468 h 714"/>
                  <a:gd name="T30" fmla="*/ 602 w 748"/>
                  <a:gd name="T31" fmla="*/ 520 h 714"/>
                  <a:gd name="T32" fmla="*/ 562 w 748"/>
                  <a:gd name="T33" fmla="*/ 550 h 714"/>
                  <a:gd name="T34" fmla="*/ 562 w 748"/>
                  <a:gd name="T35" fmla="*/ 610 h 714"/>
                  <a:gd name="T36" fmla="*/ 532 w 748"/>
                  <a:gd name="T37" fmla="*/ 662 h 714"/>
                  <a:gd name="T38" fmla="*/ 498 w 748"/>
                  <a:gd name="T39" fmla="*/ 706 h 714"/>
                  <a:gd name="T40" fmla="*/ 428 w 748"/>
                  <a:gd name="T41" fmla="*/ 714 h 714"/>
                  <a:gd name="T42" fmla="*/ 350 w 748"/>
                  <a:gd name="T43" fmla="*/ 706 h 714"/>
                  <a:gd name="T44" fmla="*/ 286 w 748"/>
                  <a:gd name="T45" fmla="*/ 706 h 714"/>
                  <a:gd name="T46" fmla="*/ 210 w 748"/>
                  <a:gd name="T47" fmla="*/ 706 h 714"/>
                  <a:gd name="T48" fmla="*/ 152 w 748"/>
                  <a:gd name="T49" fmla="*/ 706 h 714"/>
                  <a:gd name="T50" fmla="*/ 116 w 748"/>
                  <a:gd name="T51" fmla="*/ 670 h 714"/>
                  <a:gd name="T52" fmla="*/ 88 w 748"/>
                  <a:gd name="T53" fmla="*/ 626 h 714"/>
                  <a:gd name="T54" fmla="*/ 70 w 748"/>
                  <a:gd name="T55" fmla="*/ 580 h 714"/>
                  <a:gd name="T56" fmla="*/ 52 w 748"/>
                  <a:gd name="T57" fmla="*/ 528 h 714"/>
                  <a:gd name="T58" fmla="*/ 82 w 748"/>
                  <a:gd name="T59" fmla="*/ 448 h 714"/>
                  <a:gd name="T60" fmla="*/ 122 w 748"/>
                  <a:gd name="T61" fmla="*/ 364 h 714"/>
                  <a:gd name="T62" fmla="*/ 158 w 748"/>
                  <a:gd name="T63" fmla="*/ 276 h 714"/>
                  <a:gd name="T64" fmla="*/ 110 w 748"/>
                  <a:gd name="T65" fmla="*/ 260 h 714"/>
                  <a:gd name="T66" fmla="*/ 76 w 748"/>
                  <a:gd name="T67" fmla="*/ 238 h 714"/>
                  <a:gd name="T68" fmla="*/ 34 w 748"/>
                  <a:gd name="T69" fmla="*/ 210 h 714"/>
                  <a:gd name="T70" fmla="*/ 6 w 748"/>
                  <a:gd name="T71" fmla="*/ 148 h 714"/>
                  <a:gd name="T72" fmla="*/ 6 w 748"/>
                  <a:gd name="T73" fmla="*/ 112 h 714"/>
                  <a:gd name="T74" fmla="*/ 6 w 748"/>
                  <a:gd name="T75" fmla="*/ 82 h 714"/>
                  <a:gd name="T76" fmla="*/ 54 w 748"/>
                  <a:gd name="T77" fmla="*/ 60 h 714"/>
                  <a:gd name="T78" fmla="*/ 100 w 748"/>
                  <a:gd name="T79" fmla="*/ 38 h 714"/>
                  <a:gd name="T80" fmla="*/ 146 w 748"/>
                  <a:gd name="T81" fmla="*/ 46 h 714"/>
                  <a:gd name="T82" fmla="*/ 176 w 748"/>
                  <a:gd name="T83" fmla="*/ 22 h 714"/>
                  <a:gd name="T84" fmla="*/ 210 w 748"/>
                  <a:gd name="T85" fmla="*/ 8 h 714"/>
                  <a:gd name="T86" fmla="*/ 242 w 748"/>
                  <a:gd name="T87" fmla="*/ 12 h 714"/>
                  <a:gd name="T88" fmla="*/ 280 w 748"/>
                  <a:gd name="T89" fmla="*/ 54 h 714"/>
                  <a:gd name="T90" fmla="*/ 320 w 748"/>
                  <a:gd name="T91" fmla="*/ 74 h 714"/>
                  <a:gd name="T92" fmla="*/ 350 w 748"/>
                  <a:gd name="T93" fmla="*/ 128 h 714"/>
                  <a:gd name="T94" fmla="*/ 380 w 748"/>
                  <a:gd name="T95" fmla="*/ 180 h 714"/>
                  <a:gd name="T96" fmla="*/ 422 w 748"/>
                  <a:gd name="T97" fmla="*/ 202 h 71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48"/>
                  <a:gd name="T148" fmla="*/ 0 h 714"/>
                  <a:gd name="T149" fmla="*/ 748 w 748"/>
                  <a:gd name="T150" fmla="*/ 714 h 71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48" h="714">
                    <a:moveTo>
                      <a:pt x="436" y="178"/>
                    </a:moveTo>
                    <a:lnTo>
                      <a:pt x="450" y="172"/>
                    </a:lnTo>
                    <a:lnTo>
                      <a:pt x="462" y="164"/>
                    </a:lnTo>
                    <a:lnTo>
                      <a:pt x="474" y="148"/>
                    </a:lnTo>
                    <a:lnTo>
                      <a:pt x="486" y="148"/>
                    </a:lnTo>
                    <a:lnTo>
                      <a:pt x="490" y="164"/>
                    </a:lnTo>
                    <a:lnTo>
                      <a:pt x="502" y="164"/>
                    </a:lnTo>
                    <a:lnTo>
                      <a:pt x="514" y="158"/>
                    </a:lnTo>
                    <a:lnTo>
                      <a:pt x="526" y="158"/>
                    </a:lnTo>
                    <a:lnTo>
                      <a:pt x="538" y="164"/>
                    </a:lnTo>
                    <a:lnTo>
                      <a:pt x="550" y="172"/>
                    </a:lnTo>
                    <a:lnTo>
                      <a:pt x="562" y="164"/>
                    </a:lnTo>
                    <a:lnTo>
                      <a:pt x="574" y="158"/>
                    </a:lnTo>
                    <a:lnTo>
                      <a:pt x="584" y="164"/>
                    </a:lnTo>
                    <a:lnTo>
                      <a:pt x="596" y="164"/>
                    </a:lnTo>
                    <a:lnTo>
                      <a:pt x="608" y="164"/>
                    </a:lnTo>
                    <a:lnTo>
                      <a:pt x="614" y="180"/>
                    </a:lnTo>
                    <a:lnTo>
                      <a:pt x="602" y="194"/>
                    </a:lnTo>
                    <a:lnTo>
                      <a:pt x="596" y="210"/>
                    </a:lnTo>
                    <a:lnTo>
                      <a:pt x="590" y="224"/>
                    </a:lnTo>
                    <a:lnTo>
                      <a:pt x="590" y="238"/>
                    </a:lnTo>
                    <a:lnTo>
                      <a:pt x="602" y="238"/>
                    </a:lnTo>
                    <a:lnTo>
                      <a:pt x="614" y="232"/>
                    </a:lnTo>
                    <a:lnTo>
                      <a:pt x="620" y="216"/>
                    </a:lnTo>
                    <a:lnTo>
                      <a:pt x="626" y="202"/>
                    </a:lnTo>
                    <a:lnTo>
                      <a:pt x="638" y="194"/>
                    </a:lnTo>
                    <a:lnTo>
                      <a:pt x="650" y="188"/>
                    </a:lnTo>
                    <a:lnTo>
                      <a:pt x="668" y="188"/>
                    </a:lnTo>
                    <a:lnTo>
                      <a:pt x="678" y="194"/>
                    </a:lnTo>
                    <a:lnTo>
                      <a:pt x="690" y="202"/>
                    </a:lnTo>
                    <a:lnTo>
                      <a:pt x="702" y="202"/>
                    </a:lnTo>
                    <a:lnTo>
                      <a:pt x="714" y="210"/>
                    </a:lnTo>
                    <a:lnTo>
                      <a:pt x="726" y="210"/>
                    </a:lnTo>
                    <a:lnTo>
                      <a:pt x="736" y="210"/>
                    </a:lnTo>
                    <a:lnTo>
                      <a:pt x="748" y="216"/>
                    </a:lnTo>
                    <a:lnTo>
                      <a:pt x="748" y="214"/>
                    </a:lnTo>
                    <a:lnTo>
                      <a:pt x="748" y="224"/>
                    </a:lnTo>
                    <a:lnTo>
                      <a:pt x="742" y="238"/>
                    </a:lnTo>
                    <a:lnTo>
                      <a:pt x="742" y="260"/>
                    </a:lnTo>
                    <a:lnTo>
                      <a:pt x="736" y="276"/>
                    </a:lnTo>
                    <a:lnTo>
                      <a:pt x="732" y="290"/>
                    </a:lnTo>
                    <a:lnTo>
                      <a:pt x="718" y="298"/>
                    </a:lnTo>
                    <a:lnTo>
                      <a:pt x="714" y="312"/>
                    </a:lnTo>
                    <a:lnTo>
                      <a:pt x="714" y="328"/>
                    </a:lnTo>
                    <a:lnTo>
                      <a:pt x="708" y="342"/>
                    </a:lnTo>
                    <a:lnTo>
                      <a:pt x="702" y="358"/>
                    </a:lnTo>
                    <a:lnTo>
                      <a:pt x="690" y="372"/>
                    </a:lnTo>
                    <a:lnTo>
                      <a:pt x="678" y="380"/>
                    </a:lnTo>
                    <a:lnTo>
                      <a:pt x="672" y="394"/>
                    </a:lnTo>
                    <a:lnTo>
                      <a:pt x="668" y="410"/>
                    </a:lnTo>
                    <a:lnTo>
                      <a:pt x="654" y="410"/>
                    </a:lnTo>
                    <a:lnTo>
                      <a:pt x="644" y="416"/>
                    </a:lnTo>
                    <a:lnTo>
                      <a:pt x="632" y="416"/>
                    </a:lnTo>
                    <a:lnTo>
                      <a:pt x="620" y="432"/>
                    </a:lnTo>
                    <a:lnTo>
                      <a:pt x="614" y="440"/>
                    </a:lnTo>
                    <a:lnTo>
                      <a:pt x="596" y="440"/>
                    </a:lnTo>
                    <a:lnTo>
                      <a:pt x="596" y="454"/>
                    </a:lnTo>
                    <a:lnTo>
                      <a:pt x="608" y="462"/>
                    </a:lnTo>
                    <a:lnTo>
                      <a:pt x="620" y="462"/>
                    </a:lnTo>
                    <a:lnTo>
                      <a:pt x="632" y="468"/>
                    </a:lnTo>
                    <a:lnTo>
                      <a:pt x="620" y="484"/>
                    </a:lnTo>
                    <a:lnTo>
                      <a:pt x="620" y="498"/>
                    </a:lnTo>
                    <a:lnTo>
                      <a:pt x="608" y="506"/>
                    </a:lnTo>
                    <a:lnTo>
                      <a:pt x="602" y="520"/>
                    </a:lnTo>
                    <a:lnTo>
                      <a:pt x="590" y="536"/>
                    </a:lnTo>
                    <a:lnTo>
                      <a:pt x="578" y="536"/>
                    </a:lnTo>
                    <a:lnTo>
                      <a:pt x="568" y="536"/>
                    </a:lnTo>
                    <a:lnTo>
                      <a:pt x="562" y="550"/>
                    </a:lnTo>
                    <a:lnTo>
                      <a:pt x="568" y="564"/>
                    </a:lnTo>
                    <a:lnTo>
                      <a:pt x="562" y="580"/>
                    </a:lnTo>
                    <a:lnTo>
                      <a:pt x="562" y="594"/>
                    </a:lnTo>
                    <a:lnTo>
                      <a:pt x="562" y="610"/>
                    </a:lnTo>
                    <a:lnTo>
                      <a:pt x="554" y="626"/>
                    </a:lnTo>
                    <a:lnTo>
                      <a:pt x="550" y="640"/>
                    </a:lnTo>
                    <a:lnTo>
                      <a:pt x="544" y="654"/>
                    </a:lnTo>
                    <a:lnTo>
                      <a:pt x="532" y="662"/>
                    </a:lnTo>
                    <a:lnTo>
                      <a:pt x="520" y="676"/>
                    </a:lnTo>
                    <a:lnTo>
                      <a:pt x="514" y="692"/>
                    </a:lnTo>
                    <a:lnTo>
                      <a:pt x="510" y="706"/>
                    </a:lnTo>
                    <a:lnTo>
                      <a:pt x="498" y="706"/>
                    </a:lnTo>
                    <a:lnTo>
                      <a:pt x="480" y="706"/>
                    </a:lnTo>
                    <a:lnTo>
                      <a:pt x="462" y="714"/>
                    </a:lnTo>
                    <a:lnTo>
                      <a:pt x="444" y="714"/>
                    </a:lnTo>
                    <a:lnTo>
                      <a:pt x="428" y="714"/>
                    </a:lnTo>
                    <a:lnTo>
                      <a:pt x="408" y="714"/>
                    </a:lnTo>
                    <a:lnTo>
                      <a:pt x="392" y="706"/>
                    </a:lnTo>
                    <a:lnTo>
                      <a:pt x="374" y="706"/>
                    </a:lnTo>
                    <a:lnTo>
                      <a:pt x="350" y="706"/>
                    </a:lnTo>
                    <a:lnTo>
                      <a:pt x="332" y="706"/>
                    </a:lnTo>
                    <a:lnTo>
                      <a:pt x="316" y="706"/>
                    </a:lnTo>
                    <a:lnTo>
                      <a:pt x="304" y="706"/>
                    </a:lnTo>
                    <a:lnTo>
                      <a:pt x="286" y="706"/>
                    </a:lnTo>
                    <a:lnTo>
                      <a:pt x="268" y="706"/>
                    </a:lnTo>
                    <a:lnTo>
                      <a:pt x="244" y="706"/>
                    </a:lnTo>
                    <a:lnTo>
                      <a:pt x="228" y="706"/>
                    </a:lnTo>
                    <a:lnTo>
                      <a:pt x="210" y="706"/>
                    </a:lnTo>
                    <a:lnTo>
                      <a:pt x="192" y="706"/>
                    </a:lnTo>
                    <a:lnTo>
                      <a:pt x="176" y="700"/>
                    </a:lnTo>
                    <a:lnTo>
                      <a:pt x="164" y="700"/>
                    </a:lnTo>
                    <a:lnTo>
                      <a:pt x="152" y="706"/>
                    </a:lnTo>
                    <a:lnTo>
                      <a:pt x="140" y="700"/>
                    </a:lnTo>
                    <a:lnTo>
                      <a:pt x="134" y="684"/>
                    </a:lnTo>
                    <a:lnTo>
                      <a:pt x="122" y="684"/>
                    </a:lnTo>
                    <a:lnTo>
                      <a:pt x="116" y="670"/>
                    </a:lnTo>
                    <a:lnTo>
                      <a:pt x="104" y="654"/>
                    </a:lnTo>
                    <a:lnTo>
                      <a:pt x="92" y="654"/>
                    </a:lnTo>
                    <a:lnTo>
                      <a:pt x="88" y="640"/>
                    </a:lnTo>
                    <a:lnTo>
                      <a:pt x="88" y="626"/>
                    </a:lnTo>
                    <a:lnTo>
                      <a:pt x="82" y="610"/>
                    </a:lnTo>
                    <a:lnTo>
                      <a:pt x="76" y="594"/>
                    </a:lnTo>
                    <a:lnTo>
                      <a:pt x="70" y="588"/>
                    </a:lnTo>
                    <a:lnTo>
                      <a:pt x="70" y="580"/>
                    </a:lnTo>
                    <a:lnTo>
                      <a:pt x="70" y="572"/>
                    </a:lnTo>
                    <a:lnTo>
                      <a:pt x="62" y="558"/>
                    </a:lnTo>
                    <a:lnTo>
                      <a:pt x="52" y="544"/>
                    </a:lnTo>
                    <a:lnTo>
                      <a:pt x="52" y="528"/>
                    </a:lnTo>
                    <a:lnTo>
                      <a:pt x="58" y="514"/>
                    </a:lnTo>
                    <a:lnTo>
                      <a:pt x="62" y="498"/>
                    </a:lnTo>
                    <a:lnTo>
                      <a:pt x="76" y="468"/>
                    </a:lnTo>
                    <a:lnTo>
                      <a:pt x="82" y="448"/>
                    </a:lnTo>
                    <a:lnTo>
                      <a:pt x="92" y="424"/>
                    </a:lnTo>
                    <a:lnTo>
                      <a:pt x="100" y="410"/>
                    </a:lnTo>
                    <a:lnTo>
                      <a:pt x="110" y="386"/>
                    </a:lnTo>
                    <a:lnTo>
                      <a:pt x="122" y="364"/>
                    </a:lnTo>
                    <a:lnTo>
                      <a:pt x="134" y="334"/>
                    </a:lnTo>
                    <a:lnTo>
                      <a:pt x="140" y="320"/>
                    </a:lnTo>
                    <a:lnTo>
                      <a:pt x="146" y="298"/>
                    </a:lnTo>
                    <a:lnTo>
                      <a:pt x="158" y="276"/>
                    </a:lnTo>
                    <a:lnTo>
                      <a:pt x="158" y="260"/>
                    </a:lnTo>
                    <a:lnTo>
                      <a:pt x="140" y="268"/>
                    </a:lnTo>
                    <a:lnTo>
                      <a:pt x="122" y="268"/>
                    </a:lnTo>
                    <a:lnTo>
                      <a:pt x="110" y="260"/>
                    </a:lnTo>
                    <a:lnTo>
                      <a:pt x="104" y="246"/>
                    </a:lnTo>
                    <a:lnTo>
                      <a:pt x="100" y="238"/>
                    </a:lnTo>
                    <a:lnTo>
                      <a:pt x="88" y="238"/>
                    </a:lnTo>
                    <a:lnTo>
                      <a:pt x="76" y="238"/>
                    </a:lnTo>
                    <a:lnTo>
                      <a:pt x="62" y="238"/>
                    </a:lnTo>
                    <a:lnTo>
                      <a:pt x="46" y="232"/>
                    </a:lnTo>
                    <a:lnTo>
                      <a:pt x="34" y="224"/>
                    </a:lnTo>
                    <a:lnTo>
                      <a:pt x="34" y="210"/>
                    </a:lnTo>
                    <a:lnTo>
                      <a:pt x="22" y="194"/>
                    </a:lnTo>
                    <a:lnTo>
                      <a:pt x="18" y="180"/>
                    </a:lnTo>
                    <a:lnTo>
                      <a:pt x="12" y="164"/>
                    </a:lnTo>
                    <a:lnTo>
                      <a:pt x="6" y="148"/>
                    </a:lnTo>
                    <a:lnTo>
                      <a:pt x="6" y="134"/>
                    </a:lnTo>
                    <a:lnTo>
                      <a:pt x="8" y="134"/>
                    </a:lnTo>
                    <a:lnTo>
                      <a:pt x="12" y="126"/>
                    </a:lnTo>
                    <a:lnTo>
                      <a:pt x="6" y="112"/>
                    </a:lnTo>
                    <a:lnTo>
                      <a:pt x="12" y="104"/>
                    </a:lnTo>
                    <a:lnTo>
                      <a:pt x="6" y="90"/>
                    </a:lnTo>
                    <a:lnTo>
                      <a:pt x="0" y="82"/>
                    </a:lnTo>
                    <a:lnTo>
                      <a:pt x="6" y="82"/>
                    </a:lnTo>
                    <a:lnTo>
                      <a:pt x="18" y="82"/>
                    </a:lnTo>
                    <a:lnTo>
                      <a:pt x="30" y="82"/>
                    </a:lnTo>
                    <a:lnTo>
                      <a:pt x="42" y="74"/>
                    </a:lnTo>
                    <a:lnTo>
                      <a:pt x="54" y="60"/>
                    </a:lnTo>
                    <a:lnTo>
                      <a:pt x="64" y="52"/>
                    </a:lnTo>
                    <a:lnTo>
                      <a:pt x="76" y="52"/>
                    </a:lnTo>
                    <a:lnTo>
                      <a:pt x="88" y="52"/>
                    </a:lnTo>
                    <a:lnTo>
                      <a:pt x="100" y="38"/>
                    </a:lnTo>
                    <a:lnTo>
                      <a:pt x="110" y="38"/>
                    </a:lnTo>
                    <a:lnTo>
                      <a:pt x="122" y="38"/>
                    </a:lnTo>
                    <a:lnTo>
                      <a:pt x="136" y="46"/>
                    </a:lnTo>
                    <a:lnTo>
                      <a:pt x="146" y="46"/>
                    </a:lnTo>
                    <a:lnTo>
                      <a:pt x="158" y="46"/>
                    </a:lnTo>
                    <a:lnTo>
                      <a:pt x="170" y="46"/>
                    </a:lnTo>
                    <a:lnTo>
                      <a:pt x="182" y="38"/>
                    </a:lnTo>
                    <a:lnTo>
                      <a:pt x="176" y="22"/>
                    </a:lnTo>
                    <a:lnTo>
                      <a:pt x="176" y="8"/>
                    </a:lnTo>
                    <a:lnTo>
                      <a:pt x="188" y="8"/>
                    </a:lnTo>
                    <a:lnTo>
                      <a:pt x="200" y="8"/>
                    </a:lnTo>
                    <a:lnTo>
                      <a:pt x="210" y="8"/>
                    </a:lnTo>
                    <a:lnTo>
                      <a:pt x="222" y="0"/>
                    </a:lnTo>
                    <a:lnTo>
                      <a:pt x="234" y="8"/>
                    </a:lnTo>
                    <a:lnTo>
                      <a:pt x="246" y="14"/>
                    </a:lnTo>
                    <a:lnTo>
                      <a:pt x="242" y="12"/>
                    </a:lnTo>
                    <a:lnTo>
                      <a:pt x="256" y="30"/>
                    </a:lnTo>
                    <a:lnTo>
                      <a:pt x="256" y="46"/>
                    </a:lnTo>
                    <a:lnTo>
                      <a:pt x="268" y="46"/>
                    </a:lnTo>
                    <a:lnTo>
                      <a:pt x="280" y="54"/>
                    </a:lnTo>
                    <a:lnTo>
                      <a:pt x="292" y="62"/>
                    </a:lnTo>
                    <a:lnTo>
                      <a:pt x="304" y="62"/>
                    </a:lnTo>
                    <a:lnTo>
                      <a:pt x="310" y="74"/>
                    </a:lnTo>
                    <a:lnTo>
                      <a:pt x="320" y="74"/>
                    </a:lnTo>
                    <a:lnTo>
                      <a:pt x="326" y="90"/>
                    </a:lnTo>
                    <a:lnTo>
                      <a:pt x="338" y="104"/>
                    </a:lnTo>
                    <a:lnTo>
                      <a:pt x="350" y="112"/>
                    </a:lnTo>
                    <a:lnTo>
                      <a:pt x="350" y="128"/>
                    </a:lnTo>
                    <a:lnTo>
                      <a:pt x="350" y="142"/>
                    </a:lnTo>
                    <a:lnTo>
                      <a:pt x="362" y="158"/>
                    </a:lnTo>
                    <a:lnTo>
                      <a:pt x="374" y="164"/>
                    </a:lnTo>
                    <a:lnTo>
                      <a:pt x="380" y="180"/>
                    </a:lnTo>
                    <a:lnTo>
                      <a:pt x="386" y="196"/>
                    </a:lnTo>
                    <a:lnTo>
                      <a:pt x="396" y="210"/>
                    </a:lnTo>
                    <a:lnTo>
                      <a:pt x="408" y="210"/>
                    </a:lnTo>
                    <a:lnTo>
                      <a:pt x="422" y="202"/>
                    </a:lnTo>
                    <a:lnTo>
                      <a:pt x="436" y="17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07" name="Freeform 161"/>
              <p:cNvSpPr>
                <a:spLocks noChangeAspect="1"/>
              </p:cNvSpPr>
              <p:nvPr/>
            </p:nvSpPr>
            <p:spPr bwMode="auto">
              <a:xfrm>
                <a:off x="2446" y="1656"/>
                <a:ext cx="748" cy="712"/>
              </a:xfrm>
              <a:custGeom>
                <a:avLst/>
                <a:gdLst>
                  <a:gd name="T0" fmla="*/ 472 w 748"/>
                  <a:gd name="T1" fmla="*/ 148 h 712"/>
                  <a:gd name="T2" fmla="*/ 514 w 748"/>
                  <a:gd name="T3" fmla="*/ 156 h 712"/>
                  <a:gd name="T4" fmla="*/ 560 w 748"/>
                  <a:gd name="T5" fmla="*/ 164 h 712"/>
                  <a:gd name="T6" fmla="*/ 606 w 748"/>
                  <a:gd name="T7" fmla="*/ 164 h 712"/>
                  <a:gd name="T8" fmla="*/ 590 w 748"/>
                  <a:gd name="T9" fmla="*/ 222 h 712"/>
                  <a:gd name="T10" fmla="*/ 620 w 748"/>
                  <a:gd name="T11" fmla="*/ 216 h 712"/>
                  <a:gd name="T12" fmla="*/ 666 w 748"/>
                  <a:gd name="T13" fmla="*/ 186 h 712"/>
                  <a:gd name="T14" fmla="*/ 714 w 748"/>
                  <a:gd name="T15" fmla="*/ 208 h 712"/>
                  <a:gd name="T16" fmla="*/ 748 w 748"/>
                  <a:gd name="T17" fmla="*/ 214 h 712"/>
                  <a:gd name="T18" fmla="*/ 736 w 748"/>
                  <a:gd name="T19" fmla="*/ 274 h 712"/>
                  <a:gd name="T20" fmla="*/ 714 w 748"/>
                  <a:gd name="T21" fmla="*/ 326 h 712"/>
                  <a:gd name="T22" fmla="*/ 678 w 748"/>
                  <a:gd name="T23" fmla="*/ 378 h 712"/>
                  <a:gd name="T24" fmla="*/ 642 w 748"/>
                  <a:gd name="T25" fmla="*/ 416 h 712"/>
                  <a:gd name="T26" fmla="*/ 596 w 748"/>
                  <a:gd name="T27" fmla="*/ 438 h 712"/>
                  <a:gd name="T28" fmla="*/ 630 w 748"/>
                  <a:gd name="T29" fmla="*/ 468 h 712"/>
                  <a:gd name="T30" fmla="*/ 602 w 748"/>
                  <a:gd name="T31" fmla="*/ 520 h 712"/>
                  <a:gd name="T32" fmla="*/ 560 w 748"/>
                  <a:gd name="T33" fmla="*/ 550 h 712"/>
                  <a:gd name="T34" fmla="*/ 560 w 748"/>
                  <a:gd name="T35" fmla="*/ 608 h 712"/>
                  <a:gd name="T36" fmla="*/ 530 w 748"/>
                  <a:gd name="T37" fmla="*/ 660 h 712"/>
                  <a:gd name="T38" fmla="*/ 496 w 748"/>
                  <a:gd name="T39" fmla="*/ 704 h 712"/>
                  <a:gd name="T40" fmla="*/ 426 w 748"/>
                  <a:gd name="T41" fmla="*/ 712 h 712"/>
                  <a:gd name="T42" fmla="*/ 350 w 748"/>
                  <a:gd name="T43" fmla="*/ 704 h 712"/>
                  <a:gd name="T44" fmla="*/ 286 w 748"/>
                  <a:gd name="T45" fmla="*/ 704 h 712"/>
                  <a:gd name="T46" fmla="*/ 210 w 748"/>
                  <a:gd name="T47" fmla="*/ 704 h 712"/>
                  <a:gd name="T48" fmla="*/ 150 w 748"/>
                  <a:gd name="T49" fmla="*/ 704 h 712"/>
                  <a:gd name="T50" fmla="*/ 116 w 748"/>
                  <a:gd name="T51" fmla="*/ 668 h 712"/>
                  <a:gd name="T52" fmla="*/ 86 w 748"/>
                  <a:gd name="T53" fmla="*/ 624 h 712"/>
                  <a:gd name="T54" fmla="*/ 68 w 748"/>
                  <a:gd name="T55" fmla="*/ 578 h 712"/>
                  <a:gd name="T56" fmla="*/ 50 w 748"/>
                  <a:gd name="T57" fmla="*/ 528 h 712"/>
                  <a:gd name="T58" fmla="*/ 80 w 748"/>
                  <a:gd name="T59" fmla="*/ 446 h 712"/>
                  <a:gd name="T60" fmla="*/ 122 w 748"/>
                  <a:gd name="T61" fmla="*/ 364 h 712"/>
                  <a:gd name="T62" fmla="*/ 156 w 748"/>
                  <a:gd name="T63" fmla="*/ 274 h 712"/>
                  <a:gd name="T64" fmla="*/ 110 w 748"/>
                  <a:gd name="T65" fmla="*/ 260 h 712"/>
                  <a:gd name="T66" fmla="*/ 74 w 748"/>
                  <a:gd name="T67" fmla="*/ 236 h 712"/>
                  <a:gd name="T68" fmla="*/ 34 w 748"/>
                  <a:gd name="T69" fmla="*/ 208 h 712"/>
                  <a:gd name="T70" fmla="*/ 4 w 748"/>
                  <a:gd name="T71" fmla="*/ 148 h 712"/>
                  <a:gd name="T72" fmla="*/ 6 w 748"/>
                  <a:gd name="T73" fmla="*/ 110 h 712"/>
                  <a:gd name="T74" fmla="*/ 6 w 748"/>
                  <a:gd name="T75" fmla="*/ 80 h 712"/>
                  <a:gd name="T76" fmla="*/ 52 w 748"/>
                  <a:gd name="T77" fmla="*/ 58 h 712"/>
                  <a:gd name="T78" fmla="*/ 98 w 748"/>
                  <a:gd name="T79" fmla="*/ 36 h 712"/>
                  <a:gd name="T80" fmla="*/ 146 w 748"/>
                  <a:gd name="T81" fmla="*/ 44 h 712"/>
                  <a:gd name="T82" fmla="*/ 174 w 748"/>
                  <a:gd name="T83" fmla="*/ 22 h 712"/>
                  <a:gd name="T84" fmla="*/ 210 w 748"/>
                  <a:gd name="T85" fmla="*/ 6 h 712"/>
                  <a:gd name="T86" fmla="*/ 240 w 748"/>
                  <a:gd name="T87" fmla="*/ 12 h 712"/>
                  <a:gd name="T88" fmla="*/ 278 w 748"/>
                  <a:gd name="T89" fmla="*/ 52 h 712"/>
                  <a:gd name="T90" fmla="*/ 320 w 748"/>
                  <a:gd name="T91" fmla="*/ 74 h 712"/>
                  <a:gd name="T92" fmla="*/ 348 w 748"/>
                  <a:gd name="T93" fmla="*/ 128 h 712"/>
                  <a:gd name="T94" fmla="*/ 378 w 748"/>
                  <a:gd name="T95" fmla="*/ 178 h 712"/>
                  <a:gd name="T96" fmla="*/ 420 w 748"/>
                  <a:gd name="T97" fmla="*/ 200 h 71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48"/>
                  <a:gd name="T148" fmla="*/ 0 h 712"/>
                  <a:gd name="T149" fmla="*/ 748 w 748"/>
                  <a:gd name="T150" fmla="*/ 712 h 71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48" h="712">
                    <a:moveTo>
                      <a:pt x="436" y="178"/>
                    </a:moveTo>
                    <a:lnTo>
                      <a:pt x="450" y="172"/>
                    </a:lnTo>
                    <a:lnTo>
                      <a:pt x="460" y="164"/>
                    </a:lnTo>
                    <a:lnTo>
                      <a:pt x="472" y="148"/>
                    </a:lnTo>
                    <a:lnTo>
                      <a:pt x="484" y="148"/>
                    </a:lnTo>
                    <a:lnTo>
                      <a:pt x="490" y="164"/>
                    </a:lnTo>
                    <a:lnTo>
                      <a:pt x="502" y="164"/>
                    </a:lnTo>
                    <a:lnTo>
                      <a:pt x="514" y="156"/>
                    </a:lnTo>
                    <a:lnTo>
                      <a:pt x="524" y="156"/>
                    </a:lnTo>
                    <a:lnTo>
                      <a:pt x="536" y="164"/>
                    </a:lnTo>
                    <a:lnTo>
                      <a:pt x="548" y="172"/>
                    </a:lnTo>
                    <a:lnTo>
                      <a:pt x="560" y="164"/>
                    </a:lnTo>
                    <a:lnTo>
                      <a:pt x="572" y="156"/>
                    </a:lnTo>
                    <a:lnTo>
                      <a:pt x="584" y="164"/>
                    </a:lnTo>
                    <a:lnTo>
                      <a:pt x="596" y="164"/>
                    </a:lnTo>
                    <a:lnTo>
                      <a:pt x="606" y="164"/>
                    </a:lnTo>
                    <a:lnTo>
                      <a:pt x="614" y="178"/>
                    </a:lnTo>
                    <a:lnTo>
                      <a:pt x="602" y="194"/>
                    </a:lnTo>
                    <a:lnTo>
                      <a:pt x="596" y="208"/>
                    </a:lnTo>
                    <a:lnTo>
                      <a:pt x="590" y="222"/>
                    </a:lnTo>
                    <a:lnTo>
                      <a:pt x="590" y="236"/>
                    </a:lnTo>
                    <a:lnTo>
                      <a:pt x="602" y="236"/>
                    </a:lnTo>
                    <a:lnTo>
                      <a:pt x="614" y="230"/>
                    </a:lnTo>
                    <a:lnTo>
                      <a:pt x="620" y="216"/>
                    </a:lnTo>
                    <a:lnTo>
                      <a:pt x="624" y="200"/>
                    </a:lnTo>
                    <a:lnTo>
                      <a:pt x="638" y="194"/>
                    </a:lnTo>
                    <a:lnTo>
                      <a:pt x="648" y="186"/>
                    </a:lnTo>
                    <a:lnTo>
                      <a:pt x="666" y="186"/>
                    </a:lnTo>
                    <a:lnTo>
                      <a:pt x="678" y="194"/>
                    </a:lnTo>
                    <a:lnTo>
                      <a:pt x="690" y="200"/>
                    </a:lnTo>
                    <a:lnTo>
                      <a:pt x="700" y="200"/>
                    </a:lnTo>
                    <a:lnTo>
                      <a:pt x="714" y="208"/>
                    </a:lnTo>
                    <a:lnTo>
                      <a:pt x="724" y="208"/>
                    </a:lnTo>
                    <a:lnTo>
                      <a:pt x="736" y="208"/>
                    </a:lnTo>
                    <a:lnTo>
                      <a:pt x="746" y="216"/>
                    </a:lnTo>
                    <a:lnTo>
                      <a:pt x="748" y="214"/>
                    </a:lnTo>
                    <a:lnTo>
                      <a:pt x="746" y="222"/>
                    </a:lnTo>
                    <a:lnTo>
                      <a:pt x="742" y="236"/>
                    </a:lnTo>
                    <a:lnTo>
                      <a:pt x="742" y="260"/>
                    </a:lnTo>
                    <a:lnTo>
                      <a:pt x="736" y="274"/>
                    </a:lnTo>
                    <a:lnTo>
                      <a:pt x="730" y="290"/>
                    </a:lnTo>
                    <a:lnTo>
                      <a:pt x="718" y="296"/>
                    </a:lnTo>
                    <a:lnTo>
                      <a:pt x="714" y="312"/>
                    </a:lnTo>
                    <a:lnTo>
                      <a:pt x="714" y="326"/>
                    </a:lnTo>
                    <a:lnTo>
                      <a:pt x="706" y="342"/>
                    </a:lnTo>
                    <a:lnTo>
                      <a:pt x="700" y="356"/>
                    </a:lnTo>
                    <a:lnTo>
                      <a:pt x="690" y="370"/>
                    </a:lnTo>
                    <a:lnTo>
                      <a:pt x="678" y="378"/>
                    </a:lnTo>
                    <a:lnTo>
                      <a:pt x="672" y="392"/>
                    </a:lnTo>
                    <a:lnTo>
                      <a:pt x="666" y="408"/>
                    </a:lnTo>
                    <a:lnTo>
                      <a:pt x="654" y="408"/>
                    </a:lnTo>
                    <a:lnTo>
                      <a:pt x="642" y="416"/>
                    </a:lnTo>
                    <a:lnTo>
                      <a:pt x="630" y="416"/>
                    </a:lnTo>
                    <a:lnTo>
                      <a:pt x="620" y="432"/>
                    </a:lnTo>
                    <a:lnTo>
                      <a:pt x="614" y="438"/>
                    </a:lnTo>
                    <a:lnTo>
                      <a:pt x="596" y="438"/>
                    </a:lnTo>
                    <a:lnTo>
                      <a:pt x="596" y="452"/>
                    </a:lnTo>
                    <a:lnTo>
                      <a:pt x="606" y="460"/>
                    </a:lnTo>
                    <a:lnTo>
                      <a:pt x="620" y="460"/>
                    </a:lnTo>
                    <a:lnTo>
                      <a:pt x="630" y="468"/>
                    </a:lnTo>
                    <a:lnTo>
                      <a:pt x="620" y="484"/>
                    </a:lnTo>
                    <a:lnTo>
                      <a:pt x="620" y="498"/>
                    </a:lnTo>
                    <a:lnTo>
                      <a:pt x="606" y="504"/>
                    </a:lnTo>
                    <a:lnTo>
                      <a:pt x="602" y="520"/>
                    </a:lnTo>
                    <a:lnTo>
                      <a:pt x="590" y="534"/>
                    </a:lnTo>
                    <a:lnTo>
                      <a:pt x="578" y="534"/>
                    </a:lnTo>
                    <a:lnTo>
                      <a:pt x="566" y="534"/>
                    </a:lnTo>
                    <a:lnTo>
                      <a:pt x="560" y="550"/>
                    </a:lnTo>
                    <a:lnTo>
                      <a:pt x="566" y="564"/>
                    </a:lnTo>
                    <a:lnTo>
                      <a:pt x="560" y="578"/>
                    </a:lnTo>
                    <a:lnTo>
                      <a:pt x="560" y="594"/>
                    </a:lnTo>
                    <a:lnTo>
                      <a:pt x="560" y="608"/>
                    </a:lnTo>
                    <a:lnTo>
                      <a:pt x="554" y="624"/>
                    </a:lnTo>
                    <a:lnTo>
                      <a:pt x="548" y="638"/>
                    </a:lnTo>
                    <a:lnTo>
                      <a:pt x="542" y="652"/>
                    </a:lnTo>
                    <a:lnTo>
                      <a:pt x="530" y="660"/>
                    </a:lnTo>
                    <a:lnTo>
                      <a:pt x="520" y="676"/>
                    </a:lnTo>
                    <a:lnTo>
                      <a:pt x="514" y="690"/>
                    </a:lnTo>
                    <a:lnTo>
                      <a:pt x="508" y="704"/>
                    </a:lnTo>
                    <a:lnTo>
                      <a:pt x="496" y="704"/>
                    </a:lnTo>
                    <a:lnTo>
                      <a:pt x="478" y="704"/>
                    </a:lnTo>
                    <a:lnTo>
                      <a:pt x="460" y="712"/>
                    </a:lnTo>
                    <a:lnTo>
                      <a:pt x="442" y="712"/>
                    </a:lnTo>
                    <a:lnTo>
                      <a:pt x="426" y="712"/>
                    </a:lnTo>
                    <a:lnTo>
                      <a:pt x="408" y="712"/>
                    </a:lnTo>
                    <a:lnTo>
                      <a:pt x="392" y="704"/>
                    </a:lnTo>
                    <a:lnTo>
                      <a:pt x="372" y="704"/>
                    </a:lnTo>
                    <a:lnTo>
                      <a:pt x="350" y="704"/>
                    </a:lnTo>
                    <a:lnTo>
                      <a:pt x="332" y="704"/>
                    </a:lnTo>
                    <a:lnTo>
                      <a:pt x="314" y="704"/>
                    </a:lnTo>
                    <a:lnTo>
                      <a:pt x="302" y="704"/>
                    </a:lnTo>
                    <a:lnTo>
                      <a:pt x="286" y="704"/>
                    </a:lnTo>
                    <a:lnTo>
                      <a:pt x="268" y="704"/>
                    </a:lnTo>
                    <a:lnTo>
                      <a:pt x="244" y="704"/>
                    </a:lnTo>
                    <a:lnTo>
                      <a:pt x="226" y="704"/>
                    </a:lnTo>
                    <a:lnTo>
                      <a:pt x="210" y="704"/>
                    </a:lnTo>
                    <a:lnTo>
                      <a:pt x="192" y="704"/>
                    </a:lnTo>
                    <a:lnTo>
                      <a:pt x="174" y="698"/>
                    </a:lnTo>
                    <a:lnTo>
                      <a:pt x="162" y="698"/>
                    </a:lnTo>
                    <a:lnTo>
                      <a:pt x="150" y="704"/>
                    </a:lnTo>
                    <a:lnTo>
                      <a:pt x="138" y="698"/>
                    </a:lnTo>
                    <a:lnTo>
                      <a:pt x="132" y="682"/>
                    </a:lnTo>
                    <a:lnTo>
                      <a:pt x="122" y="682"/>
                    </a:lnTo>
                    <a:lnTo>
                      <a:pt x="116" y="668"/>
                    </a:lnTo>
                    <a:lnTo>
                      <a:pt x="104" y="652"/>
                    </a:lnTo>
                    <a:lnTo>
                      <a:pt x="92" y="652"/>
                    </a:lnTo>
                    <a:lnTo>
                      <a:pt x="86" y="638"/>
                    </a:lnTo>
                    <a:lnTo>
                      <a:pt x="86" y="624"/>
                    </a:lnTo>
                    <a:lnTo>
                      <a:pt x="80" y="608"/>
                    </a:lnTo>
                    <a:lnTo>
                      <a:pt x="74" y="594"/>
                    </a:lnTo>
                    <a:lnTo>
                      <a:pt x="68" y="586"/>
                    </a:lnTo>
                    <a:lnTo>
                      <a:pt x="68" y="578"/>
                    </a:lnTo>
                    <a:lnTo>
                      <a:pt x="68" y="572"/>
                    </a:lnTo>
                    <a:lnTo>
                      <a:pt x="62" y="556"/>
                    </a:lnTo>
                    <a:lnTo>
                      <a:pt x="50" y="542"/>
                    </a:lnTo>
                    <a:lnTo>
                      <a:pt x="50" y="528"/>
                    </a:lnTo>
                    <a:lnTo>
                      <a:pt x="56" y="512"/>
                    </a:lnTo>
                    <a:lnTo>
                      <a:pt x="62" y="498"/>
                    </a:lnTo>
                    <a:lnTo>
                      <a:pt x="74" y="468"/>
                    </a:lnTo>
                    <a:lnTo>
                      <a:pt x="80" y="446"/>
                    </a:lnTo>
                    <a:lnTo>
                      <a:pt x="92" y="424"/>
                    </a:lnTo>
                    <a:lnTo>
                      <a:pt x="98" y="408"/>
                    </a:lnTo>
                    <a:lnTo>
                      <a:pt x="110" y="386"/>
                    </a:lnTo>
                    <a:lnTo>
                      <a:pt x="122" y="364"/>
                    </a:lnTo>
                    <a:lnTo>
                      <a:pt x="132" y="334"/>
                    </a:lnTo>
                    <a:lnTo>
                      <a:pt x="138" y="318"/>
                    </a:lnTo>
                    <a:lnTo>
                      <a:pt x="144" y="296"/>
                    </a:lnTo>
                    <a:lnTo>
                      <a:pt x="156" y="274"/>
                    </a:lnTo>
                    <a:lnTo>
                      <a:pt x="156" y="260"/>
                    </a:lnTo>
                    <a:lnTo>
                      <a:pt x="138" y="268"/>
                    </a:lnTo>
                    <a:lnTo>
                      <a:pt x="122" y="268"/>
                    </a:lnTo>
                    <a:lnTo>
                      <a:pt x="110" y="260"/>
                    </a:lnTo>
                    <a:lnTo>
                      <a:pt x="104" y="244"/>
                    </a:lnTo>
                    <a:lnTo>
                      <a:pt x="98" y="236"/>
                    </a:lnTo>
                    <a:lnTo>
                      <a:pt x="86" y="236"/>
                    </a:lnTo>
                    <a:lnTo>
                      <a:pt x="74" y="236"/>
                    </a:lnTo>
                    <a:lnTo>
                      <a:pt x="62" y="236"/>
                    </a:lnTo>
                    <a:lnTo>
                      <a:pt x="46" y="230"/>
                    </a:lnTo>
                    <a:lnTo>
                      <a:pt x="34" y="222"/>
                    </a:lnTo>
                    <a:lnTo>
                      <a:pt x="34" y="208"/>
                    </a:lnTo>
                    <a:lnTo>
                      <a:pt x="22" y="194"/>
                    </a:lnTo>
                    <a:lnTo>
                      <a:pt x="16" y="178"/>
                    </a:lnTo>
                    <a:lnTo>
                      <a:pt x="10" y="164"/>
                    </a:lnTo>
                    <a:lnTo>
                      <a:pt x="4" y="148"/>
                    </a:lnTo>
                    <a:lnTo>
                      <a:pt x="4" y="132"/>
                    </a:lnTo>
                    <a:lnTo>
                      <a:pt x="8" y="132"/>
                    </a:lnTo>
                    <a:lnTo>
                      <a:pt x="10" y="124"/>
                    </a:lnTo>
                    <a:lnTo>
                      <a:pt x="6" y="110"/>
                    </a:lnTo>
                    <a:lnTo>
                      <a:pt x="10" y="104"/>
                    </a:lnTo>
                    <a:lnTo>
                      <a:pt x="6" y="88"/>
                    </a:lnTo>
                    <a:lnTo>
                      <a:pt x="0" y="80"/>
                    </a:lnTo>
                    <a:lnTo>
                      <a:pt x="6" y="80"/>
                    </a:lnTo>
                    <a:lnTo>
                      <a:pt x="16" y="80"/>
                    </a:lnTo>
                    <a:lnTo>
                      <a:pt x="28" y="80"/>
                    </a:lnTo>
                    <a:lnTo>
                      <a:pt x="40" y="74"/>
                    </a:lnTo>
                    <a:lnTo>
                      <a:pt x="52" y="58"/>
                    </a:lnTo>
                    <a:lnTo>
                      <a:pt x="64" y="50"/>
                    </a:lnTo>
                    <a:lnTo>
                      <a:pt x="76" y="50"/>
                    </a:lnTo>
                    <a:lnTo>
                      <a:pt x="86" y="50"/>
                    </a:lnTo>
                    <a:lnTo>
                      <a:pt x="98" y="36"/>
                    </a:lnTo>
                    <a:lnTo>
                      <a:pt x="110" y="36"/>
                    </a:lnTo>
                    <a:lnTo>
                      <a:pt x="122" y="36"/>
                    </a:lnTo>
                    <a:lnTo>
                      <a:pt x="134" y="44"/>
                    </a:lnTo>
                    <a:lnTo>
                      <a:pt x="146" y="44"/>
                    </a:lnTo>
                    <a:lnTo>
                      <a:pt x="156" y="44"/>
                    </a:lnTo>
                    <a:lnTo>
                      <a:pt x="170" y="44"/>
                    </a:lnTo>
                    <a:lnTo>
                      <a:pt x="180" y="36"/>
                    </a:lnTo>
                    <a:lnTo>
                      <a:pt x="174" y="22"/>
                    </a:lnTo>
                    <a:lnTo>
                      <a:pt x="174" y="6"/>
                    </a:lnTo>
                    <a:lnTo>
                      <a:pt x="186" y="6"/>
                    </a:lnTo>
                    <a:lnTo>
                      <a:pt x="198" y="6"/>
                    </a:lnTo>
                    <a:lnTo>
                      <a:pt x="210" y="6"/>
                    </a:lnTo>
                    <a:lnTo>
                      <a:pt x="222" y="0"/>
                    </a:lnTo>
                    <a:lnTo>
                      <a:pt x="232" y="6"/>
                    </a:lnTo>
                    <a:lnTo>
                      <a:pt x="244" y="14"/>
                    </a:lnTo>
                    <a:lnTo>
                      <a:pt x="240" y="12"/>
                    </a:lnTo>
                    <a:lnTo>
                      <a:pt x="256" y="30"/>
                    </a:lnTo>
                    <a:lnTo>
                      <a:pt x="256" y="44"/>
                    </a:lnTo>
                    <a:lnTo>
                      <a:pt x="268" y="44"/>
                    </a:lnTo>
                    <a:lnTo>
                      <a:pt x="278" y="52"/>
                    </a:lnTo>
                    <a:lnTo>
                      <a:pt x="292" y="60"/>
                    </a:lnTo>
                    <a:lnTo>
                      <a:pt x="302" y="60"/>
                    </a:lnTo>
                    <a:lnTo>
                      <a:pt x="308" y="74"/>
                    </a:lnTo>
                    <a:lnTo>
                      <a:pt x="320" y="74"/>
                    </a:lnTo>
                    <a:lnTo>
                      <a:pt x="324" y="88"/>
                    </a:lnTo>
                    <a:lnTo>
                      <a:pt x="336" y="104"/>
                    </a:lnTo>
                    <a:lnTo>
                      <a:pt x="348" y="112"/>
                    </a:lnTo>
                    <a:lnTo>
                      <a:pt x="348" y="128"/>
                    </a:lnTo>
                    <a:lnTo>
                      <a:pt x="348" y="142"/>
                    </a:lnTo>
                    <a:lnTo>
                      <a:pt x="360" y="156"/>
                    </a:lnTo>
                    <a:lnTo>
                      <a:pt x="372" y="164"/>
                    </a:lnTo>
                    <a:lnTo>
                      <a:pt x="378" y="178"/>
                    </a:lnTo>
                    <a:lnTo>
                      <a:pt x="384" y="194"/>
                    </a:lnTo>
                    <a:lnTo>
                      <a:pt x="396" y="208"/>
                    </a:lnTo>
                    <a:lnTo>
                      <a:pt x="408" y="208"/>
                    </a:lnTo>
                    <a:lnTo>
                      <a:pt x="420" y="200"/>
                    </a:lnTo>
                    <a:lnTo>
                      <a:pt x="436" y="17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08" name="Freeform 162"/>
              <p:cNvSpPr>
                <a:spLocks noChangeAspect="1"/>
              </p:cNvSpPr>
              <p:nvPr/>
            </p:nvSpPr>
            <p:spPr bwMode="auto">
              <a:xfrm>
                <a:off x="2442" y="1652"/>
                <a:ext cx="748" cy="712"/>
              </a:xfrm>
              <a:custGeom>
                <a:avLst/>
                <a:gdLst>
                  <a:gd name="T0" fmla="*/ 472 w 748"/>
                  <a:gd name="T1" fmla="*/ 148 h 712"/>
                  <a:gd name="T2" fmla="*/ 514 w 748"/>
                  <a:gd name="T3" fmla="*/ 156 h 712"/>
                  <a:gd name="T4" fmla="*/ 560 w 748"/>
                  <a:gd name="T5" fmla="*/ 164 h 712"/>
                  <a:gd name="T6" fmla="*/ 606 w 748"/>
                  <a:gd name="T7" fmla="*/ 164 h 712"/>
                  <a:gd name="T8" fmla="*/ 590 w 748"/>
                  <a:gd name="T9" fmla="*/ 222 h 712"/>
                  <a:gd name="T10" fmla="*/ 620 w 748"/>
                  <a:gd name="T11" fmla="*/ 216 h 712"/>
                  <a:gd name="T12" fmla="*/ 666 w 748"/>
                  <a:gd name="T13" fmla="*/ 186 h 712"/>
                  <a:gd name="T14" fmla="*/ 714 w 748"/>
                  <a:gd name="T15" fmla="*/ 208 h 712"/>
                  <a:gd name="T16" fmla="*/ 748 w 748"/>
                  <a:gd name="T17" fmla="*/ 214 h 712"/>
                  <a:gd name="T18" fmla="*/ 736 w 748"/>
                  <a:gd name="T19" fmla="*/ 274 h 712"/>
                  <a:gd name="T20" fmla="*/ 714 w 748"/>
                  <a:gd name="T21" fmla="*/ 326 h 712"/>
                  <a:gd name="T22" fmla="*/ 678 w 748"/>
                  <a:gd name="T23" fmla="*/ 378 h 712"/>
                  <a:gd name="T24" fmla="*/ 642 w 748"/>
                  <a:gd name="T25" fmla="*/ 416 h 712"/>
                  <a:gd name="T26" fmla="*/ 596 w 748"/>
                  <a:gd name="T27" fmla="*/ 438 h 712"/>
                  <a:gd name="T28" fmla="*/ 630 w 748"/>
                  <a:gd name="T29" fmla="*/ 468 h 712"/>
                  <a:gd name="T30" fmla="*/ 602 w 748"/>
                  <a:gd name="T31" fmla="*/ 520 h 712"/>
                  <a:gd name="T32" fmla="*/ 560 w 748"/>
                  <a:gd name="T33" fmla="*/ 548 h 712"/>
                  <a:gd name="T34" fmla="*/ 560 w 748"/>
                  <a:gd name="T35" fmla="*/ 608 h 712"/>
                  <a:gd name="T36" fmla="*/ 532 w 748"/>
                  <a:gd name="T37" fmla="*/ 660 h 712"/>
                  <a:gd name="T38" fmla="*/ 496 w 748"/>
                  <a:gd name="T39" fmla="*/ 704 h 712"/>
                  <a:gd name="T40" fmla="*/ 426 w 748"/>
                  <a:gd name="T41" fmla="*/ 712 h 712"/>
                  <a:gd name="T42" fmla="*/ 350 w 748"/>
                  <a:gd name="T43" fmla="*/ 704 h 712"/>
                  <a:gd name="T44" fmla="*/ 286 w 748"/>
                  <a:gd name="T45" fmla="*/ 704 h 712"/>
                  <a:gd name="T46" fmla="*/ 210 w 748"/>
                  <a:gd name="T47" fmla="*/ 704 h 712"/>
                  <a:gd name="T48" fmla="*/ 150 w 748"/>
                  <a:gd name="T49" fmla="*/ 704 h 712"/>
                  <a:gd name="T50" fmla="*/ 116 w 748"/>
                  <a:gd name="T51" fmla="*/ 668 h 712"/>
                  <a:gd name="T52" fmla="*/ 86 w 748"/>
                  <a:gd name="T53" fmla="*/ 624 h 712"/>
                  <a:gd name="T54" fmla="*/ 68 w 748"/>
                  <a:gd name="T55" fmla="*/ 578 h 712"/>
                  <a:gd name="T56" fmla="*/ 50 w 748"/>
                  <a:gd name="T57" fmla="*/ 528 h 712"/>
                  <a:gd name="T58" fmla="*/ 80 w 748"/>
                  <a:gd name="T59" fmla="*/ 446 h 712"/>
                  <a:gd name="T60" fmla="*/ 120 w 748"/>
                  <a:gd name="T61" fmla="*/ 364 h 712"/>
                  <a:gd name="T62" fmla="*/ 156 w 748"/>
                  <a:gd name="T63" fmla="*/ 274 h 712"/>
                  <a:gd name="T64" fmla="*/ 110 w 748"/>
                  <a:gd name="T65" fmla="*/ 260 h 712"/>
                  <a:gd name="T66" fmla="*/ 74 w 748"/>
                  <a:gd name="T67" fmla="*/ 238 h 712"/>
                  <a:gd name="T68" fmla="*/ 34 w 748"/>
                  <a:gd name="T69" fmla="*/ 208 h 712"/>
                  <a:gd name="T70" fmla="*/ 4 w 748"/>
                  <a:gd name="T71" fmla="*/ 148 h 712"/>
                  <a:gd name="T72" fmla="*/ 6 w 748"/>
                  <a:gd name="T73" fmla="*/ 110 h 712"/>
                  <a:gd name="T74" fmla="*/ 6 w 748"/>
                  <a:gd name="T75" fmla="*/ 80 h 712"/>
                  <a:gd name="T76" fmla="*/ 52 w 748"/>
                  <a:gd name="T77" fmla="*/ 58 h 712"/>
                  <a:gd name="T78" fmla="*/ 98 w 748"/>
                  <a:gd name="T79" fmla="*/ 36 h 712"/>
                  <a:gd name="T80" fmla="*/ 146 w 748"/>
                  <a:gd name="T81" fmla="*/ 44 h 712"/>
                  <a:gd name="T82" fmla="*/ 174 w 748"/>
                  <a:gd name="T83" fmla="*/ 22 h 712"/>
                  <a:gd name="T84" fmla="*/ 210 w 748"/>
                  <a:gd name="T85" fmla="*/ 8 h 712"/>
                  <a:gd name="T86" fmla="*/ 240 w 748"/>
                  <a:gd name="T87" fmla="*/ 12 h 712"/>
                  <a:gd name="T88" fmla="*/ 280 w 748"/>
                  <a:gd name="T89" fmla="*/ 52 h 712"/>
                  <a:gd name="T90" fmla="*/ 320 w 748"/>
                  <a:gd name="T91" fmla="*/ 74 h 712"/>
                  <a:gd name="T92" fmla="*/ 348 w 748"/>
                  <a:gd name="T93" fmla="*/ 128 h 712"/>
                  <a:gd name="T94" fmla="*/ 378 w 748"/>
                  <a:gd name="T95" fmla="*/ 178 h 712"/>
                  <a:gd name="T96" fmla="*/ 420 w 748"/>
                  <a:gd name="T97" fmla="*/ 200 h 71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48"/>
                  <a:gd name="T148" fmla="*/ 0 h 712"/>
                  <a:gd name="T149" fmla="*/ 748 w 748"/>
                  <a:gd name="T150" fmla="*/ 712 h 71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48" h="712">
                    <a:moveTo>
                      <a:pt x="436" y="178"/>
                    </a:moveTo>
                    <a:lnTo>
                      <a:pt x="450" y="172"/>
                    </a:lnTo>
                    <a:lnTo>
                      <a:pt x="460" y="164"/>
                    </a:lnTo>
                    <a:lnTo>
                      <a:pt x="472" y="148"/>
                    </a:lnTo>
                    <a:lnTo>
                      <a:pt x="484" y="148"/>
                    </a:lnTo>
                    <a:lnTo>
                      <a:pt x="490" y="164"/>
                    </a:lnTo>
                    <a:lnTo>
                      <a:pt x="502" y="164"/>
                    </a:lnTo>
                    <a:lnTo>
                      <a:pt x="514" y="156"/>
                    </a:lnTo>
                    <a:lnTo>
                      <a:pt x="526" y="156"/>
                    </a:lnTo>
                    <a:lnTo>
                      <a:pt x="536" y="164"/>
                    </a:lnTo>
                    <a:lnTo>
                      <a:pt x="548" y="172"/>
                    </a:lnTo>
                    <a:lnTo>
                      <a:pt x="560" y="164"/>
                    </a:lnTo>
                    <a:lnTo>
                      <a:pt x="572" y="156"/>
                    </a:lnTo>
                    <a:lnTo>
                      <a:pt x="584" y="164"/>
                    </a:lnTo>
                    <a:lnTo>
                      <a:pt x="596" y="164"/>
                    </a:lnTo>
                    <a:lnTo>
                      <a:pt x="606" y="164"/>
                    </a:lnTo>
                    <a:lnTo>
                      <a:pt x="614" y="178"/>
                    </a:lnTo>
                    <a:lnTo>
                      <a:pt x="602" y="192"/>
                    </a:lnTo>
                    <a:lnTo>
                      <a:pt x="596" y="208"/>
                    </a:lnTo>
                    <a:lnTo>
                      <a:pt x="590" y="222"/>
                    </a:lnTo>
                    <a:lnTo>
                      <a:pt x="590" y="238"/>
                    </a:lnTo>
                    <a:lnTo>
                      <a:pt x="602" y="238"/>
                    </a:lnTo>
                    <a:lnTo>
                      <a:pt x="614" y="230"/>
                    </a:lnTo>
                    <a:lnTo>
                      <a:pt x="620" y="216"/>
                    </a:lnTo>
                    <a:lnTo>
                      <a:pt x="626" y="200"/>
                    </a:lnTo>
                    <a:lnTo>
                      <a:pt x="636" y="192"/>
                    </a:lnTo>
                    <a:lnTo>
                      <a:pt x="648" y="186"/>
                    </a:lnTo>
                    <a:lnTo>
                      <a:pt x="666" y="186"/>
                    </a:lnTo>
                    <a:lnTo>
                      <a:pt x="678" y="192"/>
                    </a:lnTo>
                    <a:lnTo>
                      <a:pt x="690" y="200"/>
                    </a:lnTo>
                    <a:lnTo>
                      <a:pt x="700" y="200"/>
                    </a:lnTo>
                    <a:lnTo>
                      <a:pt x="714" y="208"/>
                    </a:lnTo>
                    <a:lnTo>
                      <a:pt x="724" y="208"/>
                    </a:lnTo>
                    <a:lnTo>
                      <a:pt x="736" y="208"/>
                    </a:lnTo>
                    <a:lnTo>
                      <a:pt x="746" y="216"/>
                    </a:lnTo>
                    <a:lnTo>
                      <a:pt x="748" y="214"/>
                    </a:lnTo>
                    <a:lnTo>
                      <a:pt x="746" y="222"/>
                    </a:lnTo>
                    <a:lnTo>
                      <a:pt x="742" y="238"/>
                    </a:lnTo>
                    <a:lnTo>
                      <a:pt x="742" y="260"/>
                    </a:lnTo>
                    <a:lnTo>
                      <a:pt x="736" y="274"/>
                    </a:lnTo>
                    <a:lnTo>
                      <a:pt x="730" y="290"/>
                    </a:lnTo>
                    <a:lnTo>
                      <a:pt x="718" y="296"/>
                    </a:lnTo>
                    <a:lnTo>
                      <a:pt x="714" y="312"/>
                    </a:lnTo>
                    <a:lnTo>
                      <a:pt x="714" y="326"/>
                    </a:lnTo>
                    <a:lnTo>
                      <a:pt x="706" y="342"/>
                    </a:lnTo>
                    <a:lnTo>
                      <a:pt x="700" y="356"/>
                    </a:lnTo>
                    <a:lnTo>
                      <a:pt x="690" y="372"/>
                    </a:lnTo>
                    <a:lnTo>
                      <a:pt x="678" y="378"/>
                    </a:lnTo>
                    <a:lnTo>
                      <a:pt x="672" y="394"/>
                    </a:lnTo>
                    <a:lnTo>
                      <a:pt x="666" y="408"/>
                    </a:lnTo>
                    <a:lnTo>
                      <a:pt x="654" y="408"/>
                    </a:lnTo>
                    <a:lnTo>
                      <a:pt x="642" y="416"/>
                    </a:lnTo>
                    <a:lnTo>
                      <a:pt x="630" y="416"/>
                    </a:lnTo>
                    <a:lnTo>
                      <a:pt x="620" y="432"/>
                    </a:lnTo>
                    <a:lnTo>
                      <a:pt x="614" y="438"/>
                    </a:lnTo>
                    <a:lnTo>
                      <a:pt x="596" y="438"/>
                    </a:lnTo>
                    <a:lnTo>
                      <a:pt x="596" y="452"/>
                    </a:lnTo>
                    <a:lnTo>
                      <a:pt x="606" y="460"/>
                    </a:lnTo>
                    <a:lnTo>
                      <a:pt x="620" y="460"/>
                    </a:lnTo>
                    <a:lnTo>
                      <a:pt x="630" y="468"/>
                    </a:lnTo>
                    <a:lnTo>
                      <a:pt x="620" y="484"/>
                    </a:lnTo>
                    <a:lnTo>
                      <a:pt x="620" y="498"/>
                    </a:lnTo>
                    <a:lnTo>
                      <a:pt x="606" y="504"/>
                    </a:lnTo>
                    <a:lnTo>
                      <a:pt x="602" y="520"/>
                    </a:lnTo>
                    <a:lnTo>
                      <a:pt x="590" y="534"/>
                    </a:lnTo>
                    <a:lnTo>
                      <a:pt x="578" y="534"/>
                    </a:lnTo>
                    <a:lnTo>
                      <a:pt x="566" y="534"/>
                    </a:lnTo>
                    <a:lnTo>
                      <a:pt x="560" y="548"/>
                    </a:lnTo>
                    <a:lnTo>
                      <a:pt x="566" y="564"/>
                    </a:lnTo>
                    <a:lnTo>
                      <a:pt x="560" y="578"/>
                    </a:lnTo>
                    <a:lnTo>
                      <a:pt x="560" y="594"/>
                    </a:lnTo>
                    <a:lnTo>
                      <a:pt x="560" y="608"/>
                    </a:lnTo>
                    <a:lnTo>
                      <a:pt x="554" y="624"/>
                    </a:lnTo>
                    <a:lnTo>
                      <a:pt x="548" y="638"/>
                    </a:lnTo>
                    <a:lnTo>
                      <a:pt x="542" y="652"/>
                    </a:lnTo>
                    <a:lnTo>
                      <a:pt x="532" y="660"/>
                    </a:lnTo>
                    <a:lnTo>
                      <a:pt x="520" y="676"/>
                    </a:lnTo>
                    <a:lnTo>
                      <a:pt x="514" y="690"/>
                    </a:lnTo>
                    <a:lnTo>
                      <a:pt x="508" y="704"/>
                    </a:lnTo>
                    <a:lnTo>
                      <a:pt x="496" y="704"/>
                    </a:lnTo>
                    <a:lnTo>
                      <a:pt x="478" y="704"/>
                    </a:lnTo>
                    <a:lnTo>
                      <a:pt x="460" y="712"/>
                    </a:lnTo>
                    <a:lnTo>
                      <a:pt x="442" y="712"/>
                    </a:lnTo>
                    <a:lnTo>
                      <a:pt x="426" y="712"/>
                    </a:lnTo>
                    <a:lnTo>
                      <a:pt x="408" y="712"/>
                    </a:lnTo>
                    <a:lnTo>
                      <a:pt x="390" y="704"/>
                    </a:lnTo>
                    <a:lnTo>
                      <a:pt x="372" y="704"/>
                    </a:lnTo>
                    <a:lnTo>
                      <a:pt x="350" y="704"/>
                    </a:lnTo>
                    <a:lnTo>
                      <a:pt x="332" y="704"/>
                    </a:lnTo>
                    <a:lnTo>
                      <a:pt x="314" y="704"/>
                    </a:lnTo>
                    <a:lnTo>
                      <a:pt x="302" y="704"/>
                    </a:lnTo>
                    <a:lnTo>
                      <a:pt x="286" y="704"/>
                    </a:lnTo>
                    <a:lnTo>
                      <a:pt x="268" y="704"/>
                    </a:lnTo>
                    <a:lnTo>
                      <a:pt x="244" y="704"/>
                    </a:lnTo>
                    <a:lnTo>
                      <a:pt x="226" y="704"/>
                    </a:lnTo>
                    <a:lnTo>
                      <a:pt x="210" y="704"/>
                    </a:lnTo>
                    <a:lnTo>
                      <a:pt x="192" y="704"/>
                    </a:lnTo>
                    <a:lnTo>
                      <a:pt x="174" y="698"/>
                    </a:lnTo>
                    <a:lnTo>
                      <a:pt x="162" y="698"/>
                    </a:lnTo>
                    <a:lnTo>
                      <a:pt x="150" y="704"/>
                    </a:lnTo>
                    <a:lnTo>
                      <a:pt x="138" y="698"/>
                    </a:lnTo>
                    <a:lnTo>
                      <a:pt x="132" y="682"/>
                    </a:lnTo>
                    <a:lnTo>
                      <a:pt x="120" y="682"/>
                    </a:lnTo>
                    <a:lnTo>
                      <a:pt x="116" y="668"/>
                    </a:lnTo>
                    <a:lnTo>
                      <a:pt x="104" y="652"/>
                    </a:lnTo>
                    <a:lnTo>
                      <a:pt x="92" y="652"/>
                    </a:lnTo>
                    <a:lnTo>
                      <a:pt x="86" y="638"/>
                    </a:lnTo>
                    <a:lnTo>
                      <a:pt x="86" y="624"/>
                    </a:lnTo>
                    <a:lnTo>
                      <a:pt x="80" y="608"/>
                    </a:lnTo>
                    <a:lnTo>
                      <a:pt x="74" y="594"/>
                    </a:lnTo>
                    <a:lnTo>
                      <a:pt x="68" y="588"/>
                    </a:lnTo>
                    <a:lnTo>
                      <a:pt x="68" y="578"/>
                    </a:lnTo>
                    <a:lnTo>
                      <a:pt x="68" y="572"/>
                    </a:lnTo>
                    <a:lnTo>
                      <a:pt x="62" y="556"/>
                    </a:lnTo>
                    <a:lnTo>
                      <a:pt x="50" y="542"/>
                    </a:lnTo>
                    <a:lnTo>
                      <a:pt x="50" y="528"/>
                    </a:lnTo>
                    <a:lnTo>
                      <a:pt x="56" y="512"/>
                    </a:lnTo>
                    <a:lnTo>
                      <a:pt x="62" y="498"/>
                    </a:lnTo>
                    <a:lnTo>
                      <a:pt x="74" y="468"/>
                    </a:lnTo>
                    <a:lnTo>
                      <a:pt x="80" y="446"/>
                    </a:lnTo>
                    <a:lnTo>
                      <a:pt x="92" y="424"/>
                    </a:lnTo>
                    <a:lnTo>
                      <a:pt x="98" y="408"/>
                    </a:lnTo>
                    <a:lnTo>
                      <a:pt x="110" y="386"/>
                    </a:lnTo>
                    <a:lnTo>
                      <a:pt x="120" y="364"/>
                    </a:lnTo>
                    <a:lnTo>
                      <a:pt x="132" y="334"/>
                    </a:lnTo>
                    <a:lnTo>
                      <a:pt x="138" y="318"/>
                    </a:lnTo>
                    <a:lnTo>
                      <a:pt x="144" y="296"/>
                    </a:lnTo>
                    <a:lnTo>
                      <a:pt x="156" y="274"/>
                    </a:lnTo>
                    <a:lnTo>
                      <a:pt x="156" y="260"/>
                    </a:lnTo>
                    <a:lnTo>
                      <a:pt x="138" y="268"/>
                    </a:lnTo>
                    <a:lnTo>
                      <a:pt x="120" y="268"/>
                    </a:lnTo>
                    <a:lnTo>
                      <a:pt x="110" y="260"/>
                    </a:lnTo>
                    <a:lnTo>
                      <a:pt x="104" y="246"/>
                    </a:lnTo>
                    <a:lnTo>
                      <a:pt x="98" y="238"/>
                    </a:lnTo>
                    <a:lnTo>
                      <a:pt x="86" y="238"/>
                    </a:lnTo>
                    <a:lnTo>
                      <a:pt x="74" y="238"/>
                    </a:lnTo>
                    <a:lnTo>
                      <a:pt x="62" y="238"/>
                    </a:lnTo>
                    <a:lnTo>
                      <a:pt x="46" y="230"/>
                    </a:lnTo>
                    <a:lnTo>
                      <a:pt x="34" y="222"/>
                    </a:lnTo>
                    <a:lnTo>
                      <a:pt x="34" y="208"/>
                    </a:lnTo>
                    <a:lnTo>
                      <a:pt x="22" y="192"/>
                    </a:lnTo>
                    <a:lnTo>
                      <a:pt x="16" y="178"/>
                    </a:lnTo>
                    <a:lnTo>
                      <a:pt x="10" y="164"/>
                    </a:lnTo>
                    <a:lnTo>
                      <a:pt x="4" y="148"/>
                    </a:lnTo>
                    <a:lnTo>
                      <a:pt x="4" y="134"/>
                    </a:lnTo>
                    <a:lnTo>
                      <a:pt x="6" y="132"/>
                    </a:lnTo>
                    <a:lnTo>
                      <a:pt x="10" y="124"/>
                    </a:lnTo>
                    <a:lnTo>
                      <a:pt x="6" y="110"/>
                    </a:lnTo>
                    <a:lnTo>
                      <a:pt x="10" y="104"/>
                    </a:lnTo>
                    <a:lnTo>
                      <a:pt x="6" y="88"/>
                    </a:lnTo>
                    <a:lnTo>
                      <a:pt x="0" y="80"/>
                    </a:lnTo>
                    <a:lnTo>
                      <a:pt x="6" y="80"/>
                    </a:lnTo>
                    <a:lnTo>
                      <a:pt x="16" y="80"/>
                    </a:lnTo>
                    <a:lnTo>
                      <a:pt x="28" y="80"/>
                    </a:lnTo>
                    <a:lnTo>
                      <a:pt x="40" y="74"/>
                    </a:lnTo>
                    <a:lnTo>
                      <a:pt x="52" y="58"/>
                    </a:lnTo>
                    <a:lnTo>
                      <a:pt x="64" y="52"/>
                    </a:lnTo>
                    <a:lnTo>
                      <a:pt x="76" y="52"/>
                    </a:lnTo>
                    <a:lnTo>
                      <a:pt x="86" y="52"/>
                    </a:lnTo>
                    <a:lnTo>
                      <a:pt x="98" y="36"/>
                    </a:lnTo>
                    <a:lnTo>
                      <a:pt x="110" y="36"/>
                    </a:lnTo>
                    <a:lnTo>
                      <a:pt x="122" y="36"/>
                    </a:lnTo>
                    <a:lnTo>
                      <a:pt x="134" y="44"/>
                    </a:lnTo>
                    <a:lnTo>
                      <a:pt x="146" y="44"/>
                    </a:lnTo>
                    <a:lnTo>
                      <a:pt x="156" y="44"/>
                    </a:lnTo>
                    <a:lnTo>
                      <a:pt x="170" y="44"/>
                    </a:lnTo>
                    <a:lnTo>
                      <a:pt x="180" y="36"/>
                    </a:lnTo>
                    <a:lnTo>
                      <a:pt x="174" y="22"/>
                    </a:lnTo>
                    <a:lnTo>
                      <a:pt x="174" y="8"/>
                    </a:lnTo>
                    <a:lnTo>
                      <a:pt x="186" y="8"/>
                    </a:lnTo>
                    <a:lnTo>
                      <a:pt x="198" y="8"/>
                    </a:lnTo>
                    <a:lnTo>
                      <a:pt x="210" y="8"/>
                    </a:lnTo>
                    <a:lnTo>
                      <a:pt x="222" y="0"/>
                    </a:lnTo>
                    <a:lnTo>
                      <a:pt x="232" y="8"/>
                    </a:lnTo>
                    <a:lnTo>
                      <a:pt x="244" y="14"/>
                    </a:lnTo>
                    <a:lnTo>
                      <a:pt x="240" y="12"/>
                    </a:lnTo>
                    <a:lnTo>
                      <a:pt x="256" y="30"/>
                    </a:lnTo>
                    <a:lnTo>
                      <a:pt x="256" y="44"/>
                    </a:lnTo>
                    <a:lnTo>
                      <a:pt x="268" y="44"/>
                    </a:lnTo>
                    <a:lnTo>
                      <a:pt x="280" y="52"/>
                    </a:lnTo>
                    <a:lnTo>
                      <a:pt x="292" y="60"/>
                    </a:lnTo>
                    <a:lnTo>
                      <a:pt x="302" y="60"/>
                    </a:lnTo>
                    <a:lnTo>
                      <a:pt x="308" y="74"/>
                    </a:lnTo>
                    <a:lnTo>
                      <a:pt x="320" y="74"/>
                    </a:lnTo>
                    <a:lnTo>
                      <a:pt x="324" y="88"/>
                    </a:lnTo>
                    <a:lnTo>
                      <a:pt x="336" y="104"/>
                    </a:lnTo>
                    <a:lnTo>
                      <a:pt x="348" y="112"/>
                    </a:lnTo>
                    <a:lnTo>
                      <a:pt x="348" y="128"/>
                    </a:lnTo>
                    <a:lnTo>
                      <a:pt x="348" y="142"/>
                    </a:lnTo>
                    <a:lnTo>
                      <a:pt x="360" y="156"/>
                    </a:lnTo>
                    <a:lnTo>
                      <a:pt x="372" y="164"/>
                    </a:lnTo>
                    <a:lnTo>
                      <a:pt x="378" y="178"/>
                    </a:lnTo>
                    <a:lnTo>
                      <a:pt x="384" y="194"/>
                    </a:lnTo>
                    <a:lnTo>
                      <a:pt x="396" y="208"/>
                    </a:lnTo>
                    <a:lnTo>
                      <a:pt x="408" y="208"/>
                    </a:lnTo>
                    <a:lnTo>
                      <a:pt x="420" y="200"/>
                    </a:lnTo>
                    <a:lnTo>
                      <a:pt x="436" y="17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grpSp>
            <p:nvGrpSpPr>
              <p:cNvPr id="53" name="Group 163"/>
              <p:cNvGrpSpPr>
                <a:grpSpLocks noChangeAspect="1"/>
              </p:cNvGrpSpPr>
              <p:nvPr/>
            </p:nvGrpSpPr>
            <p:grpSpPr bwMode="auto">
              <a:xfrm>
                <a:off x="2442" y="1652"/>
                <a:ext cx="748" cy="712"/>
                <a:chOff x="2442" y="1652"/>
                <a:chExt cx="748" cy="712"/>
              </a:xfrm>
              <a:grpFill/>
            </p:grpSpPr>
            <p:sp>
              <p:nvSpPr>
                <p:cNvPr id="210" name="Freeform 164"/>
                <p:cNvSpPr>
                  <a:spLocks noChangeAspect="1"/>
                </p:cNvSpPr>
                <p:nvPr/>
              </p:nvSpPr>
              <p:spPr bwMode="auto">
                <a:xfrm>
                  <a:off x="2442" y="1652"/>
                  <a:ext cx="748" cy="712"/>
                </a:xfrm>
                <a:custGeom>
                  <a:avLst/>
                  <a:gdLst>
                    <a:gd name="T0" fmla="*/ 472 w 748"/>
                    <a:gd name="T1" fmla="*/ 148 h 712"/>
                    <a:gd name="T2" fmla="*/ 514 w 748"/>
                    <a:gd name="T3" fmla="*/ 156 h 712"/>
                    <a:gd name="T4" fmla="*/ 560 w 748"/>
                    <a:gd name="T5" fmla="*/ 164 h 712"/>
                    <a:gd name="T6" fmla="*/ 606 w 748"/>
                    <a:gd name="T7" fmla="*/ 164 h 712"/>
                    <a:gd name="T8" fmla="*/ 590 w 748"/>
                    <a:gd name="T9" fmla="*/ 222 h 712"/>
                    <a:gd name="T10" fmla="*/ 620 w 748"/>
                    <a:gd name="T11" fmla="*/ 216 h 712"/>
                    <a:gd name="T12" fmla="*/ 666 w 748"/>
                    <a:gd name="T13" fmla="*/ 186 h 712"/>
                    <a:gd name="T14" fmla="*/ 714 w 748"/>
                    <a:gd name="T15" fmla="*/ 208 h 712"/>
                    <a:gd name="T16" fmla="*/ 748 w 748"/>
                    <a:gd name="T17" fmla="*/ 214 h 712"/>
                    <a:gd name="T18" fmla="*/ 736 w 748"/>
                    <a:gd name="T19" fmla="*/ 274 h 712"/>
                    <a:gd name="T20" fmla="*/ 714 w 748"/>
                    <a:gd name="T21" fmla="*/ 326 h 712"/>
                    <a:gd name="T22" fmla="*/ 678 w 748"/>
                    <a:gd name="T23" fmla="*/ 378 h 712"/>
                    <a:gd name="T24" fmla="*/ 642 w 748"/>
                    <a:gd name="T25" fmla="*/ 416 h 712"/>
                    <a:gd name="T26" fmla="*/ 596 w 748"/>
                    <a:gd name="T27" fmla="*/ 438 h 712"/>
                    <a:gd name="T28" fmla="*/ 630 w 748"/>
                    <a:gd name="T29" fmla="*/ 468 h 712"/>
                    <a:gd name="T30" fmla="*/ 602 w 748"/>
                    <a:gd name="T31" fmla="*/ 520 h 712"/>
                    <a:gd name="T32" fmla="*/ 560 w 748"/>
                    <a:gd name="T33" fmla="*/ 548 h 712"/>
                    <a:gd name="T34" fmla="*/ 560 w 748"/>
                    <a:gd name="T35" fmla="*/ 608 h 712"/>
                    <a:gd name="T36" fmla="*/ 532 w 748"/>
                    <a:gd name="T37" fmla="*/ 660 h 712"/>
                    <a:gd name="T38" fmla="*/ 496 w 748"/>
                    <a:gd name="T39" fmla="*/ 704 h 712"/>
                    <a:gd name="T40" fmla="*/ 426 w 748"/>
                    <a:gd name="T41" fmla="*/ 712 h 712"/>
                    <a:gd name="T42" fmla="*/ 350 w 748"/>
                    <a:gd name="T43" fmla="*/ 704 h 712"/>
                    <a:gd name="T44" fmla="*/ 286 w 748"/>
                    <a:gd name="T45" fmla="*/ 704 h 712"/>
                    <a:gd name="T46" fmla="*/ 210 w 748"/>
                    <a:gd name="T47" fmla="*/ 704 h 712"/>
                    <a:gd name="T48" fmla="*/ 150 w 748"/>
                    <a:gd name="T49" fmla="*/ 704 h 712"/>
                    <a:gd name="T50" fmla="*/ 116 w 748"/>
                    <a:gd name="T51" fmla="*/ 668 h 712"/>
                    <a:gd name="T52" fmla="*/ 86 w 748"/>
                    <a:gd name="T53" fmla="*/ 624 h 712"/>
                    <a:gd name="T54" fmla="*/ 68 w 748"/>
                    <a:gd name="T55" fmla="*/ 578 h 712"/>
                    <a:gd name="T56" fmla="*/ 50 w 748"/>
                    <a:gd name="T57" fmla="*/ 528 h 712"/>
                    <a:gd name="T58" fmla="*/ 80 w 748"/>
                    <a:gd name="T59" fmla="*/ 446 h 712"/>
                    <a:gd name="T60" fmla="*/ 120 w 748"/>
                    <a:gd name="T61" fmla="*/ 364 h 712"/>
                    <a:gd name="T62" fmla="*/ 156 w 748"/>
                    <a:gd name="T63" fmla="*/ 274 h 712"/>
                    <a:gd name="T64" fmla="*/ 110 w 748"/>
                    <a:gd name="T65" fmla="*/ 260 h 712"/>
                    <a:gd name="T66" fmla="*/ 74 w 748"/>
                    <a:gd name="T67" fmla="*/ 238 h 712"/>
                    <a:gd name="T68" fmla="*/ 34 w 748"/>
                    <a:gd name="T69" fmla="*/ 208 h 712"/>
                    <a:gd name="T70" fmla="*/ 4 w 748"/>
                    <a:gd name="T71" fmla="*/ 148 h 712"/>
                    <a:gd name="T72" fmla="*/ 6 w 748"/>
                    <a:gd name="T73" fmla="*/ 110 h 712"/>
                    <a:gd name="T74" fmla="*/ 6 w 748"/>
                    <a:gd name="T75" fmla="*/ 80 h 712"/>
                    <a:gd name="T76" fmla="*/ 52 w 748"/>
                    <a:gd name="T77" fmla="*/ 58 h 712"/>
                    <a:gd name="T78" fmla="*/ 98 w 748"/>
                    <a:gd name="T79" fmla="*/ 36 h 712"/>
                    <a:gd name="T80" fmla="*/ 146 w 748"/>
                    <a:gd name="T81" fmla="*/ 44 h 712"/>
                    <a:gd name="T82" fmla="*/ 174 w 748"/>
                    <a:gd name="T83" fmla="*/ 22 h 712"/>
                    <a:gd name="T84" fmla="*/ 210 w 748"/>
                    <a:gd name="T85" fmla="*/ 8 h 712"/>
                    <a:gd name="T86" fmla="*/ 240 w 748"/>
                    <a:gd name="T87" fmla="*/ 12 h 712"/>
                    <a:gd name="T88" fmla="*/ 280 w 748"/>
                    <a:gd name="T89" fmla="*/ 52 h 712"/>
                    <a:gd name="T90" fmla="*/ 320 w 748"/>
                    <a:gd name="T91" fmla="*/ 74 h 712"/>
                    <a:gd name="T92" fmla="*/ 348 w 748"/>
                    <a:gd name="T93" fmla="*/ 128 h 712"/>
                    <a:gd name="T94" fmla="*/ 378 w 748"/>
                    <a:gd name="T95" fmla="*/ 178 h 712"/>
                    <a:gd name="T96" fmla="*/ 420 w 748"/>
                    <a:gd name="T97" fmla="*/ 200 h 71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748"/>
                    <a:gd name="T148" fmla="*/ 0 h 712"/>
                    <a:gd name="T149" fmla="*/ 748 w 748"/>
                    <a:gd name="T150" fmla="*/ 712 h 71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748" h="712">
                      <a:moveTo>
                        <a:pt x="436" y="178"/>
                      </a:moveTo>
                      <a:lnTo>
                        <a:pt x="450" y="172"/>
                      </a:lnTo>
                      <a:lnTo>
                        <a:pt x="460" y="164"/>
                      </a:lnTo>
                      <a:lnTo>
                        <a:pt x="472" y="148"/>
                      </a:lnTo>
                      <a:lnTo>
                        <a:pt x="484" y="148"/>
                      </a:lnTo>
                      <a:lnTo>
                        <a:pt x="490" y="164"/>
                      </a:lnTo>
                      <a:lnTo>
                        <a:pt x="502" y="164"/>
                      </a:lnTo>
                      <a:lnTo>
                        <a:pt x="514" y="156"/>
                      </a:lnTo>
                      <a:lnTo>
                        <a:pt x="526" y="156"/>
                      </a:lnTo>
                      <a:lnTo>
                        <a:pt x="536" y="164"/>
                      </a:lnTo>
                      <a:lnTo>
                        <a:pt x="548" y="172"/>
                      </a:lnTo>
                      <a:lnTo>
                        <a:pt x="560" y="164"/>
                      </a:lnTo>
                      <a:lnTo>
                        <a:pt x="572" y="156"/>
                      </a:lnTo>
                      <a:lnTo>
                        <a:pt x="584" y="164"/>
                      </a:lnTo>
                      <a:lnTo>
                        <a:pt x="596" y="164"/>
                      </a:lnTo>
                      <a:lnTo>
                        <a:pt x="606" y="164"/>
                      </a:lnTo>
                      <a:lnTo>
                        <a:pt x="614" y="178"/>
                      </a:lnTo>
                      <a:lnTo>
                        <a:pt x="602" y="192"/>
                      </a:lnTo>
                      <a:lnTo>
                        <a:pt x="596" y="208"/>
                      </a:lnTo>
                      <a:lnTo>
                        <a:pt x="590" y="222"/>
                      </a:lnTo>
                      <a:lnTo>
                        <a:pt x="590" y="238"/>
                      </a:lnTo>
                      <a:lnTo>
                        <a:pt x="602" y="238"/>
                      </a:lnTo>
                      <a:lnTo>
                        <a:pt x="614" y="230"/>
                      </a:lnTo>
                      <a:lnTo>
                        <a:pt x="620" y="216"/>
                      </a:lnTo>
                      <a:lnTo>
                        <a:pt x="626" y="200"/>
                      </a:lnTo>
                      <a:lnTo>
                        <a:pt x="636" y="192"/>
                      </a:lnTo>
                      <a:lnTo>
                        <a:pt x="648" y="186"/>
                      </a:lnTo>
                      <a:lnTo>
                        <a:pt x="666" y="186"/>
                      </a:lnTo>
                      <a:lnTo>
                        <a:pt x="678" y="192"/>
                      </a:lnTo>
                      <a:lnTo>
                        <a:pt x="690" y="200"/>
                      </a:lnTo>
                      <a:lnTo>
                        <a:pt x="700" y="200"/>
                      </a:lnTo>
                      <a:lnTo>
                        <a:pt x="714" y="208"/>
                      </a:lnTo>
                      <a:lnTo>
                        <a:pt x="724" y="208"/>
                      </a:lnTo>
                      <a:lnTo>
                        <a:pt x="736" y="208"/>
                      </a:lnTo>
                      <a:lnTo>
                        <a:pt x="746" y="216"/>
                      </a:lnTo>
                      <a:lnTo>
                        <a:pt x="748" y="214"/>
                      </a:lnTo>
                      <a:lnTo>
                        <a:pt x="746" y="222"/>
                      </a:lnTo>
                      <a:lnTo>
                        <a:pt x="742" y="238"/>
                      </a:lnTo>
                      <a:lnTo>
                        <a:pt x="742" y="260"/>
                      </a:lnTo>
                      <a:lnTo>
                        <a:pt x="736" y="274"/>
                      </a:lnTo>
                      <a:lnTo>
                        <a:pt x="730" y="290"/>
                      </a:lnTo>
                      <a:lnTo>
                        <a:pt x="718" y="296"/>
                      </a:lnTo>
                      <a:lnTo>
                        <a:pt x="714" y="312"/>
                      </a:lnTo>
                      <a:lnTo>
                        <a:pt x="714" y="326"/>
                      </a:lnTo>
                      <a:lnTo>
                        <a:pt x="706" y="342"/>
                      </a:lnTo>
                      <a:lnTo>
                        <a:pt x="700" y="356"/>
                      </a:lnTo>
                      <a:lnTo>
                        <a:pt x="690" y="372"/>
                      </a:lnTo>
                      <a:lnTo>
                        <a:pt x="678" y="378"/>
                      </a:lnTo>
                      <a:lnTo>
                        <a:pt x="672" y="394"/>
                      </a:lnTo>
                      <a:lnTo>
                        <a:pt x="666" y="408"/>
                      </a:lnTo>
                      <a:lnTo>
                        <a:pt x="654" y="408"/>
                      </a:lnTo>
                      <a:lnTo>
                        <a:pt x="642" y="416"/>
                      </a:lnTo>
                      <a:lnTo>
                        <a:pt x="630" y="416"/>
                      </a:lnTo>
                      <a:lnTo>
                        <a:pt x="620" y="432"/>
                      </a:lnTo>
                      <a:lnTo>
                        <a:pt x="614" y="438"/>
                      </a:lnTo>
                      <a:lnTo>
                        <a:pt x="596" y="438"/>
                      </a:lnTo>
                      <a:lnTo>
                        <a:pt x="596" y="452"/>
                      </a:lnTo>
                      <a:lnTo>
                        <a:pt x="606" y="460"/>
                      </a:lnTo>
                      <a:lnTo>
                        <a:pt x="620" y="460"/>
                      </a:lnTo>
                      <a:lnTo>
                        <a:pt x="630" y="468"/>
                      </a:lnTo>
                      <a:lnTo>
                        <a:pt x="620" y="484"/>
                      </a:lnTo>
                      <a:lnTo>
                        <a:pt x="620" y="498"/>
                      </a:lnTo>
                      <a:lnTo>
                        <a:pt x="606" y="504"/>
                      </a:lnTo>
                      <a:lnTo>
                        <a:pt x="602" y="520"/>
                      </a:lnTo>
                      <a:lnTo>
                        <a:pt x="590" y="534"/>
                      </a:lnTo>
                      <a:lnTo>
                        <a:pt x="578" y="534"/>
                      </a:lnTo>
                      <a:lnTo>
                        <a:pt x="566" y="534"/>
                      </a:lnTo>
                      <a:lnTo>
                        <a:pt x="560" y="548"/>
                      </a:lnTo>
                      <a:lnTo>
                        <a:pt x="566" y="564"/>
                      </a:lnTo>
                      <a:lnTo>
                        <a:pt x="560" y="578"/>
                      </a:lnTo>
                      <a:lnTo>
                        <a:pt x="560" y="594"/>
                      </a:lnTo>
                      <a:lnTo>
                        <a:pt x="560" y="608"/>
                      </a:lnTo>
                      <a:lnTo>
                        <a:pt x="554" y="624"/>
                      </a:lnTo>
                      <a:lnTo>
                        <a:pt x="548" y="638"/>
                      </a:lnTo>
                      <a:lnTo>
                        <a:pt x="542" y="652"/>
                      </a:lnTo>
                      <a:lnTo>
                        <a:pt x="532" y="660"/>
                      </a:lnTo>
                      <a:lnTo>
                        <a:pt x="520" y="676"/>
                      </a:lnTo>
                      <a:lnTo>
                        <a:pt x="514" y="690"/>
                      </a:lnTo>
                      <a:lnTo>
                        <a:pt x="508" y="704"/>
                      </a:lnTo>
                      <a:lnTo>
                        <a:pt x="496" y="704"/>
                      </a:lnTo>
                      <a:lnTo>
                        <a:pt x="478" y="704"/>
                      </a:lnTo>
                      <a:lnTo>
                        <a:pt x="460" y="712"/>
                      </a:lnTo>
                      <a:lnTo>
                        <a:pt x="442" y="712"/>
                      </a:lnTo>
                      <a:lnTo>
                        <a:pt x="426" y="712"/>
                      </a:lnTo>
                      <a:lnTo>
                        <a:pt x="408" y="712"/>
                      </a:lnTo>
                      <a:lnTo>
                        <a:pt x="390" y="704"/>
                      </a:lnTo>
                      <a:lnTo>
                        <a:pt x="372" y="704"/>
                      </a:lnTo>
                      <a:lnTo>
                        <a:pt x="350" y="704"/>
                      </a:lnTo>
                      <a:lnTo>
                        <a:pt x="332" y="704"/>
                      </a:lnTo>
                      <a:lnTo>
                        <a:pt x="314" y="704"/>
                      </a:lnTo>
                      <a:lnTo>
                        <a:pt x="302" y="704"/>
                      </a:lnTo>
                      <a:lnTo>
                        <a:pt x="286" y="704"/>
                      </a:lnTo>
                      <a:lnTo>
                        <a:pt x="268" y="704"/>
                      </a:lnTo>
                      <a:lnTo>
                        <a:pt x="244" y="704"/>
                      </a:lnTo>
                      <a:lnTo>
                        <a:pt x="226" y="704"/>
                      </a:lnTo>
                      <a:lnTo>
                        <a:pt x="210" y="704"/>
                      </a:lnTo>
                      <a:lnTo>
                        <a:pt x="192" y="704"/>
                      </a:lnTo>
                      <a:lnTo>
                        <a:pt x="174" y="698"/>
                      </a:lnTo>
                      <a:lnTo>
                        <a:pt x="162" y="698"/>
                      </a:lnTo>
                      <a:lnTo>
                        <a:pt x="150" y="704"/>
                      </a:lnTo>
                      <a:lnTo>
                        <a:pt x="138" y="698"/>
                      </a:lnTo>
                      <a:lnTo>
                        <a:pt x="132" y="682"/>
                      </a:lnTo>
                      <a:lnTo>
                        <a:pt x="120" y="682"/>
                      </a:lnTo>
                      <a:lnTo>
                        <a:pt x="116" y="668"/>
                      </a:lnTo>
                      <a:lnTo>
                        <a:pt x="104" y="652"/>
                      </a:lnTo>
                      <a:lnTo>
                        <a:pt x="92" y="652"/>
                      </a:lnTo>
                      <a:lnTo>
                        <a:pt x="86" y="638"/>
                      </a:lnTo>
                      <a:lnTo>
                        <a:pt x="86" y="624"/>
                      </a:lnTo>
                      <a:lnTo>
                        <a:pt x="80" y="608"/>
                      </a:lnTo>
                      <a:lnTo>
                        <a:pt x="74" y="594"/>
                      </a:lnTo>
                      <a:lnTo>
                        <a:pt x="68" y="588"/>
                      </a:lnTo>
                      <a:lnTo>
                        <a:pt x="68" y="578"/>
                      </a:lnTo>
                      <a:lnTo>
                        <a:pt x="68" y="572"/>
                      </a:lnTo>
                      <a:lnTo>
                        <a:pt x="62" y="556"/>
                      </a:lnTo>
                      <a:lnTo>
                        <a:pt x="50" y="542"/>
                      </a:lnTo>
                      <a:lnTo>
                        <a:pt x="50" y="528"/>
                      </a:lnTo>
                      <a:lnTo>
                        <a:pt x="56" y="512"/>
                      </a:lnTo>
                      <a:lnTo>
                        <a:pt x="62" y="498"/>
                      </a:lnTo>
                      <a:lnTo>
                        <a:pt x="74" y="468"/>
                      </a:lnTo>
                      <a:lnTo>
                        <a:pt x="80" y="446"/>
                      </a:lnTo>
                      <a:lnTo>
                        <a:pt x="92" y="424"/>
                      </a:lnTo>
                      <a:lnTo>
                        <a:pt x="98" y="408"/>
                      </a:lnTo>
                      <a:lnTo>
                        <a:pt x="110" y="386"/>
                      </a:lnTo>
                      <a:lnTo>
                        <a:pt x="120" y="364"/>
                      </a:lnTo>
                      <a:lnTo>
                        <a:pt x="132" y="334"/>
                      </a:lnTo>
                      <a:lnTo>
                        <a:pt x="138" y="318"/>
                      </a:lnTo>
                      <a:lnTo>
                        <a:pt x="144" y="296"/>
                      </a:lnTo>
                      <a:lnTo>
                        <a:pt x="156" y="274"/>
                      </a:lnTo>
                      <a:lnTo>
                        <a:pt x="156" y="260"/>
                      </a:lnTo>
                      <a:lnTo>
                        <a:pt x="138" y="268"/>
                      </a:lnTo>
                      <a:lnTo>
                        <a:pt x="120" y="268"/>
                      </a:lnTo>
                      <a:lnTo>
                        <a:pt x="110" y="260"/>
                      </a:lnTo>
                      <a:lnTo>
                        <a:pt x="104" y="246"/>
                      </a:lnTo>
                      <a:lnTo>
                        <a:pt x="98" y="238"/>
                      </a:lnTo>
                      <a:lnTo>
                        <a:pt x="86" y="238"/>
                      </a:lnTo>
                      <a:lnTo>
                        <a:pt x="74" y="238"/>
                      </a:lnTo>
                      <a:lnTo>
                        <a:pt x="62" y="238"/>
                      </a:lnTo>
                      <a:lnTo>
                        <a:pt x="46" y="230"/>
                      </a:lnTo>
                      <a:lnTo>
                        <a:pt x="34" y="222"/>
                      </a:lnTo>
                      <a:lnTo>
                        <a:pt x="34" y="208"/>
                      </a:lnTo>
                      <a:lnTo>
                        <a:pt x="22" y="192"/>
                      </a:lnTo>
                      <a:lnTo>
                        <a:pt x="16" y="178"/>
                      </a:lnTo>
                      <a:lnTo>
                        <a:pt x="10" y="164"/>
                      </a:lnTo>
                      <a:lnTo>
                        <a:pt x="4" y="148"/>
                      </a:lnTo>
                      <a:lnTo>
                        <a:pt x="4" y="134"/>
                      </a:lnTo>
                      <a:lnTo>
                        <a:pt x="6" y="132"/>
                      </a:lnTo>
                      <a:lnTo>
                        <a:pt x="10" y="124"/>
                      </a:lnTo>
                      <a:lnTo>
                        <a:pt x="6" y="110"/>
                      </a:lnTo>
                      <a:lnTo>
                        <a:pt x="10" y="104"/>
                      </a:lnTo>
                      <a:lnTo>
                        <a:pt x="6" y="88"/>
                      </a:lnTo>
                      <a:lnTo>
                        <a:pt x="0" y="80"/>
                      </a:lnTo>
                      <a:lnTo>
                        <a:pt x="6" y="80"/>
                      </a:lnTo>
                      <a:lnTo>
                        <a:pt x="16" y="80"/>
                      </a:lnTo>
                      <a:lnTo>
                        <a:pt x="28" y="80"/>
                      </a:lnTo>
                      <a:lnTo>
                        <a:pt x="40" y="74"/>
                      </a:lnTo>
                      <a:lnTo>
                        <a:pt x="52" y="58"/>
                      </a:lnTo>
                      <a:lnTo>
                        <a:pt x="64" y="52"/>
                      </a:lnTo>
                      <a:lnTo>
                        <a:pt x="76" y="52"/>
                      </a:lnTo>
                      <a:lnTo>
                        <a:pt x="86" y="52"/>
                      </a:lnTo>
                      <a:lnTo>
                        <a:pt x="98" y="36"/>
                      </a:lnTo>
                      <a:lnTo>
                        <a:pt x="110" y="36"/>
                      </a:lnTo>
                      <a:lnTo>
                        <a:pt x="122" y="36"/>
                      </a:lnTo>
                      <a:lnTo>
                        <a:pt x="134" y="44"/>
                      </a:lnTo>
                      <a:lnTo>
                        <a:pt x="146" y="44"/>
                      </a:lnTo>
                      <a:lnTo>
                        <a:pt x="156" y="44"/>
                      </a:lnTo>
                      <a:lnTo>
                        <a:pt x="170" y="44"/>
                      </a:lnTo>
                      <a:lnTo>
                        <a:pt x="180" y="36"/>
                      </a:lnTo>
                      <a:lnTo>
                        <a:pt x="174" y="22"/>
                      </a:lnTo>
                      <a:lnTo>
                        <a:pt x="174" y="8"/>
                      </a:lnTo>
                      <a:lnTo>
                        <a:pt x="186" y="8"/>
                      </a:lnTo>
                      <a:lnTo>
                        <a:pt x="198" y="8"/>
                      </a:lnTo>
                      <a:lnTo>
                        <a:pt x="210" y="8"/>
                      </a:lnTo>
                      <a:lnTo>
                        <a:pt x="222" y="0"/>
                      </a:lnTo>
                      <a:lnTo>
                        <a:pt x="232" y="8"/>
                      </a:lnTo>
                      <a:lnTo>
                        <a:pt x="244" y="14"/>
                      </a:lnTo>
                      <a:lnTo>
                        <a:pt x="240" y="12"/>
                      </a:lnTo>
                      <a:lnTo>
                        <a:pt x="256" y="30"/>
                      </a:lnTo>
                      <a:lnTo>
                        <a:pt x="256" y="44"/>
                      </a:lnTo>
                      <a:lnTo>
                        <a:pt x="268" y="44"/>
                      </a:lnTo>
                      <a:lnTo>
                        <a:pt x="280" y="52"/>
                      </a:lnTo>
                      <a:lnTo>
                        <a:pt x="292" y="60"/>
                      </a:lnTo>
                      <a:lnTo>
                        <a:pt x="302" y="60"/>
                      </a:lnTo>
                      <a:lnTo>
                        <a:pt x="308" y="74"/>
                      </a:lnTo>
                      <a:lnTo>
                        <a:pt x="320" y="74"/>
                      </a:lnTo>
                      <a:lnTo>
                        <a:pt x="324" y="88"/>
                      </a:lnTo>
                      <a:lnTo>
                        <a:pt x="336" y="104"/>
                      </a:lnTo>
                      <a:lnTo>
                        <a:pt x="348" y="112"/>
                      </a:lnTo>
                      <a:lnTo>
                        <a:pt x="348" y="128"/>
                      </a:lnTo>
                      <a:lnTo>
                        <a:pt x="348" y="142"/>
                      </a:lnTo>
                      <a:lnTo>
                        <a:pt x="360" y="156"/>
                      </a:lnTo>
                      <a:lnTo>
                        <a:pt x="372" y="164"/>
                      </a:lnTo>
                      <a:lnTo>
                        <a:pt x="378" y="178"/>
                      </a:lnTo>
                      <a:lnTo>
                        <a:pt x="384" y="194"/>
                      </a:lnTo>
                      <a:lnTo>
                        <a:pt x="396" y="208"/>
                      </a:lnTo>
                      <a:lnTo>
                        <a:pt x="408" y="208"/>
                      </a:lnTo>
                      <a:lnTo>
                        <a:pt x="420" y="200"/>
                      </a:lnTo>
                      <a:lnTo>
                        <a:pt x="436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  <p:sp>
              <p:nvSpPr>
                <p:cNvPr id="211" name="Freeform 165"/>
                <p:cNvSpPr>
                  <a:spLocks noChangeAspect="1"/>
                </p:cNvSpPr>
                <p:nvPr/>
              </p:nvSpPr>
              <p:spPr bwMode="auto">
                <a:xfrm>
                  <a:off x="2442" y="1652"/>
                  <a:ext cx="748" cy="712"/>
                </a:xfrm>
                <a:custGeom>
                  <a:avLst/>
                  <a:gdLst>
                    <a:gd name="T0" fmla="*/ 472 w 748"/>
                    <a:gd name="T1" fmla="*/ 148 h 712"/>
                    <a:gd name="T2" fmla="*/ 514 w 748"/>
                    <a:gd name="T3" fmla="*/ 156 h 712"/>
                    <a:gd name="T4" fmla="*/ 560 w 748"/>
                    <a:gd name="T5" fmla="*/ 164 h 712"/>
                    <a:gd name="T6" fmla="*/ 606 w 748"/>
                    <a:gd name="T7" fmla="*/ 164 h 712"/>
                    <a:gd name="T8" fmla="*/ 590 w 748"/>
                    <a:gd name="T9" fmla="*/ 222 h 712"/>
                    <a:gd name="T10" fmla="*/ 620 w 748"/>
                    <a:gd name="T11" fmla="*/ 216 h 712"/>
                    <a:gd name="T12" fmla="*/ 666 w 748"/>
                    <a:gd name="T13" fmla="*/ 186 h 712"/>
                    <a:gd name="T14" fmla="*/ 714 w 748"/>
                    <a:gd name="T15" fmla="*/ 208 h 712"/>
                    <a:gd name="T16" fmla="*/ 748 w 748"/>
                    <a:gd name="T17" fmla="*/ 214 h 712"/>
                    <a:gd name="T18" fmla="*/ 736 w 748"/>
                    <a:gd name="T19" fmla="*/ 274 h 712"/>
                    <a:gd name="T20" fmla="*/ 714 w 748"/>
                    <a:gd name="T21" fmla="*/ 326 h 712"/>
                    <a:gd name="T22" fmla="*/ 678 w 748"/>
                    <a:gd name="T23" fmla="*/ 378 h 712"/>
                    <a:gd name="T24" fmla="*/ 642 w 748"/>
                    <a:gd name="T25" fmla="*/ 416 h 712"/>
                    <a:gd name="T26" fmla="*/ 596 w 748"/>
                    <a:gd name="T27" fmla="*/ 438 h 712"/>
                    <a:gd name="T28" fmla="*/ 630 w 748"/>
                    <a:gd name="T29" fmla="*/ 468 h 712"/>
                    <a:gd name="T30" fmla="*/ 602 w 748"/>
                    <a:gd name="T31" fmla="*/ 520 h 712"/>
                    <a:gd name="T32" fmla="*/ 560 w 748"/>
                    <a:gd name="T33" fmla="*/ 548 h 712"/>
                    <a:gd name="T34" fmla="*/ 560 w 748"/>
                    <a:gd name="T35" fmla="*/ 608 h 712"/>
                    <a:gd name="T36" fmla="*/ 532 w 748"/>
                    <a:gd name="T37" fmla="*/ 660 h 712"/>
                    <a:gd name="T38" fmla="*/ 496 w 748"/>
                    <a:gd name="T39" fmla="*/ 704 h 712"/>
                    <a:gd name="T40" fmla="*/ 426 w 748"/>
                    <a:gd name="T41" fmla="*/ 712 h 712"/>
                    <a:gd name="T42" fmla="*/ 350 w 748"/>
                    <a:gd name="T43" fmla="*/ 704 h 712"/>
                    <a:gd name="T44" fmla="*/ 286 w 748"/>
                    <a:gd name="T45" fmla="*/ 704 h 712"/>
                    <a:gd name="T46" fmla="*/ 210 w 748"/>
                    <a:gd name="T47" fmla="*/ 704 h 712"/>
                    <a:gd name="T48" fmla="*/ 150 w 748"/>
                    <a:gd name="T49" fmla="*/ 704 h 712"/>
                    <a:gd name="T50" fmla="*/ 116 w 748"/>
                    <a:gd name="T51" fmla="*/ 668 h 712"/>
                    <a:gd name="T52" fmla="*/ 86 w 748"/>
                    <a:gd name="T53" fmla="*/ 624 h 712"/>
                    <a:gd name="T54" fmla="*/ 68 w 748"/>
                    <a:gd name="T55" fmla="*/ 578 h 712"/>
                    <a:gd name="T56" fmla="*/ 50 w 748"/>
                    <a:gd name="T57" fmla="*/ 528 h 712"/>
                    <a:gd name="T58" fmla="*/ 80 w 748"/>
                    <a:gd name="T59" fmla="*/ 446 h 712"/>
                    <a:gd name="T60" fmla="*/ 120 w 748"/>
                    <a:gd name="T61" fmla="*/ 364 h 712"/>
                    <a:gd name="T62" fmla="*/ 156 w 748"/>
                    <a:gd name="T63" fmla="*/ 274 h 712"/>
                    <a:gd name="T64" fmla="*/ 110 w 748"/>
                    <a:gd name="T65" fmla="*/ 260 h 712"/>
                    <a:gd name="T66" fmla="*/ 74 w 748"/>
                    <a:gd name="T67" fmla="*/ 238 h 712"/>
                    <a:gd name="T68" fmla="*/ 34 w 748"/>
                    <a:gd name="T69" fmla="*/ 208 h 712"/>
                    <a:gd name="T70" fmla="*/ 4 w 748"/>
                    <a:gd name="T71" fmla="*/ 148 h 712"/>
                    <a:gd name="T72" fmla="*/ 6 w 748"/>
                    <a:gd name="T73" fmla="*/ 110 h 712"/>
                    <a:gd name="T74" fmla="*/ 6 w 748"/>
                    <a:gd name="T75" fmla="*/ 80 h 712"/>
                    <a:gd name="T76" fmla="*/ 52 w 748"/>
                    <a:gd name="T77" fmla="*/ 58 h 712"/>
                    <a:gd name="T78" fmla="*/ 98 w 748"/>
                    <a:gd name="T79" fmla="*/ 36 h 712"/>
                    <a:gd name="T80" fmla="*/ 146 w 748"/>
                    <a:gd name="T81" fmla="*/ 44 h 712"/>
                    <a:gd name="T82" fmla="*/ 174 w 748"/>
                    <a:gd name="T83" fmla="*/ 22 h 712"/>
                    <a:gd name="T84" fmla="*/ 210 w 748"/>
                    <a:gd name="T85" fmla="*/ 8 h 712"/>
                    <a:gd name="T86" fmla="*/ 240 w 748"/>
                    <a:gd name="T87" fmla="*/ 12 h 712"/>
                    <a:gd name="T88" fmla="*/ 280 w 748"/>
                    <a:gd name="T89" fmla="*/ 52 h 712"/>
                    <a:gd name="T90" fmla="*/ 320 w 748"/>
                    <a:gd name="T91" fmla="*/ 74 h 712"/>
                    <a:gd name="T92" fmla="*/ 348 w 748"/>
                    <a:gd name="T93" fmla="*/ 128 h 712"/>
                    <a:gd name="T94" fmla="*/ 378 w 748"/>
                    <a:gd name="T95" fmla="*/ 178 h 712"/>
                    <a:gd name="T96" fmla="*/ 420 w 748"/>
                    <a:gd name="T97" fmla="*/ 200 h 71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748"/>
                    <a:gd name="T148" fmla="*/ 0 h 712"/>
                    <a:gd name="T149" fmla="*/ 748 w 748"/>
                    <a:gd name="T150" fmla="*/ 712 h 71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748" h="712">
                      <a:moveTo>
                        <a:pt x="436" y="178"/>
                      </a:moveTo>
                      <a:lnTo>
                        <a:pt x="450" y="172"/>
                      </a:lnTo>
                      <a:lnTo>
                        <a:pt x="460" y="164"/>
                      </a:lnTo>
                      <a:lnTo>
                        <a:pt x="472" y="148"/>
                      </a:lnTo>
                      <a:lnTo>
                        <a:pt x="484" y="148"/>
                      </a:lnTo>
                      <a:lnTo>
                        <a:pt x="490" y="164"/>
                      </a:lnTo>
                      <a:lnTo>
                        <a:pt x="502" y="164"/>
                      </a:lnTo>
                      <a:lnTo>
                        <a:pt x="514" y="156"/>
                      </a:lnTo>
                      <a:lnTo>
                        <a:pt x="526" y="156"/>
                      </a:lnTo>
                      <a:lnTo>
                        <a:pt x="536" y="164"/>
                      </a:lnTo>
                      <a:lnTo>
                        <a:pt x="548" y="172"/>
                      </a:lnTo>
                      <a:lnTo>
                        <a:pt x="560" y="164"/>
                      </a:lnTo>
                      <a:lnTo>
                        <a:pt x="572" y="156"/>
                      </a:lnTo>
                      <a:lnTo>
                        <a:pt x="584" y="164"/>
                      </a:lnTo>
                      <a:lnTo>
                        <a:pt x="596" y="164"/>
                      </a:lnTo>
                      <a:lnTo>
                        <a:pt x="606" y="164"/>
                      </a:lnTo>
                      <a:lnTo>
                        <a:pt x="614" y="178"/>
                      </a:lnTo>
                      <a:lnTo>
                        <a:pt x="602" y="192"/>
                      </a:lnTo>
                      <a:lnTo>
                        <a:pt x="596" y="208"/>
                      </a:lnTo>
                      <a:lnTo>
                        <a:pt x="590" y="222"/>
                      </a:lnTo>
                      <a:lnTo>
                        <a:pt x="590" y="238"/>
                      </a:lnTo>
                      <a:lnTo>
                        <a:pt x="602" y="238"/>
                      </a:lnTo>
                      <a:lnTo>
                        <a:pt x="614" y="230"/>
                      </a:lnTo>
                      <a:lnTo>
                        <a:pt x="620" y="216"/>
                      </a:lnTo>
                      <a:lnTo>
                        <a:pt x="626" y="200"/>
                      </a:lnTo>
                      <a:lnTo>
                        <a:pt x="636" y="192"/>
                      </a:lnTo>
                      <a:lnTo>
                        <a:pt x="648" y="186"/>
                      </a:lnTo>
                      <a:lnTo>
                        <a:pt x="666" y="186"/>
                      </a:lnTo>
                      <a:lnTo>
                        <a:pt x="678" y="192"/>
                      </a:lnTo>
                      <a:lnTo>
                        <a:pt x="690" y="200"/>
                      </a:lnTo>
                      <a:lnTo>
                        <a:pt x="700" y="200"/>
                      </a:lnTo>
                      <a:lnTo>
                        <a:pt x="714" y="208"/>
                      </a:lnTo>
                      <a:lnTo>
                        <a:pt x="724" y="208"/>
                      </a:lnTo>
                      <a:lnTo>
                        <a:pt x="736" y="208"/>
                      </a:lnTo>
                      <a:lnTo>
                        <a:pt x="746" y="216"/>
                      </a:lnTo>
                      <a:lnTo>
                        <a:pt x="748" y="214"/>
                      </a:lnTo>
                      <a:lnTo>
                        <a:pt x="746" y="222"/>
                      </a:lnTo>
                      <a:lnTo>
                        <a:pt x="742" y="238"/>
                      </a:lnTo>
                      <a:lnTo>
                        <a:pt x="742" y="260"/>
                      </a:lnTo>
                      <a:lnTo>
                        <a:pt x="736" y="274"/>
                      </a:lnTo>
                      <a:lnTo>
                        <a:pt x="730" y="290"/>
                      </a:lnTo>
                      <a:lnTo>
                        <a:pt x="718" y="296"/>
                      </a:lnTo>
                      <a:lnTo>
                        <a:pt x="714" y="312"/>
                      </a:lnTo>
                      <a:lnTo>
                        <a:pt x="714" y="326"/>
                      </a:lnTo>
                      <a:lnTo>
                        <a:pt x="706" y="342"/>
                      </a:lnTo>
                      <a:lnTo>
                        <a:pt x="700" y="356"/>
                      </a:lnTo>
                      <a:lnTo>
                        <a:pt x="690" y="372"/>
                      </a:lnTo>
                      <a:lnTo>
                        <a:pt x="678" y="378"/>
                      </a:lnTo>
                      <a:lnTo>
                        <a:pt x="672" y="394"/>
                      </a:lnTo>
                      <a:lnTo>
                        <a:pt x="666" y="408"/>
                      </a:lnTo>
                      <a:lnTo>
                        <a:pt x="654" y="408"/>
                      </a:lnTo>
                      <a:lnTo>
                        <a:pt x="642" y="416"/>
                      </a:lnTo>
                      <a:lnTo>
                        <a:pt x="630" y="416"/>
                      </a:lnTo>
                      <a:lnTo>
                        <a:pt x="620" y="432"/>
                      </a:lnTo>
                      <a:lnTo>
                        <a:pt x="614" y="438"/>
                      </a:lnTo>
                      <a:lnTo>
                        <a:pt x="596" y="438"/>
                      </a:lnTo>
                      <a:lnTo>
                        <a:pt x="596" y="452"/>
                      </a:lnTo>
                      <a:lnTo>
                        <a:pt x="606" y="460"/>
                      </a:lnTo>
                      <a:lnTo>
                        <a:pt x="620" y="460"/>
                      </a:lnTo>
                      <a:lnTo>
                        <a:pt x="630" y="468"/>
                      </a:lnTo>
                      <a:lnTo>
                        <a:pt x="620" y="484"/>
                      </a:lnTo>
                      <a:lnTo>
                        <a:pt x="620" y="498"/>
                      </a:lnTo>
                      <a:lnTo>
                        <a:pt x="606" y="504"/>
                      </a:lnTo>
                      <a:lnTo>
                        <a:pt x="602" y="520"/>
                      </a:lnTo>
                      <a:lnTo>
                        <a:pt x="590" y="534"/>
                      </a:lnTo>
                      <a:lnTo>
                        <a:pt x="578" y="534"/>
                      </a:lnTo>
                      <a:lnTo>
                        <a:pt x="566" y="534"/>
                      </a:lnTo>
                      <a:lnTo>
                        <a:pt x="560" y="548"/>
                      </a:lnTo>
                      <a:lnTo>
                        <a:pt x="566" y="564"/>
                      </a:lnTo>
                      <a:lnTo>
                        <a:pt x="560" y="578"/>
                      </a:lnTo>
                      <a:lnTo>
                        <a:pt x="560" y="594"/>
                      </a:lnTo>
                      <a:lnTo>
                        <a:pt x="560" y="608"/>
                      </a:lnTo>
                      <a:lnTo>
                        <a:pt x="554" y="624"/>
                      </a:lnTo>
                      <a:lnTo>
                        <a:pt x="548" y="638"/>
                      </a:lnTo>
                      <a:lnTo>
                        <a:pt x="542" y="652"/>
                      </a:lnTo>
                      <a:lnTo>
                        <a:pt x="532" y="660"/>
                      </a:lnTo>
                      <a:lnTo>
                        <a:pt x="520" y="676"/>
                      </a:lnTo>
                      <a:lnTo>
                        <a:pt x="514" y="690"/>
                      </a:lnTo>
                      <a:lnTo>
                        <a:pt x="508" y="704"/>
                      </a:lnTo>
                      <a:lnTo>
                        <a:pt x="496" y="704"/>
                      </a:lnTo>
                      <a:lnTo>
                        <a:pt x="478" y="704"/>
                      </a:lnTo>
                      <a:lnTo>
                        <a:pt x="460" y="712"/>
                      </a:lnTo>
                      <a:lnTo>
                        <a:pt x="442" y="712"/>
                      </a:lnTo>
                      <a:lnTo>
                        <a:pt x="426" y="712"/>
                      </a:lnTo>
                      <a:lnTo>
                        <a:pt x="408" y="712"/>
                      </a:lnTo>
                      <a:lnTo>
                        <a:pt x="390" y="704"/>
                      </a:lnTo>
                      <a:lnTo>
                        <a:pt x="372" y="704"/>
                      </a:lnTo>
                      <a:lnTo>
                        <a:pt x="350" y="704"/>
                      </a:lnTo>
                      <a:lnTo>
                        <a:pt x="332" y="704"/>
                      </a:lnTo>
                      <a:lnTo>
                        <a:pt x="314" y="704"/>
                      </a:lnTo>
                      <a:lnTo>
                        <a:pt x="302" y="704"/>
                      </a:lnTo>
                      <a:lnTo>
                        <a:pt x="286" y="704"/>
                      </a:lnTo>
                      <a:lnTo>
                        <a:pt x="268" y="704"/>
                      </a:lnTo>
                      <a:lnTo>
                        <a:pt x="244" y="704"/>
                      </a:lnTo>
                      <a:lnTo>
                        <a:pt x="226" y="704"/>
                      </a:lnTo>
                      <a:lnTo>
                        <a:pt x="210" y="704"/>
                      </a:lnTo>
                      <a:lnTo>
                        <a:pt x="192" y="704"/>
                      </a:lnTo>
                      <a:lnTo>
                        <a:pt x="174" y="698"/>
                      </a:lnTo>
                      <a:lnTo>
                        <a:pt x="162" y="698"/>
                      </a:lnTo>
                      <a:lnTo>
                        <a:pt x="150" y="704"/>
                      </a:lnTo>
                      <a:lnTo>
                        <a:pt x="138" y="698"/>
                      </a:lnTo>
                      <a:lnTo>
                        <a:pt x="132" y="682"/>
                      </a:lnTo>
                      <a:lnTo>
                        <a:pt x="120" y="682"/>
                      </a:lnTo>
                      <a:lnTo>
                        <a:pt x="116" y="668"/>
                      </a:lnTo>
                      <a:lnTo>
                        <a:pt x="104" y="652"/>
                      </a:lnTo>
                      <a:lnTo>
                        <a:pt x="92" y="652"/>
                      </a:lnTo>
                      <a:lnTo>
                        <a:pt x="86" y="638"/>
                      </a:lnTo>
                      <a:lnTo>
                        <a:pt x="86" y="624"/>
                      </a:lnTo>
                      <a:lnTo>
                        <a:pt x="80" y="608"/>
                      </a:lnTo>
                      <a:lnTo>
                        <a:pt x="74" y="594"/>
                      </a:lnTo>
                      <a:lnTo>
                        <a:pt x="68" y="588"/>
                      </a:lnTo>
                      <a:lnTo>
                        <a:pt x="68" y="578"/>
                      </a:lnTo>
                      <a:lnTo>
                        <a:pt x="68" y="572"/>
                      </a:lnTo>
                      <a:lnTo>
                        <a:pt x="62" y="556"/>
                      </a:lnTo>
                      <a:lnTo>
                        <a:pt x="50" y="542"/>
                      </a:lnTo>
                      <a:lnTo>
                        <a:pt x="50" y="528"/>
                      </a:lnTo>
                      <a:lnTo>
                        <a:pt x="56" y="512"/>
                      </a:lnTo>
                      <a:lnTo>
                        <a:pt x="62" y="498"/>
                      </a:lnTo>
                      <a:lnTo>
                        <a:pt x="74" y="468"/>
                      </a:lnTo>
                      <a:lnTo>
                        <a:pt x="80" y="446"/>
                      </a:lnTo>
                      <a:lnTo>
                        <a:pt x="92" y="424"/>
                      </a:lnTo>
                      <a:lnTo>
                        <a:pt x="98" y="408"/>
                      </a:lnTo>
                      <a:lnTo>
                        <a:pt x="110" y="386"/>
                      </a:lnTo>
                      <a:lnTo>
                        <a:pt x="120" y="364"/>
                      </a:lnTo>
                      <a:lnTo>
                        <a:pt x="132" y="334"/>
                      </a:lnTo>
                      <a:lnTo>
                        <a:pt x="138" y="318"/>
                      </a:lnTo>
                      <a:lnTo>
                        <a:pt x="144" y="296"/>
                      </a:lnTo>
                      <a:lnTo>
                        <a:pt x="156" y="274"/>
                      </a:lnTo>
                      <a:lnTo>
                        <a:pt x="156" y="260"/>
                      </a:lnTo>
                      <a:lnTo>
                        <a:pt x="138" y="268"/>
                      </a:lnTo>
                      <a:lnTo>
                        <a:pt x="120" y="268"/>
                      </a:lnTo>
                      <a:lnTo>
                        <a:pt x="110" y="260"/>
                      </a:lnTo>
                      <a:lnTo>
                        <a:pt x="104" y="246"/>
                      </a:lnTo>
                      <a:lnTo>
                        <a:pt x="98" y="238"/>
                      </a:lnTo>
                      <a:lnTo>
                        <a:pt x="86" y="238"/>
                      </a:lnTo>
                      <a:lnTo>
                        <a:pt x="74" y="238"/>
                      </a:lnTo>
                      <a:lnTo>
                        <a:pt x="62" y="238"/>
                      </a:lnTo>
                      <a:lnTo>
                        <a:pt x="46" y="230"/>
                      </a:lnTo>
                      <a:lnTo>
                        <a:pt x="34" y="222"/>
                      </a:lnTo>
                      <a:lnTo>
                        <a:pt x="34" y="208"/>
                      </a:lnTo>
                      <a:lnTo>
                        <a:pt x="22" y="192"/>
                      </a:lnTo>
                      <a:lnTo>
                        <a:pt x="16" y="178"/>
                      </a:lnTo>
                      <a:lnTo>
                        <a:pt x="10" y="164"/>
                      </a:lnTo>
                      <a:lnTo>
                        <a:pt x="4" y="148"/>
                      </a:lnTo>
                      <a:lnTo>
                        <a:pt x="4" y="134"/>
                      </a:lnTo>
                      <a:lnTo>
                        <a:pt x="6" y="132"/>
                      </a:lnTo>
                      <a:lnTo>
                        <a:pt x="10" y="124"/>
                      </a:lnTo>
                      <a:lnTo>
                        <a:pt x="6" y="110"/>
                      </a:lnTo>
                      <a:lnTo>
                        <a:pt x="10" y="104"/>
                      </a:lnTo>
                      <a:lnTo>
                        <a:pt x="6" y="88"/>
                      </a:lnTo>
                      <a:lnTo>
                        <a:pt x="0" y="80"/>
                      </a:lnTo>
                      <a:lnTo>
                        <a:pt x="6" y="80"/>
                      </a:lnTo>
                      <a:lnTo>
                        <a:pt x="16" y="80"/>
                      </a:lnTo>
                      <a:lnTo>
                        <a:pt x="28" y="80"/>
                      </a:lnTo>
                      <a:lnTo>
                        <a:pt x="40" y="74"/>
                      </a:lnTo>
                      <a:lnTo>
                        <a:pt x="52" y="58"/>
                      </a:lnTo>
                      <a:lnTo>
                        <a:pt x="64" y="52"/>
                      </a:lnTo>
                      <a:lnTo>
                        <a:pt x="76" y="52"/>
                      </a:lnTo>
                      <a:lnTo>
                        <a:pt x="86" y="52"/>
                      </a:lnTo>
                      <a:lnTo>
                        <a:pt x="98" y="36"/>
                      </a:lnTo>
                      <a:lnTo>
                        <a:pt x="110" y="36"/>
                      </a:lnTo>
                      <a:lnTo>
                        <a:pt x="122" y="36"/>
                      </a:lnTo>
                      <a:lnTo>
                        <a:pt x="134" y="44"/>
                      </a:lnTo>
                      <a:lnTo>
                        <a:pt x="146" y="44"/>
                      </a:lnTo>
                      <a:lnTo>
                        <a:pt x="156" y="44"/>
                      </a:lnTo>
                      <a:lnTo>
                        <a:pt x="170" y="44"/>
                      </a:lnTo>
                      <a:lnTo>
                        <a:pt x="180" y="36"/>
                      </a:lnTo>
                      <a:lnTo>
                        <a:pt x="174" y="22"/>
                      </a:lnTo>
                      <a:lnTo>
                        <a:pt x="174" y="8"/>
                      </a:lnTo>
                      <a:lnTo>
                        <a:pt x="186" y="8"/>
                      </a:lnTo>
                      <a:lnTo>
                        <a:pt x="198" y="8"/>
                      </a:lnTo>
                      <a:lnTo>
                        <a:pt x="210" y="8"/>
                      </a:lnTo>
                      <a:lnTo>
                        <a:pt x="222" y="0"/>
                      </a:lnTo>
                      <a:lnTo>
                        <a:pt x="232" y="8"/>
                      </a:lnTo>
                      <a:lnTo>
                        <a:pt x="244" y="14"/>
                      </a:lnTo>
                      <a:lnTo>
                        <a:pt x="240" y="12"/>
                      </a:lnTo>
                      <a:lnTo>
                        <a:pt x="256" y="30"/>
                      </a:lnTo>
                      <a:lnTo>
                        <a:pt x="256" y="44"/>
                      </a:lnTo>
                      <a:lnTo>
                        <a:pt x="268" y="44"/>
                      </a:lnTo>
                      <a:lnTo>
                        <a:pt x="280" y="52"/>
                      </a:lnTo>
                      <a:lnTo>
                        <a:pt x="292" y="60"/>
                      </a:lnTo>
                      <a:lnTo>
                        <a:pt x="302" y="60"/>
                      </a:lnTo>
                      <a:lnTo>
                        <a:pt x="308" y="74"/>
                      </a:lnTo>
                      <a:lnTo>
                        <a:pt x="320" y="74"/>
                      </a:lnTo>
                      <a:lnTo>
                        <a:pt x="324" y="88"/>
                      </a:lnTo>
                      <a:lnTo>
                        <a:pt x="336" y="104"/>
                      </a:lnTo>
                      <a:lnTo>
                        <a:pt x="348" y="112"/>
                      </a:lnTo>
                      <a:lnTo>
                        <a:pt x="348" y="128"/>
                      </a:lnTo>
                      <a:lnTo>
                        <a:pt x="348" y="142"/>
                      </a:lnTo>
                      <a:lnTo>
                        <a:pt x="360" y="156"/>
                      </a:lnTo>
                      <a:lnTo>
                        <a:pt x="372" y="164"/>
                      </a:lnTo>
                      <a:lnTo>
                        <a:pt x="378" y="178"/>
                      </a:lnTo>
                      <a:lnTo>
                        <a:pt x="384" y="194"/>
                      </a:lnTo>
                      <a:lnTo>
                        <a:pt x="396" y="208"/>
                      </a:lnTo>
                      <a:lnTo>
                        <a:pt x="408" y="208"/>
                      </a:lnTo>
                      <a:lnTo>
                        <a:pt x="420" y="200"/>
                      </a:lnTo>
                      <a:lnTo>
                        <a:pt x="436" y="178"/>
                      </a:lnTo>
                    </a:path>
                  </a:pathLst>
                </a:custGeom>
                <a:grp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</p:grpSp>
        </p:grpSp>
        <p:grpSp>
          <p:nvGrpSpPr>
            <p:cNvPr id="54" name="Group 47"/>
            <p:cNvGrpSpPr>
              <a:grpSpLocks noChangeAspect="1"/>
            </p:cNvGrpSpPr>
            <p:nvPr/>
          </p:nvGrpSpPr>
          <p:grpSpPr bwMode="auto">
            <a:xfrm>
              <a:off x="5002213" y="2322513"/>
              <a:ext cx="669925" cy="939800"/>
              <a:chOff x="3050" y="1860"/>
              <a:chExt cx="384" cy="538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200" name="Freeform 48"/>
              <p:cNvSpPr>
                <a:spLocks noChangeAspect="1"/>
              </p:cNvSpPr>
              <p:nvPr/>
            </p:nvSpPr>
            <p:spPr bwMode="auto">
              <a:xfrm>
                <a:off x="3050" y="1860"/>
                <a:ext cx="374" cy="528"/>
              </a:xfrm>
              <a:custGeom>
                <a:avLst/>
                <a:gdLst>
                  <a:gd name="T0" fmla="*/ 128 w 374"/>
                  <a:gd name="T1" fmla="*/ 24 h 528"/>
                  <a:gd name="T2" fmla="*/ 124 w 374"/>
                  <a:gd name="T3" fmla="*/ 62 h 528"/>
                  <a:gd name="T4" fmla="*/ 104 w 374"/>
                  <a:gd name="T5" fmla="*/ 84 h 528"/>
                  <a:gd name="T6" fmla="*/ 98 w 374"/>
                  <a:gd name="T7" fmla="*/ 114 h 528"/>
                  <a:gd name="T8" fmla="*/ 88 w 374"/>
                  <a:gd name="T9" fmla="*/ 144 h 528"/>
                  <a:gd name="T10" fmla="*/ 64 w 374"/>
                  <a:gd name="T11" fmla="*/ 164 h 528"/>
                  <a:gd name="T12" fmla="*/ 52 w 374"/>
                  <a:gd name="T13" fmla="*/ 196 h 528"/>
                  <a:gd name="T14" fmla="*/ 28 w 374"/>
                  <a:gd name="T15" fmla="*/ 202 h 528"/>
                  <a:gd name="T16" fmla="*/ 6 w 374"/>
                  <a:gd name="T17" fmla="*/ 218 h 528"/>
                  <a:gd name="T18" fmla="*/ 6 w 374"/>
                  <a:gd name="T19" fmla="*/ 226 h 528"/>
                  <a:gd name="T20" fmla="*/ 22 w 374"/>
                  <a:gd name="T21" fmla="*/ 226 h 528"/>
                  <a:gd name="T22" fmla="*/ 40 w 374"/>
                  <a:gd name="T23" fmla="*/ 240 h 528"/>
                  <a:gd name="T24" fmla="*/ 58 w 374"/>
                  <a:gd name="T25" fmla="*/ 262 h 528"/>
                  <a:gd name="T26" fmla="*/ 58 w 374"/>
                  <a:gd name="T27" fmla="*/ 292 h 528"/>
                  <a:gd name="T28" fmla="*/ 52 w 374"/>
                  <a:gd name="T29" fmla="*/ 322 h 528"/>
                  <a:gd name="T30" fmla="*/ 40 w 374"/>
                  <a:gd name="T31" fmla="*/ 350 h 528"/>
                  <a:gd name="T32" fmla="*/ 64 w 374"/>
                  <a:gd name="T33" fmla="*/ 366 h 528"/>
                  <a:gd name="T34" fmla="*/ 82 w 374"/>
                  <a:gd name="T35" fmla="*/ 388 h 528"/>
                  <a:gd name="T36" fmla="*/ 104 w 374"/>
                  <a:gd name="T37" fmla="*/ 388 h 528"/>
                  <a:gd name="T38" fmla="*/ 98 w 374"/>
                  <a:gd name="T39" fmla="*/ 418 h 528"/>
                  <a:gd name="T40" fmla="*/ 88 w 374"/>
                  <a:gd name="T41" fmla="*/ 440 h 528"/>
                  <a:gd name="T42" fmla="*/ 88 w 374"/>
                  <a:gd name="T43" fmla="*/ 470 h 528"/>
                  <a:gd name="T44" fmla="*/ 104 w 374"/>
                  <a:gd name="T45" fmla="*/ 490 h 528"/>
                  <a:gd name="T46" fmla="*/ 116 w 374"/>
                  <a:gd name="T47" fmla="*/ 514 h 528"/>
                  <a:gd name="T48" fmla="*/ 134 w 374"/>
                  <a:gd name="T49" fmla="*/ 528 h 528"/>
                  <a:gd name="T50" fmla="*/ 144 w 374"/>
                  <a:gd name="T51" fmla="*/ 514 h 528"/>
                  <a:gd name="T52" fmla="*/ 144 w 374"/>
                  <a:gd name="T53" fmla="*/ 484 h 528"/>
                  <a:gd name="T54" fmla="*/ 140 w 374"/>
                  <a:gd name="T55" fmla="*/ 454 h 528"/>
                  <a:gd name="T56" fmla="*/ 156 w 374"/>
                  <a:gd name="T57" fmla="*/ 424 h 528"/>
                  <a:gd name="T58" fmla="*/ 162 w 374"/>
                  <a:gd name="T59" fmla="*/ 388 h 528"/>
                  <a:gd name="T60" fmla="*/ 186 w 374"/>
                  <a:gd name="T61" fmla="*/ 366 h 528"/>
                  <a:gd name="T62" fmla="*/ 210 w 374"/>
                  <a:gd name="T63" fmla="*/ 358 h 528"/>
                  <a:gd name="T64" fmla="*/ 234 w 374"/>
                  <a:gd name="T65" fmla="*/ 344 h 528"/>
                  <a:gd name="T66" fmla="*/ 256 w 374"/>
                  <a:gd name="T67" fmla="*/ 328 h 528"/>
                  <a:gd name="T68" fmla="*/ 286 w 374"/>
                  <a:gd name="T69" fmla="*/ 336 h 528"/>
                  <a:gd name="T70" fmla="*/ 310 w 374"/>
                  <a:gd name="T71" fmla="*/ 328 h 528"/>
                  <a:gd name="T72" fmla="*/ 320 w 374"/>
                  <a:gd name="T73" fmla="*/ 306 h 528"/>
                  <a:gd name="T74" fmla="*/ 304 w 374"/>
                  <a:gd name="T75" fmla="*/ 284 h 528"/>
                  <a:gd name="T76" fmla="*/ 320 w 374"/>
                  <a:gd name="T77" fmla="*/ 254 h 528"/>
                  <a:gd name="T78" fmla="*/ 320 w 374"/>
                  <a:gd name="T79" fmla="*/ 226 h 528"/>
                  <a:gd name="T80" fmla="*/ 320 w 374"/>
                  <a:gd name="T81" fmla="*/ 196 h 528"/>
                  <a:gd name="T82" fmla="*/ 320 w 374"/>
                  <a:gd name="T83" fmla="*/ 172 h 528"/>
                  <a:gd name="T84" fmla="*/ 338 w 374"/>
                  <a:gd name="T85" fmla="*/ 144 h 528"/>
                  <a:gd name="T86" fmla="*/ 362 w 374"/>
                  <a:gd name="T87" fmla="*/ 136 h 528"/>
                  <a:gd name="T88" fmla="*/ 374 w 374"/>
                  <a:gd name="T89" fmla="*/ 114 h 528"/>
                  <a:gd name="T90" fmla="*/ 368 w 374"/>
                  <a:gd name="T91" fmla="*/ 106 h 528"/>
                  <a:gd name="T92" fmla="*/ 344 w 374"/>
                  <a:gd name="T93" fmla="*/ 98 h 528"/>
                  <a:gd name="T94" fmla="*/ 320 w 374"/>
                  <a:gd name="T95" fmla="*/ 92 h 528"/>
                  <a:gd name="T96" fmla="*/ 298 w 374"/>
                  <a:gd name="T97" fmla="*/ 84 h 528"/>
                  <a:gd name="T98" fmla="*/ 274 w 374"/>
                  <a:gd name="T99" fmla="*/ 84 h 528"/>
                  <a:gd name="T100" fmla="*/ 250 w 374"/>
                  <a:gd name="T101" fmla="*/ 98 h 528"/>
                  <a:gd name="T102" fmla="*/ 228 w 374"/>
                  <a:gd name="T103" fmla="*/ 106 h 528"/>
                  <a:gd name="T104" fmla="*/ 214 w 374"/>
                  <a:gd name="T105" fmla="*/ 84 h 528"/>
                  <a:gd name="T106" fmla="*/ 222 w 374"/>
                  <a:gd name="T107" fmla="*/ 54 h 528"/>
                  <a:gd name="T108" fmla="*/ 204 w 374"/>
                  <a:gd name="T109" fmla="*/ 32 h 528"/>
                  <a:gd name="T110" fmla="*/ 180 w 374"/>
                  <a:gd name="T111" fmla="*/ 24 h 528"/>
                  <a:gd name="T112" fmla="*/ 156 w 374"/>
                  <a:gd name="T113" fmla="*/ 10 h 528"/>
                  <a:gd name="T114" fmla="*/ 132 w 374"/>
                  <a:gd name="T115" fmla="*/ 0 h 5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4"/>
                  <a:gd name="T175" fmla="*/ 0 h 528"/>
                  <a:gd name="T176" fmla="*/ 374 w 374"/>
                  <a:gd name="T177" fmla="*/ 528 h 52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4" h="528">
                    <a:moveTo>
                      <a:pt x="134" y="0"/>
                    </a:moveTo>
                    <a:lnTo>
                      <a:pt x="128" y="24"/>
                    </a:lnTo>
                    <a:lnTo>
                      <a:pt x="128" y="46"/>
                    </a:lnTo>
                    <a:lnTo>
                      <a:pt x="124" y="62"/>
                    </a:lnTo>
                    <a:lnTo>
                      <a:pt x="116" y="76"/>
                    </a:lnTo>
                    <a:lnTo>
                      <a:pt x="104" y="84"/>
                    </a:lnTo>
                    <a:lnTo>
                      <a:pt x="98" y="98"/>
                    </a:lnTo>
                    <a:lnTo>
                      <a:pt x="98" y="114"/>
                    </a:lnTo>
                    <a:lnTo>
                      <a:pt x="94" y="128"/>
                    </a:lnTo>
                    <a:lnTo>
                      <a:pt x="88" y="144"/>
                    </a:lnTo>
                    <a:lnTo>
                      <a:pt x="76" y="158"/>
                    </a:lnTo>
                    <a:lnTo>
                      <a:pt x="64" y="164"/>
                    </a:lnTo>
                    <a:lnTo>
                      <a:pt x="58" y="180"/>
                    </a:lnTo>
                    <a:lnTo>
                      <a:pt x="52" y="196"/>
                    </a:lnTo>
                    <a:lnTo>
                      <a:pt x="40" y="196"/>
                    </a:lnTo>
                    <a:lnTo>
                      <a:pt x="28" y="202"/>
                    </a:lnTo>
                    <a:lnTo>
                      <a:pt x="16" y="202"/>
                    </a:lnTo>
                    <a:lnTo>
                      <a:pt x="6" y="218"/>
                    </a:lnTo>
                    <a:lnTo>
                      <a:pt x="0" y="226"/>
                    </a:lnTo>
                    <a:lnTo>
                      <a:pt x="6" y="226"/>
                    </a:lnTo>
                    <a:lnTo>
                      <a:pt x="10" y="226"/>
                    </a:lnTo>
                    <a:lnTo>
                      <a:pt x="22" y="226"/>
                    </a:lnTo>
                    <a:lnTo>
                      <a:pt x="28" y="240"/>
                    </a:lnTo>
                    <a:lnTo>
                      <a:pt x="40" y="240"/>
                    </a:lnTo>
                    <a:lnTo>
                      <a:pt x="52" y="248"/>
                    </a:lnTo>
                    <a:lnTo>
                      <a:pt x="58" y="262"/>
                    </a:lnTo>
                    <a:lnTo>
                      <a:pt x="58" y="276"/>
                    </a:lnTo>
                    <a:lnTo>
                      <a:pt x="58" y="292"/>
                    </a:lnTo>
                    <a:lnTo>
                      <a:pt x="58" y="306"/>
                    </a:lnTo>
                    <a:lnTo>
                      <a:pt x="52" y="322"/>
                    </a:lnTo>
                    <a:lnTo>
                      <a:pt x="46" y="336"/>
                    </a:lnTo>
                    <a:lnTo>
                      <a:pt x="40" y="350"/>
                    </a:lnTo>
                    <a:lnTo>
                      <a:pt x="52" y="358"/>
                    </a:lnTo>
                    <a:lnTo>
                      <a:pt x="64" y="366"/>
                    </a:lnTo>
                    <a:lnTo>
                      <a:pt x="70" y="380"/>
                    </a:lnTo>
                    <a:lnTo>
                      <a:pt x="82" y="388"/>
                    </a:lnTo>
                    <a:lnTo>
                      <a:pt x="94" y="388"/>
                    </a:lnTo>
                    <a:lnTo>
                      <a:pt x="104" y="388"/>
                    </a:lnTo>
                    <a:lnTo>
                      <a:pt x="110" y="402"/>
                    </a:lnTo>
                    <a:lnTo>
                      <a:pt x="98" y="418"/>
                    </a:lnTo>
                    <a:lnTo>
                      <a:pt x="88" y="424"/>
                    </a:lnTo>
                    <a:lnTo>
                      <a:pt x="88" y="440"/>
                    </a:lnTo>
                    <a:lnTo>
                      <a:pt x="82" y="454"/>
                    </a:lnTo>
                    <a:lnTo>
                      <a:pt x="88" y="470"/>
                    </a:lnTo>
                    <a:lnTo>
                      <a:pt x="98" y="476"/>
                    </a:lnTo>
                    <a:lnTo>
                      <a:pt x="104" y="490"/>
                    </a:lnTo>
                    <a:lnTo>
                      <a:pt x="104" y="506"/>
                    </a:lnTo>
                    <a:lnTo>
                      <a:pt x="116" y="514"/>
                    </a:lnTo>
                    <a:lnTo>
                      <a:pt x="124" y="528"/>
                    </a:lnTo>
                    <a:lnTo>
                      <a:pt x="134" y="528"/>
                    </a:lnTo>
                    <a:lnTo>
                      <a:pt x="132" y="528"/>
                    </a:lnTo>
                    <a:lnTo>
                      <a:pt x="144" y="514"/>
                    </a:lnTo>
                    <a:lnTo>
                      <a:pt x="150" y="498"/>
                    </a:lnTo>
                    <a:lnTo>
                      <a:pt x="144" y="484"/>
                    </a:lnTo>
                    <a:lnTo>
                      <a:pt x="144" y="470"/>
                    </a:lnTo>
                    <a:lnTo>
                      <a:pt x="140" y="454"/>
                    </a:lnTo>
                    <a:lnTo>
                      <a:pt x="150" y="440"/>
                    </a:lnTo>
                    <a:lnTo>
                      <a:pt x="156" y="424"/>
                    </a:lnTo>
                    <a:lnTo>
                      <a:pt x="162" y="410"/>
                    </a:lnTo>
                    <a:lnTo>
                      <a:pt x="162" y="388"/>
                    </a:lnTo>
                    <a:lnTo>
                      <a:pt x="174" y="372"/>
                    </a:lnTo>
                    <a:lnTo>
                      <a:pt x="186" y="366"/>
                    </a:lnTo>
                    <a:lnTo>
                      <a:pt x="198" y="366"/>
                    </a:lnTo>
                    <a:lnTo>
                      <a:pt x="210" y="358"/>
                    </a:lnTo>
                    <a:lnTo>
                      <a:pt x="222" y="358"/>
                    </a:lnTo>
                    <a:lnTo>
                      <a:pt x="234" y="344"/>
                    </a:lnTo>
                    <a:lnTo>
                      <a:pt x="246" y="336"/>
                    </a:lnTo>
                    <a:lnTo>
                      <a:pt x="256" y="328"/>
                    </a:lnTo>
                    <a:lnTo>
                      <a:pt x="268" y="328"/>
                    </a:lnTo>
                    <a:lnTo>
                      <a:pt x="286" y="336"/>
                    </a:lnTo>
                    <a:lnTo>
                      <a:pt x="298" y="328"/>
                    </a:lnTo>
                    <a:lnTo>
                      <a:pt x="310" y="328"/>
                    </a:lnTo>
                    <a:lnTo>
                      <a:pt x="320" y="322"/>
                    </a:lnTo>
                    <a:lnTo>
                      <a:pt x="320" y="306"/>
                    </a:lnTo>
                    <a:lnTo>
                      <a:pt x="314" y="292"/>
                    </a:lnTo>
                    <a:lnTo>
                      <a:pt x="304" y="284"/>
                    </a:lnTo>
                    <a:lnTo>
                      <a:pt x="310" y="270"/>
                    </a:lnTo>
                    <a:lnTo>
                      <a:pt x="320" y="254"/>
                    </a:lnTo>
                    <a:lnTo>
                      <a:pt x="320" y="240"/>
                    </a:lnTo>
                    <a:lnTo>
                      <a:pt x="320" y="226"/>
                    </a:lnTo>
                    <a:lnTo>
                      <a:pt x="320" y="210"/>
                    </a:lnTo>
                    <a:lnTo>
                      <a:pt x="320" y="196"/>
                    </a:lnTo>
                    <a:lnTo>
                      <a:pt x="310" y="188"/>
                    </a:lnTo>
                    <a:lnTo>
                      <a:pt x="320" y="172"/>
                    </a:lnTo>
                    <a:lnTo>
                      <a:pt x="328" y="158"/>
                    </a:lnTo>
                    <a:lnTo>
                      <a:pt x="338" y="144"/>
                    </a:lnTo>
                    <a:lnTo>
                      <a:pt x="350" y="136"/>
                    </a:lnTo>
                    <a:lnTo>
                      <a:pt x="362" y="136"/>
                    </a:lnTo>
                    <a:lnTo>
                      <a:pt x="374" y="128"/>
                    </a:lnTo>
                    <a:lnTo>
                      <a:pt x="374" y="114"/>
                    </a:lnTo>
                    <a:lnTo>
                      <a:pt x="374" y="106"/>
                    </a:lnTo>
                    <a:lnTo>
                      <a:pt x="368" y="106"/>
                    </a:lnTo>
                    <a:lnTo>
                      <a:pt x="356" y="106"/>
                    </a:lnTo>
                    <a:lnTo>
                      <a:pt x="344" y="98"/>
                    </a:lnTo>
                    <a:lnTo>
                      <a:pt x="332" y="92"/>
                    </a:lnTo>
                    <a:lnTo>
                      <a:pt x="320" y="92"/>
                    </a:lnTo>
                    <a:lnTo>
                      <a:pt x="310" y="84"/>
                    </a:lnTo>
                    <a:lnTo>
                      <a:pt x="298" y="84"/>
                    </a:lnTo>
                    <a:lnTo>
                      <a:pt x="286" y="84"/>
                    </a:lnTo>
                    <a:lnTo>
                      <a:pt x="274" y="84"/>
                    </a:lnTo>
                    <a:lnTo>
                      <a:pt x="262" y="84"/>
                    </a:lnTo>
                    <a:lnTo>
                      <a:pt x="250" y="98"/>
                    </a:lnTo>
                    <a:lnTo>
                      <a:pt x="238" y="98"/>
                    </a:lnTo>
                    <a:lnTo>
                      <a:pt x="228" y="106"/>
                    </a:lnTo>
                    <a:lnTo>
                      <a:pt x="214" y="98"/>
                    </a:lnTo>
                    <a:lnTo>
                      <a:pt x="214" y="84"/>
                    </a:lnTo>
                    <a:lnTo>
                      <a:pt x="214" y="70"/>
                    </a:lnTo>
                    <a:lnTo>
                      <a:pt x="222" y="54"/>
                    </a:lnTo>
                    <a:lnTo>
                      <a:pt x="214" y="40"/>
                    </a:lnTo>
                    <a:lnTo>
                      <a:pt x="204" y="32"/>
                    </a:lnTo>
                    <a:lnTo>
                      <a:pt x="192" y="24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56" y="10"/>
                    </a:lnTo>
                    <a:lnTo>
                      <a:pt x="144" y="2"/>
                    </a:lnTo>
                    <a:lnTo>
                      <a:pt x="132" y="0"/>
                    </a:lnTo>
                    <a:lnTo>
                      <a:pt x="134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01" name="Freeform 49"/>
              <p:cNvSpPr>
                <a:spLocks noChangeAspect="1"/>
              </p:cNvSpPr>
              <p:nvPr/>
            </p:nvSpPr>
            <p:spPr bwMode="auto">
              <a:xfrm>
                <a:off x="3060" y="1870"/>
                <a:ext cx="374" cy="528"/>
              </a:xfrm>
              <a:custGeom>
                <a:avLst/>
                <a:gdLst>
                  <a:gd name="T0" fmla="*/ 128 w 374"/>
                  <a:gd name="T1" fmla="*/ 24 h 528"/>
                  <a:gd name="T2" fmla="*/ 124 w 374"/>
                  <a:gd name="T3" fmla="*/ 62 h 528"/>
                  <a:gd name="T4" fmla="*/ 104 w 374"/>
                  <a:gd name="T5" fmla="*/ 84 h 528"/>
                  <a:gd name="T6" fmla="*/ 98 w 374"/>
                  <a:gd name="T7" fmla="*/ 114 h 528"/>
                  <a:gd name="T8" fmla="*/ 88 w 374"/>
                  <a:gd name="T9" fmla="*/ 144 h 528"/>
                  <a:gd name="T10" fmla="*/ 64 w 374"/>
                  <a:gd name="T11" fmla="*/ 164 h 528"/>
                  <a:gd name="T12" fmla="*/ 52 w 374"/>
                  <a:gd name="T13" fmla="*/ 194 h 528"/>
                  <a:gd name="T14" fmla="*/ 28 w 374"/>
                  <a:gd name="T15" fmla="*/ 202 h 528"/>
                  <a:gd name="T16" fmla="*/ 6 w 374"/>
                  <a:gd name="T17" fmla="*/ 216 h 528"/>
                  <a:gd name="T18" fmla="*/ 6 w 374"/>
                  <a:gd name="T19" fmla="*/ 224 h 528"/>
                  <a:gd name="T20" fmla="*/ 22 w 374"/>
                  <a:gd name="T21" fmla="*/ 224 h 528"/>
                  <a:gd name="T22" fmla="*/ 42 w 374"/>
                  <a:gd name="T23" fmla="*/ 238 h 528"/>
                  <a:gd name="T24" fmla="*/ 58 w 374"/>
                  <a:gd name="T25" fmla="*/ 260 h 528"/>
                  <a:gd name="T26" fmla="*/ 58 w 374"/>
                  <a:gd name="T27" fmla="*/ 290 h 528"/>
                  <a:gd name="T28" fmla="*/ 52 w 374"/>
                  <a:gd name="T29" fmla="*/ 320 h 528"/>
                  <a:gd name="T30" fmla="*/ 42 w 374"/>
                  <a:gd name="T31" fmla="*/ 350 h 528"/>
                  <a:gd name="T32" fmla="*/ 64 w 374"/>
                  <a:gd name="T33" fmla="*/ 364 h 528"/>
                  <a:gd name="T34" fmla="*/ 82 w 374"/>
                  <a:gd name="T35" fmla="*/ 386 h 528"/>
                  <a:gd name="T36" fmla="*/ 104 w 374"/>
                  <a:gd name="T37" fmla="*/ 386 h 528"/>
                  <a:gd name="T38" fmla="*/ 98 w 374"/>
                  <a:gd name="T39" fmla="*/ 416 h 528"/>
                  <a:gd name="T40" fmla="*/ 88 w 374"/>
                  <a:gd name="T41" fmla="*/ 438 h 528"/>
                  <a:gd name="T42" fmla="*/ 88 w 374"/>
                  <a:gd name="T43" fmla="*/ 468 h 528"/>
                  <a:gd name="T44" fmla="*/ 104 w 374"/>
                  <a:gd name="T45" fmla="*/ 490 h 528"/>
                  <a:gd name="T46" fmla="*/ 116 w 374"/>
                  <a:gd name="T47" fmla="*/ 512 h 528"/>
                  <a:gd name="T48" fmla="*/ 134 w 374"/>
                  <a:gd name="T49" fmla="*/ 528 h 528"/>
                  <a:gd name="T50" fmla="*/ 146 w 374"/>
                  <a:gd name="T51" fmla="*/ 512 h 528"/>
                  <a:gd name="T52" fmla="*/ 146 w 374"/>
                  <a:gd name="T53" fmla="*/ 482 h 528"/>
                  <a:gd name="T54" fmla="*/ 140 w 374"/>
                  <a:gd name="T55" fmla="*/ 454 h 528"/>
                  <a:gd name="T56" fmla="*/ 156 w 374"/>
                  <a:gd name="T57" fmla="*/ 424 h 528"/>
                  <a:gd name="T58" fmla="*/ 162 w 374"/>
                  <a:gd name="T59" fmla="*/ 386 h 528"/>
                  <a:gd name="T60" fmla="*/ 186 w 374"/>
                  <a:gd name="T61" fmla="*/ 364 h 528"/>
                  <a:gd name="T62" fmla="*/ 210 w 374"/>
                  <a:gd name="T63" fmla="*/ 356 h 528"/>
                  <a:gd name="T64" fmla="*/ 234 w 374"/>
                  <a:gd name="T65" fmla="*/ 342 h 528"/>
                  <a:gd name="T66" fmla="*/ 256 w 374"/>
                  <a:gd name="T67" fmla="*/ 328 h 528"/>
                  <a:gd name="T68" fmla="*/ 286 w 374"/>
                  <a:gd name="T69" fmla="*/ 334 h 528"/>
                  <a:gd name="T70" fmla="*/ 310 w 374"/>
                  <a:gd name="T71" fmla="*/ 328 h 528"/>
                  <a:gd name="T72" fmla="*/ 322 w 374"/>
                  <a:gd name="T73" fmla="*/ 306 h 528"/>
                  <a:gd name="T74" fmla="*/ 304 w 374"/>
                  <a:gd name="T75" fmla="*/ 284 h 528"/>
                  <a:gd name="T76" fmla="*/ 322 w 374"/>
                  <a:gd name="T77" fmla="*/ 254 h 528"/>
                  <a:gd name="T78" fmla="*/ 322 w 374"/>
                  <a:gd name="T79" fmla="*/ 224 h 528"/>
                  <a:gd name="T80" fmla="*/ 322 w 374"/>
                  <a:gd name="T81" fmla="*/ 194 h 528"/>
                  <a:gd name="T82" fmla="*/ 322 w 374"/>
                  <a:gd name="T83" fmla="*/ 172 h 528"/>
                  <a:gd name="T84" fmla="*/ 338 w 374"/>
                  <a:gd name="T85" fmla="*/ 144 h 528"/>
                  <a:gd name="T86" fmla="*/ 364 w 374"/>
                  <a:gd name="T87" fmla="*/ 136 h 528"/>
                  <a:gd name="T88" fmla="*/ 374 w 374"/>
                  <a:gd name="T89" fmla="*/ 114 h 528"/>
                  <a:gd name="T90" fmla="*/ 368 w 374"/>
                  <a:gd name="T91" fmla="*/ 106 h 528"/>
                  <a:gd name="T92" fmla="*/ 346 w 374"/>
                  <a:gd name="T93" fmla="*/ 98 h 528"/>
                  <a:gd name="T94" fmla="*/ 322 w 374"/>
                  <a:gd name="T95" fmla="*/ 92 h 528"/>
                  <a:gd name="T96" fmla="*/ 298 w 374"/>
                  <a:gd name="T97" fmla="*/ 84 h 528"/>
                  <a:gd name="T98" fmla="*/ 274 w 374"/>
                  <a:gd name="T99" fmla="*/ 84 h 528"/>
                  <a:gd name="T100" fmla="*/ 250 w 374"/>
                  <a:gd name="T101" fmla="*/ 98 h 528"/>
                  <a:gd name="T102" fmla="*/ 228 w 374"/>
                  <a:gd name="T103" fmla="*/ 106 h 528"/>
                  <a:gd name="T104" fmla="*/ 216 w 374"/>
                  <a:gd name="T105" fmla="*/ 84 h 528"/>
                  <a:gd name="T106" fmla="*/ 222 w 374"/>
                  <a:gd name="T107" fmla="*/ 54 h 528"/>
                  <a:gd name="T108" fmla="*/ 204 w 374"/>
                  <a:gd name="T109" fmla="*/ 32 h 528"/>
                  <a:gd name="T110" fmla="*/ 180 w 374"/>
                  <a:gd name="T111" fmla="*/ 24 h 528"/>
                  <a:gd name="T112" fmla="*/ 156 w 374"/>
                  <a:gd name="T113" fmla="*/ 10 h 528"/>
                  <a:gd name="T114" fmla="*/ 132 w 374"/>
                  <a:gd name="T115" fmla="*/ 0 h 5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4"/>
                  <a:gd name="T175" fmla="*/ 0 h 528"/>
                  <a:gd name="T176" fmla="*/ 374 w 374"/>
                  <a:gd name="T177" fmla="*/ 528 h 52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4" h="528">
                    <a:moveTo>
                      <a:pt x="134" y="0"/>
                    </a:moveTo>
                    <a:lnTo>
                      <a:pt x="128" y="24"/>
                    </a:lnTo>
                    <a:lnTo>
                      <a:pt x="128" y="46"/>
                    </a:lnTo>
                    <a:lnTo>
                      <a:pt x="124" y="62"/>
                    </a:lnTo>
                    <a:lnTo>
                      <a:pt x="116" y="76"/>
                    </a:lnTo>
                    <a:lnTo>
                      <a:pt x="104" y="84"/>
                    </a:lnTo>
                    <a:lnTo>
                      <a:pt x="98" y="98"/>
                    </a:lnTo>
                    <a:lnTo>
                      <a:pt x="98" y="114"/>
                    </a:lnTo>
                    <a:lnTo>
                      <a:pt x="94" y="128"/>
                    </a:lnTo>
                    <a:lnTo>
                      <a:pt x="88" y="144"/>
                    </a:lnTo>
                    <a:lnTo>
                      <a:pt x="76" y="158"/>
                    </a:lnTo>
                    <a:lnTo>
                      <a:pt x="64" y="164"/>
                    </a:lnTo>
                    <a:lnTo>
                      <a:pt x="58" y="180"/>
                    </a:lnTo>
                    <a:lnTo>
                      <a:pt x="52" y="194"/>
                    </a:lnTo>
                    <a:lnTo>
                      <a:pt x="42" y="194"/>
                    </a:lnTo>
                    <a:lnTo>
                      <a:pt x="28" y="202"/>
                    </a:lnTo>
                    <a:lnTo>
                      <a:pt x="18" y="202"/>
                    </a:lnTo>
                    <a:lnTo>
                      <a:pt x="6" y="216"/>
                    </a:lnTo>
                    <a:lnTo>
                      <a:pt x="0" y="224"/>
                    </a:lnTo>
                    <a:lnTo>
                      <a:pt x="6" y="224"/>
                    </a:lnTo>
                    <a:lnTo>
                      <a:pt x="10" y="224"/>
                    </a:lnTo>
                    <a:lnTo>
                      <a:pt x="22" y="224"/>
                    </a:lnTo>
                    <a:lnTo>
                      <a:pt x="28" y="238"/>
                    </a:lnTo>
                    <a:lnTo>
                      <a:pt x="42" y="238"/>
                    </a:lnTo>
                    <a:lnTo>
                      <a:pt x="52" y="246"/>
                    </a:lnTo>
                    <a:lnTo>
                      <a:pt x="58" y="260"/>
                    </a:lnTo>
                    <a:lnTo>
                      <a:pt x="58" y="276"/>
                    </a:lnTo>
                    <a:lnTo>
                      <a:pt x="58" y="290"/>
                    </a:lnTo>
                    <a:lnTo>
                      <a:pt x="58" y="306"/>
                    </a:lnTo>
                    <a:lnTo>
                      <a:pt x="52" y="320"/>
                    </a:lnTo>
                    <a:lnTo>
                      <a:pt x="46" y="334"/>
                    </a:lnTo>
                    <a:lnTo>
                      <a:pt x="42" y="350"/>
                    </a:lnTo>
                    <a:lnTo>
                      <a:pt x="52" y="356"/>
                    </a:lnTo>
                    <a:lnTo>
                      <a:pt x="64" y="364"/>
                    </a:lnTo>
                    <a:lnTo>
                      <a:pt x="70" y="380"/>
                    </a:lnTo>
                    <a:lnTo>
                      <a:pt x="82" y="386"/>
                    </a:lnTo>
                    <a:lnTo>
                      <a:pt x="94" y="386"/>
                    </a:lnTo>
                    <a:lnTo>
                      <a:pt x="104" y="386"/>
                    </a:lnTo>
                    <a:lnTo>
                      <a:pt x="110" y="402"/>
                    </a:lnTo>
                    <a:lnTo>
                      <a:pt x="98" y="416"/>
                    </a:lnTo>
                    <a:lnTo>
                      <a:pt x="88" y="424"/>
                    </a:lnTo>
                    <a:lnTo>
                      <a:pt x="88" y="438"/>
                    </a:lnTo>
                    <a:lnTo>
                      <a:pt x="82" y="454"/>
                    </a:lnTo>
                    <a:lnTo>
                      <a:pt x="88" y="468"/>
                    </a:lnTo>
                    <a:lnTo>
                      <a:pt x="98" y="476"/>
                    </a:lnTo>
                    <a:lnTo>
                      <a:pt x="104" y="490"/>
                    </a:lnTo>
                    <a:lnTo>
                      <a:pt x="104" y="504"/>
                    </a:lnTo>
                    <a:lnTo>
                      <a:pt x="116" y="512"/>
                    </a:lnTo>
                    <a:lnTo>
                      <a:pt x="124" y="528"/>
                    </a:lnTo>
                    <a:lnTo>
                      <a:pt x="134" y="528"/>
                    </a:lnTo>
                    <a:lnTo>
                      <a:pt x="132" y="528"/>
                    </a:lnTo>
                    <a:lnTo>
                      <a:pt x="146" y="512"/>
                    </a:lnTo>
                    <a:lnTo>
                      <a:pt x="150" y="498"/>
                    </a:lnTo>
                    <a:lnTo>
                      <a:pt x="146" y="482"/>
                    </a:lnTo>
                    <a:lnTo>
                      <a:pt x="146" y="468"/>
                    </a:lnTo>
                    <a:lnTo>
                      <a:pt x="140" y="454"/>
                    </a:lnTo>
                    <a:lnTo>
                      <a:pt x="150" y="438"/>
                    </a:lnTo>
                    <a:lnTo>
                      <a:pt x="156" y="424"/>
                    </a:lnTo>
                    <a:lnTo>
                      <a:pt x="162" y="410"/>
                    </a:lnTo>
                    <a:lnTo>
                      <a:pt x="162" y="386"/>
                    </a:lnTo>
                    <a:lnTo>
                      <a:pt x="174" y="372"/>
                    </a:lnTo>
                    <a:lnTo>
                      <a:pt x="186" y="364"/>
                    </a:lnTo>
                    <a:lnTo>
                      <a:pt x="198" y="364"/>
                    </a:lnTo>
                    <a:lnTo>
                      <a:pt x="210" y="356"/>
                    </a:lnTo>
                    <a:lnTo>
                      <a:pt x="222" y="356"/>
                    </a:lnTo>
                    <a:lnTo>
                      <a:pt x="234" y="342"/>
                    </a:lnTo>
                    <a:lnTo>
                      <a:pt x="246" y="334"/>
                    </a:lnTo>
                    <a:lnTo>
                      <a:pt x="256" y="328"/>
                    </a:lnTo>
                    <a:lnTo>
                      <a:pt x="268" y="328"/>
                    </a:lnTo>
                    <a:lnTo>
                      <a:pt x="286" y="334"/>
                    </a:lnTo>
                    <a:lnTo>
                      <a:pt x="298" y="328"/>
                    </a:lnTo>
                    <a:lnTo>
                      <a:pt x="310" y="328"/>
                    </a:lnTo>
                    <a:lnTo>
                      <a:pt x="322" y="320"/>
                    </a:lnTo>
                    <a:lnTo>
                      <a:pt x="322" y="306"/>
                    </a:lnTo>
                    <a:lnTo>
                      <a:pt x="314" y="290"/>
                    </a:lnTo>
                    <a:lnTo>
                      <a:pt x="304" y="284"/>
                    </a:lnTo>
                    <a:lnTo>
                      <a:pt x="310" y="268"/>
                    </a:lnTo>
                    <a:lnTo>
                      <a:pt x="322" y="254"/>
                    </a:lnTo>
                    <a:lnTo>
                      <a:pt x="322" y="238"/>
                    </a:lnTo>
                    <a:lnTo>
                      <a:pt x="322" y="224"/>
                    </a:lnTo>
                    <a:lnTo>
                      <a:pt x="322" y="210"/>
                    </a:lnTo>
                    <a:lnTo>
                      <a:pt x="322" y="194"/>
                    </a:lnTo>
                    <a:lnTo>
                      <a:pt x="310" y="188"/>
                    </a:lnTo>
                    <a:lnTo>
                      <a:pt x="322" y="172"/>
                    </a:lnTo>
                    <a:lnTo>
                      <a:pt x="328" y="158"/>
                    </a:lnTo>
                    <a:lnTo>
                      <a:pt x="338" y="144"/>
                    </a:lnTo>
                    <a:lnTo>
                      <a:pt x="350" y="136"/>
                    </a:lnTo>
                    <a:lnTo>
                      <a:pt x="364" y="136"/>
                    </a:lnTo>
                    <a:lnTo>
                      <a:pt x="374" y="128"/>
                    </a:lnTo>
                    <a:lnTo>
                      <a:pt x="374" y="114"/>
                    </a:lnTo>
                    <a:lnTo>
                      <a:pt x="374" y="106"/>
                    </a:lnTo>
                    <a:lnTo>
                      <a:pt x="368" y="106"/>
                    </a:lnTo>
                    <a:lnTo>
                      <a:pt x="356" y="106"/>
                    </a:lnTo>
                    <a:lnTo>
                      <a:pt x="346" y="98"/>
                    </a:lnTo>
                    <a:lnTo>
                      <a:pt x="332" y="92"/>
                    </a:lnTo>
                    <a:lnTo>
                      <a:pt x="322" y="92"/>
                    </a:lnTo>
                    <a:lnTo>
                      <a:pt x="310" y="84"/>
                    </a:lnTo>
                    <a:lnTo>
                      <a:pt x="298" y="84"/>
                    </a:lnTo>
                    <a:lnTo>
                      <a:pt x="286" y="84"/>
                    </a:lnTo>
                    <a:lnTo>
                      <a:pt x="274" y="84"/>
                    </a:lnTo>
                    <a:lnTo>
                      <a:pt x="262" y="84"/>
                    </a:lnTo>
                    <a:lnTo>
                      <a:pt x="250" y="98"/>
                    </a:lnTo>
                    <a:lnTo>
                      <a:pt x="238" y="98"/>
                    </a:lnTo>
                    <a:lnTo>
                      <a:pt x="228" y="106"/>
                    </a:lnTo>
                    <a:lnTo>
                      <a:pt x="216" y="98"/>
                    </a:lnTo>
                    <a:lnTo>
                      <a:pt x="216" y="84"/>
                    </a:lnTo>
                    <a:lnTo>
                      <a:pt x="216" y="70"/>
                    </a:lnTo>
                    <a:lnTo>
                      <a:pt x="222" y="54"/>
                    </a:lnTo>
                    <a:lnTo>
                      <a:pt x="216" y="38"/>
                    </a:lnTo>
                    <a:lnTo>
                      <a:pt x="204" y="32"/>
                    </a:lnTo>
                    <a:lnTo>
                      <a:pt x="192" y="24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56" y="10"/>
                    </a:lnTo>
                    <a:lnTo>
                      <a:pt x="146" y="2"/>
                    </a:lnTo>
                    <a:lnTo>
                      <a:pt x="132" y="0"/>
                    </a:lnTo>
                    <a:lnTo>
                      <a:pt x="134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sp>
            <p:nvSpPr>
              <p:cNvPr id="202" name="Freeform 50"/>
              <p:cNvSpPr>
                <a:spLocks noChangeAspect="1"/>
              </p:cNvSpPr>
              <p:nvPr/>
            </p:nvSpPr>
            <p:spPr bwMode="auto">
              <a:xfrm>
                <a:off x="3054" y="1866"/>
                <a:ext cx="374" cy="528"/>
              </a:xfrm>
              <a:custGeom>
                <a:avLst/>
                <a:gdLst>
                  <a:gd name="T0" fmla="*/ 130 w 374"/>
                  <a:gd name="T1" fmla="*/ 22 h 528"/>
                  <a:gd name="T2" fmla="*/ 124 w 374"/>
                  <a:gd name="T3" fmla="*/ 60 h 528"/>
                  <a:gd name="T4" fmla="*/ 106 w 374"/>
                  <a:gd name="T5" fmla="*/ 82 h 528"/>
                  <a:gd name="T6" fmla="*/ 100 w 374"/>
                  <a:gd name="T7" fmla="*/ 112 h 528"/>
                  <a:gd name="T8" fmla="*/ 88 w 374"/>
                  <a:gd name="T9" fmla="*/ 142 h 528"/>
                  <a:gd name="T10" fmla="*/ 66 w 374"/>
                  <a:gd name="T11" fmla="*/ 164 h 528"/>
                  <a:gd name="T12" fmla="*/ 54 w 374"/>
                  <a:gd name="T13" fmla="*/ 194 h 528"/>
                  <a:gd name="T14" fmla="*/ 30 w 374"/>
                  <a:gd name="T15" fmla="*/ 202 h 528"/>
                  <a:gd name="T16" fmla="*/ 6 w 374"/>
                  <a:gd name="T17" fmla="*/ 216 h 528"/>
                  <a:gd name="T18" fmla="*/ 6 w 374"/>
                  <a:gd name="T19" fmla="*/ 224 h 528"/>
                  <a:gd name="T20" fmla="*/ 22 w 374"/>
                  <a:gd name="T21" fmla="*/ 224 h 528"/>
                  <a:gd name="T22" fmla="*/ 42 w 374"/>
                  <a:gd name="T23" fmla="*/ 238 h 528"/>
                  <a:gd name="T24" fmla="*/ 58 w 374"/>
                  <a:gd name="T25" fmla="*/ 260 h 528"/>
                  <a:gd name="T26" fmla="*/ 58 w 374"/>
                  <a:gd name="T27" fmla="*/ 290 h 528"/>
                  <a:gd name="T28" fmla="*/ 54 w 374"/>
                  <a:gd name="T29" fmla="*/ 320 h 528"/>
                  <a:gd name="T30" fmla="*/ 42 w 374"/>
                  <a:gd name="T31" fmla="*/ 350 h 528"/>
                  <a:gd name="T32" fmla="*/ 66 w 374"/>
                  <a:gd name="T33" fmla="*/ 364 h 528"/>
                  <a:gd name="T34" fmla="*/ 82 w 374"/>
                  <a:gd name="T35" fmla="*/ 386 h 528"/>
                  <a:gd name="T36" fmla="*/ 106 w 374"/>
                  <a:gd name="T37" fmla="*/ 386 h 528"/>
                  <a:gd name="T38" fmla="*/ 100 w 374"/>
                  <a:gd name="T39" fmla="*/ 416 h 528"/>
                  <a:gd name="T40" fmla="*/ 88 w 374"/>
                  <a:gd name="T41" fmla="*/ 438 h 528"/>
                  <a:gd name="T42" fmla="*/ 88 w 374"/>
                  <a:gd name="T43" fmla="*/ 468 h 528"/>
                  <a:gd name="T44" fmla="*/ 106 w 374"/>
                  <a:gd name="T45" fmla="*/ 490 h 528"/>
                  <a:gd name="T46" fmla="*/ 118 w 374"/>
                  <a:gd name="T47" fmla="*/ 512 h 528"/>
                  <a:gd name="T48" fmla="*/ 136 w 374"/>
                  <a:gd name="T49" fmla="*/ 528 h 528"/>
                  <a:gd name="T50" fmla="*/ 146 w 374"/>
                  <a:gd name="T51" fmla="*/ 512 h 528"/>
                  <a:gd name="T52" fmla="*/ 146 w 374"/>
                  <a:gd name="T53" fmla="*/ 482 h 528"/>
                  <a:gd name="T54" fmla="*/ 140 w 374"/>
                  <a:gd name="T55" fmla="*/ 454 h 528"/>
                  <a:gd name="T56" fmla="*/ 158 w 374"/>
                  <a:gd name="T57" fmla="*/ 424 h 528"/>
                  <a:gd name="T58" fmla="*/ 164 w 374"/>
                  <a:gd name="T59" fmla="*/ 386 h 528"/>
                  <a:gd name="T60" fmla="*/ 188 w 374"/>
                  <a:gd name="T61" fmla="*/ 364 h 528"/>
                  <a:gd name="T62" fmla="*/ 210 w 374"/>
                  <a:gd name="T63" fmla="*/ 356 h 528"/>
                  <a:gd name="T64" fmla="*/ 234 w 374"/>
                  <a:gd name="T65" fmla="*/ 342 h 528"/>
                  <a:gd name="T66" fmla="*/ 258 w 374"/>
                  <a:gd name="T67" fmla="*/ 328 h 528"/>
                  <a:gd name="T68" fmla="*/ 288 w 374"/>
                  <a:gd name="T69" fmla="*/ 334 h 528"/>
                  <a:gd name="T70" fmla="*/ 310 w 374"/>
                  <a:gd name="T71" fmla="*/ 328 h 528"/>
                  <a:gd name="T72" fmla="*/ 322 w 374"/>
                  <a:gd name="T73" fmla="*/ 306 h 528"/>
                  <a:gd name="T74" fmla="*/ 304 w 374"/>
                  <a:gd name="T75" fmla="*/ 282 h 528"/>
                  <a:gd name="T76" fmla="*/ 322 w 374"/>
                  <a:gd name="T77" fmla="*/ 252 h 528"/>
                  <a:gd name="T78" fmla="*/ 322 w 374"/>
                  <a:gd name="T79" fmla="*/ 224 h 528"/>
                  <a:gd name="T80" fmla="*/ 322 w 374"/>
                  <a:gd name="T81" fmla="*/ 194 h 528"/>
                  <a:gd name="T82" fmla="*/ 322 w 374"/>
                  <a:gd name="T83" fmla="*/ 172 h 528"/>
                  <a:gd name="T84" fmla="*/ 340 w 374"/>
                  <a:gd name="T85" fmla="*/ 142 h 528"/>
                  <a:gd name="T86" fmla="*/ 364 w 374"/>
                  <a:gd name="T87" fmla="*/ 134 h 528"/>
                  <a:gd name="T88" fmla="*/ 374 w 374"/>
                  <a:gd name="T89" fmla="*/ 112 h 528"/>
                  <a:gd name="T90" fmla="*/ 368 w 374"/>
                  <a:gd name="T91" fmla="*/ 106 h 528"/>
                  <a:gd name="T92" fmla="*/ 346 w 374"/>
                  <a:gd name="T93" fmla="*/ 98 h 528"/>
                  <a:gd name="T94" fmla="*/ 322 w 374"/>
                  <a:gd name="T95" fmla="*/ 90 h 528"/>
                  <a:gd name="T96" fmla="*/ 300 w 374"/>
                  <a:gd name="T97" fmla="*/ 82 h 528"/>
                  <a:gd name="T98" fmla="*/ 276 w 374"/>
                  <a:gd name="T99" fmla="*/ 82 h 528"/>
                  <a:gd name="T100" fmla="*/ 252 w 374"/>
                  <a:gd name="T101" fmla="*/ 98 h 528"/>
                  <a:gd name="T102" fmla="*/ 228 w 374"/>
                  <a:gd name="T103" fmla="*/ 106 h 528"/>
                  <a:gd name="T104" fmla="*/ 216 w 374"/>
                  <a:gd name="T105" fmla="*/ 82 h 528"/>
                  <a:gd name="T106" fmla="*/ 222 w 374"/>
                  <a:gd name="T107" fmla="*/ 52 h 528"/>
                  <a:gd name="T108" fmla="*/ 204 w 374"/>
                  <a:gd name="T109" fmla="*/ 30 h 528"/>
                  <a:gd name="T110" fmla="*/ 182 w 374"/>
                  <a:gd name="T111" fmla="*/ 22 h 528"/>
                  <a:gd name="T112" fmla="*/ 158 w 374"/>
                  <a:gd name="T113" fmla="*/ 8 h 528"/>
                  <a:gd name="T114" fmla="*/ 134 w 374"/>
                  <a:gd name="T115" fmla="*/ 0 h 5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4"/>
                  <a:gd name="T175" fmla="*/ 0 h 528"/>
                  <a:gd name="T176" fmla="*/ 374 w 374"/>
                  <a:gd name="T177" fmla="*/ 528 h 52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4" h="528">
                    <a:moveTo>
                      <a:pt x="136" y="0"/>
                    </a:moveTo>
                    <a:lnTo>
                      <a:pt x="130" y="22"/>
                    </a:lnTo>
                    <a:lnTo>
                      <a:pt x="130" y="46"/>
                    </a:lnTo>
                    <a:lnTo>
                      <a:pt x="124" y="60"/>
                    </a:lnTo>
                    <a:lnTo>
                      <a:pt x="118" y="76"/>
                    </a:lnTo>
                    <a:lnTo>
                      <a:pt x="106" y="82"/>
                    </a:lnTo>
                    <a:lnTo>
                      <a:pt x="100" y="98"/>
                    </a:lnTo>
                    <a:lnTo>
                      <a:pt x="100" y="112"/>
                    </a:lnTo>
                    <a:lnTo>
                      <a:pt x="94" y="126"/>
                    </a:lnTo>
                    <a:lnTo>
                      <a:pt x="88" y="142"/>
                    </a:lnTo>
                    <a:lnTo>
                      <a:pt x="76" y="156"/>
                    </a:lnTo>
                    <a:lnTo>
                      <a:pt x="66" y="164"/>
                    </a:lnTo>
                    <a:lnTo>
                      <a:pt x="58" y="178"/>
                    </a:lnTo>
                    <a:lnTo>
                      <a:pt x="54" y="194"/>
                    </a:lnTo>
                    <a:lnTo>
                      <a:pt x="42" y="194"/>
                    </a:lnTo>
                    <a:lnTo>
                      <a:pt x="30" y="202"/>
                    </a:lnTo>
                    <a:lnTo>
                      <a:pt x="18" y="202"/>
                    </a:lnTo>
                    <a:lnTo>
                      <a:pt x="6" y="216"/>
                    </a:lnTo>
                    <a:lnTo>
                      <a:pt x="0" y="224"/>
                    </a:lnTo>
                    <a:lnTo>
                      <a:pt x="6" y="224"/>
                    </a:lnTo>
                    <a:lnTo>
                      <a:pt x="12" y="224"/>
                    </a:lnTo>
                    <a:lnTo>
                      <a:pt x="22" y="224"/>
                    </a:lnTo>
                    <a:lnTo>
                      <a:pt x="30" y="238"/>
                    </a:lnTo>
                    <a:lnTo>
                      <a:pt x="42" y="238"/>
                    </a:lnTo>
                    <a:lnTo>
                      <a:pt x="54" y="246"/>
                    </a:lnTo>
                    <a:lnTo>
                      <a:pt x="58" y="260"/>
                    </a:lnTo>
                    <a:lnTo>
                      <a:pt x="58" y="274"/>
                    </a:lnTo>
                    <a:lnTo>
                      <a:pt x="58" y="290"/>
                    </a:lnTo>
                    <a:lnTo>
                      <a:pt x="58" y="306"/>
                    </a:lnTo>
                    <a:lnTo>
                      <a:pt x="54" y="320"/>
                    </a:lnTo>
                    <a:lnTo>
                      <a:pt x="46" y="334"/>
                    </a:lnTo>
                    <a:lnTo>
                      <a:pt x="42" y="350"/>
                    </a:lnTo>
                    <a:lnTo>
                      <a:pt x="54" y="356"/>
                    </a:lnTo>
                    <a:lnTo>
                      <a:pt x="66" y="364"/>
                    </a:lnTo>
                    <a:lnTo>
                      <a:pt x="70" y="380"/>
                    </a:lnTo>
                    <a:lnTo>
                      <a:pt x="82" y="386"/>
                    </a:lnTo>
                    <a:lnTo>
                      <a:pt x="94" y="386"/>
                    </a:lnTo>
                    <a:lnTo>
                      <a:pt x="106" y="386"/>
                    </a:lnTo>
                    <a:lnTo>
                      <a:pt x="112" y="402"/>
                    </a:lnTo>
                    <a:lnTo>
                      <a:pt x="100" y="416"/>
                    </a:lnTo>
                    <a:lnTo>
                      <a:pt x="88" y="424"/>
                    </a:lnTo>
                    <a:lnTo>
                      <a:pt x="88" y="438"/>
                    </a:lnTo>
                    <a:lnTo>
                      <a:pt x="82" y="454"/>
                    </a:lnTo>
                    <a:lnTo>
                      <a:pt x="88" y="468"/>
                    </a:lnTo>
                    <a:lnTo>
                      <a:pt x="100" y="476"/>
                    </a:lnTo>
                    <a:lnTo>
                      <a:pt x="106" y="490"/>
                    </a:lnTo>
                    <a:lnTo>
                      <a:pt x="106" y="504"/>
                    </a:lnTo>
                    <a:lnTo>
                      <a:pt x="118" y="512"/>
                    </a:lnTo>
                    <a:lnTo>
                      <a:pt x="124" y="528"/>
                    </a:lnTo>
                    <a:lnTo>
                      <a:pt x="136" y="528"/>
                    </a:lnTo>
                    <a:lnTo>
                      <a:pt x="134" y="528"/>
                    </a:lnTo>
                    <a:lnTo>
                      <a:pt x="146" y="512"/>
                    </a:lnTo>
                    <a:lnTo>
                      <a:pt x="152" y="498"/>
                    </a:lnTo>
                    <a:lnTo>
                      <a:pt x="146" y="482"/>
                    </a:lnTo>
                    <a:lnTo>
                      <a:pt x="146" y="468"/>
                    </a:lnTo>
                    <a:lnTo>
                      <a:pt x="140" y="454"/>
                    </a:lnTo>
                    <a:lnTo>
                      <a:pt x="152" y="438"/>
                    </a:lnTo>
                    <a:lnTo>
                      <a:pt x="158" y="424"/>
                    </a:lnTo>
                    <a:lnTo>
                      <a:pt x="164" y="408"/>
                    </a:lnTo>
                    <a:lnTo>
                      <a:pt x="164" y="386"/>
                    </a:lnTo>
                    <a:lnTo>
                      <a:pt x="176" y="372"/>
                    </a:lnTo>
                    <a:lnTo>
                      <a:pt x="188" y="364"/>
                    </a:lnTo>
                    <a:lnTo>
                      <a:pt x="198" y="364"/>
                    </a:lnTo>
                    <a:lnTo>
                      <a:pt x="210" y="356"/>
                    </a:lnTo>
                    <a:lnTo>
                      <a:pt x="222" y="356"/>
                    </a:lnTo>
                    <a:lnTo>
                      <a:pt x="234" y="342"/>
                    </a:lnTo>
                    <a:lnTo>
                      <a:pt x="246" y="334"/>
                    </a:lnTo>
                    <a:lnTo>
                      <a:pt x="258" y="328"/>
                    </a:lnTo>
                    <a:lnTo>
                      <a:pt x="270" y="328"/>
                    </a:lnTo>
                    <a:lnTo>
                      <a:pt x="288" y="334"/>
                    </a:lnTo>
                    <a:lnTo>
                      <a:pt x="300" y="328"/>
                    </a:lnTo>
                    <a:lnTo>
                      <a:pt x="310" y="328"/>
                    </a:lnTo>
                    <a:lnTo>
                      <a:pt x="322" y="320"/>
                    </a:lnTo>
                    <a:lnTo>
                      <a:pt x="322" y="306"/>
                    </a:lnTo>
                    <a:lnTo>
                      <a:pt x="316" y="290"/>
                    </a:lnTo>
                    <a:lnTo>
                      <a:pt x="304" y="282"/>
                    </a:lnTo>
                    <a:lnTo>
                      <a:pt x="310" y="268"/>
                    </a:lnTo>
                    <a:lnTo>
                      <a:pt x="322" y="252"/>
                    </a:lnTo>
                    <a:lnTo>
                      <a:pt x="322" y="238"/>
                    </a:lnTo>
                    <a:lnTo>
                      <a:pt x="322" y="224"/>
                    </a:lnTo>
                    <a:lnTo>
                      <a:pt x="322" y="208"/>
                    </a:lnTo>
                    <a:lnTo>
                      <a:pt x="322" y="194"/>
                    </a:lnTo>
                    <a:lnTo>
                      <a:pt x="310" y="186"/>
                    </a:lnTo>
                    <a:lnTo>
                      <a:pt x="322" y="172"/>
                    </a:lnTo>
                    <a:lnTo>
                      <a:pt x="328" y="156"/>
                    </a:lnTo>
                    <a:lnTo>
                      <a:pt x="340" y="142"/>
                    </a:lnTo>
                    <a:lnTo>
                      <a:pt x="352" y="134"/>
                    </a:lnTo>
                    <a:lnTo>
                      <a:pt x="364" y="134"/>
                    </a:lnTo>
                    <a:lnTo>
                      <a:pt x="374" y="126"/>
                    </a:lnTo>
                    <a:lnTo>
                      <a:pt x="374" y="112"/>
                    </a:lnTo>
                    <a:lnTo>
                      <a:pt x="374" y="106"/>
                    </a:lnTo>
                    <a:lnTo>
                      <a:pt x="368" y="106"/>
                    </a:lnTo>
                    <a:lnTo>
                      <a:pt x="356" y="106"/>
                    </a:lnTo>
                    <a:lnTo>
                      <a:pt x="346" y="98"/>
                    </a:lnTo>
                    <a:lnTo>
                      <a:pt x="334" y="90"/>
                    </a:lnTo>
                    <a:lnTo>
                      <a:pt x="322" y="90"/>
                    </a:lnTo>
                    <a:lnTo>
                      <a:pt x="310" y="82"/>
                    </a:lnTo>
                    <a:lnTo>
                      <a:pt x="300" y="82"/>
                    </a:lnTo>
                    <a:lnTo>
                      <a:pt x="288" y="82"/>
                    </a:lnTo>
                    <a:lnTo>
                      <a:pt x="276" y="82"/>
                    </a:lnTo>
                    <a:lnTo>
                      <a:pt x="264" y="82"/>
                    </a:lnTo>
                    <a:lnTo>
                      <a:pt x="252" y="98"/>
                    </a:lnTo>
                    <a:lnTo>
                      <a:pt x="240" y="98"/>
                    </a:lnTo>
                    <a:lnTo>
                      <a:pt x="228" y="106"/>
                    </a:lnTo>
                    <a:lnTo>
                      <a:pt x="216" y="98"/>
                    </a:lnTo>
                    <a:lnTo>
                      <a:pt x="216" y="82"/>
                    </a:lnTo>
                    <a:lnTo>
                      <a:pt x="216" y="68"/>
                    </a:lnTo>
                    <a:lnTo>
                      <a:pt x="222" y="52"/>
                    </a:lnTo>
                    <a:lnTo>
                      <a:pt x="216" y="38"/>
                    </a:lnTo>
                    <a:lnTo>
                      <a:pt x="204" y="30"/>
                    </a:lnTo>
                    <a:lnTo>
                      <a:pt x="194" y="22"/>
                    </a:lnTo>
                    <a:lnTo>
                      <a:pt x="182" y="22"/>
                    </a:lnTo>
                    <a:lnTo>
                      <a:pt x="168" y="22"/>
                    </a:lnTo>
                    <a:lnTo>
                      <a:pt x="158" y="8"/>
                    </a:lnTo>
                    <a:lnTo>
                      <a:pt x="146" y="2"/>
                    </a:lnTo>
                    <a:lnTo>
                      <a:pt x="134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pt-BR" sz="1200" b="0">
                  <a:cs typeface="+mn-cs"/>
                </a:endParaRPr>
              </a:p>
            </p:txBody>
          </p:sp>
          <p:grpSp>
            <p:nvGrpSpPr>
              <p:cNvPr id="55" name="Group 51"/>
              <p:cNvGrpSpPr>
                <a:grpSpLocks noChangeAspect="1"/>
              </p:cNvGrpSpPr>
              <p:nvPr/>
            </p:nvGrpSpPr>
            <p:grpSpPr bwMode="auto">
              <a:xfrm>
                <a:off x="3054" y="1866"/>
                <a:ext cx="374" cy="528"/>
                <a:chOff x="3054" y="1866"/>
                <a:chExt cx="374" cy="528"/>
              </a:xfrm>
              <a:grpFill/>
            </p:grpSpPr>
            <p:sp>
              <p:nvSpPr>
                <p:cNvPr id="204" name="Freeform 52"/>
                <p:cNvSpPr>
                  <a:spLocks noChangeAspect="1"/>
                </p:cNvSpPr>
                <p:nvPr/>
              </p:nvSpPr>
              <p:spPr bwMode="auto">
                <a:xfrm>
                  <a:off x="3054" y="1866"/>
                  <a:ext cx="374" cy="528"/>
                </a:xfrm>
                <a:custGeom>
                  <a:avLst/>
                  <a:gdLst>
                    <a:gd name="T0" fmla="*/ 130 w 374"/>
                    <a:gd name="T1" fmla="*/ 22 h 528"/>
                    <a:gd name="T2" fmla="*/ 124 w 374"/>
                    <a:gd name="T3" fmla="*/ 60 h 528"/>
                    <a:gd name="T4" fmla="*/ 106 w 374"/>
                    <a:gd name="T5" fmla="*/ 82 h 528"/>
                    <a:gd name="T6" fmla="*/ 100 w 374"/>
                    <a:gd name="T7" fmla="*/ 112 h 528"/>
                    <a:gd name="T8" fmla="*/ 88 w 374"/>
                    <a:gd name="T9" fmla="*/ 142 h 528"/>
                    <a:gd name="T10" fmla="*/ 66 w 374"/>
                    <a:gd name="T11" fmla="*/ 164 h 528"/>
                    <a:gd name="T12" fmla="*/ 54 w 374"/>
                    <a:gd name="T13" fmla="*/ 194 h 528"/>
                    <a:gd name="T14" fmla="*/ 30 w 374"/>
                    <a:gd name="T15" fmla="*/ 202 h 528"/>
                    <a:gd name="T16" fmla="*/ 6 w 374"/>
                    <a:gd name="T17" fmla="*/ 216 h 528"/>
                    <a:gd name="T18" fmla="*/ 6 w 374"/>
                    <a:gd name="T19" fmla="*/ 224 h 528"/>
                    <a:gd name="T20" fmla="*/ 22 w 374"/>
                    <a:gd name="T21" fmla="*/ 224 h 528"/>
                    <a:gd name="T22" fmla="*/ 42 w 374"/>
                    <a:gd name="T23" fmla="*/ 238 h 528"/>
                    <a:gd name="T24" fmla="*/ 58 w 374"/>
                    <a:gd name="T25" fmla="*/ 260 h 528"/>
                    <a:gd name="T26" fmla="*/ 58 w 374"/>
                    <a:gd name="T27" fmla="*/ 290 h 528"/>
                    <a:gd name="T28" fmla="*/ 54 w 374"/>
                    <a:gd name="T29" fmla="*/ 320 h 528"/>
                    <a:gd name="T30" fmla="*/ 42 w 374"/>
                    <a:gd name="T31" fmla="*/ 350 h 528"/>
                    <a:gd name="T32" fmla="*/ 66 w 374"/>
                    <a:gd name="T33" fmla="*/ 364 h 528"/>
                    <a:gd name="T34" fmla="*/ 82 w 374"/>
                    <a:gd name="T35" fmla="*/ 386 h 528"/>
                    <a:gd name="T36" fmla="*/ 106 w 374"/>
                    <a:gd name="T37" fmla="*/ 386 h 528"/>
                    <a:gd name="T38" fmla="*/ 100 w 374"/>
                    <a:gd name="T39" fmla="*/ 416 h 528"/>
                    <a:gd name="T40" fmla="*/ 88 w 374"/>
                    <a:gd name="T41" fmla="*/ 438 h 528"/>
                    <a:gd name="T42" fmla="*/ 88 w 374"/>
                    <a:gd name="T43" fmla="*/ 468 h 528"/>
                    <a:gd name="T44" fmla="*/ 106 w 374"/>
                    <a:gd name="T45" fmla="*/ 490 h 528"/>
                    <a:gd name="T46" fmla="*/ 118 w 374"/>
                    <a:gd name="T47" fmla="*/ 512 h 528"/>
                    <a:gd name="T48" fmla="*/ 136 w 374"/>
                    <a:gd name="T49" fmla="*/ 528 h 528"/>
                    <a:gd name="T50" fmla="*/ 146 w 374"/>
                    <a:gd name="T51" fmla="*/ 512 h 528"/>
                    <a:gd name="T52" fmla="*/ 146 w 374"/>
                    <a:gd name="T53" fmla="*/ 482 h 528"/>
                    <a:gd name="T54" fmla="*/ 140 w 374"/>
                    <a:gd name="T55" fmla="*/ 454 h 528"/>
                    <a:gd name="T56" fmla="*/ 158 w 374"/>
                    <a:gd name="T57" fmla="*/ 424 h 528"/>
                    <a:gd name="T58" fmla="*/ 164 w 374"/>
                    <a:gd name="T59" fmla="*/ 386 h 528"/>
                    <a:gd name="T60" fmla="*/ 188 w 374"/>
                    <a:gd name="T61" fmla="*/ 364 h 528"/>
                    <a:gd name="T62" fmla="*/ 210 w 374"/>
                    <a:gd name="T63" fmla="*/ 356 h 528"/>
                    <a:gd name="T64" fmla="*/ 234 w 374"/>
                    <a:gd name="T65" fmla="*/ 342 h 528"/>
                    <a:gd name="T66" fmla="*/ 258 w 374"/>
                    <a:gd name="T67" fmla="*/ 328 h 528"/>
                    <a:gd name="T68" fmla="*/ 288 w 374"/>
                    <a:gd name="T69" fmla="*/ 334 h 528"/>
                    <a:gd name="T70" fmla="*/ 310 w 374"/>
                    <a:gd name="T71" fmla="*/ 328 h 528"/>
                    <a:gd name="T72" fmla="*/ 322 w 374"/>
                    <a:gd name="T73" fmla="*/ 306 h 528"/>
                    <a:gd name="T74" fmla="*/ 304 w 374"/>
                    <a:gd name="T75" fmla="*/ 282 h 528"/>
                    <a:gd name="T76" fmla="*/ 322 w 374"/>
                    <a:gd name="T77" fmla="*/ 252 h 528"/>
                    <a:gd name="T78" fmla="*/ 322 w 374"/>
                    <a:gd name="T79" fmla="*/ 224 h 528"/>
                    <a:gd name="T80" fmla="*/ 322 w 374"/>
                    <a:gd name="T81" fmla="*/ 194 h 528"/>
                    <a:gd name="T82" fmla="*/ 322 w 374"/>
                    <a:gd name="T83" fmla="*/ 172 h 528"/>
                    <a:gd name="T84" fmla="*/ 340 w 374"/>
                    <a:gd name="T85" fmla="*/ 142 h 528"/>
                    <a:gd name="T86" fmla="*/ 364 w 374"/>
                    <a:gd name="T87" fmla="*/ 134 h 528"/>
                    <a:gd name="T88" fmla="*/ 374 w 374"/>
                    <a:gd name="T89" fmla="*/ 112 h 528"/>
                    <a:gd name="T90" fmla="*/ 368 w 374"/>
                    <a:gd name="T91" fmla="*/ 106 h 528"/>
                    <a:gd name="T92" fmla="*/ 346 w 374"/>
                    <a:gd name="T93" fmla="*/ 98 h 528"/>
                    <a:gd name="T94" fmla="*/ 322 w 374"/>
                    <a:gd name="T95" fmla="*/ 90 h 528"/>
                    <a:gd name="T96" fmla="*/ 300 w 374"/>
                    <a:gd name="T97" fmla="*/ 82 h 528"/>
                    <a:gd name="T98" fmla="*/ 276 w 374"/>
                    <a:gd name="T99" fmla="*/ 82 h 528"/>
                    <a:gd name="T100" fmla="*/ 252 w 374"/>
                    <a:gd name="T101" fmla="*/ 98 h 528"/>
                    <a:gd name="T102" fmla="*/ 228 w 374"/>
                    <a:gd name="T103" fmla="*/ 106 h 528"/>
                    <a:gd name="T104" fmla="*/ 216 w 374"/>
                    <a:gd name="T105" fmla="*/ 82 h 528"/>
                    <a:gd name="T106" fmla="*/ 222 w 374"/>
                    <a:gd name="T107" fmla="*/ 52 h 528"/>
                    <a:gd name="T108" fmla="*/ 204 w 374"/>
                    <a:gd name="T109" fmla="*/ 30 h 528"/>
                    <a:gd name="T110" fmla="*/ 182 w 374"/>
                    <a:gd name="T111" fmla="*/ 22 h 528"/>
                    <a:gd name="T112" fmla="*/ 158 w 374"/>
                    <a:gd name="T113" fmla="*/ 8 h 528"/>
                    <a:gd name="T114" fmla="*/ 134 w 374"/>
                    <a:gd name="T115" fmla="*/ 0 h 52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74"/>
                    <a:gd name="T175" fmla="*/ 0 h 528"/>
                    <a:gd name="T176" fmla="*/ 374 w 374"/>
                    <a:gd name="T177" fmla="*/ 528 h 52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74" h="528">
                      <a:moveTo>
                        <a:pt x="136" y="0"/>
                      </a:moveTo>
                      <a:lnTo>
                        <a:pt x="130" y="22"/>
                      </a:lnTo>
                      <a:lnTo>
                        <a:pt x="130" y="46"/>
                      </a:lnTo>
                      <a:lnTo>
                        <a:pt x="124" y="60"/>
                      </a:lnTo>
                      <a:lnTo>
                        <a:pt x="118" y="76"/>
                      </a:lnTo>
                      <a:lnTo>
                        <a:pt x="106" y="82"/>
                      </a:lnTo>
                      <a:lnTo>
                        <a:pt x="100" y="98"/>
                      </a:lnTo>
                      <a:lnTo>
                        <a:pt x="100" y="112"/>
                      </a:lnTo>
                      <a:lnTo>
                        <a:pt x="94" y="126"/>
                      </a:lnTo>
                      <a:lnTo>
                        <a:pt x="88" y="142"/>
                      </a:lnTo>
                      <a:lnTo>
                        <a:pt x="76" y="156"/>
                      </a:lnTo>
                      <a:lnTo>
                        <a:pt x="66" y="164"/>
                      </a:lnTo>
                      <a:lnTo>
                        <a:pt x="58" y="178"/>
                      </a:lnTo>
                      <a:lnTo>
                        <a:pt x="54" y="194"/>
                      </a:lnTo>
                      <a:lnTo>
                        <a:pt x="42" y="194"/>
                      </a:lnTo>
                      <a:lnTo>
                        <a:pt x="30" y="202"/>
                      </a:lnTo>
                      <a:lnTo>
                        <a:pt x="18" y="202"/>
                      </a:lnTo>
                      <a:lnTo>
                        <a:pt x="6" y="216"/>
                      </a:lnTo>
                      <a:lnTo>
                        <a:pt x="0" y="224"/>
                      </a:lnTo>
                      <a:lnTo>
                        <a:pt x="6" y="224"/>
                      </a:lnTo>
                      <a:lnTo>
                        <a:pt x="12" y="224"/>
                      </a:lnTo>
                      <a:lnTo>
                        <a:pt x="22" y="224"/>
                      </a:lnTo>
                      <a:lnTo>
                        <a:pt x="30" y="238"/>
                      </a:lnTo>
                      <a:lnTo>
                        <a:pt x="42" y="238"/>
                      </a:lnTo>
                      <a:lnTo>
                        <a:pt x="54" y="246"/>
                      </a:lnTo>
                      <a:lnTo>
                        <a:pt x="58" y="260"/>
                      </a:lnTo>
                      <a:lnTo>
                        <a:pt x="58" y="274"/>
                      </a:lnTo>
                      <a:lnTo>
                        <a:pt x="58" y="290"/>
                      </a:lnTo>
                      <a:lnTo>
                        <a:pt x="58" y="306"/>
                      </a:lnTo>
                      <a:lnTo>
                        <a:pt x="54" y="320"/>
                      </a:lnTo>
                      <a:lnTo>
                        <a:pt x="46" y="334"/>
                      </a:lnTo>
                      <a:lnTo>
                        <a:pt x="42" y="350"/>
                      </a:lnTo>
                      <a:lnTo>
                        <a:pt x="54" y="356"/>
                      </a:lnTo>
                      <a:lnTo>
                        <a:pt x="66" y="364"/>
                      </a:lnTo>
                      <a:lnTo>
                        <a:pt x="70" y="380"/>
                      </a:lnTo>
                      <a:lnTo>
                        <a:pt x="82" y="386"/>
                      </a:lnTo>
                      <a:lnTo>
                        <a:pt x="94" y="386"/>
                      </a:lnTo>
                      <a:lnTo>
                        <a:pt x="106" y="386"/>
                      </a:lnTo>
                      <a:lnTo>
                        <a:pt x="112" y="402"/>
                      </a:lnTo>
                      <a:lnTo>
                        <a:pt x="100" y="416"/>
                      </a:lnTo>
                      <a:lnTo>
                        <a:pt x="88" y="424"/>
                      </a:lnTo>
                      <a:lnTo>
                        <a:pt x="88" y="438"/>
                      </a:lnTo>
                      <a:lnTo>
                        <a:pt x="82" y="454"/>
                      </a:lnTo>
                      <a:lnTo>
                        <a:pt x="88" y="468"/>
                      </a:lnTo>
                      <a:lnTo>
                        <a:pt x="100" y="476"/>
                      </a:lnTo>
                      <a:lnTo>
                        <a:pt x="106" y="490"/>
                      </a:lnTo>
                      <a:lnTo>
                        <a:pt x="106" y="504"/>
                      </a:lnTo>
                      <a:lnTo>
                        <a:pt x="118" y="512"/>
                      </a:lnTo>
                      <a:lnTo>
                        <a:pt x="124" y="528"/>
                      </a:lnTo>
                      <a:lnTo>
                        <a:pt x="136" y="528"/>
                      </a:lnTo>
                      <a:lnTo>
                        <a:pt x="134" y="528"/>
                      </a:lnTo>
                      <a:lnTo>
                        <a:pt x="146" y="512"/>
                      </a:lnTo>
                      <a:lnTo>
                        <a:pt x="152" y="498"/>
                      </a:lnTo>
                      <a:lnTo>
                        <a:pt x="146" y="482"/>
                      </a:lnTo>
                      <a:lnTo>
                        <a:pt x="146" y="468"/>
                      </a:lnTo>
                      <a:lnTo>
                        <a:pt x="140" y="454"/>
                      </a:lnTo>
                      <a:lnTo>
                        <a:pt x="152" y="438"/>
                      </a:lnTo>
                      <a:lnTo>
                        <a:pt x="158" y="424"/>
                      </a:lnTo>
                      <a:lnTo>
                        <a:pt x="164" y="408"/>
                      </a:lnTo>
                      <a:lnTo>
                        <a:pt x="164" y="386"/>
                      </a:lnTo>
                      <a:lnTo>
                        <a:pt x="176" y="372"/>
                      </a:lnTo>
                      <a:lnTo>
                        <a:pt x="188" y="364"/>
                      </a:lnTo>
                      <a:lnTo>
                        <a:pt x="198" y="364"/>
                      </a:lnTo>
                      <a:lnTo>
                        <a:pt x="210" y="356"/>
                      </a:lnTo>
                      <a:lnTo>
                        <a:pt x="222" y="356"/>
                      </a:lnTo>
                      <a:lnTo>
                        <a:pt x="234" y="342"/>
                      </a:lnTo>
                      <a:lnTo>
                        <a:pt x="246" y="334"/>
                      </a:lnTo>
                      <a:lnTo>
                        <a:pt x="258" y="328"/>
                      </a:lnTo>
                      <a:lnTo>
                        <a:pt x="270" y="328"/>
                      </a:lnTo>
                      <a:lnTo>
                        <a:pt x="288" y="334"/>
                      </a:lnTo>
                      <a:lnTo>
                        <a:pt x="300" y="328"/>
                      </a:lnTo>
                      <a:lnTo>
                        <a:pt x="310" y="328"/>
                      </a:lnTo>
                      <a:lnTo>
                        <a:pt x="322" y="320"/>
                      </a:lnTo>
                      <a:lnTo>
                        <a:pt x="322" y="306"/>
                      </a:lnTo>
                      <a:lnTo>
                        <a:pt x="316" y="290"/>
                      </a:lnTo>
                      <a:lnTo>
                        <a:pt x="304" y="282"/>
                      </a:lnTo>
                      <a:lnTo>
                        <a:pt x="310" y="268"/>
                      </a:lnTo>
                      <a:lnTo>
                        <a:pt x="322" y="252"/>
                      </a:lnTo>
                      <a:lnTo>
                        <a:pt x="322" y="238"/>
                      </a:lnTo>
                      <a:lnTo>
                        <a:pt x="322" y="224"/>
                      </a:lnTo>
                      <a:lnTo>
                        <a:pt x="322" y="208"/>
                      </a:lnTo>
                      <a:lnTo>
                        <a:pt x="322" y="194"/>
                      </a:lnTo>
                      <a:lnTo>
                        <a:pt x="310" y="186"/>
                      </a:lnTo>
                      <a:lnTo>
                        <a:pt x="322" y="172"/>
                      </a:lnTo>
                      <a:lnTo>
                        <a:pt x="328" y="156"/>
                      </a:lnTo>
                      <a:lnTo>
                        <a:pt x="340" y="142"/>
                      </a:lnTo>
                      <a:lnTo>
                        <a:pt x="352" y="134"/>
                      </a:lnTo>
                      <a:lnTo>
                        <a:pt x="364" y="134"/>
                      </a:lnTo>
                      <a:lnTo>
                        <a:pt x="374" y="126"/>
                      </a:lnTo>
                      <a:lnTo>
                        <a:pt x="374" y="112"/>
                      </a:lnTo>
                      <a:lnTo>
                        <a:pt x="374" y="106"/>
                      </a:lnTo>
                      <a:lnTo>
                        <a:pt x="368" y="106"/>
                      </a:lnTo>
                      <a:lnTo>
                        <a:pt x="356" y="106"/>
                      </a:lnTo>
                      <a:lnTo>
                        <a:pt x="346" y="98"/>
                      </a:lnTo>
                      <a:lnTo>
                        <a:pt x="334" y="90"/>
                      </a:lnTo>
                      <a:lnTo>
                        <a:pt x="322" y="90"/>
                      </a:lnTo>
                      <a:lnTo>
                        <a:pt x="310" y="82"/>
                      </a:lnTo>
                      <a:lnTo>
                        <a:pt x="300" y="82"/>
                      </a:lnTo>
                      <a:lnTo>
                        <a:pt x="288" y="82"/>
                      </a:lnTo>
                      <a:lnTo>
                        <a:pt x="276" y="82"/>
                      </a:lnTo>
                      <a:lnTo>
                        <a:pt x="264" y="82"/>
                      </a:lnTo>
                      <a:lnTo>
                        <a:pt x="252" y="98"/>
                      </a:lnTo>
                      <a:lnTo>
                        <a:pt x="240" y="98"/>
                      </a:lnTo>
                      <a:lnTo>
                        <a:pt x="228" y="106"/>
                      </a:lnTo>
                      <a:lnTo>
                        <a:pt x="216" y="98"/>
                      </a:lnTo>
                      <a:lnTo>
                        <a:pt x="216" y="82"/>
                      </a:lnTo>
                      <a:lnTo>
                        <a:pt x="216" y="68"/>
                      </a:lnTo>
                      <a:lnTo>
                        <a:pt x="222" y="52"/>
                      </a:lnTo>
                      <a:lnTo>
                        <a:pt x="216" y="38"/>
                      </a:lnTo>
                      <a:lnTo>
                        <a:pt x="204" y="30"/>
                      </a:lnTo>
                      <a:lnTo>
                        <a:pt x="194" y="22"/>
                      </a:lnTo>
                      <a:lnTo>
                        <a:pt x="182" y="22"/>
                      </a:lnTo>
                      <a:lnTo>
                        <a:pt x="168" y="22"/>
                      </a:lnTo>
                      <a:lnTo>
                        <a:pt x="158" y="8"/>
                      </a:lnTo>
                      <a:lnTo>
                        <a:pt x="146" y="2"/>
                      </a:lnTo>
                      <a:lnTo>
                        <a:pt x="134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  <p:sp>
              <p:nvSpPr>
                <p:cNvPr id="205" name="Freeform 53"/>
                <p:cNvSpPr>
                  <a:spLocks noChangeAspect="1"/>
                </p:cNvSpPr>
                <p:nvPr/>
              </p:nvSpPr>
              <p:spPr bwMode="auto">
                <a:xfrm>
                  <a:off x="3054" y="1866"/>
                  <a:ext cx="374" cy="528"/>
                </a:xfrm>
                <a:custGeom>
                  <a:avLst/>
                  <a:gdLst>
                    <a:gd name="T0" fmla="*/ 130 w 374"/>
                    <a:gd name="T1" fmla="*/ 22 h 528"/>
                    <a:gd name="T2" fmla="*/ 124 w 374"/>
                    <a:gd name="T3" fmla="*/ 60 h 528"/>
                    <a:gd name="T4" fmla="*/ 106 w 374"/>
                    <a:gd name="T5" fmla="*/ 82 h 528"/>
                    <a:gd name="T6" fmla="*/ 100 w 374"/>
                    <a:gd name="T7" fmla="*/ 112 h 528"/>
                    <a:gd name="T8" fmla="*/ 88 w 374"/>
                    <a:gd name="T9" fmla="*/ 142 h 528"/>
                    <a:gd name="T10" fmla="*/ 66 w 374"/>
                    <a:gd name="T11" fmla="*/ 164 h 528"/>
                    <a:gd name="T12" fmla="*/ 54 w 374"/>
                    <a:gd name="T13" fmla="*/ 194 h 528"/>
                    <a:gd name="T14" fmla="*/ 30 w 374"/>
                    <a:gd name="T15" fmla="*/ 202 h 528"/>
                    <a:gd name="T16" fmla="*/ 6 w 374"/>
                    <a:gd name="T17" fmla="*/ 216 h 528"/>
                    <a:gd name="T18" fmla="*/ 6 w 374"/>
                    <a:gd name="T19" fmla="*/ 224 h 528"/>
                    <a:gd name="T20" fmla="*/ 22 w 374"/>
                    <a:gd name="T21" fmla="*/ 224 h 528"/>
                    <a:gd name="T22" fmla="*/ 42 w 374"/>
                    <a:gd name="T23" fmla="*/ 238 h 528"/>
                    <a:gd name="T24" fmla="*/ 58 w 374"/>
                    <a:gd name="T25" fmla="*/ 260 h 528"/>
                    <a:gd name="T26" fmla="*/ 58 w 374"/>
                    <a:gd name="T27" fmla="*/ 290 h 528"/>
                    <a:gd name="T28" fmla="*/ 54 w 374"/>
                    <a:gd name="T29" fmla="*/ 320 h 528"/>
                    <a:gd name="T30" fmla="*/ 42 w 374"/>
                    <a:gd name="T31" fmla="*/ 350 h 528"/>
                    <a:gd name="T32" fmla="*/ 66 w 374"/>
                    <a:gd name="T33" fmla="*/ 364 h 528"/>
                    <a:gd name="T34" fmla="*/ 82 w 374"/>
                    <a:gd name="T35" fmla="*/ 386 h 528"/>
                    <a:gd name="T36" fmla="*/ 106 w 374"/>
                    <a:gd name="T37" fmla="*/ 386 h 528"/>
                    <a:gd name="T38" fmla="*/ 100 w 374"/>
                    <a:gd name="T39" fmla="*/ 416 h 528"/>
                    <a:gd name="T40" fmla="*/ 88 w 374"/>
                    <a:gd name="T41" fmla="*/ 438 h 528"/>
                    <a:gd name="T42" fmla="*/ 88 w 374"/>
                    <a:gd name="T43" fmla="*/ 468 h 528"/>
                    <a:gd name="T44" fmla="*/ 106 w 374"/>
                    <a:gd name="T45" fmla="*/ 490 h 528"/>
                    <a:gd name="T46" fmla="*/ 118 w 374"/>
                    <a:gd name="T47" fmla="*/ 512 h 528"/>
                    <a:gd name="T48" fmla="*/ 136 w 374"/>
                    <a:gd name="T49" fmla="*/ 528 h 528"/>
                    <a:gd name="T50" fmla="*/ 146 w 374"/>
                    <a:gd name="T51" fmla="*/ 512 h 528"/>
                    <a:gd name="T52" fmla="*/ 146 w 374"/>
                    <a:gd name="T53" fmla="*/ 482 h 528"/>
                    <a:gd name="T54" fmla="*/ 140 w 374"/>
                    <a:gd name="T55" fmla="*/ 454 h 528"/>
                    <a:gd name="T56" fmla="*/ 158 w 374"/>
                    <a:gd name="T57" fmla="*/ 424 h 528"/>
                    <a:gd name="T58" fmla="*/ 164 w 374"/>
                    <a:gd name="T59" fmla="*/ 386 h 528"/>
                    <a:gd name="T60" fmla="*/ 188 w 374"/>
                    <a:gd name="T61" fmla="*/ 364 h 528"/>
                    <a:gd name="T62" fmla="*/ 210 w 374"/>
                    <a:gd name="T63" fmla="*/ 356 h 528"/>
                    <a:gd name="T64" fmla="*/ 234 w 374"/>
                    <a:gd name="T65" fmla="*/ 342 h 528"/>
                    <a:gd name="T66" fmla="*/ 258 w 374"/>
                    <a:gd name="T67" fmla="*/ 328 h 528"/>
                    <a:gd name="T68" fmla="*/ 288 w 374"/>
                    <a:gd name="T69" fmla="*/ 334 h 528"/>
                    <a:gd name="T70" fmla="*/ 310 w 374"/>
                    <a:gd name="T71" fmla="*/ 328 h 528"/>
                    <a:gd name="T72" fmla="*/ 322 w 374"/>
                    <a:gd name="T73" fmla="*/ 306 h 528"/>
                    <a:gd name="T74" fmla="*/ 304 w 374"/>
                    <a:gd name="T75" fmla="*/ 282 h 528"/>
                    <a:gd name="T76" fmla="*/ 322 w 374"/>
                    <a:gd name="T77" fmla="*/ 252 h 528"/>
                    <a:gd name="T78" fmla="*/ 322 w 374"/>
                    <a:gd name="T79" fmla="*/ 224 h 528"/>
                    <a:gd name="T80" fmla="*/ 322 w 374"/>
                    <a:gd name="T81" fmla="*/ 194 h 528"/>
                    <a:gd name="T82" fmla="*/ 322 w 374"/>
                    <a:gd name="T83" fmla="*/ 172 h 528"/>
                    <a:gd name="T84" fmla="*/ 340 w 374"/>
                    <a:gd name="T85" fmla="*/ 142 h 528"/>
                    <a:gd name="T86" fmla="*/ 364 w 374"/>
                    <a:gd name="T87" fmla="*/ 134 h 528"/>
                    <a:gd name="T88" fmla="*/ 374 w 374"/>
                    <a:gd name="T89" fmla="*/ 112 h 528"/>
                    <a:gd name="T90" fmla="*/ 368 w 374"/>
                    <a:gd name="T91" fmla="*/ 106 h 528"/>
                    <a:gd name="T92" fmla="*/ 346 w 374"/>
                    <a:gd name="T93" fmla="*/ 98 h 528"/>
                    <a:gd name="T94" fmla="*/ 322 w 374"/>
                    <a:gd name="T95" fmla="*/ 90 h 528"/>
                    <a:gd name="T96" fmla="*/ 300 w 374"/>
                    <a:gd name="T97" fmla="*/ 82 h 528"/>
                    <a:gd name="T98" fmla="*/ 276 w 374"/>
                    <a:gd name="T99" fmla="*/ 82 h 528"/>
                    <a:gd name="T100" fmla="*/ 252 w 374"/>
                    <a:gd name="T101" fmla="*/ 98 h 528"/>
                    <a:gd name="T102" fmla="*/ 228 w 374"/>
                    <a:gd name="T103" fmla="*/ 106 h 528"/>
                    <a:gd name="T104" fmla="*/ 216 w 374"/>
                    <a:gd name="T105" fmla="*/ 82 h 528"/>
                    <a:gd name="T106" fmla="*/ 222 w 374"/>
                    <a:gd name="T107" fmla="*/ 52 h 528"/>
                    <a:gd name="T108" fmla="*/ 204 w 374"/>
                    <a:gd name="T109" fmla="*/ 30 h 528"/>
                    <a:gd name="T110" fmla="*/ 182 w 374"/>
                    <a:gd name="T111" fmla="*/ 22 h 528"/>
                    <a:gd name="T112" fmla="*/ 158 w 374"/>
                    <a:gd name="T113" fmla="*/ 8 h 528"/>
                    <a:gd name="T114" fmla="*/ 134 w 374"/>
                    <a:gd name="T115" fmla="*/ 0 h 52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74"/>
                    <a:gd name="T175" fmla="*/ 0 h 528"/>
                    <a:gd name="T176" fmla="*/ 374 w 374"/>
                    <a:gd name="T177" fmla="*/ 528 h 52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74" h="528">
                      <a:moveTo>
                        <a:pt x="136" y="0"/>
                      </a:moveTo>
                      <a:lnTo>
                        <a:pt x="130" y="22"/>
                      </a:lnTo>
                      <a:lnTo>
                        <a:pt x="130" y="46"/>
                      </a:lnTo>
                      <a:lnTo>
                        <a:pt x="124" y="60"/>
                      </a:lnTo>
                      <a:lnTo>
                        <a:pt x="118" y="76"/>
                      </a:lnTo>
                      <a:lnTo>
                        <a:pt x="106" y="82"/>
                      </a:lnTo>
                      <a:lnTo>
                        <a:pt x="100" y="98"/>
                      </a:lnTo>
                      <a:lnTo>
                        <a:pt x="100" y="112"/>
                      </a:lnTo>
                      <a:lnTo>
                        <a:pt x="94" y="126"/>
                      </a:lnTo>
                      <a:lnTo>
                        <a:pt x="88" y="142"/>
                      </a:lnTo>
                      <a:lnTo>
                        <a:pt x="76" y="156"/>
                      </a:lnTo>
                      <a:lnTo>
                        <a:pt x="66" y="164"/>
                      </a:lnTo>
                      <a:lnTo>
                        <a:pt x="58" y="178"/>
                      </a:lnTo>
                      <a:lnTo>
                        <a:pt x="54" y="194"/>
                      </a:lnTo>
                      <a:lnTo>
                        <a:pt x="42" y="194"/>
                      </a:lnTo>
                      <a:lnTo>
                        <a:pt x="30" y="202"/>
                      </a:lnTo>
                      <a:lnTo>
                        <a:pt x="18" y="202"/>
                      </a:lnTo>
                      <a:lnTo>
                        <a:pt x="6" y="216"/>
                      </a:lnTo>
                      <a:lnTo>
                        <a:pt x="0" y="224"/>
                      </a:lnTo>
                      <a:lnTo>
                        <a:pt x="6" y="224"/>
                      </a:lnTo>
                      <a:lnTo>
                        <a:pt x="12" y="224"/>
                      </a:lnTo>
                      <a:lnTo>
                        <a:pt x="22" y="224"/>
                      </a:lnTo>
                      <a:lnTo>
                        <a:pt x="30" y="238"/>
                      </a:lnTo>
                      <a:lnTo>
                        <a:pt x="42" y="238"/>
                      </a:lnTo>
                      <a:lnTo>
                        <a:pt x="54" y="246"/>
                      </a:lnTo>
                      <a:lnTo>
                        <a:pt x="58" y="260"/>
                      </a:lnTo>
                      <a:lnTo>
                        <a:pt x="58" y="274"/>
                      </a:lnTo>
                      <a:lnTo>
                        <a:pt x="58" y="290"/>
                      </a:lnTo>
                      <a:lnTo>
                        <a:pt x="58" y="306"/>
                      </a:lnTo>
                      <a:lnTo>
                        <a:pt x="54" y="320"/>
                      </a:lnTo>
                      <a:lnTo>
                        <a:pt x="46" y="334"/>
                      </a:lnTo>
                      <a:lnTo>
                        <a:pt x="42" y="350"/>
                      </a:lnTo>
                      <a:lnTo>
                        <a:pt x="54" y="356"/>
                      </a:lnTo>
                      <a:lnTo>
                        <a:pt x="66" y="364"/>
                      </a:lnTo>
                      <a:lnTo>
                        <a:pt x="70" y="380"/>
                      </a:lnTo>
                      <a:lnTo>
                        <a:pt x="82" y="386"/>
                      </a:lnTo>
                      <a:lnTo>
                        <a:pt x="94" y="386"/>
                      </a:lnTo>
                      <a:lnTo>
                        <a:pt x="106" y="386"/>
                      </a:lnTo>
                      <a:lnTo>
                        <a:pt x="112" y="402"/>
                      </a:lnTo>
                      <a:lnTo>
                        <a:pt x="100" y="416"/>
                      </a:lnTo>
                      <a:lnTo>
                        <a:pt x="88" y="424"/>
                      </a:lnTo>
                      <a:lnTo>
                        <a:pt x="88" y="438"/>
                      </a:lnTo>
                      <a:lnTo>
                        <a:pt x="82" y="454"/>
                      </a:lnTo>
                      <a:lnTo>
                        <a:pt x="88" y="468"/>
                      </a:lnTo>
                      <a:lnTo>
                        <a:pt x="100" y="476"/>
                      </a:lnTo>
                      <a:lnTo>
                        <a:pt x="106" y="490"/>
                      </a:lnTo>
                      <a:lnTo>
                        <a:pt x="106" y="504"/>
                      </a:lnTo>
                      <a:lnTo>
                        <a:pt x="118" y="512"/>
                      </a:lnTo>
                      <a:lnTo>
                        <a:pt x="124" y="528"/>
                      </a:lnTo>
                      <a:lnTo>
                        <a:pt x="136" y="528"/>
                      </a:lnTo>
                      <a:lnTo>
                        <a:pt x="134" y="528"/>
                      </a:lnTo>
                      <a:lnTo>
                        <a:pt x="146" y="512"/>
                      </a:lnTo>
                      <a:lnTo>
                        <a:pt x="152" y="498"/>
                      </a:lnTo>
                      <a:lnTo>
                        <a:pt x="146" y="482"/>
                      </a:lnTo>
                      <a:lnTo>
                        <a:pt x="146" y="468"/>
                      </a:lnTo>
                      <a:lnTo>
                        <a:pt x="140" y="454"/>
                      </a:lnTo>
                      <a:lnTo>
                        <a:pt x="152" y="438"/>
                      </a:lnTo>
                      <a:lnTo>
                        <a:pt x="158" y="424"/>
                      </a:lnTo>
                      <a:lnTo>
                        <a:pt x="164" y="408"/>
                      </a:lnTo>
                      <a:lnTo>
                        <a:pt x="164" y="386"/>
                      </a:lnTo>
                      <a:lnTo>
                        <a:pt x="176" y="372"/>
                      </a:lnTo>
                      <a:lnTo>
                        <a:pt x="188" y="364"/>
                      </a:lnTo>
                      <a:lnTo>
                        <a:pt x="198" y="364"/>
                      </a:lnTo>
                      <a:lnTo>
                        <a:pt x="210" y="356"/>
                      </a:lnTo>
                      <a:lnTo>
                        <a:pt x="222" y="356"/>
                      </a:lnTo>
                      <a:lnTo>
                        <a:pt x="234" y="342"/>
                      </a:lnTo>
                      <a:lnTo>
                        <a:pt x="246" y="334"/>
                      </a:lnTo>
                      <a:lnTo>
                        <a:pt x="258" y="328"/>
                      </a:lnTo>
                      <a:lnTo>
                        <a:pt x="270" y="328"/>
                      </a:lnTo>
                      <a:lnTo>
                        <a:pt x="288" y="334"/>
                      </a:lnTo>
                      <a:lnTo>
                        <a:pt x="300" y="328"/>
                      </a:lnTo>
                      <a:lnTo>
                        <a:pt x="310" y="328"/>
                      </a:lnTo>
                      <a:lnTo>
                        <a:pt x="322" y="320"/>
                      </a:lnTo>
                      <a:lnTo>
                        <a:pt x="322" y="306"/>
                      </a:lnTo>
                      <a:lnTo>
                        <a:pt x="316" y="290"/>
                      </a:lnTo>
                      <a:lnTo>
                        <a:pt x="304" y="282"/>
                      </a:lnTo>
                      <a:lnTo>
                        <a:pt x="310" y="268"/>
                      </a:lnTo>
                      <a:lnTo>
                        <a:pt x="322" y="252"/>
                      </a:lnTo>
                      <a:lnTo>
                        <a:pt x="322" y="238"/>
                      </a:lnTo>
                      <a:lnTo>
                        <a:pt x="322" y="224"/>
                      </a:lnTo>
                      <a:lnTo>
                        <a:pt x="322" y="208"/>
                      </a:lnTo>
                      <a:lnTo>
                        <a:pt x="322" y="194"/>
                      </a:lnTo>
                      <a:lnTo>
                        <a:pt x="310" y="186"/>
                      </a:lnTo>
                      <a:lnTo>
                        <a:pt x="322" y="172"/>
                      </a:lnTo>
                      <a:lnTo>
                        <a:pt x="328" y="156"/>
                      </a:lnTo>
                      <a:lnTo>
                        <a:pt x="340" y="142"/>
                      </a:lnTo>
                      <a:lnTo>
                        <a:pt x="352" y="134"/>
                      </a:lnTo>
                      <a:lnTo>
                        <a:pt x="364" y="134"/>
                      </a:lnTo>
                      <a:lnTo>
                        <a:pt x="374" y="126"/>
                      </a:lnTo>
                      <a:lnTo>
                        <a:pt x="374" y="112"/>
                      </a:lnTo>
                      <a:lnTo>
                        <a:pt x="374" y="106"/>
                      </a:lnTo>
                      <a:lnTo>
                        <a:pt x="368" y="106"/>
                      </a:lnTo>
                      <a:lnTo>
                        <a:pt x="356" y="106"/>
                      </a:lnTo>
                      <a:lnTo>
                        <a:pt x="346" y="98"/>
                      </a:lnTo>
                      <a:lnTo>
                        <a:pt x="334" y="90"/>
                      </a:lnTo>
                      <a:lnTo>
                        <a:pt x="322" y="90"/>
                      </a:lnTo>
                      <a:lnTo>
                        <a:pt x="310" y="82"/>
                      </a:lnTo>
                      <a:lnTo>
                        <a:pt x="300" y="82"/>
                      </a:lnTo>
                      <a:lnTo>
                        <a:pt x="288" y="82"/>
                      </a:lnTo>
                      <a:lnTo>
                        <a:pt x="276" y="82"/>
                      </a:lnTo>
                      <a:lnTo>
                        <a:pt x="264" y="82"/>
                      </a:lnTo>
                      <a:lnTo>
                        <a:pt x="252" y="98"/>
                      </a:lnTo>
                      <a:lnTo>
                        <a:pt x="240" y="98"/>
                      </a:lnTo>
                      <a:lnTo>
                        <a:pt x="228" y="106"/>
                      </a:lnTo>
                      <a:lnTo>
                        <a:pt x="216" y="98"/>
                      </a:lnTo>
                      <a:lnTo>
                        <a:pt x="216" y="82"/>
                      </a:lnTo>
                      <a:lnTo>
                        <a:pt x="216" y="68"/>
                      </a:lnTo>
                      <a:lnTo>
                        <a:pt x="222" y="52"/>
                      </a:lnTo>
                      <a:lnTo>
                        <a:pt x="216" y="38"/>
                      </a:lnTo>
                      <a:lnTo>
                        <a:pt x="204" y="30"/>
                      </a:lnTo>
                      <a:lnTo>
                        <a:pt x="194" y="22"/>
                      </a:lnTo>
                      <a:lnTo>
                        <a:pt x="182" y="22"/>
                      </a:lnTo>
                      <a:lnTo>
                        <a:pt x="168" y="22"/>
                      </a:lnTo>
                      <a:lnTo>
                        <a:pt x="158" y="8"/>
                      </a:lnTo>
                      <a:lnTo>
                        <a:pt x="146" y="2"/>
                      </a:lnTo>
                      <a:lnTo>
                        <a:pt x="134" y="0"/>
                      </a:lnTo>
                      <a:lnTo>
                        <a:pt x="136" y="0"/>
                      </a:lnTo>
                    </a:path>
                  </a:pathLst>
                </a:custGeom>
                <a:grp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>
                  <a:lvl1pPr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pt-BR" sz="1200" b="0">
                    <a:cs typeface="+mn-cs"/>
                  </a:endParaRPr>
                </a:p>
              </p:txBody>
            </p:sp>
          </p:grpSp>
        </p:grpSp>
      </p:grpSp>
      <p:grpSp>
        <p:nvGrpSpPr>
          <p:cNvPr id="56" name="Agrupar 4"/>
          <p:cNvGrpSpPr>
            <a:grpSpLocks/>
          </p:cNvGrpSpPr>
          <p:nvPr/>
        </p:nvGrpSpPr>
        <p:grpSpPr bwMode="auto">
          <a:xfrm>
            <a:off x="5540985" y="1679577"/>
            <a:ext cx="792162" cy="1008063"/>
            <a:chOff x="5262595" y="1108715"/>
            <a:chExt cx="1019175" cy="1377950"/>
          </a:xfrm>
        </p:grpSpPr>
        <p:sp>
          <p:nvSpPr>
            <p:cNvPr id="219" name="Freeform 22"/>
            <p:cNvSpPr>
              <a:spLocks/>
            </p:cNvSpPr>
            <p:nvPr/>
          </p:nvSpPr>
          <p:spPr bwMode="auto">
            <a:xfrm>
              <a:off x="5262595" y="1108715"/>
              <a:ext cx="1019175" cy="1377950"/>
            </a:xfrm>
            <a:custGeom>
              <a:avLst/>
              <a:gdLst>
                <a:gd name="T0" fmla="*/ 0 w 1311"/>
                <a:gd name="T1" fmla="*/ 0 h 1827"/>
                <a:gd name="T2" fmla="*/ 314 w 1311"/>
                <a:gd name="T3" fmla="*/ 90 h 1827"/>
                <a:gd name="T4" fmla="*/ 314 w 1311"/>
                <a:gd name="T5" fmla="*/ 264 h 1827"/>
                <a:gd name="T6" fmla="*/ 314 w 1311"/>
                <a:gd name="T7" fmla="*/ 265 h 1827"/>
                <a:gd name="T8" fmla="*/ 314 w 1311"/>
                <a:gd name="T9" fmla="*/ 265 h 1827"/>
                <a:gd name="T10" fmla="*/ 314 w 1311"/>
                <a:gd name="T11" fmla="*/ 272 h 1827"/>
                <a:gd name="T12" fmla="*/ 312 w 1311"/>
                <a:gd name="T13" fmla="*/ 287 h 1827"/>
                <a:gd name="T14" fmla="*/ 309 w 1311"/>
                <a:gd name="T15" fmla="*/ 301 h 1827"/>
                <a:gd name="T16" fmla="*/ 305 w 1311"/>
                <a:gd name="T17" fmla="*/ 315 h 1827"/>
                <a:gd name="T18" fmla="*/ 299 w 1311"/>
                <a:gd name="T19" fmla="*/ 328 h 1827"/>
                <a:gd name="T20" fmla="*/ 291 w 1311"/>
                <a:gd name="T21" fmla="*/ 341 h 1827"/>
                <a:gd name="T22" fmla="*/ 283 w 1311"/>
                <a:gd name="T23" fmla="*/ 353 h 1827"/>
                <a:gd name="T24" fmla="*/ 273 w 1311"/>
                <a:gd name="T25" fmla="*/ 364 h 1827"/>
                <a:gd name="T26" fmla="*/ 263 w 1311"/>
                <a:gd name="T27" fmla="*/ 374 h 1827"/>
                <a:gd name="T28" fmla="*/ 251 w 1311"/>
                <a:gd name="T29" fmla="*/ 383 h 1827"/>
                <a:gd name="T30" fmla="*/ 238 w 1311"/>
                <a:gd name="T31" fmla="*/ 391 h 1827"/>
                <a:gd name="T32" fmla="*/ 225 w 1311"/>
                <a:gd name="T33" fmla="*/ 398 h 1827"/>
                <a:gd name="T34" fmla="*/ 211 w 1311"/>
                <a:gd name="T35" fmla="*/ 403 h 1827"/>
                <a:gd name="T36" fmla="*/ 196 w 1311"/>
                <a:gd name="T37" fmla="*/ 408 h 1827"/>
                <a:gd name="T38" fmla="*/ 181 w 1311"/>
                <a:gd name="T39" fmla="*/ 410 h 1827"/>
                <a:gd name="T40" fmla="*/ 165 w 1311"/>
                <a:gd name="T41" fmla="*/ 412 h 1827"/>
                <a:gd name="T42" fmla="*/ 157 w 1311"/>
                <a:gd name="T43" fmla="*/ 412 h 1827"/>
                <a:gd name="T44" fmla="*/ 141 w 1311"/>
                <a:gd name="T45" fmla="*/ 412 h 1827"/>
                <a:gd name="T46" fmla="*/ 125 w 1311"/>
                <a:gd name="T47" fmla="*/ 410 h 1827"/>
                <a:gd name="T48" fmla="*/ 110 w 1311"/>
                <a:gd name="T49" fmla="*/ 406 h 1827"/>
                <a:gd name="T50" fmla="*/ 96 w 1311"/>
                <a:gd name="T51" fmla="*/ 401 h 1827"/>
                <a:gd name="T52" fmla="*/ 82 w 1311"/>
                <a:gd name="T53" fmla="*/ 394 h 1827"/>
                <a:gd name="T54" fmla="*/ 70 w 1311"/>
                <a:gd name="T55" fmla="*/ 387 h 1827"/>
                <a:gd name="T56" fmla="*/ 57 w 1311"/>
                <a:gd name="T57" fmla="*/ 379 h 1827"/>
                <a:gd name="T58" fmla="*/ 46 w 1311"/>
                <a:gd name="T59" fmla="*/ 369 h 1827"/>
                <a:gd name="T60" fmla="*/ 36 w 1311"/>
                <a:gd name="T61" fmla="*/ 358 h 1827"/>
                <a:gd name="T62" fmla="*/ 26 w 1311"/>
                <a:gd name="T63" fmla="*/ 347 h 1827"/>
                <a:gd name="T64" fmla="*/ 19 w 1311"/>
                <a:gd name="T65" fmla="*/ 335 h 1827"/>
                <a:gd name="T66" fmla="*/ 12 w 1311"/>
                <a:gd name="T67" fmla="*/ 322 h 1827"/>
                <a:gd name="T68" fmla="*/ 7 w 1311"/>
                <a:gd name="T69" fmla="*/ 308 h 1827"/>
                <a:gd name="T70" fmla="*/ 3 w 1311"/>
                <a:gd name="T71" fmla="*/ 295 h 1827"/>
                <a:gd name="T72" fmla="*/ 0 w 1311"/>
                <a:gd name="T73" fmla="*/ 280 h 1827"/>
                <a:gd name="T74" fmla="*/ 0 w 1311"/>
                <a:gd name="T75" fmla="*/ 265 h 1827"/>
                <a:gd name="T76" fmla="*/ 0 w 1311"/>
                <a:gd name="T77" fmla="*/ 63 h 182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11"/>
                <a:gd name="T118" fmla="*/ 0 h 1827"/>
                <a:gd name="T119" fmla="*/ 1311 w 1311"/>
                <a:gd name="T120" fmla="*/ 1827 h 182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11" h="1827">
                  <a:moveTo>
                    <a:pt x="0" y="277"/>
                  </a:moveTo>
                  <a:lnTo>
                    <a:pt x="0" y="0"/>
                  </a:lnTo>
                  <a:lnTo>
                    <a:pt x="1311" y="0"/>
                  </a:lnTo>
                  <a:lnTo>
                    <a:pt x="1311" y="397"/>
                  </a:lnTo>
                  <a:lnTo>
                    <a:pt x="1311" y="1170"/>
                  </a:lnTo>
                  <a:lnTo>
                    <a:pt x="1311" y="1171"/>
                  </a:lnTo>
                  <a:lnTo>
                    <a:pt x="1311" y="1172"/>
                  </a:lnTo>
                  <a:lnTo>
                    <a:pt x="1310" y="1206"/>
                  </a:lnTo>
                  <a:lnTo>
                    <a:pt x="1308" y="1239"/>
                  </a:lnTo>
                  <a:lnTo>
                    <a:pt x="1303" y="1272"/>
                  </a:lnTo>
                  <a:lnTo>
                    <a:pt x="1298" y="1304"/>
                  </a:lnTo>
                  <a:lnTo>
                    <a:pt x="1290" y="1335"/>
                  </a:lnTo>
                  <a:lnTo>
                    <a:pt x="1281" y="1366"/>
                  </a:lnTo>
                  <a:lnTo>
                    <a:pt x="1271" y="1397"/>
                  </a:lnTo>
                  <a:lnTo>
                    <a:pt x="1259" y="1426"/>
                  </a:lnTo>
                  <a:lnTo>
                    <a:pt x="1246" y="1455"/>
                  </a:lnTo>
                  <a:lnTo>
                    <a:pt x="1232" y="1484"/>
                  </a:lnTo>
                  <a:lnTo>
                    <a:pt x="1216" y="1511"/>
                  </a:lnTo>
                  <a:lnTo>
                    <a:pt x="1199" y="1538"/>
                  </a:lnTo>
                  <a:lnTo>
                    <a:pt x="1180" y="1563"/>
                  </a:lnTo>
                  <a:lnTo>
                    <a:pt x="1161" y="1588"/>
                  </a:lnTo>
                  <a:lnTo>
                    <a:pt x="1140" y="1613"/>
                  </a:lnTo>
                  <a:lnTo>
                    <a:pt x="1119" y="1635"/>
                  </a:lnTo>
                  <a:lnTo>
                    <a:pt x="1096" y="1657"/>
                  </a:lnTo>
                  <a:lnTo>
                    <a:pt x="1071" y="1678"/>
                  </a:lnTo>
                  <a:lnTo>
                    <a:pt x="1046" y="1697"/>
                  </a:lnTo>
                  <a:lnTo>
                    <a:pt x="1020" y="1715"/>
                  </a:lnTo>
                  <a:lnTo>
                    <a:pt x="994" y="1732"/>
                  </a:lnTo>
                  <a:lnTo>
                    <a:pt x="966" y="1748"/>
                  </a:lnTo>
                  <a:lnTo>
                    <a:pt x="938" y="1762"/>
                  </a:lnTo>
                  <a:lnTo>
                    <a:pt x="909" y="1776"/>
                  </a:lnTo>
                  <a:lnTo>
                    <a:pt x="880" y="1787"/>
                  </a:lnTo>
                  <a:lnTo>
                    <a:pt x="849" y="1798"/>
                  </a:lnTo>
                  <a:lnTo>
                    <a:pt x="818" y="1806"/>
                  </a:lnTo>
                  <a:lnTo>
                    <a:pt x="787" y="1814"/>
                  </a:lnTo>
                  <a:lnTo>
                    <a:pt x="754" y="1819"/>
                  </a:lnTo>
                  <a:lnTo>
                    <a:pt x="722" y="1824"/>
                  </a:lnTo>
                  <a:lnTo>
                    <a:pt x="689" y="1826"/>
                  </a:lnTo>
                  <a:lnTo>
                    <a:pt x="654" y="1827"/>
                  </a:lnTo>
                  <a:lnTo>
                    <a:pt x="620" y="1826"/>
                  </a:lnTo>
                  <a:lnTo>
                    <a:pt x="587" y="1824"/>
                  </a:lnTo>
                  <a:lnTo>
                    <a:pt x="554" y="1819"/>
                  </a:lnTo>
                  <a:lnTo>
                    <a:pt x="522" y="1814"/>
                  </a:lnTo>
                  <a:lnTo>
                    <a:pt x="491" y="1806"/>
                  </a:lnTo>
                  <a:lnTo>
                    <a:pt x="460" y="1798"/>
                  </a:lnTo>
                  <a:lnTo>
                    <a:pt x="429" y="1787"/>
                  </a:lnTo>
                  <a:lnTo>
                    <a:pt x="400" y="1776"/>
                  </a:lnTo>
                  <a:lnTo>
                    <a:pt x="371" y="1762"/>
                  </a:lnTo>
                  <a:lnTo>
                    <a:pt x="343" y="1748"/>
                  </a:lnTo>
                  <a:lnTo>
                    <a:pt x="315" y="1732"/>
                  </a:lnTo>
                  <a:lnTo>
                    <a:pt x="289" y="1715"/>
                  </a:lnTo>
                  <a:lnTo>
                    <a:pt x="263" y="1697"/>
                  </a:lnTo>
                  <a:lnTo>
                    <a:pt x="238" y="1678"/>
                  </a:lnTo>
                  <a:lnTo>
                    <a:pt x="214" y="1657"/>
                  </a:lnTo>
                  <a:lnTo>
                    <a:pt x="191" y="1635"/>
                  </a:lnTo>
                  <a:lnTo>
                    <a:pt x="170" y="1613"/>
                  </a:lnTo>
                  <a:lnTo>
                    <a:pt x="149" y="1588"/>
                  </a:lnTo>
                  <a:lnTo>
                    <a:pt x="130" y="1563"/>
                  </a:lnTo>
                  <a:lnTo>
                    <a:pt x="111" y="1538"/>
                  </a:lnTo>
                  <a:lnTo>
                    <a:pt x="94" y="1511"/>
                  </a:lnTo>
                  <a:lnTo>
                    <a:pt x="79" y="1484"/>
                  </a:lnTo>
                  <a:lnTo>
                    <a:pt x="64" y="1455"/>
                  </a:lnTo>
                  <a:lnTo>
                    <a:pt x="51" y="1426"/>
                  </a:lnTo>
                  <a:lnTo>
                    <a:pt x="40" y="1397"/>
                  </a:lnTo>
                  <a:lnTo>
                    <a:pt x="29" y="1366"/>
                  </a:lnTo>
                  <a:lnTo>
                    <a:pt x="21" y="1335"/>
                  </a:lnTo>
                  <a:lnTo>
                    <a:pt x="13" y="1304"/>
                  </a:lnTo>
                  <a:lnTo>
                    <a:pt x="8" y="1272"/>
                  </a:lnTo>
                  <a:lnTo>
                    <a:pt x="3" y="1239"/>
                  </a:lnTo>
                  <a:lnTo>
                    <a:pt x="1" y="1206"/>
                  </a:lnTo>
                  <a:lnTo>
                    <a:pt x="0" y="1172"/>
                  </a:lnTo>
                  <a:lnTo>
                    <a:pt x="0" y="1170"/>
                  </a:lnTo>
                  <a:lnTo>
                    <a:pt x="0" y="277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auto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100000"/>
                <a:buFont typeface="Arial Black" panose="020B0A04020102020204" pitchFamily="34" charset="0"/>
                <a:buNone/>
                <a:defRPr/>
              </a:pPr>
              <a:endParaRPr lang="en-US" altLang="pt-BR" sz="2000">
                <a:solidFill>
                  <a:schemeClr val="bg1"/>
                </a:solidFill>
                <a:latin typeface="Arial Black" panose="020B0A04020102020204" pitchFamily="34" charset="0"/>
                <a:cs typeface="+mn-cs"/>
              </a:endParaRPr>
            </a:p>
          </p:txBody>
        </p:sp>
        <p:pic>
          <p:nvPicPr>
            <p:cNvPr id="35900" name="Imagem 21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42594" y="1199102"/>
              <a:ext cx="871720" cy="1182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6" name="Text Box 18"/>
          <p:cNvSpPr txBox="1">
            <a:spLocks noChangeArrowheads="1"/>
          </p:cNvSpPr>
          <p:nvPr/>
        </p:nvSpPr>
        <p:spPr bwMode="auto">
          <a:xfrm>
            <a:off x="2194993" y="772694"/>
            <a:ext cx="5173092" cy="477763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A6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ejaVu Sans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 smtClean="0"/>
              <a:t>EFETIVO 225.000     </a:t>
            </a:r>
            <a:r>
              <a:rPr lang="pt-BR" sz="1100" dirty="0" smtClean="0">
                <a:solidFill>
                  <a:srgbClr val="FF0000"/>
                </a:solidFill>
              </a:rPr>
              <a:t>(7.800 </a:t>
            </a:r>
            <a:r>
              <a:rPr lang="pt-BR" sz="1100" dirty="0">
                <a:solidFill>
                  <a:srgbClr val="FF0000"/>
                </a:solidFill>
              </a:rPr>
              <a:t>MULHERES)</a:t>
            </a:r>
          </a:p>
          <a:p>
            <a:pPr>
              <a:defRPr/>
            </a:pPr>
            <a:endParaRPr lang="pt-BR" sz="2400" dirty="0">
              <a:ln w="50800"/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  <p:grpSp>
        <p:nvGrpSpPr>
          <p:cNvPr id="57" name="CustomShape 1"/>
          <p:cNvGrpSpPr>
            <a:grpSpLocks/>
          </p:cNvGrpSpPr>
          <p:nvPr/>
        </p:nvGrpSpPr>
        <p:grpSpPr bwMode="auto">
          <a:xfrm>
            <a:off x="520131" y="92914"/>
            <a:ext cx="7909438" cy="660214"/>
            <a:chOff x="1594" y="422"/>
            <a:chExt cx="3863" cy="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8" name="CustomShape 1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9" name="Text Box 18"/>
            <p:cNvSpPr txBox="1">
              <a:spLocks noChangeArrowheads="1"/>
            </p:cNvSpPr>
            <p:nvPr/>
          </p:nvSpPr>
          <p:spPr bwMode="auto">
            <a:xfrm>
              <a:off x="1594" y="469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/>
                <a:t>O EXÉRCITO BRASILEIRO</a:t>
              </a:r>
              <a:endParaRPr lang="pt-BR" dirty="0"/>
            </a:p>
          </p:txBody>
        </p:sp>
      </p:grpSp>
      <p:sp>
        <p:nvSpPr>
          <p:cNvPr id="224" name="CaixaDeTexto 223"/>
          <p:cNvSpPr txBox="1"/>
          <p:nvPr/>
        </p:nvSpPr>
        <p:spPr>
          <a:xfrm>
            <a:off x="1768835" y="2292290"/>
            <a:ext cx="715963" cy="33813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+mn-lt"/>
                <a:cs typeface="+mn-cs"/>
              </a:rPr>
              <a:t>20410</a:t>
            </a:r>
          </a:p>
        </p:txBody>
      </p:sp>
      <p:sp>
        <p:nvSpPr>
          <p:cNvPr id="225" name="CaixaDeTexto 224"/>
          <p:cNvSpPr txBox="1"/>
          <p:nvPr/>
        </p:nvSpPr>
        <p:spPr>
          <a:xfrm>
            <a:off x="6767955" y="5258792"/>
            <a:ext cx="715963" cy="33813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+mn-lt"/>
                <a:cs typeface="+mn-cs"/>
              </a:rPr>
              <a:t>52033</a:t>
            </a:r>
          </a:p>
        </p:txBody>
      </p:sp>
      <p:sp>
        <p:nvSpPr>
          <p:cNvPr id="230" name="CaixaDeTexto 229"/>
          <p:cNvSpPr txBox="1"/>
          <p:nvPr/>
        </p:nvSpPr>
        <p:spPr>
          <a:xfrm>
            <a:off x="5574323" y="1331915"/>
            <a:ext cx="715963" cy="33813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+mn-lt"/>
                <a:cs typeface="+mn-cs"/>
              </a:rPr>
              <a:t>9965</a:t>
            </a:r>
          </a:p>
        </p:txBody>
      </p:sp>
      <p:sp>
        <p:nvSpPr>
          <p:cNvPr id="231" name="CaixaDeTexto 230"/>
          <p:cNvSpPr txBox="1"/>
          <p:nvPr/>
        </p:nvSpPr>
        <p:spPr>
          <a:xfrm>
            <a:off x="6846561" y="1724685"/>
            <a:ext cx="715962" cy="33972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+mn-lt"/>
                <a:cs typeface="+mn-cs"/>
              </a:rPr>
              <a:t>27535</a:t>
            </a:r>
          </a:p>
        </p:txBody>
      </p:sp>
      <p:sp>
        <p:nvSpPr>
          <p:cNvPr id="232" name="CaixaDeTexto 231"/>
          <p:cNvSpPr txBox="1"/>
          <p:nvPr/>
        </p:nvSpPr>
        <p:spPr>
          <a:xfrm>
            <a:off x="1643303" y="4037724"/>
            <a:ext cx="715963" cy="33813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+mn-lt"/>
                <a:cs typeface="+mn-cs"/>
              </a:rPr>
              <a:t>15441</a:t>
            </a:r>
          </a:p>
        </p:txBody>
      </p:sp>
      <p:sp>
        <p:nvSpPr>
          <p:cNvPr id="233" name="CaixaDeTexto 232"/>
          <p:cNvSpPr txBox="1"/>
          <p:nvPr/>
        </p:nvSpPr>
        <p:spPr>
          <a:xfrm>
            <a:off x="6823076" y="3695700"/>
            <a:ext cx="715963" cy="33813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+mn-lt"/>
                <a:cs typeface="+mn-cs"/>
              </a:rPr>
              <a:t>27487</a:t>
            </a:r>
          </a:p>
        </p:txBody>
      </p:sp>
      <p:sp>
        <p:nvSpPr>
          <p:cNvPr id="234" name="CaixaDeTexto 233"/>
          <p:cNvSpPr txBox="1"/>
          <p:nvPr/>
        </p:nvSpPr>
        <p:spPr>
          <a:xfrm>
            <a:off x="5116513" y="5312614"/>
            <a:ext cx="715962" cy="33813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+mn-lt"/>
                <a:cs typeface="+mn-cs"/>
              </a:rPr>
              <a:t>18959</a:t>
            </a:r>
          </a:p>
        </p:txBody>
      </p:sp>
      <p:cxnSp>
        <p:nvCxnSpPr>
          <p:cNvPr id="236" name="Conector de seta reta 235"/>
          <p:cNvCxnSpPr>
            <a:stCxn id="35955" idx="38"/>
          </p:cNvCxnSpPr>
          <p:nvPr/>
        </p:nvCxnSpPr>
        <p:spPr>
          <a:xfrm flipH="1">
            <a:off x="5045076" y="4051300"/>
            <a:ext cx="1739900" cy="76200"/>
          </a:xfrm>
          <a:prstGeom prst="straightConnector1">
            <a:avLst/>
          </a:prstGeom>
          <a:ln w="254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CaixaDeTexto 237"/>
          <p:cNvSpPr txBox="1"/>
          <p:nvPr/>
        </p:nvSpPr>
        <p:spPr>
          <a:xfrm>
            <a:off x="2263775" y="5276850"/>
            <a:ext cx="715963" cy="33813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+mn-lt"/>
                <a:cs typeface="+mn-cs"/>
              </a:rPr>
              <a:t>53953</a:t>
            </a:r>
          </a:p>
        </p:txBody>
      </p:sp>
      <p:cxnSp>
        <p:nvCxnSpPr>
          <p:cNvPr id="3" name="Conector de seta reta 2"/>
          <p:cNvCxnSpPr/>
          <p:nvPr/>
        </p:nvCxnSpPr>
        <p:spPr>
          <a:xfrm flipV="1">
            <a:off x="3048001" y="5651502"/>
            <a:ext cx="1511300" cy="3778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de seta reta 239"/>
          <p:cNvCxnSpPr>
            <a:endCxn id="36030" idx="26"/>
          </p:cNvCxnSpPr>
          <p:nvPr/>
        </p:nvCxnSpPr>
        <p:spPr>
          <a:xfrm flipV="1">
            <a:off x="2567807" y="4325045"/>
            <a:ext cx="1777553" cy="34855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de seta reta 241"/>
          <p:cNvCxnSpPr/>
          <p:nvPr/>
        </p:nvCxnSpPr>
        <p:spPr>
          <a:xfrm flipV="1">
            <a:off x="2562045" y="2908303"/>
            <a:ext cx="1272562" cy="1627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de seta reta 242"/>
          <p:cNvCxnSpPr/>
          <p:nvPr/>
        </p:nvCxnSpPr>
        <p:spPr>
          <a:xfrm flipH="1">
            <a:off x="4599172" y="2061714"/>
            <a:ext cx="938986" cy="12335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ector de seta reta 249"/>
          <p:cNvCxnSpPr>
            <a:stCxn id="35953" idx="0"/>
          </p:cNvCxnSpPr>
          <p:nvPr/>
        </p:nvCxnSpPr>
        <p:spPr>
          <a:xfrm flipV="1">
            <a:off x="5064126" y="5011740"/>
            <a:ext cx="50801" cy="6453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de seta reta 254"/>
          <p:cNvCxnSpPr>
            <a:stCxn id="35961" idx="37"/>
          </p:cNvCxnSpPr>
          <p:nvPr/>
        </p:nvCxnSpPr>
        <p:spPr>
          <a:xfrm flipH="1" flipV="1">
            <a:off x="5578476" y="4862515"/>
            <a:ext cx="1164079" cy="767539"/>
          </a:xfrm>
          <a:prstGeom prst="straightConnector1">
            <a:avLst/>
          </a:prstGeom>
          <a:ln w="254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ector de seta reta 240"/>
          <p:cNvCxnSpPr/>
          <p:nvPr/>
        </p:nvCxnSpPr>
        <p:spPr>
          <a:xfrm flipH="1">
            <a:off x="6305550" y="2368477"/>
            <a:ext cx="822022" cy="10271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96" name="AutoShape 200" descr="Resultado de imagem para dragoes da independencia"/>
          <p:cNvSpPr>
            <a:spLocks noChangeAspect="1" noChangeArrowheads="1"/>
          </p:cNvSpPr>
          <p:nvPr/>
        </p:nvSpPr>
        <p:spPr bwMode="auto">
          <a:xfrm>
            <a:off x="155576" y="-136525"/>
            <a:ext cx="296863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5897" name="AutoShape 202" descr="Resultado de imagem para dragoes da independencia"/>
          <p:cNvSpPr>
            <a:spLocks noChangeAspect="1" noChangeArrowheads="1"/>
          </p:cNvSpPr>
          <p:nvPr/>
        </p:nvSpPr>
        <p:spPr bwMode="auto">
          <a:xfrm>
            <a:off x="155576" y="-136525"/>
            <a:ext cx="296863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ontinent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3764" y="2024063"/>
            <a:ext cx="7037387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de seta reta 6"/>
          <p:cNvCxnSpPr>
            <a:endCxn id="8" idx="3"/>
          </p:cNvCxnSpPr>
          <p:nvPr/>
        </p:nvCxnSpPr>
        <p:spPr bwMode="auto">
          <a:xfrm rot="10800000" flipV="1">
            <a:off x="1368427" y="3548210"/>
            <a:ext cx="1461727" cy="337991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 bwMode="auto">
          <a:xfrm>
            <a:off x="120650" y="3616325"/>
            <a:ext cx="1247775" cy="539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  <a:latin typeface="Arial Black" pitchFamily="34" charset="0"/>
              </a:rPr>
              <a:t>MINUSTAH</a:t>
            </a:r>
          </a:p>
          <a:p>
            <a:pPr algn="ctr">
              <a:defRPr/>
            </a:pPr>
            <a:r>
              <a:rPr lang="pt-BR" sz="1100" b="1" dirty="0">
                <a:solidFill>
                  <a:srgbClr val="FF3300"/>
                </a:solidFill>
                <a:latin typeface="Arial Black" pitchFamily="34" charset="0"/>
              </a:rPr>
              <a:t>Hai</a:t>
            </a:r>
            <a:r>
              <a:rPr lang="pt-BR" sz="1100" dirty="0">
                <a:solidFill>
                  <a:srgbClr val="FF3300"/>
                </a:solidFill>
                <a:latin typeface="Arial Black" pitchFamily="34" charset="0"/>
              </a:rPr>
              <a:t>ti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 (</a:t>
            </a:r>
            <a:r>
              <a:rPr lang="pt-BR" sz="1100" dirty="0" smtClean="0">
                <a:solidFill>
                  <a:prstClr val="black"/>
                </a:solidFill>
                <a:latin typeface="Arial Black" pitchFamily="34" charset="0"/>
              </a:rPr>
              <a:t>766)</a:t>
            </a:r>
            <a:endParaRPr lang="pt-BR" sz="1100" dirty="0">
              <a:solidFill>
                <a:prstClr val="black"/>
              </a:solidFill>
              <a:latin typeface="Arial Black" pitchFamily="34" charset="0"/>
            </a:endParaRPr>
          </a:p>
        </p:txBody>
      </p:sp>
      <p:cxnSp>
        <p:nvCxnSpPr>
          <p:cNvPr id="9" name="Conector de seta reta 8"/>
          <p:cNvCxnSpPr>
            <a:endCxn id="10" idx="0"/>
          </p:cNvCxnSpPr>
          <p:nvPr/>
        </p:nvCxnSpPr>
        <p:spPr bwMode="auto">
          <a:xfrm rot="16200000" flipH="1">
            <a:off x="2916219" y="4976794"/>
            <a:ext cx="2281267" cy="52397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 bwMode="auto">
          <a:xfrm>
            <a:off x="3352800" y="6143625"/>
            <a:ext cx="14605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  <a:latin typeface="Arial Black" pitchFamily="34" charset="0"/>
              </a:rPr>
              <a:t>UNMIL</a:t>
            </a:r>
            <a:endParaRPr lang="pt-BR" sz="1100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1100" b="1" dirty="0">
                <a:solidFill>
                  <a:srgbClr val="FF3300"/>
                </a:solidFill>
                <a:latin typeface="Arial Black" pitchFamily="34" charset="0"/>
              </a:rPr>
              <a:t>Libéria</a:t>
            </a:r>
            <a:r>
              <a:rPr lang="pt-BR" sz="1100" b="1" dirty="0">
                <a:solidFill>
                  <a:prstClr val="black"/>
                </a:solidFill>
                <a:latin typeface="Arial Black" pitchFamily="34" charset="0"/>
              </a:rPr>
              <a:t> (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2) </a:t>
            </a:r>
          </a:p>
          <a:p>
            <a:pPr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cxnSp>
        <p:nvCxnSpPr>
          <p:cNvPr id="11" name="Conector de seta reta 10"/>
          <p:cNvCxnSpPr>
            <a:endCxn id="24" idx="2"/>
          </p:cNvCxnSpPr>
          <p:nvPr/>
        </p:nvCxnSpPr>
        <p:spPr bwMode="auto">
          <a:xfrm rot="16200000" flipV="1">
            <a:off x="3633071" y="2785989"/>
            <a:ext cx="1864377" cy="181778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 bwMode="auto">
          <a:xfrm>
            <a:off x="6897689" y="6115050"/>
            <a:ext cx="1419225" cy="539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  <a:latin typeface="Arial Black" pitchFamily="34" charset="0"/>
              </a:rPr>
              <a:t>UNIMISS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 </a:t>
            </a:r>
          </a:p>
          <a:p>
            <a:pPr algn="ctr">
              <a:defRPr/>
            </a:pPr>
            <a:r>
              <a:rPr lang="pt-BR" sz="1100" dirty="0">
                <a:solidFill>
                  <a:srgbClr val="FF3300"/>
                </a:solidFill>
                <a:latin typeface="Arial Black" pitchFamily="34" charset="0"/>
              </a:rPr>
              <a:t>Sudão/SUL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 (7) </a:t>
            </a:r>
          </a:p>
          <a:p>
            <a:pPr algn="ctr">
              <a:defRPr/>
            </a:pPr>
            <a:endParaRPr lang="pt-BR" sz="1100" dirty="0">
              <a:solidFill>
                <a:prstClr val="black"/>
              </a:solidFill>
              <a:latin typeface="Arial Black" pitchFamily="34" charset="0"/>
            </a:endParaRPr>
          </a:p>
        </p:txBody>
      </p:sp>
      <p:cxnSp>
        <p:nvCxnSpPr>
          <p:cNvPr id="13" name="Conector de seta reta 12"/>
          <p:cNvCxnSpPr>
            <a:endCxn id="14" idx="0"/>
          </p:cNvCxnSpPr>
          <p:nvPr/>
        </p:nvCxnSpPr>
        <p:spPr bwMode="auto">
          <a:xfrm rot="16200000" flipH="1">
            <a:off x="3869278" y="4099466"/>
            <a:ext cx="2273436" cy="1776783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 bwMode="auto">
          <a:xfrm>
            <a:off x="5019676" y="6124575"/>
            <a:ext cx="1749425" cy="3571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UNOCI</a:t>
            </a:r>
          </a:p>
          <a:p>
            <a:pPr algn="ctr">
              <a:defRPr/>
            </a:pPr>
            <a:r>
              <a:rPr lang="pt-BR" sz="1100" dirty="0">
                <a:solidFill>
                  <a:srgbClr val="FF3300"/>
                </a:solidFill>
                <a:latin typeface="Arial Black" pitchFamily="34" charset="0"/>
              </a:rPr>
              <a:t>Costa do Marfim 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(4)</a:t>
            </a:r>
          </a:p>
        </p:txBody>
      </p:sp>
      <p:cxnSp>
        <p:nvCxnSpPr>
          <p:cNvPr id="15" name="Conector de seta reta 14"/>
          <p:cNvCxnSpPr>
            <a:endCxn id="16" idx="2"/>
          </p:cNvCxnSpPr>
          <p:nvPr/>
        </p:nvCxnSpPr>
        <p:spPr bwMode="auto">
          <a:xfrm flipV="1">
            <a:off x="4697807" y="1943102"/>
            <a:ext cx="2180037" cy="1198999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 bwMode="auto">
          <a:xfrm>
            <a:off x="6145213" y="1587500"/>
            <a:ext cx="1465262" cy="355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  <a:latin typeface="Arial Black" pitchFamily="34" charset="0"/>
              </a:rPr>
              <a:t>UNFICYP </a:t>
            </a:r>
          </a:p>
          <a:p>
            <a:pPr algn="ctr">
              <a:defRPr/>
            </a:pPr>
            <a:r>
              <a:rPr lang="pt-BR" sz="1100" b="1" dirty="0">
                <a:solidFill>
                  <a:srgbClr val="FF3300"/>
                </a:solidFill>
                <a:latin typeface="Arial Black" pitchFamily="34" charset="0"/>
              </a:rPr>
              <a:t>Chipre</a:t>
            </a:r>
            <a:r>
              <a:rPr lang="pt-BR" sz="1100" b="1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(1)</a:t>
            </a:r>
          </a:p>
          <a:p>
            <a:pPr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  <a:p>
            <a:pPr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cxnSp>
        <p:nvCxnSpPr>
          <p:cNvPr id="17" name="Conector de seta reta 16"/>
          <p:cNvCxnSpPr/>
          <p:nvPr/>
        </p:nvCxnSpPr>
        <p:spPr bwMode="auto">
          <a:xfrm>
            <a:off x="4904990" y="3240042"/>
            <a:ext cx="2626110" cy="1579608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>
            <a:endCxn id="26" idx="3"/>
          </p:cNvCxnSpPr>
          <p:nvPr/>
        </p:nvCxnSpPr>
        <p:spPr bwMode="auto">
          <a:xfrm rot="10800000">
            <a:off x="1589089" y="2624140"/>
            <a:ext cx="2378075" cy="1150937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>
            <a:endCxn id="33" idx="3"/>
          </p:cNvCxnSpPr>
          <p:nvPr/>
        </p:nvCxnSpPr>
        <p:spPr bwMode="auto">
          <a:xfrm rot="5400000">
            <a:off x="1610803" y="4285854"/>
            <a:ext cx="1493952" cy="866096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 bwMode="auto">
          <a:xfrm>
            <a:off x="133351" y="4448175"/>
            <a:ext cx="179546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  <a:latin typeface="Arial Black" pitchFamily="34" charset="0"/>
              </a:rPr>
              <a:t>GMI</a:t>
            </a:r>
          </a:p>
          <a:p>
            <a:pPr algn="ctr">
              <a:defRPr/>
            </a:pP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Remoção de Minas </a:t>
            </a:r>
            <a:r>
              <a:rPr lang="pt-BR" sz="1100" dirty="0">
                <a:solidFill>
                  <a:srgbClr val="FF0000"/>
                </a:solidFill>
                <a:latin typeface="Arial Black" pitchFamily="34" charset="0"/>
              </a:rPr>
              <a:t>Colômbia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pt-BR" sz="1100" dirty="0" smtClean="0">
                <a:solidFill>
                  <a:prstClr val="black"/>
                </a:solidFill>
                <a:latin typeface="Arial Black" pitchFamily="34" charset="0"/>
              </a:rPr>
              <a:t>(3)(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OEA)</a:t>
            </a:r>
          </a:p>
          <a:p>
            <a:pPr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cxnSp>
        <p:nvCxnSpPr>
          <p:cNvPr id="21" name="Conector de seta reta 20"/>
          <p:cNvCxnSpPr>
            <a:endCxn id="22" idx="2"/>
          </p:cNvCxnSpPr>
          <p:nvPr/>
        </p:nvCxnSpPr>
        <p:spPr bwMode="auto">
          <a:xfrm rot="10800000">
            <a:off x="2211389" y="1968502"/>
            <a:ext cx="1755775" cy="1497013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 bwMode="auto">
          <a:xfrm>
            <a:off x="1358900" y="1516065"/>
            <a:ext cx="1704975" cy="4524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00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MINURSO</a:t>
            </a:r>
          </a:p>
          <a:p>
            <a:pPr algn="ctr">
              <a:defRPr/>
            </a:pPr>
            <a:r>
              <a:rPr lang="pt-BR" sz="1100" dirty="0">
                <a:solidFill>
                  <a:srgbClr val="FF3300"/>
                </a:solidFill>
                <a:latin typeface="Arial Black" pitchFamily="34" charset="0"/>
              </a:rPr>
              <a:t>Saara Ocidental 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(7) </a:t>
            </a:r>
          </a:p>
          <a:p>
            <a:pPr>
              <a:defRPr/>
            </a:pPr>
            <a:endParaRPr lang="pt-BR" sz="1100" dirty="0">
              <a:solidFill>
                <a:prstClr val="black"/>
              </a:solidFill>
              <a:latin typeface="Arial Black" pitchFamily="34" charset="0"/>
            </a:endParaRPr>
          </a:p>
        </p:txBody>
      </p:sp>
      <p:cxnSp>
        <p:nvCxnSpPr>
          <p:cNvPr id="23" name="Conector de seta reta 22"/>
          <p:cNvCxnSpPr>
            <a:endCxn id="12" idx="0"/>
          </p:cNvCxnSpPr>
          <p:nvPr/>
        </p:nvCxnSpPr>
        <p:spPr bwMode="auto">
          <a:xfrm>
            <a:off x="4820421" y="3863736"/>
            <a:ext cx="2786880" cy="2251314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 bwMode="auto">
          <a:xfrm>
            <a:off x="3216276" y="1530350"/>
            <a:ext cx="2516188" cy="414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  <a:latin typeface="Arial Black" pitchFamily="34" charset="0"/>
              </a:rPr>
              <a:t>MINUSCA</a:t>
            </a:r>
            <a:endParaRPr lang="pt-BR" sz="1100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1100" dirty="0">
                <a:solidFill>
                  <a:srgbClr val="FF3300"/>
                </a:solidFill>
                <a:latin typeface="Arial Black" pitchFamily="34" charset="0"/>
              </a:rPr>
              <a:t>República Centro Africana 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(6) </a:t>
            </a:r>
          </a:p>
          <a:p>
            <a:pPr>
              <a:defRPr/>
            </a:pPr>
            <a:endParaRPr lang="pt-BR" sz="1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7546975" y="4592640"/>
            <a:ext cx="1397000" cy="4524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  <a:latin typeface="Arial Black" pitchFamily="34" charset="0"/>
              </a:rPr>
              <a:t>UNIFIL</a:t>
            </a:r>
            <a:endParaRPr lang="pt-BR" sz="1100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1100" dirty="0">
                <a:solidFill>
                  <a:srgbClr val="FF3300"/>
                </a:solidFill>
                <a:latin typeface="Arial Black" pitchFamily="34" charset="0"/>
              </a:rPr>
              <a:t>Líbano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 (7) </a:t>
            </a:r>
          </a:p>
          <a:p>
            <a:pPr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112714" y="2409827"/>
            <a:ext cx="1476375" cy="428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UNIOGBIS  </a:t>
            </a:r>
          </a:p>
          <a:p>
            <a:pPr algn="ctr">
              <a:defRPr/>
            </a:pPr>
            <a:r>
              <a:rPr lang="pt-BR" sz="1100" dirty="0">
                <a:solidFill>
                  <a:srgbClr val="FF3300"/>
                </a:solidFill>
                <a:latin typeface="Arial Black" pitchFamily="34" charset="0"/>
              </a:rPr>
              <a:t>Guiné-Bissau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 (1)</a:t>
            </a:r>
          </a:p>
        </p:txBody>
      </p:sp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521304" y="207892"/>
            <a:ext cx="7909438" cy="660214"/>
            <a:chOff x="1594" y="422"/>
            <a:chExt cx="3863" cy="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" name="CustomShape 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 Box 18"/>
            <p:cNvSpPr txBox="1">
              <a:spLocks noChangeArrowheads="1"/>
            </p:cNvSpPr>
            <p:nvPr/>
          </p:nvSpPr>
          <p:spPr bwMode="auto">
            <a:xfrm>
              <a:off x="1594" y="469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/>
                <a:t>O EXÉRCITO BRASILEIRO</a:t>
              </a:r>
              <a:endParaRPr lang="pt-BR" dirty="0"/>
            </a:p>
          </p:txBody>
        </p:sp>
      </p:grpSp>
      <p:grpSp>
        <p:nvGrpSpPr>
          <p:cNvPr id="3" name="CustomShape 1"/>
          <p:cNvGrpSpPr>
            <a:grpSpLocks/>
          </p:cNvGrpSpPr>
          <p:nvPr/>
        </p:nvGrpSpPr>
        <p:grpSpPr bwMode="auto">
          <a:xfrm>
            <a:off x="1549402" y="872179"/>
            <a:ext cx="5655734" cy="605437"/>
            <a:chOff x="1594" y="422"/>
            <a:chExt cx="3863" cy="23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" name="CustomShape 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94" y="422"/>
              <a:ext cx="3863" cy="2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1611" y="571"/>
              <a:ext cx="3831" cy="2033"/>
            </a:xfrm>
            <a:prstGeom prst="rect">
              <a:avLst/>
            </a:prstGeom>
            <a:scene3d>
              <a:camera prst="orthographicFront"/>
              <a:lightRig rig="balanced" dir="t">
                <a:rot lat="0" lon="0" rev="2100000"/>
              </a:lightRig>
            </a:scene3d>
            <a:sp3d>
              <a:bevelT w="101600" prst="riblet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sz="2800" dirty="0" smtClean="0">
                  <a:ln w="50800"/>
                  <a:solidFill>
                    <a:schemeClr val="tx1"/>
                  </a:solidFill>
                  <a:effectLst/>
                  <a:latin typeface="+mn-lt"/>
                  <a:cs typeface="Times New Roman" pitchFamily="18" charset="0"/>
                </a:rPr>
                <a:t>PROJETANDO O PODER NACIONAL</a:t>
              </a:r>
              <a:endParaRPr lang="pt-BR" sz="2800" dirty="0">
                <a:ln w="50800"/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33" name="Retângulo 32"/>
          <p:cNvSpPr/>
          <p:nvPr/>
        </p:nvSpPr>
        <p:spPr bwMode="auto">
          <a:xfrm>
            <a:off x="129269" y="5111071"/>
            <a:ext cx="1795463" cy="7096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  <a:latin typeface="Arial Black" pitchFamily="34" charset="0"/>
              </a:rPr>
              <a:t>GATI</a:t>
            </a:r>
          </a:p>
          <a:p>
            <a:pPr algn="ctr">
              <a:defRPr/>
            </a:pP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Desminagem Humanitária </a:t>
            </a:r>
            <a:r>
              <a:rPr lang="pt-BR" sz="1100" dirty="0">
                <a:solidFill>
                  <a:srgbClr val="FF0000"/>
                </a:solidFill>
                <a:latin typeface="Arial Black" pitchFamily="34" charset="0"/>
              </a:rPr>
              <a:t>Colômbia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pt-BR" sz="1100" dirty="0" smtClean="0">
                <a:solidFill>
                  <a:prstClr val="black"/>
                </a:solidFill>
                <a:latin typeface="Arial Black" pitchFamily="34" charset="0"/>
              </a:rPr>
              <a:t>(02)(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OEA)</a:t>
            </a:r>
          </a:p>
          <a:p>
            <a:pPr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9723" name="CaixaDeTexto 41"/>
          <p:cNvSpPr txBox="1">
            <a:spLocks noChangeArrowheads="1"/>
          </p:cNvSpPr>
          <p:nvPr/>
        </p:nvSpPr>
        <p:spPr bwMode="auto">
          <a:xfrm>
            <a:off x="7315201" y="2933700"/>
            <a:ext cx="1666875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TOTAL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12 </a:t>
            </a:r>
            <a:r>
              <a:rPr lang="pt-BR" b="1" dirty="0">
                <a:solidFill>
                  <a:srgbClr val="FF0000"/>
                </a:solidFill>
              </a:rPr>
              <a:t>Missões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819 </a:t>
            </a:r>
            <a:r>
              <a:rPr lang="pt-BR" b="1" dirty="0">
                <a:solidFill>
                  <a:srgbClr val="FF0000"/>
                </a:solidFill>
              </a:rPr>
              <a:t>militares</a:t>
            </a:r>
          </a:p>
        </p:txBody>
      </p:sp>
      <p:sp>
        <p:nvSpPr>
          <p:cNvPr id="39" name="Retângulo 38"/>
          <p:cNvSpPr/>
          <p:nvPr/>
        </p:nvSpPr>
        <p:spPr bwMode="auto">
          <a:xfrm>
            <a:off x="122012" y="5876274"/>
            <a:ext cx="1795463" cy="709612"/>
          </a:xfrm>
          <a:prstGeom prst="rect">
            <a:avLst/>
          </a:prstGeom>
          <a:solidFill>
            <a:schemeClr val="bg2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1100" b="1" dirty="0" smtClean="0">
                <a:solidFill>
                  <a:prstClr val="black"/>
                </a:solidFill>
                <a:latin typeface="Arial Black" pitchFamily="34" charset="0"/>
              </a:rPr>
              <a:t>Acordo Bilateral</a:t>
            </a: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Desminagem Humanitária </a:t>
            </a:r>
            <a:r>
              <a:rPr lang="pt-BR" sz="1100" dirty="0">
                <a:solidFill>
                  <a:srgbClr val="FF0000"/>
                </a:solidFill>
                <a:latin typeface="Arial Black" pitchFamily="34" charset="0"/>
              </a:rPr>
              <a:t>Colômbia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pt-BR" sz="1100" dirty="0" smtClean="0">
                <a:solidFill>
                  <a:prstClr val="black"/>
                </a:solidFill>
                <a:latin typeface="Arial Black" pitchFamily="34" charset="0"/>
              </a:rPr>
              <a:t>(13)(</a:t>
            </a:r>
            <a:r>
              <a:rPr lang="pt-BR" sz="1100" dirty="0">
                <a:solidFill>
                  <a:prstClr val="black"/>
                </a:solidFill>
                <a:latin typeface="Arial Black" pitchFamily="34" charset="0"/>
              </a:rPr>
              <a:t>OEA)</a:t>
            </a:r>
          </a:p>
          <a:p>
            <a:pPr>
              <a:defRPr/>
            </a:pPr>
            <a:endParaRPr lang="pt-BR" sz="1100" b="1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98797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558803" y="1067295"/>
            <a:ext cx="7831667" cy="461665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A6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ejaVu Sans" pitchFamily="34" charset="0"/>
              </a:defRPr>
            </a:lvl1pPr>
          </a:lstStyle>
          <a:p>
            <a:pPr>
              <a:defRPr/>
            </a:pPr>
            <a:r>
              <a:rPr lang="pt-BR" sz="2400" dirty="0" smtClean="0">
                <a:ln w="50800"/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GARANTINDO A LEI E A ORDEM</a:t>
            </a:r>
            <a:endParaRPr lang="pt-BR" sz="2400" dirty="0">
              <a:ln w="50800"/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35844" name="AutoShape 4" descr="data:image/png;base64,iVBORw0KGgoAAAANSUhEUgAAAOMAAADeCAMAAAD4tEcNAAABX1BMVEX/8+O/2P/04rr35bz/9ubB2//E3f/KyMdseZCGgn+gtdX/+emlpaa6q4qgn6KjoJ2Yrc2opqKQo8HFtZODgoLNvZsAAADYK0D779/h1sjz59jt3Lbq39Daz8HPxbjg0K67sJnSxKbEuq3TyLuIgHjCtp3Zyqq9s6f//+/Atqq3rJe4z/SvpptqZF3czaxQSkWkm5Gos8VwamWQiH96c2upnH9bVU1tY06lnJI+Ny15fYeso5A5My+qwOOzpohIQj2LgGh/kKxGOijaHTjAkIu6LDywVlqsOEOCjJy8nZaedozOKz+PJCleVkepr7opJCCXi3NeaX0uKilZXmp9cmOPhXN7h5kaFA+SkI9UVlkfJjMuKBrf3t6OmKipSVCNUF2sZWVaLDBrKS14GiG/GyxdDxGBKTLdLEHMkIvcv7TLU1vSq6PRMUSwKzadZnhLVmilfnZmaHA4PEdJQ0QbEwAWZ4LxAAAfCklEQVR4nM1d+X/buJWnDdh1jaTN2JGGBEHKIiVRsimLEWlZsR0fO0fTbd1oEjtJj5ntbqedttvtbDr7/38WICmKB0iClOTM+yGxeZlfPuDdeJD+8LPV0aPon/RB7oFHP38Q+oP06HpfiB6flF9zf0mvmyWPNe7TV80ug/8vz548AO1+/xPp0WMgRAeqwEXdoed2ruNHWr3z1DW9dvTIZ0fbW+um7R0f46YAgUORy8D+tC9PFleCdrvVSl1zqEY/tqwXWxtrphVjBGD/VoHkfnFl6yBzl3oQv+Fg7SBXixE0ekMiIXemzi8Fx+3MXXTQxxGvnZPiGNksSh2hFP8ZgNMrR4MStKfPG+EZ0D3OPqkbxwjU8e56QVbA2E5hVL394x497p9sNXqN2cSREJQkCaLBSXit2uU8KYnxePDT9XKyylg9T1028yz3EuwDOjAvL5yRZ8tICgji4fxDcDAm5yiYmdrejwZjej6Ce63vDIfNyUydUHgQShGh4WVwsZoVOYyRMUl7YkDp7ujHgjE9WDfVmYEkpMud66YsxQkNTueXdrMyh94YaQ/Q6kAJOeuEWAVjQuaHb+gpVMRAedBPQJTg7xeCNfNl/INzSQTuMMP4Y+EjR9eBTsA/mIQo9U9jF7YP1c0UgXY4WME+HQkU41qFTiWMIM1I4MoSh5Adxwg208IqGqug9dvgjp3tHw3Gw/SBSz3NQh9j5y7+RM5E7s7vN/z70Y8HI2dq3SEeRvcueWE3Ziv4v/dCrOHt6Ok6B2slmZPVdeBUQlmUKT7OjfAWBdhqUOel3QugRsMAGuvUkJX4eJAVHne2PcXp8Yqc08QT/cEKGj9cz+4dZ7ZP7RxAbT1m+5EQo/Jhe30gq2AE3fPMMVVVT3Q5MymvGkmQXcq55xbGmJp57uVhdzIcjk4eD6PZjNwX6xutwhjpV790xq30lQDMJoappEAiI/5IAI4B9Yr3h8wSgkZfGwwUhIllk2iYQ9MeHq0LZBlGAELn/3Iys7Bxkj59OrapDYCNpA6B1iyyAQC4HQ7vRuO7k1N2EdQIQj5YGDf+IMI7G2sCWYIRNE5v784ZTaYmVfU/Tc5IoN72kf/iKYx6cx8EAI9PTx0kGdRxHuj+Odky7IzRwGhwtiYfqwzjpdJHIfkDLT7PgLo/s/23lc3U+8L+pEEBNm6fv9IwYkyTIrZBRFyCsigRvvlYGOMvA439haajyrFphyewlnpnSCbXLTCyNAVm0UBiOxzjAX/9kTDaJKYaoHU/Y+DYBG2MPL0fOYxm+pUh0l9PpoiDkJ2EyEh/FYr8I/Gxd3c/7MQ+NSH3VAi17k7UOy023qCSFq107OmYZwTNn5T9KsrHwehz7DomUCAk7uXJyHz3OjnYcBYjzHAqcdYkqQNwvCYPqwxj6+T29DlOvAs2dVm+MBM8ggqW0lSMkc7t5GlFP1uTYV6MEfSGtqxZ6bejL5eSi7yxWoYxPRD677e31jJYyzBayThNLpEERuxTZsYVYKQDAbnjD2sx6MowDkQASsn5CIlOFEUhXN8ydsuCz3T809mJED5bh61TgrEhihHqC8EEB76hltUnqVvM+RyWiRYeMp4+2dhetQtSxsdpXxCkHHENagFPoV6gOoJbwmjQYjJD2fxqZ2fFzmSpDTAmgiAtZuvJ7Go9fF+lWOhQCjidMJIgQuSMcnJrdews1Y/7nhBC6k6wtzUUA8nGnE+lGC02WmU9dRT/7O3e99+/2TnaWo2cLcXYGnFDb2mIpMPw6NREMLQ5RknTSu5ig5SjWhFyLHfoNZs7e6twKst95FmJeAzJ1ChQNq+0hZ81n5m5JBvUcuU9n3o5sqR4/9f819ujjWW5WY4RjEtER4iHmIhoUEqoU9kwC1lJp6yp5Y5oiCSTMvP7t0fb28uYQAIYO0IYKdOwkTkoK9ljyQu0rBEYfygcDd81X++9fbOELVuOURXESEEa2WEHNV0uNJRKJgKaEM1pUvqqPicZxp/dd9NVCTE27ovNR/91CecgtnUiIrb4jyRXBCF3KE+a9aVPwEe1y0uFBhhPCgeTACFF1/0gVZ17XTqK6CxAevNNbUaGYxW0Mnm3lWFkPqdOeB6mAEbiouDroOYTyshavJzPR9B2Vf6sXB4je0lLt0rMV+595GouddHd3vb20V4d9yuSOWDzMJqUwA/UBz+37OLXEH7bOmyEhh1FjPR/7d0Mbe89NdrrYqQWjZ+VAiyV2m51u92WD7Nl1ZlH2bc16wwH1FkEC7BtPZepaaCf7bAXD9i5JWLuxXSHetCidEzRbfZYoqlLoVLkq8FYbrvyIHrD+G/Q5ymUpx33bvyWGe1HL/b2ys29OMa2Ty0/uMg4qrYPWxVURxHx4j0CGDtc3UzByopz9uHs7MN7TfE+7JaIorgNECQ24jK13QL3y8ILqMQ65xO+yvsySMN9hbDgPUT985fFSYRCO4dhdAWtnJK3raU4plf8Pw6RQZ8X2f4I22+LBmwhxtaBuhqMsM6Ah9prvn+OdI1FPmO5MmR8eJEvbQsxnm+CxkpEDuEYeaWEOvxgCXXHwyRf7Jj8fi83pleAkWW4waVoqKOQip0LPkF5lHMmSJIlnVMoGR9q8BG0VQAOVoGxluKQHYefD5rzD1oJUx8peSDzMLLM8dXt3fXtCjCmM7BChOwr/l04mtsp75rlhLjDlYsRbKr7j2eTPupcTVfAxkxyUoAg1Rs5bJyPe5ie5Uh5yZ2THIwAPL597tk6fZaMa3t+sbeqIXGov2HnfJgokJtOCrG/9IGnQ7IYwf61J/URJ5ldk2ooDjgY2v2cc5FxD7MxfEjct1mjJ40RgJmnrUTtR3+3shkHJceWct9BNnP5yGwN92Z3gzlgMWM9hRE0bjur42BAVf1GiIdaP/8zQzP6IR18ZtINmfbZzd7ey69vormZxnhaR1sXUtXZCMnFpONZuV86JnSM9Ahh0g0iEtD7OcgkRtASDcKJv3JVxQEHjoYVz82zcHHEvcyjYRjo9LNmEM3jlSmM+6K5OGGqrv+Dsi3NzXmeHgvDJ/mYSmZDO3RHUhhP61gkhS+crk4SIl2GeJxjAsQysyk+oqRtDQ0eRjCzVz1UsVLnJpPV0fPFcdxLSxoXWCN0hOLoNlYwysHIrSpehur5/8z8yMMox8sP4yIbUp8SaYZmRDkXNOZhvFw5H2sEHCW/kCAPY1wtxq0LOKBqXTcRk7WyqWAmdOwgIZ2MdeyL5aiEqVY0DupM20CXU/HjV83EMJrxu3TDNhE2EaRel6JrxkAz3m6nMIJGx1sxG0l1rwVixb+JeFmZoygKwnHhifXIcPfBQWgQomAt+BnjndRYBS2nqL6tDtWZjZrivzYk0/TLQIPqzYGSMCmwMf+VBOyVFVMxzPnn8XwzIIbxpKwOozplUv2lNOc8stKiwff7k8XLbGHX/Kw5L7+HVE3Oz57vpjDeT3G2+H1Jkqv6HDjgCzRGyWEOJZ037qGOqMng3xjaOBTDohjYfJnACE48RdGUWhm0fELDakHHyHRBXjwgyJQC9/tTXUFfWqPDG/o6BWnmvIAfElMxv05ivGb1qNgkVImuznXUhl6lhy0cJ3yhRCCJrvOddazJskyNPx0jRYcylC0F+hghKzCR5fubJMZWxz9JKDfpd1kRzI6Wa1tzaaFsoPKaxcF9JFbeVw/nOyRUVRiWrusE4QFiLNRNOkGRlZ6PsyAOxv5RTI3yUwxoUOPIf2PiQVzNk8HRrEPO0L7wFQjJNSTmghsysDL14iAcsAi6gWU/BJvGuKneLe6FVMARCrQcJdKZr5YjP2EHI68SI+Pm6HBIXCqz4uWG6T8eGXbRXYqBiBF+VjhI6Q62+DlZW8zKZ8oUHPTFHcQZdzWgMYZ6XvCJ+7i4R41knYmsfNkMObIWamZ0vfzhKG3LqcO0hoSyohXqE0j0xP/psx36HlaFwZpYKIKmnpL1EmMvN1jUS8afEf0i72TtVfU2M67o4FaKUOpzSa1ZdC6hFJEO1cgj0fLQtLfZb/oDK2eISCRcsAexaWmZIiAW9JhmbfLNzVaH83dxntZks3bxJRVdt8edJHkukx0uPxrMISXpbbIsMm88Bq+lK7Yc/GFMxZLp24DR55AVYss834oaArw0Ff1QPF5iU9N0HLsKS51+mpMSEwyeITRcoZKAgzpDVrfCv5eqP2p303OY+BMMyoaBoWEZgbWr6KaC7Bsuxsv4E2Psx1RnRsz0j8sSNRekhMSDCj9ZCaWJIiGUs2ZnQTiZbIYmW2CRSMFJcjAmZdmPXEFNo1bs/B2IplOFpxFqFtCJQ6+bB82TPvL+76bTyPmAOCYRmfQJS6ipTsGSphuZEC6a5CRkodYZT6dT28Tz5WkhJa9Kiy2kDSlXZCP+qaly98dVEMrBpr6QINBiry6bNp2eTNa7u9u8uJyqqqe3XqhXcTORqqa2r07YZ6R2laZrOGtdwUEnh1O+ulUGbjhNHUNhROhAiECnl0/4pFOHNh7c0JkCNfWozDCpsmSDraiFsi9mo5HKyXcAcDJg3xmRq+u0ywyJxgxgYnVchxMVgUqhcUqf6ZOs6BYj2/U813EpObZOB3PW2YQGw7iwcnxNCROL3BKX674Z6v+MBotCSV5ubsJWZ0zvjrNlK/T3wej29Pbu9OSOY3wI2m2LkSoHpA0cymKO4w9HJpTjwcbCmDtkNcLB/ITay0Vqh4fxktLJJQD72eV7CL/eDxbv3nOWzNtOPS+bcbhvZRx/xkinjxYWJdSLzS5mtVKg7CM+PSrGGNbpZDEiTX8XLmQF99mvjtwlikD6Hi8ZBx3v6mI6555cFuVjgTpWZCnHIRbWAyQxsur254/nEI95cPCkfjGuxo+Xob4xwb4QhVTrlzw+4DOUTHcvXskijJHandPrqAwLPOZFYmWxtSDc1+vwsxCoQ+WY5ofrTK3EXpKxr2aQ+f4mUaxTjBFBXyZARCfipHEdP8v77PIYhouzq2O84JpsSB+y0WcyLSGX+ECQ6k4md429o2Q9UiHG8cB5/u5187UzJXqnlyylu+dkuPDIsikZsMa05ItkPGG8g7JplofTqGXLbD/lbTpZXlRnpe5fP1Z7B63j3uVk1kt9gDveV/VVu341HlUHycUIrdAxEwtJ+ItR32+kqbgmkM2/brYekp0act8pSG72varxcWhwNAelqyrRUOoeI2Q9Ka15yOJs93hnwX1+phJqOeVD+YQ8rjxBw6lS4VHYUbSdDBtF1ulkOjX5R48nBS8s5kvFb3H4qlUevasSDkJah1OgI4CR07GR0Sw3dYDsyrYAHOS4ZcNKeWhIvuaUeAr0llHTXawC6K2LTp4kkK8qQqTSkC9zyFWlAmZk8yqSBTDmzcjNa5dArsRDlltV5lCMHJAUY165Ffcp+IZXqSvSIwh0j3MUaEeRBkbWv4dSbiF4LnX6DmfmoXGlpFCHu7pOqA+S2uVfwJrjzE68wSDVPYeMq8Qb/Vv0zqTpK5xkdAAZI/GvxR+pghgzvfOiE36/45NbLWG/QbMqRPpZmhee3/ZTJ4tcDrWXhsLuGnUZbngIRftZcaXOAqh63dH7C5jI5VTrlRAaa8PRAPbdV6MrhY1+tqqB2J3ma1HdYU/f5pTNC2Fs8bXHAuXm5elkOLdtkF3H/aA6gkJShjLW35mWQnUsdkY2GRqCNgCrd8whMYxcwZrk5f71mLKSRZ/kUZ10NPNuEaZeNuw3m1dN52ry2pFRf9wREjpw+iS/ncCKMDKU1x1HcxxTti6qI4RBvgqyoJqEqRtledDvg5W/VCdBhZ0/V4aRBdkZXf/g1mCjnIhd+9ImPDEWehi8XxpjyXyMWOk3oruqsewlr8gVWmKhPvl9wbpzIRvgMH9JNufqRl4kuQ5GpTM3dLKB9Rgh68WSGDOdyQuvrlF0lxs4hcpV+DSkDAZ6rh5Zmo+C83GOsVHVWJU4rduiM/gqaB5hv3KcJh0h/Avx23yIK52P86v/r3IEMnd5BEKYBRwQeTfqo77u9pEi80ZJYYtBQZu8AkQqX6svdszhI/J0eUK1rnvBGi8j58objiYuZ1oujVEV2tRigVG4QVRI+cFhNBl5F31j0gmYh/q23u93LpjhmPwTy2JMtvcvh3hyX6WSg2UpcmQJmngTTR+5IxLNQt8oJsOJqyX/Bv56ufkIcvtc8C+/rAYRmnnFToj16rAmTtqmoB6G47hO3HvGLx8UY+X5yFtS5JduoQsqUmWejGF2se3Q/6Jbf76c7qiKcbPSGmYoczDqCqva60+KwrTIJbqrhS4dsh4aY4U0JCYceSPrVKZgA0+LrEJojDvucDQKjHmrYPn8mjAKDlYomQrHwmEYkeldOIXhdpY/khSr2fErXLLh8STGEzUd6k+8cl6kI/eGDiHUP2KTptgxgkTnp9s009TcUWmxSwDUz0oU7RzBMH5y88juFaA8zglZ5WJ8fD5zXJeKPrck6WrluGEsaeKIeRzIZNUn+Kt8iAHGve2t3UftzdyOiC2nEsbNaLMulVObFiN5mn8O5nQHSF+mvWKF1oQbWE1g3NrYOtr9pLeZw0yQbaIvhnW/MHjFVg/ln9RfCaxvg8SXvfMVOcUYWSua3UcNvoNRG+NtkVUH7cLUT78j4KNBt+mX5D0tGKoxjKztztEzW+XA4Wc8BDDGXEkWqomXF7AmB8UYJuVhDmQ7vlhGT4sar8Qx+jCf/aabbmxVl410Io9D0QihZtnTxf4AsiYHDS3zX98ttADmFwWl0/hlUf+nFEZGR49aSfHD2TJOFOTM8yvEoMGazGHLkf1lUIjl90lhMB0qTUVkqOohxgp8DOjZYXx/h+x2SBVANk5+IKz3mm8VIMVw2AoFw8Ymr0t0nDC/B1IKIw4EE3pakY+Mlc+sBcpqUYA0SDBziTIPdkMJyzL7R1MQLk6KQI1bcZC6CJELzKCeFUDMwUhVyW8ikEthpJx09HSeFMpTQzGK10YiZ1KO0TDMiYKQclbYDzsHI0U5nYNsHWR2JqkE8p4zsaCsYYtvxwVVTBCPy8eqZhOIPZuUbFSTi3HjRchJcNDucssehDFyDQEqafVsXSX1CD23Y1tInuSsnY9drLCRAOXBqMAeL8a4sf3kESvjpFIVtNv1Mbby1CDrSpvIp8pIH0xHU9vouO8ucnuSLO4PQySoKLZagpFOyke23WXKMbN5VwU2NvLiilAx9MXuHlD2ht6w47E2wQgRkSW1ctDkH2aKxypgZPbdMz/sWNm9imE8ye8FDJE2mNsFmAkPNC98EMrHWYG4hoUGQClGqirVAGNFSyfWrOauMIGILctfPYvs6vl1JeRjoQEgjpG3wWERwK5P1CgErRLLGmHDNDCyvRqr7ANrEC4zHxcYN1tiMVbmMh63jg8PjlVKrcM2NQFKEwNs9azj1qh6DXvLwJ8X5KwqYNxsC43W9kH3sN2OvG3QPjgUCrb2m5Ur7CSWmPUhouVkzsbGbjhIQUsg4AG6LVVNloHOhJpZEA+xZbMFCUYOBWyESumeg2UYNz4J3zivDilOWT8T9PLabiTJU0zFNDUzzEMysKWrSwODt38m1H+1COPWb1RxjNnCOvB4LNDqCaJhuLoIDzAmhAwMQx8Uu4+y7Nu70MyryqnAx6NwsApg5OS3gEgJEVKigldoGobGFjhTzMWFTEawVlIW2HZ4hRgBp5M7aJTLHKgMYxsIIhMHyeJUO8cU4cAjheSNWD9kMYylGpIX9QHHpUEZSCZ8B4QUlefKVgBxUmKPV8NYZs6BHi+oB07L6qRyF2WTgthj/5eGD/HfiuKqlTHmVOrGMfI4DS7L3EA5r0S1oKM5+vyLLzG13Z8K7aZYjtEqYlM5H3Ndqzl5efFwbOSqy/4vPvvil7ppllnjghi35pZO2WDl19aDWUlxAOzkKUJokJweQ1D/7NNPP/3VP34ttheEOEbQK5as/OoPcF2IUEI53XIZYVPjV3bCzxnGTz/9dxGEVTCWlVvxlQvgrXeNva1cFH2DEjfJipQvv2MQv/vnijDSCRmtyObb5fMcFfcLgLtwUuX4FcMiTZ/uRgL9Jc3yf//9Hz4bv/tGbAOacoyRxZooYukdH2+qPdU/enhA6fCQi7E1Mgy2Yh7avH6jSC/0LuEgJlohksjf/vbXP37+xWcBFz/79p8rwri1G4nLaEaCzYNer31+2DtkXnA3WKDc5WJUG4+vfxiPveHtxEtH2iCaDos7nixMHYjwL//692+/pfi+C5j4P/98Irj9TIX5GIU81MODcNNkcNimI7jQSAiu8zfZvRwmACGdbehKCtaEQl3x4UFqD/zx288C/oX0ny+E92qrhDEImcddSbV9eD4/n7tdzWYQ3wEg7kxCZDcnHc8belPWCiEHp6FASGzdUPDnv/jmHzGI//FCfDOoGhg3D2K2N1jkK0vdaNBYLHKExPUIxMTG2HFdzw62Yc4wkkxl4uqYSps+1r74jg7Uv/z6O0qf/lkYYVWMvtnd5q9M2uTtS5/EuB+pAmpMK/O6cYoN655H52zWR0H6wPQvxJ9/81+/+tOfvv32z3/5+zdffvlNWXyjPkbAom1OPrcOCzMjoBcpQ2QMkn2l/GIbTk+TMP6B/van16+ab24o7W5sb28fVdm2rBpGv2tJUYjuoJdbHcJAns4xYF6oEcJRjquB5P/985u3Lza2a+0KWRUjc0CKKui7fDU5x9gPR+qYG8pCQ566pHPRfr5zs1t7z8saGAtDrWCT7YiRt4b72mILqRDKqehAbhYjazXlNHe2ltjVszrGsiIP0D48yIXp9TEVov0xd0RyVpejvvXh+4urJmcl9ToxiqSVe4cHXd7EBKenp5fgZJLjU0LSTExIhO13Xx1tb9zsLLXLZWWM4FCgyoOysX3OdZl96z13cQTUh7G0I9Kf7vr7Oi21w2VljKB1kKsd02i67ZyJq3JaHYfUf7UI7iD7+9Vs7l3NXlXZDm1CEBmxHAnXF8mPR6KRJoebJsPpTUmuZi0Y1WIdnyagHhy0WxmYoAgj6/nEJiXSz+oriyUwgipMDL9Ku3uYHtzgvCDKzzRL08RwsJJdg+tgrF43RyVM2rEs28QWXV1caTvLiZkHxejflgSpluVTsdz57RLb6NbAGIsD1MOYyvWAE53ohYUpkDxd3UAVwbixxY3nVKBUmwiwPzq9fVWYr3kqkMRYKcYje1k+pow/1qzmLrtvU+BF+dXyuyucjCIYl5+PaWkMDgA4GaZGK2TN0TWIiKZrX62Uiw+AEbTTERCKcVMdKmiR/2f97weGpQ0c29Zk9NuyBP8aMVZdCJnzYVggD5y6hs7aSvodo4lt6T5kCVORi96vyL6phRHUKLrOZpfPj1kO3USYYEJMA2NJS/Q0kcsz/KvGuLvQbiL1K2mIqXuA6i/EB+OoME5TjEQX1Xmn5o+DsVpFWUipWN3xob/qALzSkTSfjCnpg5fYYr4uxthYPawqdJiDpS7WUlABxH4B4HKEFawhbtER+t1KLYCq8zGnRVkBxna3y/aSDqnLBBDrKjSxB8rAtnVby+4yEey+/pAYNx7F5OpBlaYWAUhGvXZITFOCxvWtFbZ9lhXdsNLdz1HzzQPbAEcL1qkHOVvTCwEN+ilSE8eLteenOE3dTm258hExguXWBwTPUG+NVGt9yk09UfaAmkLVGmvBuFl7SVKEEMzGvCoOiON5f/TgcjXCWEtzJCG2bh1+OQo15RYZrYfXHRHGnGqAKhBf5+6CCjXWVz1YlOU+uA0Q1VlVaqLDg6gOjfxADiSGY7n+DlanK2ajOMaiLLEQqTOtKMZBuSjZBnVAnq6ajeUYX4QYa/rHCzbm9zKdE7YRtL4+WjUbyzE+CkfokhjVk/x6qpCQYiH7ycoRlmOMKpCWwwhOyvqnS1AfaYOVj1MRjM9C6626OZ6A2CpdBcf2TjFW7TkKYgygLaccQcMVaHEF5aImOA+BsbI1HoN4KdQ6ENkrjuOIYgw95GUwgst449J8ImIVt6vHuPXMDwAvg7Hn4rHAPu/hxmkfAePcBjiu2kQnIvV6+K6x+fvSxhTyy1XmOOpgrN3rgdL5AaA+VclCD0iK2qetFeNWqDzq5gE2w3HOOn2jov0gcGHLjbVinFfoLtHsIZzL4E4nbu4i3Lye1A+IcZmhOsfYG19dD3O2UkHa3pqEqgjGIGtVI3q8wBhGytWTFjiZEh4rkXK2Ni4K83GZfhZRYRYA1MH6fYdkZiWFuC6Z+kAYE/cC9fIuXWWF9Jcba2SjoG9VsTtpgtIBBMA8yURHpMObdXJRdB3rEj0QqHrMoH48jC2VM1+uy74RxRjYAMt4VpwEAtg/nY9XZNyspF5sOYz25pIBK85cBuAuLHD8ZJWFOHUxhjmd+k1JuPIKNIYSkkp63z0wxmX8Dq5MBvu31EpH2c2oPgrGJz4f64ceAV/vUCudDtf3D8BG4TVlS9jk/GEO7qYIGuszUith3Ao1ZJU+7HEs/KWh4ERhAZz1KkZxjIGlU6duxQfD6RrADs8gxO/XrRkrYixdV56Lkb8wdIZIeaeNVWLc3sqn7U+CHHCrDWpRW+Uevna/3ij6syskH+PObhG9bwQ022/UoXP+bZdvC//oSun7n0g/+WkhPV0TFf/VVZL3h/8HidL7bcn2ahwAAAAASUVORK5CYII="/>
          <p:cNvSpPr>
            <a:spLocks noChangeAspect="1" noChangeArrowheads="1"/>
          </p:cNvSpPr>
          <p:nvPr/>
        </p:nvSpPr>
        <p:spPr bwMode="auto">
          <a:xfrm>
            <a:off x="204788" y="1136650"/>
            <a:ext cx="228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425">
              <a:cs typeface="+mn-cs"/>
            </a:endParaRPr>
          </a:p>
        </p:txBody>
      </p:sp>
      <p:sp>
        <p:nvSpPr>
          <p:cNvPr id="35845" name="AutoShape 6" descr="data:image/png;base64,iVBORw0KGgoAAAANSUhEUgAAAOMAAADeCAMAAAD4tEcNAAABX1BMVEX/8+O/2P/04rr35bz/9ubB2//E3f/KyMdseZCGgn+gtdX/+emlpaa6q4qgn6KjoJ2Yrc2opqKQo8HFtZODgoLNvZsAAADYK0D779/h1sjz59jt3Lbq39Daz8HPxbjg0K67sJnSxKbEuq3TyLuIgHjCtp3Zyqq9s6f//+/Atqq3rJe4z/SvpptqZF3czaxQSkWkm5Gos8VwamWQiH96c2upnH9bVU1tY06lnJI+Ny15fYeso5A5My+qwOOzpohIQj2LgGh/kKxGOijaHTjAkIu6LDywVlqsOEOCjJy8nZaedozOKz+PJCleVkepr7opJCCXi3NeaX0uKilZXmp9cmOPhXN7h5kaFA+SkI9UVlkfJjMuKBrf3t6OmKipSVCNUF2sZWVaLDBrKS14GiG/GyxdDxGBKTLdLEHMkIvcv7TLU1vSq6PRMUSwKzadZnhLVmilfnZmaHA4PEdJQ0QbEwAWZ4LxAAAfCklEQVR4nM1d+X/buJWnDdh1jaTN2JGGBEHKIiVRsimLEWlZsR0fO0fTbd1oEjtJj5ntbqedttvtbDr7/38WICmKB0iClOTM+yGxeZlfPuDdeJD+8LPV0aPon/RB7oFHP38Q+oP06HpfiB6flF9zf0mvmyWPNe7TV80ug/8vz548AO1+/xPp0WMgRAeqwEXdoed2ruNHWr3z1DW9dvTIZ0fbW+um7R0f46YAgUORy8D+tC9PFleCdrvVSl1zqEY/tqwXWxtrphVjBGD/VoHkfnFl6yBzl3oQv+Fg7SBXixE0ekMiIXemzi8Fx+3MXXTQxxGvnZPiGNksSh2hFP8ZgNMrR4MStKfPG+EZ0D3OPqkbxwjU8e56QVbA2E5hVL394x497p9sNXqN2cSREJQkCaLBSXit2uU8KYnxePDT9XKyylg9T1028yz3EuwDOjAvL5yRZ8tICgji4fxDcDAm5yiYmdrejwZjej6Ce63vDIfNyUydUHgQShGh4WVwsZoVOYyRMUl7YkDp7ujHgjE9WDfVmYEkpMud66YsxQkNTueXdrMyh94YaQ/Q6kAJOeuEWAVjQuaHb+gpVMRAedBPQJTg7xeCNfNl/INzSQTuMMP4Y+EjR9eBTsA/mIQo9U9jF7YP1c0UgXY4WME+HQkU41qFTiWMIM1I4MoSh5Adxwg208IqGqug9dvgjp3tHw3Gw/SBSz3NQh9j5y7+RM5E7s7vN/z70Y8HI2dq3SEeRvcueWE3Ziv4v/dCrOHt6Ok6B2slmZPVdeBUQlmUKT7OjfAWBdhqUOel3QugRsMAGuvUkJX4eJAVHne2PcXp8Yqc08QT/cEKGj9cz+4dZ7ZP7RxAbT1m+5EQo/Jhe30gq2AE3fPMMVVVT3Q5MymvGkmQXcq55xbGmJp57uVhdzIcjk4eD6PZjNwX6xutwhjpV790xq30lQDMJoappEAiI/5IAI4B9Yr3h8wSgkZfGwwUhIllk2iYQ9MeHq0LZBlGAELn/3Iys7Bxkj59OrapDYCNpA6B1iyyAQC4HQ7vRuO7k1N2EdQIQj5YGDf+IMI7G2sCWYIRNE5v784ZTaYmVfU/Tc5IoN72kf/iKYx6cx8EAI9PTx0kGdRxHuj+Odky7IzRwGhwtiYfqwzjpdJHIfkDLT7PgLo/s/23lc3U+8L+pEEBNm6fv9IwYkyTIrZBRFyCsigRvvlYGOMvA439haajyrFphyewlnpnSCbXLTCyNAVm0UBiOxzjAX/9kTDaJKYaoHU/Y+DYBG2MPL0fOYxm+pUh0l9PpoiDkJ2EyEh/FYr8I/Gxd3c/7MQ+NSH3VAi17k7UOy023qCSFq107OmYZwTNn5T9KsrHwehz7DomUCAk7uXJyHz3OjnYcBYjzHAqcdYkqQNwvCYPqwxj6+T29DlOvAs2dVm+MBM8ggqW0lSMkc7t5GlFP1uTYV6MEfSGtqxZ6bejL5eSi7yxWoYxPRD677e31jJYyzBayThNLpEERuxTZsYVYKQDAbnjD2sx6MowDkQASsn5CIlOFEUhXN8ydsuCz3T809mJED5bh61TgrEhihHqC8EEB76hltUnqVvM+RyWiRYeMp4+2dhetQtSxsdpXxCkHHENagFPoV6gOoJbwmjQYjJD2fxqZ2fFzmSpDTAmgiAtZuvJ7Go9fF+lWOhQCjidMJIgQuSMcnJrdews1Y/7nhBC6k6wtzUUA8nGnE+lGC02WmU9dRT/7O3e99+/2TnaWo2cLcXYGnFDb2mIpMPw6NREMLQ5RknTSu5ig5SjWhFyLHfoNZs7e6twKst95FmJeAzJ1ChQNq+0hZ81n5m5JBvUcuU9n3o5sqR4/9f819ujjWW5WY4RjEtER4iHmIhoUEqoU9kwC1lJp6yp5Y5oiCSTMvP7t0fb28uYQAIYO0IYKdOwkTkoK9ljyQu0rBEYfygcDd81X++9fbOELVuOURXESEEa2WEHNV0uNJRKJgKaEM1pUvqqPicZxp/dd9NVCTE27ovNR/91CecgtnUiIrb4jyRXBCF3KE+a9aVPwEe1y0uFBhhPCgeTACFF1/0gVZ17XTqK6CxAevNNbUaGYxW0Mnm3lWFkPqdOeB6mAEbiouDroOYTyshavJzPR9B2Vf6sXB4je0lLt0rMV+595GouddHd3vb20V4d9yuSOWDzMJqUwA/UBz+37OLXEH7bOmyEhh1FjPR/7d0Mbe89NdrrYqQWjZ+VAiyV2m51u92WD7Nl1ZlH2bc16wwH1FkEC7BtPZepaaCf7bAXD9i5JWLuxXSHetCidEzRbfZYoqlLoVLkq8FYbrvyIHrD+G/Q5ymUpx33bvyWGe1HL/b2ys29OMa2Ty0/uMg4qrYPWxVURxHx4j0CGDtc3UzByopz9uHs7MN7TfE+7JaIorgNECQ24jK13QL3y8ILqMQ65xO+yvsySMN9hbDgPUT985fFSYRCO4dhdAWtnJK3raU4plf8Pw6RQZ8X2f4I22+LBmwhxtaBuhqMsM6Ah9prvn+OdI1FPmO5MmR8eJEvbQsxnm+CxkpEDuEYeaWEOvxgCXXHwyRf7Jj8fi83pleAkWW4waVoqKOQip0LPkF5lHMmSJIlnVMoGR9q8BG0VQAOVoGxluKQHYefD5rzD1oJUx8peSDzMLLM8dXt3fXtCjCmM7BChOwr/l04mtsp75rlhLjDlYsRbKr7j2eTPupcTVfAxkxyUoAg1Rs5bJyPe5ie5Uh5yZ2THIwAPL597tk6fZaMa3t+sbeqIXGov2HnfJgokJtOCrG/9IGnQ7IYwf61J/URJ5ldk2ooDjgY2v2cc5FxD7MxfEjct1mjJ40RgJmnrUTtR3+3shkHJceWct9BNnP5yGwN92Z3gzlgMWM9hRE0bjur42BAVf1GiIdaP/8zQzP6IR18ZtINmfbZzd7ey69vormZxnhaR1sXUtXZCMnFpONZuV86JnSM9Ahh0g0iEtD7OcgkRtASDcKJv3JVxQEHjoYVz82zcHHEvcyjYRjo9LNmEM3jlSmM+6K5OGGqrv+Dsi3NzXmeHgvDJ/mYSmZDO3RHUhhP61gkhS+crk4SIl2GeJxjAsQysyk+oqRtDQ0eRjCzVz1UsVLnJpPV0fPFcdxLSxoXWCN0hOLoNlYwysHIrSpehur5/8z8yMMox8sP4yIbUp8SaYZmRDkXNOZhvFw5H2sEHCW/kCAPY1wtxq0LOKBqXTcRk7WyqWAmdOwgIZ2MdeyL5aiEqVY0DupM20CXU/HjV83EMJrxu3TDNhE2EaRel6JrxkAz3m6nMIJGx1sxG0l1rwVixb+JeFmZoygKwnHhifXIcPfBQWgQomAt+BnjndRYBS2nqL6tDtWZjZrivzYk0/TLQIPqzYGSMCmwMf+VBOyVFVMxzPnn8XwzIIbxpKwOozplUv2lNOc8stKiwff7k8XLbGHX/Kw5L7+HVE3Oz57vpjDeT3G2+H1Jkqv6HDjgCzRGyWEOJZ037qGOqMng3xjaOBTDohjYfJnACE48RdGUWhm0fELDakHHyHRBXjwgyJQC9/tTXUFfWqPDG/o6BWnmvIAfElMxv05ivGb1qNgkVImuznXUhl6lhy0cJ3yhRCCJrvOddazJskyNPx0jRYcylC0F+hghKzCR5fubJMZWxz9JKDfpd1kRzI6Wa1tzaaFsoPKaxcF9JFbeVw/nOyRUVRiWrusE4QFiLNRNOkGRlZ6PsyAOxv5RTI3yUwxoUOPIf2PiQVzNk8HRrEPO0L7wFQjJNSTmghsysDL14iAcsAi6gWU/BJvGuKneLe6FVMARCrQcJdKZr5YjP2EHI68SI+Pm6HBIXCqz4uWG6T8eGXbRXYqBiBF+VjhI6Q62+DlZW8zKZ8oUHPTFHcQZdzWgMYZ6XvCJ+7i4R41knYmsfNkMObIWamZ0vfzhKG3LqcO0hoSyohXqE0j0xP/psx36HlaFwZpYKIKmnpL1EmMvN1jUS8afEf0i72TtVfU2M67o4FaKUOpzSa1ZdC6hFJEO1cgj0fLQtLfZb/oDK2eISCRcsAexaWmZIiAW9JhmbfLNzVaH83dxntZks3bxJRVdt8edJHkukx0uPxrMISXpbbIsMm88Bq+lK7Yc/GFMxZLp24DR55AVYss834oaArw0Ff1QPF5iU9N0HLsKS51+mpMSEwyeITRcoZKAgzpDVrfCv5eqP2p303OY+BMMyoaBoWEZgbWr6KaC7Bsuxsv4E2Psx1RnRsz0j8sSNRekhMSDCj9ZCaWJIiGUs2ZnQTiZbIYmW2CRSMFJcjAmZdmPXEFNo1bs/B2IplOFpxFqFtCJQ6+bB82TPvL+76bTyPmAOCYRmfQJS6ipTsGSphuZEC6a5CRkodYZT6dT28Tz5WkhJa9Kiy2kDSlXZCP+qaly98dVEMrBpr6QINBiry6bNp2eTNa7u9u8uJyqqqe3XqhXcTORqqa2r07YZ6R2laZrOGtdwUEnh1O+ulUGbjhNHUNhROhAiECnl0/4pFOHNh7c0JkCNfWozDCpsmSDraiFsi9mo5HKyXcAcDJg3xmRq+u0ywyJxgxgYnVchxMVgUqhcUqf6ZOs6BYj2/U813EpObZOB3PW2YQGw7iwcnxNCROL3BKX674Z6v+MBotCSV5ubsJWZ0zvjrNlK/T3wej29Pbu9OSOY3wI2m2LkSoHpA0cymKO4w9HJpTjwcbCmDtkNcLB/ITay0Vqh4fxktLJJQD72eV7CL/eDxbv3nOWzNtOPS+bcbhvZRx/xkinjxYWJdSLzS5mtVKg7CM+PSrGGNbpZDEiTX8XLmQF99mvjtwlikD6Hi8ZBx3v6mI6555cFuVjgTpWZCnHIRbWAyQxsur254/nEI95cPCkfjGuxo+Xob4xwb4QhVTrlzw+4DOUTHcvXskijJHandPrqAwLPOZFYmWxtSDc1+vwsxCoQ+WY5ofrTK3EXpKxr2aQ+f4mUaxTjBFBXyZARCfipHEdP8v77PIYhouzq2O84JpsSB+y0WcyLSGX+ECQ6k4md429o2Q9UiHG8cB5/u5187UzJXqnlyylu+dkuPDIsikZsMa05ItkPGG8g7JplofTqGXLbD/lbTpZXlRnpe5fP1Z7B63j3uVk1kt9gDveV/VVu341HlUHycUIrdAxEwtJ+ItR32+kqbgmkM2/brYekp0act8pSG72varxcWhwNAelqyrRUOoeI2Q9Ka15yOJs93hnwX1+phJqOeVD+YQ8rjxBw6lS4VHYUbSdDBtF1ulkOjX5R48nBS8s5kvFb3H4qlUevasSDkJah1OgI4CR07GR0Sw3dYDsyrYAHOS4ZcNKeWhIvuaUeAr0llHTXawC6K2LTp4kkK8qQqTSkC9zyFWlAmZk8yqSBTDmzcjNa5dArsRDlltV5lCMHJAUY165Ffcp+IZXqSvSIwh0j3MUaEeRBkbWv4dSbiF4LnX6DmfmoXGlpFCHu7pOqA+S2uVfwJrjzE68wSDVPYeMq8Qb/Vv0zqTpK5xkdAAZI/GvxR+pghgzvfOiE36/45NbLWG/QbMqRPpZmhee3/ZTJ4tcDrWXhsLuGnUZbngIRftZcaXOAqh63dH7C5jI5VTrlRAaa8PRAPbdV6MrhY1+tqqB2J3ma1HdYU/f5pTNC2Fs8bXHAuXm5elkOLdtkF3H/aA6gkJShjLW35mWQnUsdkY2GRqCNgCrd8whMYxcwZrk5f71mLKSRZ/kUZ10NPNuEaZeNuw3m1dN52ry2pFRf9wREjpw+iS/ncCKMDKU1x1HcxxTti6qI4RBvgqyoJqEqRtledDvg5W/VCdBhZ0/V4aRBdkZXf/g1mCjnIhd+9ImPDEWehi8XxpjyXyMWOk3oruqsewlr8gVWmKhPvl9wbpzIRvgMH9JNufqRl4kuQ5GpTM3dLKB9Rgh68WSGDOdyQuvrlF0lxs4hcpV+DSkDAZ6rh5Zmo+C83GOsVHVWJU4rduiM/gqaB5hv3KcJh0h/Avx23yIK52P86v/r3IEMnd5BEKYBRwQeTfqo77u9pEi80ZJYYtBQZu8AkQqX6svdszhI/J0eUK1rnvBGi8j58objiYuZ1oujVEV2tRigVG4QVRI+cFhNBl5F31j0gmYh/q23u93LpjhmPwTy2JMtvcvh3hyX6WSg2UpcmQJmngTTR+5IxLNQt8oJsOJqyX/Bv56ufkIcvtc8C+/rAYRmnnFToj16rAmTtqmoB6G47hO3HvGLx8UY+X5yFtS5JduoQsqUmWejGF2se3Q/6Jbf76c7qiKcbPSGmYoczDqCqva60+KwrTIJbqrhS4dsh4aY4U0JCYceSPrVKZgA0+LrEJojDvucDQKjHmrYPn8mjAKDlYomQrHwmEYkeldOIXhdpY/khSr2fErXLLh8STGEzUd6k+8cl6kI/eGDiHUP2KTptgxgkTnp9s009TcUWmxSwDUz0oU7RzBMH5y88juFaA8zglZ5WJ8fD5zXJeKPrck6WrluGEsaeKIeRzIZNUn+Kt8iAHGve2t3UftzdyOiC2nEsbNaLMulVObFiN5mn8O5nQHSF+mvWKF1oQbWE1g3NrYOtr9pLeZw0yQbaIvhnW/MHjFVg/ln9RfCaxvg8SXvfMVOcUYWSua3UcNvoNRG+NtkVUH7cLUT78j4KNBt+mX5D0tGKoxjKztztEzW+XA4Wc8BDDGXEkWqomXF7AmB8UYJuVhDmQ7vlhGT4sar8Qx+jCf/aabbmxVl410Io9D0QihZtnTxf4AsiYHDS3zX98ttADmFwWl0/hlUf+nFEZGR49aSfHD2TJOFOTM8yvEoMGazGHLkf1lUIjl90lhMB0qTUVkqOohxgp8DOjZYXx/h+x2SBVANk5+IKz3mm8VIMVw2AoFw8Ymr0t0nDC/B1IKIw4EE3pakY+Mlc+sBcpqUYA0SDBziTIPdkMJyzL7R1MQLk6KQI1bcZC6CJELzKCeFUDMwUhVyW8ikEthpJx09HSeFMpTQzGK10YiZ1KO0TDMiYKQclbYDzsHI0U5nYNsHWR2JqkE8p4zsaCsYYtvxwVVTBCPy8eqZhOIPZuUbFSTi3HjRchJcNDucssehDFyDQEqafVsXSX1CD23Y1tInuSsnY9drLCRAOXBqMAeL8a4sf3kESvjpFIVtNv1Mbby1CDrSpvIp8pIH0xHU9vouO8ucnuSLO4PQySoKLZagpFOyke23WXKMbN5VwU2NvLiilAx9MXuHlD2ht6w47E2wQgRkSW1ctDkH2aKxypgZPbdMz/sWNm9imE8ye8FDJE2mNsFmAkPNC98EMrHWYG4hoUGQClGqirVAGNFSyfWrOauMIGILctfPYvs6vl1JeRjoQEgjpG3wWERwK5P1CgErRLLGmHDNDCyvRqr7ANrEC4zHxcYN1tiMVbmMh63jg8PjlVKrcM2NQFKEwNs9azj1qh6DXvLwJ8X5KwqYNxsC43W9kH3sN2OvG3QPjgUCrb2m5Ur7CSWmPUhouVkzsbGbjhIQUsg4AG6LVVNloHOhJpZEA+xZbMFCUYOBWyESumeg2UYNz4J3zivDilOWT8T9PLabiTJU0zFNDUzzEMysKWrSwODt38m1H+1COPWb1RxjNnCOvB4LNDqCaJhuLoIDzAmhAwMQx8Uu4+y7Nu70MyryqnAx6NwsApg5OS3gEgJEVKigldoGobGFjhTzMWFTEawVlIW2HZ4hRgBp5M7aJTLHKgMYxsIIhMHyeJUO8cU4cAjheSNWD9kMYylGpIX9QHHpUEZSCZ8B4QUlefKVgBxUmKPV8NYZs6BHi+oB07L6qRyF2WTgthj/5eGD/HfiuKqlTHmVOrGMfI4DS7L3EA5r0S1oKM5+vyLLzG13Z8K7aZYjtEqYlM5H3Ndqzl5efFwbOSqy/4vPvvil7ppllnjghi35pZO2WDl19aDWUlxAOzkKUJokJweQ1D/7NNPP/3VP34ttheEOEbQK5as/OoPcF2IUEI53XIZYVPjV3bCzxnGTz/9dxGEVTCWlVvxlQvgrXeNva1cFH2DEjfJipQvv2MQv/vnijDSCRmtyObb5fMcFfcLgLtwUuX4FcMiTZ/uRgL9Jc3yf//9Hz4bv/tGbAOacoyRxZooYukdH2+qPdU/enhA6fCQi7E1Mgy2Yh7avH6jSC/0LuEgJlohksjf/vbXP37+xWcBFz/79p8rwri1G4nLaEaCzYNer31+2DtkXnA3WKDc5WJUG4+vfxiPveHtxEtH2iCaDos7nixMHYjwL//692+/pfi+C5j4P/98Irj9TIX5GIU81MODcNNkcNimI7jQSAiu8zfZvRwmACGdbehKCtaEQl3x4UFqD/zx288C/oX0ny+E92qrhDEImcddSbV9eD4/n7tdzWYQ3wEg7kxCZDcnHc8belPWCiEHp6FASGzdUPDnv/jmHzGI//FCfDOoGhg3D2K2N1jkK0vdaNBYLHKExPUIxMTG2HFdzw62Yc4wkkxl4uqYSps+1r74jg7Uv/z6O0qf/lkYYVWMvtnd5q9M2uTtS5/EuB+pAmpMK/O6cYoN655H52zWR0H6wPQvxJ9/81+/+tOfvv32z3/5+zdffvlNWXyjPkbAom1OPrcOCzMjoBcpQ2QMkn2l/GIbTk+TMP6B/van16+ab24o7W5sb28fVdm2rBpGv2tJUYjuoJdbHcJAns4xYF6oEcJRjquB5P/985u3Lza2a+0KWRUjc0CKKui7fDU5x9gPR+qYG8pCQ566pHPRfr5zs1t7z8saGAtDrWCT7YiRt4b72mILqRDKqehAbhYjazXlNHe2ltjVszrGsiIP0D48yIXp9TEVov0xd0RyVpejvvXh+4urJmcl9ToxiqSVe4cHXd7EBKenp5fgZJLjU0LSTExIhO13Xx1tb9zsLLXLZWWM4FCgyoOysX3OdZl96z13cQTUh7G0I9Kf7vr7Oi21w2VljKB1kKsd02i67ZyJq3JaHYfUf7UI7iD7+9Vs7l3NXlXZDm1CEBmxHAnXF8mPR6KRJoebJsPpTUmuZi0Y1WIdnyagHhy0WxmYoAgj6/nEJiXSz+oriyUwgipMDL9Ku3uYHtzgvCDKzzRL08RwsJJdg+tgrF43RyVM2rEs28QWXV1caTvLiZkHxejflgSpluVTsdz57RLb6NbAGIsD1MOYyvWAE53ohYUpkDxd3UAVwbixxY3nVKBUmwiwPzq9fVWYr3kqkMRYKcYje1k+pow/1qzmLrtvU+BF+dXyuyucjCIYl5+PaWkMDgA4GaZGK2TN0TWIiKZrX62Uiw+AEbTTERCKcVMdKmiR/2f97weGpQ0c29Zk9NuyBP8aMVZdCJnzYVggD5y6hs7aSvodo4lt6T5kCVORi96vyL6phRHUKLrOZpfPj1kO3USYYEJMA2NJS/Q0kcsz/KvGuLvQbiL1K2mIqXuA6i/EB+OoME5TjEQX1Xmn5o+DsVpFWUipWN3xob/qALzSkTSfjCnpg5fYYr4uxthYPawqdJiDpS7WUlABxH4B4HKEFawhbtER+t1KLYCq8zGnRVkBxna3y/aSDqnLBBDrKjSxB8rAtnVby+4yEey+/pAYNx7F5OpBlaYWAUhGvXZITFOCxvWtFbZ9lhXdsNLdz1HzzQPbAEcL1qkHOVvTCwEN+ilSE8eLteenOE3dTm258hExguXWBwTPUG+NVGt9yk09UfaAmkLVGmvBuFl7SVKEEMzGvCoOiON5f/TgcjXCWEtzJCG2bh1+OQo15RYZrYfXHRHGnGqAKhBf5+6CCjXWVz1YlOU+uA0Q1VlVaqLDg6gOjfxADiSGY7n+DlanK2ajOMaiLLEQqTOtKMZBuSjZBnVAnq6ajeUYX4QYa/rHCzbm9zKdE7YRtL4+WjUbyzE+CkfokhjVk/x6qpCQYiH7ycoRlmOMKpCWwwhOyvqnS1AfaYOVj1MRjM9C6626OZ6A2CpdBcf2TjFW7TkKYgygLaccQcMVaHEF5aImOA+BsbI1HoN4KdQ6ENkrjuOIYgw95GUwgst449J8ImIVt6vHuPXMDwAvg7Hn4rHAPu/hxmkfAePcBjiu2kQnIvV6+K6x+fvSxhTyy1XmOOpgrN3rgdL5AaA+VclCD0iK2qetFeNWqDzq5gE2w3HOOn2jov0gcGHLjbVinFfoLtHsIZzL4E4nbu4i3Lye1A+IcZmhOsfYG19dD3O2UkHa3pqEqgjGIGtVI3q8wBhGytWTFjiZEh4rkXK2Ni4K83GZfhZRYRYA1MH6fYdkZiWFuC6Z+kAYE/cC9fIuXWWF9Jcba2SjoG9VsTtpgtIBBMA8yURHpMObdXJRdB3rEj0QqHrMoH48jC2VM1+uy74RxRjYAMt4VpwEAtg/nY9XZNyspF5sOYz25pIBK85cBuAuLHD8ZJWFOHUxhjmd+k1JuPIKNIYSkkp63z0wxmX8Dq5MBvu31EpH2c2oPgrGJz4f64ceAV/vUCudDtf3D8BG4TVlS9jk/GEO7qYIGuszUith3Ao1ZJU+7HEs/KWh4ERhAZz1KkZxjIGlU6duxQfD6RrADs8gxO/XrRkrYixdV56Lkb8wdIZIeaeNVWLc3sqn7U+CHHCrDWpRW+Uevna/3ij6syskH+PObhG9bwQ022/UoXP+bZdvC//oSun7n0g/+WkhPV0TFf/VVZL3h/8HidL7bcn2ahwAAAAASUVORK5CYII="/>
          <p:cNvSpPr>
            <a:spLocks noChangeAspect="1" noChangeArrowheads="1"/>
          </p:cNvSpPr>
          <p:nvPr/>
        </p:nvSpPr>
        <p:spPr bwMode="auto">
          <a:xfrm>
            <a:off x="204788" y="1136650"/>
            <a:ext cx="228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425">
              <a:cs typeface="+mn-cs"/>
            </a:endParaRPr>
          </a:p>
        </p:txBody>
      </p:sp>
      <p:sp>
        <p:nvSpPr>
          <p:cNvPr id="35846" name="AutoShape 8" descr="Resultado de imagem para mapa do brasil com rio de janeirip"/>
          <p:cNvSpPr>
            <a:spLocks noChangeAspect="1" noChangeArrowheads="1"/>
          </p:cNvSpPr>
          <p:nvPr/>
        </p:nvSpPr>
        <p:spPr bwMode="auto">
          <a:xfrm>
            <a:off x="204788" y="1136650"/>
            <a:ext cx="228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425">
              <a:cs typeface="+mn-cs"/>
            </a:endParaRPr>
          </a:p>
        </p:txBody>
      </p:sp>
      <p:sp>
        <p:nvSpPr>
          <p:cNvPr id="35847" name="AutoShape 10" descr="Resultado de imagem para mapa do brasil com rio de janeirip"/>
          <p:cNvSpPr>
            <a:spLocks noChangeAspect="1" noChangeArrowheads="1"/>
          </p:cNvSpPr>
          <p:nvPr/>
        </p:nvSpPr>
        <p:spPr bwMode="auto">
          <a:xfrm>
            <a:off x="204788" y="1136650"/>
            <a:ext cx="228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425">
              <a:cs typeface="+mn-cs"/>
            </a:endParaRPr>
          </a:p>
        </p:txBody>
      </p:sp>
      <p:graphicFrame>
        <p:nvGraphicFramePr>
          <p:cNvPr id="24" name="Tabela 23"/>
          <p:cNvGraphicFramePr>
            <a:graphicFrameLocks noGrp="1"/>
          </p:cNvGraphicFramePr>
          <p:nvPr/>
        </p:nvGraphicFramePr>
        <p:xfrm>
          <a:off x="92075" y="2338390"/>
          <a:ext cx="4610100" cy="4306887"/>
        </p:xfrm>
        <a:graphic>
          <a:graphicData uri="http://schemas.openxmlformats.org/drawingml/2006/table">
            <a:tbl>
              <a:tblPr/>
              <a:tblGrid>
                <a:gridCol w="2857501">
                  <a:extLst>
                    <a:ext uri="{9D8B030D-6E8A-4147-A177-3AD203B41FA5}"/>
                  </a:extLst>
                </a:gridCol>
                <a:gridCol w="914400">
                  <a:extLst>
                    <a:ext uri="{9D8B030D-6E8A-4147-A177-3AD203B41FA5}"/>
                  </a:extLst>
                </a:gridCol>
                <a:gridCol w="838199">
                  <a:extLst>
                    <a:ext uri="{9D8B030D-6E8A-4147-A177-3AD203B41FA5}"/>
                  </a:extLst>
                </a:gridCol>
              </a:tblGrid>
              <a:tr h="47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Comandos Militares de Área</a:t>
                      </a: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Op GLO </a:t>
                      </a: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TOTAL</a:t>
                      </a: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7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AMAZÔNIA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23</a:t>
                      </a:r>
                      <a:endParaRPr lang="pt-BR" sz="1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3000" b="1" dirty="0">
                          <a:solidFill>
                            <a:srgbClr val="FF0000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115</a:t>
                      </a: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47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NORTE</a:t>
                      </a: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1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2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3291" marR="63291" marT="52916" marB="31628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47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NORDESTE</a:t>
                      </a: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29</a:t>
                      </a:r>
                      <a:endParaRPr lang="pt-BR" sz="1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2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3291" marR="63291" marT="52916" marB="31628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47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LESTE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33</a:t>
                      </a:r>
                      <a:endParaRPr lang="pt-BR" sz="1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2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3291" marR="63291" marT="52916" marB="31628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47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SUL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3</a:t>
                      </a:r>
                      <a:endParaRPr lang="pt-BR" sz="1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2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3291" marR="63291" marT="52916" marB="31628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47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OESTE</a:t>
                      </a: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11</a:t>
                      </a:r>
                      <a:endParaRPr lang="pt-BR" sz="1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2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3291" marR="63291" marT="52916" marB="31628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47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SUDESTE</a:t>
                      </a: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4</a:t>
                      </a:r>
                      <a:endParaRPr lang="pt-BR" sz="1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2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3291" marR="63291" marT="52916" marB="31628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47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PLANALTO</a:t>
                      </a: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12</a:t>
                      </a:r>
                      <a:endParaRPr lang="pt-BR" sz="1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47468" marR="47468" marT="39688" marB="23722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2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3291" marR="63291" marT="52916" marB="31628" anchor="ctr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6" name="Retângulo 25"/>
          <p:cNvSpPr/>
          <p:nvPr/>
        </p:nvSpPr>
        <p:spPr>
          <a:xfrm>
            <a:off x="92075" y="1779588"/>
            <a:ext cx="4589463" cy="1061829"/>
          </a:xfrm>
          <a:prstGeom prst="rect">
            <a:avLst/>
          </a:prstGeom>
          <a:solidFill>
            <a:srgbClr val="6161FF"/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altLang="pt-B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OPERAÇÕES </a:t>
            </a:r>
            <a:r>
              <a:rPr lang="pt-BR" altLang="pt-BR" sz="2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 GARANTIA DA LEI E DA ORDEM (OP GLO) </a:t>
            </a:r>
            <a:r>
              <a:rPr lang="pt-BR" altLang="pt-B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– </a:t>
            </a:r>
            <a:r>
              <a:rPr lang="pt-BR" altLang="pt-BR" sz="2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últimos 30 anos</a:t>
            </a:r>
            <a:endParaRPr lang="pt-BR" altLang="pt-BR" sz="2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0763" name="Picture 4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338388"/>
            <a:ext cx="4443412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Elipse 27"/>
          <p:cNvSpPr/>
          <p:nvPr/>
        </p:nvSpPr>
        <p:spPr>
          <a:xfrm>
            <a:off x="6587474" y="3352481"/>
            <a:ext cx="400842" cy="386704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b="1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29" name="Elipse 28"/>
          <p:cNvSpPr/>
          <p:nvPr/>
        </p:nvSpPr>
        <p:spPr>
          <a:xfrm>
            <a:off x="8091885" y="3767807"/>
            <a:ext cx="400842" cy="386704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b="1" dirty="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30" name="Elipse 29"/>
          <p:cNvSpPr/>
          <p:nvPr/>
        </p:nvSpPr>
        <p:spPr>
          <a:xfrm>
            <a:off x="6717589" y="4416046"/>
            <a:ext cx="400842" cy="38670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31" name="Elipse 30"/>
          <p:cNvSpPr/>
          <p:nvPr/>
        </p:nvSpPr>
        <p:spPr>
          <a:xfrm>
            <a:off x="6872687" y="5512859"/>
            <a:ext cx="400842" cy="386704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Elipse 31"/>
          <p:cNvSpPr/>
          <p:nvPr/>
        </p:nvSpPr>
        <p:spPr>
          <a:xfrm>
            <a:off x="7787624" y="4943156"/>
            <a:ext cx="400842" cy="386704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b="1" dirty="0">
                <a:solidFill>
                  <a:schemeClr val="tx1"/>
                </a:solidFill>
              </a:rPr>
              <a:t>33</a:t>
            </a:r>
          </a:p>
        </p:txBody>
      </p:sp>
      <p:sp>
        <p:nvSpPr>
          <p:cNvPr id="33" name="Elipse 32"/>
          <p:cNvSpPr/>
          <p:nvPr/>
        </p:nvSpPr>
        <p:spPr>
          <a:xfrm>
            <a:off x="7368524" y="4235969"/>
            <a:ext cx="400842" cy="386704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34" name="Elipse 33"/>
          <p:cNvSpPr/>
          <p:nvPr/>
        </p:nvSpPr>
        <p:spPr>
          <a:xfrm>
            <a:off x="7635224" y="5276531"/>
            <a:ext cx="400842" cy="386704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30785" name="Picture 4" descr="Imagem relacionada"/>
          <p:cNvPicPr>
            <a:picLocks noChangeAspect="1" noChangeArrowheads="1"/>
          </p:cNvPicPr>
          <p:nvPr/>
        </p:nvPicPr>
        <p:blipFill>
          <a:blip r:embed="rId4"/>
          <a:srcRect t="60899" r="63628" b="8324"/>
          <a:stretch>
            <a:fillRect/>
          </a:stretch>
        </p:blipFill>
        <p:spPr bwMode="auto">
          <a:xfrm>
            <a:off x="4770438" y="4787900"/>
            <a:ext cx="1828800" cy="1422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CustomShape 1"/>
          <p:cNvGrpSpPr>
            <a:grpSpLocks/>
          </p:cNvGrpSpPr>
          <p:nvPr/>
        </p:nvGrpSpPr>
        <p:grpSpPr bwMode="auto">
          <a:xfrm>
            <a:off x="521304" y="258694"/>
            <a:ext cx="7909438" cy="660214"/>
            <a:chOff x="1594" y="422"/>
            <a:chExt cx="3863" cy="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CustomShape 1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94" y="422"/>
              <a:ext cx="3863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1594" y="469"/>
              <a:ext cx="384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5000" rIns="90000" bIns="45000">
              <a:sp3d extrusionH="57150">
                <a:bevelT w="38100" h="38100" prst="angle"/>
              </a:sp3d>
            </a:bodyPr>
            <a:lstStyle>
              <a:defPPr>
                <a:defRPr lang="pt-BR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7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DejaVu Sans" pitchFamily="34" charset="0"/>
                </a:defRPr>
              </a:lvl1pPr>
            </a:lstStyle>
            <a:p>
              <a:pPr>
                <a:defRPr/>
              </a:pPr>
              <a:r>
                <a:rPr lang="pt-BR" dirty="0" smtClean="0"/>
                <a:t>O EXÉRCITO BRASILEIRO</a:t>
              </a:r>
              <a:endParaRPr lang="pt-B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69" y="4293882"/>
            <a:ext cx="1238250" cy="3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76" y="3165836"/>
            <a:ext cx="1238250" cy="47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838" y="3756923"/>
            <a:ext cx="1238250" cy="42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ustomShap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923" y="251981"/>
            <a:ext cx="79094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20770" y="260113"/>
            <a:ext cx="8833449" cy="830997"/>
          </a:xfrm>
          <a:prstGeom prst="rect">
            <a:avLst/>
          </a:prstGeom>
          <a:scene3d>
            <a:camera prst="orthographicFront"/>
            <a:lightRig rig="balanced" dir="t">
              <a:rot lat="0" lon="0" rev="2100000"/>
            </a:lightRig>
          </a:scene3d>
          <a:sp3d>
            <a:bevelT w="101600" prst="riblet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SzPct val="100000"/>
              <a:defRPr/>
            </a:pPr>
            <a:r>
              <a:rPr lang="pt-BR" altLang="es-CL" sz="2400" b="1" dirty="0" smtClean="0">
                <a:ln w="50800"/>
                <a:solidFill>
                  <a:schemeClr val="tx1"/>
                </a:solidFill>
                <a:latin typeface="+mn-lt"/>
                <a:cs typeface="Times New Roman" pitchFamily="18" charset="0"/>
              </a:rPr>
              <a:t>GARANTINDO A LEI E A ORDEM </a:t>
            </a:r>
          </a:p>
          <a:p>
            <a:pPr algn="ctr">
              <a:buSzPct val="100000"/>
              <a:defRPr/>
            </a:pPr>
            <a:r>
              <a:rPr lang="pt-BR" altLang="es-CL" sz="2400" b="1" dirty="0" smtClean="0">
                <a:ln w="50800"/>
                <a:solidFill>
                  <a:schemeClr val="tx1"/>
                </a:solidFill>
                <a:latin typeface="+mn-lt"/>
                <a:cs typeface="Times New Roman" pitchFamily="18" charset="0"/>
              </a:rPr>
              <a:t>(Empregos recentes / 2016-2017)</a:t>
            </a:r>
            <a:endParaRPr lang="pt-BR" altLang="es-CL" sz="2400" b="1" dirty="0">
              <a:ln w="50800"/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6977240" y="3809624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80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928311" y="3802025"/>
            <a:ext cx="1273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err="1" smtClean="0">
                <a:solidFill>
                  <a:schemeClr val="bg1"/>
                </a:solidFill>
                <a:latin typeface="Arial Black" pitchFamily="34" charset="0"/>
              </a:rPr>
              <a:t>Op</a:t>
            </a:r>
            <a:r>
              <a:rPr lang="pt-BR" sz="1000" dirty="0" smtClean="0">
                <a:solidFill>
                  <a:schemeClr val="bg1"/>
                </a:solidFill>
                <a:latin typeface="Arial Black" pitchFamily="34" charset="0"/>
              </a:rPr>
              <a:t> PERNAMBUCO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6975509" y="3083227"/>
            <a:ext cx="1224136" cy="4358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6941325" y="3233841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err="1" smtClean="0">
                <a:solidFill>
                  <a:schemeClr val="bg1"/>
                </a:solidFill>
                <a:latin typeface="Arial Black" pitchFamily="34" charset="0"/>
              </a:rPr>
              <a:t>Op</a:t>
            </a:r>
            <a:r>
              <a:rPr lang="pt-BR" sz="1000" dirty="0" smtClean="0">
                <a:solidFill>
                  <a:schemeClr val="bg1"/>
                </a:solidFill>
                <a:latin typeface="Arial Black" pitchFamily="34" charset="0"/>
              </a:rPr>
              <a:t> POTIGUAR II</a:t>
            </a: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36" y="4288203"/>
            <a:ext cx="1231900" cy="37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510" y="4800927"/>
            <a:ext cx="1231900" cy="36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CaixaDeTexto 35"/>
          <p:cNvSpPr txBox="1"/>
          <p:nvPr/>
        </p:nvSpPr>
        <p:spPr>
          <a:xfrm>
            <a:off x="6953454" y="434448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err="1" smtClean="0">
                <a:solidFill>
                  <a:schemeClr val="bg1"/>
                </a:solidFill>
                <a:latin typeface="Arial Black" pitchFamily="34" charset="0"/>
              </a:rPr>
              <a:t>Op</a:t>
            </a:r>
            <a:r>
              <a:rPr lang="pt-BR" sz="1000" dirty="0" smtClean="0">
                <a:solidFill>
                  <a:schemeClr val="bg1"/>
                </a:solidFill>
                <a:latin typeface="Arial Black" pitchFamily="34" charset="0"/>
              </a:rPr>
              <a:t> CAPIXABA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6925964" y="4846658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err="1" smtClean="0">
                <a:solidFill>
                  <a:schemeClr val="bg1"/>
                </a:solidFill>
                <a:latin typeface="Arial Black" pitchFamily="34" charset="0"/>
              </a:rPr>
              <a:t>Op</a:t>
            </a:r>
            <a:r>
              <a:rPr lang="pt-BR" sz="1000" dirty="0" smtClean="0">
                <a:solidFill>
                  <a:schemeClr val="bg1"/>
                </a:solidFill>
                <a:latin typeface="Arial Black" pitchFamily="34" charset="0"/>
              </a:rPr>
              <a:t> CARIOCA</a:t>
            </a:r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79" y="3382328"/>
            <a:ext cx="1238250" cy="3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92" y="3860888"/>
            <a:ext cx="1238250" cy="35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CaixaDeTexto 41"/>
          <p:cNvSpPr txBox="1"/>
          <p:nvPr/>
        </p:nvSpPr>
        <p:spPr>
          <a:xfrm>
            <a:off x="1074442" y="339996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err="1" smtClean="0">
                <a:solidFill>
                  <a:schemeClr val="bg1"/>
                </a:solidFill>
                <a:latin typeface="Arial Black" pitchFamily="34" charset="0"/>
              </a:rPr>
              <a:t>Op</a:t>
            </a:r>
            <a:r>
              <a:rPr lang="pt-BR" sz="900" dirty="0" smtClean="0">
                <a:solidFill>
                  <a:schemeClr val="bg1"/>
                </a:solidFill>
                <a:latin typeface="Arial Black" pitchFamily="34" charset="0"/>
              </a:rPr>
              <a:t> VARREDURA</a:t>
            </a:r>
          </a:p>
          <a:p>
            <a:pPr algn="ctr"/>
            <a:r>
              <a:rPr lang="pt-BR" sz="900" dirty="0" smtClean="0">
                <a:solidFill>
                  <a:schemeClr val="bg1"/>
                </a:solidFill>
                <a:latin typeface="Arial Black" pitchFamily="34" charset="0"/>
              </a:rPr>
              <a:t>CHAW’ PÃ I E II</a:t>
            </a:r>
            <a:endParaRPr lang="pt-BR" sz="1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1054007" y="38721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err="1" smtClean="0">
                <a:solidFill>
                  <a:schemeClr val="bg1"/>
                </a:solidFill>
                <a:latin typeface="Arial Black" pitchFamily="34" charset="0"/>
              </a:rPr>
              <a:t>Op</a:t>
            </a:r>
            <a:r>
              <a:rPr lang="pt-BR" sz="900" dirty="0" smtClean="0">
                <a:solidFill>
                  <a:schemeClr val="bg1"/>
                </a:solidFill>
                <a:latin typeface="Arial Black" pitchFamily="34" charset="0"/>
              </a:rPr>
              <a:t> VARREDURA</a:t>
            </a:r>
          </a:p>
          <a:p>
            <a:pPr algn="ctr"/>
            <a:r>
              <a:rPr lang="pt-BR" sz="900" dirty="0" smtClean="0">
                <a:solidFill>
                  <a:schemeClr val="bg1"/>
                </a:solidFill>
                <a:latin typeface="Arial Black" pitchFamily="34" charset="0"/>
              </a:rPr>
              <a:t>URSO BRANCO</a:t>
            </a:r>
            <a:endParaRPr lang="pt-BR" sz="9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1029840" y="4305274"/>
            <a:ext cx="122413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00" dirty="0" err="1" smtClean="0">
                <a:solidFill>
                  <a:schemeClr val="bg1"/>
                </a:solidFill>
                <a:latin typeface="Arial Black" pitchFamily="34" charset="0"/>
              </a:rPr>
              <a:t>Op</a:t>
            </a:r>
            <a:r>
              <a:rPr lang="pt-BR" sz="900" dirty="0" smtClean="0">
                <a:solidFill>
                  <a:schemeClr val="bg1"/>
                </a:solidFill>
                <a:latin typeface="Arial Black" pitchFamily="34" charset="0"/>
              </a:rPr>
              <a:t> VARREDURA</a:t>
            </a:r>
          </a:p>
          <a:p>
            <a:pPr algn="ctr"/>
            <a:r>
              <a:rPr lang="pt-BR" sz="900" dirty="0" smtClean="0">
                <a:solidFill>
                  <a:schemeClr val="bg1"/>
                </a:solidFill>
                <a:latin typeface="Arial Black" pitchFamily="34" charset="0"/>
              </a:rPr>
              <a:t>POTY PORÃ</a:t>
            </a:r>
            <a:endParaRPr lang="pt-BR" sz="9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2" name="Picture 4" descr="Imagem relaciona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4251" y="2328762"/>
            <a:ext cx="4443412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Conector de seta reta 53"/>
          <p:cNvCxnSpPr/>
          <p:nvPr/>
        </p:nvCxnSpPr>
        <p:spPr>
          <a:xfrm>
            <a:off x="2287946" y="4510372"/>
            <a:ext cx="1820254" cy="35892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flipH="1">
            <a:off x="6398475" y="3527606"/>
            <a:ext cx="555474" cy="1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de seta reta 58"/>
          <p:cNvCxnSpPr>
            <a:stCxn id="30" idx="1"/>
          </p:cNvCxnSpPr>
          <p:nvPr/>
        </p:nvCxnSpPr>
        <p:spPr>
          <a:xfrm rot="10800000">
            <a:off x="6458293" y="3809622"/>
            <a:ext cx="518946" cy="107724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>
            <a:stCxn id="34" idx="1"/>
          </p:cNvCxnSpPr>
          <p:nvPr/>
        </p:nvCxnSpPr>
        <p:spPr>
          <a:xfrm rot="10800000" flipV="1">
            <a:off x="5962638" y="4476210"/>
            <a:ext cx="991598" cy="469999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>
            <a:stCxn id="37" idx="1"/>
          </p:cNvCxnSpPr>
          <p:nvPr/>
        </p:nvCxnSpPr>
        <p:spPr>
          <a:xfrm flipH="1">
            <a:off x="5783174" y="4969769"/>
            <a:ext cx="1142790" cy="266997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>
            <a:stCxn id="43" idx="3"/>
          </p:cNvCxnSpPr>
          <p:nvPr/>
        </p:nvCxnSpPr>
        <p:spPr>
          <a:xfrm>
            <a:off x="2278143" y="4056774"/>
            <a:ext cx="1274581" cy="8613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/>
          <p:cNvCxnSpPr>
            <a:stCxn id="39" idx="3"/>
          </p:cNvCxnSpPr>
          <p:nvPr/>
        </p:nvCxnSpPr>
        <p:spPr>
          <a:xfrm flipV="1">
            <a:off x="2305030" y="3399419"/>
            <a:ext cx="1119507" cy="17519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de seta reta 70"/>
          <p:cNvCxnSpPr/>
          <p:nvPr/>
        </p:nvCxnSpPr>
        <p:spPr>
          <a:xfrm rot="16200000" flipH="1">
            <a:off x="3357483" y="2272687"/>
            <a:ext cx="839303" cy="200659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AutoShape 2" descr="Resultado de imagem para Operação varredura boa vis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94" y="1638990"/>
            <a:ext cx="1249921" cy="52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CaixaDeTexto 44"/>
          <p:cNvSpPr txBox="1"/>
          <p:nvPr/>
        </p:nvSpPr>
        <p:spPr>
          <a:xfrm>
            <a:off x="3027708" y="1713980"/>
            <a:ext cx="130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err="1" smtClean="0">
                <a:solidFill>
                  <a:schemeClr val="bg1"/>
                </a:solidFill>
                <a:latin typeface="Arial Black" pitchFamily="34" charset="0"/>
              </a:rPr>
              <a:t>Op</a:t>
            </a:r>
            <a:r>
              <a:rPr lang="pt-BR" sz="900" dirty="0" smtClean="0">
                <a:solidFill>
                  <a:schemeClr val="bg1"/>
                </a:solidFill>
                <a:latin typeface="Arial Black" pitchFamily="34" charset="0"/>
              </a:rPr>
              <a:t> VARREDURA</a:t>
            </a:r>
          </a:p>
          <a:p>
            <a:pPr algn="ctr"/>
            <a:r>
              <a:rPr lang="pt-BR" sz="900" dirty="0" smtClean="0">
                <a:solidFill>
                  <a:schemeClr val="bg1"/>
                </a:solidFill>
                <a:latin typeface="Arial Black" pitchFamily="34" charset="0"/>
              </a:rPr>
              <a:t>MONTE CRISTO II</a:t>
            </a:r>
            <a:endParaRPr lang="pt-BR" sz="9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6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6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8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9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0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4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1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7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apel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16026</TotalTime>
  <Words>1845</Words>
  <Application>Microsoft Office PowerPoint</Application>
  <PresentationFormat>Apresentação na tela (4:3)</PresentationFormat>
  <Paragraphs>579</Paragraphs>
  <Slides>44</Slides>
  <Notes>24</Notes>
  <HiddenSlides>2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11</vt:i4>
      </vt:variant>
      <vt:variant>
        <vt:lpstr>Títulos de slides</vt:lpstr>
      </vt:variant>
      <vt:variant>
        <vt:i4>44</vt:i4>
      </vt:variant>
    </vt:vector>
  </HeadingPairs>
  <TitlesOfParts>
    <vt:vector size="69" baseType="lpstr">
      <vt:lpstr>Arial Unicode MS</vt:lpstr>
      <vt:lpstr>Microsoft YaHei</vt:lpstr>
      <vt:lpstr>MS PGothic</vt:lpstr>
      <vt:lpstr>MS PGothic</vt:lpstr>
      <vt:lpstr>Arial</vt:lpstr>
      <vt:lpstr>Arial </vt:lpstr>
      <vt:lpstr>Arial Black</vt:lpstr>
      <vt:lpstr>Arial Narrow</vt:lpstr>
      <vt:lpstr>Calibri</vt:lpstr>
      <vt:lpstr>Cooper Black</vt:lpstr>
      <vt:lpstr>Courier New</vt:lpstr>
      <vt:lpstr>DejaVu Sans</vt:lpstr>
      <vt:lpstr>Times New Roman</vt:lpstr>
      <vt:lpstr>Trebuchet MS</vt:lpstr>
      <vt:lpstr>26_Custom Design</vt:lpstr>
      <vt:lpstr>29_Custom Design</vt:lpstr>
      <vt:lpstr>30_Custom Design</vt:lpstr>
      <vt:lpstr>24_Custom Design</vt:lpstr>
      <vt:lpstr>31_Custom Design</vt:lpstr>
      <vt:lpstr>27_Custom Design</vt:lpstr>
      <vt:lpstr>1_Custom Design</vt:lpstr>
      <vt:lpstr>Custom Design</vt:lpstr>
      <vt:lpstr>2_Custom Design</vt:lpstr>
      <vt:lpstr>3_Custom Design</vt:lpstr>
      <vt:lpstr>28_Custom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PROJETOS INDUTORES DA TRANSFORMAÇÃO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Valmir;TC Taranto</dc:creator>
  <cp:lastModifiedBy>Rodrigo Barbosa de Oliveira</cp:lastModifiedBy>
  <cp:revision>1527</cp:revision>
  <cp:lastPrinted>2017-05-24T16:15:30Z</cp:lastPrinted>
  <dcterms:created xsi:type="dcterms:W3CDTF">2014-05-13T23:42:13Z</dcterms:created>
  <dcterms:modified xsi:type="dcterms:W3CDTF">2017-06-22T11:11:34Z</dcterms:modified>
</cp:coreProperties>
</file>