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5354300" cy="9613900"/>
  <p:notesSz cx="15354300" cy="9613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2286" y="2980309"/>
            <a:ext cx="13059251" cy="20189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04573" y="5383784"/>
            <a:ext cx="10754677" cy="24034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8191" y="2211197"/>
            <a:ext cx="6683263" cy="63451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912369" y="2211197"/>
            <a:ext cx="6683263" cy="63451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942" y="9587"/>
            <a:ext cx="15340501" cy="9593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95350" y="3511422"/>
            <a:ext cx="13912850" cy="2097151"/>
          </a:xfrm>
          <a:custGeom>
            <a:avLst/>
            <a:gdLst/>
            <a:ahLst/>
            <a:cxnLst/>
            <a:rect l="l" t="t" r="r" b="b"/>
            <a:pathLst>
              <a:path w="13912850" h="2097151">
                <a:moveTo>
                  <a:pt x="0" y="2097151"/>
                </a:moveTo>
                <a:lnTo>
                  <a:pt x="13912850" y="2097151"/>
                </a:lnTo>
                <a:lnTo>
                  <a:pt x="13912850" y="0"/>
                </a:lnTo>
                <a:lnTo>
                  <a:pt x="0" y="0"/>
                </a:lnTo>
                <a:lnTo>
                  <a:pt x="0" y="2097151"/>
                </a:lnTo>
                <a:close/>
              </a:path>
            </a:pathLst>
          </a:custGeom>
          <a:solidFill>
            <a:srgbClr val="2B6B9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942" y="9587"/>
            <a:ext cx="15340501" cy="95931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090" y="-186690"/>
            <a:ext cx="15085644" cy="19424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159" y="4455414"/>
            <a:ext cx="15027505" cy="23547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223700" y="8940927"/>
            <a:ext cx="4916423" cy="4806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8191" y="8940927"/>
            <a:ext cx="3533679" cy="4806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185264" y="8996883"/>
            <a:ext cx="294640" cy="314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#</a:t>
            </a:fld>
            <a:endParaRPr sz="19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oedhjaelp.dk/vaer-med/wefood-danmarks-foerste-butik-med-overskudsmad" TargetMode="External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Relationship Id="rId8" Type="http://schemas.openxmlformats.org/officeDocument/2006/relationships/image" Target="../media/image46.png"/><Relationship Id="rId9" Type="http://schemas.openxmlformats.org/officeDocument/2006/relationships/image" Target="../media/image47.jpg"/><Relationship Id="rId10" Type="http://schemas.openxmlformats.org/officeDocument/2006/relationships/image" Target="../media/image48.png"/><Relationship Id="rId11" Type="http://schemas.openxmlformats.org/officeDocument/2006/relationships/image" Target="../media/image49.jpg"/><Relationship Id="rId12" Type="http://schemas.openxmlformats.org/officeDocument/2006/relationships/image" Target="../media/image50.jpg"/><Relationship Id="rId13" Type="http://schemas.openxmlformats.org/officeDocument/2006/relationships/image" Target="../media/image51.png"/><Relationship Id="rId14" Type="http://schemas.openxmlformats.org/officeDocument/2006/relationships/image" Target="../media/image52.jpg"/><Relationship Id="rId15" Type="http://schemas.openxmlformats.org/officeDocument/2006/relationships/image" Target="../media/image53.jpg"/><Relationship Id="rId16" Type="http://schemas.openxmlformats.org/officeDocument/2006/relationships/image" Target="../media/image54.jpg"/><Relationship Id="rId17" Type="http://schemas.openxmlformats.org/officeDocument/2006/relationships/image" Target="../media/image5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353741" cy="9250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725033" y="3949"/>
            <a:ext cx="9235059" cy="1152131"/>
          </a:xfrm>
          <a:custGeom>
            <a:avLst/>
            <a:gdLst/>
            <a:ahLst/>
            <a:cxnLst/>
            <a:rect l="l" t="t" r="r" b="b"/>
            <a:pathLst>
              <a:path w="9235059" h="1152131">
                <a:moveTo>
                  <a:pt x="0" y="1152131"/>
                </a:moveTo>
                <a:lnTo>
                  <a:pt x="9235059" y="1152131"/>
                </a:lnTo>
                <a:lnTo>
                  <a:pt x="9235059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289427" y="0"/>
            <a:ext cx="12074016" cy="1939035"/>
          </a:xfrm>
          <a:custGeom>
            <a:avLst/>
            <a:gdLst/>
            <a:ahLst/>
            <a:cxnLst/>
            <a:rect l="l" t="t" r="r" b="b"/>
            <a:pathLst>
              <a:path w="12074016" h="1939035">
                <a:moveTo>
                  <a:pt x="0" y="1939036"/>
                </a:moveTo>
                <a:lnTo>
                  <a:pt x="12074016" y="1939036"/>
                </a:lnTo>
                <a:lnTo>
                  <a:pt x="12074016" y="0"/>
                </a:lnTo>
                <a:lnTo>
                  <a:pt x="0" y="0"/>
                </a:lnTo>
                <a:lnTo>
                  <a:pt x="0" y="1939036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289427" y="0"/>
            <a:ext cx="12074016" cy="1939035"/>
          </a:xfrm>
          <a:custGeom>
            <a:avLst/>
            <a:gdLst/>
            <a:ahLst/>
            <a:cxnLst/>
            <a:rect l="l" t="t" r="r" b="b"/>
            <a:pathLst>
              <a:path w="12074016" h="1939035">
                <a:moveTo>
                  <a:pt x="0" y="1939036"/>
                </a:moveTo>
                <a:lnTo>
                  <a:pt x="12074016" y="1939036"/>
                </a:lnTo>
              </a:path>
              <a:path w="12074016" h="1939035">
                <a:moveTo>
                  <a:pt x="0" y="0"/>
                </a:moveTo>
                <a:lnTo>
                  <a:pt x="0" y="193903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87341" y="0"/>
            <a:ext cx="9880600" cy="1880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8895" marR="12700" indent="-36830">
              <a:lnSpc>
                <a:spcPct val="100000"/>
              </a:lnSpc>
              <a:tabLst>
                <a:tab pos="5255895" algn="l"/>
                <a:tab pos="5965825" algn="l"/>
              </a:tabLst>
            </a:pP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Audiência</a:t>
            </a:r>
            <a:r>
              <a:rPr dirty="0" smtClean="0" sz="60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000" spc="-25" b="1">
                <a:solidFill>
                  <a:srgbClr val="FFFFFF"/>
                </a:solidFill>
                <a:latin typeface="Calibri"/>
                <a:cs typeface="Calibri"/>
              </a:rPr>
              <a:t>Públi</a:t>
            </a:r>
            <a:r>
              <a:rPr dirty="0" smtClean="0" sz="6000" spc="-7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mtClean="0" sz="6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10.0</a:t>
            </a:r>
            <a:r>
              <a:rPr dirty="0" smtClean="0" sz="60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.2016</a:t>
            </a:r>
            <a:r>
              <a:rPr dirty="0" smtClean="0" sz="6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0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60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6000" spc="0" b="1">
                <a:solidFill>
                  <a:srgbClr val="FFFFFF"/>
                </a:solidFill>
                <a:latin typeface="Calibri"/>
                <a:cs typeface="Calibri"/>
              </a:rPr>
              <a:t>oj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6000" spc="-9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mtClean="0" sz="6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000" spc="-25" b="1">
                <a:solidFill>
                  <a:srgbClr val="FFFFFF"/>
                </a:solidFill>
                <a:latin typeface="Calibri"/>
                <a:cs typeface="Calibri"/>
              </a:rPr>
              <a:t>Lei:</a:t>
            </a:r>
            <a:r>
              <a:rPr dirty="0" smtClean="0" sz="6000" spc="-2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672,</a:t>
            </a:r>
            <a:r>
              <a:rPr dirty="0" smtClean="0" sz="6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000" spc="-35" b="1">
                <a:solidFill>
                  <a:srgbClr val="FFFFFF"/>
                </a:solidFill>
                <a:latin typeface="Calibri"/>
                <a:cs typeface="Calibri"/>
              </a:rPr>
              <a:t>675</a:t>
            </a:r>
            <a:r>
              <a:rPr dirty="0" smtClean="0" sz="6000" spc="-35" b="1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mtClean="0" sz="60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000" spc="-35" b="1">
                <a:solidFill>
                  <a:srgbClr val="FFFFFF"/>
                </a:solidFill>
                <a:latin typeface="Calibri"/>
                <a:cs typeface="Calibri"/>
              </a:rPr>
              <a:t>738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89427" y="4441444"/>
            <a:ext cx="12074016" cy="2985388"/>
          </a:xfrm>
          <a:custGeom>
            <a:avLst/>
            <a:gdLst/>
            <a:ahLst/>
            <a:cxnLst/>
            <a:rect l="l" t="t" r="r" b="b"/>
            <a:pathLst>
              <a:path w="12074016" h="2985388">
                <a:moveTo>
                  <a:pt x="0" y="2985388"/>
                </a:moveTo>
                <a:lnTo>
                  <a:pt x="12074016" y="2985388"/>
                </a:lnTo>
                <a:lnTo>
                  <a:pt x="12074016" y="0"/>
                </a:lnTo>
                <a:lnTo>
                  <a:pt x="0" y="0"/>
                </a:lnTo>
                <a:lnTo>
                  <a:pt x="0" y="2985388"/>
                </a:lnTo>
              </a:path>
            </a:pathLst>
          </a:custGeom>
          <a:solidFill>
            <a:srgbClr val="C3D5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89427" y="4441444"/>
            <a:ext cx="12074016" cy="2985388"/>
          </a:xfrm>
          <a:custGeom>
            <a:avLst/>
            <a:gdLst/>
            <a:ahLst/>
            <a:cxnLst/>
            <a:rect l="l" t="t" r="r" b="b"/>
            <a:pathLst>
              <a:path w="12074016" h="2985388">
                <a:moveTo>
                  <a:pt x="0" y="2985388"/>
                </a:moveTo>
                <a:lnTo>
                  <a:pt x="12074016" y="2985388"/>
                </a:lnTo>
              </a:path>
              <a:path w="12074016" h="2985388">
                <a:moveTo>
                  <a:pt x="12074016" y="0"/>
                </a:moveTo>
                <a:lnTo>
                  <a:pt x="0" y="0"/>
                </a:lnTo>
                <a:lnTo>
                  <a:pt x="0" y="2985388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67811" y="6033515"/>
            <a:ext cx="9563100" cy="111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1969495" y="6033515"/>
            <a:ext cx="775716" cy="1118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212465">
              <a:lnSpc>
                <a:spcPct val="100000"/>
              </a:lnSpc>
            </a:pPr>
            <a:r>
              <a:rPr dirty="0" smtClean="0" sz="4000" spc="-55">
                <a:solidFill>
                  <a:srgbClr val="244060"/>
                </a:solidFill>
                <a:latin typeface="Calibri"/>
                <a:cs typeface="Calibri"/>
              </a:rPr>
              <a:t>C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OMIS</a:t>
            </a:r>
            <a:r>
              <a:rPr dirty="0" smtClean="0" sz="4000" spc="-45">
                <a:solidFill>
                  <a:srgbClr val="244060"/>
                </a:solidFill>
                <a:latin typeface="Calibri"/>
                <a:cs typeface="Calibri"/>
              </a:rPr>
              <a:t>S</a:t>
            </a:r>
            <a:r>
              <a:rPr dirty="0" smtClean="0" sz="4000" spc="-70">
                <a:solidFill>
                  <a:srgbClr val="244060"/>
                </a:solidFill>
                <a:latin typeface="Calibri"/>
                <a:cs typeface="Calibri"/>
              </a:rPr>
              <a:t>Ã</a:t>
            </a:r>
            <a:r>
              <a:rPr dirty="0" smtClean="0" sz="4000" spc="-30">
                <a:solidFill>
                  <a:srgbClr val="244060"/>
                </a:solidFill>
                <a:latin typeface="Calibri"/>
                <a:cs typeface="Calibri"/>
              </a:rPr>
              <a:t>O</a:t>
            </a:r>
            <a:r>
              <a:rPr dirty="0" smtClean="0" sz="4000" spc="1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DE</a:t>
            </a:r>
            <a:r>
              <a:rPr dirty="0" smtClean="0" sz="4000" spc="-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40">
                <a:solidFill>
                  <a:srgbClr val="244060"/>
                </a:solidFill>
                <a:latin typeface="Calibri"/>
                <a:cs typeface="Calibri"/>
              </a:rPr>
              <a:t>A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GRICU</a:t>
            </a:r>
            <a:r>
              <a:rPr dirty="0" smtClean="0" sz="4000" spc="-300">
                <a:solidFill>
                  <a:srgbClr val="244060"/>
                </a:solidFill>
                <a:latin typeface="Calibri"/>
                <a:cs typeface="Calibri"/>
              </a:rPr>
              <a:t>L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TURA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20">
                <a:solidFill>
                  <a:srgbClr val="244060"/>
                </a:solidFill>
                <a:latin typeface="Calibri"/>
                <a:cs typeface="Calibri"/>
              </a:rPr>
              <a:t>E</a:t>
            </a:r>
            <a:r>
              <a:rPr dirty="0" smtClean="0" sz="4000" spc="-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R</a:t>
            </a:r>
            <a:r>
              <a:rPr dirty="0" smtClean="0" sz="4000" spc="-15">
                <a:solidFill>
                  <a:srgbClr val="244060"/>
                </a:solidFill>
                <a:latin typeface="Calibri"/>
                <a:cs typeface="Calibri"/>
              </a:rPr>
              <a:t>E</a:t>
            </a:r>
            <a:r>
              <a:rPr dirty="0" smtClean="0" sz="4000" spc="-40">
                <a:solidFill>
                  <a:srgbClr val="244060"/>
                </a:solidFill>
                <a:latin typeface="Calibri"/>
                <a:cs typeface="Calibri"/>
              </a:rPr>
              <a:t>F</a:t>
            </a:r>
            <a:r>
              <a:rPr dirty="0" smtClean="0" sz="4000" spc="-30">
                <a:solidFill>
                  <a:srgbClr val="244060"/>
                </a:solidFill>
                <a:latin typeface="Calibri"/>
                <a:cs typeface="Calibri"/>
              </a:rPr>
              <a:t>ORMA</a:t>
            </a:r>
            <a:r>
              <a:rPr dirty="0" smtClean="0" sz="4000" spc="-3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AGRÁRIA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20">
                <a:solidFill>
                  <a:srgbClr val="244060"/>
                </a:solidFill>
                <a:latin typeface="Calibri"/>
                <a:cs typeface="Calibri"/>
              </a:rPr>
              <a:t>(CRA)</a:t>
            </a:r>
            <a:endParaRPr sz="4000">
              <a:latin typeface="Calibri"/>
              <a:cs typeface="Calibri"/>
            </a:endParaRPr>
          </a:p>
          <a:p>
            <a:pPr marL="3212465">
              <a:lnSpc>
                <a:spcPct val="100000"/>
              </a:lnSpc>
              <a:spcBef>
                <a:spcPts val="25"/>
              </a:spcBef>
            </a:pPr>
            <a:r>
              <a:rPr dirty="0" smtClean="0" sz="3600">
                <a:solidFill>
                  <a:srgbClr val="244060"/>
                </a:solidFill>
                <a:latin typeface="Calibri"/>
                <a:cs typeface="Calibri"/>
              </a:rPr>
              <a:t>Au</a:t>
            </a:r>
            <a:r>
              <a:rPr dirty="0" smtClean="0" sz="3600" spc="5">
                <a:solidFill>
                  <a:srgbClr val="244060"/>
                </a:solidFill>
                <a:latin typeface="Calibri"/>
                <a:cs typeface="Calibri"/>
              </a:rPr>
              <a:t>d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iência</a:t>
            </a:r>
            <a:r>
              <a:rPr dirty="0" smtClean="0" sz="3600" spc="-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pa</a:t>
            </a:r>
            <a:r>
              <a:rPr dirty="0" smtClean="0" sz="3600" spc="-60">
                <a:solidFill>
                  <a:srgbClr val="244060"/>
                </a:solidFill>
                <a:latin typeface="Calibri"/>
                <a:cs typeface="Calibri"/>
              </a:rPr>
              <a:t>r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a</a:t>
            </a:r>
            <a:r>
              <a:rPr dirty="0" smtClean="0" sz="3600" spc="-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in</a:t>
            </a:r>
            <a:r>
              <a:rPr dirty="0" smtClean="0" sz="3600" spc="-35">
                <a:solidFill>
                  <a:srgbClr val="244060"/>
                </a:solidFill>
                <a:latin typeface="Calibri"/>
                <a:cs typeface="Calibri"/>
              </a:rPr>
              <a:t>s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truir</a:t>
            </a:r>
            <a:r>
              <a:rPr dirty="0" smtClean="0" sz="3600" spc="-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a análise </a:t>
            </a:r>
            <a:r>
              <a:rPr dirty="0" smtClean="0" sz="3600" spc="-20">
                <a:solidFill>
                  <a:srgbClr val="244060"/>
                </a:solidFill>
                <a:latin typeface="Calibri"/>
                <a:cs typeface="Calibri"/>
              </a:rPr>
              <a:t>de</a:t>
            </a:r>
            <a:r>
              <a:rPr dirty="0" smtClean="0" sz="3600" spc="-2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-15">
                <a:solidFill>
                  <a:srgbClr val="244060"/>
                </a:solidFill>
                <a:latin typeface="Calibri"/>
                <a:cs typeface="Calibri"/>
              </a:rPr>
              <a:t>t</a:t>
            </a:r>
            <a:r>
              <a:rPr dirty="0" smtClean="0" sz="3600" spc="-65">
                <a:solidFill>
                  <a:srgbClr val="244060"/>
                </a:solidFill>
                <a:latin typeface="Calibri"/>
                <a:cs typeface="Calibri"/>
              </a:rPr>
              <a:t>r</a:t>
            </a:r>
            <a:r>
              <a:rPr dirty="0" smtClean="0" sz="3600" spc="-20">
                <a:solidFill>
                  <a:srgbClr val="244060"/>
                </a:solidFill>
                <a:latin typeface="Calibri"/>
                <a:cs typeface="Calibri"/>
              </a:rPr>
              <a:t>ês</a:t>
            </a:r>
            <a:r>
              <a:rPr dirty="0" smtClean="0" sz="3600" spc="-2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p</a:t>
            </a:r>
            <a:r>
              <a:rPr dirty="0" smtClean="0" sz="3600" spc="-55">
                <a:solidFill>
                  <a:srgbClr val="244060"/>
                </a:solidFill>
                <a:latin typeface="Calibri"/>
                <a:cs typeface="Calibri"/>
              </a:rPr>
              <a:t>r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oj</a:t>
            </a:r>
            <a:r>
              <a:rPr dirty="0" smtClean="0" sz="3600" spc="-30">
                <a:solidFill>
                  <a:srgbClr val="244060"/>
                </a:solidFill>
                <a:latin typeface="Calibri"/>
                <a:cs typeface="Calibri"/>
              </a:rPr>
              <a:t>e</a:t>
            </a:r>
            <a:r>
              <a:rPr dirty="0" smtClean="0" sz="3600" spc="-60">
                <a:solidFill>
                  <a:srgbClr val="244060"/>
                </a:solidFill>
                <a:latin typeface="Calibri"/>
                <a:cs typeface="Calibri"/>
              </a:rPr>
              <a:t>t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os</a:t>
            </a:r>
            <a:r>
              <a:rPr dirty="0" smtClean="0" sz="3600" spc="-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-20">
                <a:solidFill>
                  <a:srgbClr val="244060"/>
                </a:solidFill>
                <a:latin typeface="Calibri"/>
                <a:cs typeface="Calibri"/>
              </a:rPr>
              <a:t>de</a:t>
            </a:r>
            <a:r>
              <a:rPr dirty="0" smtClean="0" sz="3600" spc="-1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lei</a:t>
            </a:r>
            <a:endParaRPr sz="3600">
              <a:latin typeface="Calibri"/>
              <a:cs typeface="Calibri"/>
            </a:endParaRPr>
          </a:p>
          <a:p>
            <a:pPr marL="3212465">
              <a:lnSpc>
                <a:spcPct val="100000"/>
              </a:lnSpc>
            </a:pPr>
            <a:r>
              <a:rPr dirty="0" smtClean="0" sz="3600">
                <a:solidFill>
                  <a:srgbClr val="244060"/>
                </a:solidFill>
                <a:latin typeface="Calibri"/>
                <a:cs typeface="Calibri"/>
              </a:rPr>
              <a:t>do</a:t>
            </a:r>
            <a:r>
              <a:rPr dirty="0" smtClean="0" sz="3600" spc="-1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Senado</a:t>
            </a:r>
            <a:r>
              <a:rPr dirty="0" smtClean="0" sz="3600" spc="-2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-50">
                <a:solidFill>
                  <a:srgbClr val="244060"/>
                </a:solidFill>
                <a:latin typeface="Calibri"/>
                <a:cs typeface="Calibri"/>
              </a:rPr>
              <a:t>F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ede</a:t>
            </a:r>
            <a:r>
              <a:rPr dirty="0" smtClean="0" sz="3600" spc="-75">
                <a:solidFill>
                  <a:srgbClr val="244060"/>
                </a:solidFill>
                <a:latin typeface="Calibri"/>
                <a:cs typeface="Calibri"/>
              </a:rPr>
              <a:t>r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al</a:t>
            </a:r>
            <a:r>
              <a:rPr dirty="0" smtClean="0" sz="3600" spc="-3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-55">
                <a:solidFill>
                  <a:srgbClr val="244060"/>
                </a:solidFill>
                <a:latin typeface="Calibri"/>
                <a:cs typeface="Calibri"/>
              </a:rPr>
              <a:t>v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ol</a:t>
            </a:r>
            <a:r>
              <a:rPr dirty="0" smtClean="0" sz="3600" spc="-60">
                <a:solidFill>
                  <a:srgbClr val="244060"/>
                </a:solidFill>
                <a:latin typeface="Calibri"/>
                <a:cs typeface="Calibri"/>
              </a:rPr>
              <a:t>t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ados pa</a:t>
            </a:r>
            <a:r>
              <a:rPr dirty="0" smtClean="0" sz="3600" spc="-65">
                <a:solidFill>
                  <a:srgbClr val="244060"/>
                </a:solidFill>
                <a:latin typeface="Calibri"/>
                <a:cs typeface="Calibri"/>
              </a:rPr>
              <a:t>r</a:t>
            </a:r>
            <a:r>
              <a:rPr dirty="0" smtClean="0" sz="3600" spc="0">
                <a:solidFill>
                  <a:srgbClr val="244060"/>
                </a:solidFill>
                <a:latin typeface="Calibri"/>
                <a:cs typeface="Calibri"/>
              </a:rPr>
              <a:t>a</a:t>
            </a:r>
            <a:r>
              <a:rPr dirty="0" smtClean="0" sz="3600" spc="-3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3600" spc="-10">
                <a:solidFill>
                  <a:srgbClr val="244060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3212465">
              <a:lnSpc>
                <a:spcPts val="4770"/>
              </a:lnSpc>
            </a:pPr>
            <a:r>
              <a:rPr dirty="0" smtClean="0" sz="4000" spc="-55">
                <a:solidFill>
                  <a:srgbClr val="244060"/>
                </a:solidFill>
                <a:latin typeface="Calibri"/>
                <a:cs typeface="Calibri"/>
              </a:rPr>
              <a:t>C</a:t>
            </a:r>
            <a:r>
              <a:rPr dirty="0" smtClean="0" sz="4000" spc="-35">
                <a:solidFill>
                  <a:srgbClr val="244060"/>
                </a:solidFill>
                <a:latin typeface="Calibri"/>
                <a:cs typeface="Calibri"/>
              </a:rPr>
              <a:t>OM</a:t>
            </a:r>
            <a:r>
              <a:rPr dirty="0" smtClean="0" sz="4000" spc="-70">
                <a:solidFill>
                  <a:srgbClr val="244060"/>
                </a:solidFill>
                <a:latin typeface="Calibri"/>
                <a:cs typeface="Calibri"/>
              </a:rPr>
              <a:t>B</a:t>
            </a:r>
            <a:r>
              <a:rPr dirty="0" smtClean="0" sz="4000" spc="-335">
                <a:solidFill>
                  <a:srgbClr val="244060"/>
                </a:solidFill>
                <a:latin typeface="Calibri"/>
                <a:cs typeface="Calibri"/>
              </a:rPr>
              <a:t>A</a:t>
            </a:r>
            <a:r>
              <a:rPr dirty="0" smtClean="0" sz="4000" spc="-20">
                <a:solidFill>
                  <a:srgbClr val="244060"/>
                </a:solidFill>
                <a:latin typeface="Calibri"/>
                <a:cs typeface="Calibri"/>
              </a:rPr>
              <a:t>TE</a:t>
            </a:r>
            <a:r>
              <a:rPr dirty="0" smtClean="0" sz="4000" spc="-2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70">
                <a:solidFill>
                  <a:srgbClr val="244060"/>
                </a:solidFill>
                <a:latin typeface="Calibri"/>
                <a:cs typeface="Calibri"/>
              </a:rPr>
              <a:t>A</a:t>
            </a:r>
            <a:r>
              <a:rPr dirty="0" smtClean="0" sz="4000" spc="-30">
                <a:solidFill>
                  <a:srgbClr val="244060"/>
                </a:solidFill>
                <a:latin typeface="Calibri"/>
                <a:cs typeface="Calibri"/>
              </a:rPr>
              <a:t>O</a:t>
            </a:r>
            <a:r>
              <a:rPr dirty="0" smtClean="0" sz="4000" spc="-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D</a:t>
            </a:r>
            <a:r>
              <a:rPr dirty="0" smtClean="0" sz="4000" spc="-50">
                <a:solidFill>
                  <a:srgbClr val="244060"/>
                </a:solidFill>
                <a:latin typeface="Calibri"/>
                <a:cs typeface="Calibri"/>
              </a:rPr>
              <a:t>E</a:t>
            </a:r>
            <a:r>
              <a:rPr dirty="0" smtClean="0" sz="4000" spc="-20">
                <a:solidFill>
                  <a:srgbClr val="244060"/>
                </a:solidFill>
                <a:latin typeface="Calibri"/>
                <a:cs typeface="Calibri"/>
              </a:rPr>
              <a:t>SPERDÍ</a:t>
            </a:r>
            <a:r>
              <a:rPr dirty="0" smtClean="0" sz="4000" spc="-20">
                <a:solidFill>
                  <a:srgbClr val="244060"/>
                </a:solidFill>
                <a:latin typeface="Calibri"/>
                <a:cs typeface="Calibri"/>
              </a:rPr>
              <a:t>C</a:t>
            </a:r>
            <a:r>
              <a:rPr dirty="0" smtClean="0" sz="4000" spc="-20">
                <a:solidFill>
                  <a:srgbClr val="244060"/>
                </a:solidFill>
                <a:latin typeface="Calibri"/>
                <a:cs typeface="Calibri"/>
              </a:rPr>
              <a:t>IO</a:t>
            </a:r>
            <a:r>
              <a:rPr dirty="0" smtClean="0" sz="4000" spc="-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DE</a:t>
            </a:r>
            <a:r>
              <a:rPr dirty="0" smtClean="0" sz="4000" spc="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ALIMEN</a:t>
            </a:r>
            <a:r>
              <a:rPr dirty="0" smtClean="0" sz="4000" spc="-125">
                <a:solidFill>
                  <a:srgbClr val="244060"/>
                </a:solidFill>
                <a:latin typeface="Calibri"/>
                <a:cs typeface="Calibri"/>
              </a:rPr>
              <a:t>T</a:t>
            </a:r>
            <a:r>
              <a:rPr dirty="0" smtClean="0" sz="4000" spc="-25">
                <a:solidFill>
                  <a:srgbClr val="244060"/>
                </a:solidFill>
                <a:latin typeface="Calibri"/>
                <a:cs typeface="Calibri"/>
              </a:rPr>
              <a:t>OS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2893" y="2407411"/>
            <a:ext cx="9583420" cy="4001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ABRAS</a:t>
            </a:r>
            <a:r>
              <a:rPr dirty="0" smtClean="0" sz="4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30" b="1">
                <a:solidFill>
                  <a:srgbClr val="1F487C"/>
                </a:solidFill>
                <a:latin typeface="Calibri"/>
                <a:cs typeface="Calibri"/>
              </a:rPr>
              <a:t>ma</a:t>
            </a:r>
            <a:r>
              <a:rPr dirty="0" smtClean="0" sz="4000" spc="-6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4000" spc="-7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4000" spc="0" b="1">
                <a:solidFill>
                  <a:srgbClr val="1F487C"/>
                </a:solidFill>
                <a:latin typeface="Calibri"/>
                <a:cs typeface="Calibri"/>
              </a:rPr>
              <a:t>ém</a:t>
            </a:r>
            <a:r>
              <a:rPr dirty="0" smtClean="0" sz="4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4000" spc="-6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og</a:t>
            </a:r>
            <a:r>
              <a:rPr dirty="0" smtClean="0" sz="4000" spc="-10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ama</a:t>
            </a:r>
            <a:r>
              <a:rPr dirty="0" smtClean="0" sz="4000" spc="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permane</a:t>
            </a:r>
            <a:r>
              <a:rPr dirty="0" smtClean="0" sz="4000" spc="-6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4000" spc="-7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40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40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</a:pP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4000" spc="-7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4000" spc="-5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4000" spc="-55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dirty="0" smtClean="0" sz="4000" spc="-45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40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4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8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40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4000" spc="-5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4000" spc="-20" b="1">
                <a:solidFill>
                  <a:srgbClr val="1F487C"/>
                </a:solidFill>
                <a:latin typeface="Calibri"/>
                <a:cs typeface="Calibri"/>
              </a:rPr>
              <a:t>das</a:t>
            </a:r>
            <a:r>
              <a:rPr dirty="0" smtClean="0" sz="40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4000" spc="-1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4000" spc="-20" b="1">
                <a:solidFill>
                  <a:srgbClr val="1F487C"/>
                </a:solidFill>
                <a:latin typeface="Calibri"/>
                <a:cs typeface="Calibri"/>
              </a:rPr>
              <a:t>sde</a:t>
            </a:r>
            <a:r>
              <a:rPr dirty="0" smtClean="0" sz="4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ano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000" spc="-25" b="1">
                <a:solidFill>
                  <a:srgbClr val="1F487C"/>
                </a:solidFill>
                <a:latin typeface="Calibri"/>
                <a:cs typeface="Calibri"/>
              </a:rPr>
              <a:t>200</a:t>
            </a:r>
            <a:r>
              <a:rPr dirty="0" smtClean="0" sz="4000" spc="-15" b="1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r>
              <a:rPr dirty="0" smtClean="0" sz="4000" spc="-15" b="1">
                <a:solidFill>
                  <a:srgbClr val="1F487C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8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54305">
              <a:lnSpc>
                <a:spcPts val="4585"/>
              </a:lnSpc>
            </a:pPr>
            <a:r>
              <a:rPr dirty="0" smtClean="0" sz="390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r>
              <a:rPr dirty="0" smtClean="0" sz="3900" spc="-54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Boas</a:t>
            </a:r>
            <a:r>
              <a:rPr dirty="0" smtClean="0" sz="39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900" spc="-8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65" b="1">
                <a:solidFill>
                  <a:srgbClr val="1F487C"/>
                </a:solidFill>
                <a:latin typeface="Calibri"/>
                <a:cs typeface="Calibri"/>
              </a:rPr>
              <a:t>á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dirty="0" smtClean="0" sz="3900" spc="-4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4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900" spc="-4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-35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 de</a:t>
            </a:r>
            <a:r>
              <a:rPr dirty="0" smtClean="0" sz="39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5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-4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endParaRPr sz="3900">
              <a:latin typeface="Calibri"/>
              <a:cs typeface="Calibri"/>
            </a:endParaRPr>
          </a:p>
          <a:p>
            <a:pPr marL="154305">
              <a:lnSpc>
                <a:spcPts val="3745"/>
              </a:lnSpc>
            </a:pPr>
            <a:r>
              <a:rPr dirty="0" smtClean="0" sz="390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r>
              <a:rPr dirty="0" smtClean="0" sz="3900" spc="-54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dirty="0" smtClean="0" sz="3900" spc="-7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4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900" spc="-4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ões </a:t>
            </a:r>
            <a:r>
              <a:rPr dirty="0" smtClean="0" sz="3900" spc="-4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3900" spc="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di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 e</a:t>
            </a:r>
            <a:r>
              <a:rPr dirty="0" smtClean="0" sz="39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Co</a:t>
            </a:r>
            <a:r>
              <a:rPr dirty="0" smtClean="0" sz="3900" spc="-5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900" spc="-4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ole</a:t>
            </a:r>
            <a:endParaRPr sz="3900">
              <a:latin typeface="Calibri"/>
              <a:cs typeface="Calibri"/>
            </a:endParaRPr>
          </a:p>
          <a:p>
            <a:pPr marL="718185" marR="772160" indent="-564515">
              <a:lnSpc>
                <a:spcPts val="3740"/>
              </a:lnSpc>
              <a:spcBef>
                <a:spcPts val="70"/>
              </a:spcBef>
              <a:tabLst>
                <a:tab pos="1918970" algn="l"/>
              </a:tabLst>
            </a:pPr>
            <a:r>
              <a:rPr dirty="0" smtClean="0" sz="390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r>
              <a:rPr dirty="0" smtClean="0" sz="3900" spc="-54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dirty="0" smtClean="0" sz="3900" spc="-75" b="1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o: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Ope</a:t>
            </a:r>
            <a:r>
              <a:rPr dirty="0" smtClean="0" sz="3900" spc="-7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acion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10" b="1">
                <a:solidFill>
                  <a:srgbClr val="1F487C"/>
                </a:solidFill>
                <a:latin typeface="Calibri"/>
                <a:cs typeface="Calibri"/>
              </a:rPr>
              <a:t>l,</a:t>
            </a:r>
            <a:r>
              <a:rPr dirty="0" smtClean="0" sz="39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Logí</a:t>
            </a:r>
            <a:r>
              <a:rPr dirty="0" smtClean="0" sz="3900" spc="-6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dirty="0" smtClean="0" sz="3900" spc="-4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900" spc="-8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-10" b="1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dirty="0" smtClean="0" sz="3900" spc="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Fin</a:t>
            </a:r>
            <a:r>
              <a:rPr dirty="0" smtClean="0" sz="3900" spc="-3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ncei</a:t>
            </a:r>
            <a:r>
              <a:rPr dirty="0" smtClean="0" sz="3900" spc="-4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1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34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ecnológi</a:t>
            </a:r>
            <a:r>
              <a:rPr dirty="0" smtClean="0" sz="3900" spc="-3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(</a:t>
            </a:r>
            <a:r>
              <a:rPr dirty="0" smtClean="0" sz="3900" spc="-10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6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ce</a:t>
            </a:r>
            <a:r>
              <a:rPr dirty="0" smtClean="0" sz="3900" spc="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ia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om</a:t>
            </a:r>
            <a:r>
              <a:rPr dirty="0" smtClean="0" sz="3900" spc="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GS1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 B</a:t>
            </a:r>
            <a:r>
              <a:rPr dirty="0" smtClean="0" sz="3900" spc="-8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asil)</a:t>
            </a:r>
            <a:endParaRPr sz="3900">
              <a:latin typeface="Calibri"/>
              <a:cs typeface="Calibri"/>
            </a:endParaRPr>
          </a:p>
          <a:p>
            <a:pPr marL="154305">
              <a:lnSpc>
                <a:spcPts val="3775"/>
              </a:lnSpc>
            </a:pPr>
            <a:r>
              <a:rPr dirty="0" smtClean="0" sz="390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r>
              <a:rPr dirty="0" smtClean="0" sz="3900" spc="-54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ão: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Cap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ci</a:t>
            </a:r>
            <a:r>
              <a:rPr dirty="0" smtClean="0" sz="3900" spc="-5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3900" spc="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Mobili</a:t>
            </a:r>
            <a:r>
              <a:rPr dirty="0" smtClean="0" sz="3900" spc="-65" b="1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3900" spc="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39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5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dirty="0" smtClean="0" sz="3900" spc="1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oal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885" y="7584566"/>
            <a:ext cx="1202309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1005" algn="l"/>
              </a:tabLst>
            </a:pPr>
            <a:r>
              <a:rPr dirty="0" smtClean="0" sz="1100" b="1">
                <a:solidFill>
                  <a:srgbClr val="1F487C"/>
                </a:solidFill>
                <a:latin typeface="Calibri"/>
                <a:cs typeface="Calibri"/>
              </a:rPr>
              <a:t>*	</a:t>
            </a:r>
            <a:r>
              <a:rPr dirty="0" smtClean="0" sz="2000" spc="-3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q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ui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a,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, de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dirty="0" smtClean="0" sz="2000" spc="-3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es  e</a:t>
            </a:r>
            <a:r>
              <a:rPr dirty="0" smtClean="0" sz="20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eu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iões men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000" spc="-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do </a:t>
            </a:r>
            <a:r>
              <a:rPr dirty="0" smtClean="0" sz="2000" spc="-1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omi</a:t>
            </a:r>
            <a:r>
              <a:rPr dirty="0" smtClean="0" sz="2000" spc="-2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ê</a:t>
            </a:r>
            <a:r>
              <a:rPr dirty="0" smtClean="0" sz="20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dirty="0" smtClean="0" sz="2000" spc="-4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0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das Ab</a:t>
            </a:r>
            <a:r>
              <a:rPr dirty="0" smtClean="0" sz="2000" spc="-5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as pa</a:t>
            </a:r>
            <a:r>
              <a:rPr dirty="0" smtClean="0" sz="2000" spc="-5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 deb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er</a:t>
            </a:r>
            <a:r>
              <a:rPr dirty="0" smtClean="0" sz="2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boas p</a:t>
            </a:r>
            <a:r>
              <a:rPr dirty="0" smtClean="0" sz="2000" spc="-5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000" spc="-30" b="1">
                <a:solidFill>
                  <a:srgbClr val="1F487C"/>
                </a:solidFill>
                <a:latin typeface="Calibri"/>
                <a:cs typeface="Calibri"/>
              </a:rPr>
              <a:t>á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dirty="0" smtClean="0" sz="2000" spc="-1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dirty="0" smtClean="0" sz="20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317" y="7889367"/>
            <a:ext cx="10908030" cy="391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60000"/>
              </a:lnSpc>
            </a:pPr>
            <a:r>
              <a:rPr dirty="0" smtClean="0" sz="2000" b="1">
                <a:solidFill>
                  <a:srgbClr val="1F487C"/>
                </a:solidFill>
                <a:latin typeface="Calibri"/>
                <a:cs typeface="Calibri"/>
              </a:rPr>
              <a:t>emp</a:t>
            </a:r>
            <a:r>
              <a:rPr dirty="0" smtClean="0" sz="2000" spc="-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esa,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2000" spc="-1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finir</a:t>
            </a:r>
            <a:r>
              <a:rPr dirty="0" smtClean="0" sz="20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pad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ões</a:t>
            </a:r>
            <a:r>
              <a:rPr dirty="0" smtClean="0" sz="2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 divul</a:t>
            </a:r>
            <a:r>
              <a:rPr dirty="0" smtClean="0" sz="2000" spc="-3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ar</a:t>
            </a:r>
            <a:r>
              <a:rPr dirty="0" smtClean="0" sz="20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-4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x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eriências de</a:t>
            </a:r>
            <a:r>
              <a:rPr dirty="0" smtClean="0" sz="20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cesso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nos</a:t>
            </a:r>
            <a:r>
              <a:rPr dirty="0" smtClean="0" sz="2000" spc="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Meios</a:t>
            </a:r>
            <a:r>
              <a:rPr dirty="0" smtClean="0" sz="2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2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Comu</a:t>
            </a:r>
            <a:r>
              <a:rPr dirty="0" smtClean="0" sz="2000" spc="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000" spc="-20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da </a:t>
            </a:r>
            <a:r>
              <a:rPr dirty="0" smtClean="0" sz="2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ABRAS</a:t>
            </a:r>
            <a:r>
              <a:rPr dirty="0" smtClean="0" sz="20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–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27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 Associa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ões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000" spc="-3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aduais</a:t>
            </a:r>
            <a:r>
              <a:rPr dirty="0" smtClean="0" sz="20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 na</a:t>
            </a:r>
            <a:r>
              <a:rPr dirty="0" smtClean="0" sz="20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mídia</a:t>
            </a:r>
            <a:r>
              <a:rPr dirty="0" smtClean="0" sz="20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em</a:t>
            </a:r>
            <a:r>
              <a:rPr dirty="0" smtClean="0" sz="20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000" spc="-2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2000" spc="-5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000" spc="-5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mtClean="0" sz="2000" spc="0" b="1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05" y="480923"/>
            <a:ext cx="12385421" cy="851941"/>
          </a:xfrm>
          <a:custGeom>
            <a:avLst/>
            <a:gdLst/>
            <a:ahLst/>
            <a:cxnLst/>
            <a:rect l="l" t="t" r="r" b="b"/>
            <a:pathLst>
              <a:path w="12385421" h="851941">
                <a:moveTo>
                  <a:pt x="0" y="851941"/>
                </a:moveTo>
                <a:lnTo>
                  <a:pt x="12385421" y="851941"/>
                </a:lnTo>
                <a:lnTo>
                  <a:pt x="12385421" y="0"/>
                </a:lnTo>
                <a:lnTo>
                  <a:pt x="0" y="0"/>
                </a:lnTo>
                <a:lnTo>
                  <a:pt x="0" y="85194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09105" y="480923"/>
            <a:ext cx="12385421" cy="851941"/>
          </a:xfrm>
          <a:custGeom>
            <a:avLst/>
            <a:gdLst/>
            <a:ahLst/>
            <a:cxnLst/>
            <a:rect l="l" t="t" r="r" b="b"/>
            <a:pathLst>
              <a:path w="12385421" h="851941">
                <a:moveTo>
                  <a:pt x="0" y="851941"/>
                </a:moveTo>
                <a:lnTo>
                  <a:pt x="12385421" y="851941"/>
                </a:lnTo>
                <a:lnTo>
                  <a:pt x="12385421" y="0"/>
                </a:lnTo>
                <a:lnTo>
                  <a:pt x="0" y="0"/>
                </a:lnTo>
                <a:lnTo>
                  <a:pt x="0" y="85194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1929" rIns="0" bIns="0" rtlCol="0" vert="horz">
            <a:noAutofit/>
          </a:bodyPr>
          <a:lstStyle/>
          <a:p>
            <a:pPr marL="1621155">
              <a:lnSpc>
                <a:spcPct val="100000"/>
              </a:lnSpc>
            </a:pP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OGRAMA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4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PREVENÇ</a:t>
            </a:r>
            <a:r>
              <a:rPr dirty="0" smtClean="0" sz="4600" spc="-90" b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mtClean="0" sz="4600" spc="-13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66271" y="1597405"/>
            <a:ext cx="3673983" cy="5508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197964" y="8996883"/>
            <a:ext cx="269240" cy="314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00" spc="-15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204" y="7711440"/>
            <a:ext cx="14051280" cy="0"/>
          </a:xfrm>
          <a:custGeom>
            <a:avLst/>
            <a:gdLst/>
            <a:ahLst/>
            <a:cxnLst/>
            <a:rect l="l" t="t" r="r" b="b"/>
            <a:pathLst>
              <a:path w="14051280" h="0">
                <a:moveTo>
                  <a:pt x="0" y="0"/>
                </a:moveTo>
                <a:lnTo>
                  <a:pt x="1405128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27760" y="2956559"/>
            <a:ext cx="12774168" cy="1915668"/>
          </a:xfrm>
          <a:custGeom>
            <a:avLst/>
            <a:gdLst/>
            <a:ahLst/>
            <a:cxnLst/>
            <a:rect l="l" t="t" r="r" b="b"/>
            <a:pathLst>
              <a:path w="12774168" h="1915668">
                <a:moveTo>
                  <a:pt x="0" y="1915668"/>
                </a:moveTo>
                <a:lnTo>
                  <a:pt x="1278636" y="1484376"/>
                </a:lnTo>
                <a:lnTo>
                  <a:pt x="2555748" y="1612392"/>
                </a:lnTo>
                <a:lnTo>
                  <a:pt x="3832860" y="1324356"/>
                </a:lnTo>
                <a:lnTo>
                  <a:pt x="5109972" y="989076"/>
                </a:lnTo>
                <a:lnTo>
                  <a:pt x="6387084" y="1037844"/>
                </a:lnTo>
                <a:lnTo>
                  <a:pt x="7664196" y="1149096"/>
                </a:lnTo>
                <a:lnTo>
                  <a:pt x="8942832" y="1627632"/>
                </a:lnTo>
                <a:lnTo>
                  <a:pt x="10219944" y="1627632"/>
                </a:lnTo>
                <a:lnTo>
                  <a:pt x="11497056" y="734568"/>
                </a:lnTo>
                <a:lnTo>
                  <a:pt x="12774168" y="0"/>
                </a:lnTo>
              </a:path>
            </a:pathLst>
          </a:custGeom>
          <a:ln w="27432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95789" y="4840201"/>
            <a:ext cx="63986" cy="61726"/>
          </a:xfrm>
          <a:custGeom>
            <a:avLst/>
            <a:gdLst/>
            <a:ahLst/>
            <a:cxnLst/>
            <a:rect l="l" t="t" r="r" b="b"/>
            <a:pathLst>
              <a:path w="63986" h="61726">
                <a:moveTo>
                  <a:pt x="23130" y="0"/>
                </a:moveTo>
                <a:lnTo>
                  <a:pt x="11187" y="6542"/>
                </a:lnTo>
                <a:lnTo>
                  <a:pt x="3017" y="17597"/>
                </a:lnTo>
                <a:lnTo>
                  <a:pt x="0" y="31926"/>
                </a:lnTo>
                <a:lnTo>
                  <a:pt x="2979" y="43944"/>
                </a:lnTo>
                <a:lnTo>
                  <a:pt x="10820" y="53622"/>
                </a:lnTo>
                <a:lnTo>
                  <a:pt x="23269" y="59903"/>
                </a:lnTo>
                <a:lnTo>
                  <a:pt x="40073" y="61726"/>
                </a:lnTo>
                <a:lnTo>
                  <a:pt x="52385" y="55404"/>
                </a:lnTo>
                <a:lnTo>
                  <a:pt x="60843" y="44592"/>
                </a:lnTo>
                <a:lnTo>
                  <a:pt x="63986" y="30756"/>
                </a:lnTo>
                <a:lnTo>
                  <a:pt x="63932" y="28882"/>
                </a:lnTo>
                <a:lnTo>
                  <a:pt x="60738" y="17120"/>
                </a:lnTo>
                <a:lnTo>
                  <a:pt x="52752" y="7696"/>
                </a:lnTo>
                <a:lnTo>
                  <a:pt x="40156" y="1645"/>
                </a:lnTo>
                <a:lnTo>
                  <a:pt x="2313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372889" y="4408908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650001" y="4536924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927113" y="4250412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205749" y="3915132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82861" y="3962376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759973" y="4075152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037085" y="4553688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314196" y="4553688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2591308" y="3660624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3869945" y="2924532"/>
            <a:ext cx="63986" cy="61727"/>
          </a:xfrm>
          <a:custGeom>
            <a:avLst/>
            <a:gdLst/>
            <a:ahLst/>
            <a:cxnLst/>
            <a:rect l="l" t="t" r="r" b="b"/>
            <a:pathLst>
              <a:path w="63986" h="61727">
                <a:moveTo>
                  <a:pt x="23142" y="0"/>
                </a:moveTo>
                <a:lnTo>
                  <a:pt x="11199" y="6541"/>
                </a:lnTo>
                <a:lnTo>
                  <a:pt x="3022" y="17596"/>
                </a:lnTo>
                <a:lnTo>
                  <a:pt x="0" y="31924"/>
                </a:lnTo>
                <a:lnTo>
                  <a:pt x="2982" y="43942"/>
                </a:lnTo>
                <a:lnTo>
                  <a:pt x="10828" y="53622"/>
                </a:lnTo>
                <a:lnTo>
                  <a:pt x="23277" y="59903"/>
                </a:lnTo>
                <a:lnTo>
                  <a:pt x="40069" y="61727"/>
                </a:lnTo>
                <a:lnTo>
                  <a:pt x="52380" y="55404"/>
                </a:lnTo>
                <a:lnTo>
                  <a:pt x="60841" y="44593"/>
                </a:lnTo>
                <a:lnTo>
                  <a:pt x="63986" y="30757"/>
                </a:lnTo>
                <a:lnTo>
                  <a:pt x="63932" y="28891"/>
                </a:lnTo>
                <a:lnTo>
                  <a:pt x="60739" y="17126"/>
                </a:lnTo>
                <a:lnTo>
                  <a:pt x="52753" y="7700"/>
                </a:lnTo>
                <a:lnTo>
                  <a:pt x="40158" y="1646"/>
                </a:lnTo>
                <a:lnTo>
                  <a:pt x="231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670297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2007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47917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2008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5410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2009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02777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2010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80523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2011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57890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2012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35382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2013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13130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2014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5257" y="0"/>
            <a:ext cx="12673456" cy="830071"/>
          </a:xfrm>
          <a:custGeom>
            <a:avLst/>
            <a:gdLst/>
            <a:ahLst/>
            <a:cxnLst/>
            <a:rect l="l" t="t" r="r" b="b"/>
            <a:pathLst>
              <a:path w="12673456" h="830071">
                <a:moveTo>
                  <a:pt x="0" y="830071"/>
                </a:moveTo>
                <a:lnTo>
                  <a:pt x="12673456" y="830071"/>
                </a:lnTo>
                <a:lnTo>
                  <a:pt x="12673456" y="0"/>
                </a:lnTo>
                <a:lnTo>
                  <a:pt x="0" y="0"/>
                </a:lnTo>
                <a:lnTo>
                  <a:pt x="0" y="83007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5257" y="0"/>
            <a:ext cx="12673456" cy="830071"/>
          </a:xfrm>
          <a:custGeom>
            <a:avLst/>
            <a:gdLst/>
            <a:ahLst/>
            <a:cxnLst/>
            <a:rect l="l" t="t" r="r" b="b"/>
            <a:pathLst>
              <a:path w="12673456" h="830071">
                <a:moveTo>
                  <a:pt x="0" y="830071"/>
                </a:moveTo>
                <a:lnTo>
                  <a:pt x="12673456" y="830071"/>
                </a:lnTo>
                <a:lnTo>
                  <a:pt x="12673456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85927" y="5088635"/>
            <a:ext cx="13805535" cy="917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1,78%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1200"/>
              </a:lnSpc>
              <a:spcBef>
                <a:spcPts val="43"/>
              </a:spcBef>
            </a:pPr>
            <a:endParaRPr sz="1200"/>
          </a:p>
          <a:p>
            <a:pPr marL="9004935">
              <a:lnSpc>
                <a:spcPct val="100000"/>
              </a:lnSpc>
            </a:pPr>
            <a:r>
              <a:rPr dirty="0" smtClean="0" sz="2400" spc="-35">
                <a:latin typeface="Calibri"/>
                <a:cs typeface="Calibri"/>
              </a:rPr>
              <a:t>F</a:t>
            </a:r>
            <a:r>
              <a:rPr dirty="0" smtClean="0" sz="2400" spc="0">
                <a:latin typeface="Calibri"/>
                <a:cs typeface="Calibri"/>
              </a:rPr>
              <a:t>o</a:t>
            </a:r>
            <a:r>
              <a:rPr dirty="0" smtClean="0" sz="2400" spc="-35">
                <a:latin typeface="Calibri"/>
                <a:cs typeface="Calibri"/>
              </a:rPr>
              <a:t>n</a:t>
            </a:r>
            <a:r>
              <a:rPr dirty="0" smtClean="0" sz="2400" spc="-35">
                <a:latin typeface="Calibri"/>
                <a:cs typeface="Calibri"/>
              </a:rPr>
              <a:t>t</a:t>
            </a:r>
            <a:r>
              <a:rPr dirty="0" smtClean="0" sz="2400" spc="-10">
                <a:latin typeface="Calibri"/>
                <a:cs typeface="Calibri"/>
              </a:rPr>
              <a:t>e:</a:t>
            </a:r>
            <a:r>
              <a:rPr dirty="0" smtClean="0" sz="2400" spc="-10">
                <a:latin typeface="Calibri"/>
                <a:cs typeface="Calibri"/>
              </a:rPr>
              <a:t> </a:t>
            </a:r>
            <a:r>
              <a:rPr dirty="0" smtClean="0" sz="2400" spc="-70">
                <a:latin typeface="Calibri"/>
                <a:cs typeface="Calibri"/>
              </a:rPr>
              <a:t>P</a:t>
            </a:r>
            <a:r>
              <a:rPr dirty="0" smtClean="0" sz="2400" spc="0">
                <a:latin typeface="Calibri"/>
                <a:cs typeface="Calibri"/>
              </a:rPr>
              <a:t>esquisa</a:t>
            </a:r>
            <a:r>
              <a:rPr dirty="0" smtClean="0" sz="2400" spc="-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de</a:t>
            </a:r>
            <a:r>
              <a:rPr dirty="0" smtClean="0" sz="2400" spc="-15">
                <a:latin typeface="Calibri"/>
                <a:cs typeface="Calibri"/>
              </a:rPr>
              <a:t> </a:t>
            </a:r>
            <a:r>
              <a:rPr dirty="0" smtClean="0" sz="2400" spc="-65">
                <a:latin typeface="Calibri"/>
                <a:cs typeface="Calibri"/>
              </a:rPr>
              <a:t>P</a:t>
            </a:r>
            <a:r>
              <a:rPr dirty="0" smtClean="0" sz="2400" spc="-15">
                <a:latin typeface="Calibri"/>
                <a:cs typeface="Calibri"/>
              </a:rPr>
              <a:t>e</a:t>
            </a:r>
            <a:r>
              <a:rPr dirty="0" smtClean="0" sz="2400" spc="-4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das</a:t>
            </a:r>
            <a:r>
              <a:rPr dirty="0" smtClean="0" sz="2400" spc="-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AB</a:t>
            </a:r>
            <a:r>
              <a:rPr dirty="0" smtClean="0" sz="2400" spc="-10">
                <a:latin typeface="Calibri"/>
                <a:cs typeface="Calibri"/>
              </a:rPr>
              <a:t>R</a:t>
            </a:r>
            <a:r>
              <a:rPr dirty="0" smtClean="0" sz="2400" spc="0">
                <a:latin typeface="Calibri"/>
                <a:cs typeface="Calibri"/>
              </a:rPr>
              <a:t>AS</a:t>
            </a:r>
            <a:r>
              <a:rPr dirty="0" smtClean="0" sz="2400" spc="-25">
                <a:latin typeface="Calibri"/>
                <a:cs typeface="Calibri"/>
              </a:rPr>
              <a:t> </a:t>
            </a:r>
            <a:r>
              <a:rPr dirty="0" smtClean="0" sz="2400" spc="-15">
                <a:latin typeface="Calibri"/>
                <a:cs typeface="Calibri"/>
              </a:rPr>
              <a:t>2</a:t>
            </a:r>
            <a:r>
              <a:rPr dirty="0" smtClean="0" sz="2400" spc="-25">
                <a:latin typeface="Calibri"/>
                <a:cs typeface="Calibri"/>
              </a:rPr>
              <a:t>0</a:t>
            </a:r>
            <a:r>
              <a:rPr dirty="0" smtClean="0" sz="2400" spc="-15">
                <a:latin typeface="Calibri"/>
                <a:cs typeface="Calibri"/>
              </a:rPr>
              <a:t>15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03222" y="3895089"/>
            <a:ext cx="73469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2,05%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0216" y="4726813"/>
            <a:ext cx="73469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1,97%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39565" y="3735323"/>
            <a:ext cx="73469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2,15%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75452" y="4075429"/>
            <a:ext cx="73533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2,36%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92822" y="3536314"/>
            <a:ext cx="73469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2,33%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71180" y="4234941"/>
            <a:ext cx="73469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2,26%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48927" y="4742688"/>
            <a:ext cx="73469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1,96%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83822" y="4654930"/>
            <a:ext cx="73533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1,96%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680952" y="3316858"/>
            <a:ext cx="73469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2,52%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376910" y="2410079"/>
            <a:ext cx="734695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2,98%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7691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2004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15439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2005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92804" y="7875142"/>
            <a:ext cx="581660" cy="374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0D0D0D"/>
                </a:solidFill>
                <a:latin typeface="Arial Narrow"/>
                <a:cs typeface="Arial Narrow"/>
              </a:rPr>
              <a:t>2006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5257" y="0"/>
            <a:ext cx="0" cy="830071"/>
          </a:xfrm>
          <a:custGeom>
            <a:avLst/>
            <a:gdLst/>
            <a:ahLst/>
            <a:cxnLst/>
            <a:rect l="l" t="t" r="r" b="b"/>
            <a:pathLst>
              <a:path w="0" h="830071">
                <a:moveTo>
                  <a:pt x="0" y="0"/>
                </a:moveTo>
                <a:lnTo>
                  <a:pt x="0" y="83007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263" rIns="0" bIns="0" rtlCol="0" vert="horz">
            <a:noAutofit/>
          </a:bodyPr>
          <a:lstStyle/>
          <a:p>
            <a:pPr marL="1198880">
              <a:lnSpc>
                <a:spcPct val="100000"/>
              </a:lnSpc>
            </a:pP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-7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SQUI</a:t>
            </a:r>
            <a:r>
              <a:rPr dirty="0" smtClean="0" sz="4600" spc="-9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r>
              <a:rPr dirty="0" smtClean="0" sz="4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7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6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lojas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600" spc="-10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2,98%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25748" y="8673693"/>
            <a:ext cx="9216390" cy="536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300" spc="-110" b="1">
                <a:latin typeface="Calibri"/>
                <a:cs typeface="Calibri"/>
              </a:rPr>
              <a:t>E</a:t>
            </a:r>
            <a:r>
              <a:rPr dirty="0" smtClean="0" sz="3300" spc="-40" b="1">
                <a:latin typeface="Calibri"/>
                <a:cs typeface="Calibri"/>
              </a:rPr>
              <a:t>v</a:t>
            </a:r>
            <a:r>
              <a:rPr dirty="0" smtClean="0" sz="3300" spc="-15" b="1">
                <a:latin typeface="Calibri"/>
                <a:cs typeface="Calibri"/>
              </a:rPr>
              <a:t>olu</a:t>
            </a:r>
            <a:r>
              <a:rPr dirty="0" smtClean="0" sz="3300" spc="-30" b="1">
                <a:latin typeface="Calibri"/>
                <a:cs typeface="Calibri"/>
              </a:rPr>
              <a:t>ç</a:t>
            </a:r>
            <a:r>
              <a:rPr dirty="0" smtClean="0" sz="3300" spc="-20" b="1">
                <a:latin typeface="Calibri"/>
                <a:cs typeface="Calibri"/>
              </a:rPr>
              <a:t>ão</a:t>
            </a:r>
            <a:r>
              <a:rPr dirty="0" smtClean="0" sz="3300" spc="-20" b="1">
                <a:latin typeface="Calibri"/>
                <a:cs typeface="Calibri"/>
              </a:rPr>
              <a:t> </a:t>
            </a:r>
            <a:r>
              <a:rPr dirty="0" smtClean="0" sz="3300" spc="-20" b="1">
                <a:latin typeface="Calibri"/>
                <a:cs typeface="Calibri"/>
              </a:rPr>
              <a:t>do</a:t>
            </a:r>
            <a:r>
              <a:rPr dirty="0" smtClean="0" sz="3300" spc="15" b="1">
                <a:latin typeface="Calibri"/>
                <a:cs typeface="Calibri"/>
              </a:rPr>
              <a:t> </a:t>
            </a:r>
            <a:r>
              <a:rPr dirty="0" smtClean="0" sz="3300" spc="-15" b="1">
                <a:latin typeface="Calibri"/>
                <a:cs typeface="Calibri"/>
              </a:rPr>
              <a:t>Índice</a:t>
            </a:r>
            <a:r>
              <a:rPr dirty="0" smtClean="0" sz="3300" spc="-15" b="1">
                <a:latin typeface="Calibri"/>
                <a:cs typeface="Calibri"/>
              </a:rPr>
              <a:t> de</a:t>
            </a:r>
            <a:r>
              <a:rPr dirty="0" smtClean="0" sz="3300" spc="5" b="1">
                <a:latin typeface="Calibri"/>
                <a:cs typeface="Calibri"/>
              </a:rPr>
              <a:t> </a:t>
            </a:r>
            <a:r>
              <a:rPr dirty="0" smtClean="0" sz="3300" spc="-55" b="1">
                <a:latin typeface="Calibri"/>
                <a:cs typeface="Calibri"/>
              </a:rPr>
              <a:t>P</a:t>
            </a:r>
            <a:r>
              <a:rPr dirty="0" smtClean="0" sz="3300" spc="0" b="1">
                <a:latin typeface="Calibri"/>
                <a:cs typeface="Calibri"/>
              </a:rPr>
              <a:t>e</a:t>
            </a:r>
            <a:r>
              <a:rPr dirty="0" smtClean="0" sz="3300" spc="-40" b="1">
                <a:latin typeface="Calibri"/>
                <a:cs typeface="Calibri"/>
              </a:rPr>
              <a:t>r</a:t>
            </a:r>
            <a:r>
              <a:rPr dirty="0" smtClean="0" sz="3300" spc="-20" b="1">
                <a:latin typeface="Calibri"/>
                <a:cs typeface="Calibri"/>
              </a:rPr>
              <a:t>das</a:t>
            </a:r>
            <a:r>
              <a:rPr dirty="0" smtClean="0" sz="3300" spc="-20" b="1">
                <a:latin typeface="Calibri"/>
                <a:cs typeface="Calibri"/>
              </a:rPr>
              <a:t> </a:t>
            </a:r>
            <a:r>
              <a:rPr dirty="0" smtClean="0" sz="3300" spc="-10" b="1">
                <a:latin typeface="Calibri"/>
                <a:cs typeface="Calibri"/>
              </a:rPr>
              <a:t>(</a:t>
            </a:r>
            <a:r>
              <a:rPr dirty="0" smtClean="0" sz="3300" spc="-50" b="1">
                <a:latin typeface="Calibri"/>
                <a:cs typeface="Calibri"/>
              </a:rPr>
              <a:t>f</a:t>
            </a:r>
            <a:r>
              <a:rPr dirty="0" smtClean="0" sz="3300" spc="-55" b="1">
                <a:latin typeface="Calibri"/>
                <a:cs typeface="Calibri"/>
              </a:rPr>
              <a:t>a</a:t>
            </a:r>
            <a:r>
              <a:rPr dirty="0" smtClean="0" sz="3300" spc="-25" b="1">
                <a:latin typeface="Calibri"/>
                <a:cs typeface="Calibri"/>
              </a:rPr>
              <a:t>t</a:t>
            </a:r>
            <a:r>
              <a:rPr dirty="0" smtClean="0" sz="3300" spc="0" b="1">
                <a:latin typeface="Calibri"/>
                <a:cs typeface="Calibri"/>
              </a:rPr>
              <a:t>.</a:t>
            </a:r>
            <a:r>
              <a:rPr dirty="0" smtClean="0" sz="3300" spc="10" b="1">
                <a:latin typeface="Calibri"/>
                <a:cs typeface="Calibri"/>
              </a:rPr>
              <a:t> </a:t>
            </a:r>
            <a:r>
              <a:rPr dirty="0" smtClean="0" sz="3300" spc="-10" b="1">
                <a:latin typeface="Calibri"/>
                <a:cs typeface="Calibri"/>
              </a:rPr>
              <a:t>lí</a:t>
            </a:r>
            <a:r>
              <a:rPr dirty="0" smtClean="0" sz="3300" spc="-10" b="1">
                <a:latin typeface="Calibri"/>
                <a:cs typeface="Calibri"/>
              </a:rPr>
              <a:t>q</a:t>
            </a:r>
            <a:r>
              <a:rPr dirty="0" smtClean="0" sz="3300" spc="-15" b="1">
                <a:latin typeface="Calibri"/>
                <a:cs typeface="Calibri"/>
              </a:rPr>
              <a:t>ui</a:t>
            </a:r>
            <a:r>
              <a:rPr dirty="0" smtClean="0" sz="3300" spc="-10" b="1">
                <a:latin typeface="Calibri"/>
                <a:cs typeface="Calibri"/>
              </a:rPr>
              <a:t>d</a:t>
            </a:r>
            <a:r>
              <a:rPr dirty="0" smtClean="0" sz="3300" spc="-10" b="1">
                <a:latin typeface="Calibri"/>
                <a:cs typeface="Calibri"/>
              </a:rPr>
              <a:t>o</a:t>
            </a:r>
            <a:r>
              <a:rPr dirty="0" smtClean="0" sz="3300" spc="-15" b="1">
                <a:latin typeface="Calibri"/>
                <a:cs typeface="Calibri"/>
              </a:rPr>
              <a:t>)</a:t>
            </a:r>
            <a:r>
              <a:rPr dirty="0" smtClean="0" sz="3300" spc="-10" b="1">
                <a:latin typeface="Calibri"/>
                <a:cs typeface="Calibri"/>
              </a:rPr>
              <a:t> </a:t>
            </a:r>
            <a:r>
              <a:rPr dirty="0" smtClean="0" sz="3300" spc="0" b="1">
                <a:latin typeface="Calibri"/>
                <a:cs typeface="Calibri"/>
              </a:rPr>
              <a:t>-</a:t>
            </a:r>
            <a:r>
              <a:rPr dirty="0" smtClean="0" sz="3300" spc="5" b="1">
                <a:latin typeface="Calibri"/>
                <a:cs typeface="Calibri"/>
              </a:rPr>
              <a:t> </a:t>
            </a:r>
            <a:r>
              <a:rPr dirty="0" smtClean="0" sz="3300" spc="0" b="1">
                <a:latin typeface="Calibri"/>
                <a:cs typeface="Calibri"/>
              </a:rPr>
              <a:t>% </a:t>
            </a:r>
            <a:r>
              <a:rPr dirty="0" smtClean="0" sz="3300" spc="-20" b="1">
                <a:latin typeface="Calibri"/>
                <a:cs typeface="Calibri"/>
              </a:rPr>
              <a:t>ao</a:t>
            </a:r>
            <a:r>
              <a:rPr dirty="0" smtClean="0" sz="3300" spc="-5" b="1">
                <a:latin typeface="Calibri"/>
                <a:cs typeface="Calibri"/>
              </a:rPr>
              <a:t> </a:t>
            </a:r>
            <a:r>
              <a:rPr dirty="0" smtClean="0" sz="3300" spc="-20" b="1">
                <a:latin typeface="Calibri"/>
                <a:cs typeface="Calibri"/>
              </a:rPr>
              <a:t>ano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50035" y="9176918"/>
            <a:ext cx="12763500" cy="537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300" b="1">
                <a:latin typeface="Calibri"/>
                <a:cs typeface="Calibri"/>
              </a:rPr>
              <a:t>C</a:t>
            </a:r>
            <a:r>
              <a:rPr dirty="0" smtClean="0" sz="3300" spc="-30" b="1">
                <a:latin typeface="Calibri"/>
                <a:cs typeface="Calibri"/>
              </a:rPr>
              <a:t>r</a:t>
            </a:r>
            <a:r>
              <a:rPr dirty="0" smtClean="0" sz="3300" spc="0" b="1">
                <a:latin typeface="Calibri"/>
                <a:cs typeface="Calibri"/>
              </a:rPr>
              <a:t>escime</a:t>
            </a:r>
            <a:r>
              <a:rPr dirty="0" smtClean="0" sz="3300" spc="-40" b="1">
                <a:latin typeface="Calibri"/>
                <a:cs typeface="Calibri"/>
              </a:rPr>
              <a:t>n</a:t>
            </a:r>
            <a:r>
              <a:rPr dirty="0" smtClean="0" sz="3300" spc="-60" b="1">
                <a:latin typeface="Calibri"/>
                <a:cs typeface="Calibri"/>
              </a:rPr>
              <a:t>t</a:t>
            </a:r>
            <a:r>
              <a:rPr dirty="0" smtClean="0" sz="3300" spc="-20" b="1">
                <a:latin typeface="Calibri"/>
                <a:cs typeface="Calibri"/>
              </a:rPr>
              <a:t>o</a:t>
            </a:r>
            <a:r>
              <a:rPr dirty="0" smtClean="0" sz="3300" spc="-20" b="1">
                <a:latin typeface="Calibri"/>
                <a:cs typeface="Calibri"/>
              </a:rPr>
              <a:t> </a:t>
            </a:r>
            <a:r>
              <a:rPr dirty="0" smtClean="0" sz="3300" spc="10" b="1">
                <a:latin typeface="Calibri"/>
                <a:cs typeface="Calibri"/>
              </a:rPr>
              <a:t>d</a:t>
            </a:r>
            <a:r>
              <a:rPr dirty="0" smtClean="0" sz="3300" spc="-20" b="1">
                <a:latin typeface="Calibri"/>
                <a:cs typeface="Calibri"/>
              </a:rPr>
              <a:t>o</a:t>
            </a:r>
            <a:r>
              <a:rPr dirty="0" smtClean="0" sz="3300" spc="-20" b="1">
                <a:latin typeface="Calibri"/>
                <a:cs typeface="Calibri"/>
              </a:rPr>
              <a:t> </a:t>
            </a:r>
            <a:r>
              <a:rPr dirty="0" smtClean="0" sz="3300" spc="0" b="1">
                <a:latin typeface="Calibri"/>
                <a:cs typeface="Calibri"/>
              </a:rPr>
              <a:t>i</a:t>
            </a:r>
            <a:r>
              <a:rPr dirty="0" smtClean="0" sz="3300" spc="0" b="1">
                <a:latin typeface="Calibri"/>
                <a:cs typeface="Calibri"/>
              </a:rPr>
              <a:t>ndi</a:t>
            </a:r>
            <a:r>
              <a:rPr dirty="0" smtClean="0" sz="3300" spc="-15" b="1">
                <a:latin typeface="Calibri"/>
                <a:cs typeface="Calibri"/>
              </a:rPr>
              <a:t>c</a:t>
            </a:r>
            <a:r>
              <a:rPr dirty="0" smtClean="0" sz="3300" spc="0" b="1">
                <a:latin typeface="Calibri"/>
                <a:cs typeface="Calibri"/>
              </a:rPr>
              <a:t>ador </a:t>
            </a:r>
            <a:r>
              <a:rPr dirty="0" smtClean="0" sz="3300" spc="-45" b="1">
                <a:latin typeface="Calibri"/>
                <a:cs typeface="Calibri"/>
              </a:rPr>
              <a:t>r</a:t>
            </a:r>
            <a:r>
              <a:rPr dirty="0" smtClean="0" sz="3300" spc="-35" b="1">
                <a:latin typeface="Calibri"/>
                <a:cs typeface="Calibri"/>
              </a:rPr>
              <a:t>e</a:t>
            </a:r>
            <a:r>
              <a:rPr dirty="0" smtClean="0" sz="3300" spc="0" b="1">
                <a:latin typeface="Calibri"/>
                <a:cs typeface="Calibri"/>
              </a:rPr>
              <a:t>fl</a:t>
            </a:r>
            <a:r>
              <a:rPr dirty="0" smtClean="0" sz="3300" spc="-30" b="1">
                <a:latin typeface="Calibri"/>
                <a:cs typeface="Calibri"/>
              </a:rPr>
              <a:t>e</a:t>
            </a:r>
            <a:r>
              <a:rPr dirty="0" smtClean="0" sz="3300" spc="-60" b="1">
                <a:latin typeface="Calibri"/>
                <a:cs typeface="Calibri"/>
              </a:rPr>
              <a:t>t</a:t>
            </a:r>
            <a:r>
              <a:rPr dirty="0" smtClean="0" sz="3300" spc="0" b="1">
                <a:latin typeface="Calibri"/>
                <a:cs typeface="Calibri"/>
              </a:rPr>
              <a:t>e</a:t>
            </a:r>
            <a:r>
              <a:rPr dirty="0" smtClean="0" sz="3300" spc="10" b="1">
                <a:latin typeface="Calibri"/>
                <a:cs typeface="Calibri"/>
              </a:rPr>
              <a:t> </a:t>
            </a:r>
            <a:r>
              <a:rPr dirty="0" smtClean="0" sz="3300" spc="-60" b="1">
                <a:latin typeface="Calibri"/>
                <a:cs typeface="Calibri"/>
              </a:rPr>
              <a:t>t</a:t>
            </a:r>
            <a:r>
              <a:rPr dirty="0" smtClean="0" sz="3300" spc="0" b="1">
                <a:latin typeface="Calibri"/>
                <a:cs typeface="Calibri"/>
              </a:rPr>
              <a:t>ambém</a:t>
            </a:r>
            <a:r>
              <a:rPr dirty="0" smtClean="0" sz="3300" spc="20" b="1">
                <a:latin typeface="Calibri"/>
                <a:cs typeface="Calibri"/>
              </a:rPr>
              <a:t> </a:t>
            </a:r>
            <a:r>
              <a:rPr dirty="0" smtClean="0" sz="3300" spc="0" b="1">
                <a:latin typeface="Calibri"/>
                <a:cs typeface="Calibri"/>
              </a:rPr>
              <a:t>melhor</a:t>
            </a:r>
            <a:r>
              <a:rPr dirty="0" smtClean="0" sz="3300" spc="5" b="1">
                <a:latin typeface="Calibri"/>
                <a:cs typeface="Calibri"/>
              </a:rPr>
              <a:t>i</a:t>
            </a:r>
            <a:r>
              <a:rPr dirty="0" smtClean="0" sz="3300" spc="0" b="1">
                <a:latin typeface="Calibri"/>
                <a:cs typeface="Calibri"/>
              </a:rPr>
              <a:t>a</a:t>
            </a:r>
            <a:r>
              <a:rPr dirty="0" smtClean="0" sz="3300" spc="-15" b="1">
                <a:latin typeface="Calibri"/>
                <a:cs typeface="Calibri"/>
              </a:rPr>
              <a:t> </a:t>
            </a:r>
            <a:r>
              <a:rPr dirty="0" smtClean="0" sz="3300" spc="0" b="1">
                <a:latin typeface="Calibri"/>
                <a:cs typeface="Calibri"/>
              </a:rPr>
              <a:t>das mediçõ</a:t>
            </a:r>
            <a:r>
              <a:rPr dirty="0" smtClean="0" sz="3300" spc="-15" b="1">
                <a:latin typeface="Calibri"/>
                <a:cs typeface="Calibri"/>
              </a:rPr>
              <a:t>e</a:t>
            </a:r>
            <a:r>
              <a:rPr dirty="0" smtClean="0" sz="3300" spc="0" b="1">
                <a:latin typeface="Calibri"/>
                <a:cs typeface="Calibri"/>
              </a:rPr>
              <a:t>s</a:t>
            </a:r>
            <a:r>
              <a:rPr dirty="0" smtClean="0" sz="3300" spc="-15" b="1">
                <a:latin typeface="Calibri"/>
                <a:cs typeface="Calibri"/>
              </a:rPr>
              <a:t> </a:t>
            </a:r>
            <a:r>
              <a:rPr dirty="0" smtClean="0" sz="3300" spc="0" b="1">
                <a:latin typeface="Calibri"/>
                <a:cs typeface="Calibri"/>
              </a:rPr>
              <a:t>em</a:t>
            </a:r>
            <a:r>
              <a:rPr dirty="0" smtClean="0" sz="3300" spc="-5" b="1">
                <a:latin typeface="Calibri"/>
                <a:cs typeface="Calibri"/>
              </a:rPr>
              <a:t> </a:t>
            </a:r>
            <a:r>
              <a:rPr dirty="0" smtClean="0" sz="3300" spc="-5" b="1">
                <a:latin typeface="Calibri"/>
                <a:cs typeface="Calibri"/>
              </a:rPr>
              <a:t>l</a:t>
            </a:r>
            <a:r>
              <a:rPr dirty="0" smtClean="0" sz="3300" spc="0" b="1">
                <a:latin typeface="Calibri"/>
                <a:cs typeface="Calibri"/>
              </a:rPr>
              <a:t>oja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197964" y="8996883"/>
            <a:ext cx="269240" cy="314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00" spc="-15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87782" y="2333117"/>
            <a:ext cx="2271395" cy="2472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ct val="100000"/>
              </a:lnSpc>
            </a:pPr>
            <a:r>
              <a:rPr dirty="0" smtClean="0" sz="3200" b="1">
                <a:latin typeface="Calibri"/>
                <a:cs typeface="Calibri"/>
              </a:rPr>
              <a:t>Ín</a:t>
            </a:r>
            <a:r>
              <a:rPr dirty="0" smtClean="0" sz="3200" spc="-10" b="1">
                <a:latin typeface="Calibri"/>
                <a:cs typeface="Calibri"/>
              </a:rPr>
              <a:t>d</a:t>
            </a:r>
            <a:r>
              <a:rPr dirty="0" smtClean="0" sz="3200" spc="0" b="1">
                <a:latin typeface="Calibri"/>
                <a:cs typeface="Calibri"/>
              </a:rPr>
              <a:t>ice</a:t>
            </a:r>
            <a:r>
              <a:rPr dirty="0" smtClean="0" sz="3200" spc="-15" b="1">
                <a:latin typeface="Calibri"/>
                <a:cs typeface="Calibri"/>
              </a:rPr>
              <a:t> </a:t>
            </a:r>
            <a:r>
              <a:rPr dirty="0" smtClean="0" sz="3200" spc="-50" b="1">
                <a:latin typeface="Calibri"/>
                <a:cs typeface="Calibri"/>
              </a:rPr>
              <a:t>P</a:t>
            </a:r>
            <a:r>
              <a:rPr dirty="0" smtClean="0" sz="3200" spc="0" b="1">
                <a:latin typeface="Calibri"/>
                <a:cs typeface="Calibri"/>
              </a:rPr>
              <a:t>e</a:t>
            </a:r>
            <a:r>
              <a:rPr dirty="0" smtClean="0" sz="3200" spc="-45" b="1">
                <a:latin typeface="Calibri"/>
                <a:cs typeface="Calibri"/>
              </a:rPr>
              <a:t>r</a:t>
            </a:r>
            <a:r>
              <a:rPr dirty="0" smtClean="0" sz="3200" spc="0" b="1">
                <a:latin typeface="Calibri"/>
                <a:cs typeface="Calibri"/>
              </a:rPr>
              <a:t>das</a:t>
            </a:r>
            <a:r>
              <a:rPr dirty="0" smtClean="0" sz="3200" spc="0" b="1">
                <a:latin typeface="Calibri"/>
                <a:cs typeface="Calibri"/>
              </a:rPr>
              <a:t> P</a:t>
            </a:r>
            <a:r>
              <a:rPr dirty="0" smtClean="0" sz="3200" spc="-40" b="1">
                <a:latin typeface="Calibri"/>
                <a:cs typeface="Calibri"/>
              </a:rPr>
              <a:t>r</a:t>
            </a:r>
            <a:r>
              <a:rPr dirty="0" smtClean="0" sz="3200" spc="0" b="1">
                <a:latin typeface="Calibri"/>
                <a:cs typeface="Calibri"/>
              </a:rPr>
              <a:t>e</a:t>
            </a:r>
            <a:r>
              <a:rPr dirty="0" smtClean="0" sz="3200" spc="-15" b="1">
                <a:latin typeface="Calibri"/>
                <a:cs typeface="Calibri"/>
              </a:rPr>
              <a:t>ç</a:t>
            </a:r>
            <a:r>
              <a:rPr dirty="0" smtClean="0" sz="3200" spc="0" b="1">
                <a:latin typeface="Calibri"/>
                <a:cs typeface="Calibri"/>
              </a:rPr>
              <a:t>o</a:t>
            </a:r>
            <a:r>
              <a:rPr dirty="0" smtClean="0" sz="3200" spc="-15" b="1">
                <a:latin typeface="Calibri"/>
                <a:cs typeface="Calibri"/>
              </a:rPr>
              <a:t> </a:t>
            </a:r>
            <a:r>
              <a:rPr dirty="0" smtClean="0" sz="3200" spc="0" b="1">
                <a:latin typeface="Calibri"/>
                <a:cs typeface="Calibri"/>
              </a:rPr>
              <a:t>de</a:t>
            </a:r>
            <a:r>
              <a:rPr dirty="0" smtClean="0" sz="3200" spc="0" b="1">
                <a:latin typeface="Calibri"/>
                <a:cs typeface="Calibri"/>
              </a:rPr>
              <a:t> Cu</a:t>
            </a:r>
            <a:r>
              <a:rPr dirty="0" smtClean="0" sz="3200" spc="-40" b="1">
                <a:latin typeface="Calibri"/>
                <a:cs typeface="Calibri"/>
              </a:rPr>
              <a:t>s</a:t>
            </a:r>
            <a:r>
              <a:rPr dirty="0" smtClean="0" sz="3200" spc="-35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o/</a:t>
            </a:r>
            <a:r>
              <a:rPr dirty="0" smtClean="0" sz="3200" spc="0" b="1">
                <a:latin typeface="Calibri"/>
                <a:cs typeface="Calibri"/>
              </a:rPr>
              <a:t> </a:t>
            </a:r>
            <a:r>
              <a:rPr dirty="0" smtClean="0" sz="3200" spc="-85" b="1">
                <a:latin typeface="Calibri"/>
                <a:cs typeface="Calibri"/>
              </a:rPr>
              <a:t>F</a:t>
            </a:r>
            <a:r>
              <a:rPr dirty="0" smtClean="0" sz="3200" spc="-25" b="1">
                <a:latin typeface="Calibri"/>
                <a:cs typeface="Calibri"/>
              </a:rPr>
              <a:t>a</a:t>
            </a:r>
            <a:r>
              <a:rPr dirty="0" smtClean="0" sz="3200" spc="0" b="1">
                <a:latin typeface="Calibri"/>
                <a:cs typeface="Calibri"/>
              </a:rPr>
              <a:t>tu</a:t>
            </a:r>
            <a:r>
              <a:rPr dirty="0" smtClean="0" sz="3200" spc="-75" b="1">
                <a:latin typeface="Calibri"/>
                <a:cs typeface="Calibri"/>
              </a:rPr>
              <a:t>r</a:t>
            </a:r>
            <a:r>
              <a:rPr dirty="0" smtClean="0" sz="3200" spc="0" b="1">
                <a:latin typeface="Calibri"/>
                <a:cs typeface="Calibri"/>
              </a:rPr>
              <a:t>ame</a:t>
            </a:r>
            <a:r>
              <a:rPr dirty="0" smtClean="0" sz="3200" spc="-50" b="1">
                <a:latin typeface="Calibri"/>
                <a:cs typeface="Calibri"/>
              </a:rPr>
              <a:t>n</a:t>
            </a:r>
            <a:r>
              <a:rPr dirty="0" smtClean="0" sz="3200" spc="-35" b="1">
                <a:latin typeface="Calibri"/>
                <a:cs typeface="Calibri"/>
              </a:rPr>
              <a:t>t</a:t>
            </a:r>
            <a:r>
              <a:rPr dirty="0" smtClean="0" sz="3200" spc="0" b="1">
                <a:latin typeface="Calibri"/>
                <a:cs typeface="Calibri"/>
              </a:rPr>
              <a:t>o</a:t>
            </a:r>
            <a:r>
              <a:rPr dirty="0" smtClean="0" sz="3200" spc="0" b="1">
                <a:latin typeface="Calibri"/>
                <a:cs typeface="Calibri"/>
              </a:rPr>
              <a:t> Líquido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2912"/>
            <a:ext cx="12938506" cy="1368171"/>
          </a:xfrm>
          <a:custGeom>
            <a:avLst/>
            <a:gdLst/>
            <a:ahLst/>
            <a:cxnLst/>
            <a:rect l="l" t="t" r="r" b="b"/>
            <a:pathLst>
              <a:path w="12938506" h="1368171">
                <a:moveTo>
                  <a:pt x="0" y="1368171"/>
                </a:moveTo>
                <a:lnTo>
                  <a:pt x="12938506" y="1368171"/>
                </a:lnTo>
                <a:lnTo>
                  <a:pt x="12938506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92912"/>
            <a:ext cx="12938506" cy="1368171"/>
          </a:xfrm>
          <a:custGeom>
            <a:avLst/>
            <a:gdLst/>
            <a:ahLst/>
            <a:cxnLst/>
            <a:rect l="l" t="t" r="r" b="b"/>
            <a:pathLst>
              <a:path w="12938506" h="1368171">
                <a:moveTo>
                  <a:pt x="0" y="1368171"/>
                </a:moveTo>
                <a:lnTo>
                  <a:pt x="12938506" y="1368171"/>
                </a:lnTo>
                <a:lnTo>
                  <a:pt x="12938506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92531" rIns="0" bIns="0" rtlCol="0" vert="horz">
            <a:noAutofit/>
          </a:bodyPr>
          <a:lstStyle/>
          <a:p>
            <a:pPr marL="1435100">
              <a:lnSpc>
                <a:spcPct val="100000"/>
              </a:lnSpc>
            </a:pPr>
            <a:r>
              <a:rPr dirty="0" smtClean="0" sz="44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4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SQUI</a:t>
            </a:r>
            <a:r>
              <a:rPr dirty="0" smtClean="0" sz="440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r>
              <a:rPr dirty="0" smtClean="0" sz="4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-8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dirty="0" smtClean="0" sz="4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mtClean="0" sz="4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4400" spc="-35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dirty="0" smtClean="0" sz="4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400" spc="-7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mtClean="0" sz="4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a 8</a:t>
            </a:r>
            <a:r>
              <a:rPr dirty="0" smtClean="0" sz="4400" spc="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983" y="7849361"/>
            <a:ext cx="14195425" cy="14617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5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e: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esq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isa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800" spc="-8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das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ABRAS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2015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3"/>
              </a:spcBef>
            </a:pPr>
            <a:endParaRPr sz="1300"/>
          </a:p>
          <a:p>
            <a:pPr algn="r" marR="12700">
              <a:lnSpc>
                <a:spcPct val="100000"/>
              </a:lnSpc>
            </a:pPr>
            <a:r>
              <a:rPr dirty="0" smtClean="0" sz="1900" spc="-15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9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99103" y="1573783"/>
          <a:ext cx="8653653" cy="8015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6321"/>
                <a:gridCol w="1982089"/>
                <a:gridCol w="2312542"/>
              </a:tblGrid>
              <a:tr h="747141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2200" b="1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mtClean="0" sz="2200" spc="-10" b="1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 b="1">
                          <a:latin typeface="Arial Narrow"/>
                          <a:cs typeface="Arial Narrow"/>
                        </a:rPr>
                        <a:t>tor</a:t>
                      </a:r>
                      <a:r>
                        <a:rPr dirty="0" smtClean="0" sz="2200" spc="-10" b="1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 b="1">
                          <a:latin typeface="Arial Narrow"/>
                          <a:cs typeface="Arial Narrow"/>
                        </a:rPr>
                        <a:t>s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2200" spc="-10" b="1">
                          <a:latin typeface="Arial Narrow"/>
                          <a:cs typeface="Arial Narrow"/>
                        </a:rPr>
                        <a:t>2013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mtClean="0" sz="2200" spc="-10" b="1">
                          <a:latin typeface="Arial Narrow"/>
                          <a:cs typeface="Arial Narrow"/>
                        </a:rPr>
                        <a:t>2014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Ger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2%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8%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Merc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ar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Lí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q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da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0,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3%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1,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7%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Merc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ar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ca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1,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9%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1,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1%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2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ria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-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nf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itar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3,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7%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5,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8%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is</a:t>
                      </a:r>
                      <a:r>
                        <a:rPr dirty="0" smtClean="0" sz="2200" spc="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cíve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6%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3,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0%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ix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ria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3%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5%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Aç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ue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mtClean="0" sz="2200" spc="-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mtClean="0" sz="2200" spc="-14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1%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4,</a:t>
                      </a:r>
                      <a:r>
                        <a:rPr dirty="0" smtClean="0" sz="2200" spc="-1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4%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dirty="0" smtClean="0" sz="2200" spc="-14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V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6,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9%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mtClean="0" sz="220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8,</a:t>
                      </a:r>
                      <a:r>
                        <a:rPr dirty="0" smtClean="0" sz="2200" spc="-15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mtClean="0" sz="2200" spc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9%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mp</a:t>
                      </a:r>
                      <a:r>
                        <a:rPr dirty="0" smtClean="0" sz="2200" spc="-1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za</a:t>
                      </a:r>
                      <a:r>
                        <a:rPr dirty="0" smtClean="0" sz="22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em</a:t>
                      </a:r>
                      <a:r>
                        <a:rPr dirty="0" smtClean="0" sz="2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Ger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0,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2%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9%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2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-1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rfum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ria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0%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2%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1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zar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0%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3,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9%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902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El</a:t>
                      </a:r>
                      <a:r>
                        <a:rPr dirty="0" smtClean="0" sz="2200" spc="-1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tro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trô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ic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s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0,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9%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0,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1%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876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Têxtil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3,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4%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3,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0%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85876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 spc="-5">
                          <a:latin typeface="Arial Narrow"/>
                          <a:cs typeface="Arial Narrow"/>
                        </a:rPr>
                        <a:t>PET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1,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6%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2,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1%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466465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Outros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mtClean="0" sz="2200" spc="-1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,2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mtClean="0" sz="2200">
                          <a:latin typeface="Arial Narrow"/>
                          <a:cs typeface="Arial Narrow"/>
                        </a:rPr>
                        <a:t>3,</a:t>
                      </a:r>
                      <a:r>
                        <a:rPr dirty="0" smtClean="0" sz="2200" spc="-1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mtClean="0" sz="2200" spc="0">
                          <a:latin typeface="Arial Narrow"/>
                          <a:cs typeface="Arial Narrow"/>
                        </a:rPr>
                        <a:t>6%</a:t>
                      </a:r>
                      <a:endParaRPr sz="2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8CD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8055" y="7378700"/>
            <a:ext cx="2839085" cy="8839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5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e: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esq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isa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das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AB</a:t>
            </a:r>
            <a:r>
              <a:rPr dirty="0" smtClean="0" sz="2800" spc="-1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2015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2912"/>
            <a:ext cx="12938506" cy="1368171"/>
          </a:xfrm>
          <a:custGeom>
            <a:avLst/>
            <a:gdLst/>
            <a:ahLst/>
            <a:cxnLst/>
            <a:rect l="l" t="t" r="r" b="b"/>
            <a:pathLst>
              <a:path w="12938506" h="1368171">
                <a:moveTo>
                  <a:pt x="0" y="1368171"/>
                </a:moveTo>
                <a:lnTo>
                  <a:pt x="12938506" y="1368171"/>
                </a:lnTo>
                <a:lnTo>
                  <a:pt x="12938506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92912"/>
            <a:ext cx="12938506" cy="1368171"/>
          </a:xfrm>
          <a:custGeom>
            <a:avLst/>
            <a:gdLst/>
            <a:ahLst/>
            <a:cxnLst/>
            <a:rect l="l" t="t" r="r" b="b"/>
            <a:pathLst>
              <a:path w="12938506" h="1368171">
                <a:moveTo>
                  <a:pt x="0" y="1368171"/>
                </a:moveTo>
                <a:lnTo>
                  <a:pt x="12938506" y="1368171"/>
                </a:lnTo>
                <a:lnTo>
                  <a:pt x="12938506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4980" y="283844"/>
            <a:ext cx="11984990" cy="1107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700" spc="-6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SQUI</a:t>
            </a:r>
            <a:r>
              <a:rPr dirty="0" smtClean="0" sz="3700" spc="-7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r>
              <a:rPr dirty="0" smtClean="0" sz="37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mtClean="0" sz="37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CENT</a:t>
            </a:r>
            <a:r>
              <a:rPr dirty="0" smtClean="0" sz="3700" spc="-12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7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6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7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700" spc="-25" b="1">
                <a:solidFill>
                  <a:srgbClr val="FFFFFF"/>
                </a:solidFill>
                <a:latin typeface="Calibri"/>
                <a:cs typeface="Calibri"/>
              </a:rPr>
              <a:t>TIMADO</a:t>
            </a:r>
            <a:r>
              <a:rPr dirty="0" smtClean="0" sz="37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25" b="1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mtClean="0" sz="37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7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700" spc="-25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3700" spc="-3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700" spc="-1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700" spc="-2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7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3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700" spc="-3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endParaRPr sz="3700">
              <a:latin typeface="Calibri"/>
              <a:cs typeface="Calibri"/>
            </a:endParaRPr>
          </a:p>
          <a:p>
            <a:pPr algn="ctr">
              <a:lnSpc>
                <a:spcPts val="3995"/>
              </a:lnSpc>
            </a:pPr>
            <a:r>
              <a:rPr dirty="0" smtClean="0" sz="3700" spc="-2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dirty="0" smtClean="0" sz="3700" spc="-1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700" spc="-25" b="1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dirty="0" smtClean="0" sz="37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VENCI</a:t>
            </a:r>
            <a:r>
              <a:rPr dirty="0" smtClean="0" sz="3700" spc="-114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700" spc="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7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7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30" b="1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mtClean="0" sz="37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REL</a:t>
            </a:r>
            <a:r>
              <a:rPr dirty="0" smtClean="0" sz="3700" spc="-7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3700" spc="-75" b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37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7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ÀS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mtClean="0" sz="3700" spc="-1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7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IDENTIFICA</a:t>
            </a:r>
            <a:r>
              <a:rPr dirty="0" smtClean="0" sz="3700" spc="-114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700" spc="-2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99241" y="6379955"/>
            <a:ext cx="4154043" cy="3222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9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62800" y="2065273"/>
          <a:ext cx="10898212" cy="433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8872"/>
                <a:gridCol w="3590290"/>
              </a:tblGrid>
              <a:tr h="856488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mtClean="0" sz="2500" b="1">
                          <a:latin typeface="Calibri"/>
                          <a:cs typeface="Calibri"/>
                        </a:rPr>
                        <a:t>Mé</a:t>
                      </a:r>
                      <a:r>
                        <a:rPr dirty="0" smtClean="0" sz="2500" spc="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ia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dos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-20" b="1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es</a:t>
                      </a:r>
                      <a:r>
                        <a:rPr dirty="0" smtClean="0" sz="2500" spc="5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mtClean="0" sz="2500" spc="5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500" spc="-1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mtClean="0" sz="2500" spc="-40" b="1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es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2500" b="1">
                          <a:latin typeface="Calibri"/>
                          <a:cs typeface="Calibri"/>
                        </a:rPr>
                        <a:t>9,0</a:t>
                      </a:r>
                      <a:r>
                        <a:rPr dirty="0" smtClean="0" sz="2500" spc="-15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mtClean="0" sz="2500" spc="0" b="1">
                          <a:latin typeface="Calibri"/>
                          <a:cs typeface="Calibri"/>
                        </a:rPr>
                        <a:t>%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856487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mtClean="0" sz="2500">
                          <a:latin typeface="Calibri"/>
                          <a:cs typeface="Calibri"/>
                        </a:rPr>
                        <a:t>Superme</a:t>
                      </a:r>
                      <a:r>
                        <a:rPr dirty="0" smtClean="0" sz="25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500" spc="-2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ado</a:t>
                      </a:r>
                      <a:r>
                        <a:rPr dirty="0" smtClean="0" sz="25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-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500" spc="-2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é</a:t>
                      </a:r>
                      <a:r>
                        <a:rPr dirty="0" smtClean="0" sz="2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mtClean="0" sz="2500" spc="-1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mtClean="0" sz="25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²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mtClean="0" sz="2500">
                          <a:latin typeface="Calibri"/>
                          <a:cs typeface="Calibri"/>
                        </a:rPr>
                        <a:t>6,</a:t>
                      </a:r>
                      <a:r>
                        <a:rPr dirty="0" smtClean="0" sz="2500" spc="-15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3%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894588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mtClean="0" sz="2500">
                          <a:latin typeface="Calibri"/>
                          <a:cs typeface="Calibri"/>
                        </a:rPr>
                        <a:t>Superme</a:t>
                      </a:r>
                      <a:r>
                        <a:rPr dirty="0" smtClean="0" sz="25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500" spc="-2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ado</a:t>
                      </a:r>
                      <a:r>
                        <a:rPr dirty="0" smtClean="0" sz="25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mtClean="0" sz="2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mtClean="0" sz="2500" spc="-1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m²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-2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500" spc="-2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é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2500" spc="-1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mtClean="0" sz="2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m²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25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2500" spc="-15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,2</a:t>
                      </a:r>
                      <a:r>
                        <a:rPr dirty="0" smtClean="0" sz="2500" spc="-1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%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856488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mtClean="0" sz="2500">
                          <a:latin typeface="Calibri"/>
                          <a:cs typeface="Calibri"/>
                        </a:rPr>
                        <a:t>Hip</a:t>
                      </a:r>
                      <a:r>
                        <a:rPr dirty="0" smtClean="0" sz="25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rm</a:t>
                      </a:r>
                      <a:r>
                        <a:rPr dirty="0" smtClean="0" sz="2500" spc="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5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500" spc="-2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ado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25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2500" spc="-1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,5</a:t>
                      </a:r>
                      <a:r>
                        <a:rPr dirty="0" smtClean="0" sz="2500" spc="-1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%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  <a:tr h="856488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mtClean="0" sz="2500" spc="-6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500" spc="-3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500" spc="-2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2500" spc="-3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mtClean="0" sz="2500" spc="5">
                          <a:latin typeface="Calibri"/>
                          <a:cs typeface="Calibri"/>
                        </a:rPr>
                        <a:t>j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o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mtClean="0" sz="2500">
                          <a:latin typeface="Calibri"/>
                          <a:cs typeface="Calibri"/>
                        </a:rPr>
                        <a:t>5,</a:t>
                      </a:r>
                      <a:r>
                        <a:rPr dirty="0" smtClean="0" sz="2500" spc="-1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mtClean="0" sz="2500" spc="0">
                          <a:latin typeface="Calibri"/>
                          <a:cs typeface="Calibri"/>
                        </a:rPr>
                        <a:t>6%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3511422"/>
            <a:ext cx="13912850" cy="2097151"/>
          </a:xfrm>
          <a:custGeom>
            <a:avLst/>
            <a:gdLst/>
            <a:ahLst/>
            <a:cxnLst/>
            <a:rect l="l" t="t" r="r" b="b"/>
            <a:pathLst>
              <a:path w="13912850" h="2097151">
                <a:moveTo>
                  <a:pt x="0" y="2097151"/>
                </a:moveTo>
                <a:lnTo>
                  <a:pt x="13912850" y="2097151"/>
                </a:lnTo>
                <a:lnTo>
                  <a:pt x="13912850" y="0"/>
                </a:lnTo>
                <a:lnTo>
                  <a:pt x="0" y="0"/>
                </a:lnTo>
                <a:lnTo>
                  <a:pt x="0" y="2097151"/>
                </a:lnTo>
                <a:close/>
              </a:path>
            </a:pathLst>
          </a:custGeom>
          <a:solidFill>
            <a:srgbClr val="2B6B9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6230" y="4288282"/>
            <a:ext cx="10991850" cy="1061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600" spc="-5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OMUNIC</a:t>
            </a:r>
            <a:r>
              <a:rPr dirty="0" smtClean="0" sz="6600" spc="-8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6600" spc="-95" b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6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600" spc="-3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6600" spc="-35" b="1">
                <a:solidFill>
                  <a:srgbClr val="FFFFFF"/>
                </a:solidFill>
                <a:latin typeface="Calibri"/>
                <a:cs typeface="Calibri"/>
              </a:rPr>
              <a:t> DIV</a:t>
            </a:r>
            <a:r>
              <a:rPr dirty="0" smtClean="0" sz="6600" spc="-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6600" spc="-12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6600" spc="-9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6600" spc="-95" b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779"/>
            <a:ext cx="12650405" cy="1559814"/>
          </a:xfrm>
          <a:custGeom>
            <a:avLst/>
            <a:gdLst/>
            <a:ahLst/>
            <a:cxnLst/>
            <a:rect l="l" t="t" r="r" b="b"/>
            <a:pathLst>
              <a:path w="12650405" h="1559814">
                <a:moveTo>
                  <a:pt x="1588" y="1559814"/>
                </a:moveTo>
                <a:lnTo>
                  <a:pt x="12651994" y="1559814"/>
                </a:lnTo>
                <a:lnTo>
                  <a:pt x="12651994" y="0"/>
                </a:lnTo>
                <a:lnTo>
                  <a:pt x="1588" y="0"/>
                </a:lnTo>
                <a:lnTo>
                  <a:pt x="1588" y="1559814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7779"/>
            <a:ext cx="12650405" cy="1559814"/>
          </a:xfrm>
          <a:custGeom>
            <a:avLst/>
            <a:gdLst/>
            <a:ahLst/>
            <a:cxnLst/>
            <a:rect l="l" t="t" r="r" b="b"/>
            <a:pathLst>
              <a:path w="12650405" h="1559814">
                <a:moveTo>
                  <a:pt x="1588" y="1559814"/>
                </a:moveTo>
                <a:lnTo>
                  <a:pt x="12651994" y="1559814"/>
                </a:lnTo>
                <a:lnTo>
                  <a:pt x="12651994" y="0"/>
                </a:lnTo>
                <a:lnTo>
                  <a:pt x="1588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1782" y="59817"/>
            <a:ext cx="11964035" cy="144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  <a:tabLst>
                <a:tab pos="2197100" algn="l"/>
                <a:tab pos="8614410" algn="l"/>
              </a:tabLst>
            </a:pP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ABRAS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15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mtClean="0" sz="4600" spc="-1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4600" spc="-4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4600" spc="-1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4600" spc="-8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600" spc="-39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TICAS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4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600" spc="-4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mtClean="0" sz="4600" spc="-8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4600" spc="-39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endParaRPr sz="46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4600" spc="-9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4600" spc="-7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SPERDÍCIO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2634" y="1659849"/>
            <a:ext cx="11593347" cy="794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355" y="1741297"/>
            <a:ext cx="14533880" cy="3232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80000"/>
              </a:lnSpc>
            </a:pP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ABRAS,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mtClean="0" sz="390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à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mtClean="0" sz="3900" spc="6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0" b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mtClean="0" sz="3900" spc="-90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dirty="0" smtClean="0" sz="3900" spc="-60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e  </a:t>
            </a:r>
            <a:r>
              <a:rPr dirty="0" smtClean="0" sz="3900" spc="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mtClean="0" sz="3900" spc="5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dirty="0" smtClean="0" sz="3900" spc="10" b="1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ni</a:t>
            </a:r>
            <a:r>
              <a:rPr dirty="0" smtClean="0" sz="3900" spc="-7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mtClean="0" sz="3900" spc="-65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ério  </a:t>
            </a:r>
            <a:r>
              <a:rPr dirty="0" smtClean="0" sz="3900" spc="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mtClean="0" sz="3900" spc="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Meio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>
              <a:rPr dirty="0" smtClean="0" sz="3900" spc="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Ambie</a:t>
            </a:r>
            <a:r>
              <a:rPr dirty="0" smtClean="0" sz="3900" spc="-70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mtClean="0" sz="3900" spc="-65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e,  </a:t>
            </a:r>
            <a:r>
              <a:rPr dirty="0" smtClean="0" sz="3900" spc="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mtClean="0" sz="3900" spc="-3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rti</a:t>
            </a:r>
            <a:r>
              <a:rPr dirty="0" smtClean="0" sz="3900" spc="5" b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ipou</a:t>
            </a:r>
            <a:r>
              <a:rPr dirty="0" smtClean="0" sz="3900" spc="-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65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dirty="0" smtClean="0" sz="3900" spc="-55" b="1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dirty="0" smtClean="0" sz="3900" spc="5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mtClean="0" sz="3900" spc="-70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mtClean="0" sz="3900" spc="-65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dirty="0" smtClean="0" sz="3900" spc="-3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9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1º </a:t>
            </a:r>
            <a:r>
              <a:rPr dirty="0" smtClean="0" sz="3900" spc="-3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Ci</a:t>
            </a:r>
            <a:r>
              <a:rPr dirty="0" smtClean="0" sz="3900" spc="5" b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lo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8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10" b="1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dirty="0" smtClean="0" sz="3900" spc="-3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ç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ão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9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-8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mtClean="0" sz="3900" spc="-5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od</a:t>
            </a:r>
            <a:r>
              <a:rPr dirty="0" smtClean="0" sz="3900" spc="-4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mtClean="0" sz="3900" spc="-30" b="1">
                <a:solidFill>
                  <a:srgbClr val="006FC0"/>
                </a:solidFill>
                <a:latin typeface="Calibri"/>
                <a:cs typeface="Calibri"/>
              </a:rPr>
              <a:t>ç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ão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9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dirty="0" smtClean="0" sz="3900" spc="-38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dirty="0" smtClean="0" sz="3900" spc="5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dirty="0" smtClean="0" sz="3900" spc="-10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mo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Su</a:t>
            </a:r>
            <a:r>
              <a:rPr dirty="0" smtClean="0" sz="3900" spc="-65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mtClean="0" sz="3900" spc="-65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mtClean="0" sz="3900" spc="-40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mtClean="0" sz="3900" spc="-50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mtClean="0" sz="3900" spc="-85" b="1">
                <a:solidFill>
                  <a:srgbClr val="006FC0"/>
                </a:solidFill>
                <a:latin typeface="Calibri"/>
                <a:cs typeface="Calibri"/>
              </a:rPr>
              <a:t>á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eis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dirty="0" smtClean="0" sz="39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PPCS</a:t>
            </a:r>
            <a:r>
              <a:rPr dirty="0" smtClean="0" sz="39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2011</a:t>
            </a:r>
            <a:r>
              <a:rPr dirty="0" smtClean="0" sz="3900" spc="-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201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mtClean="0" sz="390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mtClean="0" sz="3900" spc="-45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mtClean="0" sz="3900" spc="-50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á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mtClean="0" sz="3900" spc="-3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rti</a:t>
            </a:r>
            <a:r>
              <a:rPr dirty="0" smtClean="0" sz="3900" spc="5" b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ip</a:t>
            </a:r>
            <a:r>
              <a:rPr dirty="0" smtClean="0" sz="3900" spc="-3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dirty="0" smtClean="0" sz="3900" spc="-25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mtClean="0" sz="390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50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mtClean="0" sz="3900" spc="-30" b="1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dirty="0" smtClean="0" sz="3900" spc="-40" b="1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dirty="0" smtClean="0" sz="3900" spc="0" b="1">
                <a:solidFill>
                  <a:srgbClr val="006FC0"/>
                </a:solidFill>
                <a:latin typeface="Calibri"/>
                <a:cs typeface="Calibri"/>
              </a:rPr>
              <a:t>ém</a:t>
            </a:r>
            <a:r>
              <a:rPr dirty="0" smtClean="0" sz="390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35" b="1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endParaRPr sz="3900">
              <a:latin typeface="Calibri"/>
              <a:cs typeface="Calibri"/>
            </a:endParaRPr>
          </a:p>
          <a:p>
            <a:pPr marL="125095">
              <a:lnSpc>
                <a:spcPts val="3745"/>
              </a:lnSpc>
            </a:pP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º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Ciclo</a:t>
            </a:r>
            <a:r>
              <a:rPr dirty="0" smtClean="0" sz="3900" spc="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2016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mtClean="0" sz="3900" spc="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006FC0"/>
                </a:solidFill>
                <a:latin typeface="Calibri"/>
                <a:cs typeface="Calibri"/>
              </a:rPr>
              <a:t>201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dirty="0" smtClean="0" sz="3900" spc="-15" b="1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39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4604">
              <a:lnSpc>
                <a:spcPct val="100000"/>
              </a:lnSpc>
            </a:pPr>
            <a:r>
              <a:rPr dirty="0" smtClean="0" sz="3900" b="1">
                <a:latin typeface="Calibri"/>
                <a:cs typeface="Calibri"/>
              </a:rPr>
              <a:t>Prio</a:t>
            </a:r>
            <a:r>
              <a:rPr dirty="0" smtClean="0" sz="3900" spc="10" b="1">
                <a:latin typeface="Calibri"/>
                <a:cs typeface="Calibri"/>
              </a:rPr>
              <a:t>r</a:t>
            </a:r>
            <a:r>
              <a:rPr dirty="0" smtClean="0" sz="3900" spc="-20" b="1">
                <a:latin typeface="Calibri"/>
                <a:cs typeface="Calibri"/>
              </a:rPr>
              <a:t>id</a:t>
            </a:r>
            <a:r>
              <a:rPr dirty="0" smtClean="0" sz="3900" spc="-30" b="1">
                <a:latin typeface="Calibri"/>
                <a:cs typeface="Calibri"/>
              </a:rPr>
              <a:t>a</a:t>
            </a:r>
            <a:r>
              <a:rPr dirty="0" smtClean="0" sz="3900" spc="0" b="1">
                <a:latin typeface="Calibri"/>
                <a:cs typeface="Calibri"/>
              </a:rPr>
              <a:t>de</a:t>
            </a:r>
            <a:r>
              <a:rPr dirty="0" smtClean="0" sz="3900" spc="-15" b="1">
                <a:latin typeface="Calibri"/>
                <a:cs typeface="Calibri"/>
              </a:rPr>
              <a:t>:</a:t>
            </a:r>
            <a:r>
              <a:rPr dirty="0" smtClean="0" sz="3900" spc="-15" b="1">
                <a:latin typeface="Calibri"/>
                <a:cs typeface="Calibri"/>
              </a:rPr>
              <a:t> </a:t>
            </a:r>
            <a:r>
              <a:rPr dirty="0" smtClean="0" sz="3900" spc="-345" b="1">
                <a:latin typeface="Calibri"/>
                <a:cs typeface="Calibri"/>
              </a:rPr>
              <a:t> </a:t>
            </a:r>
            <a:r>
              <a:rPr dirty="0" smtClean="0" sz="3900" spc="-220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5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ejo </a:t>
            </a:r>
            <a:r>
              <a:rPr dirty="0" smtClean="0" sz="3900" spc="-34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 </a:t>
            </a:r>
            <a:r>
              <a:rPr dirty="0" smtClean="0" sz="3900" spc="-33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Consumo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34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Su</a:t>
            </a:r>
            <a:r>
              <a:rPr dirty="0" smtClean="0" sz="3900" spc="-8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3900" spc="-6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-50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3900" spc="-5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900" spc="-85" b="1">
                <a:solidFill>
                  <a:srgbClr val="1F487C"/>
                </a:solidFill>
                <a:latin typeface="Calibri"/>
                <a:cs typeface="Calibri"/>
              </a:rPr>
              <a:t>á</a:t>
            </a:r>
            <a:r>
              <a:rPr dirty="0" smtClean="0" sz="3900" spc="-35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eis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33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m </a:t>
            </a:r>
            <a:r>
              <a:rPr dirty="0" smtClean="0" sz="3900" spc="-3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60" b="1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33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900" spc="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incip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5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me</a:t>
            </a:r>
            <a:r>
              <a:rPr dirty="0" smtClean="0" sz="3900" spc="-4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3900" spc="-6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endParaRPr sz="3900">
              <a:latin typeface="Calibri"/>
              <a:cs typeface="Calibri"/>
            </a:endParaRPr>
          </a:p>
          <a:p>
            <a:pPr algn="just" marL="12700" marR="2973705">
              <a:lnSpc>
                <a:spcPts val="3745"/>
              </a:lnSpc>
            </a:pPr>
            <a:r>
              <a:rPr dirty="0" smtClean="0" sz="3900" spc="-3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Com</a:t>
            </a:r>
            <a:r>
              <a:rPr dirty="0" smtClean="0" sz="3900" spc="-15" b="1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dirty="0" smtClean="0" sz="3900" spc="-6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6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3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Despe</a:t>
            </a:r>
            <a:r>
              <a:rPr dirty="0" smtClean="0" sz="3900" spc="-4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dício</a:t>
            </a:r>
            <a:r>
              <a:rPr dirty="0" smtClean="0" sz="39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1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9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Alime</a:t>
            </a:r>
            <a:r>
              <a:rPr dirty="0" smtClean="0" sz="3900" spc="-4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3900" spc="-5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9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(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1ª Prio</a:t>
            </a:r>
            <a:r>
              <a:rPr dirty="0" smtClean="0" sz="3900" spc="1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900" spc="-20" b="1">
                <a:solidFill>
                  <a:srgbClr val="1F487C"/>
                </a:solidFill>
                <a:latin typeface="Calibri"/>
                <a:cs typeface="Calibri"/>
              </a:rPr>
              <a:t>id</a:t>
            </a:r>
            <a:r>
              <a:rPr dirty="0" smtClean="0" sz="3900" spc="-3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900" spc="0" b="1">
                <a:solidFill>
                  <a:srgbClr val="1F487C"/>
                </a:solidFill>
                <a:latin typeface="Calibri"/>
                <a:cs typeface="Calibri"/>
              </a:rPr>
              <a:t>de)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355" y="5426455"/>
            <a:ext cx="9361805" cy="1824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79120">
              <a:lnSpc>
                <a:spcPct val="100000"/>
              </a:lnSpc>
            </a:pPr>
            <a:r>
              <a:rPr dirty="0" smtClean="0" sz="2800" spc="-20">
                <a:latin typeface="Calibri"/>
                <a:cs typeface="Calibri"/>
              </a:rPr>
              <a:t>V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são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17830" marR="12700" indent="-405765">
              <a:lnSpc>
                <a:spcPts val="3590"/>
              </a:lnSpc>
              <a:spcBef>
                <a:spcPts val="15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smtClean="0" sz="2800" spc="-20">
                <a:latin typeface="Calibri"/>
                <a:cs typeface="Calibri"/>
              </a:rPr>
              <a:t>O</a:t>
            </a:r>
            <a:r>
              <a:rPr dirty="0" smtClean="0" sz="2800" spc="-20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ejo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ce</a:t>
            </a:r>
            <a:r>
              <a:rPr dirty="0" smtClean="0" sz="2800" spc="-40">
                <a:latin typeface="Calibri"/>
                <a:cs typeface="Calibri"/>
              </a:rPr>
              <a:t>n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6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ssem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na</a:t>
            </a:r>
            <a:r>
              <a:rPr dirty="0" smtClean="0" sz="2800" spc="-35">
                <a:latin typeface="Calibri"/>
                <a:cs typeface="Calibri"/>
              </a:rPr>
              <a:t>ç</a:t>
            </a:r>
            <a:r>
              <a:rPr dirty="0" smtClean="0" sz="2800" spc="-15">
                <a:latin typeface="Calibri"/>
                <a:cs typeface="Calibri"/>
              </a:rPr>
              <a:t>ão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alo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es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su</a:t>
            </a:r>
            <a:r>
              <a:rPr dirty="0" smtClean="0" sz="2800" spc="-60">
                <a:latin typeface="Calibri"/>
                <a:cs typeface="Calibri"/>
              </a:rPr>
              <a:t>s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60">
                <a:latin typeface="Calibri"/>
                <a:cs typeface="Calibri"/>
              </a:rPr>
              <a:t>á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eis</a:t>
            </a:r>
            <a:r>
              <a:rPr dirty="0" smtClean="0" sz="2800" spc="-15">
                <a:latin typeface="Calibri"/>
                <a:cs typeface="Calibri"/>
              </a:rPr>
              <a:t> pa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omun</a:t>
            </a:r>
            <a:r>
              <a:rPr dirty="0" smtClean="0" sz="2800" spc="-3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dade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</a:t>
            </a:r>
            <a:r>
              <a:rPr dirty="0" smtClean="0" sz="2800" spc="-25">
                <a:latin typeface="Calibri"/>
                <a:cs typeface="Calibri"/>
              </a:rPr>
              <a:t>m</a:t>
            </a:r>
            <a:r>
              <a:rPr dirty="0" smtClean="0" sz="2800" spc="-2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qu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5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á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lo</a:t>
            </a:r>
            <a:r>
              <a:rPr dirty="0" smtClean="0" sz="2800" spc="-40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65">
                <a:latin typeface="Calibri"/>
                <a:cs typeface="Calibri"/>
              </a:rPr>
              <a:t>z</a:t>
            </a:r>
            <a:r>
              <a:rPr dirty="0" smtClean="0" sz="2800" spc="-15">
                <a:latin typeface="Calibri"/>
                <a:cs typeface="Calibri"/>
              </a:rPr>
              <a:t>ad</a:t>
            </a:r>
            <a:r>
              <a:rPr dirty="0" smtClean="0" sz="2800" spc="-20">
                <a:latin typeface="Calibri"/>
                <a:cs typeface="Calibri"/>
              </a:rPr>
              <a:t>o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36245" indent="-424180">
              <a:lnSpc>
                <a:spcPct val="100000"/>
              </a:lnSpc>
              <a:spcBef>
                <a:spcPts val="70"/>
              </a:spcBef>
              <a:buFont typeface="Wingdings"/>
              <a:buChar char=""/>
              <a:tabLst>
                <a:tab pos="436245" algn="l"/>
              </a:tabLst>
            </a:pPr>
            <a:r>
              <a:rPr dirty="0" smtClean="0" sz="2800" spc="-20">
                <a:latin typeface="Calibri"/>
                <a:cs typeface="Calibri"/>
              </a:rPr>
              <a:t>O</a:t>
            </a:r>
            <a:r>
              <a:rPr dirty="0" smtClean="0" sz="2800" spc="-20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ejo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35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mod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0">
                <a:latin typeface="Calibri"/>
                <a:cs typeface="Calibri"/>
              </a:rPr>
              <a:t>fi</a:t>
            </a:r>
            <a:r>
              <a:rPr dirty="0" smtClean="0" sz="2800" spc="-4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ador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</a:t>
            </a:r>
            <a:r>
              <a:rPr dirty="0" smtClean="0" sz="2800" spc="-25">
                <a:latin typeface="Calibri"/>
                <a:cs typeface="Calibri"/>
              </a:rPr>
              <a:t>m</a:t>
            </a:r>
            <a:r>
              <a:rPr dirty="0" smtClean="0" sz="2800" spc="-2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oda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adeia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alo</a:t>
            </a:r>
            <a:r>
              <a:rPr dirty="0" smtClean="0" sz="2800" spc="-290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257" y="0"/>
            <a:ext cx="12673456" cy="1537969"/>
          </a:xfrm>
          <a:custGeom>
            <a:avLst/>
            <a:gdLst/>
            <a:ahLst/>
            <a:cxnLst/>
            <a:rect l="l" t="t" r="r" b="b"/>
            <a:pathLst>
              <a:path w="12673456" h="1537969">
                <a:moveTo>
                  <a:pt x="0" y="1537969"/>
                </a:moveTo>
                <a:lnTo>
                  <a:pt x="12673456" y="1537969"/>
                </a:lnTo>
                <a:lnTo>
                  <a:pt x="12673456" y="0"/>
                </a:lnTo>
                <a:lnTo>
                  <a:pt x="0" y="0"/>
                </a:lnTo>
                <a:lnTo>
                  <a:pt x="0" y="153796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5257" y="0"/>
            <a:ext cx="12673456" cy="1537969"/>
          </a:xfrm>
          <a:custGeom>
            <a:avLst/>
            <a:gdLst/>
            <a:ahLst/>
            <a:cxnLst/>
            <a:rect l="l" t="t" r="r" b="b"/>
            <a:pathLst>
              <a:path w="12673456" h="1537969">
                <a:moveTo>
                  <a:pt x="0" y="1537969"/>
                </a:moveTo>
                <a:lnTo>
                  <a:pt x="12673456" y="1537969"/>
                </a:lnTo>
                <a:lnTo>
                  <a:pt x="12673456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5257" y="0"/>
            <a:ext cx="0" cy="1537969"/>
          </a:xfrm>
          <a:custGeom>
            <a:avLst/>
            <a:gdLst/>
            <a:ahLst/>
            <a:cxnLst/>
            <a:rect l="l" t="t" r="r" b="b"/>
            <a:pathLst>
              <a:path w="0" h="1537969">
                <a:moveTo>
                  <a:pt x="0" y="0"/>
                </a:moveTo>
                <a:lnTo>
                  <a:pt x="0" y="153796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63470" y="12572"/>
            <a:ext cx="8555355" cy="144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3175">
              <a:lnSpc>
                <a:spcPct val="100000"/>
              </a:lnSpc>
            </a:pPr>
            <a:r>
              <a:rPr dirty="0" smtClean="0" sz="4600" spc="-3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6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CERIA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ABRAS</a:t>
            </a:r>
            <a:r>
              <a:rPr dirty="0" smtClean="0" sz="4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mtClean="0" sz="4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40" b="1">
                <a:solidFill>
                  <a:srgbClr val="FFFFFF"/>
                </a:solidFill>
                <a:latin typeface="Calibri"/>
                <a:cs typeface="Calibri"/>
              </a:rPr>
              <a:t>MMA</a:t>
            </a:r>
            <a:endParaRPr sz="4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419985" algn="l"/>
              </a:tabLst>
            </a:pPr>
            <a:r>
              <a:rPr dirty="0" smtClean="0" sz="4600" spc="-27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AREJO</a:t>
            </a:r>
            <a:r>
              <a:rPr dirty="0" smtClean="0" sz="4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4600" spc="-5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ONSUMO</a:t>
            </a:r>
            <a:r>
              <a:rPr dirty="0" smtClean="0" sz="4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4600" spc="-8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TEN</a:t>
            </a:r>
            <a:r>
              <a:rPr dirty="0" smtClean="0" sz="4600" spc="-38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600" spc="-27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VEL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06227" y="4441316"/>
            <a:ext cx="4657216" cy="5161403"/>
          </a:xfrm>
          <a:custGeom>
            <a:avLst/>
            <a:gdLst/>
            <a:ahLst/>
            <a:cxnLst/>
            <a:rect l="l" t="t" r="r" b="b"/>
            <a:pathLst>
              <a:path w="4657216" h="5161403">
                <a:moveTo>
                  <a:pt x="2373759" y="4115600"/>
                </a:moveTo>
                <a:lnTo>
                  <a:pt x="1774698" y="4115600"/>
                </a:lnTo>
                <a:lnTo>
                  <a:pt x="1892395" y="5161403"/>
                </a:lnTo>
                <a:lnTo>
                  <a:pt x="2093191" y="5161403"/>
                </a:lnTo>
                <a:lnTo>
                  <a:pt x="2373759" y="4115600"/>
                </a:lnTo>
                <a:close/>
              </a:path>
              <a:path w="4657216" h="5161403">
                <a:moveTo>
                  <a:pt x="3208929" y="3933355"/>
                </a:moveTo>
                <a:lnTo>
                  <a:pt x="2422652" y="3933355"/>
                </a:lnTo>
                <a:lnTo>
                  <a:pt x="3029029" y="5161403"/>
                </a:lnTo>
                <a:lnTo>
                  <a:pt x="3051796" y="5161403"/>
                </a:lnTo>
                <a:lnTo>
                  <a:pt x="3208929" y="3933355"/>
                </a:lnTo>
                <a:close/>
              </a:path>
              <a:path w="4657216" h="5161403">
                <a:moveTo>
                  <a:pt x="3961452" y="3807460"/>
                </a:moveTo>
                <a:lnTo>
                  <a:pt x="3225038" y="3807460"/>
                </a:lnTo>
                <a:lnTo>
                  <a:pt x="4173855" y="4765586"/>
                </a:lnTo>
                <a:lnTo>
                  <a:pt x="3961452" y="3807460"/>
                </a:lnTo>
                <a:close/>
              </a:path>
              <a:path w="4657216" h="5161403">
                <a:moveTo>
                  <a:pt x="3931102" y="3670554"/>
                </a:moveTo>
                <a:lnTo>
                  <a:pt x="1303527" y="3670554"/>
                </a:lnTo>
                <a:lnTo>
                  <a:pt x="1095375" y="4639691"/>
                </a:lnTo>
                <a:lnTo>
                  <a:pt x="1774698" y="4115600"/>
                </a:lnTo>
                <a:lnTo>
                  <a:pt x="2373759" y="4115600"/>
                </a:lnTo>
                <a:lnTo>
                  <a:pt x="2422652" y="3933355"/>
                </a:lnTo>
                <a:lnTo>
                  <a:pt x="3208929" y="3933355"/>
                </a:lnTo>
                <a:lnTo>
                  <a:pt x="3225038" y="3807460"/>
                </a:lnTo>
                <a:lnTo>
                  <a:pt x="3961452" y="3807460"/>
                </a:lnTo>
                <a:lnTo>
                  <a:pt x="3931102" y="3670554"/>
                </a:lnTo>
                <a:close/>
              </a:path>
              <a:path w="4657216" h="5161403">
                <a:moveTo>
                  <a:pt x="85090" y="604393"/>
                </a:moveTo>
                <a:lnTo>
                  <a:pt x="1064387" y="2006092"/>
                </a:lnTo>
                <a:lnTo>
                  <a:pt x="0" y="2268855"/>
                </a:lnTo>
                <a:lnTo>
                  <a:pt x="856233" y="3101086"/>
                </a:lnTo>
                <a:lnTo>
                  <a:pt x="31115" y="3841750"/>
                </a:lnTo>
                <a:lnTo>
                  <a:pt x="1303527" y="3670554"/>
                </a:lnTo>
                <a:lnTo>
                  <a:pt x="3931102" y="3670554"/>
                </a:lnTo>
                <a:lnTo>
                  <a:pt x="3872992" y="3408426"/>
                </a:lnTo>
                <a:lnTo>
                  <a:pt x="4657216" y="3408426"/>
                </a:lnTo>
                <a:lnTo>
                  <a:pt x="4657216" y="3248818"/>
                </a:lnTo>
                <a:lnTo>
                  <a:pt x="4050030" y="2758821"/>
                </a:lnTo>
                <a:lnTo>
                  <a:pt x="4657216" y="2293106"/>
                </a:lnTo>
                <a:lnTo>
                  <a:pt x="4657216" y="2101108"/>
                </a:lnTo>
                <a:lnTo>
                  <a:pt x="3841877" y="1926590"/>
                </a:lnTo>
                <a:lnTo>
                  <a:pt x="3976280" y="1664462"/>
                </a:lnTo>
                <a:lnTo>
                  <a:pt x="1681988" y="1664462"/>
                </a:lnTo>
                <a:lnTo>
                  <a:pt x="85090" y="604393"/>
                </a:lnTo>
                <a:close/>
              </a:path>
              <a:path w="4657216" h="5161403">
                <a:moveTo>
                  <a:pt x="4657216" y="3408426"/>
                </a:moveTo>
                <a:lnTo>
                  <a:pt x="3872992" y="3408426"/>
                </a:lnTo>
                <a:lnTo>
                  <a:pt x="4657216" y="3474058"/>
                </a:lnTo>
                <a:lnTo>
                  <a:pt x="4657216" y="3408426"/>
                </a:lnTo>
                <a:close/>
              </a:path>
              <a:path w="4657216" h="5161403">
                <a:moveTo>
                  <a:pt x="1921255" y="604393"/>
                </a:moveTo>
                <a:lnTo>
                  <a:pt x="1681988" y="1664462"/>
                </a:lnTo>
                <a:lnTo>
                  <a:pt x="3976280" y="1664462"/>
                </a:lnTo>
                <a:lnTo>
                  <a:pt x="4046477" y="1527556"/>
                </a:lnTo>
                <a:lnTo>
                  <a:pt x="2484246" y="1527556"/>
                </a:lnTo>
                <a:lnTo>
                  <a:pt x="1921255" y="604393"/>
                </a:lnTo>
                <a:close/>
              </a:path>
              <a:path w="4657216" h="5161403">
                <a:moveTo>
                  <a:pt x="3340480" y="0"/>
                </a:moveTo>
                <a:lnTo>
                  <a:pt x="2484246" y="1527556"/>
                </a:lnTo>
                <a:lnTo>
                  <a:pt x="4046477" y="1527556"/>
                </a:lnTo>
                <a:lnTo>
                  <a:pt x="4110618" y="1402461"/>
                </a:lnTo>
                <a:lnTo>
                  <a:pt x="3256026" y="1402461"/>
                </a:lnTo>
                <a:lnTo>
                  <a:pt x="3340480" y="0"/>
                </a:lnTo>
                <a:close/>
              </a:path>
              <a:path w="4657216" h="5161403">
                <a:moveTo>
                  <a:pt x="4227830" y="1173861"/>
                </a:moveTo>
                <a:lnTo>
                  <a:pt x="3256026" y="1402461"/>
                </a:lnTo>
                <a:lnTo>
                  <a:pt x="4110618" y="1402461"/>
                </a:lnTo>
                <a:lnTo>
                  <a:pt x="4227830" y="117386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3190473" y="4441316"/>
            <a:ext cx="2172969" cy="2101108"/>
          </a:xfrm>
          <a:custGeom>
            <a:avLst/>
            <a:gdLst/>
            <a:ahLst/>
            <a:cxnLst/>
            <a:rect l="l" t="t" r="r" b="b"/>
            <a:pathLst>
              <a:path w="2172969" h="2101108">
                <a:moveTo>
                  <a:pt x="0" y="1527556"/>
                </a:moveTo>
                <a:lnTo>
                  <a:pt x="856234" y="0"/>
                </a:lnTo>
                <a:lnTo>
                  <a:pt x="771779" y="1402461"/>
                </a:lnTo>
                <a:lnTo>
                  <a:pt x="1743583" y="1173861"/>
                </a:lnTo>
                <a:lnTo>
                  <a:pt x="1357630" y="1926590"/>
                </a:lnTo>
                <a:lnTo>
                  <a:pt x="2172969" y="210110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4756257" y="6734423"/>
            <a:ext cx="607186" cy="955711"/>
          </a:xfrm>
          <a:custGeom>
            <a:avLst/>
            <a:gdLst/>
            <a:ahLst/>
            <a:cxnLst/>
            <a:rect l="l" t="t" r="r" b="b"/>
            <a:pathLst>
              <a:path w="607186" h="955711">
                <a:moveTo>
                  <a:pt x="607186" y="0"/>
                </a:moveTo>
                <a:lnTo>
                  <a:pt x="0" y="465714"/>
                </a:lnTo>
                <a:lnTo>
                  <a:pt x="607186" y="95571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3758023" y="7849742"/>
            <a:ext cx="1605420" cy="1752977"/>
          </a:xfrm>
          <a:custGeom>
            <a:avLst/>
            <a:gdLst/>
            <a:ahLst/>
            <a:cxnLst/>
            <a:rect l="l" t="t" r="r" b="b"/>
            <a:pathLst>
              <a:path w="1605420" h="1752977">
                <a:moveTo>
                  <a:pt x="1605420" y="65632"/>
                </a:moveTo>
                <a:lnTo>
                  <a:pt x="821195" y="0"/>
                </a:lnTo>
                <a:lnTo>
                  <a:pt x="1122058" y="1357160"/>
                </a:lnTo>
                <a:lnTo>
                  <a:pt x="173241" y="399033"/>
                </a:lnTo>
                <a:lnTo>
                  <a:pt x="0" y="175297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2799418" y="8374671"/>
            <a:ext cx="935837" cy="1228048"/>
          </a:xfrm>
          <a:custGeom>
            <a:avLst/>
            <a:gdLst/>
            <a:ahLst/>
            <a:cxnLst/>
            <a:rect l="l" t="t" r="r" b="b"/>
            <a:pathLst>
              <a:path w="935837" h="1228048">
                <a:moveTo>
                  <a:pt x="935837" y="1228048"/>
                </a:moveTo>
                <a:lnTo>
                  <a:pt x="329460" y="0"/>
                </a:lnTo>
                <a:lnTo>
                  <a:pt x="0" y="122804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0706227" y="5045709"/>
            <a:ext cx="2484246" cy="4557010"/>
          </a:xfrm>
          <a:custGeom>
            <a:avLst/>
            <a:gdLst/>
            <a:ahLst/>
            <a:cxnLst/>
            <a:rect l="l" t="t" r="r" b="b"/>
            <a:pathLst>
              <a:path w="2484246" h="4557010">
                <a:moveTo>
                  <a:pt x="1892395" y="4557010"/>
                </a:moveTo>
                <a:lnTo>
                  <a:pt x="1774698" y="3511207"/>
                </a:lnTo>
                <a:lnTo>
                  <a:pt x="1095375" y="4035298"/>
                </a:lnTo>
                <a:lnTo>
                  <a:pt x="1303527" y="3066161"/>
                </a:lnTo>
                <a:lnTo>
                  <a:pt x="31115" y="3237357"/>
                </a:lnTo>
                <a:lnTo>
                  <a:pt x="856233" y="2496693"/>
                </a:lnTo>
                <a:lnTo>
                  <a:pt x="0" y="1664462"/>
                </a:lnTo>
                <a:lnTo>
                  <a:pt x="1064387" y="1401699"/>
                </a:lnTo>
                <a:lnTo>
                  <a:pt x="85090" y="0"/>
                </a:lnTo>
                <a:lnTo>
                  <a:pt x="1681988" y="1060068"/>
                </a:lnTo>
                <a:lnTo>
                  <a:pt x="1921255" y="0"/>
                </a:lnTo>
                <a:lnTo>
                  <a:pt x="2484246" y="92316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858625" y="6232905"/>
            <a:ext cx="2604135" cy="2279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>
              <a:lnSpc>
                <a:spcPct val="100000"/>
              </a:lnSpc>
            </a:pPr>
            <a:r>
              <a:rPr dirty="0" smtClean="0" sz="2800" spc="-60" b="1">
                <a:latin typeface="Calibri"/>
                <a:cs typeface="Calibri"/>
              </a:rPr>
              <a:t>R</a:t>
            </a:r>
            <a:r>
              <a:rPr dirty="0" smtClean="0" sz="2800" spc="-15" b="1">
                <a:latin typeface="Calibri"/>
                <a:cs typeface="Calibri"/>
              </a:rPr>
              <a:t>eduzir</a:t>
            </a:r>
            <a:r>
              <a:rPr dirty="0" smtClean="0" sz="2800" spc="15" b="1">
                <a:latin typeface="Calibri"/>
                <a:cs typeface="Calibri"/>
              </a:rPr>
              <a:t> </a:t>
            </a:r>
            <a:r>
              <a:rPr dirty="0" smtClean="0" sz="2800" spc="-15" b="1">
                <a:latin typeface="Calibri"/>
                <a:cs typeface="Calibri"/>
              </a:rPr>
              <a:t>à</a:t>
            </a:r>
            <a:r>
              <a:rPr dirty="0" smtClean="0" sz="2800" spc="10" b="1">
                <a:latin typeface="Calibri"/>
                <a:cs typeface="Calibri"/>
              </a:rPr>
              <a:t> </a:t>
            </a:r>
            <a:r>
              <a:rPr dirty="0" smtClean="0" sz="2800" spc="-25" b="1">
                <a:latin typeface="Calibri"/>
                <a:cs typeface="Calibri"/>
              </a:rPr>
              <a:t>m</a:t>
            </a:r>
            <a:r>
              <a:rPr dirty="0" smtClean="0" sz="2800" spc="-40" b="1">
                <a:latin typeface="Calibri"/>
                <a:cs typeface="Calibri"/>
              </a:rPr>
              <a:t>e</a:t>
            </a:r>
            <a:r>
              <a:rPr dirty="0" smtClean="0" sz="2800" spc="-35" b="1">
                <a:latin typeface="Calibri"/>
                <a:cs typeface="Calibri"/>
              </a:rPr>
              <a:t>t</a:t>
            </a:r>
            <a:r>
              <a:rPr dirty="0" smtClean="0" sz="2800" spc="-15" b="1">
                <a:latin typeface="Calibri"/>
                <a:cs typeface="Calibri"/>
              </a:rPr>
              <a:t>ade</a:t>
            </a:r>
            <a:r>
              <a:rPr dirty="0" smtClean="0" sz="2800" spc="-15" b="1">
                <a:latin typeface="Calibri"/>
                <a:cs typeface="Calibri"/>
              </a:rPr>
              <a:t> des</a:t>
            </a:r>
            <a:r>
              <a:rPr dirty="0" smtClean="0" sz="2800" spc="-25" b="1">
                <a:latin typeface="Calibri"/>
                <a:cs typeface="Calibri"/>
              </a:rPr>
              <a:t>p</a:t>
            </a:r>
            <a:r>
              <a:rPr dirty="0" smtClean="0" sz="2800" spc="0" b="1">
                <a:latin typeface="Calibri"/>
                <a:cs typeface="Calibri"/>
              </a:rPr>
              <a:t>e</a:t>
            </a:r>
            <a:r>
              <a:rPr dirty="0" smtClean="0" sz="2800" spc="-40" b="1">
                <a:latin typeface="Calibri"/>
                <a:cs typeface="Calibri"/>
              </a:rPr>
              <a:t>r</a:t>
            </a:r>
            <a:r>
              <a:rPr dirty="0" smtClean="0" sz="2800" spc="-15" b="1">
                <a:latin typeface="Calibri"/>
                <a:cs typeface="Calibri"/>
              </a:rPr>
              <a:t>dício</a:t>
            </a:r>
            <a:r>
              <a:rPr dirty="0" smtClean="0" sz="2800" spc="20" b="1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/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-15" b="1">
                <a:latin typeface="Calibri"/>
                <a:cs typeface="Calibri"/>
              </a:rPr>
              <a:t>pe</a:t>
            </a:r>
            <a:r>
              <a:rPr dirty="0" smtClean="0" sz="2800" spc="-50" b="1">
                <a:latin typeface="Calibri"/>
                <a:cs typeface="Calibri"/>
              </a:rPr>
              <a:t>r</a:t>
            </a:r>
            <a:r>
              <a:rPr dirty="0" smtClean="0" sz="2800" spc="-15" b="1">
                <a:latin typeface="Calibri"/>
                <a:cs typeface="Calibri"/>
              </a:rPr>
              <a:t>das</a:t>
            </a:r>
            <a:r>
              <a:rPr dirty="0" smtClean="0" sz="2800" spc="20" b="1">
                <a:latin typeface="Calibri"/>
                <a:cs typeface="Calibri"/>
              </a:rPr>
              <a:t> </a:t>
            </a:r>
            <a:r>
              <a:rPr dirty="0" smtClean="0" sz="2800" spc="-15" b="1">
                <a:latin typeface="Calibri"/>
                <a:cs typeface="Calibri"/>
              </a:rPr>
              <a:t>de</a:t>
            </a:r>
            <a:r>
              <a:rPr dirty="0" smtClean="0" sz="2800" spc="-10" b="1">
                <a:latin typeface="Calibri"/>
                <a:cs typeface="Calibri"/>
              </a:rPr>
              <a:t> al</a:t>
            </a:r>
            <a:r>
              <a:rPr dirty="0" smtClean="0" sz="2800" spc="-20" b="1">
                <a:latin typeface="Calibri"/>
                <a:cs typeface="Calibri"/>
              </a:rPr>
              <a:t>i</a:t>
            </a:r>
            <a:r>
              <a:rPr dirty="0" smtClean="0" sz="2800" spc="-20" b="1">
                <a:latin typeface="Calibri"/>
                <a:cs typeface="Calibri"/>
              </a:rPr>
              <a:t>me</a:t>
            </a:r>
            <a:r>
              <a:rPr dirty="0" smtClean="0" sz="2800" spc="-40" b="1">
                <a:latin typeface="Calibri"/>
                <a:cs typeface="Calibri"/>
              </a:rPr>
              <a:t>n</a:t>
            </a:r>
            <a:r>
              <a:rPr dirty="0" smtClean="0" sz="2800" spc="-35" b="1">
                <a:latin typeface="Calibri"/>
                <a:cs typeface="Calibri"/>
              </a:rPr>
              <a:t>t</a:t>
            </a:r>
            <a:r>
              <a:rPr dirty="0" smtClean="0" sz="2800" spc="-15" b="1"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 algn="ctr" marL="0">
              <a:lnSpc>
                <a:spcPct val="100000"/>
              </a:lnSpc>
            </a:pPr>
            <a:r>
              <a:rPr dirty="0" smtClean="0" sz="2800" spc="-110" b="1">
                <a:latin typeface="Calibri"/>
                <a:cs typeface="Calibri"/>
              </a:rPr>
              <a:t>A</a:t>
            </a:r>
            <a:r>
              <a:rPr dirty="0" smtClean="0" sz="2800" spc="-45" b="1">
                <a:latin typeface="Calibri"/>
                <a:cs typeface="Calibri"/>
              </a:rPr>
              <a:t>t</a:t>
            </a:r>
            <a:r>
              <a:rPr dirty="0" smtClean="0" sz="2800" spc="-15" b="1">
                <a:latin typeface="Calibri"/>
                <a:cs typeface="Calibri"/>
              </a:rPr>
              <a:t>é</a:t>
            </a:r>
            <a:r>
              <a:rPr dirty="0" smtClean="0" sz="2800" spc="20" b="1">
                <a:latin typeface="Calibri"/>
                <a:cs typeface="Calibri"/>
              </a:rPr>
              <a:t> </a:t>
            </a:r>
            <a:r>
              <a:rPr dirty="0" smtClean="0" sz="2800" spc="-15" b="1">
                <a:latin typeface="Calibri"/>
                <a:cs typeface="Calibri"/>
              </a:rPr>
              <a:t>2030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4775" y="3843106"/>
            <a:ext cx="12954000" cy="144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00" marR="12700" indent="-1257300">
              <a:lnSpc>
                <a:spcPct val="75100"/>
              </a:lnSpc>
            </a:pP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EXEMP</a:t>
            </a:r>
            <a:r>
              <a:rPr dirty="0" smtClean="0" sz="6100" spc="-13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6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3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mtClean="0" sz="61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ERN</a:t>
            </a:r>
            <a:r>
              <a:rPr dirty="0" smtClean="0" sz="6100" spc="-10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CIONAIS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5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6100" spc="-7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TRAM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HÁ</a:t>
            </a:r>
            <a:r>
              <a:rPr dirty="0" smtClean="0" sz="61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9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61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6100" spc="-45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6100" spc="-114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100" spc="-8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61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6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44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ARA</a:t>
            </a:r>
            <a:r>
              <a:rPr dirty="0" smtClean="0" sz="6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33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100" spc="-37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6100" spc="-8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3704" y="7921497"/>
            <a:ext cx="3484879" cy="457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40">
                <a:latin typeface="Calibri"/>
                <a:cs typeface="Calibri"/>
              </a:rPr>
              <a:t>F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e:</a:t>
            </a:r>
            <a:r>
              <a:rPr dirty="0" smtClean="0" sz="2800" spc="-15">
                <a:latin typeface="Calibri"/>
                <a:cs typeface="Calibri"/>
              </a:rPr>
              <a:t> Si</a:t>
            </a:r>
            <a:r>
              <a:rPr dirty="0" smtClean="0" sz="2800" spc="-2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C</a:t>
            </a:r>
            <a:r>
              <a:rPr dirty="0" smtClean="0" sz="2800" spc="-4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8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v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0065" y="2857245"/>
            <a:ext cx="5537073" cy="3693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4875"/>
            <a:ext cx="14595602" cy="1559814"/>
          </a:xfrm>
          <a:custGeom>
            <a:avLst/>
            <a:gdLst/>
            <a:ahLst/>
            <a:cxnLst/>
            <a:rect l="l" t="t" r="r" b="b"/>
            <a:pathLst>
              <a:path w="14595602" h="1559814">
                <a:moveTo>
                  <a:pt x="0" y="1559814"/>
                </a:moveTo>
                <a:lnTo>
                  <a:pt x="14595602" y="1559814"/>
                </a:lnTo>
                <a:lnTo>
                  <a:pt x="14595602" y="0"/>
                </a:lnTo>
                <a:lnTo>
                  <a:pt x="0" y="0"/>
                </a:lnTo>
                <a:lnTo>
                  <a:pt x="0" y="155981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04875"/>
            <a:ext cx="14595602" cy="1559814"/>
          </a:xfrm>
          <a:custGeom>
            <a:avLst/>
            <a:gdLst/>
            <a:ahLst/>
            <a:cxnLst/>
            <a:rect l="l" t="t" r="r" b="b"/>
            <a:pathLst>
              <a:path w="14595602" h="1559814">
                <a:moveTo>
                  <a:pt x="0" y="1559814"/>
                </a:moveTo>
                <a:lnTo>
                  <a:pt x="14595602" y="1559814"/>
                </a:lnTo>
                <a:lnTo>
                  <a:pt x="14595602" y="0"/>
                </a:lnTo>
                <a:lnTo>
                  <a:pt x="0" y="0"/>
                </a:lnTo>
                <a:lnTo>
                  <a:pt x="0" y="1559814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642343" y="7974965"/>
            <a:ext cx="72008" cy="45719"/>
          </a:xfrm>
          <a:custGeom>
            <a:avLst/>
            <a:gdLst/>
            <a:ahLst/>
            <a:cxnLst/>
            <a:rect l="l" t="t" r="r" b="b"/>
            <a:pathLst>
              <a:path w="72008" h="45720">
                <a:moveTo>
                  <a:pt x="34437" y="33146"/>
                </a:moveTo>
                <a:lnTo>
                  <a:pt x="25780" y="33146"/>
                </a:lnTo>
                <a:lnTo>
                  <a:pt x="28321" y="45719"/>
                </a:lnTo>
                <a:lnTo>
                  <a:pt x="34437" y="33146"/>
                </a:lnTo>
                <a:close/>
              </a:path>
              <a:path w="72008" h="45720">
                <a:moveTo>
                  <a:pt x="46505" y="31622"/>
                </a:moveTo>
                <a:lnTo>
                  <a:pt x="35178" y="31622"/>
                </a:lnTo>
                <a:lnTo>
                  <a:pt x="44196" y="41782"/>
                </a:lnTo>
                <a:lnTo>
                  <a:pt x="46505" y="31622"/>
                </a:lnTo>
                <a:close/>
              </a:path>
              <a:path w="72008" h="45720">
                <a:moveTo>
                  <a:pt x="57389" y="30606"/>
                </a:moveTo>
                <a:lnTo>
                  <a:pt x="46735" y="30606"/>
                </a:lnTo>
                <a:lnTo>
                  <a:pt x="60451" y="38353"/>
                </a:lnTo>
                <a:lnTo>
                  <a:pt x="57389" y="30606"/>
                </a:lnTo>
                <a:close/>
              </a:path>
              <a:path w="72008" h="45720">
                <a:moveTo>
                  <a:pt x="56937" y="29463"/>
                </a:moveTo>
                <a:lnTo>
                  <a:pt x="18923" y="29463"/>
                </a:lnTo>
                <a:lnTo>
                  <a:pt x="15875" y="37337"/>
                </a:lnTo>
                <a:lnTo>
                  <a:pt x="25780" y="33146"/>
                </a:lnTo>
                <a:lnTo>
                  <a:pt x="34437" y="33146"/>
                </a:lnTo>
                <a:lnTo>
                  <a:pt x="35178" y="31622"/>
                </a:lnTo>
                <a:lnTo>
                  <a:pt x="46505" y="31622"/>
                </a:lnTo>
                <a:lnTo>
                  <a:pt x="46735" y="30606"/>
                </a:lnTo>
                <a:lnTo>
                  <a:pt x="57389" y="30606"/>
                </a:lnTo>
                <a:lnTo>
                  <a:pt x="56937" y="29463"/>
                </a:lnTo>
                <a:close/>
              </a:path>
              <a:path w="72008" h="45720">
                <a:moveTo>
                  <a:pt x="1270" y="4825"/>
                </a:moveTo>
                <a:lnTo>
                  <a:pt x="15494" y="16128"/>
                </a:lnTo>
                <a:lnTo>
                  <a:pt x="0" y="18287"/>
                </a:lnTo>
                <a:lnTo>
                  <a:pt x="12446" y="24891"/>
                </a:lnTo>
                <a:lnTo>
                  <a:pt x="507" y="30860"/>
                </a:lnTo>
                <a:lnTo>
                  <a:pt x="18923" y="29463"/>
                </a:lnTo>
                <a:lnTo>
                  <a:pt x="56937" y="29463"/>
                </a:lnTo>
                <a:lnTo>
                  <a:pt x="56133" y="27431"/>
                </a:lnTo>
                <a:lnTo>
                  <a:pt x="70306" y="27431"/>
                </a:lnTo>
                <a:lnTo>
                  <a:pt x="58674" y="22224"/>
                </a:lnTo>
                <a:lnTo>
                  <a:pt x="70357" y="17271"/>
                </a:lnTo>
                <a:lnTo>
                  <a:pt x="55625" y="15493"/>
                </a:lnTo>
                <a:lnTo>
                  <a:pt x="57650" y="13334"/>
                </a:lnTo>
                <a:lnTo>
                  <a:pt x="24383" y="13334"/>
                </a:lnTo>
                <a:lnTo>
                  <a:pt x="1270" y="4825"/>
                </a:lnTo>
                <a:close/>
              </a:path>
              <a:path w="72008" h="45720">
                <a:moveTo>
                  <a:pt x="70306" y="27431"/>
                </a:moveTo>
                <a:lnTo>
                  <a:pt x="56133" y="27431"/>
                </a:lnTo>
                <a:lnTo>
                  <a:pt x="72008" y="28193"/>
                </a:lnTo>
                <a:lnTo>
                  <a:pt x="70306" y="27431"/>
                </a:lnTo>
                <a:close/>
              </a:path>
              <a:path w="72008" h="45720">
                <a:moveTo>
                  <a:pt x="27812" y="4825"/>
                </a:moveTo>
                <a:lnTo>
                  <a:pt x="24383" y="13334"/>
                </a:lnTo>
                <a:lnTo>
                  <a:pt x="57650" y="13334"/>
                </a:lnTo>
                <a:lnTo>
                  <a:pt x="58602" y="12318"/>
                </a:lnTo>
                <a:lnTo>
                  <a:pt x="36067" y="12318"/>
                </a:lnTo>
                <a:lnTo>
                  <a:pt x="27812" y="4825"/>
                </a:lnTo>
                <a:close/>
              </a:path>
              <a:path w="72008" h="45720">
                <a:moveTo>
                  <a:pt x="48386" y="0"/>
                </a:moveTo>
                <a:lnTo>
                  <a:pt x="36067" y="12318"/>
                </a:lnTo>
                <a:lnTo>
                  <a:pt x="58602" y="12318"/>
                </a:lnTo>
                <a:lnTo>
                  <a:pt x="59555" y="11302"/>
                </a:lnTo>
                <a:lnTo>
                  <a:pt x="47244" y="11302"/>
                </a:lnTo>
                <a:lnTo>
                  <a:pt x="48386" y="0"/>
                </a:lnTo>
                <a:close/>
              </a:path>
              <a:path w="72008" h="45720">
                <a:moveTo>
                  <a:pt x="61340" y="9397"/>
                </a:moveTo>
                <a:lnTo>
                  <a:pt x="47244" y="11302"/>
                </a:lnTo>
                <a:lnTo>
                  <a:pt x="59555" y="11302"/>
                </a:lnTo>
                <a:lnTo>
                  <a:pt x="61340" y="939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642343" y="7974965"/>
            <a:ext cx="72008" cy="45719"/>
          </a:xfrm>
          <a:custGeom>
            <a:avLst/>
            <a:gdLst/>
            <a:ahLst/>
            <a:cxnLst/>
            <a:rect l="l" t="t" r="r" b="b"/>
            <a:pathLst>
              <a:path w="72008" h="45720">
                <a:moveTo>
                  <a:pt x="36067" y="12318"/>
                </a:moveTo>
                <a:lnTo>
                  <a:pt x="48386" y="0"/>
                </a:lnTo>
                <a:lnTo>
                  <a:pt x="47244" y="11302"/>
                </a:lnTo>
                <a:lnTo>
                  <a:pt x="61340" y="9397"/>
                </a:lnTo>
                <a:lnTo>
                  <a:pt x="55625" y="15493"/>
                </a:lnTo>
                <a:lnTo>
                  <a:pt x="70357" y="17271"/>
                </a:lnTo>
                <a:lnTo>
                  <a:pt x="58674" y="22224"/>
                </a:lnTo>
                <a:lnTo>
                  <a:pt x="72008" y="28193"/>
                </a:lnTo>
                <a:lnTo>
                  <a:pt x="56133" y="27431"/>
                </a:lnTo>
                <a:lnTo>
                  <a:pt x="60451" y="38353"/>
                </a:lnTo>
                <a:lnTo>
                  <a:pt x="46735" y="30606"/>
                </a:lnTo>
                <a:lnTo>
                  <a:pt x="44196" y="41782"/>
                </a:lnTo>
                <a:lnTo>
                  <a:pt x="35178" y="31622"/>
                </a:lnTo>
                <a:lnTo>
                  <a:pt x="28321" y="45719"/>
                </a:lnTo>
                <a:lnTo>
                  <a:pt x="25780" y="33146"/>
                </a:lnTo>
                <a:lnTo>
                  <a:pt x="15875" y="37337"/>
                </a:lnTo>
                <a:lnTo>
                  <a:pt x="18923" y="29463"/>
                </a:lnTo>
                <a:lnTo>
                  <a:pt x="507" y="30860"/>
                </a:lnTo>
                <a:lnTo>
                  <a:pt x="12446" y="24891"/>
                </a:lnTo>
                <a:lnTo>
                  <a:pt x="0" y="18287"/>
                </a:lnTo>
                <a:lnTo>
                  <a:pt x="15494" y="16128"/>
                </a:lnTo>
                <a:lnTo>
                  <a:pt x="1270" y="4825"/>
                </a:lnTo>
                <a:lnTo>
                  <a:pt x="24383" y="13334"/>
                </a:lnTo>
                <a:lnTo>
                  <a:pt x="27812" y="4825"/>
                </a:lnTo>
                <a:lnTo>
                  <a:pt x="36067" y="1231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906002" y="6961631"/>
            <a:ext cx="5328665" cy="2282558"/>
          </a:xfrm>
          <a:custGeom>
            <a:avLst/>
            <a:gdLst/>
            <a:ahLst/>
            <a:cxnLst/>
            <a:rect l="l" t="t" r="r" b="b"/>
            <a:pathLst>
              <a:path w="5328665" h="2282558">
                <a:moveTo>
                  <a:pt x="2545738" y="1651368"/>
                </a:moveTo>
                <a:lnTo>
                  <a:pt x="1903349" y="1651368"/>
                </a:lnTo>
                <a:lnTo>
                  <a:pt x="2093214" y="2282558"/>
                </a:lnTo>
                <a:lnTo>
                  <a:pt x="2545738" y="1651368"/>
                </a:lnTo>
                <a:close/>
              </a:path>
              <a:path w="5328665" h="2282558">
                <a:moveTo>
                  <a:pt x="3441446" y="1578241"/>
                </a:moveTo>
                <a:lnTo>
                  <a:pt x="2598166" y="1578241"/>
                </a:lnTo>
                <a:lnTo>
                  <a:pt x="3267964" y="2085682"/>
                </a:lnTo>
                <a:lnTo>
                  <a:pt x="3441446" y="1578241"/>
                </a:lnTo>
                <a:close/>
              </a:path>
              <a:path w="5328665" h="2282558">
                <a:moveTo>
                  <a:pt x="4248523" y="1527721"/>
                </a:moveTo>
                <a:lnTo>
                  <a:pt x="3458718" y="1527721"/>
                </a:lnTo>
                <a:lnTo>
                  <a:pt x="4476369" y="1912162"/>
                </a:lnTo>
                <a:lnTo>
                  <a:pt x="4248523" y="1527721"/>
                </a:lnTo>
                <a:close/>
              </a:path>
              <a:path w="5328665" h="2282558">
                <a:moveTo>
                  <a:pt x="4215961" y="1472780"/>
                </a:moveTo>
                <a:lnTo>
                  <a:pt x="1398016" y="1472780"/>
                </a:lnTo>
                <a:lnTo>
                  <a:pt x="1174750" y="1861654"/>
                </a:lnTo>
                <a:lnTo>
                  <a:pt x="1903349" y="1651368"/>
                </a:lnTo>
                <a:lnTo>
                  <a:pt x="2545738" y="1651368"/>
                </a:lnTo>
                <a:lnTo>
                  <a:pt x="2598166" y="1578241"/>
                </a:lnTo>
                <a:lnTo>
                  <a:pt x="3441446" y="1578241"/>
                </a:lnTo>
                <a:lnTo>
                  <a:pt x="3458718" y="1527721"/>
                </a:lnTo>
                <a:lnTo>
                  <a:pt x="4248523" y="1527721"/>
                </a:lnTo>
                <a:lnTo>
                  <a:pt x="4215961" y="1472780"/>
                </a:lnTo>
                <a:close/>
              </a:path>
              <a:path w="5328665" h="2282558">
                <a:moveTo>
                  <a:pt x="91313" y="242570"/>
                </a:moveTo>
                <a:lnTo>
                  <a:pt x="1141476" y="804926"/>
                </a:lnTo>
                <a:lnTo>
                  <a:pt x="0" y="910336"/>
                </a:lnTo>
                <a:lnTo>
                  <a:pt x="918209" y="1244346"/>
                </a:lnTo>
                <a:lnTo>
                  <a:pt x="33400" y="1541462"/>
                </a:lnTo>
                <a:lnTo>
                  <a:pt x="1398016" y="1472780"/>
                </a:lnTo>
                <a:lnTo>
                  <a:pt x="4215961" y="1472780"/>
                </a:lnTo>
                <a:lnTo>
                  <a:pt x="4153661" y="1367663"/>
                </a:lnTo>
                <a:lnTo>
                  <a:pt x="5206990" y="1367663"/>
                </a:lnTo>
                <a:lnTo>
                  <a:pt x="4343527" y="1106932"/>
                </a:lnTo>
                <a:lnTo>
                  <a:pt x="5204586" y="859917"/>
                </a:lnTo>
                <a:lnTo>
                  <a:pt x="4120388" y="773049"/>
                </a:lnTo>
                <a:lnTo>
                  <a:pt x="4264502" y="667893"/>
                </a:lnTo>
                <a:lnTo>
                  <a:pt x="1803907" y="667893"/>
                </a:lnTo>
                <a:lnTo>
                  <a:pt x="91313" y="242570"/>
                </a:lnTo>
                <a:close/>
              </a:path>
              <a:path w="5328665" h="2282558">
                <a:moveTo>
                  <a:pt x="5206990" y="1367663"/>
                </a:moveTo>
                <a:lnTo>
                  <a:pt x="4153661" y="1367663"/>
                </a:lnTo>
                <a:lnTo>
                  <a:pt x="5328665" y="1404404"/>
                </a:lnTo>
                <a:lnTo>
                  <a:pt x="5206990" y="1367663"/>
                </a:lnTo>
                <a:close/>
              </a:path>
              <a:path w="5328665" h="2282558">
                <a:moveTo>
                  <a:pt x="2060448" y="242570"/>
                </a:moveTo>
                <a:lnTo>
                  <a:pt x="1803907" y="667893"/>
                </a:lnTo>
                <a:lnTo>
                  <a:pt x="4264502" y="667893"/>
                </a:lnTo>
                <a:lnTo>
                  <a:pt x="4339866" y="612902"/>
                </a:lnTo>
                <a:lnTo>
                  <a:pt x="2664332" y="612902"/>
                </a:lnTo>
                <a:lnTo>
                  <a:pt x="2060448" y="242570"/>
                </a:lnTo>
                <a:close/>
              </a:path>
              <a:path w="5328665" h="2282558">
                <a:moveTo>
                  <a:pt x="3582543" y="0"/>
                </a:moveTo>
                <a:lnTo>
                  <a:pt x="2664332" y="612902"/>
                </a:lnTo>
                <a:lnTo>
                  <a:pt x="4339866" y="612902"/>
                </a:lnTo>
                <a:lnTo>
                  <a:pt x="4408616" y="562737"/>
                </a:lnTo>
                <a:lnTo>
                  <a:pt x="3491992" y="562737"/>
                </a:lnTo>
                <a:lnTo>
                  <a:pt x="3582543" y="0"/>
                </a:lnTo>
                <a:close/>
              </a:path>
              <a:path w="5328665" h="2282558">
                <a:moveTo>
                  <a:pt x="4534281" y="471043"/>
                </a:moveTo>
                <a:lnTo>
                  <a:pt x="3491992" y="562737"/>
                </a:lnTo>
                <a:lnTo>
                  <a:pt x="4408616" y="562737"/>
                </a:lnTo>
                <a:lnTo>
                  <a:pt x="4534281" y="47104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06002" y="6961631"/>
            <a:ext cx="5328665" cy="2282558"/>
          </a:xfrm>
          <a:custGeom>
            <a:avLst/>
            <a:gdLst/>
            <a:ahLst/>
            <a:cxnLst/>
            <a:rect l="l" t="t" r="r" b="b"/>
            <a:pathLst>
              <a:path w="5328665" h="2282558">
                <a:moveTo>
                  <a:pt x="2664332" y="612902"/>
                </a:moveTo>
                <a:lnTo>
                  <a:pt x="3582543" y="0"/>
                </a:lnTo>
                <a:lnTo>
                  <a:pt x="3491992" y="562737"/>
                </a:lnTo>
                <a:lnTo>
                  <a:pt x="4534281" y="471043"/>
                </a:lnTo>
                <a:lnTo>
                  <a:pt x="4120388" y="773049"/>
                </a:lnTo>
                <a:lnTo>
                  <a:pt x="5204586" y="859917"/>
                </a:lnTo>
                <a:lnTo>
                  <a:pt x="4343527" y="1106932"/>
                </a:lnTo>
                <a:lnTo>
                  <a:pt x="5328665" y="1404404"/>
                </a:lnTo>
                <a:lnTo>
                  <a:pt x="4153661" y="1367663"/>
                </a:lnTo>
                <a:lnTo>
                  <a:pt x="4476369" y="1912162"/>
                </a:lnTo>
                <a:lnTo>
                  <a:pt x="3458718" y="1527721"/>
                </a:lnTo>
                <a:lnTo>
                  <a:pt x="3267964" y="2085682"/>
                </a:lnTo>
                <a:lnTo>
                  <a:pt x="2598166" y="1578241"/>
                </a:lnTo>
                <a:lnTo>
                  <a:pt x="2093214" y="2282558"/>
                </a:lnTo>
                <a:lnTo>
                  <a:pt x="1903349" y="1651368"/>
                </a:lnTo>
                <a:lnTo>
                  <a:pt x="1174750" y="1861654"/>
                </a:lnTo>
                <a:lnTo>
                  <a:pt x="1398016" y="1472780"/>
                </a:lnTo>
                <a:lnTo>
                  <a:pt x="33400" y="1541462"/>
                </a:lnTo>
                <a:lnTo>
                  <a:pt x="918209" y="1244346"/>
                </a:lnTo>
                <a:lnTo>
                  <a:pt x="0" y="910336"/>
                </a:lnTo>
                <a:lnTo>
                  <a:pt x="1141476" y="804926"/>
                </a:lnTo>
                <a:lnTo>
                  <a:pt x="91313" y="242570"/>
                </a:lnTo>
                <a:lnTo>
                  <a:pt x="1803907" y="667893"/>
                </a:lnTo>
                <a:lnTo>
                  <a:pt x="2060448" y="242570"/>
                </a:lnTo>
                <a:lnTo>
                  <a:pt x="2664332" y="612902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8055" y="2303780"/>
            <a:ext cx="11590020" cy="6163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4027170">
              <a:lnSpc>
                <a:spcPct val="100000"/>
              </a:lnSpc>
            </a:pPr>
            <a:r>
              <a:rPr dirty="0" smtClean="0" sz="2800" spc="-20">
                <a:latin typeface="Calibri"/>
                <a:cs typeface="Calibri"/>
              </a:rPr>
              <a:t>Na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cidade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glesa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Leeds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6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xi</a:t>
            </a:r>
            <a:r>
              <a:rPr dirty="0" smtClean="0" sz="2800" spc="-60">
                <a:latin typeface="Calibri"/>
                <a:cs typeface="Calibri"/>
              </a:rPr>
              <a:t>s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9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40">
                <a:latin typeface="Calibri"/>
                <a:cs typeface="Calibri"/>
              </a:rPr>
              <a:t>á</a:t>
            </a:r>
            <a:r>
              <a:rPr dirty="0" smtClean="0" sz="2800" spc="-10">
                <a:latin typeface="Calibri"/>
                <a:cs typeface="Calibri"/>
              </a:rPr>
              <a:t>ti</a:t>
            </a:r>
            <a:r>
              <a:rPr dirty="0" smtClean="0" sz="2800" spc="-40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 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si</a:t>
            </a:r>
            <a:r>
              <a:rPr dirty="0" smtClean="0" sz="2800" spc="-35">
                <a:latin typeface="Calibri"/>
                <a:cs typeface="Calibri"/>
              </a:rPr>
              <a:t>m</a:t>
            </a:r>
            <a:r>
              <a:rPr dirty="0" smtClean="0" sz="2800" spc="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es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q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abr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60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45">
                <a:latin typeface="Calibri"/>
                <a:cs typeface="Calibri"/>
              </a:rPr>
              <a:t>a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30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pe</a:t>
            </a:r>
            <a:r>
              <a:rPr dirty="0" smtClean="0" sz="2800" spc="-25">
                <a:latin typeface="Calibri"/>
                <a:cs typeface="Calibri"/>
              </a:rPr>
              <a:t>s</a:t>
            </a:r>
            <a:r>
              <a:rPr dirty="0" smtClean="0" sz="2800" spc="-15">
                <a:latin typeface="Calibri"/>
                <a:cs typeface="Calibri"/>
              </a:rPr>
              <a:t>soas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nome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60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y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215">
                <a:latin typeface="Calibri"/>
                <a:cs typeface="Calibri"/>
              </a:rPr>
              <a:t>Y</a:t>
            </a:r>
            <a:r>
              <a:rPr dirty="0" smtClean="0" sz="2800" spc="-15">
                <a:latin typeface="Calibri"/>
                <a:cs typeface="Calibri"/>
              </a:rPr>
              <a:t>ou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eel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(</a:t>
            </a:r>
            <a:r>
              <a:rPr dirty="0" smtClean="0" sz="2800" spc="-10">
                <a:latin typeface="Calibri"/>
                <a:cs typeface="Calibri"/>
              </a:rPr>
              <a:t>“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ague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se</a:t>
            </a:r>
            <a:r>
              <a:rPr dirty="0" smtClean="0" sz="2800" spc="100">
                <a:latin typeface="Calibri"/>
                <a:cs typeface="Calibri"/>
              </a:rPr>
              <a:t>r</a:t>
            </a:r>
            <a:r>
              <a:rPr dirty="0" smtClean="0" sz="2800" spc="-285">
                <a:latin typeface="Calibri"/>
                <a:cs typeface="Calibri"/>
              </a:rPr>
              <a:t>”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adu</a:t>
            </a:r>
            <a:r>
              <a:rPr dirty="0" smtClean="0" sz="2800" spc="-40">
                <a:latin typeface="Calibri"/>
                <a:cs typeface="Calibri"/>
              </a:rPr>
              <a:t>ç</a:t>
            </a:r>
            <a:r>
              <a:rPr dirty="0" smtClean="0" sz="2800" spc="-15">
                <a:latin typeface="Calibri"/>
                <a:cs typeface="Calibri"/>
              </a:rPr>
              <a:t>ão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v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e).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Como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nome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su</a:t>
            </a:r>
            <a:r>
              <a:rPr dirty="0" smtClean="0" sz="2800" spc="-45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e,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</a:t>
            </a:r>
            <a:r>
              <a:rPr dirty="0" smtClean="0" sz="2800" spc="-55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apenas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 qua</a:t>
            </a:r>
            <a:r>
              <a:rPr dirty="0" smtClean="0" sz="2800" spc="-5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ele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ha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ju</a:t>
            </a:r>
            <a:r>
              <a:rPr dirty="0" smtClean="0" sz="2800" spc="-60">
                <a:latin typeface="Calibri"/>
                <a:cs typeface="Calibri"/>
              </a:rPr>
              <a:t>s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pe</a:t>
            </a:r>
            <a:r>
              <a:rPr dirty="0" smtClean="0" sz="2800" spc="-2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5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á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onsu</a:t>
            </a:r>
            <a:r>
              <a:rPr dirty="0" smtClean="0" sz="2800" spc="-40">
                <a:latin typeface="Calibri"/>
                <a:cs typeface="Calibri"/>
              </a:rPr>
              <a:t>m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do.</a:t>
            </a:r>
            <a:r>
              <a:rPr dirty="0" smtClean="0" sz="2800" spc="7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q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ne</a:t>
            </a:r>
            <a:r>
              <a:rPr dirty="0" smtClean="0" sz="2800" spc="-60">
                <a:latin typeface="Calibri"/>
                <a:cs typeface="Calibri"/>
              </a:rPr>
              <a:t>s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aso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são</a:t>
            </a:r>
            <a:r>
              <a:rPr dirty="0" smtClean="0" sz="2800" spc="-15">
                <a:latin typeface="Calibri"/>
                <a:cs typeface="Calibri"/>
              </a:rPr>
              <a:t> d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6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sas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op</a:t>
            </a:r>
            <a:r>
              <a:rPr dirty="0" smtClean="0" sz="2800" spc="-40">
                <a:latin typeface="Calibri"/>
                <a:cs typeface="Calibri"/>
              </a:rPr>
              <a:t>ç</a:t>
            </a:r>
            <a:r>
              <a:rPr dirty="0" smtClean="0" sz="2800" spc="-15">
                <a:latin typeface="Calibri"/>
                <a:cs typeface="Calibri"/>
              </a:rPr>
              <a:t>ões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das</a:t>
            </a:r>
            <a:r>
              <a:rPr dirty="0" smtClean="0" sz="2800" spc="-15">
                <a:latin typeface="Calibri"/>
                <a:cs typeface="Calibri"/>
              </a:rPr>
              <a:t> p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oduz</a:t>
            </a:r>
            <a:r>
              <a:rPr dirty="0" smtClean="0" sz="2800" spc="-3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das</a:t>
            </a:r>
            <a:r>
              <a:rPr dirty="0" smtClean="0" sz="2800" spc="4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part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0">
                <a:latin typeface="Calibri"/>
                <a:cs typeface="Calibri"/>
              </a:rPr>
              <a:t>r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me</a:t>
            </a:r>
            <a:r>
              <a:rPr dirty="0" smtClean="0" sz="2800" spc="-5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passa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am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do</a:t>
            </a:r>
            <a:r>
              <a:rPr dirty="0" smtClean="0" sz="2800" spc="-15">
                <a:latin typeface="Calibri"/>
                <a:cs typeface="Calibri"/>
              </a:rPr>
              <a:t> p</a:t>
            </a:r>
            <a:r>
              <a:rPr dirty="0" smtClean="0" sz="2800" spc="-8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75">
                <a:latin typeface="Calibri"/>
                <a:cs typeface="Calibri"/>
              </a:rPr>
              <a:t>z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dade,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mas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da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5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ão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-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per</a:t>
            </a:r>
            <a:r>
              <a:rPr dirty="0" smtClean="0" sz="2800" spc="-90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ei</a:t>
            </a:r>
            <a:r>
              <a:rPr dirty="0" smtClean="0" sz="2800" spc="-5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ond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ç</a:t>
            </a:r>
            <a:r>
              <a:rPr dirty="0" smtClean="0" sz="2800" spc="-15">
                <a:latin typeface="Calibri"/>
                <a:cs typeface="Calibri"/>
              </a:rPr>
              <a:t>ões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onsu</a:t>
            </a:r>
            <a:r>
              <a:rPr dirty="0" smtClean="0" sz="2800" spc="-4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o.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dáp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6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ocu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semp</a:t>
            </a:r>
            <a:r>
              <a:rPr dirty="0" smtClean="0" sz="2800" spc="-6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8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ecer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30">
                <a:latin typeface="Calibri"/>
                <a:cs typeface="Calibri"/>
              </a:rPr>
              <a:t>p</a:t>
            </a:r>
            <a:r>
              <a:rPr dirty="0" smtClean="0" sz="2800" spc="-35">
                <a:latin typeface="Calibri"/>
                <a:cs typeface="Calibri"/>
              </a:rPr>
              <a:t>ç</a:t>
            </a:r>
            <a:r>
              <a:rPr dirty="0" smtClean="0" sz="2800" spc="-15">
                <a:latin typeface="Calibri"/>
                <a:cs typeface="Calibri"/>
              </a:rPr>
              <a:t>ões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nu</a:t>
            </a:r>
            <a:r>
              <a:rPr dirty="0" smtClean="0" sz="2800" spc="-25">
                <a:latin typeface="Calibri"/>
                <a:cs typeface="Calibri"/>
              </a:rPr>
              <a:t>t</a:t>
            </a:r>
            <a:r>
              <a:rPr dirty="0" smtClean="0" sz="2800" spc="-1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0">
                <a:latin typeface="Calibri"/>
                <a:cs typeface="Calibri"/>
              </a:rPr>
              <a:t>ti</a:t>
            </a:r>
            <a:r>
              <a:rPr dirty="0" smtClean="0" sz="2800" spc="-60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4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saud</a:t>
            </a:r>
            <a:r>
              <a:rPr dirty="0" smtClean="0" sz="2800" spc="-65">
                <a:latin typeface="Calibri"/>
                <a:cs typeface="Calibri"/>
              </a:rPr>
              <a:t>á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eis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aria</a:t>
            </a:r>
            <a:r>
              <a:rPr dirty="0" smtClean="0" sz="2800" spc="-15">
                <a:latin typeface="Calibri"/>
                <a:cs typeface="Calibri"/>
              </a:rPr>
              <a:t> 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do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-55" u="heavy">
                <a:latin typeface="Calibri"/>
                <a:cs typeface="Calibri"/>
              </a:rPr>
              <a:t>s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0" u="heavy">
                <a:latin typeface="Calibri"/>
                <a:cs typeface="Calibri"/>
              </a:rPr>
              <a:t>oq</a:t>
            </a:r>
            <a:r>
              <a:rPr dirty="0" smtClean="0" sz="2800" spc="-15" u="heavy">
                <a:latin typeface="Calibri"/>
                <a:cs typeface="Calibri"/>
              </a:rPr>
              <a:t>u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de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10" u="heavy">
                <a:latin typeface="Calibri"/>
                <a:cs typeface="Calibri"/>
              </a:rPr>
              <a:t>al</a:t>
            </a:r>
            <a:r>
              <a:rPr dirty="0" smtClean="0" sz="2800" spc="-15" u="heavy">
                <a:latin typeface="Calibri"/>
                <a:cs typeface="Calibri"/>
              </a:rPr>
              <a:t>i</a:t>
            </a:r>
            <a:r>
              <a:rPr dirty="0" smtClean="0" sz="2800" spc="-20" u="heavy">
                <a:latin typeface="Calibri"/>
                <a:cs typeface="Calibri"/>
              </a:rPr>
              <a:t>me</a:t>
            </a:r>
            <a:r>
              <a:rPr dirty="0" smtClean="0" sz="2800" spc="-50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os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doados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por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su</a:t>
            </a:r>
            <a:r>
              <a:rPr dirty="0" smtClean="0" sz="2800" spc="-30" u="heavy">
                <a:latin typeface="Calibri"/>
                <a:cs typeface="Calibri"/>
              </a:rPr>
              <a:t>p</a:t>
            </a:r>
            <a:r>
              <a:rPr dirty="0" smtClean="0" sz="2800" spc="-15" u="heavy">
                <a:latin typeface="Calibri"/>
                <a:cs typeface="Calibri"/>
              </a:rPr>
              <a:t>erme</a:t>
            </a:r>
            <a:r>
              <a:rPr dirty="0" smtClean="0" sz="2800" spc="-55" u="heavy">
                <a:latin typeface="Calibri"/>
                <a:cs typeface="Calibri"/>
              </a:rPr>
              <a:t>r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ados,</a:t>
            </a:r>
            <a:r>
              <a:rPr dirty="0" smtClean="0" sz="2800" spc="35" u="heavy">
                <a:latin typeface="Calibri"/>
                <a:cs typeface="Calibri"/>
              </a:rPr>
              <a:t> </a:t>
            </a:r>
            <a:r>
              <a:rPr dirty="0" smtClean="0" sz="2800" spc="-85" u="heavy">
                <a:latin typeface="Calibri"/>
                <a:cs typeface="Calibri"/>
              </a:rPr>
              <a:t>f</a:t>
            </a:r>
            <a:r>
              <a:rPr dirty="0" smtClean="0" sz="2800" spc="-15" u="heavy">
                <a:latin typeface="Calibri"/>
                <a:cs typeface="Calibri"/>
              </a:rPr>
              <a:t>ei</a:t>
            </a:r>
            <a:r>
              <a:rPr dirty="0" smtClean="0" sz="2800" spc="-8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as</a:t>
            </a:r>
            <a:r>
              <a:rPr dirty="0" smtClean="0" sz="2800" spc="-1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5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-55" u="heavy">
                <a:latin typeface="Calibri"/>
                <a:cs typeface="Calibri"/>
              </a:rPr>
              <a:t>s</a:t>
            </a:r>
            <a:r>
              <a:rPr dirty="0" smtClean="0" sz="2800" spc="-50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au</a:t>
            </a:r>
            <a:r>
              <a:rPr dirty="0" smtClean="0" sz="2800" spc="-75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40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42"/>
              </a:spcBef>
            </a:pPr>
            <a:endParaRPr sz="1200"/>
          </a:p>
          <a:p>
            <a:pPr marL="10186035" marR="12700" indent="-384175">
              <a:lnSpc>
                <a:spcPct val="100000"/>
              </a:lnSpc>
            </a:pPr>
            <a:r>
              <a:rPr dirty="0" smtClean="0" sz="2800" spc="-8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ague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qu</a:t>
            </a:r>
            <a:r>
              <a:rPr dirty="0" smtClean="0" sz="2800" spc="-2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ser!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3192" y="446913"/>
            <a:ext cx="8728710" cy="144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600" spc="-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600" spc="-9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4600" spc="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inglês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-8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oduz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omidas</a:t>
            </a:r>
            <a:endParaRPr sz="4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odu</a:t>
            </a:r>
            <a:r>
              <a:rPr dirty="0" smtClean="0" sz="4600" spc="-5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9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alidade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8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encida</a:t>
            </a:r>
            <a:endParaRPr sz="4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7876" y="3095751"/>
            <a:ext cx="6950455" cy="463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0019" y="2376042"/>
            <a:ext cx="7152640" cy="557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20">
                <a:latin typeface="Calibri"/>
                <a:cs typeface="Calibri"/>
              </a:rPr>
              <a:t>Uma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artup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sue</a:t>
            </a:r>
            <a:r>
              <a:rPr dirty="0" smtClean="0" sz="2800" spc="-40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criou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ecnologia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30">
                <a:latin typeface="Calibri"/>
                <a:cs typeface="Calibri"/>
              </a:rPr>
              <a:t>b</a:t>
            </a:r>
            <a:r>
              <a:rPr dirty="0" smtClean="0" sz="2800" spc="-3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ti</a:t>
            </a:r>
            <a:r>
              <a:rPr dirty="0" smtClean="0" sz="2800" spc="-70">
                <a:latin typeface="Calibri"/>
                <a:cs typeface="Calibri"/>
              </a:rPr>
              <a:t>z</a:t>
            </a:r>
            <a:r>
              <a:rPr dirty="0" smtClean="0" sz="2800" spc="-15">
                <a:latin typeface="Calibri"/>
                <a:cs typeface="Calibri"/>
              </a:rPr>
              <a:t>ada</a:t>
            </a:r>
            <a:r>
              <a:rPr dirty="0" smtClean="0" sz="2800" spc="-15">
                <a:latin typeface="Calibri"/>
                <a:cs typeface="Calibri"/>
              </a:rPr>
              <a:t> de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ood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25">
                <a:latin typeface="Calibri"/>
                <a:cs typeface="Calibri"/>
              </a:rPr>
              <a:t>o</a:t>
            </a:r>
            <a:r>
              <a:rPr dirty="0" smtClean="0" sz="2800" spc="-40">
                <a:latin typeface="Calibri"/>
                <a:cs typeface="Calibri"/>
              </a:rPr>
              <a:t>w</a:t>
            </a:r>
            <a:r>
              <a:rPr dirty="0" smtClean="0" sz="2800" spc="-15">
                <a:latin typeface="Calibri"/>
                <a:cs typeface="Calibri"/>
              </a:rPr>
              <a:t>der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desi</a:t>
            </a:r>
            <a:r>
              <a:rPr dirty="0" smtClean="0" sz="2800" spc="-25">
                <a:latin typeface="Calibri"/>
                <a:cs typeface="Calibri"/>
              </a:rPr>
              <a:t>d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35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fr</a:t>
            </a:r>
            <a:r>
              <a:rPr dirty="0" smtClean="0" sz="2800" spc="-25">
                <a:latin typeface="Calibri"/>
                <a:cs typeface="Calibri"/>
              </a:rPr>
              <a:t>u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enci</a:t>
            </a:r>
            <a:r>
              <a:rPr dirty="0" smtClean="0" sz="2800" spc="-30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an</a:t>
            </a:r>
            <a:r>
              <a:rPr dirty="0" smtClean="0" sz="2800" spc="-45">
                <a:latin typeface="Calibri"/>
                <a:cs typeface="Calibri"/>
              </a:rPr>
              <a:t>s</a:t>
            </a:r>
            <a:r>
              <a:rPr dirty="0" smtClean="0" sz="2800" spc="-7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orma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70">
                <a:latin typeface="Calibri"/>
                <a:cs typeface="Calibri"/>
              </a:rPr>
              <a:t>ó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aume</a:t>
            </a:r>
            <a:r>
              <a:rPr dirty="0" smtClean="0" sz="2800" spc="-50">
                <a:latin typeface="Calibri"/>
                <a:cs typeface="Calibri"/>
              </a:rPr>
              <a:t>n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ando</a:t>
            </a:r>
            <a:r>
              <a:rPr dirty="0" smtClean="0" sz="2800" spc="-15">
                <a:latin typeface="Calibri"/>
                <a:cs typeface="Calibri"/>
              </a:rPr>
              <a:t> sua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dade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duas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semanas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do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anos.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É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 u="heavy">
                <a:latin typeface="Calibri"/>
                <a:cs typeface="Calibri"/>
              </a:rPr>
              <a:t>i</a:t>
            </a:r>
            <a:r>
              <a:rPr dirty="0" smtClean="0" sz="2800" spc="-40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-5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essa</a:t>
            </a:r>
            <a:r>
              <a:rPr dirty="0" smtClean="0" sz="2800" spc="-50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no</a:t>
            </a:r>
            <a:r>
              <a:rPr dirty="0" smtClean="0" sz="2800" spc="-5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ar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0" u="heavy">
                <a:latin typeface="Calibri"/>
                <a:cs typeface="Calibri"/>
              </a:rPr>
              <a:t>q</a:t>
            </a:r>
            <a:r>
              <a:rPr dirty="0" smtClean="0" sz="2800" spc="-15" u="heavy">
                <a:latin typeface="Calibri"/>
                <a:cs typeface="Calibri"/>
              </a:rPr>
              <a:t>u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odas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as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0" u="heavy">
                <a:latin typeface="Calibri"/>
                <a:cs typeface="Calibri"/>
              </a:rPr>
              <a:t>fr</a:t>
            </a:r>
            <a:r>
              <a:rPr dirty="0" smtClean="0" sz="2800" spc="-30" u="heavy">
                <a:latin typeface="Calibri"/>
                <a:cs typeface="Calibri"/>
              </a:rPr>
              <a:t>u</a:t>
            </a:r>
            <a:r>
              <a:rPr dirty="0" smtClean="0" sz="2800" spc="-50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as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usa</a:t>
            </a:r>
            <a:r>
              <a:rPr dirty="0" smtClean="0" sz="2800" spc="-30" u="heavy">
                <a:latin typeface="Calibri"/>
                <a:cs typeface="Calibri"/>
              </a:rPr>
              <a:t>d</a:t>
            </a:r>
            <a:r>
              <a:rPr dirty="0" smtClean="0" sz="2800" spc="-15" u="heavy">
                <a:latin typeface="Calibri"/>
                <a:cs typeface="Calibri"/>
              </a:rPr>
              <a:t>as</a:t>
            </a:r>
            <a:r>
              <a:rPr dirty="0" smtClean="0" sz="2800" spc="10" u="heavy">
                <a:latin typeface="Calibri"/>
                <a:cs typeface="Calibri"/>
              </a:rPr>
              <a:t> </a:t>
            </a:r>
            <a:r>
              <a:rPr dirty="0" smtClean="0" sz="2800" spc="0" u="heavy">
                <a:latin typeface="Calibri"/>
                <a:cs typeface="Calibri"/>
              </a:rPr>
              <a:t>no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-55" u="heavy">
                <a:latin typeface="Calibri"/>
                <a:cs typeface="Calibri"/>
              </a:rPr>
              <a:t>F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-80" u="heavy">
                <a:latin typeface="Calibri"/>
                <a:cs typeface="Calibri"/>
              </a:rPr>
              <a:t>P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são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20" u="heavy">
                <a:latin typeface="Calibri"/>
                <a:cs typeface="Calibri"/>
              </a:rPr>
              <a:t>omp</a:t>
            </a:r>
            <a:r>
              <a:rPr dirty="0" smtClean="0" sz="2800" spc="-8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adas</a:t>
            </a:r>
            <a:r>
              <a:rPr dirty="0" smtClean="0" sz="2800" spc="3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por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um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55" u="heavy">
                <a:latin typeface="Calibri"/>
                <a:cs typeface="Calibri"/>
              </a:rPr>
              <a:t>v</a:t>
            </a:r>
            <a:r>
              <a:rPr dirty="0" smtClean="0" sz="2800" spc="-15" u="heavy">
                <a:latin typeface="Calibri"/>
                <a:cs typeface="Calibri"/>
              </a:rPr>
              <a:t>alor</a:t>
            </a:r>
            <a:r>
              <a:rPr dirty="0" smtClean="0" sz="2800" spc="-20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bem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men</a:t>
            </a:r>
            <a:r>
              <a:rPr dirty="0" smtClean="0" sz="2800" spc="-20" u="heavy">
                <a:latin typeface="Calibri"/>
                <a:cs typeface="Calibri"/>
              </a:rPr>
              <a:t>o</a:t>
            </a:r>
            <a:r>
              <a:rPr dirty="0" smtClean="0" sz="2800" spc="-260" u="heavy">
                <a:latin typeface="Calibri"/>
                <a:cs typeface="Calibri"/>
              </a:rPr>
              <a:t>r</a:t>
            </a:r>
            <a:r>
              <a:rPr dirty="0" smtClean="0" sz="2800" spc="-10" u="heavy">
                <a:latin typeface="Calibri"/>
                <a:cs typeface="Calibri"/>
              </a:rPr>
              <a:t>,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po</a:t>
            </a:r>
            <a:r>
              <a:rPr dirty="0" smtClean="0" sz="2800" spc="-20" u="heavy">
                <a:latin typeface="Calibri"/>
                <a:cs typeface="Calibri"/>
              </a:rPr>
              <a:t>i</a:t>
            </a:r>
            <a:r>
              <a:rPr dirty="0" smtClean="0" sz="2800" spc="-15" u="heavy">
                <a:latin typeface="Calibri"/>
                <a:cs typeface="Calibri"/>
              </a:rPr>
              <a:t>s</a:t>
            </a:r>
            <a:r>
              <a:rPr dirty="0" smtClean="0" sz="2800" spc="10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odas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-55" u="heavy">
                <a:latin typeface="Calibri"/>
                <a:cs typeface="Calibri"/>
              </a:rPr>
              <a:t>s</a:t>
            </a:r>
            <a:r>
              <a:rPr dirty="0" smtClean="0" sz="2800" spc="-50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ão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per</a:t>
            </a:r>
            <a:r>
              <a:rPr dirty="0" smtClean="0" sz="2800" spc="-4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de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seu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45" u="heavy">
                <a:latin typeface="Calibri"/>
                <a:cs typeface="Calibri"/>
              </a:rPr>
              <a:t>v</a:t>
            </a:r>
            <a:r>
              <a:rPr dirty="0" smtClean="0" sz="2800" spc="-15" u="heavy">
                <a:latin typeface="Calibri"/>
                <a:cs typeface="Calibri"/>
              </a:rPr>
              <a:t>encim</a:t>
            </a:r>
            <a:r>
              <a:rPr dirty="0" smtClean="0" sz="2800" spc="-20" u="heavy">
                <a:latin typeface="Calibri"/>
                <a:cs typeface="Calibri"/>
              </a:rPr>
              <a:t>e</a:t>
            </a:r>
            <a:r>
              <a:rPr dirty="0" smtClean="0" sz="2800" spc="-45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0" u="heavy">
                <a:latin typeface="Calibri"/>
                <a:cs typeface="Calibri"/>
              </a:rPr>
              <a:t>o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De</a:t>
            </a:r>
            <a:r>
              <a:rPr dirty="0" smtClean="0" sz="2800" spc="-60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7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orma,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g</a:t>
            </a:r>
            <a:r>
              <a:rPr dirty="0" smtClean="0" sz="2800" spc="-1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cul</a:t>
            </a:r>
            <a:r>
              <a:rPr dirty="0" smtClean="0" sz="2800" spc="-4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eji</a:t>
            </a:r>
            <a:r>
              <a:rPr dirty="0" smtClean="0" sz="2800" spc="-60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as,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20">
                <a:latin typeface="Calibri"/>
                <a:cs typeface="Calibri"/>
              </a:rPr>
              <a:t>ambém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onseg</a:t>
            </a:r>
            <a:r>
              <a:rPr dirty="0" smtClean="0" sz="2800" spc="-30">
                <a:latin typeface="Calibri"/>
                <a:cs typeface="Calibri"/>
              </a:rPr>
              <a:t>u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c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ar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</a:t>
            </a:r>
            <a:r>
              <a:rPr dirty="0" smtClean="0" sz="2800" spc="-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od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q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cer</a:t>
            </a:r>
            <a:r>
              <a:rPr dirty="0" smtClean="0" sz="2800" spc="-45">
                <a:latin typeface="Calibri"/>
                <a:cs typeface="Calibri"/>
              </a:rPr>
              <a:t>t</a:t>
            </a:r>
            <a:r>
              <a:rPr dirty="0" smtClean="0" sz="2800" spc="-20">
                <a:latin typeface="Calibri"/>
                <a:cs typeface="Calibri"/>
              </a:rPr>
              <a:t>ame</a:t>
            </a:r>
            <a:r>
              <a:rPr dirty="0" smtClean="0" sz="2800" spc="-4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3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90">
                <a:latin typeface="Calibri"/>
                <a:cs typeface="Calibri"/>
              </a:rPr>
              <a:t>x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30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6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ti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o.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obj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ti</a:t>
            </a:r>
            <a:r>
              <a:rPr dirty="0" smtClean="0" sz="2800" spc="-50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 da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artup</a:t>
            </a:r>
            <a:r>
              <a:rPr dirty="0" smtClean="0" sz="2800" spc="4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0">
                <a:latin typeface="Calibri"/>
                <a:cs typeface="Calibri"/>
              </a:rPr>
              <a:t>l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ar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9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b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30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ões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pessoas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a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15">
                <a:latin typeface="Calibri"/>
                <a:cs typeface="Calibri"/>
              </a:rPr>
              <a:t> 2050,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edu</a:t>
            </a:r>
            <a:r>
              <a:rPr dirty="0" smtClean="0" sz="2800" spc="-25">
                <a:latin typeface="Calibri"/>
                <a:cs typeface="Calibri"/>
              </a:rPr>
              <a:t>z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do</a:t>
            </a:r>
            <a:r>
              <a:rPr dirty="0" smtClean="0" sz="2800" spc="4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40%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des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-25">
                <a:latin typeface="Calibri"/>
                <a:cs typeface="Calibri"/>
              </a:rPr>
              <a:t>í</a:t>
            </a:r>
            <a:r>
              <a:rPr dirty="0" smtClean="0" sz="2800" spc="-15">
                <a:latin typeface="Calibri"/>
                <a:cs typeface="Calibri"/>
              </a:rPr>
              <a:t>cio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dos</a:t>
            </a:r>
            <a:r>
              <a:rPr dirty="0" smtClean="0" sz="2800" spc="-10">
                <a:latin typeface="Calibri"/>
                <a:cs typeface="Calibri"/>
              </a:rPr>
              <a:t> 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me</a:t>
            </a:r>
            <a:r>
              <a:rPr dirty="0" smtClean="0" sz="2800" spc="-5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oduz</a:t>
            </a:r>
            <a:r>
              <a:rPr dirty="0" smtClean="0" sz="2800" spc="-3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dos</a:t>
            </a:r>
            <a:r>
              <a:rPr dirty="0" smtClean="0" sz="2800" spc="5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25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an</a:t>
            </a:r>
            <a:r>
              <a:rPr dirty="0" smtClean="0" sz="2800" spc="-30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8184" y="404875"/>
            <a:ext cx="13827506" cy="1559814"/>
          </a:xfrm>
          <a:custGeom>
            <a:avLst/>
            <a:gdLst/>
            <a:ahLst/>
            <a:cxnLst/>
            <a:rect l="l" t="t" r="r" b="b"/>
            <a:pathLst>
              <a:path w="13827506" h="1559814">
                <a:moveTo>
                  <a:pt x="0" y="1559814"/>
                </a:moveTo>
                <a:lnTo>
                  <a:pt x="13827506" y="1559814"/>
                </a:lnTo>
                <a:lnTo>
                  <a:pt x="13827506" y="0"/>
                </a:lnTo>
                <a:lnTo>
                  <a:pt x="0" y="0"/>
                </a:lnTo>
                <a:lnTo>
                  <a:pt x="0" y="155981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8184" y="404875"/>
            <a:ext cx="13827506" cy="1559814"/>
          </a:xfrm>
          <a:custGeom>
            <a:avLst/>
            <a:gdLst/>
            <a:ahLst/>
            <a:cxnLst/>
            <a:rect l="l" t="t" r="r" b="b"/>
            <a:pathLst>
              <a:path w="13827506" h="1559814">
                <a:moveTo>
                  <a:pt x="0" y="1559814"/>
                </a:moveTo>
                <a:lnTo>
                  <a:pt x="13827506" y="1559814"/>
                </a:lnTo>
                <a:lnTo>
                  <a:pt x="13827506" y="0"/>
                </a:lnTo>
                <a:lnTo>
                  <a:pt x="0" y="0"/>
                </a:lnTo>
                <a:lnTo>
                  <a:pt x="0" y="1559814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53972" y="446913"/>
            <a:ext cx="12254865" cy="1443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600" spc="-7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artup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sueca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600" spc="-10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46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600" spc="-8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orma</a:t>
            </a:r>
            <a:r>
              <a:rPr dirty="0" smtClean="0" sz="4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0" b="1">
                <a:solidFill>
                  <a:srgbClr val="FFFFFF"/>
                </a:solidFill>
                <a:latin typeface="Calibri"/>
                <a:cs typeface="Calibri"/>
              </a:rPr>
              <a:t>fru</a:t>
            </a:r>
            <a:r>
              <a:rPr dirty="0" smtClean="0" sz="4600" spc="-7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8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encidas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em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pós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endParaRPr sz="4600">
              <a:latin typeface="Calibri"/>
              <a:cs typeface="Calibri"/>
            </a:endParaRPr>
          </a:p>
          <a:p>
            <a:pPr algn="ctr" marL="0" marR="0">
              <a:lnSpc>
                <a:spcPct val="100000"/>
              </a:lnSpc>
            </a:pPr>
            <a:r>
              <a:rPr dirty="0" smtClean="0" sz="4600" spc="-8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ende</a:t>
            </a:r>
            <a:r>
              <a:rPr dirty="0" smtClean="0" sz="4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menor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3511422"/>
            <a:ext cx="13912850" cy="2097151"/>
          </a:xfrm>
          <a:custGeom>
            <a:avLst/>
            <a:gdLst/>
            <a:ahLst/>
            <a:cxnLst/>
            <a:rect l="l" t="t" r="r" b="b"/>
            <a:pathLst>
              <a:path w="13912850" h="2097151">
                <a:moveTo>
                  <a:pt x="0" y="2097151"/>
                </a:moveTo>
                <a:lnTo>
                  <a:pt x="13912850" y="2097151"/>
                </a:lnTo>
                <a:lnTo>
                  <a:pt x="13912850" y="0"/>
                </a:lnTo>
                <a:lnTo>
                  <a:pt x="0" y="0"/>
                </a:lnTo>
                <a:lnTo>
                  <a:pt x="0" y="2097151"/>
                </a:lnTo>
                <a:close/>
              </a:path>
            </a:pathLst>
          </a:custGeom>
          <a:solidFill>
            <a:srgbClr val="2B6B9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51886" y="3635120"/>
            <a:ext cx="10400030" cy="158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76530">
              <a:lnSpc>
                <a:spcPts val="6800"/>
              </a:lnSpc>
            </a:pP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ABRAS</a:t>
            </a:r>
            <a:endParaRPr sz="6100">
              <a:latin typeface="Calibri"/>
              <a:cs typeface="Calibri"/>
            </a:endParaRPr>
          </a:p>
          <a:p>
            <a:pPr marL="12700">
              <a:lnSpc>
                <a:spcPts val="5275"/>
              </a:lnSpc>
            </a:pPr>
            <a:r>
              <a:rPr dirty="0" smtClean="0" sz="61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6100" spc="-30" b="1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dirty="0" smtClean="0" sz="6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3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6100" spc="-2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6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6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SUPERME</a:t>
            </a:r>
            <a:r>
              <a:rPr dirty="0" smtClean="0" sz="61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CADOS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122" y="2880105"/>
            <a:ext cx="7477125" cy="5151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20">
                <a:latin typeface="Calibri"/>
                <a:cs typeface="Calibri"/>
              </a:rPr>
              <a:t>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Sains</a:t>
            </a:r>
            <a:r>
              <a:rPr dirty="0" smtClean="0" sz="2800" spc="-30">
                <a:latin typeface="Calibri"/>
                <a:cs typeface="Calibri"/>
              </a:rPr>
              <a:t>b</a:t>
            </a:r>
            <a:r>
              <a:rPr dirty="0" smtClean="0" sz="2800" spc="-15">
                <a:latin typeface="Calibri"/>
                <a:cs typeface="Calibri"/>
              </a:rPr>
              <a:t>ury'</a:t>
            </a:r>
            <a:r>
              <a:rPr dirty="0" smtClean="0" sz="2800" spc="-25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5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adicio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br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âni</a:t>
            </a:r>
            <a:r>
              <a:rPr dirty="0" smtClean="0" sz="2800" spc="-40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15">
                <a:latin typeface="Calibri"/>
                <a:cs typeface="Calibri"/>
              </a:rPr>
              <a:t> su</a:t>
            </a:r>
            <a:r>
              <a:rPr dirty="0" smtClean="0" sz="2800" spc="-3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erme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ados,</a:t>
            </a:r>
            <a:r>
              <a:rPr dirty="0" smtClean="0" sz="2800" spc="4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deci</a:t>
            </a:r>
            <a:r>
              <a:rPr dirty="0" smtClean="0" sz="2800" spc="-30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iu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odo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me</a:t>
            </a:r>
            <a:r>
              <a:rPr dirty="0" smtClean="0" sz="2800" spc="-5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não</a:t>
            </a:r>
            <a:r>
              <a:rPr dirty="0" smtClean="0" sz="2800" spc="-15">
                <a:latin typeface="Calibri"/>
                <a:cs typeface="Calibri"/>
              </a:rPr>
              <a:t> pu</a:t>
            </a:r>
            <a:r>
              <a:rPr dirty="0" smtClean="0" sz="2800" spc="-30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esse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ser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doado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-3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ser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an</a:t>
            </a:r>
            <a:r>
              <a:rPr dirty="0" smtClean="0" sz="2800" spc="-45">
                <a:latin typeface="Calibri"/>
                <a:cs typeface="Calibri"/>
              </a:rPr>
              <a:t>s</a:t>
            </a:r>
            <a:r>
              <a:rPr dirty="0" smtClean="0" sz="2800" spc="-7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ormado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-15">
                <a:latin typeface="Calibri"/>
                <a:cs typeface="Calibri"/>
              </a:rPr>
              <a:t> ene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gia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3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aba</a:t>
            </a:r>
            <a:r>
              <a:rPr dirty="0" smtClean="0" sz="2800" spc="-50">
                <a:latin typeface="Calibri"/>
                <a:cs typeface="Calibri"/>
              </a:rPr>
              <a:t>s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ecer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suas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lojas.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Nascia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ss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m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 p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oj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lo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0">
                <a:latin typeface="Calibri"/>
                <a:cs typeface="Calibri"/>
              </a:rPr>
              <a:t>ol</a:t>
            </a:r>
            <a:r>
              <a:rPr dirty="0" smtClean="0" sz="2800" spc="-4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ado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</a:t>
            </a:r>
            <a:r>
              <a:rPr dirty="0" smtClean="0" sz="2800" spc="-8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30">
                <a:latin typeface="Calibri"/>
                <a:cs typeface="Calibri"/>
              </a:rPr>
              <a:t>c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-60">
                <a:latin typeface="Calibri"/>
                <a:cs typeface="Calibri"/>
              </a:rPr>
              <a:t>n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-4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5">
                <a:latin typeface="Calibri"/>
                <a:cs typeface="Calibri"/>
              </a:rPr>
              <a:t>s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10">
                <a:latin typeface="Calibri"/>
                <a:cs typeface="Calibri"/>
              </a:rPr>
              <a:t> 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me</a:t>
            </a:r>
            <a:r>
              <a:rPr dirty="0" smtClean="0" sz="2800" spc="-5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-20">
                <a:latin typeface="Calibri"/>
                <a:cs typeface="Calibri"/>
              </a:rPr>
              <a:t> </a:t>
            </a:r>
            <a:r>
              <a:rPr dirty="0" smtClean="0" sz="2800" spc="-60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ás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b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om</a:t>
            </a:r>
            <a:r>
              <a:rPr dirty="0" smtClean="0" sz="2800" spc="-30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ano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por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emp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esa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ecicla</a:t>
            </a:r>
            <a:r>
              <a:rPr dirty="0" smtClean="0" sz="2800" spc="-30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em.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Esse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60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ás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an</a:t>
            </a:r>
            <a:r>
              <a:rPr dirty="0" smtClean="0" sz="2800" spc="-45">
                <a:latin typeface="Calibri"/>
                <a:cs typeface="Calibri"/>
              </a:rPr>
              <a:t>s</a:t>
            </a:r>
            <a:r>
              <a:rPr dirty="0" smtClean="0" sz="2800" spc="-7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ormado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-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ene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gia</a:t>
            </a:r>
            <a:r>
              <a:rPr dirty="0" smtClean="0" sz="2800" spc="-10">
                <a:latin typeface="Calibri"/>
                <a:cs typeface="Calibri"/>
              </a:rPr>
              <a:t> el</a:t>
            </a:r>
            <a:r>
              <a:rPr dirty="0" smtClean="0" sz="2800" spc="-35">
                <a:latin typeface="Calibri"/>
                <a:cs typeface="Calibri"/>
              </a:rPr>
              <a:t>é</a:t>
            </a:r>
            <a:r>
              <a:rPr dirty="0" smtClean="0" sz="2800" spc="-10">
                <a:latin typeface="Calibri"/>
                <a:cs typeface="Calibri"/>
              </a:rPr>
              <a:t>tr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</a:t>
            </a:r>
            <a:r>
              <a:rPr dirty="0" smtClean="0" sz="2800" spc="-30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6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v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ado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à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loja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ede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na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egião</a:t>
            </a:r>
            <a:r>
              <a:rPr dirty="0" smtClean="0" sz="2800" spc="-15">
                <a:latin typeface="Calibri"/>
                <a:cs typeface="Calibri"/>
              </a:rPr>
              <a:t> 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Can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ock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por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me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4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8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ansm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ssão</a:t>
            </a:r>
            <a:r>
              <a:rPr dirty="0" smtClean="0" sz="2800" spc="-15">
                <a:latin typeface="Calibri"/>
                <a:cs typeface="Calibri"/>
              </a:rPr>
              <a:t> 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1,5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lôm</a:t>
            </a:r>
            <a:r>
              <a:rPr dirty="0" smtClean="0" sz="2800" spc="-3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6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65">
                <a:latin typeface="Calibri"/>
                <a:cs typeface="Calibri"/>
              </a:rPr>
              <a:t>e</a:t>
            </a:r>
            <a:r>
              <a:rPr dirty="0" smtClean="0" sz="2800" spc="-5">
                <a:latin typeface="Calibri"/>
                <a:cs typeface="Calibri"/>
              </a:rPr>
              <a:t>x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ensã</a:t>
            </a:r>
            <a:r>
              <a:rPr dirty="0" smtClean="0" sz="2800" spc="-6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per</a:t>
            </a:r>
            <a:r>
              <a:rPr dirty="0" smtClean="0" sz="2800" spc="-35">
                <a:latin typeface="Calibri"/>
                <a:cs typeface="Calibri"/>
              </a:rPr>
              <a:t>m</a:t>
            </a:r>
            <a:r>
              <a:rPr dirty="0" smtClean="0" sz="2800" spc="-10">
                <a:latin typeface="Calibri"/>
                <a:cs typeface="Calibri"/>
              </a:rPr>
              <a:t>it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ndo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ao</a:t>
            </a:r>
            <a:r>
              <a:rPr dirty="0" smtClean="0" sz="2800" spc="-15">
                <a:latin typeface="Calibri"/>
                <a:cs typeface="Calibri"/>
              </a:rPr>
              <a:t> su</a:t>
            </a:r>
            <a:r>
              <a:rPr dirty="0" smtClean="0" sz="2800" spc="-3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erme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ado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odo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seu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onsu</a:t>
            </a:r>
            <a:r>
              <a:rPr dirty="0" smtClean="0" sz="2800" spc="-40">
                <a:latin typeface="Calibri"/>
                <a:cs typeface="Calibri"/>
              </a:rPr>
              <a:t>m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ene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35">
                <a:latin typeface="Calibri"/>
                <a:cs typeface="Calibri"/>
              </a:rPr>
              <a:t>g</a:t>
            </a:r>
            <a:r>
              <a:rPr dirty="0" smtClean="0" sz="2800" spc="-25">
                <a:latin typeface="Calibri"/>
                <a:cs typeface="Calibri"/>
              </a:rPr>
              <a:t>é</a:t>
            </a:r>
            <a:r>
              <a:rPr dirty="0" smtClean="0" sz="2800" spc="-10">
                <a:latin typeface="Calibri"/>
                <a:cs typeface="Calibri"/>
              </a:rPr>
              <a:t>ti</a:t>
            </a:r>
            <a:r>
              <a:rPr dirty="0" smtClean="0" sz="2800" spc="-40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 baseado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ne</a:t>
            </a:r>
            <a:r>
              <a:rPr dirty="0" smtClean="0" sz="2800" spc="-60">
                <a:latin typeface="Calibri"/>
                <a:cs typeface="Calibri"/>
              </a:rPr>
              <a:t>s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ocesso.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15426" y="2207513"/>
            <a:ext cx="6339332" cy="4228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68184" y="374014"/>
            <a:ext cx="13827506" cy="1621408"/>
          </a:xfrm>
          <a:custGeom>
            <a:avLst/>
            <a:gdLst/>
            <a:ahLst/>
            <a:cxnLst/>
            <a:rect l="l" t="t" r="r" b="b"/>
            <a:pathLst>
              <a:path w="13827506" h="1621408">
                <a:moveTo>
                  <a:pt x="0" y="1621408"/>
                </a:moveTo>
                <a:lnTo>
                  <a:pt x="13827506" y="1621408"/>
                </a:lnTo>
                <a:lnTo>
                  <a:pt x="13827506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68184" y="374014"/>
            <a:ext cx="13827506" cy="1621408"/>
          </a:xfrm>
          <a:custGeom>
            <a:avLst/>
            <a:gdLst/>
            <a:ahLst/>
            <a:cxnLst/>
            <a:rect l="l" t="t" r="r" b="b"/>
            <a:pathLst>
              <a:path w="13827506" h="1621408">
                <a:moveTo>
                  <a:pt x="0" y="1621408"/>
                </a:moveTo>
                <a:lnTo>
                  <a:pt x="13827506" y="1621408"/>
                </a:lnTo>
                <a:lnTo>
                  <a:pt x="13827506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75308" y="413892"/>
            <a:ext cx="12213590" cy="1506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4800" spc="-25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4800" spc="-3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nsbu</a:t>
            </a:r>
            <a:r>
              <a:rPr dirty="0" smtClean="0" sz="4800" spc="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y's</a:t>
            </a:r>
            <a:r>
              <a:rPr dirty="0" smtClean="0" sz="4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3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800" spc="-10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-5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4800" spc="-7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800" spc="-7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2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4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48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mtClean="0" sz="48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5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-7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2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4800" spc="-25" b="1">
                <a:solidFill>
                  <a:srgbClr val="FFFFFF"/>
                </a:solidFill>
                <a:latin typeface="Calibri"/>
                <a:cs typeface="Calibri"/>
              </a:rPr>
              <a:t> em</a:t>
            </a:r>
            <a:r>
              <a:rPr dirty="0" smtClean="0" sz="4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9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4800" spc="0" b="1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endParaRPr sz="4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4800" spc="-30" b="1">
                <a:solidFill>
                  <a:srgbClr val="FFFFFF"/>
                </a:solidFill>
                <a:latin typeface="Calibri"/>
                <a:cs typeface="Calibri"/>
              </a:rPr>
              <a:t>biom</a:t>
            </a:r>
            <a:r>
              <a:rPr dirty="0" smtClean="0" sz="4800" spc="-7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6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25" b="1">
                <a:solidFill>
                  <a:srgbClr val="FFFFFF"/>
                </a:solidFill>
                <a:latin typeface="Calibri"/>
                <a:cs typeface="Calibri"/>
              </a:rPr>
              <a:t>ano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7964" y="8996883"/>
            <a:ext cx="269240" cy="314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00" spc="-15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1088" y="3505301"/>
            <a:ext cx="6912354" cy="5184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8055" y="2952114"/>
            <a:ext cx="6893559" cy="5151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800" spc="-20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si</a:t>
            </a:r>
            <a:r>
              <a:rPr dirty="0" smtClean="0" sz="2800" spc="-4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alemão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oodshar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ng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criou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uma</a:t>
            </a:r>
            <a:r>
              <a:rPr dirty="0" smtClean="0" sz="2800" spc="-15">
                <a:latin typeface="Calibri"/>
                <a:cs typeface="Calibri"/>
              </a:rPr>
              <a:t> p</a:t>
            </a:r>
            <a:r>
              <a:rPr dirty="0" smtClean="0" sz="2800" spc="-25">
                <a:latin typeface="Calibri"/>
                <a:cs typeface="Calibri"/>
              </a:rPr>
              <a:t>l</a:t>
            </a:r>
            <a:r>
              <a:rPr dirty="0" smtClean="0" sz="2800" spc="-35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80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orma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per</a:t>
            </a:r>
            <a:r>
              <a:rPr dirty="0" smtClean="0" sz="2800" spc="-35">
                <a:latin typeface="Calibri"/>
                <a:cs typeface="Calibri"/>
              </a:rPr>
              <a:t>m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4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ompart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30">
                <a:latin typeface="Calibri"/>
                <a:cs typeface="Calibri"/>
              </a:rPr>
              <a:t>h</a:t>
            </a:r>
            <a:r>
              <a:rPr dirty="0" smtClean="0" sz="2800" spc="-15">
                <a:latin typeface="Calibri"/>
                <a:cs typeface="Calibri"/>
              </a:rPr>
              <a:t>ar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 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me</a:t>
            </a:r>
            <a:r>
              <a:rPr dirty="0" smtClean="0" sz="2800" spc="-5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ser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20">
                <a:latin typeface="Calibri"/>
                <a:cs typeface="Calibri"/>
              </a:rPr>
              <a:t>am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despe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ç</a:t>
            </a:r>
            <a:r>
              <a:rPr dirty="0" smtClean="0" sz="2800" spc="-15">
                <a:latin typeface="Calibri"/>
                <a:cs typeface="Calibri"/>
              </a:rPr>
              <a:t>ados</a:t>
            </a:r>
            <a:r>
              <a:rPr dirty="0" smtClean="0" sz="2800" spc="4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uma</a:t>
            </a:r>
            <a:r>
              <a:rPr dirty="0" smtClean="0" sz="2800" spc="-15">
                <a:latin typeface="Calibri"/>
                <a:cs typeface="Calibri"/>
              </a:rPr>
              <a:t> mane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bem</a:t>
            </a:r>
            <a:r>
              <a:rPr dirty="0" smtClean="0" sz="2800" spc="-20">
                <a:latin typeface="Calibri"/>
                <a:cs typeface="Calibri"/>
              </a:rPr>
              <a:t> s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25">
                <a:latin typeface="Calibri"/>
                <a:cs typeface="Calibri"/>
              </a:rPr>
              <a:t>m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0">
                <a:latin typeface="Calibri"/>
                <a:cs typeface="Calibri"/>
              </a:rPr>
              <a:t>l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0">
                <a:latin typeface="Calibri"/>
                <a:cs typeface="Calibri"/>
              </a:rPr>
              <a:t>s.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85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part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ci</a:t>
            </a:r>
            <a:r>
              <a:rPr dirty="0" smtClean="0" sz="2800" spc="-1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250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us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ár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ecisa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ada</a:t>
            </a:r>
            <a:r>
              <a:rPr dirty="0" smtClean="0" sz="2800" spc="-50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ar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si</a:t>
            </a:r>
            <a:r>
              <a:rPr dirty="0" smtClean="0" sz="2800" spc="-4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ens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ele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deseja</a:t>
            </a:r>
            <a:r>
              <a:rPr dirty="0" smtClean="0" sz="2800" spc="-15">
                <a:latin typeface="Calibri"/>
                <a:cs typeface="Calibri"/>
              </a:rPr>
              <a:t> do</a:t>
            </a:r>
            <a:r>
              <a:rPr dirty="0" smtClean="0" sz="2800" spc="-20">
                <a:latin typeface="Calibri"/>
                <a:cs typeface="Calibri"/>
              </a:rPr>
              <a:t>a</a:t>
            </a:r>
            <a:r>
              <a:rPr dirty="0" smtClean="0" sz="2800" spc="-290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Os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0" u="heavy">
                <a:latin typeface="Calibri"/>
                <a:cs typeface="Calibri"/>
              </a:rPr>
              <a:t>al</a:t>
            </a:r>
            <a:r>
              <a:rPr dirty="0" smtClean="0" sz="2800" spc="-20" u="heavy">
                <a:latin typeface="Calibri"/>
                <a:cs typeface="Calibri"/>
              </a:rPr>
              <a:t>i</a:t>
            </a:r>
            <a:r>
              <a:rPr dirty="0" smtClean="0" sz="2800" spc="-20" u="heavy">
                <a:latin typeface="Calibri"/>
                <a:cs typeface="Calibri"/>
              </a:rPr>
              <a:t>me</a:t>
            </a:r>
            <a:r>
              <a:rPr dirty="0" smtClean="0" sz="2800" spc="-50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os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0" u="heavy">
                <a:latin typeface="Calibri"/>
                <a:cs typeface="Calibri"/>
              </a:rPr>
              <a:t>fi</a:t>
            </a:r>
            <a:r>
              <a:rPr dirty="0" smtClean="0" sz="2800" spc="-45" u="heavy">
                <a:latin typeface="Calibri"/>
                <a:cs typeface="Calibri"/>
              </a:rPr>
              <a:t>c</a:t>
            </a:r>
            <a:r>
              <a:rPr dirty="0" smtClean="0" sz="2800" spc="-20" u="heavy">
                <a:latin typeface="Calibri"/>
                <a:cs typeface="Calibri"/>
              </a:rPr>
              <a:t>am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dis</a:t>
            </a:r>
            <a:r>
              <a:rPr dirty="0" smtClean="0" sz="2800" spc="-25" u="heavy">
                <a:latin typeface="Calibri"/>
                <a:cs typeface="Calibri"/>
              </a:rPr>
              <a:t>p</a:t>
            </a:r>
            <a:r>
              <a:rPr dirty="0" smtClean="0" sz="2800" spc="-15" u="heavy">
                <a:latin typeface="Calibri"/>
                <a:cs typeface="Calibri"/>
              </a:rPr>
              <a:t>on</a:t>
            </a:r>
            <a:r>
              <a:rPr dirty="0" smtClean="0" sz="2800" spc="-20" u="heavy">
                <a:latin typeface="Calibri"/>
                <a:cs typeface="Calibri"/>
              </a:rPr>
              <a:t>í</a:t>
            </a:r>
            <a:r>
              <a:rPr dirty="0" smtClean="0" sz="2800" spc="-45" u="heavy">
                <a:latin typeface="Calibri"/>
                <a:cs typeface="Calibri"/>
              </a:rPr>
              <a:t>v</a:t>
            </a:r>
            <a:r>
              <a:rPr dirty="0" smtClean="0" sz="2800" spc="-15" u="heavy">
                <a:latin typeface="Calibri"/>
                <a:cs typeface="Calibri"/>
              </a:rPr>
              <a:t>eis</a:t>
            </a:r>
            <a:r>
              <a:rPr dirty="0" smtClean="0" sz="2800" spc="3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pa</a:t>
            </a:r>
            <a:r>
              <a:rPr dirty="0" smtClean="0" sz="2800" spc="-75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bu</a:t>
            </a:r>
            <a:r>
              <a:rPr dirty="0" smtClean="0" sz="2800" spc="-30" u="heavy">
                <a:latin typeface="Calibri"/>
                <a:cs typeface="Calibri"/>
              </a:rPr>
              <a:t>s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a</a:t>
            </a:r>
            <a:r>
              <a:rPr dirty="0" smtClean="0" sz="2800" spc="-10" u="heavy">
                <a:latin typeface="Calibri"/>
                <a:cs typeface="Calibri"/>
              </a:rPr>
              <a:t>t</a:t>
            </a:r>
            <a:r>
              <a:rPr dirty="0" smtClean="0" sz="2800" spc="-75" u="heavy">
                <a:latin typeface="Calibri"/>
                <a:cs typeface="Calibri"/>
              </a:rPr>
              <a:t>r</a:t>
            </a:r>
            <a:r>
              <a:rPr dirty="0" smtClean="0" sz="2800" spc="-60" u="heavy">
                <a:latin typeface="Calibri"/>
                <a:cs typeface="Calibri"/>
              </a:rPr>
              <a:t>a</a:t>
            </a:r>
            <a:r>
              <a:rPr dirty="0" smtClean="0" sz="2800" spc="-45" u="heavy">
                <a:latin typeface="Calibri"/>
                <a:cs typeface="Calibri"/>
              </a:rPr>
              <a:t>v</a:t>
            </a:r>
            <a:r>
              <a:rPr dirty="0" smtClean="0" sz="2800" spc="-15" u="heavy">
                <a:latin typeface="Calibri"/>
                <a:cs typeface="Calibri"/>
              </a:rPr>
              <a:t>és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de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um</a:t>
            </a:r>
            <a:r>
              <a:rPr dirty="0" smtClean="0" sz="2800" spc="10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mapa</a:t>
            </a:r>
            <a:r>
              <a:rPr dirty="0" smtClean="0" sz="2800" spc="-1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que</a:t>
            </a:r>
            <a:r>
              <a:rPr dirty="0" smtClean="0" sz="2800" spc="10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ob</a:t>
            </a:r>
            <a:r>
              <a:rPr dirty="0" smtClean="0" sz="2800" spc="-55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oda</a:t>
            </a:r>
            <a:r>
              <a:rPr dirty="0" smtClean="0" sz="2800" spc="-1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Al</a:t>
            </a:r>
            <a:r>
              <a:rPr dirty="0" smtClean="0" sz="2800" spc="-20" u="heavy">
                <a:latin typeface="Calibri"/>
                <a:cs typeface="Calibri"/>
              </a:rPr>
              <a:t>e</a:t>
            </a:r>
            <a:r>
              <a:rPr dirty="0" smtClean="0" sz="2800" spc="-20" u="heavy">
                <a:latin typeface="Calibri"/>
                <a:cs typeface="Calibri"/>
              </a:rPr>
              <a:t>man</a:t>
            </a:r>
            <a:r>
              <a:rPr dirty="0" smtClean="0" sz="2800" spc="-30" u="heavy">
                <a:latin typeface="Calibri"/>
                <a:cs typeface="Calibri"/>
              </a:rPr>
              <a:t>h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i</a:t>
            </a:r>
            <a:r>
              <a:rPr dirty="0" smtClean="0" sz="2800" spc="-35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essado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só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ecisa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ir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a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2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end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35">
                <a:latin typeface="Calibri"/>
                <a:cs typeface="Calibri"/>
              </a:rPr>
              <a:t>ç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onde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5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á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sen</a:t>
            </a:r>
            <a:r>
              <a:rPr dirty="0" smtClean="0" sz="2800" spc="-25">
                <a:latin typeface="Calibri"/>
                <a:cs typeface="Calibri"/>
              </a:rPr>
              <a:t>d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doada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me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adoria</a:t>
            </a:r>
            <a:r>
              <a:rPr dirty="0" smtClean="0" sz="2800" spc="-10">
                <a:latin typeface="Calibri"/>
                <a:cs typeface="Calibri"/>
              </a:rPr>
              <a:t> 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10">
                <a:latin typeface="Calibri"/>
                <a:cs typeface="Calibri"/>
              </a:rPr>
              <a:t>ti</a:t>
            </a:r>
            <a:r>
              <a:rPr dirty="0" smtClean="0" sz="2800" spc="-85">
                <a:latin typeface="Calibri"/>
                <a:cs typeface="Calibri"/>
              </a:rPr>
              <a:t>r</a:t>
            </a:r>
            <a:r>
              <a:rPr dirty="0" smtClean="0" sz="2800" spc="-10">
                <a:latin typeface="Calibri"/>
                <a:cs typeface="Calibri"/>
              </a:rPr>
              <a:t>á</a:t>
            </a:r>
            <a:r>
              <a:rPr dirty="0" smtClean="0" sz="2800" spc="-15">
                <a:latin typeface="Calibri"/>
                <a:cs typeface="Calibri"/>
              </a:rPr>
              <a:t>-</a:t>
            </a:r>
            <a:r>
              <a:rPr dirty="0" smtClean="0" sz="2800" spc="-10">
                <a:latin typeface="Calibri"/>
                <a:cs typeface="Calibri"/>
              </a:rPr>
              <a:t>la.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7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ale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lem</a:t>
            </a:r>
            <a:r>
              <a:rPr dirty="0" smtClean="0" sz="2800" spc="-25">
                <a:latin typeface="Calibri"/>
                <a:cs typeface="Calibri"/>
              </a:rPr>
              <a:t>b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ar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pr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nci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eg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 do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si</a:t>
            </a:r>
            <a:r>
              <a:rPr dirty="0" smtClean="0" sz="2800" spc="-4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nu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doar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-40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25">
                <a:latin typeface="Calibri"/>
                <a:cs typeface="Calibri"/>
              </a:rPr>
              <a:t>q</a:t>
            </a:r>
            <a:r>
              <a:rPr dirty="0" smtClean="0" sz="2800" spc="-15">
                <a:latin typeface="Calibri"/>
                <a:cs typeface="Calibri"/>
              </a:rPr>
              <a:t>ue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ocê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não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omer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a!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7096" y="374014"/>
            <a:ext cx="14258544" cy="1621408"/>
          </a:xfrm>
          <a:custGeom>
            <a:avLst/>
            <a:gdLst/>
            <a:ahLst/>
            <a:cxnLst/>
            <a:rect l="l" t="t" r="r" b="b"/>
            <a:pathLst>
              <a:path w="14258544" h="1621408">
                <a:moveTo>
                  <a:pt x="0" y="1621408"/>
                </a:moveTo>
                <a:lnTo>
                  <a:pt x="14258544" y="1621408"/>
                </a:lnTo>
                <a:lnTo>
                  <a:pt x="14258544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7096" y="374014"/>
            <a:ext cx="14258544" cy="1621408"/>
          </a:xfrm>
          <a:custGeom>
            <a:avLst/>
            <a:gdLst/>
            <a:ahLst/>
            <a:cxnLst/>
            <a:rect l="l" t="t" r="r" b="b"/>
            <a:pathLst>
              <a:path w="14258544" h="1621408">
                <a:moveTo>
                  <a:pt x="0" y="1621408"/>
                </a:moveTo>
                <a:lnTo>
                  <a:pt x="14258544" y="1621408"/>
                </a:lnTo>
                <a:lnTo>
                  <a:pt x="14258544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2399" y="413892"/>
            <a:ext cx="13827760" cy="1506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480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480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 alemão pe</a:t>
            </a:r>
            <a:r>
              <a:rPr dirty="0" smtClean="0" sz="4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mtClean="0" sz="4800" spc="-4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4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ompartilhar alime</a:t>
            </a:r>
            <a:r>
              <a:rPr dirty="0" smtClean="0" sz="4800" spc="-4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4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48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iam</a:t>
            </a:r>
            <a:endParaRPr sz="48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despe</a:t>
            </a:r>
            <a:r>
              <a:rPr dirty="0" smtClean="0" sz="4800" spc="-9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4800" spc="-4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ados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02868"/>
            <a:ext cx="14596110" cy="1392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770255">
              <a:lnSpc>
                <a:spcPct val="100000"/>
              </a:lnSpc>
            </a:pPr>
            <a:r>
              <a:rPr dirty="0" smtClean="0" sz="6900">
                <a:latin typeface="Calibri"/>
                <a:cs typeface="Calibri"/>
              </a:rPr>
              <a:t>s "</a:t>
            </a:r>
            <a:r>
              <a:rPr dirty="0" smtClean="0" sz="6900" spc="-170">
                <a:latin typeface="Calibri"/>
                <a:cs typeface="Calibri"/>
              </a:rPr>
              <a:t>f</a:t>
            </a:r>
            <a:r>
              <a:rPr dirty="0" smtClean="0" sz="6900" spc="0">
                <a:latin typeface="Calibri"/>
                <a:cs typeface="Calibri"/>
              </a:rPr>
              <a:t>eios</a:t>
            </a:r>
            <a:endParaRPr sz="6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019" y="2875152"/>
            <a:ext cx="5290820" cy="49745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3600">
                <a:latin typeface="Calibri"/>
                <a:cs typeface="Calibri"/>
              </a:rPr>
              <a:t>Cam</a:t>
            </a:r>
            <a:r>
              <a:rPr dirty="0" smtClean="0" sz="3600" spc="5">
                <a:latin typeface="Calibri"/>
                <a:cs typeface="Calibri"/>
              </a:rPr>
              <a:t>p</a:t>
            </a:r>
            <a:r>
              <a:rPr dirty="0" smtClean="0" sz="3600" spc="0">
                <a:latin typeface="Calibri"/>
                <a:cs typeface="Calibri"/>
              </a:rPr>
              <a:t>an</a:t>
            </a:r>
            <a:r>
              <a:rPr dirty="0" smtClean="0" sz="3600" spc="5">
                <a:latin typeface="Calibri"/>
                <a:cs typeface="Calibri"/>
              </a:rPr>
              <a:t>h</a:t>
            </a:r>
            <a:r>
              <a:rPr dirty="0" smtClean="0" sz="3600" spc="0">
                <a:latin typeface="Calibri"/>
                <a:cs typeface="Calibri"/>
              </a:rPr>
              <a:t>a</a:t>
            </a:r>
            <a:r>
              <a:rPr dirty="0" smtClean="0" sz="3600" spc="-25">
                <a:latin typeface="Calibri"/>
                <a:cs typeface="Calibri"/>
              </a:rPr>
              <a:t> </a:t>
            </a:r>
            <a:r>
              <a:rPr dirty="0" smtClean="0" sz="3600" spc="-20">
                <a:latin typeface="Calibri"/>
                <a:cs typeface="Calibri"/>
              </a:rPr>
              <a:t>"</a:t>
            </a:r>
            <a:r>
              <a:rPr dirty="0" smtClean="0" sz="3600" spc="0">
                <a:latin typeface="Calibri"/>
                <a:cs typeface="Calibri"/>
              </a:rPr>
              <a:t>I</a:t>
            </a:r>
            <a:r>
              <a:rPr dirty="0" smtClean="0" sz="3600" spc="5">
                <a:latin typeface="Calibri"/>
                <a:cs typeface="Calibri"/>
              </a:rPr>
              <a:t>n</a:t>
            </a:r>
            <a:r>
              <a:rPr dirty="0" smtClean="0" sz="3600" spc="0">
                <a:latin typeface="Calibri"/>
                <a:cs typeface="Calibri"/>
              </a:rPr>
              <a:t>glorious</a:t>
            </a:r>
            <a:r>
              <a:rPr dirty="0" smtClean="0" sz="3600" spc="-5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Fr</a:t>
            </a:r>
            <a:r>
              <a:rPr dirty="0" smtClean="0" sz="3600" spc="5">
                <a:latin typeface="Calibri"/>
                <a:cs typeface="Calibri"/>
              </a:rPr>
              <a:t>u</a:t>
            </a:r>
            <a:r>
              <a:rPr dirty="0" smtClean="0" sz="3600" spc="0">
                <a:latin typeface="Calibri"/>
                <a:cs typeface="Calibri"/>
              </a:rPr>
              <a:t>its</a:t>
            </a:r>
            <a:r>
              <a:rPr dirty="0" smtClean="0" sz="3600" spc="0">
                <a:latin typeface="Calibri"/>
                <a:cs typeface="Calibri"/>
              </a:rPr>
              <a:t> and</a:t>
            </a:r>
            <a:r>
              <a:rPr dirty="0" smtClean="0" sz="3600" spc="-15">
                <a:latin typeface="Calibri"/>
                <a:cs typeface="Calibri"/>
              </a:rPr>
              <a:t> </a:t>
            </a:r>
            <a:r>
              <a:rPr dirty="0" smtClean="0" sz="3600" spc="-190">
                <a:latin typeface="Calibri"/>
                <a:cs typeface="Calibri"/>
              </a:rPr>
              <a:t>V</a:t>
            </a:r>
            <a:r>
              <a:rPr dirty="0" smtClean="0" sz="3600" spc="-20">
                <a:latin typeface="Calibri"/>
                <a:cs typeface="Calibri"/>
              </a:rPr>
              <a:t>e</a:t>
            </a:r>
            <a:r>
              <a:rPr dirty="0" smtClean="0" sz="3600" spc="-55">
                <a:latin typeface="Calibri"/>
                <a:cs typeface="Calibri"/>
              </a:rPr>
              <a:t>g</a:t>
            </a:r>
            <a:r>
              <a:rPr dirty="0" smtClean="0" sz="3600" spc="-50">
                <a:latin typeface="Calibri"/>
                <a:cs typeface="Calibri"/>
              </a:rPr>
              <a:t>e</a:t>
            </a:r>
            <a:r>
              <a:rPr dirty="0" smtClean="0" sz="3600" spc="-55">
                <a:latin typeface="Calibri"/>
                <a:cs typeface="Calibri"/>
              </a:rPr>
              <a:t>t</a:t>
            </a:r>
            <a:r>
              <a:rPr dirty="0" smtClean="0" sz="3600" spc="0">
                <a:latin typeface="Calibri"/>
                <a:cs typeface="Calibri"/>
              </a:rPr>
              <a:t>ables" da</a:t>
            </a:r>
            <a:r>
              <a:rPr dirty="0" smtClean="0" sz="3600" spc="-20">
                <a:latin typeface="Calibri"/>
                <a:cs typeface="Calibri"/>
              </a:rPr>
              <a:t> </a:t>
            </a:r>
            <a:r>
              <a:rPr dirty="0" smtClean="0" sz="3600" spc="-65">
                <a:latin typeface="Calibri"/>
                <a:cs typeface="Calibri"/>
              </a:rPr>
              <a:t>r</a:t>
            </a:r>
            <a:r>
              <a:rPr dirty="0" smtClean="0" sz="3600" spc="0">
                <a:latin typeface="Calibri"/>
                <a:cs typeface="Calibri"/>
              </a:rPr>
              <a:t>ede</a:t>
            </a:r>
            <a:r>
              <a:rPr dirty="0" smtClean="0" sz="3600" spc="-20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de</a:t>
            </a:r>
            <a:r>
              <a:rPr dirty="0" smtClean="0" sz="3600" spc="0">
                <a:latin typeface="Calibri"/>
                <a:cs typeface="Calibri"/>
              </a:rPr>
              <a:t> </a:t>
            </a:r>
            <a:r>
              <a:rPr dirty="0" smtClean="0" sz="3600" spc="-20">
                <a:latin typeface="Calibri"/>
                <a:cs typeface="Calibri"/>
              </a:rPr>
              <a:t>superme</a:t>
            </a:r>
            <a:r>
              <a:rPr dirty="0" smtClean="0" sz="3600" spc="-55">
                <a:latin typeface="Calibri"/>
                <a:cs typeface="Calibri"/>
              </a:rPr>
              <a:t>r</a:t>
            </a:r>
            <a:r>
              <a:rPr dirty="0" smtClean="0" sz="3600" spc="-55">
                <a:latin typeface="Calibri"/>
                <a:cs typeface="Calibri"/>
              </a:rPr>
              <a:t>c</a:t>
            </a:r>
            <a:r>
              <a:rPr dirty="0" smtClean="0" sz="3600" spc="0">
                <a:latin typeface="Calibri"/>
                <a:cs typeface="Calibri"/>
              </a:rPr>
              <a:t>ados</a:t>
            </a:r>
            <a:r>
              <a:rPr dirty="0" smtClean="0" sz="3600" spc="-30">
                <a:latin typeface="Calibri"/>
                <a:cs typeface="Calibri"/>
              </a:rPr>
              <a:t> </a:t>
            </a:r>
            <a:r>
              <a:rPr dirty="0" smtClean="0" sz="3600" spc="-15">
                <a:latin typeface="Calibri"/>
                <a:cs typeface="Calibri"/>
              </a:rPr>
              <a:t>f</a:t>
            </a:r>
            <a:r>
              <a:rPr dirty="0" smtClean="0" sz="3600" spc="-80">
                <a:latin typeface="Calibri"/>
                <a:cs typeface="Calibri"/>
              </a:rPr>
              <a:t>r</a:t>
            </a:r>
            <a:r>
              <a:rPr dirty="0" smtClean="0" sz="3600" spc="0">
                <a:latin typeface="Calibri"/>
                <a:cs typeface="Calibri"/>
              </a:rPr>
              <a:t>an</a:t>
            </a:r>
            <a:r>
              <a:rPr dirty="0" smtClean="0" sz="3600" spc="5">
                <a:latin typeface="Calibri"/>
                <a:cs typeface="Calibri"/>
              </a:rPr>
              <a:t>c</a:t>
            </a:r>
            <a:r>
              <a:rPr dirty="0" smtClean="0" sz="3600" spc="-20">
                <a:latin typeface="Calibri"/>
                <a:cs typeface="Calibri"/>
              </a:rPr>
              <a:t>esa</a:t>
            </a:r>
            <a:r>
              <a:rPr dirty="0" smtClean="0" sz="3600" spc="-10">
                <a:latin typeface="Calibri"/>
                <a:cs typeface="Calibri"/>
              </a:rPr>
              <a:t> </a:t>
            </a:r>
            <a:r>
              <a:rPr dirty="0" smtClean="0" sz="3600" spc="-10">
                <a:latin typeface="Calibri"/>
                <a:cs typeface="Calibri"/>
              </a:rPr>
              <a:t>I</a:t>
            </a:r>
            <a:r>
              <a:rPr dirty="0" smtClean="0" sz="3600" spc="-30">
                <a:latin typeface="Calibri"/>
                <a:cs typeface="Calibri"/>
              </a:rPr>
              <a:t>n</a:t>
            </a:r>
            <a:r>
              <a:rPr dirty="0" smtClean="0" sz="3600" spc="-60">
                <a:latin typeface="Calibri"/>
                <a:cs typeface="Calibri"/>
              </a:rPr>
              <a:t>t</a:t>
            </a:r>
            <a:r>
              <a:rPr dirty="0" smtClean="0" sz="3600" spc="-20">
                <a:latin typeface="Calibri"/>
                <a:cs typeface="Calibri"/>
              </a:rPr>
              <a:t>erma</a:t>
            </a:r>
            <a:r>
              <a:rPr dirty="0" smtClean="0" sz="3600" spc="-50">
                <a:latin typeface="Calibri"/>
                <a:cs typeface="Calibri"/>
              </a:rPr>
              <a:t>r</a:t>
            </a:r>
            <a:r>
              <a:rPr dirty="0" smtClean="0" sz="3600" spc="-20">
                <a:latin typeface="Calibri"/>
                <a:cs typeface="Calibri"/>
              </a:rPr>
              <a:t>che</a:t>
            </a:r>
            <a:r>
              <a:rPr dirty="0" smtClean="0" sz="3600" spc="-40">
                <a:latin typeface="Calibri"/>
                <a:cs typeface="Calibri"/>
              </a:rPr>
              <a:t> </a:t>
            </a:r>
            <a:r>
              <a:rPr dirty="0" smtClean="0" sz="3600" spc="-15">
                <a:latin typeface="Calibri"/>
                <a:cs typeface="Calibri"/>
              </a:rPr>
              <a:t>t</a:t>
            </a:r>
            <a:r>
              <a:rPr dirty="0" smtClean="0" sz="3600" spc="-90">
                <a:latin typeface="Calibri"/>
                <a:cs typeface="Calibri"/>
              </a:rPr>
              <a:t>r</a:t>
            </a:r>
            <a:r>
              <a:rPr dirty="0" smtClean="0" sz="3600" spc="0">
                <a:latin typeface="Calibri"/>
                <a:cs typeface="Calibri"/>
              </a:rPr>
              <a:t>an</a:t>
            </a:r>
            <a:r>
              <a:rPr dirty="0" smtClean="0" sz="3600" spc="-35">
                <a:latin typeface="Calibri"/>
                <a:cs typeface="Calibri"/>
              </a:rPr>
              <a:t>s</a:t>
            </a:r>
            <a:r>
              <a:rPr dirty="0" smtClean="0" sz="3600" spc="-70">
                <a:latin typeface="Calibri"/>
                <a:cs typeface="Calibri"/>
              </a:rPr>
              <a:t>f</a:t>
            </a:r>
            <a:r>
              <a:rPr dirty="0" smtClean="0" sz="3600" spc="0">
                <a:latin typeface="Calibri"/>
                <a:cs typeface="Calibri"/>
              </a:rPr>
              <a:t>ormou</a:t>
            </a:r>
            <a:r>
              <a:rPr dirty="0" smtClean="0" sz="3600" spc="0">
                <a:latin typeface="Calibri"/>
                <a:cs typeface="Calibri"/>
              </a:rPr>
              <a:t> alime</a:t>
            </a:r>
            <a:r>
              <a:rPr dirty="0" smtClean="0" sz="3600" spc="-25">
                <a:latin typeface="Calibri"/>
                <a:cs typeface="Calibri"/>
              </a:rPr>
              <a:t>n</a:t>
            </a:r>
            <a:r>
              <a:rPr dirty="0" smtClean="0" sz="3600" spc="-60">
                <a:latin typeface="Calibri"/>
                <a:cs typeface="Calibri"/>
              </a:rPr>
              <a:t>t</a:t>
            </a:r>
            <a:r>
              <a:rPr dirty="0" smtClean="0" sz="3600" spc="0">
                <a:latin typeface="Calibri"/>
                <a:cs typeface="Calibri"/>
              </a:rPr>
              <a:t>os</a:t>
            </a:r>
            <a:r>
              <a:rPr dirty="0" smtClean="0" sz="3600" spc="-20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qu</a:t>
            </a:r>
            <a:r>
              <a:rPr dirty="0" smtClean="0" sz="3600" spc="-20">
                <a:latin typeface="Calibri"/>
                <a:cs typeface="Calibri"/>
              </a:rPr>
              <a:t>e</a:t>
            </a:r>
            <a:r>
              <a:rPr dirty="0" smtClean="0" sz="3600" spc="-25">
                <a:latin typeface="Calibri"/>
                <a:cs typeface="Calibri"/>
              </a:rPr>
              <a:t> </a:t>
            </a:r>
            <a:r>
              <a:rPr dirty="0" smtClean="0" sz="3600" spc="-20">
                <a:latin typeface="Calibri"/>
                <a:cs typeface="Calibri"/>
              </a:rPr>
              <a:t>seriam</a:t>
            </a:r>
            <a:r>
              <a:rPr dirty="0" smtClean="0" sz="3600" spc="-15">
                <a:latin typeface="Calibri"/>
                <a:cs typeface="Calibri"/>
              </a:rPr>
              <a:t> des</a:t>
            </a:r>
            <a:r>
              <a:rPr dirty="0" smtClean="0" sz="3600" spc="-45">
                <a:latin typeface="Calibri"/>
                <a:cs typeface="Calibri"/>
              </a:rPr>
              <a:t>c</a:t>
            </a:r>
            <a:r>
              <a:rPr dirty="0" smtClean="0" sz="3600" spc="-15">
                <a:latin typeface="Calibri"/>
                <a:cs typeface="Calibri"/>
              </a:rPr>
              <a:t>ar</a:t>
            </a:r>
            <a:r>
              <a:rPr dirty="0" smtClean="0" sz="3600" spc="-65">
                <a:latin typeface="Calibri"/>
                <a:cs typeface="Calibri"/>
              </a:rPr>
              <a:t>t</a:t>
            </a:r>
            <a:r>
              <a:rPr dirty="0" smtClean="0" sz="3600" spc="0">
                <a:latin typeface="Calibri"/>
                <a:cs typeface="Calibri"/>
              </a:rPr>
              <a:t>ados</a:t>
            </a:r>
            <a:r>
              <a:rPr dirty="0" smtClean="0" sz="3600" spc="-5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numa</a:t>
            </a:r>
            <a:r>
              <a:rPr dirty="0" smtClean="0" sz="3600" spc="-25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lin</a:t>
            </a:r>
            <a:r>
              <a:rPr dirty="0" smtClean="0" sz="3600" spc="5">
                <a:latin typeface="Calibri"/>
                <a:cs typeface="Calibri"/>
              </a:rPr>
              <a:t>h</a:t>
            </a:r>
            <a:r>
              <a:rPr dirty="0" smtClean="0" sz="3600" spc="0">
                <a:latin typeface="Calibri"/>
                <a:cs typeface="Calibri"/>
              </a:rPr>
              <a:t>a</a:t>
            </a:r>
            <a:r>
              <a:rPr dirty="0" smtClean="0" sz="3600" spc="-20">
                <a:latin typeface="Calibri"/>
                <a:cs typeface="Calibri"/>
              </a:rPr>
              <a:t> </a:t>
            </a:r>
            <a:r>
              <a:rPr dirty="0" smtClean="0" sz="3600" spc="-20">
                <a:latin typeface="Calibri"/>
                <a:cs typeface="Calibri"/>
              </a:rPr>
              <a:t>de</a:t>
            </a:r>
            <a:r>
              <a:rPr dirty="0" smtClean="0" sz="3600" spc="-10">
                <a:latin typeface="Calibri"/>
                <a:cs typeface="Calibri"/>
              </a:rPr>
              <a:t> </a:t>
            </a:r>
            <a:r>
              <a:rPr dirty="0" smtClean="0" sz="3600" spc="-10">
                <a:latin typeface="Calibri"/>
                <a:cs typeface="Calibri"/>
              </a:rPr>
              <a:t>su</a:t>
            </a:r>
            <a:r>
              <a:rPr dirty="0" smtClean="0" sz="3600" spc="-25">
                <a:latin typeface="Calibri"/>
                <a:cs typeface="Calibri"/>
              </a:rPr>
              <a:t>c</a:t>
            </a:r>
            <a:r>
              <a:rPr dirty="0" smtClean="0" sz="3600" spc="0">
                <a:latin typeface="Calibri"/>
                <a:cs typeface="Calibri"/>
              </a:rPr>
              <a:t>os</a:t>
            </a:r>
            <a:r>
              <a:rPr dirty="0" smtClean="0" sz="3600" spc="-5">
                <a:latin typeface="Calibri"/>
                <a:cs typeface="Calibri"/>
              </a:rPr>
              <a:t> </a:t>
            </a:r>
            <a:r>
              <a:rPr dirty="0" smtClean="0" sz="3600" spc="-20">
                <a:latin typeface="Calibri"/>
                <a:cs typeface="Calibri"/>
              </a:rPr>
              <a:t>e</a:t>
            </a:r>
            <a:r>
              <a:rPr dirty="0" smtClean="0" sz="3600" spc="-20">
                <a:latin typeface="Calibri"/>
                <a:cs typeface="Calibri"/>
              </a:rPr>
              <a:t> sopas </a:t>
            </a:r>
            <a:r>
              <a:rPr dirty="0" smtClean="0" sz="3600" spc="-20">
                <a:latin typeface="Calibri"/>
                <a:cs typeface="Calibri"/>
              </a:rPr>
              <a:t>e</a:t>
            </a:r>
            <a:r>
              <a:rPr dirty="0" smtClean="0" sz="3600" spc="-15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di</a:t>
            </a:r>
            <a:r>
              <a:rPr dirty="0" smtClean="0" sz="3600" spc="-35">
                <a:latin typeface="Calibri"/>
                <a:cs typeface="Calibri"/>
              </a:rPr>
              <a:t>s</a:t>
            </a:r>
            <a:r>
              <a:rPr dirty="0" smtClean="0" sz="3600" spc="0">
                <a:latin typeface="Calibri"/>
                <a:cs typeface="Calibri"/>
              </a:rPr>
              <a:t>tribui</a:t>
            </a:r>
            <a:r>
              <a:rPr dirty="0" smtClean="0" sz="3600" spc="0">
                <a:latin typeface="Calibri"/>
                <a:cs typeface="Calibri"/>
              </a:rPr>
              <a:t> </a:t>
            </a:r>
            <a:r>
              <a:rPr dirty="0" smtClean="0" sz="3600" spc="-20">
                <a:latin typeface="Calibri"/>
                <a:cs typeface="Calibri"/>
              </a:rPr>
              <a:t>e</a:t>
            </a:r>
            <a:r>
              <a:rPr dirty="0" smtClean="0" sz="3600" spc="-60">
                <a:latin typeface="Calibri"/>
                <a:cs typeface="Calibri"/>
              </a:rPr>
              <a:t>n</a:t>
            </a:r>
            <a:r>
              <a:rPr dirty="0" smtClean="0" sz="3600" spc="-15">
                <a:latin typeface="Calibri"/>
                <a:cs typeface="Calibri"/>
              </a:rPr>
              <a:t>t</a:t>
            </a:r>
            <a:r>
              <a:rPr dirty="0" smtClean="0" sz="3600" spc="-65">
                <a:latin typeface="Calibri"/>
                <a:cs typeface="Calibri"/>
              </a:rPr>
              <a:t>r</a:t>
            </a:r>
            <a:r>
              <a:rPr dirty="0" smtClean="0" sz="3600" spc="-20">
                <a:latin typeface="Calibri"/>
                <a:cs typeface="Calibri"/>
              </a:rPr>
              <a:t>e</a:t>
            </a:r>
            <a:r>
              <a:rPr dirty="0" smtClean="0" sz="3600" spc="-25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seus</a:t>
            </a:r>
            <a:r>
              <a:rPr dirty="0" smtClean="0" sz="3600" spc="-5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clie</a:t>
            </a:r>
            <a:r>
              <a:rPr dirty="0" smtClean="0" sz="3600" spc="-25">
                <a:latin typeface="Calibri"/>
                <a:cs typeface="Calibri"/>
              </a:rPr>
              <a:t>n</a:t>
            </a:r>
            <a:r>
              <a:rPr dirty="0" smtClean="0" sz="3600" spc="-60">
                <a:latin typeface="Calibri"/>
                <a:cs typeface="Calibri"/>
              </a:rPr>
              <a:t>t</a:t>
            </a:r>
            <a:r>
              <a:rPr dirty="0" smtClean="0" sz="3600" spc="-20">
                <a:latin typeface="Calibri"/>
                <a:cs typeface="Calibri"/>
              </a:rPr>
              <a:t>es</a:t>
            </a:r>
            <a:r>
              <a:rPr dirty="0" smtClean="0" sz="3600" spc="-20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pa</a:t>
            </a:r>
            <a:r>
              <a:rPr dirty="0" smtClean="0" sz="3600" spc="-60">
                <a:latin typeface="Calibri"/>
                <a:cs typeface="Calibri"/>
              </a:rPr>
              <a:t>r</a:t>
            </a:r>
            <a:r>
              <a:rPr dirty="0" smtClean="0" sz="3600" spc="0">
                <a:latin typeface="Calibri"/>
                <a:cs typeface="Calibri"/>
              </a:rPr>
              <a:t>a</a:t>
            </a:r>
            <a:r>
              <a:rPr dirty="0" smtClean="0" sz="3600" spc="0">
                <a:latin typeface="Calibri"/>
                <a:cs typeface="Calibri"/>
              </a:rPr>
              <a:t> p</a:t>
            </a:r>
            <a:r>
              <a:rPr dirty="0" smtClean="0" sz="3600" spc="-55">
                <a:latin typeface="Calibri"/>
                <a:cs typeface="Calibri"/>
              </a:rPr>
              <a:t>r</a:t>
            </a:r>
            <a:r>
              <a:rPr dirty="0" smtClean="0" sz="3600" spc="-20">
                <a:latin typeface="Calibri"/>
                <a:cs typeface="Calibri"/>
              </a:rPr>
              <a:t>o</a:t>
            </a:r>
            <a:r>
              <a:rPr dirty="0" smtClean="0" sz="3600" spc="-65">
                <a:latin typeface="Calibri"/>
                <a:cs typeface="Calibri"/>
              </a:rPr>
              <a:t>v</a:t>
            </a:r>
            <a:r>
              <a:rPr dirty="0" smtClean="0" sz="3600" spc="0">
                <a:latin typeface="Calibri"/>
                <a:cs typeface="Calibri"/>
              </a:rPr>
              <a:t>ar</a:t>
            </a:r>
            <a:r>
              <a:rPr dirty="0" smtClean="0" sz="3600" spc="-40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sua</a:t>
            </a:r>
            <a:r>
              <a:rPr dirty="0" smtClean="0" sz="3600" spc="-5">
                <a:latin typeface="Calibri"/>
                <a:cs typeface="Calibri"/>
              </a:rPr>
              <a:t> </a:t>
            </a:r>
            <a:r>
              <a:rPr dirty="0" smtClean="0" sz="3600" spc="0">
                <a:latin typeface="Calibri"/>
                <a:cs typeface="Calibri"/>
              </a:rPr>
              <a:t>q</a:t>
            </a:r>
            <a:r>
              <a:rPr dirty="0" smtClean="0" sz="3600" spc="5">
                <a:latin typeface="Calibri"/>
                <a:cs typeface="Calibri"/>
              </a:rPr>
              <a:t>u</a:t>
            </a:r>
            <a:r>
              <a:rPr dirty="0" smtClean="0" sz="3600" spc="0">
                <a:latin typeface="Calibri"/>
                <a:cs typeface="Calibri"/>
              </a:rPr>
              <a:t>alidade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755" y="2858007"/>
            <a:ext cx="7301230" cy="4107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74014"/>
            <a:ext cx="14595602" cy="1621408"/>
          </a:xfrm>
          <a:custGeom>
            <a:avLst/>
            <a:gdLst/>
            <a:ahLst/>
            <a:cxnLst/>
            <a:rect l="l" t="t" r="r" b="b"/>
            <a:pathLst>
              <a:path w="14595602" h="1621408">
                <a:moveTo>
                  <a:pt x="0" y="1621408"/>
                </a:moveTo>
                <a:lnTo>
                  <a:pt x="14595602" y="1621408"/>
                </a:lnTo>
                <a:lnTo>
                  <a:pt x="14595602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74014"/>
            <a:ext cx="14595602" cy="1621408"/>
          </a:xfrm>
          <a:custGeom>
            <a:avLst/>
            <a:gdLst/>
            <a:ahLst/>
            <a:cxnLst/>
            <a:rect l="l" t="t" r="r" b="b"/>
            <a:pathLst>
              <a:path w="14595602" h="1621408">
                <a:moveTo>
                  <a:pt x="0" y="1621408"/>
                </a:moveTo>
                <a:lnTo>
                  <a:pt x="14595602" y="1621408"/>
                </a:lnTo>
                <a:lnTo>
                  <a:pt x="14595602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55675" y="413892"/>
            <a:ext cx="12886055" cy="1506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270">
              <a:lnSpc>
                <a:spcPct val="100000"/>
              </a:lnSpc>
            </a:pPr>
            <a:r>
              <a:rPr dirty="0" smtClean="0" sz="48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4800" spc="-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30">
                <a:solidFill>
                  <a:srgbClr val="FFFFFF"/>
                </a:solidFill>
                <a:latin typeface="Calibri"/>
                <a:cs typeface="Calibri"/>
              </a:rPr>
              <a:t>erma</a:t>
            </a:r>
            <a:r>
              <a:rPr dirty="0" smtClean="0" sz="4800" spc="-1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ché</a:t>
            </a:r>
            <a:r>
              <a:rPr dirty="0" smtClean="0" sz="4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4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omb</a:t>
            </a:r>
            <a:r>
              <a:rPr dirty="0" smtClean="0" sz="4800" spc="-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 despe</a:t>
            </a:r>
            <a:r>
              <a:rPr dirty="0" smtClean="0" sz="4800" spc="-8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dício de</a:t>
            </a:r>
            <a:r>
              <a:rPr dirty="0" smtClean="0" sz="4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alime</a:t>
            </a:r>
            <a:r>
              <a:rPr dirty="0" smtClean="0" sz="4800" spc="-4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-5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5801995" algn="l"/>
              </a:tabLst>
            </a:pPr>
            <a:r>
              <a:rPr dirty="0" smtClean="0" sz="4800">
                <a:solidFill>
                  <a:srgbClr val="FFFFFF"/>
                </a:solidFill>
                <a:latin typeface="Calibri"/>
                <a:cs typeface="Calibri"/>
              </a:rPr>
              <a:t>ince</a:t>
            </a:r>
            <a:r>
              <a:rPr dirty="0" smtClean="0" sz="4800" spc="-5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mtClean="0" sz="4800" spc="-6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ando</a:t>
            </a:r>
            <a:r>
              <a:rPr dirty="0" smtClean="0" sz="4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clie</a:t>
            </a:r>
            <a:r>
              <a:rPr dirty="0" smtClean="0" sz="4800" spc="-3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-7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 a	</a:t>
            </a:r>
            <a:r>
              <a:rPr dirty="0" smtClean="0" sz="4800" spc="-6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dirty="0" smtClean="0" sz="4800" spc="-1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-8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-35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mtClean="0" sz="4800" spc="-35">
                <a:solidFill>
                  <a:srgbClr val="FFFFFF"/>
                </a:solidFill>
                <a:latin typeface="Calibri"/>
                <a:cs typeface="Calibri"/>
              </a:rPr>
              <a:t> fru</a:t>
            </a:r>
            <a:r>
              <a:rPr dirty="0" smtClean="0" sz="4800" spc="-6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4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7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6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48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8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ais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1737486"/>
            <a:ext cx="9048115" cy="7285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100455">
              <a:lnSpc>
                <a:spcPct val="100000"/>
              </a:lnSpc>
            </a:pPr>
            <a:r>
              <a:rPr dirty="0" smtClean="0" sz="2800" spc="-80">
                <a:latin typeface="Calibri"/>
                <a:cs typeface="Calibri"/>
              </a:rPr>
              <a:t>P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omb</a:t>
            </a:r>
            <a:r>
              <a:rPr dirty="0" smtClean="0" sz="2800" spc="-40">
                <a:latin typeface="Calibri"/>
                <a:cs typeface="Calibri"/>
              </a:rPr>
              <a:t>a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despe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-25">
                <a:latin typeface="Calibri"/>
                <a:cs typeface="Calibri"/>
              </a:rPr>
              <a:t>í</a:t>
            </a:r>
            <a:r>
              <a:rPr dirty="0" smtClean="0" sz="2800" spc="-10">
                <a:latin typeface="Calibri"/>
                <a:cs typeface="Calibri"/>
              </a:rPr>
              <a:t>ci</a:t>
            </a:r>
            <a:r>
              <a:rPr dirty="0" smtClean="0" sz="2800" spc="-65">
                <a:latin typeface="Calibri"/>
                <a:cs typeface="Calibri"/>
              </a:rPr>
              <a:t>o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O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20">
                <a:latin typeface="Calibri"/>
                <a:cs typeface="Calibri"/>
              </a:rPr>
              <a:t>G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Di</a:t>
            </a:r>
            <a:r>
              <a:rPr dirty="0" smtClean="0" sz="2800" spc="-25">
                <a:latin typeface="Calibri"/>
                <a:cs typeface="Calibri"/>
              </a:rPr>
              <a:t>n</a:t>
            </a:r>
            <a:r>
              <a:rPr dirty="0" smtClean="0" sz="2800" spc="-20">
                <a:latin typeface="Calibri"/>
                <a:cs typeface="Calibri"/>
              </a:rPr>
              <a:t>ama</a:t>
            </a:r>
            <a:r>
              <a:rPr dirty="0" smtClean="0" sz="2800" spc="-45">
                <a:latin typeface="Calibri"/>
                <a:cs typeface="Calibri"/>
              </a:rPr>
              <a:t>r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0">
                <a:latin typeface="Calibri"/>
                <a:cs typeface="Calibri"/>
              </a:rPr>
              <a:t> (</a:t>
            </a:r>
            <a:r>
              <a:rPr dirty="0" smtClean="0" sz="2800" spc="-5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ol</a:t>
            </a:r>
            <a:r>
              <a:rPr dirty="0" smtClean="0" sz="2800" spc="-105">
                <a:latin typeface="Calibri"/>
                <a:cs typeface="Calibri"/>
              </a:rPr>
              <a:t>k</a:t>
            </a:r>
            <a:r>
              <a:rPr dirty="0" smtClean="0" sz="2800" spc="-15">
                <a:latin typeface="Calibri"/>
                <a:cs typeface="Calibri"/>
              </a:rPr>
              <a:t>eki</a:t>
            </a:r>
            <a:r>
              <a:rPr dirty="0" smtClean="0" sz="2800" spc="-20">
                <a:latin typeface="Calibri"/>
                <a:cs typeface="Calibri"/>
              </a:rPr>
              <a:t>r</a:t>
            </a:r>
            <a:r>
              <a:rPr dirty="0" smtClean="0" sz="2800" spc="-100">
                <a:latin typeface="Calibri"/>
                <a:cs typeface="Calibri"/>
              </a:rPr>
              <a:t>k</a:t>
            </a:r>
            <a:r>
              <a:rPr dirty="0" smtClean="0" sz="2800" spc="-15">
                <a:latin typeface="Calibri"/>
                <a:cs typeface="Calibri"/>
              </a:rPr>
              <a:t>ens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N</a:t>
            </a:r>
            <a:r>
              <a:rPr dirty="0" smtClean="0" sz="2800" spc="-25">
                <a:latin typeface="Calibri"/>
                <a:cs typeface="Calibri"/>
              </a:rPr>
              <a:t>ø</a:t>
            </a:r>
            <a:r>
              <a:rPr dirty="0" smtClean="0" sz="2800" spc="-15">
                <a:latin typeface="Calibri"/>
                <a:cs typeface="Calibri"/>
              </a:rPr>
              <a:t>dhjæ</a:t>
            </a:r>
            <a:r>
              <a:rPr dirty="0" smtClean="0" sz="2800" spc="-25">
                <a:latin typeface="Calibri"/>
                <a:cs typeface="Calibri"/>
              </a:rPr>
              <a:t>l</a:t>
            </a:r>
            <a:r>
              <a:rPr dirty="0" smtClean="0" sz="2800" spc="-25">
                <a:latin typeface="Calibri"/>
                <a:cs typeface="Calibri"/>
              </a:rPr>
              <a:t>p</a:t>
            </a:r>
            <a:r>
              <a:rPr dirty="0" smtClean="0" sz="2800" spc="-10">
                <a:latin typeface="Calibri"/>
                <a:cs typeface="Calibri"/>
              </a:rPr>
              <a:t>)</a:t>
            </a:r>
            <a:r>
              <a:rPr dirty="0" smtClean="0" sz="2800" spc="6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augu</a:t>
            </a:r>
            <a:r>
              <a:rPr dirty="0" smtClean="0" sz="2800" spc="-6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ou</a:t>
            </a:r>
            <a:r>
              <a:rPr dirty="0" smtClean="0" sz="2800" spc="4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semana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passada</a:t>
            </a:r>
            <a:r>
              <a:rPr dirty="0" smtClean="0" sz="2800" spc="-15">
                <a:latin typeface="Calibri"/>
                <a:cs typeface="Calibri"/>
              </a:rPr>
              <a:t> o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30" b="1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2800" spc="-45" b="1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2800" spc="-60" b="1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mtClean="0" sz="2800" spc="-15" b="1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2800" spc="-25" b="1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2800" spc="-15" b="1" u="heavy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pr</a:t>
            </a:r>
            <a:r>
              <a:rPr dirty="0" smtClean="0" sz="2800" spc="-25" u="heavy">
                <a:latin typeface="Calibri"/>
                <a:cs typeface="Calibri"/>
              </a:rPr>
              <a:t>i</a:t>
            </a:r>
            <a:r>
              <a:rPr dirty="0" smtClean="0" sz="2800" spc="-20" u="heavy">
                <a:latin typeface="Calibri"/>
                <a:cs typeface="Calibri"/>
              </a:rPr>
              <a:t>me</a:t>
            </a:r>
            <a:r>
              <a:rPr dirty="0" smtClean="0" sz="2800" spc="-20" u="heavy">
                <a:latin typeface="Calibri"/>
                <a:cs typeface="Calibri"/>
              </a:rPr>
              <a:t>i</a:t>
            </a:r>
            <a:r>
              <a:rPr dirty="0" smtClean="0" sz="2800" spc="-65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1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su</a:t>
            </a:r>
            <a:r>
              <a:rPr dirty="0" smtClean="0" sz="2800" spc="-30" u="heavy">
                <a:latin typeface="Calibri"/>
                <a:cs typeface="Calibri"/>
              </a:rPr>
              <a:t>p</a:t>
            </a:r>
            <a:r>
              <a:rPr dirty="0" smtClean="0" sz="2800" spc="-15" u="heavy">
                <a:latin typeface="Calibri"/>
                <a:cs typeface="Calibri"/>
              </a:rPr>
              <a:t>erme</a:t>
            </a:r>
            <a:r>
              <a:rPr dirty="0" smtClean="0" sz="2800" spc="-55" u="heavy">
                <a:latin typeface="Calibri"/>
                <a:cs typeface="Calibri"/>
              </a:rPr>
              <a:t>r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ado</a:t>
            </a:r>
            <a:r>
              <a:rPr dirty="0" smtClean="0" sz="2800" spc="2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do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país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ded</a:t>
            </a:r>
            <a:r>
              <a:rPr dirty="0" smtClean="0" sz="2800" spc="-25" u="heavy">
                <a:latin typeface="Calibri"/>
                <a:cs typeface="Calibri"/>
              </a:rPr>
              <a:t>i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ado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65" u="heavy">
                <a:latin typeface="Calibri"/>
                <a:cs typeface="Calibri"/>
              </a:rPr>
              <a:t>e</a:t>
            </a:r>
            <a:r>
              <a:rPr dirty="0" smtClean="0" sz="2800" spc="-75" u="heavy">
                <a:latin typeface="Calibri"/>
                <a:cs typeface="Calibri"/>
              </a:rPr>
              <a:t>x</a:t>
            </a:r>
            <a:r>
              <a:rPr dirty="0" smtClean="0" sz="2800" spc="-15" u="heavy">
                <a:latin typeface="Calibri"/>
                <a:cs typeface="Calibri"/>
              </a:rPr>
              <a:t>clus</a:t>
            </a:r>
            <a:r>
              <a:rPr dirty="0" smtClean="0" sz="2800" spc="-25" u="heavy">
                <a:latin typeface="Calibri"/>
                <a:cs typeface="Calibri"/>
              </a:rPr>
              <a:t>i</a:t>
            </a:r>
            <a:r>
              <a:rPr dirty="0" smtClean="0" sz="2800" spc="-55" u="heavy">
                <a:latin typeface="Calibri"/>
                <a:cs typeface="Calibri"/>
              </a:rPr>
              <a:t>v</a:t>
            </a:r>
            <a:r>
              <a:rPr dirty="0" smtClean="0" sz="2800" spc="-20" u="heavy">
                <a:latin typeface="Calibri"/>
                <a:cs typeface="Calibri"/>
              </a:rPr>
              <a:t>ame</a:t>
            </a:r>
            <a:r>
              <a:rPr dirty="0" smtClean="0" sz="2800" spc="-40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à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45" u="heavy">
                <a:latin typeface="Calibri"/>
                <a:cs typeface="Calibri"/>
              </a:rPr>
              <a:t>v</a:t>
            </a:r>
            <a:r>
              <a:rPr dirty="0" smtClean="0" sz="2800" spc="-15" u="heavy">
                <a:latin typeface="Calibri"/>
                <a:cs typeface="Calibri"/>
              </a:rPr>
              <a:t>enda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de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omi</a:t>
            </a:r>
            <a:r>
              <a:rPr dirty="0" smtClean="0" sz="2800" spc="-30" u="heavy">
                <a:latin typeface="Calibri"/>
                <a:cs typeface="Calibri"/>
              </a:rPr>
              <a:t>d</a:t>
            </a:r>
            <a:r>
              <a:rPr dirty="0" smtClean="0" sz="2800" spc="-15" u="heavy">
                <a:latin typeface="Calibri"/>
                <a:cs typeface="Calibri"/>
              </a:rPr>
              <a:t>as</a:t>
            </a:r>
            <a:r>
              <a:rPr dirty="0" smtClean="0" sz="2800" spc="1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per</a:t>
            </a:r>
            <a:r>
              <a:rPr dirty="0" smtClean="0" sz="2800" spc="-4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da</a:t>
            </a:r>
            <a:r>
              <a:rPr dirty="0" smtClean="0" sz="2800" spc="-1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</a:t>
            </a:r>
            <a:r>
              <a:rPr dirty="0" smtClean="0" sz="2800" spc="-40" u="heavy">
                <a:latin typeface="Calibri"/>
                <a:cs typeface="Calibri"/>
              </a:rPr>
              <a:t>a</a:t>
            </a:r>
            <a:r>
              <a:rPr dirty="0" smtClean="0" sz="2800" spc="-50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45" u="heavy">
                <a:latin typeface="Calibri"/>
                <a:cs typeface="Calibri"/>
              </a:rPr>
              <a:t>v</a:t>
            </a:r>
            <a:r>
              <a:rPr dirty="0" smtClean="0" sz="2800" spc="-15" u="heavy">
                <a:latin typeface="Calibri"/>
                <a:cs typeface="Calibri"/>
              </a:rPr>
              <a:t>encim</a:t>
            </a:r>
            <a:r>
              <a:rPr dirty="0" smtClean="0" sz="2800" spc="-20" u="heavy">
                <a:latin typeface="Calibri"/>
                <a:cs typeface="Calibri"/>
              </a:rPr>
              <a:t>e</a:t>
            </a:r>
            <a:r>
              <a:rPr dirty="0" smtClean="0" sz="2800" spc="-45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pela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25" u="heavy">
                <a:latin typeface="Calibri"/>
                <a:cs typeface="Calibri"/>
              </a:rPr>
              <a:t>m</a:t>
            </a:r>
            <a:r>
              <a:rPr dirty="0" smtClean="0" sz="2800" spc="-30" u="heavy">
                <a:latin typeface="Calibri"/>
                <a:cs typeface="Calibri"/>
              </a:rPr>
              <a:t>e</a:t>
            </a:r>
            <a:r>
              <a:rPr dirty="0" smtClean="0" sz="2800" spc="-50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ade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do</a:t>
            </a:r>
            <a:r>
              <a:rPr dirty="0" smtClean="0" sz="2800" spc="-1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</a:t>
            </a:r>
            <a:r>
              <a:rPr dirty="0" smtClean="0" sz="2800" spc="-55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-35" u="heavy">
                <a:latin typeface="Calibri"/>
                <a:cs typeface="Calibri"/>
              </a:rPr>
              <a:t>ç</a:t>
            </a:r>
            <a:r>
              <a:rPr dirty="0" smtClean="0" sz="2800" spc="-5" u="heavy">
                <a:latin typeface="Calibri"/>
                <a:cs typeface="Calibri"/>
              </a:rPr>
              <a:t>o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dirty="0" smtClean="0" sz="2800" spc="-20">
                <a:latin typeface="Calibri"/>
                <a:cs typeface="Calibri"/>
              </a:rPr>
              <a:t>No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lo</a:t>
            </a:r>
            <a:r>
              <a:rPr dirty="0" smtClean="0" sz="2800" spc="-25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al,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são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ome</a:t>
            </a:r>
            <a:r>
              <a:rPr dirty="0" smtClean="0" sz="2800" spc="-55">
                <a:latin typeface="Calibri"/>
                <a:cs typeface="Calibri"/>
              </a:rPr>
              <a:t>r</a:t>
            </a:r>
            <a:r>
              <a:rPr dirty="0" smtClean="0" sz="2800" spc="0">
                <a:latin typeface="Calibri"/>
                <a:cs typeface="Calibri"/>
              </a:rPr>
              <a:t>cial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70">
                <a:latin typeface="Calibri"/>
                <a:cs typeface="Calibri"/>
              </a:rPr>
              <a:t>z</a:t>
            </a:r>
            <a:r>
              <a:rPr dirty="0" smtClean="0" sz="2800" spc="-15">
                <a:latin typeface="Calibri"/>
                <a:cs typeface="Calibri"/>
              </a:rPr>
              <a:t>ados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45">
                <a:latin typeface="Calibri"/>
                <a:cs typeface="Calibri"/>
              </a:rPr>
              <a:t>v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40">
                <a:latin typeface="Calibri"/>
                <a:cs typeface="Calibri"/>
              </a:rPr>
              <a:t>g</a:t>
            </a:r>
            <a:r>
              <a:rPr dirty="0" smtClean="0" sz="2800" spc="-30">
                <a:latin typeface="Calibri"/>
                <a:cs typeface="Calibri"/>
              </a:rPr>
              <a:t>e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ais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"</a:t>
            </a:r>
            <a:r>
              <a:rPr dirty="0" smtClean="0" sz="2800" spc="-90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os"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</a:t>
            </a:r>
            <a:r>
              <a:rPr dirty="0" smtClean="0" sz="2800" spc="-8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se</a:t>
            </a:r>
            <a:r>
              <a:rPr dirty="0" smtClean="0" sz="2800" spc="-45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olo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ados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nas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80">
                <a:latin typeface="Calibri"/>
                <a:cs typeface="Calibri"/>
              </a:rPr>
              <a:t>r</a:t>
            </a:r>
            <a:r>
              <a:rPr dirty="0" smtClean="0" sz="2800" spc="-35">
                <a:latin typeface="Calibri"/>
                <a:cs typeface="Calibri"/>
              </a:rPr>
              <a:t>a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ele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as,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10">
                <a:latin typeface="Calibri"/>
                <a:cs typeface="Calibri"/>
              </a:rPr>
              <a:t>ai</a:t>
            </a:r>
            <a:r>
              <a:rPr dirty="0" smtClean="0" sz="2800" spc="-65">
                <a:latin typeface="Calibri"/>
                <a:cs typeface="Calibri"/>
              </a:rPr>
              <a:t>x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ce</a:t>
            </a:r>
            <a:r>
              <a:rPr dirty="0" smtClean="0" sz="2800" spc="-4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eais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-60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adas,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odu</a:t>
            </a:r>
            <a:r>
              <a:rPr dirty="0" smtClean="0" sz="2800" spc="-4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-40">
                <a:latin typeface="Calibri"/>
                <a:cs typeface="Calibri"/>
              </a:rPr>
              <a:t>á</a:t>
            </a:r>
            <a:r>
              <a:rPr dirty="0" smtClean="0" sz="2800" spc="-10">
                <a:latin typeface="Calibri"/>
                <a:cs typeface="Calibri"/>
              </a:rPr>
              <a:t>ti</a:t>
            </a:r>
            <a:r>
              <a:rPr dirty="0" smtClean="0" sz="2800" spc="-40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um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8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er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ado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que</a:t>
            </a:r>
            <a:r>
              <a:rPr dirty="0" smtClean="0" sz="2800" spc="20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já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passou,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45">
                <a:latin typeface="Calibri"/>
                <a:cs typeface="Calibri"/>
              </a:rPr>
              <a:t>n</a:t>
            </a:r>
            <a:r>
              <a:rPr dirty="0" smtClean="0" sz="2800" spc="-10">
                <a:latin typeface="Calibri"/>
                <a:cs typeface="Calibri"/>
              </a:rPr>
              <a:t>t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out</a:t>
            </a:r>
            <a:r>
              <a:rPr dirty="0" smtClean="0" sz="2800" spc="-6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i</a:t>
            </a:r>
            <a:r>
              <a:rPr dirty="0" smtClean="0" sz="2800" spc="-4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ens</a:t>
            </a:r>
            <a:r>
              <a:rPr dirty="0" smtClean="0" sz="2800" spc="-15">
                <a:latin typeface="Calibri"/>
                <a:cs typeface="Calibri"/>
              </a:rPr>
              <a:t> que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0">
                <a:latin typeface="Calibri"/>
                <a:cs typeface="Calibri"/>
              </a:rPr>
              <a:t>já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30">
                <a:latin typeface="Calibri"/>
                <a:cs typeface="Calibri"/>
              </a:rPr>
              <a:t>u</a:t>
            </a:r>
            <a:r>
              <a:rPr dirty="0" smtClean="0" sz="2800" spc="-10">
                <a:latin typeface="Calibri"/>
                <a:cs typeface="Calibri"/>
              </a:rPr>
              <a:t>lt</a:t>
            </a:r>
            <a:r>
              <a:rPr dirty="0" smtClean="0" sz="2800" spc="-8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apassa</a:t>
            </a:r>
            <a:r>
              <a:rPr dirty="0" smtClean="0" sz="2800" spc="-70">
                <a:latin typeface="Calibri"/>
                <a:cs typeface="Calibri"/>
              </a:rPr>
              <a:t>r</a:t>
            </a:r>
            <a:r>
              <a:rPr dirty="0" smtClean="0" sz="2800" spc="-20">
                <a:latin typeface="Calibri"/>
                <a:cs typeface="Calibri"/>
              </a:rPr>
              <a:t>am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-40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55">
                <a:latin typeface="Calibri"/>
                <a:cs typeface="Calibri"/>
              </a:rPr>
              <a:t>v</a:t>
            </a:r>
            <a:r>
              <a:rPr dirty="0" smtClean="0" sz="2800" spc="-10">
                <a:latin typeface="Calibri"/>
                <a:cs typeface="Calibri"/>
              </a:rPr>
              <a:t>al</a:t>
            </a:r>
            <a:r>
              <a:rPr dirty="0" smtClean="0" sz="2800" spc="-20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dade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omendada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nas</a:t>
            </a:r>
            <a:r>
              <a:rPr dirty="0" smtClean="0" sz="2800" spc="-15">
                <a:latin typeface="Calibri"/>
                <a:cs typeface="Calibri"/>
              </a:rPr>
              <a:t> em</a:t>
            </a:r>
            <a:r>
              <a:rPr dirty="0" smtClean="0" sz="2800" spc="-30">
                <a:latin typeface="Calibri"/>
                <a:cs typeface="Calibri"/>
              </a:rPr>
              <a:t>b</a:t>
            </a:r>
            <a:r>
              <a:rPr dirty="0" smtClean="0" sz="2800" spc="-15">
                <a:latin typeface="Calibri"/>
                <a:cs typeface="Calibri"/>
              </a:rPr>
              <a:t>ala</a:t>
            </a:r>
            <a:r>
              <a:rPr dirty="0" smtClean="0" sz="2800" spc="-40">
                <a:latin typeface="Calibri"/>
                <a:cs typeface="Calibri"/>
              </a:rPr>
              <a:t>g</a:t>
            </a:r>
            <a:r>
              <a:rPr dirty="0" smtClean="0" sz="2800" spc="-15">
                <a:latin typeface="Calibri"/>
                <a:cs typeface="Calibri"/>
              </a:rPr>
              <a:t>en</a:t>
            </a:r>
            <a:r>
              <a:rPr dirty="0" smtClean="0" sz="2800" spc="-25">
                <a:latin typeface="Calibri"/>
                <a:cs typeface="Calibri"/>
              </a:rPr>
              <a:t>s</a:t>
            </a:r>
            <a:r>
              <a:rPr dirty="0" smtClean="0" sz="2800" spc="-10">
                <a:latin typeface="Calibri"/>
                <a:cs typeface="Calibri"/>
              </a:rPr>
              <a:t>,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mas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q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ai</a:t>
            </a:r>
            <a:r>
              <a:rPr dirty="0" smtClean="0" sz="2800" spc="-10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da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e</a:t>
            </a:r>
            <a:r>
              <a:rPr dirty="0" smtClean="0" sz="2800" spc="-55">
                <a:latin typeface="Calibri"/>
                <a:cs typeface="Calibri"/>
              </a:rPr>
              <a:t>s</a:t>
            </a:r>
            <a:r>
              <a:rPr dirty="0" smtClean="0" sz="2800" spc="-50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ão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adeq</a:t>
            </a:r>
            <a:r>
              <a:rPr dirty="0" smtClean="0" sz="2800" spc="-3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ados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</a:t>
            </a:r>
            <a:r>
              <a:rPr dirty="0" smtClean="0" sz="2800" spc="-8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0">
                <a:latin typeface="Calibri"/>
                <a:cs typeface="Calibri"/>
              </a:rPr>
              <a:t>ons</a:t>
            </a:r>
            <a:r>
              <a:rPr dirty="0" smtClean="0" sz="2800" spc="-15">
                <a:latin typeface="Calibri"/>
                <a:cs typeface="Calibri"/>
              </a:rPr>
              <a:t>u</a:t>
            </a:r>
            <a:r>
              <a:rPr dirty="0" smtClean="0" sz="2800" spc="-15">
                <a:latin typeface="Calibri"/>
                <a:cs typeface="Calibri"/>
              </a:rPr>
              <a:t>mo.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Os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55" u="heavy">
                <a:latin typeface="Calibri"/>
                <a:cs typeface="Calibri"/>
              </a:rPr>
              <a:t>v</a:t>
            </a:r>
            <a:r>
              <a:rPr dirty="0" smtClean="0" sz="2800" spc="-15" u="heavy">
                <a:latin typeface="Calibri"/>
                <a:cs typeface="Calibri"/>
              </a:rPr>
              <a:t>alo</a:t>
            </a:r>
            <a:r>
              <a:rPr dirty="0" smtClean="0" sz="2800" spc="-5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es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são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de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30%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50%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mais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bai</a:t>
            </a:r>
            <a:r>
              <a:rPr dirty="0" smtClean="0" sz="2800" spc="-95" u="heavy">
                <a:latin typeface="Calibri"/>
                <a:cs typeface="Calibri"/>
              </a:rPr>
              <a:t>x</a:t>
            </a:r>
            <a:r>
              <a:rPr dirty="0" smtClean="0" sz="2800" spc="-15" u="heavy">
                <a:latin typeface="Calibri"/>
                <a:cs typeface="Calibri"/>
              </a:rPr>
              <a:t>os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do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que</a:t>
            </a:r>
            <a:r>
              <a:rPr dirty="0" smtClean="0" sz="2800" spc="-15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em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out</a:t>
            </a:r>
            <a:r>
              <a:rPr dirty="0" smtClean="0" sz="2800" spc="-65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os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su</a:t>
            </a:r>
            <a:r>
              <a:rPr dirty="0" smtClean="0" sz="2800" spc="-30" u="heavy">
                <a:latin typeface="Calibri"/>
                <a:cs typeface="Calibri"/>
              </a:rPr>
              <a:t>p</a:t>
            </a:r>
            <a:r>
              <a:rPr dirty="0" smtClean="0" sz="2800" spc="-15" u="heavy">
                <a:latin typeface="Calibri"/>
                <a:cs typeface="Calibri"/>
              </a:rPr>
              <a:t>erme</a:t>
            </a:r>
            <a:r>
              <a:rPr dirty="0" smtClean="0" sz="2800" spc="-55" u="heavy">
                <a:latin typeface="Calibri"/>
                <a:cs typeface="Calibri"/>
              </a:rPr>
              <a:t>r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ados.</a:t>
            </a:r>
            <a:endParaRPr sz="2800">
              <a:latin typeface="Calibri"/>
              <a:cs typeface="Calibri"/>
            </a:endParaRPr>
          </a:p>
          <a:p>
            <a:pPr marL="12700" marR="126364">
              <a:lnSpc>
                <a:spcPct val="100000"/>
              </a:lnSpc>
            </a:pPr>
            <a:r>
              <a:rPr dirty="0" smtClean="0" sz="2800" spc="-80" u="heavy">
                <a:latin typeface="Calibri"/>
                <a:cs typeface="Calibri"/>
              </a:rPr>
              <a:t>P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7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a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onsegu</a:t>
            </a:r>
            <a:r>
              <a:rPr dirty="0" smtClean="0" sz="2800" spc="-25" u="heavy">
                <a:latin typeface="Calibri"/>
                <a:cs typeface="Calibri"/>
              </a:rPr>
              <a:t>i</a:t>
            </a:r>
            <a:r>
              <a:rPr dirty="0" smtClean="0" sz="2800" spc="-10" u="heavy">
                <a:latin typeface="Calibri"/>
                <a:cs typeface="Calibri"/>
              </a:rPr>
              <a:t>r</a:t>
            </a:r>
            <a:r>
              <a:rPr dirty="0" smtClean="0" sz="2800" spc="1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os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0" u="heavy">
                <a:latin typeface="Calibri"/>
                <a:cs typeface="Calibri"/>
              </a:rPr>
              <a:t>al</a:t>
            </a:r>
            <a:r>
              <a:rPr dirty="0" smtClean="0" sz="2800" spc="-20" u="heavy">
                <a:latin typeface="Calibri"/>
                <a:cs typeface="Calibri"/>
              </a:rPr>
              <a:t>i</a:t>
            </a:r>
            <a:r>
              <a:rPr dirty="0" smtClean="0" sz="2800" spc="-20" u="heavy">
                <a:latin typeface="Calibri"/>
                <a:cs typeface="Calibri"/>
              </a:rPr>
              <a:t>me</a:t>
            </a:r>
            <a:r>
              <a:rPr dirty="0" smtClean="0" sz="2800" spc="-50" u="heavy">
                <a:latin typeface="Calibri"/>
                <a:cs typeface="Calibri"/>
              </a:rPr>
              <a:t>n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os,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5" u="heavy">
                <a:latin typeface="Calibri"/>
                <a:cs typeface="Calibri"/>
              </a:rPr>
              <a:t> </a:t>
            </a:r>
            <a:r>
              <a:rPr dirty="0" smtClean="0" sz="2800" spc="-140" u="heavy">
                <a:latin typeface="Calibri"/>
                <a:cs typeface="Calibri"/>
              </a:rPr>
              <a:t>W</a:t>
            </a:r>
            <a:r>
              <a:rPr dirty="0" smtClean="0" sz="2800" spc="-40" u="heavy">
                <a:latin typeface="Calibri"/>
                <a:cs typeface="Calibri"/>
              </a:rPr>
              <a:t>e</a:t>
            </a:r>
            <a:r>
              <a:rPr dirty="0" smtClean="0" sz="2800" spc="-75" u="heavy">
                <a:latin typeface="Calibri"/>
                <a:cs typeface="Calibri"/>
              </a:rPr>
              <a:t>f</a:t>
            </a:r>
            <a:r>
              <a:rPr dirty="0" smtClean="0" sz="2800" spc="-15" u="heavy">
                <a:latin typeface="Calibri"/>
                <a:cs typeface="Calibri"/>
              </a:rPr>
              <a:t>ood</a:t>
            </a:r>
            <a:r>
              <a:rPr dirty="0" smtClean="0" sz="2800" spc="15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20" u="heavy">
                <a:latin typeface="Calibri"/>
                <a:cs typeface="Calibri"/>
              </a:rPr>
              <a:t>em</a:t>
            </a:r>
            <a:r>
              <a:rPr dirty="0" smtClean="0" sz="2800" spc="-20" u="heavy">
                <a:latin typeface="Calibri"/>
                <a:cs typeface="Calibri"/>
              </a:rPr>
              <a:t> </a:t>
            </a:r>
            <a:r>
              <a:rPr dirty="0" smtClean="0" sz="2800" spc="-20" u="heavy">
                <a:latin typeface="Calibri"/>
                <a:cs typeface="Calibri"/>
              </a:rPr>
              <a:t>uma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5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ede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de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pa</a:t>
            </a:r>
            <a:r>
              <a:rPr dirty="0" smtClean="0" sz="2800" spc="-5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cerias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20" u="heavy">
                <a:latin typeface="Calibri"/>
                <a:cs typeface="Calibri"/>
              </a:rPr>
              <a:t>om</a:t>
            </a:r>
            <a:r>
              <a:rPr dirty="0" smtClean="0" sz="2800" spc="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su</a:t>
            </a:r>
            <a:r>
              <a:rPr dirty="0" smtClean="0" sz="2800" spc="-30" u="heavy">
                <a:latin typeface="Calibri"/>
                <a:cs typeface="Calibri"/>
              </a:rPr>
              <a:t>p</a:t>
            </a:r>
            <a:r>
              <a:rPr dirty="0" smtClean="0" sz="2800" spc="-15" u="heavy">
                <a:latin typeface="Calibri"/>
                <a:cs typeface="Calibri"/>
              </a:rPr>
              <a:t>erme</a:t>
            </a:r>
            <a:r>
              <a:rPr dirty="0" smtClean="0" sz="2800" spc="-55" u="heavy">
                <a:latin typeface="Calibri"/>
                <a:cs typeface="Calibri"/>
              </a:rPr>
              <a:t>r</a:t>
            </a:r>
            <a:r>
              <a:rPr dirty="0" smtClean="0" sz="2800" spc="-35" u="heavy">
                <a:latin typeface="Calibri"/>
                <a:cs typeface="Calibri"/>
              </a:rPr>
              <a:t>c</a:t>
            </a:r>
            <a:r>
              <a:rPr dirty="0" smtClean="0" sz="2800" spc="-15" u="heavy">
                <a:latin typeface="Calibri"/>
                <a:cs typeface="Calibri"/>
              </a:rPr>
              <a:t>ados,</a:t>
            </a:r>
            <a:r>
              <a:rPr dirty="0" smtClean="0" sz="2800" spc="35" u="heavy">
                <a:latin typeface="Calibri"/>
                <a:cs typeface="Calibri"/>
              </a:rPr>
              <a:t> </a:t>
            </a:r>
            <a:r>
              <a:rPr dirty="0" smtClean="0" sz="2800" spc="-10" u="heavy">
                <a:latin typeface="Calibri"/>
                <a:cs typeface="Calibri"/>
              </a:rPr>
              <a:t>i</a:t>
            </a:r>
            <a:r>
              <a:rPr dirty="0" smtClean="0" sz="2800" spc="-35" u="heavy">
                <a:latin typeface="Calibri"/>
                <a:cs typeface="Calibri"/>
              </a:rPr>
              <a:t>m</a:t>
            </a:r>
            <a:r>
              <a:rPr dirty="0" smtClean="0" sz="2800" spc="-15" u="heavy">
                <a:latin typeface="Calibri"/>
                <a:cs typeface="Calibri"/>
              </a:rPr>
              <a:t>por</a:t>
            </a:r>
            <a:r>
              <a:rPr dirty="0" smtClean="0" sz="2800" spc="-5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ado</a:t>
            </a:r>
            <a:r>
              <a:rPr dirty="0" smtClean="0" sz="2800" spc="-5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es</a:t>
            </a:r>
            <a:r>
              <a:rPr dirty="0" smtClean="0" sz="2800" spc="25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e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30" u="heavy">
                <a:latin typeface="Calibri"/>
                <a:cs typeface="Calibri"/>
              </a:rPr>
              <a:t>p</a:t>
            </a:r>
            <a:r>
              <a:rPr dirty="0" smtClean="0" sz="2800" spc="-15" u="heavy">
                <a:latin typeface="Calibri"/>
                <a:cs typeface="Calibri"/>
              </a:rPr>
              <a:t>equ</a:t>
            </a:r>
            <a:r>
              <a:rPr dirty="0" smtClean="0" sz="2800" spc="-25" u="heavy">
                <a:latin typeface="Calibri"/>
                <a:cs typeface="Calibri"/>
              </a:rPr>
              <a:t>e</a:t>
            </a:r>
            <a:r>
              <a:rPr dirty="0" smtClean="0" sz="2800" spc="-15" u="heavy">
                <a:latin typeface="Calibri"/>
                <a:cs typeface="Calibri"/>
              </a:rPr>
              <a:t>nos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p</a:t>
            </a:r>
            <a:r>
              <a:rPr dirty="0" smtClean="0" sz="2800" spc="-70" u="heavy">
                <a:latin typeface="Calibri"/>
                <a:cs typeface="Calibri"/>
              </a:rPr>
              <a:t>r</a:t>
            </a:r>
            <a:r>
              <a:rPr dirty="0" smtClean="0" sz="2800" spc="0" u="heavy">
                <a:latin typeface="Calibri"/>
                <a:cs typeface="Calibri"/>
              </a:rPr>
              <a:t>od</a:t>
            </a:r>
            <a:r>
              <a:rPr dirty="0" smtClean="0" sz="2800" spc="-15" u="heavy">
                <a:latin typeface="Calibri"/>
                <a:cs typeface="Calibri"/>
              </a:rPr>
              <a:t>u</a:t>
            </a:r>
            <a:r>
              <a:rPr dirty="0" smtClean="0" sz="2800" spc="-35" u="heavy">
                <a:latin typeface="Calibri"/>
                <a:cs typeface="Calibri"/>
              </a:rPr>
              <a:t>t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-50" u="heavy">
                <a:latin typeface="Calibri"/>
                <a:cs typeface="Calibri"/>
              </a:rPr>
              <a:t>r</a:t>
            </a:r>
            <a:r>
              <a:rPr dirty="0" smtClean="0" sz="2800" spc="-15" u="heavy">
                <a:latin typeface="Calibri"/>
                <a:cs typeface="Calibri"/>
              </a:rPr>
              <a:t>es,</a:t>
            </a:r>
            <a:r>
              <a:rPr dirty="0" smtClean="0" sz="2800" spc="30" u="heavy">
                <a:latin typeface="Calibri"/>
                <a:cs typeface="Calibri"/>
              </a:rPr>
              <a:t> </a:t>
            </a:r>
            <a:r>
              <a:rPr dirty="0" smtClean="0" sz="2800" spc="-15" u="heavy">
                <a:latin typeface="Calibri"/>
                <a:cs typeface="Calibri"/>
              </a:rPr>
              <a:t>além</a:t>
            </a:r>
            <a:r>
              <a:rPr dirty="0" smtClean="0" sz="2800" spc="-20" u="heavy">
                <a:latin typeface="Calibri"/>
                <a:cs typeface="Calibri"/>
              </a:rPr>
              <a:t> </a:t>
            </a:r>
            <a:r>
              <a:rPr dirty="0" smtClean="0" sz="2800" spc="0" u="heavy">
                <a:latin typeface="Calibri"/>
                <a:cs typeface="Calibri"/>
              </a:rPr>
              <a:t>do</a:t>
            </a:r>
            <a:r>
              <a:rPr dirty="0" smtClean="0" sz="2800" spc="-5" u="heavy">
                <a:latin typeface="Calibri"/>
                <a:cs typeface="Calibri"/>
              </a:rPr>
              <a:t> </a:t>
            </a:r>
            <a:r>
              <a:rPr dirty="0" smtClean="0" sz="2800" spc="0" u="heavy">
                <a:latin typeface="Calibri"/>
                <a:cs typeface="Calibri"/>
              </a:rPr>
              <a:t>apoio</a:t>
            </a:r>
            <a:r>
              <a:rPr dirty="0" smtClean="0" sz="2800" spc="-15" u="heavy">
                <a:latin typeface="Calibri"/>
                <a:cs typeface="Calibri"/>
              </a:rPr>
              <a:t> </a:t>
            </a:r>
            <a:r>
              <a:rPr dirty="0" smtClean="0" sz="2800" spc="0" u="heavy">
                <a:latin typeface="Calibri"/>
                <a:cs typeface="Calibri"/>
              </a:rPr>
              <a:t>do</a:t>
            </a:r>
            <a:r>
              <a:rPr dirty="0" smtClean="0" sz="2800" spc="-10" u="heavy">
                <a:latin typeface="Calibri"/>
                <a:cs typeface="Calibri"/>
              </a:rPr>
              <a:t> </a:t>
            </a:r>
            <a:r>
              <a:rPr dirty="0" smtClean="0" sz="2800" spc="-40" u="heavy">
                <a:latin typeface="Calibri"/>
                <a:cs typeface="Calibri"/>
              </a:rPr>
              <a:t>g</a:t>
            </a:r>
            <a:r>
              <a:rPr dirty="0" smtClean="0" sz="2800" spc="-15" u="heavy">
                <a:latin typeface="Calibri"/>
                <a:cs typeface="Calibri"/>
              </a:rPr>
              <a:t>o</a:t>
            </a:r>
            <a:r>
              <a:rPr dirty="0" smtClean="0" sz="2800" spc="-45" u="heavy">
                <a:latin typeface="Calibri"/>
                <a:cs typeface="Calibri"/>
              </a:rPr>
              <a:t>v</a:t>
            </a:r>
            <a:r>
              <a:rPr dirty="0" smtClean="0" sz="2800" spc="-15" u="heavy">
                <a:latin typeface="Calibri"/>
                <a:cs typeface="Calibri"/>
              </a:rPr>
              <a:t>er</a:t>
            </a:r>
            <a:r>
              <a:rPr dirty="0" smtClean="0" sz="2800" spc="-25" u="heavy">
                <a:latin typeface="Calibri"/>
                <a:cs typeface="Calibri"/>
              </a:rPr>
              <a:t>n</a:t>
            </a:r>
            <a:r>
              <a:rPr dirty="0" smtClean="0" sz="2800" spc="10" u="heavy">
                <a:latin typeface="Calibri"/>
                <a:cs typeface="Calibri"/>
              </a:rPr>
              <a:t>o</a:t>
            </a:r>
            <a:r>
              <a:rPr dirty="0" smtClean="0" sz="2800" spc="0">
                <a:latin typeface="Calibri"/>
                <a:cs typeface="Calibri"/>
              </a:rPr>
              <a:t>.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20">
                <a:latin typeface="Calibri"/>
                <a:cs typeface="Calibri"/>
              </a:rPr>
              <a:t>Em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fu</a:t>
            </a:r>
            <a:r>
              <a:rPr dirty="0" smtClean="0" sz="2800" spc="-15">
                <a:latin typeface="Calibri"/>
                <a:cs typeface="Calibri"/>
              </a:rPr>
              <a:t>n</a:t>
            </a:r>
            <a:r>
              <a:rPr dirty="0" smtClean="0" sz="2800" spc="-15">
                <a:latin typeface="Calibri"/>
                <a:cs typeface="Calibri"/>
              </a:rPr>
              <a:t>cionam</a:t>
            </a:r>
            <a:r>
              <a:rPr dirty="0" smtClean="0" sz="2800" spc="-25">
                <a:latin typeface="Calibri"/>
                <a:cs typeface="Calibri"/>
              </a:rPr>
              <a:t>e</a:t>
            </a:r>
            <a:r>
              <a:rPr dirty="0" smtClean="0" sz="2800" spc="-30">
                <a:latin typeface="Calibri"/>
                <a:cs typeface="Calibri"/>
              </a:rPr>
              <a:t>n</a:t>
            </a:r>
            <a:r>
              <a:rPr dirty="0" smtClean="0" sz="2800" spc="-35">
                <a:latin typeface="Calibri"/>
                <a:cs typeface="Calibri"/>
              </a:rPr>
              <a:t>t</a:t>
            </a:r>
            <a:r>
              <a:rPr dirty="0" smtClean="0" sz="2800" spc="0">
                <a:latin typeface="Calibri"/>
                <a:cs typeface="Calibri"/>
              </a:rPr>
              <a:t>o</a:t>
            </a:r>
            <a:r>
              <a:rPr dirty="0" smtClean="0" sz="2800" spc="3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há</a:t>
            </a:r>
            <a:r>
              <a:rPr dirty="0" smtClean="0" sz="2800" spc="-15">
                <a:latin typeface="Calibri"/>
                <a:cs typeface="Calibri"/>
              </a:rPr>
              <a:t> pou</a:t>
            </a:r>
            <a:r>
              <a:rPr dirty="0" smtClean="0" sz="2800" spc="-45">
                <a:latin typeface="Calibri"/>
                <a:cs typeface="Calibri"/>
              </a:rPr>
              <a:t>c</a:t>
            </a:r>
            <a:r>
              <a:rPr dirty="0" smtClean="0" sz="2800" spc="-15">
                <a:latin typeface="Calibri"/>
                <a:cs typeface="Calibri"/>
              </a:rPr>
              <a:t>os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</a:t>
            </a:r>
            <a:r>
              <a:rPr dirty="0" smtClean="0" sz="2800" spc="-25">
                <a:latin typeface="Calibri"/>
                <a:cs typeface="Calibri"/>
              </a:rPr>
              <a:t>i</a:t>
            </a:r>
            <a:r>
              <a:rPr dirty="0" smtClean="0" sz="2800" spc="-15">
                <a:latin typeface="Calibri"/>
                <a:cs typeface="Calibri"/>
              </a:rPr>
              <a:t>as,</a:t>
            </a:r>
            <a:r>
              <a:rPr dirty="0" smtClean="0" sz="2800" spc="2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loja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5">
                <a:latin typeface="Calibri"/>
                <a:cs typeface="Calibri"/>
              </a:rPr>
              <a:t>j</a:t>
            </a:r>
            <a:r>
              <a:rPr dirty="0" smtClean="0" sz="2800" spc="-15">
                <a:latin typeface="Calibri"/>
                <a:cs typeface="Calibri"/>
              </a:rPr>
              <a:t>á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é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sucesso</a:t>
            </a:r>
            <a:r>
              <a:rPr dirty="0" smtClean="0" sz="2800" spc="3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no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país,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35">
                <a:latin typeface="Calibri"/>
                <a:cs typeface="Calibri"/>
              </a:rPr>
              <a:t>c</a:t>
            </a:r>
            <a:r>
              <a:rPr dirty="0" smtClean="0" sz="2800" spc="-20">
                <a:latin typeface="Calibri"/>
                <a:cs typeface="Calibri"/>
              </a:rPr>
              <a:t>om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0">
                <a:latin typeface="Calibri"/>
                <a:cs typeface="Calibri"/>
              </a:rPr>
              <a:t>fi</a:t>
            </a:r>
            <a:r>
              <a:rPr dirty="0" smtClean="0" sz="2800" spc="-15">
                <a:latin typeface="Calibri"/>
                <a:cs typeface="Calibri"/>
              </a:rPr>
              <a:t>l</a:t>
            </a:r>
            <a:r>
              <a:rPr dirty="0" smtClean="0" sz="2800" spc="-15">
                <a:latin typeface="Calibri"/>
                <a:cs typeface="Calibri"/>
              </a:rPr>
              <a:t>as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do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lado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de</a:t>
            </a:r>
            <a:r>
              <a:rPr dirty="0" smtClean="0" sz="2800" spc="-10">
                <a:latin typeface="Calibri"/>
                <a:cs typeface="Calibri"/>
              </a:rPr>
              <a:t> </a:t>
            </a:r>
            <a:r>
              <a:rPr dirty="0" smtClean="0" sz="2800" spc="-75">
                <a:latin typeface="Calibri"/>
                <a:cs typeface="Calibri"/>
              </a:rPr>
              <a:t>f</a:t>
            </a:r>
            <a:r>
              <a:rPr dirty="0" smtClean="0" sz="2800" spc="-15">
                <a:latin typeface="Calibri"/>
                <a:cs typeface="Calibri"/>
              </a:rPr>
              <a:t>o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pa</a:t>
            </a:r>
            <a:r>
              <a:rPr dirty="0" smtClean="0" sz="2800" spc="-7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-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agu</a:t>
            </a:r>
            <a:r>
              <a:rPr dirty="0" smtClean="0" sz="2800" spc="-10">
                <a:latin typeface="Calibri"/>
                <a:cs typeface="Calibri"/>
              </a:rPr>
              <a:t>a</a:t>
            </a:r>
            <a:r>
              <a:rPr dirty="0" smtClean="0" sz="2800" spc="-50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dar</a:t>
            </a:r>
            <a:r>
              <a:rPr dirty="0" smtClean="0" sz="2800" spc="-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abertu</a:t>
            </a:r>
            <a:r>
              <a:rPr dirty="0" smtClean="0" sz="2800" spc="-85">
                <a:latin typeface="Calibri"/>
                <a:cs typeface="Calibri"/>
              </a:rPr>
              <a:t>r</a:t>
            </a:r>
            <a:r>
              <a:rPr dirty="0" smtClean="0" sz="2800" spc="-15">
                <a:latin typeface="Calibri"/>
                <a:cs typeface="Calibri"/>
              </a:rPr>
              <a:t>a</a:t>
            </a:r>
            <a:r>
              <a:rPr dirty="0" smtClean="0" sz="2800" spc="15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das</a:t>
            </a:r>
            <a:r>
              <a:rPr dirty="0" smtClean="0" sz="2800" spc="10">
                <a:latin typeface="Calibri"/>
                <a:cs typeface="Calibri"/>
              </a:rPr>
              <a:t> </a:t>
            </a:r>
            <a:r>
              <a:rPr dirty="0" smtClean="0" sz="2800" spc="-15">
                <a:latin typeface="Calibri"/>
                <a:cs typeface="Calibri"/>
              </a:rPr>
              <a:t>por</a:t>
            </a:r>
            <a:r>
              <a:rPr dirty="0" smtClean="0" sz="2800" spc="-55">
                <a:latin typeface="Calibri"/>
                <a:cs typeface="Calibri"/>
              </a:rPr>
              <a:t>t</a:t>
            </a:r>
            <a:r>
              <a:rPr dirty="0" smtClean="0" sz="2800" spc="-15">
                <a:latin typeface="Calibri"/>
                <a:cs typeface="Calibri"/>
              </a:rPr>
              <a:t>as.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65918" y="2065019"/>
            <a:ext cx="4965826" cy="3312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288523" y="5689269"/>
            <a:ext cx="4958080" cy="3721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3471"/>
            <a:ext cx="12866497" cy="1621408"/>
          </a:xfrm>
          <a:custGeom>
            <a:avLst/>
            <a:gdLst/>
            <a:ahLst/>
            <a:cxnLst/>
            <a:rect l="l" t="t" r="r" b="b"/>
            <a:pathLst>
              <a:path w="12866497" h="1621408">
                <a:moveTo>
                  <a:pt x="0" y="1621408"/>
                </a:moveTo>
                <a:lnTo>
                  <a:pt x="12866497" y="1621408"/>
                </a:lnTo>
                <a:lnTo>
                  <a:pt x="12866497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93471"/>
            <a:ext cx="12866497" cy="1621408"/>
          </a:xfrm>
          <a:custGeom>
            <a:avLst/>
            <a:gdLst/>
            <a:ahLst/>
            <a:cxnLst/>
            <a:rect l="l" t="t" r="r" b="b"/>
            <a:pathLst>
              <a:path w="12866497" h="1621408">
                <a:moveTo>
                  <a:pt x="0" y="1621408"/>
                </a:moveTo>
                <a:lnTo>
                  <a:pt x="12866497" y="1621408"/>
                </a:lnTo>
                <a:lnTo>
                  <a:pt x="12866497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1594" y="133222"/>
            <a:ext cx="12141200" cy="1506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010919" marR="12700" indent="-998855">
              <a:lnSpc>
                <a:spcPct val="100000"/>
              </a:lnSpc>
              <a:tabLst>
                <a:tab pos="2805430" algn="l"/>
              </a:tabLst>
            </a:pPr>
            <a:r>
              <a:rPr dirty="0" smtClean="0" sz="4800">
                <a:solidFill>
                  <a:srgbClr val="FFFFFF"/>
                </a:solidFill>
                <a:latin typeface="Calibri"/>
                <a:cs typeface="Calibri"/>
              </a:rPr>
              <a:t>Dinam</a:t>
            </a:r>
            <a:r>
              <a:rPr dirty="0" smtClean="0" sz="48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-9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-6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inaug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4800" spc="-1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supe</a:t>
            </a:r>
            <a:r>
              <a:rPr dirty="0" smtClean="0" sz="48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-35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4800" spc="-9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-6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dirty="0" smtClean="0" sz="48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só</a:t>
            </a:r>
            <a:r>
              <a:rPr dirty="0" smtClean="0" sz="4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7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ende</a:t>
            </a:r>
            <a:r>
              <a:rPr dirty="0" smtClean="0" sz="4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6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omida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15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r>
              <a:rPr dirty="0" smtClean="0" sz="4800" spc="-7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encida' 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 pela </a:t>
            </a:r>
            <a:r>
              <a:rPr dirty="0" smtClean="0" sz="4800" spc="-4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4800" spc="-4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8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dirty="0" smtClean="0" sz="4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800" spc="-6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8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-7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3145154"/>
            <a:ext cx="13843381" cy="2463419"/>
          </a:xfrm>
          <a:custGeom>
            <a:avLst/>
            <a:gdLst/>
            <a:ahLst/>
            <a:cxnLst/>
            <a:rect l="l" t="t" r="r" b="b"/>
            <a:pathLst>
              <a:path w="13843381" h="2463419">
                <a:moveTo>
                  <a:pt x="0" y="2463419"/>
                </a:moveTo>
                <a:lnTo>
                  <a:pt x="13843381" y="2463419"/>
                </a:lnTo>
                <a:lnTo>
                  <a:pt x="13843381" y="0"/>
                </a:lnTo>
                <a:lnTo>
                  <a:pt x="0" y="0"/>
                </a:lnTo>
                <a:lnTo>
                  <a:pt x="0" y="2463419"/>
                </a:lnTo>
                <a:close/>
              </a:path>
            </a:pathLst>
          </a:custGeom>
          <a:solidFill>
            <a:srgbClr val="2B6B9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4249" y="3474846"/>
            <a:ext cx="13263880" cy="2004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905">
              <a:lnSpc>
                <a:spcPct val="100000"/>
              </a:lnSpc>
            </a:pPr>
            <a:r>
              <a:rPr dirty="0" smtClean="0" sz="6100" spc="-45" b="1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dirty="0" smtClean="0" sz="61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6100" spc="-1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6100" spc="-37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30" b="1">
                <a:solidFill>
                  <a:srgbClr val="FFFFFF"/>
                </a:solidFill>
                <a:latin typeface="Calibri"/>
                <a:cs typeface="Calibri"/>
              </a:rPr>
              <a:t>POLÍTICA:</a:t>
            </a:r>
            <a:endParaRPr sz="61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34"/>
              </a:spcBef>
            </a:pPr>
            <a:endParaRPr sz="700"/>
          </a:p>
          <a:p>
            <a:pPr algn="ctr">
              <a:lnSpc>
                <a:spcPct val="100000"/>
              </a:lnSpc>
            </a:pPr>
            <a:r>
              <a:rPr dirty="0" smtClean="0" sz="6100" spc="-50" b="1">
                <a:solidFill>
                  <a:srgbClr val="FFFFFF"/>
                </a:solidFill>
                <a:latin typeface="Calibri"/>
                <a:cs typeface="Calibri"/>
              </a:rPr>
              <a:t>UM</a:t>
            </a:r>
            <a:r>
              <a:rPr dirty="0" smtClean="0" sz="61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5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6100" spc="-13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61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61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DIÁ</a:t>
            </a:r>
            <a:r>
              <a:rPr dirty="0" smtClean="0" sz="6100" spc="-14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6100" spc="-45" b="1">
                <a:solidFill>
                  <a:srgbClr val="FFFFFF"/>
                </a:solidFill>
                <a:latin typeface="Calibri"/>
                <a:cs typeface="Calibri"/>
              </a:rPr>
              <a:t>OGO</a:t>
            </a:r>
            <a:r>
              <a:rPr dirty="0" smtClean="0" sz="61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8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6100" spc="-5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mtClean="0" sz="6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1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100" spc="-30" b="1">
                <a:solidFill>
                  <a:srgbClr val="FFFFFF"/>
                </a:solidFill>
                <a:latin typeface="Calibri"/>
                <a:cs typeface="Calibri"/>
              </a:rPr>
              <a:t>SOCIE</a:t>
            </a:r>
            <a:r>
              <a:rPr dirty="0" smtClean="0" sz="6100" spc="-18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6100" spc="-35" b="1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200" spc="-5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OM</a:t>
            </a:r>
            <a:r>
              <a:rPr dirty="0" smtClean="0" sz="6200" spc="-50" b="1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dirty="0" smtClean="0" sz="6200" spc="-484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TE </a:t>
            </a:r>
            <a:r>
              <a:rPr dirty="0" smtClean="0" sz="6200" spc="-10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62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6200" spc="-6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SPERDÍCIO</a:t>
            </a:r>
            <a:r>
              <a:rPr dirty="0" smtClean="0" sz="62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endParaRPr sz="6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6200" b="1">
                <a:solidFill>
                  <a:srgbClr val="1F487C"/>
                </a:solidFill>
                <a:latin typeface="Calibri"/>
                <a:cs typeface="Calibri"/>
              </a:rPr>
              <a:t>ALIME</a:t>
            </a:r>
            <a:r>
              <a:rPr dirty="0" smtClean="0" sz="6200" spc="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6200" spc="-17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r>
              <a:rPr dirty="0" smtClean="0" sz="62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E À</a:t>
            </a:r>
            <a:r>
              <a:rPr dirty="0" smtClean="0" sz="62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6200" spc="-50" b="1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OME É PRIORI</a:t>
            </a:r>
            <a:r>
              <a:rPr dirty="0" smtClean="0" sz="6200" spc="-15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ADE!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53534" y="5449455"/>
            <a:ext cx="5184520" cy="3914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37096" y="2852673"/>
            <a:ext cx="4896485" cy="3921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185911" y="1201038"/>
            <a:ext cx="7177531" cy="7920837"/>
          </a:xfrm>
          <a:custGeom>
            <a:avLst/>
            <a:gdLst/>
            <a:ahLst/>
            <a:cxnLst/>
            <a:rect l="l" t="t" r="r" b="b"/>
            <a:pathLst>
              <a:path w="7177531" h="7920837">
                <a:moveTo>
                  <a:pt x="3635693" y="5730493"/>
                </a:moveTo>
                <a:lnTo>
                  <a:pt x="2718181" y="5730493"/>
                </a:lnTo>
                <a:lnTo>
                  <a:pt x="2989453" y="7920837"/>
                </a:lnTo>
                <a:lnTo>
                  <a:pt x="3635693" y="5730493"/>
                </a:lnTo>
                <a:close/>
              </a:path>
              <a:path w="7177531" h="7920837">
                <a:moveTo>
                  <a:pt x="4914763" y="5476747"/>
                </a:moveTo>
                <a:lnTo>
                  <a:pt x="3710559" y="5476747"/>
                </a:lnTo>
                <a:lnTo>
                  <a:pt x="4667123" y="7237653"/>
                </a:lnTo>
                <a:lnTo>
                  <a:pt x="4914763" y="5476747"/>
                </a:lnTo>
                <a:close/>
              </a:path>
              <a:path w="7177531" h="7920837">
                <a:moveTo>
                  <a:pt x="6067396" y="5301487"/>
                </a:moveTo>
                <a:lnTo>
                  <a:pt x="4939411" y="5301487"/>
                </a:lnTo>
                <a:lnTo>
                  <a:pt x="6392672" y="6635496"/>
                </a:lnTo>
                <a:lnTo>
                  <a:pt x="6067396" y="5301487"/>
                </a:lnTo>
                <a:close/>
              </a:path>
              <a:path w="7177531" h="7920837">
                <a:moveTo>
                  <a:pt x="6020883" y="5110733"/>
                </a:moveTo>
                <a:lnTo>
                  <a:pt x="1996567" y="5110733"/>
                </a:lnTo>
                <a:lnTo>
                  <a:pt x="1677797" y="6460235"/>
                </a:lnTo>
                <a:lnTo>
                  <a:pt x="2718181" y="5730493"/>
                </a:lnTo>
                <a:lnTo>
                  <a:pt x="3635693" y="5730493"/>
                </a:lnTo>
                <a:lnTo>
                  <a:pt x="3710559" y="5476747"/>
                </a:lnTo>
                <a:lnTo>
                  <a:pt x="4914763" y="5476747"/>
                </a:lnTo>
                <a:lnTo>
                  <a:pt x="4939411" y="5301487"/>
                </a:lnTo>
                <a:lnTo>
                  <a:pt x="6067396" y="5301487"/>
                </a:lnTo>
                <a:lnTo>
                  <a:pt x="6020883" y="5110733"/>
                </a:lnTo>
                <a:close/>
              </a:path>
              <a:path w="7177531" h="7920837">
                <a:moveTo>
                  <a:pt x="130429" y="841501"/>
                </a:moveTo>
                <a:lnTo>
                  <a:pt x="1630172" y="2793110"/>
                </a:lnTo>
                <a:lnTo>
                  <a:pt x="0" y="3159124"/>
                </a:lnTo>
                <a:lnTo>
                  <a:pt x="1311402" y="4317872"/>
                </a:lnTo>
                <a:lnTo>
                  <a:pt x="47625" y="5349112"/>
                </a:lnTo>
                <a:lnTo>
                  <a:pt x="1996567" y="5110733"/>
                </a:lnTo>
                <a:lnTo>
                  <a:pt x="6020883" y="5110733"/>
                </a:lnTo>
                <a:lnTo>
                  <a:pt x="5931916" y="4745862"/>
                </a:lnTo>
                <a:lnTo>
                  <a:pt x="7177531" y="4745862"/>
                </a:lnTo>
                <a:lnTo>
                  <a:pt x="7177531" y="4556188"/>
                </a:lnTo>
                <a:lnTo>
                  <a:pt x="6203188" y="3841241"/>
                </a:lnTo>
                <a:lnTo>
                  <a:pt x="7177531" y="3161858"/>
                </a:lnTo>
                <a:lnTo>
                  <a:pt x="7177531" y="2934163"/>
                </a:lnTo>
                <a:lnTo>
                  <a:pt x="5884291" y="2682366"/>
                </a:lnTo>
                <a:lnTo>
                  <a:pt x="6090116" y="2317495"/>
                </a:lnTo>
                <a:lnTo>
                  <a:pt x="2576195" y="2317495"/>
                </a:lnTo>
                <a:lnTo>
                  <a:pt x="130429" y="841501"/>
                </a:lnTo>
                <a:close/>
              </a:path>
              <a:path w="7177531" h="7920837">
                <a:moveTo>
                  <a:pt x="7177531" y="4745862"/>
                </a:moveTo>
                <a:lnTo>
                  <a:pt x="5931916" y="4745862"/>
                </a:lnTo>
                <a:lnTo>
                  <a:pt x="7177531" y="4840606"/>
                </a:lnTo>
                <a:lnTo>
                  <a:pt x="7177531" y="4745862"/>
                </a:lnTo>
                <a:close/>
              </a:path>
              <a:path w="7177531" h="7920837">
                <a:moveTo>
                  <a:pt x="2942590" y="841501"/>
                </a:moveTo>
                <a:lnTo>
                  <a:pt x="2576195" y="2317495"/>
                </a:lnTo>
                <a:lnTo>
                  <a:pt x="6090116" y="2317495"/>
                </a:lnTo>
                <a:lnTo>
                  <a:pt x="6197650" y="2126868"/>
                </a:lnTo>
                <a:lnTo>
                  <a:pt x="3805047" y="2126868"/>
                </a:lnTo>
                <a:lnTo>
                  <a:pt x="2942590" y="841501"/>
                </a:lnTo>
                <a:close/>
              </a:path>
              <a:path w="7177531" h="7920837">
                <a:moveTo>
                  <a:pt x="5116322" y="0"/>
                </a:moveTo>
                <a:lnTo>
                  <a:pt x="3805047" y="2126868"/>
                </a:lnTo>
                <a:lnTo>
                  <a:pt x="6197650" y="2126868"/>
                </a:lnTo>
                <a:lnTo>
                  <a:pt x="6295942" y="1952624"/>
                </a:lnTo>
                <a:lnTo>
                  <a:pt x="4987036" y="1952624"/>
                </a:lnTo>
                <a:lnTo>
                  <a:pt x="5116322" y="0"/>
                </a:lnTo>
                <a:close/>
              </a:path>
              <a:path w="7177531" h="7920837">
                <a:moveTo>
                  <a:pt x="6475476" y="1634362"/>
                </a:moveTo>
                <a:lnTo>
                  <a:pt x="4987036" y="1952624"/>
                </a:lnTo>
                <a:lnTo>
                  <a:pt x="6295942" y="1952624"/>
                </a:lnTo>
                <a:lnTo>
                  <a:pt x="6475476" y="16343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990958" y="1201038"/>
            <a:ext cx="3372484" cy="2934163"/>
          </a:xfrm>
          <a:custGeom>
            <a:avLst/>
            <a:gdLst/>
            <a:ahLst/>
            <a:cxnLst/>
            <a:rect l="l" t="t" r="r" b="b"/>
            <a:pathLst>
              <a:path w="3372484" h="2934163">
                <a:moveTo>
                  <a:pt x="0" y="2126868"/>
                </a:moveTo>
                <a:lnTo>
                  <a:pt x="1311275" y="0"/>
                </a:lnTo>
                <a:lnTo>
                  <a:pt x="1181989" y="1952624"/>
                </a:lnTo>
                <a:lnTo>
                  <a:pt x="2670429" y="1634362"/>
                </a:lnTo>
                <a:lnTo>
                  <a:pt x="2079244" y="2682366"/>
                </a:lnTo>
                <a:lnTo>
                  <a:pt x="3372484" y="293416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389100" y="4362897"/>
            <a:ext cx="974343" cy="1394330"/>
          </a:xfrm>
          <a:custGeom>
            <a:avLst/>
            <a:gdLst/>
            <a:ahLst/>
            <a:cxnLst/>
            <a:rect l="l" t="t" r="r" b="b"/>
            <a:pathLst>
              <a:path w="974343" h="1394330">
                <a:moveTo>
                  <a:pt x="974343" y="0"/>
                </a:moveTo>
                <a:lnTo>
                  <a:pt x="0" y="679383"/>
                </a:lnTo>
                <a:lnTo>
                  <a:pt x="974343" y="139433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185911" y="2042541"/>
            <a:ext cx="7177531" cy="7079335"/>
          </a:xfrm>
          <a:custGeom>
            <a:avLst/>
            <a:gdLst/>
            <a:ahLst/>
            <a:cxnLst/>
            <a:rect l="l" t="t" r="r" b="b"/>
            <a:pathLst>
              <a:path w="7177531" h="7079335">
                <a:moveTo>
                  <a:pt x="7177531" y="3999104"/>
                </a:moveTo>
                <a:lnTo>
                  <a:pt x="5931916" y="3904360"/>
                </a:lnTo>
                <a:lnTo>
                  <a:pt x="6392672" y="5793994"/>
                </a:lnTo>
                <a:lnTo>
                  <a:pt x="4939411" y="4459985"/>
                </a:lnTo>
                <a:lnTo>
                  <a:pt x="4667123" y="6396151"/>
                </a:lnTo>
                <a:lnTo>
                  <a:pt x="3710559" y="4635245"/>
                </a:lnTo>
                <a:lnTo>
                  <a:pt x="2989453" y="7079335"/>
                </a:lnTo>
                <a:lnTo>
                  <a:pt x="2718181" y="4888991"/>
                </a:lnTo>
                <a:lnTo>
                  <a:pt x="1677797" y="5618733"/>
                </a:lnTo>
                <a:lnTo>
                  <a:pt x="1996567" y="4269232"/>
                </a:lnTo>
                <a:lnTo>
                  <a:pt x="47625" y="4507610"/>
                </a:lnTo>
                <a:lnTo>
                  <a:pt x="1311402" y="3476370"/>
                </a:lnTo>
                <a:lnTo>
                  <a:pt x="0" y="2317622"/>
                </a:lnTo>
                <a:lnTo>
                  <a:pt x="1630172" y="1951608"/>
                </a:lnTo>
                <a:lnTo>
                  <a:pt x="130429" y="0"/>
                </a:lnTo>
                <a:lnTo>
                  <a:pt x="2576195" y="1475993"/>
                </a:lnTo>
                <a:lnTo>
                  <a:pt x="2942590" y="0"/>
                </a:lnTo>
                <a:lnTo>
                  <a:pt x="3805047" y="128536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974071" y="3612260"/>
            <a:ext cx="3938904" cy="3018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ct val="100000"/>
              </a:lnSpc>
              <a:tabLst>
                <a:tab pos="1741170" algn="l"/>
              </a:tabLst>
            </a:pP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6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2800" spc="-60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LIMEN</a:t>
            </a:r>
            <a:r>
              <a:rPr dirty="0" smtClean="0" sz="2800" spc="-9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SÓ</a:t>
            </a:r>
            <a:r>
              <a:rPr dirty="0" smtClean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4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mtClean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EM</a:t>
            </a:r>
            <a:r>
              <a:rPr dirty="0" smtClean="0" sz="28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TÊM</a:t>
            </a:r>
            <a:r>
              <a:rPr dirty="0" smtClean="0" sz="2800" spc="-1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dirty="0" smtClean="0" sz="28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r>
              <a:rPr dirty="0" smtClean="0" sz="28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ANÇA</a:t>
            </a:r>
            <a:r>
              <a:rPr dirty="0" smtClean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JUR</a:t>
            </a:r>
            <a:r>
              <a:rPr dirty="0" smtClean="0" sz="2800" spc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DICA</a:t>
            </a:r>
            <a:r>
              <a:rPr dirty="0" smtClean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INFRA</a:t>
            </a:r>
            <a:r>
              <a:rPr dirty="0" smtClean="0" sz="28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dirty="0" smtClean="0" sz="28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28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CIONAL</a:t>
            </a:r>
            <a:r>
              <a:rPr dirty="0" smtClean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ARA</a:t>
            </a:r>
            <a:r>
              <a:rPr dirty="0" smtClean="0" sz="2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OLABORA</a:t>
            </a:r>
            <a:r>
              <a:rPr dirty="0" smtClean="0" sz="28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960" y="274573"/>
            <a:ext cx="6402070" cy="19424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6200" b="1">
                <a:solidFill>
                  <a:srgbClr val="1F487C"/>
                </a:solidFill>
                <a:latin typeface="Calibri"/>
                <a:cs typeface="Calibri"/>
              </a:rPr>
              <a:t>Su</a:t>
            </a:r>
            <a:r>
              <a:rPr dirty="0" smtClean="0" sz="6200" spc="-2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erme</a:t>
            </a:r>
            <a:r>
              <a:rPr dirty="0" smtClean="0" sz="6200" spc="-9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6200" spc="-4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ados</a:t>
            </a:r>
            <a:r>
              <a:rPr dirty="0" smtClean="0" sz="62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6200" spc="-20" b="1">
                <a:solidFill>
                  <a:srgbClr val="1F487C"/>
                </a:solidFill>
                <a:latin typeface="Calibri"/>
                <a:cs typeface="Calibri"/>
              </a:rPr>
              <a:t>ã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endParaRPr sz="62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</a:pPr>
            <a:r>
              <a:rPr dirty="0" smtClean="0" sz="6200" spc="-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mtClean="0" sz="6200" spc="-13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6200" spc="-35" b="1">
                <a:solidFill>
                  <a:srgbClr val="1F487C"/>
                </a:solidFill>
                <a:latin typeface="Calibri"/>
                <a:cs typeface="Calibri"/>
              </a:rPr>
              <a:t>an</a:t>
            </a:r>
            <a:r>
              <a:rPr dirty="0" smtClean="0" sz="6200" spc="-5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dirty="0" smtClean="0" sz="62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6200" spc="-35" b="1">
                <a:solidFill>
                  <a:srgbClr val="1F487C"/>
                </a:solidFill>
                <a:latin typeface="Calibri"/>
                <a:cs typeface="Calibri"/>
              </a:rPr>
              <a:t>doa</a:t>
            </a:r>
            <a:r>
              <a:rPr dirty="0" smtClean="0" sz="6200" spc="-5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6200" spc="-70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6200" spc="0" b="1">
                <a:solidFill>
                  <a:srgbClr val="1F487C"/>
                </a:solidFill>
                <a:latin typeface="Calibri"/>
                <a:cs typeface="Calibri"/>
              </a:rPr>
              <a:t>es!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1191" y="2857119"/>
            <a:ext cx="5366004" cy="3449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211186" y="1973198"/>
            <a:ext cx="5358638" cy="5550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55344" y="8608148"/>
            <a:ext cx="857250" cy="857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5575" y="8722448"/>
            <a:ext cx="666750" cy="742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573903" y="8871787"/>
            <a:ext cx="1238250" cy="552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446273" y="8767012"/>
            <a:ext cx="1143000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009516" y="8800350"/>
            <a:ext cx="1143000" cy="504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105904" y="8967037"/>
            <a:ext cx="114300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470138" y="8624137"/>
            <a:ext cx="1295400" cy="704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9914128" y="8933383"/>
            <a:ext cx="1047750" cy="3714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1250294" y="8946400"/>
            <a:ext cx="1143000" cy="2857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2950063" y="8946286"/>
            <a:ext cx="1238250" cy="295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4220825" y="8571746"/>
            <a:ext cx="1142618" cy="9620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2744450" y="94995"/>
            <a:ext cx="2618993" cy="17430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2744450" y="2894583"/>
            <a:ext cx="2618993" cy="17430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2792075" y="5435219"/>
            <a:ext cx="2571368" cy="17430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184" y="374014"/>
            <a:ext cx="13827506" cy="1621408"/>
          </a:xfrm>
          <a:custGeom>
            <a:avLst/>
            <a:gdLst/>
            <a:ahLst/>
            <a:cxnLst/>
            <a:rect l="l" t="t" r="r" b="b"/>
            <a:pathLst>
              <a:path w="13827506" h="1621408">
                <a:moveTo>
                  <a:pt x="0" y="1621408"/>
                </a:moveTo>
                <a:lnTo>
                  <a:pt x="13827506" y="1621408"/>
                </a:lnTo>
                <a:lnTo>
                  <a:pt x="13827506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68184" y="374014"/>
            <a:ext cx="13827506" cy="1621408"/>
          </a:xfrm>
          <a:custGeom>
            <a:avLst/>
            <a:gdLst/>
            <a:ahLst/>
            <a:cxnLst/>
            <a:rect l="l" t="t" r="r" b="b"/>
            <a:pathLst>
              <a:path w="13827506" h="1621408">
                <a:moveTo>
                  <a:pt x="0" y="1621408"/>
                </a:moveTo>
                <a:lnTo>
                  <a:pt x="13827506" y="1621408"/>
                </a:lnTo>
                <a:lnTo>
                  <a:pt x="13827506" y="0"/>
                </a:lnTo>
                <a:lnTo>
                  <a:pt x="0" y="0"/>
                </a:lnTo>
                <a:lnTo>
                  <a:pt x="0" y="162140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85747" y="413892"/>
            <a:ext cx="12791440" cy="1506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  <a:tabLst>
                <a:tab pos="9464040" algn="l"/>
              </a:tabLst>
            </a:pPr>
            <a:r>
              <a:rPr dirty="0" smtClean="0" sz="4800">
                <a:solidFill>
                  <a:srgbClr val="FFFFFF"/>
                </a:solidFill>
                <a:latin typeface="Calibri"/>
                <a:cs typeface="Calibri"/>
              </a:rPr>
              <a:t>POLÍTICA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5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-7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CION</a:t>
            </a:r>
            <a:r>
              <a:rPr dirty="0" smtClean="0" sz="4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4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4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mtClean="0" sz="4800" spc="-5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4800" spc="-409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9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4800" spc="-6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SPERDÍCIO</a:t>
            </a:r>
            <a:endParaRPr sz="4800">
              <a:latin typeface="Calibri"/>
              <a:cs typeface="Calibri"/>
            </a:endParaRPr>
          </a:p>
          <a:p>
            <a:pPr algn="ctr" marL="0" marR="1270">
              <a:lnSpc>
                <a:spcPct val="100000"/>
              </a:lnSpc>
            </a:pPr>
            <a:r>
              <a:rPr dirty="0" smtClean="0" sz="4800">
                <a:solidFill>
                  <a:srgbClr val="FFFFFF"/>
                </a:solidFill>
                <a:latin typeface="Calibri"/>
                <a:cs typeface="Calibri"/>
              </a:rPr>
              <a:t>REPR</a:t>
            </a:r>
            <a:r>
              <a:rPr dirty="0" smtClean="0" sz="4800" spc="-5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48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800" spc="-37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800" spc="-3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30">
                <a:solidFill>
                  <a:srgbClr val="FFFFFF"/>
                </a:solidFill>
                <a:latin typeface="Calibri"/>
                <a:cs typeface="Calibri"/>
              </a:rPr>
              <a:t>GR</a:t>
            </a:r>
            <a:r>
              <a:rPr dirty="0" smtClean="0" sz="4800" spc="-4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NDE</a:t>
            </a:r>
            <a:r>
              <a:rPr dirty="0" smtClean="0" sz="4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800" spc="-2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800" spc="-229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4800" spc="-3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4800" spc="-8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48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347" y="2291206"/>
            <a:ext cx="13538835" cy="5586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47370" marR="1334135" indent="-535305">
              <a:lnSpc>
                <a:spcPts val="3360"/>
              </a:lnSpc>
              <a:buFont typeface="Wingdings"/>
              <a:buChar char=""/>
              <a:tabLst>
                <a:tab pos="547370" algn="l"/>
              </a:tabLst>
            </a:pPr>
            <a:r>
              <a:rPr dirty="0" smtClean="0" sz="3500">
                <a:latin typeface="Calibri"/>
                <a:cs typeface="Calibri"/>
              </a:rPr>
              <a:t>A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-70">
                <a:latin typeface="Calibri"/>
                <a:cs typeface="Calibri"/>
              </a:rPr>
              <a:t>P</a:t>
            </a:r>
            <a:r>
              <a:rPr dirty="0" smtClean="0" sz="3500" spc="0">
                <a:latin typeface="Calibri"/>
                <a:cs typeface="Calibri"/>
              </a:rPr>
              <a:t>olíti</a:t>
            </a:r>
            <a:r>
              <a:rPr dirty="0" smtClean="0" sz="3500" spc="-3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a</a:t>
            </a:r>
            <a:r>
              <a:rPr dirty="0" smtClean="0" sz="3500" spc="-2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Na</a:t>
            </a:r>
            <a:r>
              <a:rPr dirty="0" smtClean="0" sz="3500" spc="-1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ional</a:t>
            </a:r>
            <a:r>
              <a:rPr dirty="0" smtClean="0" sz="3500" spc="-2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de Comb</a:t>
            </a:r>
            <a:r>
              <a:rPr dirty="0" smtClean="0" sz="3500" spc="-50">
                <a:latin typeface="Calibri"/>
                <a:cs typeface="Calibri"/>
              </a:rPr>
              <a:t>a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ao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De</a:t>
            </a:r>
            <a:r>
              <a:rPr dirty="0" smtClean="0" sz="3500" spc="-15">
                <a:latin typeface="Calibri"/>
                <a:cs typeface="Calibri"/>
              </a:rPr>
              <a:t>s</a:t>
            </a:r>
            <a:r>
              <a:rPr dirty="0" smtClean="0" sz="3500" spc="0">
                <a:latin typeface="Calibri"/>
                <a:cs typeface="Calibri"/>
              </a:rPr>
              <a:t>pe</a:t>
            </a:r>
            <a:r>
              <a:rPr dirty="0" smtClean="0" sz="3500" spc="-55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dí</a:t>
            </a:r>
            <a:r>
              <a:rPr dirty="0" smtClean="0" sz="3500" spc="-1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io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de</a:t>
            </a:r>
            <a:r>
              <a:rPr dirty="0" smtClean="0" sz="3500" spc="-2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Alim</a:t>
            </a:r>
            <a:r>
              <a:rPr dirty="0" smtClean="0" sz="3500" spc="-10">
                <a:latin typeface="Calibri"/>
                <a:cs typeface="Calibri"/>
              </a:rPr>
              <a:t>e</a:t>
            </a:r>
            <a:r>
              <a:rPr dirty="0" smtClean="0" sz="3500" spc="-40">
                <a:latin typeface="Calibri"/>
                <a:cs typeface="Calibri"/>
              </a:rPr>
              <a:t>n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-65">
                <a:latin typeface="Calibri"/>
                <a:cs typeface="Calibri"/>
              </a:rPr>
              <a:t>o</a:t>
            </a:r>
            <a:r>
              <a:rPr dirty="0" smtClean="0" sz="3500" spc="-10">
                <a:latin typeface="Calibri"/>
                <a:cs typeface="Calibri"/>
              </a:rPr>
              <a:t>,</a:t>
            </a:r>
            <a:r>
              <a:rPr dirty="0" smtClean="0" sz="3500" spc="-10">
                <a:latin typeface="Calibri"/>
                <a:cs typeface="Calibri"/>
              </a:rPr>
              <a:t> sem</a:t>
            </a:r>
            <a:r>
              <a:rPr dirty="0" smtClean="0" sz="3500" spc="-10">
                <a:latin typeface="Calibri"/>
                <a:cs typeface="Calibri"/>
              </a:rPr>
              <a:t> dúvi</a:t>
            </a:r>
            <a:r>
              <a:rPr dirty="0" smtClean="0" sz="3500" spc="-20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a,</a:t>
            </a:r>
            <a:r>
              <a:rPr dirty="0" smtClean="0" sz="3500" spc="-2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é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um </a:t>
            </a:r>
            <a:r>
              <a:rPr dirty="0" smtClean="0" sz="3500" spc="-70">
                <a:latin typeface="Calibri"/>
                <a:cs typeface="Calibri"/>
              </a:rPr>
              <a:t>a</a:t>
            </a:r>
            <a:r>
              <a:rPr dirty="0" smtClean="0" sz="3500" spc="-50">
                <a:latin typeface="Calibri"/>
                <a:cs typeface="Calibri"/>
              </a:rPr>
              <a:t>v</a:t>
            </a:r>
            <a:r>
              <a:rPr dirty="0" smtClean="0" sz="3500" spc="0">
                <a:latin typeface="Calibri"/>
                <a:cs typeface="Calibri"/>
              </a:rPr>
              <a:t>an</a:t>
            </a:r>
            <a:r>
              <a:rPr dirty="0" smtClean="0" sz="3500" spc="-35">
                <a:latin typeface="Calibri"/>
                <a:cs typeface="Calibri"/>
              </a:rPr>
              <a:t>ç</a:t>
            </a:r>
            <a:r>
              <a:rPr dirty="0" smtClean="0" sz="3500" spc="0">
                <a:latin typeface="Calibri"/>
                <a:cs typeface="Calibri"/>
              </a:rPr>
              <a:t>o.</a:t>
            </a:r>
            <a:endParaRPr sz="35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9"/>
              </a:spcBef>
              <a:buFont typeface="Wingdings"/>
              <a:buChar char=""/>
            </a:pPr>
            <a:endParaRPr sz="800"/>
          </a:p>
          <a:p>
            <a:pPr marL="547370" marR="316865" indent="-535305">
              <a:lnSpc>
                <a:spcPts val="3360"/>
              </a:lnSpc>
              <a:buFont typeface="Wingdings"/>
              <a:buChar char=""/>
              <a:tabLst>
                <a:tab pos="547370" algn="l"/>
              </a:tabLst>
            </a:pPr>
            <a:r>
              <a:rPr dirty="0" smtClean="0" sz="3500">
                <a:latin typeface="Calibri"/>
                <a:cs typeface="Calibri"/>
              </a:rPr>
              <a:t>Mas é</a:t>
            </a:r>
            <a:r>
              <a:rPr dirty="0" smtClean="0" sz="3500" spc="-2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p</a:t>
            </a:r>
            <a:r>
              <a:rPr dirty="0" smtClean="0" sz="3500" spc="-50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1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iso um </a:t>
            </a:r>
            <a:r>
              <a:rPr dirty="0" smtClean="0" sz="3500" spc="-15">
                <a:latin typeface="Calibri"/>
                <a:cs typeface="Calibri"/>
              </a:rPr>
              <a:t>m</a:t>
            </a:r>
            <a:r>
              <a:rPr dirty="0" smtClean="0" sz="3500" spc="0">
                <a:latin typeface="Calibri"/>
                <a:cs typeface="Calibri"/>
              </a:rPr>
              <a:t>aior diálo</a:t>
            </a:r>
            <a:r>
              <a:rPr dirty="0" smtClean="0" sz="3500" spc="-30">
                <a:latin typeface="Calibri"/>
                <a:cs typeface="Calibri"/>
              </a:rPr>
              <a:t>g</a:t>
            </a:r>
            <a:r>
              <a:rPr dirty="0" smtClean="0" sz="3500" spc="0">
                <a:latin typeface="Calibri"/>
                <a:cs typeface="Calibri"/>
              </a:rPr>
              <a:t>o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-35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om os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pri</a:t>
            </a:r>
            <a:r>
              <a:rPr dirty="0" smtClean="0" sz="3500" spc="-15">
                <a:latin typeface="Calibri"/>
                <a:cs typeface="Calibri"/>
              </a:rPr>
              <a:t>n</a:t>
            </a:r>
            <a:r>
              <a:rPr dirty="0" smtClean="0" sz="3500" spc="0">
                <a:latin typeface="Calibri"/>
                <a:cs typeface="Calibri"/>
              </a:rPr>
              <a:t>ci</a:t>
            </a:r>
            <a:r>
              <a:rPr dirty="0" smtClean="0" sz="3500" spc="-10">
                <a:latin typeface="Calibri"/>
                <a:cs typeface="Calibri"/>
              </a:rPr>
              <a:t>p</a:t>
            </a:r>
            <a:r>
              <a:rPr dirty="0" smtClean="0" sz="3500" spc="0">
                <a:latin typeface="Calibri"/>
                <a:cs typeface="Calibri"/>
              </a:rPr>
              <a:t>ais m</a:t>
            </a:r>
            <a:r>
              <a:rPr dirty="0" smtClean="0" sz="3500" spc="-10">
                <a:latin typeface="Calibri"/>
                <a:cs typeface="Calibri"/>
              </a:rPr>
              <a:t>e</a:t>
            </a:r>
            <a:r>
              <a:rPr dirty="0" smtClean="0" sz="3500" spc="0">
                <a:latin typeface="Calibri"/>
                <a:cs typeface="Calibri"/>
              </a:rPr>
              <a:t>mb</a:t>
            </a:r>
            <a:r>
              <a:rPr dirty="0" smtClean="0" sz="3500" spc="-70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os</a:t>
            </a:r>
            <a:r>
              <a:rPr dirty="0" smtClean="0" sz="3500" spc="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da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Cadeia</a:t>
            </a:r>
            <a:r>
              <a:rPr dirty="0" smtClean="0" sz="3500" spc="0">
                <a:latin typeface="Calibri"/>
                <a:cs typeface="Calibri"/>
              </a:rPr>
              <a:t> de A</a:t>
            </a:r>
            <a:r>
              <a:rPr dirty="0" smtClean="0" sz="3500" spc="-15">
                <a:latin typeface="Calibri"/>
                <a:cs typeface="Calibri"/>
              </a:rPr>
              <a:t>b</a:t>
            </a:r>
            <a:r>
              <a:rPr dirty="0" smtClean="0" sz="3500" spc="0">
                <a:latin typeface="Calibri"/>
                <a:cs typeface="Calibri"/>
              </a:rPr>
              <a:t>a</a:t>
            </a:r>
            <a:r>
              <a:rPr dirty="0" smtClean="0" sz="3500" spc="-40">
                <a:latin typeface="Calibri"/>
                <a:cs typeface="Calibri"/>
              </a:rPr>
              <a:t>s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1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im</a:t>
            </a:r>
            <a:r>
              <a:rPr dirty="0" smtClean="0" sz="3500" spc="-10">
                <a:latin typeface="Calibri"/>
                <a:cs typeface="Calibri"/>
              </a:rPr>
              <a:t>e</a:t>
            </a:r>
            <a:r>
              <a:rPr dirty="0" smtClean="0" sz="3500" spc="-40">
                <a:latin typeface="Calibri"/>
                <a:cs typeface="Calibri"/>
              </a:rPr>
              <a:t>n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o</a:t>
            </a:r>
            <a:endParaRPr sz="35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20"/>
              </a:spcBef>
              <a:buFont typeface="Wingdings"/>
              <a:buChar char=""/>
            </a:pPr>
            <a:endParaRPr sz="850"/>
          </a:p>
          <a:p>
            <a:pPr marL="547370" marR="516255" indent="-535305">
              <a:lnSpc>
                <a:spcPct val="80000"/>
              </a:lnSpc>
              <a:buFont typeface="Wingdings"/>
              <a:buChar char=""/>
              <a:tabLst>
                <a:tab pos="547370" algn="l"/>
                <a:tab pos="9488170" algn="l"/>
              </a:tabLst>
            </a:pPr>
            <a:r>
              <a:rPr dirty="0" smtClean="0" sz="3500" spc="-55">
                <a:latin typeface="Calibri"/>
                <a:cs typeface="Calibri"/>
              </a:rPr>
              <a:t>F</a:t>
            </a:r>
            <a:r>
              <a:rPr dirty="0" smtClean="0" sz="3500" spc="0">
                <a:latin typeface="Calibri"/>
                <a:cs typeface="Calibri"/>
              </a:rPr>
              <a:t>órun</a:t>
            </a:r>
            <a:r>
              <a:rPr dirty="0" smtClean="0" sz="3500" spc="-20">
                <a:latin typeface="Calibri"/>
                <a:cs typeface="Calibri"/>
              </a:rPr>
              <a:t>s</a:t>
            </a:r>
            <a:r>
              <a:rPr dirty="0" smtClean="0" sz="3500" spc="-10">
                <a:latin typeface="Calibri"/>
                <a:cs typeface="Calibri"/>
              </a:rPr>
              <a:t>,</a:t>
            </a:r>
            <a:r>
              <a:rPr dirty="0" smtClean="0" sz="3500" spc="10">
                <a:latin typeface="Calibri"/>
                <a:cs typeface="Calibri"/>
              </a:rPr>
              <a:t> </a:t>
            </a:r>
            <a:r>
              <a:rPr dirty="0" smtClean="0" sz="3500" spc="-35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omo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-10">
                <a:latin typeface="Calibri"/>
                <a:cs typeface="Calibri"/>
              </a:rPr>
              <a:t>e</a:t>
            </a:r>
            <a:r>
              <a:rPr dirty="0" smtClean="0" sz="3500" spc="0">
                <a:latin typeface="Calibri"/>
                <a:cs typeface="Calibri"/>
              </a:rPr>
              <a:t>ss</a:t>
            </a:r>
            <a:r>
              <a:rPr dirty="0" smtClean="0" sz="3500" spc="-10">
                <a:latin typeface="Calibri"/>
                <a:cs typeface="Calibri"/>
              </a:rPr>
              <a:t>e</a:t>
            </a:r>
            <a:r>
              <a:rPr dirty="0" smtClean="0" sz="3500" spc="-10">
                <a:latin typeface="Calibri"/>
                <a:cs typeface="Calibri"/>
              </a:rPr>
              <a:t>,</a:t>
            </a:r>
            <a:r>
              <a:rPr dirty="0" smtClean="0" sz="3500" spc="-10">
                <a:latin typeface="Calibri"/>
                <a:cs typeface="Calibri"/>
              </a:rPr>
              <a:t> e </a:t>
            </a:r>
            <a:r>
              <a:rPr dirty="0" smtClean="0" sz="3500" spc="-20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15">
                <a:latin typeface="Calibri"/>
                <a:cs typeface="Calibri"/>
              </a:rPr>
              <a:t>b</a:t>
            </a:r>
            <a:r>
              <a:rPr dirty="0" smtClean="0" sz="3500" spc="-35">
                <a:latin typeface="Calibri"/>
                <a:cs typeface="Calibri"/>
              </a:rPr>
              <a:t>a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es</a:t>
            </a:r>
            <a:r>
              <a:rPr dirty="0" smtClean="0" sz="3500" spc="-2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em</a:t>
            </a:r>
            <a:r>
              <a:rPr dirty="0" smtClean="0" sz="3500" spc="-1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Gru</a:t>
            </a:r>
            <a:r>
              <a:rPr dirty="0" smtClean="0" sz="3500" spc="-15">
                <a:latin typeface="Calibri"/>
                <a:cs typeface="Calibri"/>
              </a:rPr>
              <a:t>p</a:t>
            </a:r>
            <a:r>
              <a:rPr dirty="0" smtClean="0" sz="3500" spc="0">
                <a:latin typeface="Calibri"/>
                <a:cs typeface="Calibri"/>
              </a:rPr>
              <a:t>os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de </a:t>
            </a:r>
            <a:r>
              <a:rPr dirty="0" smtClean="0" sz="3500" spc="-225">
                <a:latin typeface="Calibri"/>
                <a:cs typeface="Calibri"/>
              </a:rPr>
              <a:t>T</a:t>
            </a:r>
            <a:r>
              <a:rPr dirty="0" smtClean="0" sz="3500" spc="-70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abal</a:t>
            </a:r>
            <a:r>
              <a:rPr dirty="0" smtClean="0" sz="3500" spc="-15">
                <a:latin typeface="Calibri"/>
                <a:cs typeface="Calibri"/>
              </a:rPr>
              <a:t>h</a:t>
            </a:r>
            <a:r>
              <a:rPr dirty="0" smtClean="0" sz="3500" spc="0">
                <a:latin typeface="Calibri"/>
                <a:cs typeface="Calibri"/>
              </a:rPr>
              <a:t>o</a:t>
            </a:r>
            <a:r>
              <a:rPr dirty="0" smtClean="0" sz="3500" spc="-25">
                <a:latin typeface="Calibri"/>
                <a:cs typeface="Calibri"/>
              </a:rPr>
              <a:t> </a:t>
            </a:r>
            <a:r>
              <a:rPr dirty="0" smtClean="0" sz="3500" spc="-35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omo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os</a:t>
            </a:r>
            <a:r>
              <a:rPr dirty="0" smtClean="0" sz="3500" spc="0">
                <a:latin typeface="Calibri"/>
                <a:cs typeface="Calibri"/>
              </a:rPr>
              <a:t> de</a:t>
            </a:r>
            <a:r>
              <a:rPr dirty="0" smtClean="0" sz="3500" spc="-15">
                <a:latin typeface="Calibri"/>
                <a:cs typeface="Calibri"/>
              </a:rPr>
              <a:t>s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70">
                <a:latin typeface="Calibri"/>
                <a:cs typeface="Calibri"/>
              </a:rPr>
              <a:t>n</a:t>
            </a:r>
            <a:r>
              <a:rPr dirty="0" smtClean="0" sz="3500" spc="-35">
                <a:latin typeface="Calibri"/>
                <a:cs typeface="Calibri"/>
              </a:rPr>
              <a:t>v</a:t>
            </a:r>
            <a:r>
              <a:rPr dirty="0" smtClean="0" sz="3500" spc="0">
                <a:latin typeface="Calibri"/>
                <a:cs typeface="Calibri"/>
              </a:rPr>
              <a:t>olvidos</a:t>
            </a:r>
            <a:r>
              <a:rPr dirty="0" smtClean="0" sz="3500" spc="-2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pa</a:t>
            </a:r>
            <a:r>
              <a:rPr dirty="0" smtClean="0" sz="3500" spc="-75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a </a:t>
            </a:r>
            <a:r>
              <a:rPr dirty="0" smtClean="0" sz="3500" spc="-20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eb</a:t>
            </a:r>
            <a:r>
              <a:rPr dirty="0" smtClean="0" sz="3500" spc="-45">
                <a:latin typeface="Calibri"/>
                <a:cs typeface="Calibri"/>
              </a:rPr>
              <a:t>a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er a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imp</a:t>
            </a:r>
            <a:r>
              <a:rPr dirty="0" smtClean="0" sz="3500" spc="-10">
                <a:latin typeface="Calibri"/>
                <a:cs typeface="Calibri"/>
              </a:rPr>
              <a:t>l</a:t>
            </a:r>
            <a:r>
              <a:rPr dirty="0" smtClean="0" sz="3500" spc="0">
                <a:latin typeface="Calibri"/>
                <a:cs typeface="Calibri"/>
              </a:rPr>
              <a:t>em</a:t>
            </a:r>
            <a:r>
              <a:rPr dirty="0" smtClean="0" sz="3500" spc="-15">
                <a:latin typeface="Calibri"/>
                <a:cs typeface="Calibri"/>
              </a:rPr>
              <a:t>e</a:t>
            </a:r>
            <a:r>
              <a:rPr dirty="0" smtClean="0" sz="3500" spc="-40">
                <a:latin typeface="Calibri"/>
                <a:cs typeface="Calibri"/>
              </a:rPr>
              <a:t>n</a:t>
            </a:r>
            <a:r>
              <a:rPr dirty="0" smtClean="0" sz="3500" spc="-50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a</a:t>
            </a:r>
            <a:r>
              <a:rPr dirty="0" smtClean="0" sz="3500" spc="-30">
                <a:latin typeface="Calibri"/>
                <a:cs typeface="Calibri"/>
              </a:rPr>
              <a:t>ç</a:t>
            </a:r>
            <a:r>
              <a:rPr dirty="0" smtClean="0" sz="3500" spc="0">
                <a:latin typeface="Calibri"/>
                <a:cs typeface="Calibri"/>
              </a:rPr>
              <a:t>ão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-20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a	</a:t>
            </a:r>
            <a:r>
              <a:rPr dirty="0" smtClean="0" sz="3500" spc="-80">
                <a:latin typeface="Calibri"/>
                <a:cs typeface="Calibri"/>
              </a:rPr>
              <a:t>P</a:t>
            </a:r>
            <a:r>
              <a:rPr dirty="0" smtClean="0" sz="3500" spc="0">
                <a:latin typeface="Calibri"/>
                <a:cs typeface="Calibri"/>
              </a:rPr>
              <a:t>olíti</a:t>
            </a:r>
            <a:r>
              <a:rPr dirty="0" smtClean="0" sz="3500" spc="-3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a</a:t>
            </a:r>
            <a:r>
              <a:rPr dirty="0" smtClean="0" sz="3500" spc="-2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Na</a:t>
            </a:r>
            <a:r>
              <a:rPr dirty="0" smtClean="0" sz="3500" spc="-1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ional</a:t>
            </a:r>
            <a:r>
              <a:rPr dirty="0" smtClean="0" sz="3500" spc="-2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de</a:t>
            </a:r>
            <a:r>
              <a:rPr dirty="0" smtClean="0" sz="3500" spc="0">
                <a:latin typeface="Calibri"/>
                <a:cs typeface="Calibri"/>
              </a:rPr>
              <a:t> </a:t>
            </a:r>
            <a:r>
              <a:rPr dirty="0" smtClean="0" sz="3500" spc="-60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esí</a:t>
            </a:r>
            <a:r>
              <a:rPr dirty="0" smtClean="0" sz="3500" spc="-15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uos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Sóli</a:t>
            </a:r>
            <a:r>
              <a:rPr dirty="0" smtClean="0" sz="3500" spc="-15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os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são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fun</a:t>
            </a:r>
            <a:r>
              <a:rPr dirty="0" smtClean="0" sz="3500" spc="-20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ame</a:t>
            </a:r>
            <a:r>
              <a:rPr dirty="0" smtClean="0" sz="3500" spc="-45">
                <a:latin typeface="Calibri"/>
                <a:cs typeface="Calibri"/>
              </a:rPr>
              <a:t>n</a:t>
            </a:r>
            <a:r>
              <a:rPr dirty="0" smtClean="0" sz="3500" spc="-50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ais.</a:t>
            </a:r>
            <a:endParaRPr sz="35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9"/>
              </a:spcBef>
              <a:buFont typeface="Wingdings"/>
              <a:buChar char=""/>
            </a:pPr>
            <a:endParaRPr sz="800"/>
          </a:p>
          <a:p>
            <a:pPr marL="547370" marR="12700" indent="-535305">
              <a:lnSpc>
                <a:spcPct val="80000"/>
              </a:lnSpc>
              <a:buFont typeface="Wingdings"/>
              <a:buChar char=""/>
              <a:tabLst>
                <a:tab pos="547370" algn="l"/>
                <a:tab pos="8912225" algn="l"/>
              </a:tabLst>
            </a:pPr>
            <a:r>
              <a:rPr dirty="0" smtClean="0" sz="3500">
                <a:latin typeface="Calibri"/>
                <a:cs typeface="Calibri"/>
              </a:rPr>
              <a:t>Um </a:t>
            </a:r>
            <a:r>
              <a:rPr dirty="0" smtClean="0" sz="3500" spc="-20">
                <a:latin typeface="Calibri"/>
                <a:cs typeface="Calibri"/>
              </a:rPr>
              <a:t>b</a:t>
            </a:r>
            <a:r>
              <a:rPr dirty="0" smtClean="0" sz="3500" spc="0">
                <a:latin typeface="Calibri"/>
                <a:cs typeface="Calibri"/>
              </a:rPr>
              <a:t>om </a:t>
            </a:r>
            <a:r>
              <a:rPr dirty="0" smtClean="0" sz="3500" spc="-45">
                <a:latin typeface="Calibri"/>
                <a:cs typeface="Calibri"/>
              </a:rPr>
              <a:t>e</a:t>
            </a:r>
            <a:r>
              <a:rPr dirty="0" smtClean="0" sz="3500" spc="-105">
                <a:latin typeface="Calibri"/>
                <a:cs typeface="Calibri"/>
              </a:rPr>
              <a:t>x</a:t>
            </a:r>
            <a:r>
              <a:rPr dirty="0" smtClean="0" sz="3500" spc="0">
                <a:latin typeface="Calibri"/>
                <a:cs typeface="Calibri"/>
              </a:rPr>
              <a:t>em</a:t>
            </a:r>
            <a:r>
              <a:rPr dirty="0" smtClean="0" sz="3500" spc="-15">
                <a:latin typeface="Calibri"/>
                <a:cs typeface="Calibri"/>
              </a:rPr>
              <a:t>p</a:t>
            </a:r>
            <a:r>
              <a:rPr dirty="0" smtClean="0" sz="3500" spc="0">
                <a:latin typeface="Calibri"/>
                <a:cs typeface="Calibri"/>
              </a:rPr>
              <a:t>lo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que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me</a:t>
            </a:r>
            <a:r>
              <a:rPr dirty="0" smtClean="0" sz="3500" spc="-55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1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g</a:t>
            </a:r>
            <a:r>
              <a:rPr dirty="0" smtClean="0" sz="3500" spc="-75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ande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de</a:t>
            </a:r>
            <a:r>
              <a:rPr dirty="0" smtClean="0" sz="3500" spc="-15">
                <a:latin typeface="Calibri"/>
                <a:cs typeface="Calibri"/>
              </a:rPr>
              <a:t>b</a:t>
            </a:r>
            <a:r>
              <a:rPr dirty="0" smtClean="0" sz="3500" spc="-35">
                <a:latin typeface="Calibri"/>
                <a:cs typeface="Calibri"/>
              </a:rPr>
              <a:t>a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e	</a:t>
            </a:r>
            <a:r>
              <a:rPr dirty="0" smtClean="0" sz="3500" spc="0">
                <a:latin typeface="Calibri"/>
                <a:cs typeface="Calibri"/>
              </a:rPr>
              <a:t>é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a p</a:t>
            </a:r>
            <a:r>
              <a:rPr dirty="0" smtClean="0" sz="3500" spc="-60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opo</a:t>
            </a:r>
            <a:r>
              <a:rPr dirty="0" smtClean="0" sz="3500" spc="-45">
                <a:latin typeface="Calibri"/>
                <a:cs typeface="Calibri"/>
              </a:rPr>
              <a:t>s</a:t>
            </a:r>
            <a:r>
              <a:rPr dirty="0" smtClean="0" sz="3500" spc="-50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a de </a:t>
            </a:r>
            <a:r>
              <a:rPr dirty="0" smtClean="0" sz="3500" spc="-15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riar</a:t>
            </a:r>
            <a:r>
              <a:rPr dirty="0" smtClean="0" sz="3500" spc="5">
                <a:latin typeface="Calibri"/>
                <a:cs typeface="Calibri"/>
              </a:rPr>
              <a:t> </a:t>
            </a:r>
            <a:r>
              <a:rPr dirty="0" smtClean="0" sz="3500" spc="-20">
                <a:latin typeface="Calibri"/>
                <a:cs typeface="Calibri"/>
              </a:rPr>
              <a:t>u</a:t>
            </a:r>
            <a:r>
              <a:rPr dirty="0" smtClean="0" sz="3500" spc="0">
                <a:latin typeface="Calibri"/>
                <a:cs typeface="Calibri"/>
              </a:rPr>
              <a:t>ma</a:t>
            </a:r>
            <a:r>
              <a:rPr dirty="0" smtClean="0" sz="3500" spc="0">
                <a:latin typeface="Calibri"/>
                <a:cs typeface="Calibri"/>
              </a:rPr>
              <a:t> se</a:t>
            </a:r>
            <a:r>
              <a:rPr dirty="0" smtClean="0" sz="3500" spc="-20">
                <a:latin typeface="Calibri"/>
                <a:cs typeface="Calibri"/>
              </a:rPr>
              <a:t>g</a:t>
            </a:r>
            <a:r>
              <a:rPr dirty="0" smtClean="0" sz="3500" spc="0">
                <a:latin typeface="Calibri"/>
                <a:cs typeface="Calibri"/>
              </a:rPr>
              <a:t>un</a:t>
            </a:r>
            <a:r>
              <a:rPr dirty="0" smtClean="0" sz="3500" spc="-20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a d</a:t>
            </a:r>
            <a:r>
              <a:rPr dirty="0" smtClean="0" sz="3500" spc="-45">
                <a:latin typeface="Calibri"/>
                <a:cs typeface="Calibri"/>
              </a:rPr>
              <a:t>a</a:t>
            </a:r>
            <a:r>
              <a:rPr dirty="0" smtClean="0" sz="3500" spc="-50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a de</a:t>
            </a:r>
            <a:r>
              <a:rPr dirty="0" smtClean="0" sz="3500" spc="-10">
                <a:latin typeface="Calibri"/>
                <a:cs typeface="Calibri"/>
              </a:rPr>
              <a:t> </a:t>
            </a:r>
            <a:r>
              <a:rPr dirty="0" smtClean="0" sz="3500" spc="-50">
                <a:latin typeface="Calibri"/>
                <a:cs typeface="Calibri"/>
              </a:rPr>
              <a:t>v</a:t>
            </a:r>
            <a:r>
              <a:rPr dirty="0" smtClean="0" sz="3500" spc="0">
                <a:latin typeface="Calibri"/>
                <a:cs typeface="Calibri"/>
              </a:rPr>
              <a:t>alida</a:t>
            </a:r>
            <a:r>
              <a:rPr dirty="0" smtClean="0" sz="3500" spc="-15">
                <a:latin typeface="Calibri"/>
                <a:cs typeface="Calibri"/>
              </a:rPr>
              <a:t>d</a:t>
            </a:r>
            <a:r>
              <a:rPr dirty="0" smtClean="0" sz="3500" spc="0">
                <a:latin typeface="Calibri"/>
                <a:cs typeface="Calibri"/>
              </a:rPr>
              <a:t>e.</a:t>
            </a:r>
            <a:r>
              <a:rPr dirty="0" smtClean="0" sz="3500" spc="-4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Inic</a:t>
            </a:r>
            <a:r>
              <a:rPr dirty="0" smtClean="0" sz="3500" spc="-15">
                <a:latin typeface="Calibri"/>
                <a:cs typeface="Calibri"/>
              </a:rPr>
              <a:t>i</a:t>
            </a:r>
            <a:r>
              <a:rPr dirty="0" smtClean="0" sz="3500" spc="0">
                <a:latin typeface="Calibri"/>
                <a:cs typeface="Calibri"/>
              </a:rPr>
              <a:t>alm</a:t>
            </a:r>
            <a:r>
              <a:rPr dirty="0" smtClean="0" sz="3500" spc="-15">
                <a:latin typeface="Calibri"/>
                <a:cs typeface="Calibri"/>
              </a:rPr>
              <a:t>e</a:t>
            </a:r>
            <a:r>
              <a:rPr dirty="0" smtClean="0" sz="3500" spc="-45">
                <a:latin typeface="Calibri"/>
                <a:cs typeface="Calibri"/>
              </a:rPr>
              <a:t>n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e,</a:t>
            </a:r>
            <a:r>
              <a:rPr dirty="0" smtClean="0" sz="3500" spc="-3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no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-10">
                <a:latin typeface="Calibri"/>
                <a:cs typeface="Calibri"/>
              </a:rPr>
              <a:t>e</a:t>
            </a:r>
            <a:r>
              <a:rPr dirty="0" smtClean="0" sz="3500" spc="-45">
                <a:latin typeface="Calibri"/>
                <a:cs typeface="Calibri"/>
              </a:rPr>
              <a:t>n</a:t>
            </a:r>
            <a:r>
              <a:rPr dirty="0" smtClean="0" sz="3500" spc="-35">
                <a:latin typeface="Calibri"/>
                <a:cs typeface="Calibri"/>
              </a:rPr>
              <a:t>t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15">
                <a:latin typeface="Calibri"/>
                <a:cs typeface="Calibri"/>
              </a:rPr>
              <a:t>n</a:t>
            </a:r>
            <a:r>
              <a:rPr dirty="0" smtClean="0" sz="3500" spc="0">
                <a:latin typeface="Calibri"/>
                <a:cs typeface="Calibri"/>
              </a:rPr>
              <a:t>d</a:t>
            </a:r>
            <a:r>
              <a:rPr dirty="0" smtClean="0" sz="3500" spc="-15">
                <a:latin typeface="Calibri"/>
                <a:cs typeface="Calibri"/>
              </a:rPr>
              <a:t>e</a:t>
            </a:r>
            <a:r>
              <a:rPr dirty="0" smtClean="0" sz="3500" spc="0">
                <a:latin typeface="Calibri"/>
                <a:cs typeface="Calibri"/>
              </a:rPr>
              <a:t>r</a:t>
            </a:r>
            <a:r>
              <a:rPr dirty="0" smtClean="0" sz="3500" spc="-1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da ABRAS,</a:t>
            </a:r>
            <a:r>
              <a:rPr dirty="0" smtClean="0" sz="3500" spc="-3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es</a:t>
            </a:r>
            <a:r>
              <a:rPr dirty="0" smtClean="0" sz="3500" spc="-10">
                <a:latin typeface="Calibri"/>
                <a:cs typeface="Calibri"/>
              </a:rPr>
              <a:t>s</a:t>
            </a:r>
            <a:r>
              <a:rPr dirty="0" smtClean="0" sz="3500" spc="0">
                <a:latin typeface="Calibri"/>
                <a:cs typeface="Calibri"/>
              </a:rPr>
              <a:t>a</a:t>
            </a:r>
            <a:r>
              <a:rPr dirty="0" smtClean="0" sz="3500" spc="0">
                <a:latin typeface="Calibri"/>
                <a:cs typeface="Calibri"/>
              </a:rPr>
              <a:t> ini</a:t>
            </a:r>
            <a:r>
              <a:rPr dirty="0" smtClean="0" sz="3500" spc="-15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i</a:t>
            </a:r>
            <a:r>
              <a:rPr dirty="0" smtClean="0" sz="3500" spc="-35">
                <a:latin typeface="Calibri"/>
                <a:cs typeface="Calibri"/>
              </a:rPr>
              <a:t>a</a:t>
            </a:r>
            <a:r>
              <a:rPr dirty="0" smtClean="0" sz="3500" spc="0">
                <a:latin typeface="Calibri"/>
                <a:cs typeface="Calibri"/>
              </a:rPr>
              <a:t>ti</a:t>
            </a:r>
            <a:r>
              <a:rPr dirty="0" smtClean="0" sz="3500" spc="-50">
                <a:latin typeface="Calibri"/>
                <a:cs typeface="Calibri"/>
              </a:rPr>
              <a:t>v</a:t>
            </a:r>
            <a:r>
              <a:rPr dirty="0" smtClean="0" sz="3500" spc="0">
                <a:latin typeface="Calibri"/>
                <a:cs typeface="Calibri"/>
              </a:rPr>
              <a:t>a</a:t>
            </a:r>
            <a:r>
              <a:rPr dirty="0" smtClean="0" sz="3500" spc="-3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não</a:t>
            </a:r>
            <a:r>
              <a:rPr dirty="0" smtClean="0" sz="3500" spc="-20">
                <a:latin typeface="Calibri"/>
                <a:cs typeface="Calibri"/>
              </a:rPr>
              <a:t> </a:t>
            </a:r>
            <a:r>
              <a:rPr dirty="0" smtClean="0" sz="3500" spc="-50">
                <a:latin typeface="Calibri"/>
                <a:cs typeface="Calibri"/>
              </a:rPr>
              <a:t>v</a:t>
            </a:r>
            <a:r>
              <a:rPr dirty="0" smtClean="0" sz="3500" spc="0">
                <a:latin typeface="Calibri"/>
                <a:cs typeface="Calibri"/>
              </a:rPr>
              <a:t>ai</a:t>
            </a:r>
            <a:r>
              <a:rPr dirty="0" smtClean="0" sz="3500" spc="-2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ag</a:t>
            </a:r>
            <a:r>
              <a:rPr dirty="0" smtClean="0" sz="3500" spc="-55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70">
                <a:latin typeface="Calibri"/>
                <a:cs typeface="Calibri"/>
              </a:rPr>
              <a:t>g</a:t>
            </a:r>
            <a:r>
              <a:rPr dirty="0" smtClean="0" sz="3500" spc="0">
                <a:latin typeface="Calibri"/>
                <a:cs typeface="Calibri"/>
              </a:rPr>
              <a:t>ar em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se</a:t>
            </a:r>
            <a:r>
              <a:rPr dirty="0" smtClean="0" sz="3500" spc="-15">
                <a:latin typeface="Calibri"/>
                <a:cs typeface="Calibri"/>
              </a:rPr>
              <a:t>g</a:t>
            </a:r>
            <a:r>
              <a:rPr dirty="0" smtClean="0" sz="3500" spc="0">
                <a:latin typeface="Calibri"/>
                <a:cs typeface="Calibri"/>
              </a:rPr>
              <a:t>u</a:t>
            </a:r>
            <a:r>
              <a:rPr dirty="0" smtClean="0" sz="3500" spc="-75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an</a:t>
            </a:r>
            <a:r>
              <a:rPr dirty="0" smtClean="0" sz="3500" spc="-35">
                <a:latin typeface="Calibri"/>
                <a:cs typeface="Calibri"/>
              </a:rPr>
              <a:t>ç</a:t>
            </a:r>
            <a:r>
              <a:rPr dirty="0" smtClean="0" sz="3500" spc="0">
                <a:latin typeface="Calibri"/>
                <a:cs typeface="Calibri"/>
              </a:rPr>
              <a:t>a pa</a:t>
            </a:r>
            <a:r>
              <a:rPr dirty="0" smtClean="0" sz="3500" spc="-75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a 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-4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onsu</a:t>
            </a:r>
            <a:r>
              <a:rPr dirty="0" smtClean="0" sz="3500" spc="-15">
                <a:latin typeface="Calibri"/>
                <a:cs typeface="Calibri"/>
              </a:rPr>
              <a:t>m</a:t>
            </a:r>
            <a:r>
              <a:rPr dirty="0" smtClean="0" sz="3500" spc="0">
                <a:latin typeface="Calibri"/>
                <a:cs typeface="Calibri"/>
              </a:rPr>
              <a:t>o.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-70">
                <a:latin typeface="Calibri"/>
                <a:cs typeface="Calibri"/>
              </a:rPr>
              <a:t>P</a:t>
            </a:r>
            <a:r>
              <a:rPr dirty="0" smtClean="0" sz="3500" spc="0">
                <a:latin typeface="Calibri"/>
                <a:cs typeface="Calibri"/>
              </a:rPr>
              <a:t>elo </a:t>
            </a:r>
            <a:r>
              <a:rPr dirty="0" smtClean="0" sz="3500" spc="-35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o</a:t>
            </a:r>
            <a:r>
              <a:rPr dirty="0" smtClean="0" sz="3500" spc="-45">
                <a:latin typeface="Calibri"/>
                <a:cs typeface="Calibri"/>
              </a:rPr>
              <a:t>n</a:t>
            </a:r>
            <a:r>
              <a:rPr dirty="0" smtClean="0" sz="3500" spc="0">
                <a:latin typeface="Calibri"/>
                <a:cs typeface="Calibri"/>
              </a:rPr>
              <a:t>t</a:t>
            </a:r>
            <a:r>
              <a:rPr dirty="0" smtClean="0" sz="3500" spc="-70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ári</a:t>
            </a:r>
            <a:r>
              <a:rPr dirty="0" smtClean="0" sz="3500" spc="-60">
                <a:latin typeface="Calibri"/>
                <a:cs typeface="Calibri"/>
              </a:rPr>
              <a:t>o</a:t>
            </a:r>
            <a:r>
              <a:rPr dirty="0" smtClean="0" sz="3500" spc="-10">
                <a:latin typeface="Calibri"/>
                <a:cs typeface="Calibri"/>
              </a:rPr>
              <a:t>,</a:t>
            </a:r>
            <a:r>
              <a:rPr dirty="0" smtClean="0" sz="3500" spc="-10">
                <a:latin typeface="Calibri"/>
                <a:cs typeface="Calibri"/>
              </a:rPr>
              <a:t> </a:t>
            </a:r>
            <a:r>
              <a:rPr dirty="0" smtClean="0" sz="3500" spc="-10">
                <a:latin typeface="Calibri"/>
                <a:cs typeface="Calibri"/>
              </a:rPr>
              <a:t>pod</a:t>
            </a:r>
            <a:r>
              <a:rPr dirty="0" smtClean="0" sz="3500" spc="-15">
                <a:latin typeface="Calibri"/>
                <a:cs typeface="Calibri"/>
              </a:rPr>
              <a:t>e</a:t>
            </a:r>
            <a:r>
              <a:rPr dirty="0" smtClean="0" sz="3500" spc="0">
                <a:latin typeface="Calibri"/>
                <a:cs typeface="Calibri"/>
              </a:rPr>
              <a:t>m </a:t>
            </a:r>
            <a:r>
              <a:rPr dirty="0" smtClean="0" sz="3500" spc="-35">
                <a:latin typeface="Calibri"/>
                <a:cs typeface="Calibri"/>
              </a:rPr>
              <a:t>g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75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ar 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-4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onsu</a:t>
            </a:r>
            <a:r>
              <a:rPr dirty="0" smtClean="0" sz="3500" spc="-15">
                <a:latin typeface="Calibri"/>
                <a:cs typeface="Calibri"/>
              </a:rPr>
              <a:t>m</a:t>
            </a:r>
            <a:r>
              <a:rPr dirty="0" smtClean="0" sz="3500" spc="0">
                <a:latin typeface="Calibri"/>
                <a:cs typeface="Calibri"/>
              </a:rPr>
              <a:t>o</a:t>
            </a:r>
            <a:r>
              <a:rPr dirty="0" smtClean="0" sz="3500" spc="1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ind</a:t>
            </a:r>
            <a:r>
              <a:rPr dirty="0" smtClean="0" sz="3500" spc="-25">
                <a:latin typeface="Calibri"/>
                <a:cs typeface="Calibri"/>
              </a:rPr>
              <a:t>e</a:t>
            </a:r>
            <a:r>
              <a:rPr dirty="0" smtClean="0" sz="3500" spc="0">
                <a:latin typeface="Calibri"/>
                <a:cs typeface="Calibri"/>
              </a:rPr>
              <a:t>vido</a:t>
            </a:r>
            <a:r>
              <a:rPr dirty="0" smtClean="0" sz="3500" spc="-30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e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-35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ausar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mais da</a:t>
            </a:r>
            <a:r>
              <a:rPr dirty="0" smtClean="0" sz="3500" spc="-15">
                <a:latin typeface="Calibri"/>
                <a:cs typeface="Calibri"/>
              </a:rPr>
              <a:t>n</a:t>
            </a:r>
            <a:r>
              <a:rPr dirty="0" smtClean="0" sz="3500" spc="0">
                <a:latin typeface="Calibri"/>
                <a:cs typeface="Calibri"/>
              </a:rPr>
              <a:t>os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ao</a:t>
            </a:r>
            <a:r>
              <a:rPr dirty="0" smtClean="0" sz="3500" spc="-5">
                <a:latin typeface="Calibri"/>
                <a:cs typeface="Calibri"/>
              </a:rPr>
              <a:t> </a:t>
            </a:r>
            <a:r>
              <a:rPr dirty="0" smtClean="0" sz="3500" spc="-30">
                <a:latin typeface="Calibri"/>
                <a:cs typeface="Calibri"/>
              </a:rPr>
              <a:t>c</a:t>
            </a:r>
            <a:r>
              <a:rPr dirty="0" smtClean="0" sz="3500" spc="0">
                <a:latin typeface="Calibri"/>
                <a:cs typeface="Calibri"/>
              </a:rPr>
              <a:t>onsu</a:t>
            </a:r>
            <a:r>
              <a:rPr dirty="0" smtClean="0" sz="3500" spc="-15">
                <a:latin typeface="Calibri"/>
                <a:cs typeface="Calibri"/>
              </a:rPr>
              <a:t>m</a:t>
            </a:r>
            <a:r>
              <a:rPr dirty="0" smtClean="0" sz="3500" spc="0">
                <a:latin typeface="Calibri"/>
                <a:cs typeface="Calibri"/>
              </a:rPr>
              <a:t>id</a:t>
            </a:r>
            <a:r>
              <a:rPr dirty="0" smtClean="0" sz="3500" spc="-5">
                <a:latin typeface="Calibri"/>
                <a:cs typeface="Calibri"/>
              </a:rPr>
              <a:t>o</a:t>
            </a:r>
            <a:r>
              <a:rPr dirty="0" smtClean="0" sz="3500" spc="-350">
                <a:latin typeface="Calibri"/>
                <a:cs typeface="Calibri"/>
              </a:rPr>
              <a:t>r</a:t>
            </a:r>
            <a:r>
              <a:rPr dirty="0" smtClean="0" sz="3500" spc="0">
                <a:latin typeface="Calibri"/>
                <a:cs typeface="Calibri"/>
              </a:rPr>
              <a:t>.</a:t>
            </a:r>
            <a:endParaRPr sz="3500">
              <a:latin typeface="Calibri"/>
              <a:cs typeface="Calibri"/>
            </a:endParaRPr>
          </a:p>
          <a:p>
            <a:pPr marL="547370" indent="-535305">
              <a:lnSpc>
                <a:spcPct val="100000"/>
              </a:lnSpc>
              <a:buFont typeface="Wingdings"/>
              <a:buChar char=""/>
              <a:tabLst>
                <a:tab pos="547370" algn="l"/>
              </a:tabLst>
            </a:pPr>
            <a:r>
              <a:rPr dirty="0" smtClean="0" sz="3500">
                <a:latin typeface="Calibri"/>
                <a:cs typeface="Calibri"/>
              </a:rPr>
              <a:t>Um a</a:t>
            </a:r>
            <a:r>
              <a:rPr dirty="0" smtClean="0" sz="3500" spc="-10">
                <a:latin typeface="Calibri"/>
                <a:cs typeface="Calibri"/>
              </a:rPr>
              <a:t>m</a:t>
            </a:r>
            <a:r>
              <a:rPr dirty="0" smtClean="0" sz="3500" spc="0">
                <a:latin typeface="Calibri"/>
                <a:cs typeface="Calibri"/>
              </a:rPr>
              <a:t>plo diálo</a:t>
            </a:r>
            <a:r>
              <a:rPr dirty="0" smtClean="0" sz="3500" spc="-40">
                <a:latin typeface="Calibri"/>
                <a:cs typeface="Calibri"/>
              </a:rPr>
              <a:t>g</a:t>
            </a:r>
            <a:r>
              <a:rPr dirty="0" smtClean="0" sz="3500" spc="0">
                <a:latin typeface="Calibri"/>
                <a:cs typeface="Calibri"/>
              </a:rPr>
              <a:t>o</a:t>
            </a:r>
            <a:r>
              <a:rPr dirty="0" smtClean="0" sz="3500" spc="-15">
                <a:latin typeface="Calibri"/>
                <a:cs typeface="Calibri"/>
              </a:rPr>
              <a:t> </a:t>
            </a:r>
            <a:r>
              <a:rPr dirty="0" smtClean="0" sz="3500" spc="0">
                <a:latin typeface="Calibri"/>
                <a:cs typeface="Calibri"/>
              </a:rPr>
              <a:t>é n</a:t>
            </a:r>
            <a:r>
              <a:rPr dirty="0" smtClean="0" sz="3500" spc="-15">
                <a:latin typeface="Calibri"/>
                <a:cs typeface="Calibri"/>
              </a:rPr>
              <a:t>e</a:t>
            </a:r>
            <a:r>
              <a:rPr dirty="0" smtClean="0" sz="3500" spc="0">
                <a:latin typeface="Calibri"/>
                <a:cs typeface="Calibri"/>
              </a:rPr>
              <a:t>c</a:t>
            </a:r>
            <a:r>
              <a:rPr dirty="0" smtClean="0" sz="3500" spc="-10">
                <a:latin typeface="Calibri"/>
                <a:cs typeface="Calibri"/>
              </a:rPr>
              <a:t>e</a:t>
            </a:r>
            <a:r>
              <a:rPr dirty="0" smtClean="0" sz="3500" spc="0">
                <a:latin typeface="Calibri"/>
                <a:cs typeface="Calibri"/>
              </a:rPr>
              <a:t>ssário!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987" y="2203195"/>
            <a:ext cx="5422900" cy="5041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00965">
              <a:lnSpc>
                <a:spcPct val="100000"/>
              </a:lnSpc>
            </a:pPr>
            <a:r>
              <a:rPr dirty="0" smtClean="0" sz="3100" spc="-10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ODOS</a:t>
            </a:r>
            <a:r>
              <a:rPr dirty="0" smtClean="0" sz="31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r>
              <a:rPr dirty="0" smtClean="0" sz="31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IAS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4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CA</a:t>
            </a:r>
            <a:endParaRPr sz="3100">
              <a:latin typeface="Calibri"/>
              <a:cs typeface="Calibri"/>
            </a:endParaRPr>
          </a:p>
          <a:p>
            <a:pPr marL="100965" marR="12700">
              <a:lnSpc>
                <a:spcPct val="80000"/>
              </a:lnSpc>
            </a:pP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25</a:t>
            </a:r>
            <a:r>
              <a:rPr dirty="0" smtClean="0" sz="31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ILHÕ</a:t>
            </a:r>
            <a:r>
              <a:rPr dirty="0" smtClean="0" sz="3100" spc="-4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31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31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100" spc="-5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SS</a:t>
            </a:r>
            <a:r>
              <a:rPr dirty="0" smtClean="0" sz="3100" spc="-7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 EN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RAM</a:t>
            </a:r>
            <a:r>
              <a:rPr dirty="0" smtClean="0" sz="3100" spc="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NOS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SUPER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4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CA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 DE</a:t>
            </a:r>
            <a:r>
              <a:rPr dirty="0" smtClean="0" sz="31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10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ODO</a:t>
            </a:r>
            <a:r>
              <a:rPr dirty="0" smtClean="0" sz="3100" spc="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1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4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AÍ</a:t>
            </a:r>
            <a:r>
              <a:rPr dirty="0" smtClean="0" sz="3100" spc="-3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!</a:t>
            </a:r>
            <a:endParaRPr sz="31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27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670560">
              <a:lnSpc>
                <a:spcPct val="80000"/>
              </a:lnSpc>
            </a:pP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NÓS</a:t>
            </a:r>
            <a:r>
              <a:rPr dirty="0" smtClean="0" sz="31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PR</a:t>
            </a:r>
            <a:r>
              <a:rPr dirty="0" smtClean="0" sz="3100" spc="-6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100" spc="-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3100" spc="-5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AMOS</a:t>
            </a:r>
            <a:r>
              <a:rPr dirty="0" smtClean="0" sz="3100" spc="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UMA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 POLÍTI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1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4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ONTRA</a:t>
            </a:r>
            <a:r>
              <a:rPr dirty="0" smtClean="0" sz="31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 D</a:t>
            </a:r>
            <a:r>
              <a:rPr dirty="0" smtClean="0" sz="3100" spc="-4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SPER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Í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IO</a:t>
            </a:r>
            <a:r>
              <a:rPr dirty="0" smtClean="0" sz="31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ALIM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dirty="0" smtClean="0" sz="3100" spc="-10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 QUE</a:t>
            </a:r>
            <a:r>
              <a:rPr dirty="0" smtClean="0" sz="31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MO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ILIZE</a:t>
            </a:r>
            <a:r>
              <a:rPr dirty="0" smtClean="0" sz="3100" spc="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NOSSOS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ONSUMIDOR</a:t>
            </a:r>
            <a:r>
              <a:rPr dirty="0" smtClean="0" sz="3100" spc="-5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4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endParaRPr sz="31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26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713105">
              <a:lnSpc>
                <a:spcPct val="80000"/>
              </a:lnSpc>
            </a:pP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É</a:t>
            </a:r>
            <a:r>
              <a:rPr dirty="0" smtClean="0" sz="31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PR</a:t>
            </a:r>
            <a:r>
              <a:rPr dirty="0" smtClean="0" sz="3100" spc="-6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3100" spc="-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SO</a:t>
            </a:r>
            <a:r>
              <a:rPr dirty="0" smtClean="0" sz="31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MU</a:t>
            </a:r>
            <a:r>
              <a:rPr dirty="0" smtClean="0" sz="3100" spc="-8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AR</a:t>
            </a:r>
            <a:r>
              <a:rPr dirty="0" smtClean="0" sz="31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HÁB</a:t>
            </a:r>
            <a:r>
              <a:rPr dirty="0" smtClean="0" sz="3100" spc="-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3100" spc="-10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100" spc="-40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dirty="0" smtClean="0" sz="3100" spc="-15" b="1">
                <a:solidFill>
                  <a:srgbClr val="1F487C"/>
                </a:solidFill>
                <a:latin typeface="Calibri"/>
                <a:cs typeface="Calibri"/>
              </a:rPr>
              <a:t> T</a:t>
            </a:r>
            <a:r>
              <a:rPr dirty="0" smtClean="0" sz="3100" spc="-1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MOS</a:t>
            </a:r>
            <a:r>
              <a:rPr dirty="0" smtClean="0" sz="31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MUI</a:t>
            </a:r>
            <a:r>
              <a:rPr dirty="0" smtClean="0" sz="3100" spc="-9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3100" spc="-2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31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1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3100" spc="-17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3100" spc="-180" b="1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dirty="0" smtClean="0" sz="3100" spc="-20" b="1">
                <a:solidFill>
                  <a:srgbClr val="1F487C"/>
                </a:solidFill>
                <a:latin typeface="Calibri"/>
                <a:cs typeface="Calibri"/>
              </a:rPr>
              <a:t>ANÇAR!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70239" y="1831708"/>
            <a:ext cx="5660135" cy="6530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09105" y="480948"/>
            <a:ext cx="12385421" cy="1559814"/>
          </a:xfrm>
          <a:custGeom>
            <a:avLst/>
            <a:gdLst/>
            <a:ahLst/>
            <a:cxnLst/>
            <a:rect l="l" t="t" r="r" b="b"/>
            <a:pathLst>
              <a:path w="12385421" h="1559814">
                <a:moveTo>
                  <a:pt x="0" y="1559814"/>
                </a:moveTo>
                <a:lnTo>
                  <a:pt x="12385421" y="1559814"/>
                </a:lnTo>
                <a:lnTo>
                  <a:pt x="12385421" y="0"/>
                </a:lnTo>
                <a:lnTo>
                  <a:pt x="0" y="0"/>
                </a:lnTo>
                <a:lnTo>
                  <a:pt x="0" y="155981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09105" y="480948"/>
            <a:ext cx="12385421" cy="1559814"/>
          </a:xfrm>
          <a:custGeom>
            <a:avLst/>
            <a:gdLst/>
            <a:ahLst/>
            <a:cxnLst/>
            <a:rect l="l" t="t" r="r" b="b"/>
            <a:pathLst>
              <a:path w="12385421" h="1559814">
                <a:moveTo>
                  <a:pt x="0" y="1559814"/>
                </a:moveTo>
                <a:lnTo>
                  <a:pt x="12385421" y="1559814"/>
                </a:lnTo>
                <a:lnTo>
                  <a:pt x="12385421" y="0"/>
                </a:lnTo>
                <a:lnTo>
                  <a:pt x="0" y="0"/>
                </a:lnTo>
                <a:lnTo>
                  <a:pt x="0" y="15598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65830" y="515239"/>
            <a:ext cx="7272020" cy="1444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52625" marR="12700" indent="-1940560">
              <a:lnSpc>
                <a:spcPct val="100000"/>
              </a:lnSpc>
              <a:tabLst>
                <a:tab pos="4416425" algn="l"/>
              </a:tabLst>
            </a:pP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NOSSO</a:t>
            </a:r>
            <a:r>
              <a:rPr dirty="0" smtClean="0" sz="4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3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APEL</a:t>
            </a:r>
            <a:r>
              <a:rPr dirty="0" smtClean="0" sz="4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PEN</a:t>
            </a:r>
            <a:r>
              <a:rPr dirty="0" smtClean="0" sz="4600" spc="-8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4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6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ONSUMIDOR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190" y="2629408"/>
            <a:ext cx="4880610" cy="1209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9520"/>
              </a:lnSpc>
            </a:pPr>
            <a:r>
              <a:rPr dirty="0" smtClean="0" sz="8000" b="1">
                <a:solidFill>
                  <a:srgbClr val="1F487C"/>
                </a:solidFill>
                <a:latin typeface="Arial"/>
                <a:cs typeface="Arial"/>
              </a:rPr>
              <a:t>Obrigad</a:t>
            </a:r>
            <a:r>
              <a:rPr dirty="0" smtClean="0" sz="8000" spc="-30" b="1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dirty="0" smtClean="0" sz="8000" spc="0" b="1">
                <a:solidFill>
                  <a:srgbClr val="1F487C"/>
                </a:solidFill>
                <a:latin typeface="Arial"/>
                <a:cs typeface="Arial"/>
              </a:rPr>
              <a:t>!</a:t>
            </a:r>
            <a:endParaRPr sz="8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1129" rIns="0" bIns="0" rtlCol="0" vert="horz">
            <a:noAutofit/>
          </a:bodyPr>
          <a:lstStyle/>
          <a:p>
            <a:pPr marL="4793615">
              <a:lnSpc>
                <a:spcPct val="100000"/>
              </a:lnSpc>
            </a:pPr>
            <a:r>
              <a:rPr dirty="0" smtClean="0" sz="4900" spc="-30" b="1">
                <a:solidFill>
                  <a:srgbClr val="4F81BC"/>
                </a:solidFill>
                <a:latin typeface="Arial"/>
                <a:cs typeface="Arial"/>
              </a:rPr>
              <a:t>Alexandre</a:t>
            </a:r>
            <a:r>
              <a:rPr dirty="0" smtClean="0" sz="4900" spc="1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mtClean="0" sz="4900" spc="-30" b="1">
                <a:solidFill>
                  <a:srgbClr val="4F81BC"/>
                </a:solidFill>
                <a:latin typeface="Arial"/>
                <a:cs typeface="Arial"/>
              </a:rPr>
              <a:t>Seabra</a:t>
            </a:r>
            <a:endParaRPr sz="4900">
              <a:latin typeface="Arial"/>
              <a:cs typeface="Arial"/>
            </a:endParaRPr>
          </a:p>
          <a:p>
            <a:pPr marL="4793615">
              <a:lnSpc>
                <a:spcPct val="100000"/>
              </a:lnSpc>
            </a:pPr>
            <a:r>
              <a:rPr dirty="0" smtClean="0" sz="4900" spc="-25" b="1">
                <a:solidFill>
                  <a:srgbClr val="4F81BC"/>
                </a:solidFill>
                <a:latin typeface="Arial"/>
                <a:cs typeface="Arial"/>
              </a:rPr>
              <a:t>Diretor</a:t>
            </a:r>
            <a:r>
              <a:rPr dirty="0" smtClean="0" sz="4900" spc="10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mtClean="0" sz="4900" spc="-30" b="1">
                <a:solidFill>
                  <a:srgbClr val="4F81BC"/>
                </a:solidFill>
                <a:latin typeface="Arial"/>
                <a:cs typeface="Arial"/>
              </a:rPr>
              <a:t>de</a:t>
            </a:r>
            <a:r>
              <a:rPr dirty="0" smtClean="0" sz="4900" spc="-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mtClean="0" sz="4900" spc="-30" b="1">
                <a:solidFill>
                  <a:srgbClr val="4F81BC"/>
                </a:solidFill>
                <a:latin typeface="Arial"/>
                <a:cs typeface="Arial"/>
              </a:rPr>
              <a:t>Relações</a:t>
            </a:r>
            <a:r>
              <a:rPr dirty="0" smtClean="0" sz="4900" spc="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mtClean="0" sz="4900" spc="-25" b="1">
                <a:solidFill>
                  <a:srgbClr val="4F81BC"/>
                </a:solidFill>
                <a:latin typeface="Arial"/>
                <a:cs typeface="Arial"/>
              </a:rPr>
              <a:t>Inst</a:t>
            </a:r>
            <a:r>
              <a:rPr dirty="0" smtClean="0" sz="4900" spc="-30" b="1">
                <a:solidFill>
                  <a:srgbClr val="4F81BC"/>
                </a:solidFill>
                <a:latin typeface="Arial"/>
                <a:cs typeface="Arial"/>
              </a:rPr>
              <a:t>i</a:t>
            </a:r>
            <a:r>
              <a:rPr dirty="0" smtClean="0" sz="4900" spc="-25" b="1">
                <a:solidFill>
                  <a:srgbClr val="4F81BC"/>
                </a:solidFill>
                <a:latin typeface="Arial"/>
                <a:cs typeface="Arial"/>
              </a:rPr>
              <a:t>tucio</a:t>
            </a:r>
            <a:r>
              <a:rPr dirty="0" smtClean="0" sz="4900" spc="-50" b="1">
                <a:solidFill>
                  <a:srgbClr val="4F81BC"/>
                </a:solidFill>
                <a:latin typeface="Arial"/>
                <a:cs typeface="Arial"/>
              </a:rPr>
              <a:t>n</a:t>
            </a:r>
            <a:r>
              <a:rPr dirty="0" smtClean="0" sz="4900" spc="-25" b="1">
                <a:solidFill>
                  <a:srgbClr val="4F81BC"/>
                </a:solidFill>
                <a:latin typeface="Arial"/>
                <a:cs typeface="Arial"/>
              </a:rPr>
              <a:t>ais</a:t>
            </a:r>
            <a:endParaRPr sz="4900">
              <a:latin typeface="Arial"/>
              <a:cs typeface="Arial"/>
            </a:endParaRPr>
          </a:p>
          <a:p>
            <a:pPr marL="4793615">
              <a:lnSpc>
                <a:spcPts val="5830"/>
              </a:lnSpc>
            </a:pPr>
            <a:r>
              <a:rPr dirty="0" smtClean="0" sz="4900" spc="-40" b="1">
                <a:solidFill>
                  <a:srgbClr val="4F81BC"/>
                </a:solidFill>
                <a:latin typeface="Arial"/>
                <a:cs typeface="Arial"/>
              </a:rPr>
              <a:t>w</a:t>
            </a:r>
            <a:r>
              <a:rPr dirty="0" smtClean="0" sz="4900" spc="-235" b="1">
                <a:solidFill>
                  <a:srgbClr val="4F81BC"/>
                </a:solidFill>
                <a:latin typeface="Arial"/>
                <a:cs typeface="Arial"/>
              </a:rPr>
              <a:t>w</a:t>
            </a:r>
            <a:r>
              <a:rPr dirty="0" smtClean="0" sz="4900" spc="-25" b="1">
                <a:solidFill>
                  <a:srgbClr val="4F81BC"/>
                </a:solidFill>
                <a:latin typeface="Arial"/>
                <a:cs typeface="Arial"/>
              </a:rPr>
              <a:t>.abras.com.br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141" y="3073145"/>
            <a:ext cx="3843401" cy="2016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70593" y="8427516"/>
            <a:ext cx="2927985" cy="457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5" b="1" i="1">
                <a:solidFill>
                  <a:srgbClr val="1F487C"/>
                </a:solidFill>
                <a:latin typeface="Calibri"/>
                <a:cs typeface="Calibri"/>
              </a:rPr>
              <a:t>Comuni</a:t>
            </a:r>
            <a:r>
              <a:rPr dirty="0" smtClean="0" sz="2800" spc="-40" b="1" i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 i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2800" spc="-40" b="1" i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2800" spc="-15" b="1" i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2800" spc="-5" b="1" i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 i="1">
                <a:solidFill>
                  <a:srgbClr val="1F487C"/>
                </a:solidFill>
                <a:latin typeface="Calibri"/>
                <a:cs typeface="Calibri"/>
              </a:rPr>
              <a:t>Abras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"/>
            <a:ext cx="15363443" cy="9602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0219" y="5250307"/>
            <a:ext cx="2341245" cy="2591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SI</a:t>
            </a:r>
            <a:r>
              <a:rPr dirty="0" smtClean="0" sz="2800" spc="-45" b="1">
                <a:solidFill>
                  <a:srgbClr val="622422"/>
                </a:solidFill>
                <a:latin typeface="Calibri"/>
                <a:cs typeface="Calibri"/>
              </a:rPr>
              <a:t>S</a:t>
            </a:r>
            <a:r>
              <a:rPr dirty="0" smtClean="0" sz="2800" spc="-20" b="1">
                <a:solidFill>
                  <a:srgbClr val="622422"/>
                </a:solidFill>
                <a:latin typeface="Calibri"/>
                <a:cs typeface="Calibri"/>
              </a:rPr>
              <a:t>TEMA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FEDER</a:t>
            </a:r>
            <a:r>
              <a:rPr dirty="0" smtClean="0" sz="2800" spc="-240" b="1">
                <a:solidFill>
                  <a:srgbClr val="622422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TI</a:t>
            </a:r>
            <a:r>
              <a:rPr dirty="0" smtClean="0" sz="2800" spc="-90" b="1">
                <a:solidFill>
                  <a:srgbClr val="622422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O:</a:t>
            </a:r>
            <a:endParaRPr sz="28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dirty="0" smtClean="0" sz="2800" spc="-20" b="1">
                <a:solidFill>
                  <a:srgbClr val="622422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622422"/>
                </a:solidFill>
                <a:latin typeface="Calibri"/>
                <a:cs typeface="Calibri"/>
              </a:rPr>
              <a:t>Ab</a:t>
            </a:r>
            <a:r>
              <a:rPr dirty="0" smtClean="0" sz="2800" spc="-75" b="1">
                <a:solidFill>
                  <a:srgbClr val="622422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as</a:t>
            </a:r>
            <a:r>
              <a:rPr dirty="0" smtClean="0" sz="2800" spc="10" b="1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622422"/>
                </a:solidFill>
                <a:latin typeface="Calibri"/>
                <a:cs typeface="Calibri"/>
              </a:rPr>
              <a:t>li</a:t>
            </a:r>
            <a:r>
              <a:rPr dirty="0" smtClean="0" sz="2800" spc="-25" b="1">
                <a:solidFill>
                  <a:srgbClr val="622422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e</a:t>
            </a:r>
            <a:r>
              <a:rPr dirty="0" smtClean="0" sz="2800" spc="-75" b="1">
                <a:solidFill>
                  <a:srgbClr val="622422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 ação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das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27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 Associaç</a:t>
            </a:r>
            <a:r>
              <a:rPr dirty="0" smtClean="0" sz="2800" spc="-25" b="1">
                <a:solidFill>
                  <a:srgbClr val="622422"/>
                </a:solidFill>
                <a:latin typeface="Calibri"/>
                <a:cs typeface="Calibri"/>
              </a:rPr>
              <a:t>õ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es</a:t>
            </a:r>
            <a:r>
              <a:rPr dirty="0" smtClean="0" sz="2800" spc="-10" b="1">
                <a:solidFill>
                  <a:srgbClr val="622422"/>
                </a:solidFill>
                <a:latin typeface="Calibri"/>
                <a:cs typeface="Calibri"/>
              </a:rPr>
              <a:t> E</a:t>
            </a:r>
            <a:r>
              <a:rPr dirty="0" smtClean="0" sz="2800" spc="-45" b="1">
                <a:solidFill>
                  <a:srgbClr val="622422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622422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adua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i</a:t>
            </a:r>
            <a:r>
              <a:rPr dirty="0" smtClean="0" sz="2800" spc="-15" b="1">
                <a:solidFill>
                  <a:srgbClr val="622422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6457" rIns="0" bIns="0" rtlCol="0" vert="horz">
            <a:noAutofit/>
          </a:bodyPr>
          <a:lstStyle/>
          <a:p>
            <a:pPr marL="268605">
              <a:lnSpc>
                <a:spcPct val="100000"/>
              </a:lnSpc>
            </a:pPr>
            <a:r>
              <a:rPr dirty="0" smtClean="0" sz="4800" spc="-270" b="1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dirty="0" smtClean="0" sz="4800" spc="-360" b="1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dirty="0" smtClean="0" sz="4800" spc="0" b="1">
                <a:solidFill>
                  <a:srgbClr val="1F487C"/>
                </a:solidFill>
                <a:latin typeface="Arial"/>
                <a:cs typeface="Arial"/>
              </a:rPr>
              <a:t>TURAMEN</a:t>
            </a:r>
            <a:r>
              <a:rPr dirty="0" smtClean="0" sz="4800" spc="-85" b="1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dirty="0" smtClean="0" sz="4800" spc="0" b="1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dirty="0" smtClean="0" sz="4800" spc="1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mtClean="0" sz="4800" spc="0" b="1">
                <a:solidFill>
                  <a:srgbClr val="1F487C"/>
                </a:solidFill>
                <a:latin typeface="Arial"/>
                <a:cs typeface="Arial"/>
              </a:rPr>
              <a:t>DO</a:t>
            </a:r>
            <a:r>
              <a:rPr dirty="0" smtClean="0" sz="4800" spc="-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mtClean="0" sz="4800" spc="0" b="1">
                <a:solidFill>
                  <a:srgbClr val="1F487C"/>
                </a:solidFill>
                <a:latin typeface="Arial"/>
                <a:cs typeface="Arial"/>
              </a:rPr>
              <a:t>SE</a:t>
            </a:r>
            <a:r>
              <a:rPr dirty="0" smtClean="0" sz="4800" spc="-85" b="1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dirty="0" smtClean="0" sz="4800" spc="0" b="1">
                <a:solidFill>
                  <a:srgbClr val="1F487C"/>
                </a:solidFill>
                <a:latin typeface="Arial"/>
                <a:cs typeface="Arial"/>
              </a:rPr>
              <a:t>OR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304" y="2711322"/>
            <a:ext cx="14252067" cy="3060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52843" y="8433816"/>
            <a:ext cx="3827779" cy="5727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585858"/>
                </a:solidFill>
                <a:latin typeface="Calibri"/>
                <a:cs typeface="Calibri"/>
              </a:rPr>
              <a:t>*</a:t>
            </a:r>
            <a:r>
              <a:rPr dirty="0" smtClean="0" sz="1800" spc="-25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mtClean="0" sz="1800" spc="-15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sz="1800" spc="-3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e:</a:t>
            </a:r>
            <a:r>
              <a:rPr dirty="0" smtClean="0" sz="18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-45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esquisa</a:t>
            </a:r>
            <a:r>
              <a:rPr dirty="0" smtClean="0" sz="18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Ran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k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ng </a:t>
            </a:r>
            <a:r>
              <a:rPr dirty="0" smtClean="0" sz="18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ABRAS</a:t>
            </a:r>
            <a:r>
              <a:rPr dirty="0" smtClean="0" sz="18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850900">
              <a:lnSpc>
                <a:spcPct val="100000"/>
              </a:lnSpc>
            </a:pPr>
            <a:r>
              <a:rPr dirty="0" smtClean="0" sz="1800">
                <a:solidFill>
                  <a:srgbClr val="585858"/>
                </a:solidFill>
                <a:latin typeface="Calibri"/>
                <a:cs typeface="Calibri"/>
              </a:rPr>
              <a:t>Dados</a:t>
            </a:r>
            <a:r>
              <a:rPr dirty="0" smtClean="0" sz="18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do </a:t>
            </a:r>
            <a:r>
              <a:rPr dirty="0" smtClean="0" sz="18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Au</a:t>
            </a:r>
            <a:r>
              <a:rPr dirty="0" smtClean="0" sz="1800" spc="-25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oss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vi</a:t>
            </a:r>
            <a:r>
              <a:rPr dirty="0" smtClean="0" sz="1800" spc="-20">
                <a:solidFill>
                  <a:srgbClr val="585858"/>
                </a:solidFill>
                <a:latin typeface="Calibri"/>
                <a:cs typeface="Calibri"/>
              </a:rPr>
              <a:t>ç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o </a:t>
            </a:r>
            <a:r>
              <a:rPr dirty="0" smtClean="0" sz="18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Nie</a:t>
            </a:r>
            <a:r>
              <a:rPr dirty="0" smtClean="0" sz="1800" spc="-5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mtClean="0" sz="1800" spc="-5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6046" y="0"/>
            <a:ext cx="3672458" cy="2569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264395" y="0"/>
            <a:ext cx="3675888" cy="257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957816" y="594359"/>
            <a:ext cx="809244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0233659" y="594359"/>
            <a:ext cx="1347216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047476" y="594359"/>
            <a:ext cx="624840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9869423" y="1082039"/>
            <a:ext cx="717803" cy="899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053828" y="1082039"/>
            <a:ext cx="1615440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135868" y="1082039"/>
            <a:ext cx="624840" cy="899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294746" y="698245"/>
            <a:ext cx="1108075" cy="1009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90805">
              <a:lnSpc>
                <a:spcPct val="100000"/>
              </a:lnSpc>
            </a:pPr>
            <a:r>
              <a:rPr dirty="0" smtClean="0" sz="3200" b="1">
                <a:latin typeface="Calibri"/>
                <a:cs typeface="Calibri"/>
              </a:rPr>
              <a:t>5,3%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mtClean="0" sz="3200" b="1">
                <a:latin typeface="Calibri"/>
                <a:cs typeface="Calibri"/>
              </a:rPr>
              <a:t>do PIB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73214" y="3649230"/>
            <a:ext cx="7858125" cy="1152131"/>
          </a:xfrm>
          <a:custGeom>
            <a:avLst/>
            <a:gdLst/>
            <a:ahLst/>
            <a:cxnLst/>
            <a:rect l="l" t="t" r="r" b="b"/>
            <a:pathLst>
              <a:path w="7858125" h="1152131">
                <a:moveTo>
                  <a:pt x="0" y="1152131"/>
                </a:moveTo>
                <a:lnTo>
                  <a:pt x="7858125" y="1152131"/>
                </a:lnTo>
                <a:lnTo>
                  <a:pt x="7858125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201191" y="6194805"/>
            <a:ext cx="12079198" cy="1968372"/>
          </a:xfrm>
          <a:custGeom>
            <a:avLst/>
            <a:gdLst/>
            <a:ahLst/>
            <a:cxnLst/>
            <a:rect l="l" t="t" r="r" b="b"/>
            <a:pathLst>
              <a:path w="12079198" h="1968373">
                <a:moveTo>
                  <a:pt x="8111210" y="1708149"/>
                </a:moveTo>
                <a:lnTo>
                  <a:pt x="6040475" y="1708149"/>
                </a:lnTo>
                <a:lnTo>
                  <a:pt x="7075779" y="1968372"/>
                </a:lnTo>
                <a:lnTo>
                  <a:pt x="8111210" y="1708149"/>
                </a:lnTo>
                <a:close/>
              </a:path>
              <a:path w="12079198" h="1968373">
                <a:moveTo>
                  <a:pt x="10024211" y="1597913"/>
                </a:moveTo>
                <a:lnTo>
                  <a:pt x="4127474" y="1597913"/>
                </a:lnTo>
                <a:lnTo>
                  <a:pt x="4368012" y="1893569"/>
                </a:lnTo>
                <a:lnTo>
                  <a:pt x="6040475" y="1708149"/>
                </a:lnTo>
                <a:lnTo>
                  <a:pt x="9934479" y="1708149"/>
                </a:lnTo>
                <a:lnTo>
                  <a:pt x="10024211" y="1597913"/>
                </a:lnTo>
                <a:close/>
              </a:path>
              <a:path w="12079198" h="1968373">
                <a:moveTo>
                  <a:pt x="9934479" y="1708149"/>
                </a:moveTo>
                <a:lnTo>
                  <a:pt x="8111210" y="1708149"/>
                </a:lnTo>
                <a:lnTo>
                  <a:pt x="9783546" y="1893569"/>
                </a:lnTo>
                <a:lnTo>
                  <a:pt x="9934479" y="1708149"/>
                </a:lnTo>
                <a:close/>
              </a:path>
              <a:path w="12079198" h="1968373">
                <a:moveTo>
                  <a:pt x="2072487" y="288289"/>
                </a:moveTo>
                <a:lnTo>
                  <a:pt x="2663291" y="574166"/>
                </a:lnTo>
                <a:lnTo>
                  <a:pt x="538581" y="607567"/>
                </a:lnTo>
                <a:lnTo>
                  <a:pt x="1870938" y="840231"/>
                </a:lnTo>
                <a:lnTo>
                  <a:pt x="0" y="984249"/>
                </a:lnTo>
                <a:lnTo>
                  <a:pt x="1870938" y="1128267"/>
                </a:lnTo>
                <a:lnTo>
                  <a:pt x="538581" y="1360804"/>
                </a:lnTo>
                <a:lnTo>
                  <a:pt x="2663291" y="1394332"/>
                </a:lnTo>
                <a:lnTo>
                  <a:pt x="2072487" y="1680209"/>
                </a:lnTo>
                <a:lnTo>
                  <a:pt x="4127474" y="1597913"/>
                </a:lnTo>
                <a:lnTo>
                  <a:pt x="11909122" y="1597913"/>
                </a:lnTo>
                <a:lnTo>
                  <a:pt x="11488394" y="1394332"/>
                </a:lnTo>
                <a:lnTo>
                  <a:pt x="13613104" y="1360804"/>
                </a:lnTo>
                <a:lnTo>
                  <a:pt x="12280747" y="1128267"/>
                </a:lnTo>
                <a:lnTo>
                  <a:pt x="14151711" y="984249"/>
                </a:lnTo>
                <a:lnTo>
                  <a:pt x="12280747" y="840231"/>
                </a:lnTo>
                <a:lnTo>
                  <a:pt x="13613104" y="607567"/>
                </a:lnTo>
                <a:lnTo>
                  <a:pt x="11488394" y="574166"/>
                </a:lnTo>
                <a:lnTo>
                  <a:pt x="11909385" y="370458"/>
                </a:lnTo>
                <a:lnTo>
                  <a:pt x="4127474" y="370458"/>
                </a:lnTo>
                <a:lnTo>
                  <a:pt x="2072487" y="288289"/>
                </a:lnTo>
                <a:close/>
              </a:path>
              <a:path w="12079198" h="1968373">
                <a:moveTo>
                  <a:pt x="11909122" y="1597913"/>
                </a:moveTo>
                <a:lnTo>
                  <a:pt x="10024211" y="1597913"/>
                </a:lnTo>
                <a:lnTo>
                  <a:pt x="12079198" y="1680209"/>
                </a:lnTo>
                <a:lnTo>
                  <a:pt x="11909122" y="1597913"/>
                </a:lnTo>
                <a:close/>
              </a:path>
              <a:path w="12079198" h="1968373">
                <a:moveTo>
                  <a:pt x="4368012" y="74929"/>
                </a:moveTo>
                <a:lnTo>
                  <a:pt x="4127474" y="370458"/>
                </a:lnTo>
                <a:lnTo>
                  <a:pt x="10024211" y="370458"/>
                </a:lnTo>
                <a:lnTo>
                  <a:pt x="9934440" y="260222"/>
                </a:lnTo>
                <a:lnTo>
                  <a:pt x="6040475" y="260222"/>
                </a:lnTo>
                <a:lnTo>
                  <a:pt x="4368012" y="74929"/>
                </a:lnTo>
                <a:close/>
              </a:path>
              <a:path w="12079198" h="1968373">
                <a:moveTo>
                  <a:pt x="12079198" y="288289"/>
                </a:moveTo>
                <a:lnTo>
                  <a:pt x="10024211" y="370458"/>
                </a:lnTo>
                <a:lnTo>
                  <a:pt x="11909385" y="370458"/>
                </a:lnTo>
                <a:lnTo>
                  <a:pt x="12079198" y="288289"/>
                </a:lnTo>
                <a:close/>
              </a:path>
              <a:path w="12079198" h="1968373">
                <a:moveTo>
                  <a:pt x="7075779" y="0"/>
                </a:moveTo>
                <a:lnTo>
                  <a:pt x="6040475" y="260222"/>
                </a:lnTo>
                <a:lnTo>
                  <a:pt x="8111210" y="260222"/>
                </a:lnTo>
                <a:lnTo>
                  <a:pt x="7075779" y="0"/>
                </a:lnTo>
                <a:close/>
              </a:path>
              <a:path w="12079198" h="1968373">
                <a:moveTo>
                  <a:pt x="9783546" y="74929"/>
                </a:moveTo>
                <a:lnTo>
                  <a:pt x="8111210" y="260222"/>
                </a:lnTo>
                <a:lnTo>
                  <a:pt x="9934440" y="260222"/>
                </a:lnTo>
                <a:lnTo>
                  <a:pt x="9783546" y="7492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201191" y="6194805"/>
            <a:ext cx="14151711" cy="1968372"/>
          </a:xfrm>
          <a:custGeom>
            <a:avLst/>
            <a:gdLst/>
            <a:ahLst/>
            <a:cxnLst/>
            <a:rect l="l" t="t" r="r" b="b"/>
            <a:pathLst>
              <a:path w="14151711" h="1968373">
                <a:moveTo>
                  <a:pt x="0" y="984249"/>
                </a:moveTo>
                <a:lnTo>
                  <a:pt x="1870938" y="840231"/>
                </a:lnTo>
                <a:lnTo>
                  <a:pt x="538581" y="607567"/>
                </a:lnTo>
                <a:lnTo>
                  <a:pt x="2663291" y="574166"/>
                </a:lnTo>
                <a:lnTo>
                  <a:pt x="2072487" y="288289"/>
                </a:lnTo>
                <a:lnTo>
                  <a:pt x="4127474" y="370458"/>
                </a:lnTo>
                <a:lnTo>
                  <a:pt x="4368012" y="74929"/>
                </a:lnTo>
                <a:lnTo>
                  <a:pt x="6040475" y="260222"/>
                </a:lnTo>
                <a:lnTo>
                  <a:pt x="7075779" y="0"/>
                </a:lnTo>
                <a:lnTo>
                  <a:pt x="8111210" y="260222"/>
                </a:lnTo>
                <a:lnTo>
                  <a:pt x="9783546" y="74929"/>
                </a:lnTo>
                <a:lnTo>
                  <a:pt x="10024211" y="370458"/>
                </a:lnTo>
                <a:lnTo>
                  <a:pt x="12079198" y="288289"/>
                </a:lnTo>
                <a:lnTo>
                  <a:pt x="11488394" y="574166"/>
                </a:lnTo>
                <a:lnTo>
                  <a:pt x="13613104" y="607567"/>
                </a:lnTo>
                <a:lnTo>
                  <a:pt x="12280747" y="840231"/>
                </a:lnTo>
                <a:lnTo>
                  <a:pt x="14151711" y="984249"/>
                </a:lnTo>
                <a:lnTo>
                  <a:pt x="12280747" y="1128267"/>
                </a:lnTo>
                <a:lnTo>
                  <a:pt x="13613104" y="1360804"/>
                </a:lnTo>
                <a:lnTo>
                  <a:pt x="11488394" y="1394332"/>
                </a:lnTo>
                <a:lnTo>
                  <a:pt x="12079198" y="1680209"/>
                </a:lnTo>
                <a:lnTo>
                  <a:pt x="10024211" y="1597913"/>
                </a:lnTo>
                <a:lnTo>
                  <a:pt x="9783546" y="1893569"/>
                </a:lnTo>
                <a:lnTo>
                  <a:pt x="8111210" y="1708149"/>
                </a:lnTo>
                <a:lnTo>
                  <a:pt x="7075779" y="1968372"/>
                </a:lnTo>
                <a:lnTo>
                  <a:pt x="6040475" y="1708149"/>
                </a:lnTo>
                <a:lnTo>
                  <a:pt x="4368012" y="1893569"/>
                </a:lnTo>
                <a:lnTo>
                  <a:pt x="4127474" y="1597913"/>
                </a:lnTo>
                <a:lnTo>
                  <a:pt x="2072487" y="1680209"/>
                </a:lnTo>
                <a:lnTo>
                  <a:pt x="2663291" y="1394332"/>
                </a:lnTo>
                <a:lnTo>
                  <a:pt x="538581" y="1360804"/>
                </a:lnTo>
                <a:lnTo>
                  <a:pt x="1870938" y="1128267"/>
                </a:lnTo>
                <a:lnTo>
                  <a:pt x="0" y="98424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565775" y="6730110"/>
            <a:ext cx="5422265" cy="8839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03730" marR="12700" indent="-1891664">
              <a:lnSpc>
                <a:spcPct val="100000"/>
              </a:lnSpc>
            </a:pP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7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800" spc="-3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2800" spc="-7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mtClean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mtClean="0" sz="28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3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R$</a:t>
            </a:r>
            <a:r>
              <a:rPr dirty="0" smtClean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315</a:t>
            </a:r>
            <a:r>
              <a:rPr dirty="0" smtClean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800" spc="-2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3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ões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em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2015**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2843" y="8982455"/>
            <a:ext cx="3680460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585858"/>
                </a:solidFill>
                <a:latin typeface="Calibri"/>
                <a:cs typeface="Calibri"/>
              </a:rPr>
              <a:t>**</a:t>
            </a:r>
            <a:r>
              <a:rPr dirty="0" smtClean="0" sz="18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Índi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sz="18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dirty="0" smtClean="0" sz="18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-9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sz="1800" spc="-5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das</a:t>
            </a:r>
            <a:r>
              <a:rPr dirty="0" smtClean="0" sz="18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-15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sz="1800" spc="-5">
                <a:solidFill>
                  <a:srgbClr val="585858"/>
                </a:solidFill>
                <a:latin typeface="Calibri"/>
                <a:cs typeface="Calibri"/>
              </a:rPr>
              <a:t>B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RAS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mtClean="0" sz="18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dirty="0" smtClean="0" sz="1800" spc="-25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sz="1800" spc="-15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dirty="0" smtClean="0" sz="1800" spc="-2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dirty="0" smtClean="0" sz="1800" spc="-1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mtClean="0" sz="1800" spc="-35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dirty="0" smtClean="0" sz="1800" spc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946" y="386968"/>
            <a:ext cx="8785860" cy="997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200" b="1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dirty="0" smtClean="0" sz="6200" spc="-60" b="1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dirty="0" smtClean="0" sz="6200" spc="0" b="1">
                <a:solidFill>
                  <a:srgbClr val="001F5F"/>
                </a:solidFill>
                <a:latin typeface="Calibri"/>
                <a:cs typeface="Calibri"/>
              </a:rPr>
              <a:t>TRIBUIÇ</a:t>
            </a:r>
            <a:r>
              <a:rPr dirty="0" smtClean="0" sz="6200" spc="-75" b="1">
                <a:solidFill>
                  <a:srgbClr val="001F5F"/>
                </a:solidFill>
                <a:latin typeface="Calibri"/>
                <a:cs typeface="Calibri"/>
              </a:rPr>
              <a:t>Ã</a:t>
            </a:r>
            <a:r>
              <a:rPr dirty="0" smtClean="0" sz="6200" spc="0" b="1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dirty="0" smtClean="0" sz="62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6200" spc="0" b="1">
                <a:solidFill>
                  <a:srgbClr val="001F5F"/>
                </a:solidFill>
                <a:latin typeface="Calibri"/>
                <a:cs typeface="Calibri"/>
              </a:rPr>
              <a:t>ALIME</a:t>
            </a:r>
            <a:r>
              <a:rPr dirty="0" smtClean="0" sz="6200" spc="5" b="1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dirty="0" smtClean="0" sz="6200" spc="-170" b="1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mtClean="0" sz="6200" spc="0" b="1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98" y="3714495"/>
            <a:ext cx="6016625" cy="3832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6200" b="1">
                <a:latin typeface="Calibri"/>
                <a:cs typeface="Calibri"/>
              </a:rPr>
              <a:t>83,7%</a:t>
            </a:r>
            <a:r>
              <a:rPr dirty="0" smtClean="0" sz="6200" spc="-30" b="1">
                <a:latin typeface="Calibri"/>
                <a:cs typeface="Calibri"/>
              </a:rPr>
              <a:t> </a:t>
            </a:r>
            <a:r>
              <a:rPr dirty="0" smtClean="0" sz="6200" spc="0" b="1">
                <a:latin typeface="Calibri"/>
                <a:cs typeface="Calibri"/>
              </a:rPr>
              <a:t>de</a:t>
            </a:r>
            <a:r>
              <a:rPr dirty="0" smtClean="0" sz="6200" spc="10" b="1">
                <a:latin typeface="Calibri"/>
                <a:cs typeface="Calibri"/>
              </a:rPr>
              <a:t> </a:t>
            </a:r>
            <a:r>
              <a:rPr dirty="0" smtClean="0" sz="6200" spc="-85" b="1">
                <a:latin typeface="Calibri"/>
                <a:cs typeface="Calibri"/>
              </a:rPr>
              <a:t>t</a:t>
            </a:r>
            <a:r>
              <a:rPr dirty="0" smtClean="0" sz="6200" spc="-35" b="1">
                <a:latin typeface="Calibri"/>
                <a:cs typeface="Calibri"/>
              </a:rPr>
              <a:t>odo</a:t>
            </a:r>
            <a:r>
              <a:rPr dirty="0" smtClean="0" sz="6200" spc="-5" b="1">
                <a:latin typeface="Calibri"/>
                <a:cs typeface="Calibri"/>
              </a:rPr>
              <a:t> </a:t>
            </a:r>
            <a:r>
              <a:rPr dirty="0" smtClean="0" sz="6200" spc="-35" b="1">
                <a:latin typeface="Calibri"/>
                <a:cs typeface="Calibri"/>
              </a:rPr>
              <a:t>o</a:t>
            </a:r>
            <a:r>
              <a:rPr dirty="0" smtClean="0" sz="6200" spc="-15" b="1">
                <a:latin typeface="Calibri"/>
                <a:cs typeface="Calibri"/>
              </a:rPr>
              <a:t> </a:t>
            </a:r>
            <a:r>
              <a:rPr dirty="0" smtClean="0" sz="6200" spc="-15" b="1">
                <a:latin typeface="Calibri"/>
                <a:cs typeface="Calibri"/>
              </a:rPr>
              <a:t>aba</a:t>
            </a:r>
            <a:r>
              <a:rPr dirty="0" smtClean="0" sz="6200" spc="-90" b="1">
                <a:latin typeface="Calibri"/>
                <a:cs typeface="Calibri"/>
              </a:rPr>
              <a:t>s</a:t>
            </a:r>
            <a:r>
              <a:rPr dirty="0" smtClean="0" sz="6200" spc="-100" b="1">
                <a:latin typeface="Calibri"/>
                <a:cs typeface="Calibri"/>
              </a:rPr>
              <a:t>t</a:t>
            </a:r>
            <a:r>
              <a:rPr dirty="0" smtClean="0" sz="6200" spc="0" b="1">
                <a:latin typeface="Calibri"/>
                <a:cs typeface="Calibri"/>
              </a:rPr>
              <a:t>ecime</a:t>
            </a:r>
            <a:r>
              <a:rPr dirty="0" smtClean="0" sz="6200" spc="-70" b="1">
                <a:latin typeface="Calibri"/>
                <a:cs typeface="Calibri"/>
              </a:rPr>
              <a:t>n</a:t>
            </a:r>
            <a:r>
              <a:rPr dirty="0" smtClean="0" sz="6200" spc="-85" b="1">
                <a:latin typeface="Calibri"/>
                <a:cs typeface="Calibri"/>
              </a:rPr>
              <a:t>t</a:t>
            </a:r>
            <a:r>
              <a:rPr dirty="0" smtClean="0" sz="6200" spc="-35" b="1">
                <a:latin typeface="Calibri"/>
                <a:cs typeface="Calibri"/>
              </a:rPr>
              <a:t>o</a:t>
            </a:r>
            <a:r>
              <a:rPr dirty="0" smtClean="0" sz="6200" spc="10" b="1">
                <a:latin typeface="Calibri"/>
                <a:cs typeface="Calibri"/>
              </a:rPr>
              <a:t> </a:t>
            </a:r>
            <a:r>
              <a:rPr dirty="0" smtClean="0" sz="6200" spc="-35" b="1">
                <a:latin typeface="Calibri"/>
                <a:cs typeface="Calibri"/>
              </a:rPr>
              <a:t>no</a:t>
            </a:r>
            <a:r>
              <a:rPr dirty="0" smtClean="0" sz="6200" spc="-25" b="1">
                <a:latin typeface="Calibri"/>
                <a:cs typeface="Calibri"/>
              </a:rPr>
              <a:t> B</a:t>
            </a:r>
            <a:r>
              <a:rPr dirty="0" smtClean="0" sz="6200" spc="-130" b="1">
                <a:latin typeface="Calibri"/>
                <a:cs typeface="Calibri"/>
              </a:rPr>
              <a:t>r</a:t>
            </a:r>
            <a:r>
              <a:rPr dirty="0" smtClean="0" sz="6200" spc="-25" b="1">
                <a:latin typeface="Calibri"/>
                <a:cs typeface="Calibri"/>
              </a:rPr>
              <a:t>asil</a:t>
            </a:r>
            <a:r>
              <a:rPr dirty="0" smtClean="0" sz="6200" spc="-20" b="1">
                <a:latin typeface="Calibri"/>
                <a:cs typeface="Calibri"/>
              </a:rPr>
              <a:t> </a:t>
            </a:r>
            <a:r>
              <a:rPr dirty="0" smtClean="0" sz="6200" spc="0" b="1">
                <a:latin typeface="Calibri"/>
                <a:cs typeface="Calibri"/>
              </a:rPr>
              <a:t>é </a:t>
            </a:r>
            <a:r>
              <a:rPr dirty="0" smtClean="0" sz="6200" spc="-105" b="1">
                <a:latin typeface="Calibri"/>
                <a:cs typeface="Calibri"/>
              </a:rPr>
              <a:t>f</a:t>
            </a:r>
            <a:r>
              <a:rPr dirty="0" smtClean="0" sz="6200" spc="0" b="1">
                <a:latin typeface="Calibri"/>
                <a:cs typeface="Calibri"/>
              </a:rPr>
              <a:t>ei</a:t>
            </a:r>
            <a:r>
              <a:rPr dirty="0" smtClean="0" sz="6200" spc="-70" b="1">
                <a:latin typeface="Calibri"/>
                <a:cs typeface="Calibri"/>
              </a:rPr>
              <a:t>t</a:t>
            </a:r>
            <a:r>
              <a:rPr dirty="0" smtClean="0" sz="6200" spc="-35" b="1">
                <a:latin typeface="Calibri"/>
                <a:cs typeface="Calibri"/>
              </a:rPr>
              <a:t>o</a:t>
            </a:r>
            <a:r>
              <a:rPr dirty="0" smtClean="0" sz="6200" spc="-35" b="1">
                <a:latin typeface="Calibri"/>
                <a:cs typeface="Calibri"/>
              </a:rPr>
              <a:t> pelos</a:t>
            </a:r>
            <a:r>
              <a:rPr dirty="0" smtClean="0" sz="6200" spc="-35" b="1">
                <a:latin typeface="Calibri"/>
                <a:cs typeface="Calibri"/>
              </a:rPr>
              <a:t> </a:t>
            </a:r>
            <a:r>
              <a:rPr dirty="0" smtClean="0" sz="6200" spc="-35" b="1">
                <a:latin typeface="Calibri"/>
                <a:cs typeface="Calibri"/>
              </a:rPr>
              <a:t>Su</a:t>
            </a:r>
            <a:r>
              <a:rPr dirty="0" smtClean="0" sz="6200" spc="-50" b="1">
                <a:latin typeface="Calibri"/>
                <a:cs typeface="Calibri"/>
              </a:rPr>
              <a:t>p</a:t>
            </a:r>
            <a:r>
              <a:rPr dirty="0" smtClean="0" sz="6200" spc="0" b="1">
                <a:latin typeface="Calibri"/>
                <a:cs typeface="Calibri"/>
              </a:rPr>
              <a:t>erme</a:t>
            </a:r>
            <a:r>
              <a:rPr dirty="0" smtClean="0" sz="6200" spc="-85" b="1">
                <a:latin typeface="Calibri"/>
                <a:cs typeface="Calibri"/>
              </a:rPr>
              <a:t>r</a:t>
            </a:r>
            <a:r>
              <a:rPr dirty="0" smtClean="0" sz="6200" spc="-40" b="1">
                <a:latin typeface="Calibri"/>
                <a:cs typeface="Calibri"/>
              </a:rPr>
              <a:t>c</a:t>
            </a:r>
            <a:r>
              <a:rPr dirty="0" smtClean="0" sz="6200" spc="0" b="1">
                <a:latin typeface="Calibri"/>
                <a:cs typeface="Calibri"/>
              </a:rPr>
              <a:t>ados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2621" y="1676019"/>
            <a:ext cx="10138537" cy="6337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11550"/>
            <a:ext cx="15363443" cy="2802001"/>
          </a:xfrm>
          <a:custGeom>
            <a:avLst/>
            <a:gdLst/>
            <a:ahLst/>
            <a:cxnLst/>
            <a:rect l="l" t="t" r="r" b="b"/>
            <a:pathLst>
              <a:path w="15363443" h="2802001">
                <a:moveTo>
                  <a:pt x="0" y="2802001"/>
                </a:moveTo>
                <a:lnTo>
                  <a:pt x="15363443" y="2802001"/>
                </a:lnTo>
                <a:lnTo>
                  <a:pt x="15363443" y="0"/>
                </a:lnTo>
                <a:lnTo>
                  <a:pt x="0" y="0"/>
                </a:lnTo>
                <a:lnTo>
                  <a:pt x="0" y="2802001"/>
                </a:lnTo>
              </a:path>
            </a:pathLst>
          </a:custGeom>
          <a:solidFill>
            <a:srgbClr val="2B6B9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9247" y="4264152"/>
            <a:ext cx="14406244" cy="2016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335530" marR="2335530">
              <a:lnSpc>
                <a:spcPct val="65000"/>
              </a:lnSpc>
            </a:pPr>
            <a:r>
              <a:rPr dirty="0" smtClean="0" sz="6600" spc="-45" b="1">
                <a:solidFill>
                  <a:srgbClr val="FFFFFF"/>
                </a:solidFill>
                <a:latin typeface="Calibri"/>
                <a:cs typeface="Calibri"/>
              </a:rPr>
              <a:t>MENOS</a:t>
            </a:r>
            <a:r>
              <a:rPr dirty="0" smtClean="0" sz="6600" spc="-45" b="1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dirty="0" smtClean="0" sz="6600" spc="-6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6600" spc="-35" b="1">
                <a:solidFill>
                  <a:srgbClr val="FFFFFF"/>
                </a:solidFill>
                <a:latin typeface="Calibri"/>
                <a:cs typeface="Calibri"/>
              </a:rPr>
              <a:t>SPERDÍCI</a:t>
            </a:r>
            <a:r>
              <a:rPr dirty="0" smtClean="0" sz="6600" spc="-1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6600" spc="-2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6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600" spc="-40" b="1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dirty="0" smtClean="0" sz="6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600" spc="-5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6600" spc="-45" b="1">
                <a:solidFill>
                  <a:srgbClr val="FFFFFF"/>
                </a:solidFill>
                <a:latin typeface="Calibri"/>
                <a:cs typeface="Calibri"/>
              </a:rPr>
              <a:t>ONH</a:t>
            </a:r>
            <a:r>
              <a:rPr dirty="0" smtClean="0" sz="6600" spc="-1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6600" spc="-40" b="1">
                <a:solidFill>
                  <a:srgbClr val="FFFFFF"/>
                </a:solidFill>
                <a:latin typeface="Calibri"/>
                <a:cs typeface="Calibri"/>
              </a:rPr>
              <a:t>CIMEN</a:t>
            </a:r>
            <a:r>
              <a:rPr dirty="0" smtClean="0" sz="6600" spc="-19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endParaRPr sz="6600">
              <a:latin typeface="Calibri"/>
              <a:cs typeface="Calibri"/>
            </a:endParaRPr>
          </a:p>
          <a:p>
            <a:pPr algn="ctr">
              <a:lnSpc>
                <a:spcPts val="5150"/>
              </a:lnSpc>
            </a:pPr>
            <a:r>
              <a:rPr dirty="0" smtClean="0" sz="66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66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600" spc="-45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6600" spc="-8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dirty="0" smtClean="0" sz="6600" spc="-5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6600" spc="-8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6600" spc="-95" b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6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6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6600" spc="-7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dirty="0" smtClean="0" sz="6600" spc="-8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mtClean="0" sz="6600" spc="-35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6600" spc="-35" b="1">
                <a:solidFill>
                  <a:srgbClr val="FFFFFF"/>
                </a:solidFill>
                <a:latin typeface="Calibri"/>
                <a:cs typeface="Calibri"/>
              </a:rPr>
              <a:t> PRIORI</a:t>
            </a:r>
            <a:r>
              <a:rPr dirty="0" smtClean="0" sz="6600" spc="-15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6600" spc="0" b="1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9914" y="2683001"/>
            <a:ext cx="6289547" cy="5243703"/>
          </a:xfrm>
          <a:custGeom>
            <a:avLst/>
            <a:gdLst/>
            <a:ahLst/>
            <a:cxnLst/>
            <a:rect l="l" t="t" r="r" b="b"/>
            <a:pathLst>
              <a:path w="6289548" h="5243703">
                <a:moveTo>
                  <a:pt x="0" y="2621915"/>
                </a:moveTo>
                <a:lnTo>
                  <a:pt x="10424" y="2406875"/>
                </a:lnTo>
                <a:lnTo>
                  <a:pt x="41158" y="2196624"/>
                </a:lnTo>
                <a:lnTo>
                  <a:pt x="91393" y="1991835"/>
                </a:lnTo>
                <a:lnTo>
                  <a:pt x="160318" y="1793183"/>
                </a:lnTo>
                <a:lnTo>
                  <a:pt x="247126" y="1601343"/>
                </a:lnTo>
                <a:lnTo>
                  <a:pt x="351006" y="1416989"/>
                </a:lnTo>
                <a:lnTo>
                  <a:pt x="471149" y="1240797"/>
                </a:lnTo>
                <a:lnTo>
                  <a:pt x="606747" y="1073441"/>
                </a:lnTo>
                <a:lnTo>
                  <a:pt x="756989" y="915596"/>
                </a:lnTo>
                <a:lnTo>
                  <a:pt x="921067" y="767937"/>
                </a:lnTo>
                <a:lnTo>
                  <a:pt x="1098171" y="631138"/>
                </a:lnTo>
                <a:lnTo>
                  <a:pt x="1287493" y="505874"/>
                </a:lnTo>
                <a:lnTo>
                  <a:pt x="1488222" y="392820"/>
                </a:lnTo>
                <a:lnTo>
                  <a:pt x="1699551" y="292651"/>
                </a:lnTo>
                <a:lnTo>
                  <a:pt x="1920668" y="206041"/>
                </a:lnTo>
                <a:lnTo>
                  <a:pt x="2150766" y="133665"/>
                </a:lnTo>
                <a:lnTo>
                  <a:pt x="2389034" y="76199"/>
                </a:lnTo>
                <a:lnTo>
                  <a:pt x="2634665" y="34316"/>
                </a:lnTo>
                <a:lnTo>
                  <a:pt x="2886848" y="8691"/>
                </a:lnTo>
                <a:lnTo>
                  <a:pt x="3144774" y="0"/>
                </a:lnTo>
                <a:lnTo>
                  <a:pt x="3402699" y="8691"/>
                </a:lnTo>
                <a:lnTo>
                  <a:pt x="3654882" y="34316"/>
                </a:lnTo>
                <a:lnTo>
                  <a:pt x="3900513" y="76199"/>
                </a:lnTo>
                <a:lnTo>
                  <a:pt x="4138781" y="133665"/>
                </a:lnTo>
                <a:lnTo>
                  <a:pt x="4368879" y="206041"/>
                </a:lnTo>
                <a:lnTo>
                  <a:pt x="4589996" y="292651"/>
                </a:lnTo>
                <a:lnTo>
                  <a:pt x="4801325" y="392820"/>
                </a:lnTo>
                <a:lnTo>
                  <a:pt x="5002054" y="505874"/>
                </a:lnTo>
                <a:lnTo>
                  <a:pt x="5191376" y="631138"/>
                </a:lnTo>
                <a:lnTo>
                  <a:pt x="5368480" y="767937"/>
                </a:lnTo>
                <a:lnTo>
                  <a:pt x="5532558" y="915596"/>
                </a:lnTo>
                <a:lnTo>
                  <a:pt x="5682800" y="1073441"/>
                </a:lnTo>
                <a:lnTo>
                  <a:pt x="5818398" y="1240797"/>
                </a:lnTo>
                <a:lnTo>
                  <a:pt x="5938541" y="1416989"/>
                </a:lnTo>
                <a:lnTo>
                  <a:pt x="6042421" y="1601343"/>
                </a:lnTo>
                <a:lnTo>
                  <a:pt x="6129229" y="1793183"/>
                </a:lnTo>
                <a:lnTo>
                  <a:pt x="6198154" y="1991835"/>
                </a:lnTo>
                <a:lnTo>
                  <a:pt x="6248389" y="2196624"/>
                </a:lnTo>
                <a:lnTo>
                  <a:pt x="6279123" y="2406875"/>
                </a:lnTo>
                <a:lnTo>
                  <a:pt x="6289547" y="2621915"/>
                </a:lnTo>
                <a:lnTo>
                  <a:pt x="6279123" y="2836936"/>
                </a:lnTo>
                <a:lnTo>
                  <a:pt x="6248389" y="3047171"/>
                </a:lnTo>
                <a:lnTo>
                  <a:pt x="6198154" y="3251945"/>
                </a:lnTo>
                <a:lnTo>
                  <a:pt x="6129229" y="3450584"/>
                </a:lnTo>
                <a:lnTo>
                  <a:pt x="6042421" y="3642413"/>
                </a:lnTo>
                <a:lnTo>
                  <a:pt x="5938541" y="3826757"/>
                </a:lnTo>
                <a:lnTo>
                  <a:pt x="5818398" y="4002940"/>
                </a:lnTo>
                <a:lnTo>
                  <a:pt x="5682800" y="4170288"/>
                </a:lnTo>
                <a:lnTo>
                  <a:pt x="5532558" y="4328127"/>
                </a:lnTo>
                <a:lnTo>
                  <a:pt x="5368480" y="4475781"/>
                </a:lnTo>
                <a:lnTo>
                  <a:pt x="5191376" y="4612576"/>
                </a:lnTo>
                <a:lnTo>
                  <a:pt x="5002054" y="4737836"/>
                </a:lnTo>
                <a:lnTo>
                  <a:pt x="4801325" y="4850887"/>
                </a:lnTo>
                <a:lnTo>
                  <a:pt x="4589996" y="4951054"/>
                </a:lnTo>
                <a:lnTo>
                  <a:pt x="4368879" y="5037663"/>
                </a:lnTo>
                <a:lnTo>
                  <a:pt x="4138781" y="5110038"/>
                </a:lnTo>
                <a:lnTo>
                  <a:pt x="3900513" y="5167504"/>
                </a:lnTo>
                <a:lnTo>
                  <a:pt x="3654882" y="5209386"/>
                </a:lnTo>
                <a:lnTo>
                  <a:pt x="3402699" y="5235011"/>
                </a:lnTo>
                <a:lnTo>
                  <a:pt x="3144774" y="5243703"/>
                </a:lnTo>
                <a:lnTo>
                  <a:pt x="2886848" y="5235011"/>
                </a:lnTo>
                <a:lnTo>
                  <a:pt x="2634665" y="5209386"/>
                </a:lnTo>
                <a:lnTo>
                  <a:pt x="2389034" y="5167504"/>
                </a:lnTo>
                <a:lnTo>
                  <a:pt x="2150766" y="5110038"/>
                </a:lnTo>
                <a:lnTo>
                  <a:pt x="1920668" y="5037663"/>
                </a:lnTo>
                <a:lnTo>
                  <a:pt x="1699551" y="4951054"/>
                </a:lnTo>
                <a:lnTo>
                  <a:pt x="1488222" y="4850887"/>
                </a:lnTo>
                <a:lnTo>
                  <a:pt x="1287493" y="4737836"/>
                </a:lnTo>
                <a:lnTo>
                  <a:pt x="1098171" y="4612576"/>
                </a:lnTo>
                <a:lnTo>
                  <a:pt x="921067" y="4475781"/>
                </a:lnTo>
                <a:lnTo>
                  <a:pt x="756989" y="4328127"/>
                </a:lnTo>
                <a:lnTo>
                  <a:pt x="606747" y="4170288"/>
                </a:lnTo>
                <a:lnTo>
                  <a:pt x="471149" y="4002940"/>
                </a:lnTo>
                <a:lnTo>
                  <a:pt x="351006" y="3826757"/>
                </a:lnTo>
                <a:lnTo>
                  <a:pt x="247126" y="3642413"/>
                </a:lnTo>
                <a:lnTo>
                  <a:pt x="160318" y="3450584"/>
                </a:lnTo>
                <a:lnTo>
                  <a:pt x="91393" y="3251945"/>
                </a:lnTo>
                <a:lnTo>
                  <a:pt x="41158" y="3047171"/>
                </a:lnTo>
                <a:lnTo>
                  <a:pt x="10424" y="2836936"/>
                </a:lnTo>
                <a:lnTo>
                  <a:pt x="0" y="2621915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05031" y="4299458"/>
            <a:ext cx="2767330" cy="584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 b="1" i="1">
                <a:latin typeface="Calibri"/>
                <a:cs typeface="Calibri"/>
              </a:rPr>
              <a:t>Supermer</a:t>
            </a:r>
            <a:r>
              <a:rPr dirty="0" smtClean="0" sz="3600" spc="-35" b="1" i="1">
                <a:latin typeface="Calibri"/>
                <a:cs typeface="Calibri"/>
              </a:rPr>
              <a:t>c</a:t>
            </a:r>
            <a:r>
              <a:rPr dirty="0" smtClean="0" sz="3600" spc="0" b="1" i="1">
                <a:latin typeface="Calibri"/>
                <a:cs typeface="Calibri"/>
              </a:rPr>
              <a:t>ado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76990" y="4867402"/>
            <a:ext cx="3333750" cy="1950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20636" y="4298950"/>
            <a:ext cx="2348865" cy="600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700" spc="-20" b="1" i="1">
                <a:latin typeface="Calibri"/>
                <a:cs typeface="Calibri"/>
              </a:rPr>
              <a:t>Cons</a:t>
            </a:r>
            <a:r>
              <a:rPr dirty="0" smtClean="0" sz="3700" spc="-40" b="1" i="1">
                <a:latin typeface="Calibri"/>
                <a:cs typeface="Calibri"/>
              </a:rPr>
              <a:t>u</a:t>
            </a:r>
            <a:r>
              <a:rPr dirty="0" smtClean="0" sz="3700" spc="-20" b="1" i="1">
                <a:latin typeface="Calibri"/>
                <a:cs typeface="Calibri"/>
              </a:rPr>
              <a:t>mi</a:t>
            </a:r>
            <a:r>
              <a:rPr dirty="0" smtClean="0" sz="3700" spc="-10" b="1" i="1">
                <a:latin typeface="Calibri"/>
                <a:cs typeface="Calibri"/>
              </a:rPr>
              <a:t>d</a:t>
            </a:r>
            <a:r>
              <a:rPr dirty="0" smtClean="0" sz="3700" spc="-20" b="1" i="1">
                <a:latin typeface="Calibri"/>
                <a:cs typeface="Calibri"/>
              </a:rPr>
              <a:t>or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422" y="4270375"/>
            <a:ext cx="1868170" cy="600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700" spc="-20" b="1" i="1">
                <a:latin typeface="Calibri"/>
                <a:cs typeface="Calibri"/>
              </a:rPr>
              <a:t>Produ</a:t>
            </a:r>
            <a:r>
              <a:rPr dirty="0" smtClean="0" sz="3700" spc="-55" b="1" i="1">
                <a:latin typeface="Calibri"/>
                <a:cs typeface="Calibri"/>
              </a:rPr>
              <a:t>ç</a:t>
            </a:r>
            <a:r>
              <a:rPr dirty="0" smtClean="0" sz="3700" spc="-20" b="1" i="1">
                <a:latin typeface="Calibri"/>
                <a:cs typeface="Calibri"/>
              </a:rPr>
              <a:t>ão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5656" y="1135506"/>
            <a:ext cx="1762760" cy="600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700" spc="-20" b="1" i="1">
                <a:latin typeface="Calibri"/>
                <a:cs typeface="Calibri"/>
              </a:rPr>
              <a:t>Indú</a:t>
            </a:r>
            <a:r>
              <a:rPr dirty="0" smtClean="0" sz="3700" spc="-80" b="1" i="1">
                <a:latin typeface="Calibri"/>
                <a:cs typeface="Calibri"/>
              </a:rPr>
              <a:t>s</a:t>
            </a:r>
            <a:r>
              <a:rPr dirty="0" smtClean="0" sz="3700" spc="-15" b="1" i="1">
                <a:latin typeface="Calibri"/>
                <a:cs typeface="Calibri"/>
              </a:rPr>
              <a:t>tria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0661" y="7195184"/>
            <a:ext cx="2355850" cy="600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700" spc="-20" b="1" i="1">
                <a:latin typeface="Calibri"/>
                <a:cs typeface="Calibri"/>
              </a:rPr>
              <a:t>Di</a:t>
            </a:r>
            <a:r>
              <a:rPr dirty="0" smtClean="0" sz="3700" spc="-70" b="1" i="1">
                <a:latin typeface="Calibri"/>
                <a:cs typeface="Calibri"/>
              </a:rPr>
              <a:t>s</a:t>
            </a:r>
            <a:r>
              <a:rPr dirty="0" smtClean="0" sz="3700" spc="-15" b="1" i="1">
                <a:latin typeface="Calibri"/>
                <a:cs typeface="Calibri"/>
              </a:rPr>
              <a:t>tribui</a:t>
            </a:r>
            <a:r>
              <a:rPr dirty="0" smtClean="0" sz="3700" spc="-35" b="1" i="1">
                <a:latin typeface="Calibri"/>
                <a:cs typeface="Calibri"/>
              </a:rPr>
              <a:t>ç</a:t>
            </a:r>
            <a:r>
              <a:rPr dirty="0" smtClean="0" sz="3700" spc="-20" b="1" i="1">
                <a:latin typeface="Calibri"/>
                <a:cs typeface="Calibri"/>
              </a:rPr>
              <a:t>ão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9182" y="5107685"/>
            <a:ext cx="3154045" cy="2094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450329" y="5083428"/>
            <a:ext cx="3404235" cy="1886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450329" y="1905380"/>
            <a:ext cx="3518662" cy="2322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12146407" cy="851915"/>
          </a:xfrm>
          <a:custGeom>
            <a:avLst/>
            <a:gdLst/>
            <a:ahLst/>
            <a:cxnLst/>
            <a:rect l="l" t="t" r="r" b="b"/>
            <a:pathLst>
              <a:path w="12146407" h="851915">
                <a:moveTo>
                  <a:pt x="0" y="851941"/>
                </a:moveTo>
                <a:lnTo>
                  <a:pt x="12146407" y="851941"/>
                </a:lnTo>
                <a:lnTo>
                  <a:pt x="12146407" y="25"/>
                </a:lnTo>
                <a:lnTo>
                  <a:pt x="0" y="25"/>
                </a:lnTo>
                <a:lnTo>
                  <a:pt x="0" y="851941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12146407" cy="851915"/>
          </a:xfrm>
          <a:custGeom>
            <a:avLst/>
            <a:gdLst/>
            <a:ahLst/>
            <a:cxnLst/>
            <a:rect l="l" t="t" r="r" b="b"/>
            <a:pathLst>
              <a:path w="12146407" h="851915">
                <a:moveTo>
                  <a:pt x="0" y="851941"/>
                </a:moveTo>
                <a:lnTo>
                  <a:pt x="12146407" y="851941"/>
                </a:lnTo>
                <a:lnTo>
                  <a:pt x="12146407" y="25"/>
                </a:lnTo>
              </a:path>
              <a:path w="12146407" h="851915">
                <a:moveTo>
                  <a:pt x="0" y="25"/>
                </a:moveTo>
                <a:lnTo>
                  <a:pt x="0" y="85194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0980" rIns="0" bIns="0" rtlCol="0" vert="horz">
            <a:noAutofit/>
          </a:bodyPr>
          <a:lstStyle/>
          <a:p>
            <a:pPr marL="354330">
              <a:lnSpc>
                <a:spcPct val="100000"/>
              </a:lnSpc>
            </a:pP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4600" spc="-8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SPERDÍCIO</a:t>
            </a:r>
            <a:r>
              <a:rPr dirty="0" smtClean="0" sz="46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CADEIA</a:t>
            </a:r>
            <a:r>
              <a:rPr dirty="0" smtClean="0" sz="4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4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600" spc="-7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600" spc="-7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6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600" spc="-9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600" spc="-30" b="1">
                <a:solidFill>
                  <a:srgbClr val="FFFFFF"/>
                </a:solidFill>
                <a:latin typeface="Calibri"/>
                <a:cs typeface="Calibri"/>
              </a:rPr>
              <a:t>CIMEN</a:t>
            </a:r>
            <a:r>
              <a:rPr dirty="0" smtClean="0" sz="4600" spc="-1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6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79769" y="7839316"/>
            <a:ext cx="3745357" cy="1763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0850244" y="546861"/>
            <a:ext cx="4513198" cy="3430142"/>
          </a:xfrm>
          <a:custGeom>
            <a:avLst/>
            <a:gdLst/>
            <a:ahLst/>
            <a:cxnLst/>
            <a:rect l="l" t="t" r="r" b="b"/>
            <a:pathLst>
              <a:path w="4513198" h="3430142">
                <a:moveTo>
                  <a:pt x="2476948" y="2481579"/>
                </a:moveTo>
                <a:lnTo>
                  <a:pt x="1851786" y="2481579"/>
                </a:lnTo>
                <a:lnTo>
                  <a:pt x="2036699" y="3430142"/>
                </a:lnTo>
                <a:lnTo>
                  <a:pt x="2476948" y="2481579"/>
                </a:lnTo>
                <a:close/>
              </a:path>
              <a:path w="4513198" h="3430142">
                <a:moveTo>
                  <a:pt x="3348439" y="2371725"/>
                </a:moveTo>
                <a:lnTo>
                  <a:pt x="2527935" y="2371725"/>
                </a:lnTo>
                <a:lnTo>
                  <a:pt x="3179699" y="3134232"/>
                </a:lnTo>
                <a:lnTo>
                  <a:pt x="3348439" y="2371725"/>
                </a:lnTo>
                <a:close/>
              </a:path>
              <a:path w="4513198" h="3430142">
                <a:moveTo>
                  <a:pt x="4133681" y="2295779"/>
                </a:moveTo>
                <a:lnTo>
                  <a:pt x="3365245" y="2295779"/>
                </a:lnTo>
                <a:lnTo>
                  <a:pt x="4355337" y="2873501"/>
                </a:lnTo>
                <a:lnTo>
                  <a:pt x="4133681" y="2295779"/>
                </a:lnTo>
                <a:close/>
              </a:path>
              <a:path w="4513198" h="3430142">
                <a:moveTo>
                  <a:pt x="4102009" y="2213229"/>
                </a:moveTo>
                <a:lnTo>
                  <a:pt x="1360297" y="2213229"/>
                </a:lnTo>
                <a:lnTo>
                  <a:pt x="1143000" y="2797555"/>
                </a:lnTo>
                <a:lnTo>
                  <a:pt x="1851786" y="2481579"/>
                </a:lnTo>
                <a:lnTo>
                  <a:pt x="2476948" y="2481579"/>
                </a:lnTo>
                <a:lnTo>
                  <a:pt x="2527935" y="2371725"/>
                </a:lnTo>
                <a:lnTo>
                  <a:pt x="3348439" y="2371725"/>
                </a:lnTo>
                <a:lnTo>
                  <a:pt x="3365245" y="2295779"/>
                </a:lnTo>
                <a:lnTo>
                  <a:pt x="4133681" y="2295779"/>
                </a:lnTo>
                <a:lnTo>
                  <a:pt x="4102009" y="2213229"/>
                </a:lnTo>
                <a:close/>
              </a:path>
              <a:path w="4513198" h="3430142">
                <a:moveTo>
                  <a:pt x="88773" y="364489"/>
                </a:moveTo>
                <a:lnTo>
                  <a:pt x="1110614" y="1209675"/>
                </a:lnTo>
                <a:lnTo>
                  <a:pt x="0" y="1368043"/>
                </a:lnTo>
                <a:lnTo>
                  <a:pt x="893445" y="1869947"/>
                </a:lnTo>
                <a:lnTo>
                  <a:pt x="32384" y="2316479"/>
                </a:lnTo>
                <a:lnTo>
                  <a:pt x="1360297" y="2213229"/>
                </a:lnTo>
                <a:lnTo>
                  <a:pt x="4102009" y="2213229"/>
                </a:lnTo>
                <a:lnTo>
                  <a:pt x="4041393" y="2055240"/>
                </a:lnTo>
                <a:lnTo>
                  <a:pt x="4513198" y="2055240"/>
                </a:lnTo>
                <a:lnTo>
                  <a:pt x="4513198" y="1797314"/>
                </a:lnTo>
                <a:lnTo>
                  <a:pt x="4226178" y="1663445"/>
                </a:lnTo>
                <a:lnTo>
                  <a:pt x="4513198" y="1536254"/>
                </a:lnTo>
                <a:lnTo>
                  <a:pt x="4513198" y="1224078"/>
                </a:lnTo>
                <a:lnTo>
                  <a:pt x="4008881" y="1161668"/>
                </a:lnTo>
                <a:lnTo>
                  <a:pt x="4149099" y="1003680"/>
                </a:lnTo>
                <a:lnTo>
                  <a:pt x="1755139" y="1003680"/>
                </a:lnTo>
                <a:lnTo>
                  <a:pt x="88773" y="364489"/>
                </a:lnTo>
                <a:close/>
              </a:path>
              <a:path w="4513198" h="3430142">
                <a:moveTo>
                  <a:pt x="4513198" y="2055240"/>
                </a:moveTo>
                <a:lnTo>
                  <a:pt x="4041393" y="2055240"/>
                </a:lnTo>
                <a:lnTo>
                  <a:pt x="4513198" y="2078039"/>
                </a:lnTo>
                <a:lnTo>
                  <a:pt x="4513198" y="2055240"/>
                </a:lnTo>
                <a:close/>
              </a:path>
              <a:path w="4513198" h="3430142">
                <a:moveTo>
                  <a:pt x="2004695" y="364489"/>
                </a:moveTo>
                <a:lnTo>
                  <a:pt x="1755139" y="1003680"/>
                </a:lnTo>
                <a:lnTo>
                  <a:pt x="4149099" y="1003680"/>
                </a:lnTo>
                <a:lnTo>
                  <a:pt x="4222364" y="921130"/>
                </a:lnTo>
                <a:lnTo>
                  <a:pt x="2592324" y="921130"/>
                </a:lnTo>
                <a:lnTo>
                  <a:pt x="2004695" y="364489"/>
                </a:lnTo>
                <a:close/>
              </a:path>
              <a:path w="4513198" h="3430142">
                <a:moveTo>
                  <a:pt x="3485641" y="0"/>
                </a:moveTo>
                <a:lnTo>
                  <a:pt x="2592324" y="921130"/>
                </a:lnTo>
                <a:lnTo>
                  <a:pt x="4222364" y="921130"/>
                </a:lnTo>
                <a:lnTo>
                  <a:pt x="4289317" y="845692"/>
                </a:lnTo>
                <a:lnTo>
                  <a:pt x="3397631" y="845692"/>
                </a:lnTo>
                <a:lnTo>
                  <a:pt x="3485641" y="0"/>
                </a:lnTo>
                <a:close/>
              </a:path>
              <a:path w="4513198" h="3430142">
                <a:moveTo>
                  <a:pt x="4411726" y="707770"/>
                </a:moveTo>
                <a:lnTo>
                  <a:pt x="3397631" y="845692"/>
                </a:lnTo>
                <a:lnTo>
                  <a:pt x="4289317" y="845692"/>
                </a:lnTo>
                <a:lnTo>
                  <a:pt x="4411726" y="70777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3442568" y="546861"/>
            <a:ext cx="1920874" cy="1224078"/>
          </a:xfrm>
          <a:custGeom>
            <a:avLst/>
            <a:gdLst/>
            <a:ahLst/>
            <a:cxnLst/>
            <a:rect l="l" t="t" r="r" b="b"/>
            <a:pathLst>
              <a:path w="1920874" h="1224078">
                <a:moveTo>
                  <a:pt x="0" y="921130"/>
                </a:moveTo>
                <a:lnTo>
                  <a:pt x="893317" y="0"/>
                </a:lnTo>
                <a:lnTo>
                  <a:pt x="805307" y="845692"/>
                </a:lnTo>
                <a:lnTo>
                  <a:pt x="1819402" y="707770"/>
                </a:lnTo>
                <a:lnTo>
                  <a:pt x="1416557" y="1161668"/>
                </a:lnTo>
                <a:lnTo>
                  <a:pt x="1920874" y="122407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5076423" y="2083115"/>
            <a:ext cx="287019" cy="261060"/>
          </a:xfrm>
          <a:custGeom>
            <a:avLst/>
            <a:gdLst/>
            <a:ahLst/>
            <a:cxnLst/>
            <a:rect l="l" t="t" r="r" b="b"/>
            <a:pathLst>
              <a:path w="287019" h="261060">
                <a:moveTo>
                  <a:pt x="287019" y="0"/>
                </a:moveTo>
                <a:lnTo>
                  <a:pt x="0" y="127191"/>
                </a:lnTo>
                <a:lnTo>
                  <a:pt x="287019" y="26106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850244" y="911351"/>
            <a:ext cx="4513198" cy="3065653"/>
          </a:xfrm>
          <a:custGeom>
            <a:avLst/>
            <a:gdLst/>
            <a:ahLst/>
            <a:cxnLst/>
            <a:rect l="l" t="t" r="r" b="b"/>
            <a:pathLst>
              <a:path w="4513198" h="3065653">
                <a:moveTo>
                  <a:pt x="4513198" y="1713549"/>
                </a:moveTo>
                <a:lnTo>
                  <a:pt x="4041393" y="1690751"/>
                </a:lnTo>
                <a:lnTo>
                  <a:pt x="4355337" y="2509012"/>
                </a:lnTo>
                <a:lnTo>
                  <a:pt x="3365245" y="1931289"/>
                </a:lnTo>
                <a:lnTo>
                  <a:pt x="3179699" y="2769743"/>
                </a:lnTo>
                <a:lnTo>
                  <a:pt x="2527935" y="2007235"/>
                </a:lnTo>
                <a:lnTo>
                  <a:pt x="2036699" y="3065653"/>
                </a:lnTo>
                <a:lnTo>
                  <a:pt x="1851786" y="2117090"/>
                </a:lnTo>
                <a:lnTo>
                  <a:pt x="1143000" y="2433066"/>
                </a:lnTo>
                <a:lnTo>
                  <a:pt x="1360297" y="1848739"/>
                </a:lnTo>
                <a:lnTo>
                  <a:pt x="32384" y="1951990"/>
                </a:lnTo>
                <a:lnTo>
                  <a:pt x="893445" y="1505457"/>
                </a:lnTo>
                <a:lnTo>
                  <a:pt x="0" y="1003553"/>
                </a:lnTo>
                <a:lnTo>
                  <a:pt x="1110614" y="845185"/>
                </a:lnTo>
                <a:lnTo>
                  <a:pt x="88773" y="0"/>
                </a:lnTo>
                <a:lnTo>
                  <a:pt x="1755139" y="639191"/>
                </a:lnTo>
                <a:lnTo>
                  <a:pt x="2004695" y="0"/>
                </a:lnTo>
                <a:lnTo>
                  <a:pt x="2592324" y="55664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046077" y="1492122"/>
            <a:ext cx="2729230" cy="1311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1270">
              <a:lnSpc>
                <a:spcPct val="100000"/>
              </a:lnSpc>
            </a:pPr>
            <a:r>
              <a:rPr dirty="0" smtClean="0" sz="2800" spc="-2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dirty="0" smtClean="0" sz="2800" spc="-3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2800" spc="-35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>
                <a:solidFill>
                  <a:srgbClr val="FFFFFF"/>
                </a:solidFill>
                <a:latin typeface="Calibri"/>
                <a:cs typeface="Calibri"/>
              </a:rPr>
              <a:t>Lei,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mtClean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7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ocedime</a:t>
            </a:r>
            <a:r>
              <a:rPr dirty="0" smtClean="0" sz="2800" spc="-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os,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mtClean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mtClean="0" sz="28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2800" spc="-8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0">
                <a:solidFill>
                  <a:srgbClr val="FFFFFF"/>
                </a:solidFill>
                <a:latin typeface="Calibri"/>
                <a:cs typeface="Calibri"/>
              </a:rPr>
              <a:t>a...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42187"/>
            <a:ext cx="15363443" cy="2260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466" y="0"/>
            <a:ext cx="15348977" cy="4176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542" y="4207890"/>
            <a:ext cx="14372590" cy="2661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381125" marR="1506220">
              <a:lnSpc>
                <a:spcPct val="100000"/>
              </a:lnSpc>
              <a:tabLst>
                <a:tab pos="12175490" algn="l"/>
              </a:tabLst>
            </a:pP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4300" spc="-5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4300" spc="-7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4300" spc="-25" b="1">
                <a:solidFill>
                  <a:srgbClr val="1F487C"/>
                </a:solidFill>
                <a:latin typeface="Calibri"/>
                <a:cs typeface="Calibri"/>
              </a:rPr>
              <a:t>AFIO</a:t>
            </a:r>
            <a:r>
              <a:rPr dirty="0" smtClean="0" sz="4300" spc="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300" spc="-31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ARA</a:t>
            </a:r>
            <a:r>
              <a:rPr dirty="0" smtClean="0" sz="43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1F487C"/>
                </a:solidFill>
                <a:latin typeface="Calibri"/>
                <a:cs typeface="Calibri"/>
              </a:rPr>
              <a:t>DIMINU</a:t>
            </a:r>
            <a:r>
              <a:rPr dirty="0" smtClean="0" sz="4300" spc="-2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4300" spc="-2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mtClean="0" sz="4300" spc="5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43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4300" spc="-5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4300" spc="-25" b="1">
                <a:solidFill>
                  <a:srgbClr val="1F487C"/>
                </a:solidFill>
                <a:latin typeface="Calibri"/>
                <a:cs typeface="Calibri"/>
              </a:rPr>
              <a:t>SPER</a:t>
            </a:r>
            <a:r>
              <a:rPr dirty="0" smtClean="0" sz="4300" spc="-20" b="1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dirty="0" smtClean="0" sz="4300" spc="-20" b="1">
                <a:solidFill>
                  <a:srgbClr val="1F487C"/>
                </a:solidFill>
                <a:latin typeface="Calibri"/>
                <a:cs typeface="Calibri"/>
              </a:rPr>
              <a:t>ÍC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4300" spc="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300" spc="-60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mtClean="0" sz="4300" spc="-6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4300" spc="-36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Á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NA</a:t>
            </a:r>
            <a:r>
              <a:rPr dirty="0" smtClean="0" sz="4300" spc="-20" b="1">
                <a:solidFill>
                  <a:srgbClr val="1F487C"/>
                </a:solidFill>
                <a:latin typeface="Calibri"/>
                <a:cs typeface="Calibri"/>
              </a:rPr>
              <a:t> C</a:t>
            </a:r>
            <a:r>
              <a:rPr dirty="0" smtClean="0" sz="4300" spc="-3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300" spc="-31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4300" spc="-8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300" spc="-20" b="1">
                <a:solidFill>
                  <a:srgbClr val="1F487C"/>
                </a:solidFill>
                <a:latin typeface="Calibri"/>
                <a:cs typeface="Calibri"/>
              </a:rPr>
              <a:t>CI</a:t>
            </a:r>
            <a:r>
              <a:rPr dirty="0" smtClean="0" sz="4300" spc="-38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4300" spc="-8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300" spc="-25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4300" spc="-100" b="1">
                <a:solidFill>
                  <a:srgbClr val="1F487C"/>
                </a:solidFill>
                <a:latin typeface="Calibri"/>
                <a:cs typeface="Calibri"/>
              </a:rPr>
              <a:t>Ã</a:t>
            </a:r>
            <a:r>
              <a:rPr dirty="0" smtClean="0" sz="4300" spc="-3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43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300" spc="-6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4300" spc="-25" b="1">
                <a:solidFill>
                  <a:srgbClr val="1F487C"/>
                </a:solidFill>
                <a:latin typeface="Calibri"/>
                <a:cs typeface="Calibri"/>
              </a:rPr>
              <a:t>ONTÍN</a:t>
            </a:r>
            <a:r>
              <a:rPr dirty="0" smtClean="0" sz="4300" spc="-155" b="1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dirty="0" smtClean="0" sz="43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300" spc="-15" b="1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endParaRPr sz="4300">
              <a:latin typeface="Calibri"/>
              <a:cs typeface="Calibri"/>
            </a:endParaRPr>
          </a:p>
          <a:p>
            <a:pPr algn="ctr" marR="121285">
              <a:lnSpc>
                <a:spcPct val="100000"/>
              </a:lnSpc>
            </a:pPr>
            <a:r>
              <a:rPr dirty="0" smtClean="0" sz="4300" spc="-45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dirty="0" smtClean="0" sz="4300" spc="-75">
                <a:solidFill>
                  <a:srgbClr val="001F5F"/>
                </a:solidFill>
                <a:latin typeface="Calibri"/>
                <a:cs typeface="Calibri"/>
              </a:rPr>
              <a:t>Ã</a:t>
            </a:r>
            <a:r>
              <a:rPr dirty="0" smtClean="0" sz="4300" spc="-3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dirty="0" smtClean="0" sz="430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MAIS</a:t>
            </a:r>
            <a:r>
              <a:rPr dirty="0" smtClean="0" sz="4300" spc="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dirty="0" smtClean="0" sz="43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84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MIL</a:t>
            </a:r>
            <a:r>
              <a:rPr dirty="0" smtClean="0" sz="4300" spc="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100" b="1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dirty="0" smtClean="0" sz="4300" spc="-40" b="1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dirty="0" smtClean="0" sz="4300" spc="-110" b="1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dirty="0" smtClean="0" sz="4300" spc="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SUPERME</a:t>
            </a:r>
            <a:r>
              <a:rPr dirty="0" smtClean="0" sz="4300" spc="-45" b="1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CADOS</a:t>
            </a:r>
            <a:endParaRPr sz="4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mtClean="0" sz="4300" spc="-25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dirty="0" smtClean="0" sz="4300" spc="-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>
                <a:solidFill>
                  <a:srgbClr val="001F5F"/>
                </a:solidFill>
                <a:latin typeface="Calibri"/>
                <a:cs typeface="Calibri"/>
              </a:rPr>
              <a:t>CE</a:t>
            </a:r>
            <a:r>
              <a:rPr dirty="0" smtClean="0" sz="4300" spc="-6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dirty="0" smtClean="0" sz="4300" spc="-25">
                <a:solidFill>
                  <a:srgbClr val="001F5F"/>
                </a:solidFill>
                <a:latin typeface="Calibri"/>
                <a:cs typeface="Calibri"/>
              </a:rPr>
              <a:t>CA</a:t>
            </a:r>
            <a:r>
              <a:rPr dirty="0" smtClean="0" sz="4300" spc="-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dirty="0" smtClean="0" sz="43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dirty="0" smtClean="0" sz="43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MILHÕ</a:t>
            </a:r>
            <a:r>
              <a:rPr dirty="0" smtClean="0" sz="4300" spc="-60" b="1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dirty="0" smtClean="0" sz="4300" spc="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dirty="0" smtClean="0" sz="4300" spc="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FUNCIONÁRIOS</a:t>
            </a:r>
            <a:r>
              <a:rPr dirty="0" smtClean="0" sz="4300" spc="7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DIRE</a:t>
            </a:r>
            <a:r>
              <a:rPr dirty="0" smtClean="0" sz="4300" spc="-145" b="1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OS/INDIR</a:t>
            </a:r>
            <a:r>
              <a:rPr dirty="0" smtClean="0" sz="4300" spc="-20" b="1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dirty="0" smtClean="0" sz="4300" spc="-140" b="1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mtClean="0" sz="4300" spc="-25" b="1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43381"/>
            <a:ext cx="13154660" cy="984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03400">
              <a:lnSpc>
                <a:spcPct val="100000"/>
              </a:lnSpc>
              <a:tabLst>
                <a:tab pos="3656965" algn="l"/>
              </a:tabLst>
            </a:pPr>
            <a:r>
              <a:rPr dirty="0" smtClean="0" sz="6200" spc="-9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dirty="0" smtClean="0" sz="6200" spc="-45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dirty="0" smtClean="0" sz="6200" spc="0">
                <a:solidFill>
                  <a:srgbClr val="000099"/>
                </a:solidFill>
                <a:latin typeface="Calibri"/>
                <a:cs typeface="Calibri"/>
              </a:rPr>
              <a:t>ola	</a:t>
            </a:r>
            <a:r>
              <a:rPr dirty="0" smtClean="0" sz="6200" spc="0">
                <a:solidFill>
                  <a:srgbClr val="000099"/>
                </a:solidFill>
                <a:latin typeface="Calibri"/>
                <a:cs typeface="Calibri"/>
              </a:rPr>
              <a:t>Nacion</a:t>
            </a:r>
            <a:r>
              <a:rPr dirty="0" smtClean="0" sz="6200" spc="15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dirty="0" smtClean="0" sz="6200" spc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dirty="0" smtClean="0" sz="6200" spc="-2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mtClean="0" sz="6200" spc="0">
                <a:solidFill>
                  <a:srgbClr val="000099"/>
                </a:solidFill>
                <a:latin typeface="Calibri"/>
                <a:cs typeface="Calibri"/>
              </a:rPr>
              <a:t>de Superme</a:t>
            </a:r>
            <a:r>
              <a:rPr dirty="0" smtClean="0" sz="6200" spc="-114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dirty="0" smtClean="0" sz="6200" spc="-45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dirty="0" smtClean="0" sz="6200" spc="0">
                <a:solidFill>
                  <a:srgbClr val="000099"/>
                </a:solidFill>
                <a:latin typeface="Calibri"/>
                <a:cs typeface="Calibri"/>
              </a:rPr>
              <a:t>ados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25606" y="3339338"/>
            <a:ext cx="3639311" cy="2419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316466" y="5263007"/>
            <a:ext cx="4018279" cy="2226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154533" cy="1561083"/>
          </a:xfrm>
          <a:custGeom>
            <a:avLst/>
            <a:gdLst/>
            <a:ahLst/>
            <a:cxnLst/>
            <a:rect l="l" t="t" r="r" b="b"/>
            <a:pathLst>
              <a:path w="13154533" h="1561083">
                <a:moveTo>
                  <a:pt x="0" y="1561083"/>
                </a:moveTo>
                <a:lnTo>
                  <a:pt x="13154533" y="1561083"/>
                </a:lnTo>
                <a:lnTo>
                  <a:pt x="13154533" y="0"/>
                </a:lnTo>
                <a:lnTo>
                  <a:pt x="0" y="0"/>
                </a:lnTo>
                <a:lnTo>
                  <a:pt x="0" y="1561083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154533" cy="1561083"/>
          </a:xfrm>
          <a:custGeom>
            <a:avLst/>
            <a:gdLst/>
            <a:ahLst/>
            <a:cxnLst/>
            <a:rect l="l" t="t" r="r" b="b"/>
            <a:pathLst>
              <a:path w="13154533" h="1561083">
                <a:moveTo>
                  <a:pt x="0" y="1561083"/>
                </a:moveTo>
                <a:lnTo>
                  <a:pt x="13154533" y="1561083"/>
                </a:lnTo>
                <a:lnTo>
                  <a:pt x="13154533" y="0"/>
                </a:lnTo>
              </a:path>
              <a:path w="13154533" h="1561083">
                <a:moveTo>
                  <a:pt x="0" y="0"/>
                </a:moveTo>
                <a:lnTo>
                  <a:pt x="0" y="156108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57732" y="744473"/>
            <a:ext cx="9010650" cy="8187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69770">
              <a:lnSpc>
                <a:spcPct val="100000"/>
              </a:lnSpc>
            </a:pPr>
            <a:r>
              <a:rPr dirty="0" smtClean="0" sz="440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4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4400" spc="-11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4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UPERME</a:t>
            </a:r>
            <a:r>
              <a:rPr dirty="0" smtClean="0" sz="4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CADI</a:t>
            </a:r>
            <a:r>
              <a:rPr dirty="0" smtClean="0" sz="4400" spc="-7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-3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1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ABR</a:t>
            </a:r>
            <a:r>
              <a:rPr dirty="0" smtClean="0" sz="4800" spc="-4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4800" spc="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e 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as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27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ts val="4610"/>
              </a:lnSpc>
            </a:pPr>
            <a:r>
              <a:rPr dirty="0" smtClean="0" sz="4800" b="1">
                <a:solidFill>
                  <a:srgbClr val="1F487C"/>
                </a:solidFill>
                <a:latin typeface="Calibri"/>
                <a:cs typeface="Calibri"/>
              </a:rPr>
              <a:t>Associ</a:t>
            </a:r>
            <a:r>
              <a:rPr dirty="0" smtClean="0" sz="4800" spc="-1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800" spc="-35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ões E</a:t>
            </a:r>
            <a:r>
              <a:rPr dirty="0" smtClean="0" sz="4800" spc="-4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4800" spc="-70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adu</a:t>
            </a:r>
            <a:r>
              <a:rPr dirty="0" smtClean="0" sz="4800" spc="-3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800" spc="-20" b="1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endParaRPr sz="4800">
              <a:latin typeface="Calibri"/>
              <a:cs typeface="Calibri"/>
            </a:endParaRPr>
          </a:p>
          <a:p>
            <a:pPr marL="12700" marR="3384550">
              <a:lnSpc>
                <a:spcPct val="80000"/>
              </a:lnSpc>
              <a:tabLst>
                <a:tab pos="2553335" algn="l"/>
              </a:tabLst>
            </a:pPr>
            <a:r>
              <a:rPr dirty="0" smtClean="0" sz="4800" spc="-15" b="1">
                <a:solidFill>
                  <a:srgbClr val="1F487C"/>
                </a:solidFill>
                <a:latin typeface="Calibri"/>
                <a:cs typeface="Calibri"/>
              </a:rPr>
              <a:t>fili</a:t>
            </a:r>
            <a:r>
              <a:rPr dirty="0" smtClean="0" sz="4800" spc="-3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das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0" b="1">
                <a:solidFill>
                  <a:srgbClr val="1F487C"/>
                </a:solidFill>
                <a:latin typeface="Calibri"/>
                <a:cs typeface="Calibri"/>
              </a:rPr>
              <a:t>disponibili</a:t>
            </a:r>
            <a:r>
              <a:rPr dirty="0" smtClean="0" sz="4800" spc="-70" b="1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am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00AF50"/>
                </a:solidFill>
                <a:latin typeface="Calibri"/>
                <a:cs typeface="Calibri"/>
              </a:rPr>
              <a:t>ce</a:t>
            </a:r>
            <a:r>
              <a:rPr dirty="0" smtClean="0" sz="4800" spc="-55" b="1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dirty="0" smtClean="0" sz="4800" spc="-80" b="1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dirty="0" smtClean="0" sz="4800" spc="-25" b="1">
                <a:solidFill>
                  <a:srgbClr val="00AF50"/>
                </a:solidFill>
                <a:latin typeface="Calibri"/>
                <a:cs typeface="Calibri"/>
              </a:rPr>
              <a:t>enas</a:t>
            </a:r>
            <a:r>
              <a:rPr dirty="0" smtClean="0" sz="4800" spc="-25" b="1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dirty="0" smtClean="0" sz="4800" spc="-25" b="1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dirty="0" smtClean="0" sz="4800" spc="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00AF50"/>
                </a:solidFill>
                <a:latin typeface="Calibri"/>
                <a:cs typeface="Calibri"/>
              </a:rPr>
              <a:t>cu</a:t>
            </a:r>
            <a:r>
              <a:rPr dirty="0" smtClean="0" sz="4800" spc="-65" b="1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dirty="0" smtClean="0" sz="4800" spc="-25" b="1">
                <a:solidFill>
                  <a:srgbClr val="00AF50"/>
                </a:solidFill>
                <a:latin typeface="Calibri"/>
                <a:cs typeface="Calibri"/>
              </a:rPr>
              <a:t>sos</a:t>
            </a:r>
            <a:r>
              <a:rPr dirty="0" smtClean="0" sz="4800" spc="-1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4800" spc="-15" b="1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dirty="0" smtClean="0" sz="4800" spc="-50" b="1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dirty="0" smtClean="0" sz="4800" spc="-25" b="1">
                <a:solidFill>
                  <a:srgbClr val="00AF50"/>
                </a:solidFill>
                <a:latin typeface="Calibri"/>
                <a:cs typeface="Calibri"/>
              </a:rPr>
              <a:t>esencia</a:t>
            </a:r>
            <a:r>
              <a:rPr dirty="0" smtClean="0" sz="4800" spc="-30" b="1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dirty="0" smtClean="0" sz="4800" spc="-20" b="1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dirty="0" smtClean="0" sz="4800" spc="-20" b="1">
                <a:solidFill>
                  <a:srgbClr val="00AF50"/>
                </a:solidFill>
                <a:latin typeface="Calibri"/>
                <a:cs typeface="Calibri"/>
              </a:rPr>
              <a:t> e</a:t>
            </a:r>
            <a:endParaRPr sz="4800">
              <a:latin typeface="Calibri"/>
              <a:cs typeface="Calibri"/>
            </a:endParaRPr>
          </a:p>
          <a:p>
            <a:pPr marL="12700" marR="3213100">
              <a:lnSpc>
                <a:spcPct val="80000"/>
              </a:lnSpc>
            </a:pPr>
            <a:r>
              <a:rPr dirty="0" smtClean="0" sz="4800" spc="5" b="1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dirty="0" smtClean="0" sz="4800" spc="0" b="1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dirty="0" smtClean="0" sz="4800" spc="-10" b="1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dirty="0" smtClean="0" sz="4800" spc="0" b="1">
                <a:solidFill>
                  <a:srgbClr val="00AF50"/>
                </a:solidFill>
                <a:latin typeface="Calibri"/>
                <a:cs typeface="Calibri"/>
              </a:rPr>
              <a:t>line</a:t>
            </a:r>
            <a:r>
              <a:rPr dirty="0" smtClean="0" sz="4800" spc="-1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visando</a:t>
            </a:r>
            <a:r>
              <a:rPr dirty="0" smtClean="0" sz="48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8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3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apa</a:t>
            </a:r>
            <a:r>
              <a:rPr dirty="0" smtClean="0" sz="4800" spc="-35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dirty="0" smtClean="0" sz="4800" spc="-1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4800" spc="-6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800" spc="-35" b="1">
                <a:solidFill>
                  <a:srgbClr val="1F487C"/>
                </a:solidFill>
                <a:latin typeface="Calibri"/>
                <a:cs typeface="Calibri"/>
              </a:rPr>
              <a:t>ç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ão</a:t>
            </a:r>
            <a:r>
              <a:rPr dirty="0" smtClean="0" sz="4800" spc="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48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pes</a:t>
            </a:r>
            <a:r>
              <a:rPr dirty="0" smtClean="0" sz="4800" spc="-5" b="1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oal</a:t>
            </a:r>
            <a:r>
              <a:rPr dirty="0" smtClean="0" sz="48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15" b="1">
                <a:solidFill>
                  <a:srgbClr val="1F487C"/>
                </a:solidFill>
                <a:latin typeface="Calibri"/>
                <a:cs typeface="Calibri"/>
              </a:rPr>
              <a:t>em</a:t>
            </a:r>
            <a:r>
              <a:rPr dirty="0" smtClean="0" sz="48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6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odo</a:t>
            </a:r>
            <a:r>
              <a:rPr dirty="0" smtClean="0" sz="48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105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mtClean="0" sz="4800" spc="-20" b="1">
                <a:solidFill>
                  <a:srgbClr val="1F487C"/>
                </a:solidFill>
                <a:latin typeface="Calibri"/>
                <a:cs typeface="Calibri"/>
              </a:rPr>
              <a:t>aís.</a:t>
            </a:r>
            <a:endParaRPr sz="4800">
              <a:latin typeface="Calibri"/>
              <a:cs typeface="Calibri"/>
            </a:endParaRPr>
          </a:p>
          <a:p>
            <a:pPr marL="12700" marR="2930525">
              <a:lnSpc>
                <a:spcPct val="80000"/>
              </a:lnSpc>
            </a:pPr>
            <a:r>
              <a:rPr dirty="0" smtClean="0" sz="4800" b="1">
                <a:solidFill>
                  <a:srgbClr val="1F487C"/>
                </a:solidFill>
                <a:latin typeface="Calibri"/>
                <a:cs typeface="Calibri"/>
              </a:rPr>
              <a:t>Esse</a:t>
            </a:r>
            <a:r>
              <a:rPr dirty="0" smtClean="0" sz="48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trab</a:t>
            </a:r>
            <a:r>
              <a:rPr dirty="0" smtClean="0" sz="4800" spc="-10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lho</a:t>
            </a:r>
            <a:r>
              <a:rPr dirty="0" smtClean="0" sz="4800" spc="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é</a:t>
            </a:r>
            <a:r>
              <a:rPr dirty="0" smtClean="0" sz="4800" spc="-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focado,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0" b="1">
                <a:solidFill>
                  <a:srgbClr val="1F487C"/>
                </a:solidFill>
                <a:latin typeface="Calibri"/>
                <a:cs typeface="Calibri"/>
              </a:rPr>
              <a:t>inclusive,</a:t>
            </a:r>
            <a:r>
              <a:rPr dirty="0" smtClean="0" sz="48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na</a:t>
            </a:r>
            <a:r>
              <a:rPr dirty="0" smtClean="0" sz="4800" spc="1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diminuiç</a:t>
            </a:r>
            <a:r>
              <a:rPr dirty="0" smtClean="0" sz="4800" spc="-40" b="1">
                <a:solidFill>
                  <a:srgbClr val="1F487C"/>
                </a:solidFill>
                <a:latin typeface="Calibri"/>
                <a:cs typeface="Calibri"/>
              </a:rPr>
              <a:t>ã</a:t>
            </a: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 do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5" b="1">
                <a:solidFill>
                  <a:srgbClr val="1F487C"/>
                </a:solidFill>
                <a:latin typeface="Calibri"/>
                <a:cs typeface="Calibri"/>
              </a:rPr>
              <a:t>desperdício</a:t>
            </a: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mtClean="0" sz="4800" spc="-20" b="1">
                <a:solidFill>
                  <a:srgbClr val="1F487C"/>
                </a:solidFill>
                <a:latin typeface="Calibri"/>
                <a:cs typeface="Calibri"/>
              </a:rPr>
              <a:t>al</a:t>
            </a:r>
            <a:r>
              <a:rPr dirty="0" smtClean="0" sz="4800" spc="-3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mtClean="0" sz="4800" spc="0" b="1">
                <a:solidFill>
                  <a:srgbClr val="1F487C"/>
                </a:solidFill>
                <a:latin typeface="Calibri"/>
                <a:cs typeface="Calibri"/>
              </a:rPr>
              <a:t>mentos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604" rIns="0" bIns="0" rtlCol="0" vert="horz">
            <a:noAutofit/>
          </a:bodyPr>
          <a:lstStyle/>
          <a:p>
            <a:pPr marL="1645285">
              <a:lnSpc>
                <a:spcPct val="100000"/>
              </a:lnSpc>
            </a:pPr>
            <a:r>
              <a:rPr dirty="0" smtClean="0" sz="4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4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400" spc="-3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4400" spc="-5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dirty="0" smtClean="0" sz="4400" spc="-3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400" spc="-5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dirty="0" smtClean="0" sz="4400" spc="-70" b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DE P</a:t>
            </a:r>
            <a:r>
              <a:rPr dirty="0" smtClean="0" sz="4400" spc="-6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-6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AL É PRIORI</a:t>
            </a:r>
            <a:r>
              <a:rPr dirty="0" smtClean="0" sz="4400" spc="-10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05928" y="7490014"/>
            <a:ext cx="3812539" cy="2112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1972417" y="1817877"/>
            <a:ext cx="3391026" cy="18794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47320">
              <a:lnSpc>
                <a:spcPct val="100000"/>
              </a:lnSpc>
            </a:pPr>
            <a:fld id="{81D60167-4931-47E6-BA6A-407CBD079E47}" type="slidenum">
              <a:rPr dirty="0" smtClean="0" sz="1900" spc="-1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Jeferson Moreira</dc:creator>
  <dc:title>Apresentação do PowerPoint</dc:title>
  <dcterms:created xsi:type="dcterms:W3CDTF">2016-03-10T07:31:23Z</dcterms:created>
  <dcterms:modified xsi:type="dcterms:W3CDTF">2016-03-10T07:31:23Z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2016-03-09T00:00:00Z</vt:filetime>
  </property>
  <property fmtid="{D5CDD505-2E9C-101B-9397-08002B2CF9AE}" pid="3" name="LastSaved">
    <vt:filetime>2016-03-10T00:00:00Z</vt:filetime>
  </property>
</Properties>
</file>