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embeddedFontLst>
    <p:embeddedFont>
      <p:font typeface="Nunito" pitchFamily="2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265da281b1_1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265da281b1_1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265da281b1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265da281b1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265da281b1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265da281b1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547500" y="4035300"/>
            <a:ext cx="8596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dirty="0">
                <a:solidFill>
                  <a:schemeClr val="accent3"/>
                </a:solidFill>
                <a:latin typeface="Nunito" pitchFamily="2" charset="0"/>
                <a:ea typeface="Lato"/>
                <a:cs typeface="Lato"/>
                <a:sym typeface="Lato"/>
              </a:rPr>
              <a:t>AGÊNCIA BRASILEIRA DE DESENVOLVIMENTO INDUSTRIAL</a:t>
            </a:r>
            <a:endParaRPr sz="3000" dirty="0">
              <a:solidFill>
                <a:schemeClr val="accent3"/>
              </a:solidFill>
              <a:latin typeface="Nunito" pitchFamily="2" charset="0"/>
              <a:ea typeface="Lato"/>
              <a:cs typeface="Lato"/>
              <a:sym typeface="Lato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6975" y="304800"/>
            <a:ext cx="6557720" cy="352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689" y="152400"/>
            <a:ext cx="3528874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4365500" y="0"/>
            <a:ext cx="4635900" cy="51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dirty="0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POR QUE ACELERAR A ADOÇÃO DE INTELIGÊNCIA ARTIFICIAL ?</a:t>
            </a:r>
            <a:endParaRPr sz="36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320" y="152400"/>
            <a:ext cx="3623250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4365500" y="0"/>
            <a:ext cx="4635900" cy="51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endParaRPr sz="3600">
              <a:solidFill>
                <a:schemeClr val="accent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QUAL A RELAÇÃO ENTRE A PROTEÇÃO DE DADOS E INTELIGÊNCIA ARTIFICIAL ?</a:t>
            </a:r>
            <a:endParaRPr sz="4300">
              <a:solidFill>
                <a:srgbClr val="999999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300">
              <a:solidFill>
                <a:srgbClr val="9999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4365500" y="0"/>
            <a:ext cx="4635900" cy="51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endParaRPr sz="4100">
              <a:solidFill>
                <a:schemeClr val="accent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endParaRPr sz="4100">
              <a:solidFill>
                <a:schemeClr val="accent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COMO </a:t>
            </a:r>
            <a:endParaRPr sz="3600">
              <a:solidFill>
                <a:schemeClr val="accent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EQUILIBRAR INOVAÇÃO </a:t>
            </a:r>
            <a:endParaRPr sz="3600">
              <a:solidFill>
                <a:schemeClr val="accent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E </a:t>
            </a:r>
            <a:endParaRPr sz="3600">
              <a:solidFill>
                <a:schemeClr val="accent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>
                <a:solidFill>
                  <a:schemeClr val="accent3"/>
                </a:solidFill>
                <a:latin typeface="Nunito"/>
                <a:ea typeface="Nunito"/>
                <a:cs typeface="Nunito"/>
                <a:sym typeface="Nunito"/>
              </a:rPr>
              <a:t>REGULAÇÃO ?</a:t>
            </a:r>
            <a:endParaRPr sz="3600">
              <a:solidFill>
                <a:schemeClr val="accent3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500">
              <a:solidFill>
                <a:schemeClr val="accent3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500">
                <a:solidFill>
                  <a:schemeClr val="accent3"/>
                </a:solidFill>
              </a:rPr>
              <a:t> </a:t>
            </a:r>
            <a:endParaRPr sz="3500">
              <a:solidFill>
                <a:schemeClr val="accent3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500">
              <a:solidFill>
                <a:schemeClr val="accent3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300">
              <a:solidFill>
                <a:schemeClr val="accent3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300">
              <a:solidFill>
                <a:schemeClr val="accent3"/>
              </a:solidFill>
            </a:endParaRPr>
          </a:p>
        </p:txBody>
      </p:sp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596" y="152400"/>
            <a:ext cx="3634673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</Words>
  <Application>Microsoft Office PowerPoint</Application>
  <PresentationFormat>Apresentação na tela (16:9)</PresentationFormat>
  <Paragraphs>13</Paragraphs>
  <Slides>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7" baseType="lpstr">
      <vt:lpstr>Arial</vt:lpstr>
      <vt:lpstr>Nunito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Bruno Jorge Soares</cp:lastModifiedBy>
  <cp:revision>1</cp:revision>
  <dcterms:modified xsi:type="dcterms:W3CDTF">2022-04-29T12:25:47Z</dcterms:modified>
</cp:coreProperties>
</file>