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Nunito" pitchFamily="2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65da281b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65da281b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65da281b1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65da281b1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65da281b1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65da281b1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47500" y="4035300"/>
            <a:ext cx="8596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chemeClr val="accent3"/>
                </a:solidFill>
                <a:latin typeface="Nunito" pitchFamily="2" charset="0"/>
                <a:ea typeface="Lato"/>
                <a:cs typeface="Lato"/>
                <a:sym typeface="Lato"/>
              </a:rPr>
              <a:t>AGÊNCIA BRASILEIRA DE DESENVOLVIMENTO INDUSTRIAL</a:t>
            </a:r>
            <a:endParaRPr sz="3000" dirty="0">
              <a:solidFill>
                <a:schemeClr val="accent3"/>
              </a:solidFill>
              <a:latin typeface="Nunito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975" y="304800"/>
            <a:ext cx="6557720" cy="35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689" y="152400"/>
            <a:ext cx="352887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365500" y="0"/>
            <a:ext cx="46359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dirty="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POR QUE ACELERAR A ADOÇÃO DE INTELIGÊNCIA ARTIFICIAL ?</a:t>
            </a:r>
            <a:endParaRPr sz="3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20" y="152400"/>
            <a:ext cx="362325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365500" y="0"/>
            <a:ext cx="46359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36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QUAL A RELAÇÃO ENTRE A PROTEÇÃO DE DADOS E INTELIGÊNCIA ARTIFICIAL ?</a:t>
            </a:r>
            <a:endParaRPr sz="4300">
              <a:solidFill>
                <a:srgbClr val="999999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3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365500" y="0"/>
            <a:ext cx="46359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41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41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COMO </a:t>
            </a:r>
            <a:endParaRPr sz="36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EQUILIBRAR INOVAÇÃO </a:t>
            </a:r>
            <a:endParaRPr sz="36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E </a:t>
            </a:r>
            <a:endParaRPr sz="36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REGULAÇÃO ?</a:t>
            </a:r>
            <a:endParaRPr sz="36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>
              <a:solidFill>
                <a:schemeClr val="accent3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500">
                <a:solidFill>
                  <a:schemeClr val="accent3"/>
                </a:solidFill>
              </a:rPr>
              <a:t> </a:t>
            </a:r>
            <a:endParaRPr sz="3500">
              <a:solidFill>
                <a:schemeClr val="accent3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>
              <a:solidFill>
                <a:schemeClr val="accent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accent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accent3"/>
              </a:solidFill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96" y="152400"/>
            <a:ext cx="363467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Apresentação na tela (16:9)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Nunito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Bruno Jorge Soares</cp:lastModifiedBy>
  <cp:revision>1</cp:revision>
  <dcterms:modified xsi:type="dcterms:W3CDTF">2022-04-29T12:25:47Z</dcterms:modified>
</cp:coreProperties>
</file>