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72" r:id="rId3"/>
    <p:sldId id="259" r:id="rId4"/>
    <p:sldId id="258" r:id="rId5"/>
    <p:sldId id="261" r:id="rId6"/>
    <p:sldId id="256" r:id="rId7"/>
    <p:sldId id="257" r:id="rId8"/>
    <p:sldId id="260" r:id="rId9"/>
    <p:sldId id="263" r:id="rId10"/>
    <p:sldId id="265" r:id="rId11"/>
    <p:sldId id="270" r:id="rId12"/>
    <p:sldId id="271" r:id="rId13"/>
    <p:sldId id="268" r:id="rId14"/>
    <p:sldId id="267" r:id="rId15"/>
    <p:sldId id="269" r:id="rId16"/>
    <p:sldId id="273" r:id="rId17"/>
    <p:sldId id="266"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EA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1872" y="-4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dieese\Desktop\Suporte%20para%20Apresenta&#231;&#227;o%20Sistema%20PED%20Audi&#234;ncia%20P&#250;blica%20Senado.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RM</a:t>
            </a:r>
            <a:r>
              <a:rPr lang="pt-BR" sz="1400" baseline="0"/>
              <a:t> São Paulo</a:t>
            </a:r>
            <a:endParaRPr lang="pt-BR" sz="1400"/>
          </a:p>
        </c:rich>
      </c:tx>
      <c:overlay val="1"/>
    </c:title>
    <c:autoTitleDeleted val="0"/>
    <c:plotArea>
      <c:layout>
        <c:manualLayout>
          <c:layoutTarget val="inner"/>
          <c:xMode val="edge"/>
          <c:yMode val="edge"/>
          <c:x val="6.2446850393700785E-2"/>
          <c:y val="0.13010425780110821"/>
          <c:w val="0.90966382327209083"/>
          <c:h val="0.56297061825605133"/>
        </c:manualLayout>
      </c:layout>
      <c:lineChart>
        <c:grouping val="standard"/>
        <c:varyColors val="0"/>
        <c:ser>
          <c:idx val="0"/>
          <c:order val="0"/>
          <c:tx>
            <c:strRef>
              <c:f>PEDSP!$P$11</c:f>
              <c:strCache>
                <c:ptCount val="1"/>
                <c:pt idx="0">
                  <c:v>Total</c:v>
                </c:pt>
              </c:strCache>
            </c:strRef>
          </c:tx>
          <c:marker>
            <c:symbol val="none"/>
          </c:marker>
          <c:cat>
            <c:multiLvlStrRef>
              <c:f>PEDSP!$N$14:$O$348</c:f>
              <c:multiLvlStrCache>
                <c:ptCount val="332"/>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pt idx="288">
                    <c:v>Jun</c:v>
                  </c:pt>
                  <c:pt idx="294">
                    <c:v>Dez</c:v>
                  </c:pt>
                  <c:pt idx="300">
                    <c:v>Jun</c:v>
                  </c:pt>
                  <c:pt idx="306">
                    <c:v>Dez</c:v>
                  </c:pt>
                  <c:pt idx="312">
                    <c:v>Jun</c:v>
                  </c:pt>
                  <c:pt idx="318">
                    <c:v>Dez</c:v>
                  </c:pt>
                  <c:pt idx="324">
                    <c:v>Jun</c:v>
                  </c:pt>
                  <c:pt idx="330">
                    <c:v>Dez</c:v>
                  </c:pt>
                </c:lvl>
                <c:lvl>
                  <c:pt idx="7">
                    <c:v>1989</c:v>
                  </c:pt>
                  <c:pt idx="19">
                    <c:v>1990</c:v>
                  </c:pt>
                  <c:pt idx="31">
                    <c:v>1991</c:v>
                  </c:pt>
                  <c:pt idx="43">
                    <c:v>1992</c:v>
                  </c:pt>
                  <c:pt idx="55">
                    <c:v>1993</c:v>
                  </c:pt>
                  <c:pt idx="67">
                    <c:v>1994</c:v>
                  </c:pt>
                  <c:pt idx="79">
                    <c:v>1995</c:v>
                  </c:pt>
                  <c:pt idx="91">
                    <c:v>1996</c:v>
                  </c:pt>
                  <c:pt idx="103">
                    <c:v>1997</c:v>
                  </c:pt>
                  <c:pt idx="115">
                    <c:v>1998</c:v>
                  </c:pt>
                  <c:pt idx="127">
                    <c:v>1999</c:v>
                  </c:pt>
                  <c:pt idx="139">
                    <c:v>2000</c:v>
                  </c:pt>
                  <c:pt idx="151">
                    <c:v>2001</c:v>
                  </c:pt>
                  <c:pt idx="163">
                    <c:v>2002</c:v>
                  </c:pt>
                  <c:pt idx="175">
                    <c:v>2003</c:v>
                  </c:pt>
                  <c:pt idx="187">
                    <c:v>2004</c:v>
                  </c:pt>
                  <c:pt idx="199">
                    <c:v>2005</c:v>
                  </c:pt>
                  <c:pt idx="211">
                    <c:v>2006</c:v>
                  </c:pt>
                  <c:pt idx="223">
                    <c:v>2007</c:v>
                  </c:pt>
                  <c:pt idx="235">
                    <c:v>2008</c:v>
                  </c:pt>
                  <c:pt idx="247">
                    <c:v>2009</c:v>
                  </c:pt>
                  <c:pt idx="259">
                    <c:v>2010</c:v>
                  </c:pt>
                  <c:pt idx="271">
                    <c:v>2011</c:v>
                  </c:pt>
                  <c:pt idx="283">
                    <c:v>2012</c:v>
                  </c:pt>
                  <c:pt idx="295">
                    <c:v>2013</c:v>
                  </c:pt>
                  <c:pt idx="307">
                    <c:v>2014</c:v>
                  </c:pt>
                  <c:pt idx="319">
                    <c:v>2015</c:v>
                  </c:pt>
                  <c:pt idx="331">
                    <c:v>2016</c:v>
                  </c:pt>
                </c:lvl>
              </c:multiLvlStrCache>
            </c:multiLvlStrRef>
          </c:cat>
          <c:val>
            <c:numRef>
              <c:f>PEDSP!$P$13:$P$348</c:f>
              <c:numCache>
                <c:formatCode>0.0</c:formatCode>
                <c:ptCount val="336"/>
                <c:pt idx="0">
                  <c:v>10.4</c:v>
                </c:pt>
                <c:pt idx="1">
                  <c:v>10.1</c:v>
                </c:pt>
                <c:pt idx="2">
                  <c:v>10</c:v>
                </c:pt>
                <c:pt idx="3">
                  <c:v>9.4</c:v>
                </c:pt>
                <c:pt idx="4">
                  <c:v>9.1</c:v>
                </c:pt>
                <c:pt idx="5">
                  <c:v>9.1999999999999993</c:v>
                </c:pt>
                <c:pt idx="6">
                  <c:v>8.9</c:v>
                </c:pt>
                <c:pt idx="7">
                  <c:v>8.6</c:v>
                </c:pt>
                <c:pt idx="8">
                  <c:v>8.9</c:v>
                </c:pt>
                <c:pt idx="9">
                  <c:v>9.6999999999999993</c:v>
                </c:pt>
                <c:pt idx="10">
                  <c:v>10.5</c:v>
                </c:pt>
                <c:pt idx="11">
                  <c:v>10.3</c:v>
                </c:pt>
                <c:pt idx="12">
                  <c:v>10.1</c:v>
                </c:pt>
                <c:pt idx="13">
                  <c:v>9.6999999999999993</c:v>
                </c:pt>
                <c:pt idx="14">
                  <c:v>9.5</c:v>
                </c:pt>
                <c:pt idx="15">
                  <c:v>8.4</c:v>
                </c:pt>
                <c:pt idx="16">
                  <c:v>7.9</c:v>
                </c:pt>
                <c:pt idx="17">
                  <c:v>7.3</c:v>
                </c:pt>
                <c:pt idx="18">
                  <c:v>7</c:v>
                </c:pt>
                <c:pt idx="19">
                  <c:v>6.7</c:v>
                </c:pt>
                <c:pt idx="20">
                  <c:v>6.9</c:v>
                </c:pt>
                <c:pt idx="21">
                  <c:v>8.1</c:v>
                </c:pt>
                <c:pt idx="22">
                  <c:v>9.3000000000000007</c:v>
                </c:pt>
                <c:pt idx="23">
                  <c:v>10.6</c:v>
                </c:pt>
                <c:pt idx="24">
                  <c:v>11.6</c:v>
                </c:pt>
                <c:pt idx="25">
                  <c:v>12.1</c:v>
                </c:pt>
                <c:pt idx="26">
                  <c:v>11.9</c:v>
                </c:pt>
                <c:pt idx="27">
                  <c:v>11.1</c:v>
                </c:pt>
                <c:pt idx="28">
                  <c:v>10.199999999999999</c:v>
                </c:pt>
                <c:pt idx="29">
                  <c:v>9.6</c:v>
                </c:pt>
                <c:pt idx="30">
                  <c:v>9.4</c:v>
                </c:pt>
                <c:pt idx="31">
                  <c:v>9.4</c:v>
                </c:pt>
                <c:pt idx="32">
                  <c:v>9.9</c:v>
                </c:pt>
                <c:pt idx="33">
                  <c:v>11.1</c:v>
                </c:pt>
                <c:pt idx="34">
                  <c:v>12.3</c:v>
                </c:pt>
                <c:pt idx="35">
                  <c:v>13.1</c:v>
                </c:pt>
                <c:pt idx="36">
                  <c:v>13.3</c:v>
                </c:pt>
                <c:pt idx="37">
                  <c:v>13</c:v>
                </c:pt>
                <c:pt idx="38">
                  <c:v>12.5</c:v>
                </c:pt>
                <c:pt idx="39">
                  <c:v>11.9</c:v>
                </c:pt>
                <c:pt idx="40">
                  <c:v>11</c:v>
                </c:pt>
                <c:pt idx="41">
                  <c:v>10.7</c:v>
                </c:pt>
                <c:pt idx="42">
                  <c:v>10.199999999999999</c:v>
                </c:pt>
                <c:pt idx="43">
                  <c:v>10.5</c:v>
                </c:pt>
                <c:pt idx="44">
                  <c:v>11.3</c:v>
                </c:pt>
                <c:pt idx="45">
                  <c:v>13.1</c:v>
                </c:pt>
                <c:pt idx="46">
                  <c:v>14.6</c:v>
                </c:pt>
                <c:pt idx="47">
                  <c:v>15.5</c:v>
                </c:pt>
                <c:pt idx="48">
                  <c:v>16.100000000000001</c:v>
                </c:pt>
                <c:pt idx="49">
                  <c:v>16.2</c:v>
                </c:pt>
                <c:pt idx="50">
                  <c:v>16.2</c:v>
                </c:pt>
                <c:pt idx="51">
                  <c:v>16.100000000000001</c:v>
                </c:pt>
                <c:pt idx="52">
                  <c:v>15.5</c:v>
                </c:pt>
                <c:pt idx="53">
                  <c:v>15.5</c:v>
                </c:pt>
                <c:pt idx="54">
                  <c:v>14.6</c:v>
                </c:pt>
                <c:pt idx="55">
                  <c:v>14.4</c:v>
                </c:pt>
                <c:pt idx="56">
                  <c:v>14.2</c:v>
                </c:pt>
                <c:pt idx="57">
                  <c:v>15</c:v>
                </c:pt>
                <c:pt idx="58">
                  <c:v>15.8</c:v>
                </c:pt>
                <c:pt idx="59">
                  <c:v>16.100000000000001</c:v>
                </c:pt>
                <c:pt idx="60">
                  <c:v>15.9</c:v>
                </c:pt>
                <c:pt idx="61">
                  <c:v>15.4</c:v>
                </c:pt>
                <c:pt idx="62">
                  <c:v>14.8</c:v>
                </c:pt>
                <c:pt idx="63">
                  <c:v>14.3</c:v>
                </c:pt>
                <c:pt idx="64">
                  <c:v>14</c:v>
                </c:pt>
                <c:pt idx="65">
                  <c:v>13.8</c:v>
                </c:pt>
                <c:pt idx="66">
                  <c:v>13.5</c:v>
                </c:pt>
                <c:pt idx="67">
                  <c:v>13.3</c:v>
                </c:pt>
                <c:pt idx="68">
                  <c:v>13.6</c:v>
                </c:pt>
                <c:pt idx="69">
                  <c:v>14.1</c:v>
                </c:pt>
                <c:pt idx="70">
                  <c:v>14.9</c:v>
                </c:pt>
                <c:pt idx="71">
                  <c:v>15.3</c:v>
                </c:pt>
                <c:pt idx="72">
                  <c:v>15.4</c:v>
                </c:pt>
                <c:pt idx="73">
                  <c:v>15.2</c:v>
                </c:pt>
                <c:pt idx="74">
                  <c:v>14.5</c:v>
                </c:pt>
                <c:pt idx="75">
                  <c:v>14.4</c:v>
                </c:pt>
                <c:pt idx="76">
                  <c:v>14.1</c:v>
                </c:pt>
                <c:pt idx="77">
                  <c:v>14.3</c:v>
                </c:pt>
                <c:pt idx="78">
                  <c:v>13.2</c:v>
                </c:pt>
                <c:pt idx="79">
                  <c:v>12.6</c:v>
                </c:pt>
                <c:pt idx="80">
                  <c:v>12.1</c:v>
                </c:pt>
                <c:pt idx="81">
                  <c:v>12.9</c:v>
                </c:pt>
                <c:pt idx="82">
                  <c:v>13.2</c:v>
                </c:pt>
                <c:pt idx="83">
                  <c:v>13.5</c:v>
                </c:pt>
                <c:pt idx="84">
                  <c:v>13.4</c:v>
                </c:pt>
                <c:pt idx="85">
                  <c:v>13.2</c:v>
                </c:pt>
                <c:pt idx="86">
                  <c:v>13.1</c:v>
                </c:pt>
                <c:pt idx="87">
                  <c:v>12.9</c:v>
                </c:pt>
                <c:pt idx="88">
                  <c:v>13.3</c:v>
                </c:pt>
                <c:pt idx="89">
                  <c:v>13.4</c:v>
                </c:pt>
                <c:pt idx="90">
                  <c:v>13.7</c:v>
                </c:pt>
                <c:pt idx="91">
                  <c:v>13.2</c:v>
                </c:pt>
                <c:pt idx="92">
                  <c:v>13.1</c:v>
                </c:pt>
                <c:pt idx="93">
                  <c:v>13.8</c:v>
                </c:pt>
                <c:pt idx="94">
                  <c:v>15</c:v>
                </c:pt>
                <c:pt idx="95">
                  <c:v>15.9</c:v>
                </c:pt>
                <c:pt idx="96">
                  <c:v>16.100000000000001</c:v>
                </c:pt>
                <c:pt idx="97">
                  <c:v>16.2</c:v>
                </c:pt>
                <c:pt idx="98">
                  <c:v>15.7</c:v>
                </c:pt>
                <c:pt idx="99">
                  <c:v>15.5</c:v>
                </c:pt>
                <c:pt idx="100">
                  <c:v>14.8</c:v>
                </c:pt>
                <c:pt idx="101">
                  <c:v>14.8</c:v>
                </c:pt>
                <c:pt idx="102">
                  <c:v>14.5</c:v>
                </c:pt>
                <c:pt idx="103">
                  <c:v>14.2</c:v>
                </c:pt>
                <c:pt idx="104">
                  <c:v>13.9</c:v>
                </c:pt>
                <c:pt idx="105">
                  <c:v>14.2</c:v>
                </c:pt>
                <c:pt idx="106">
                  <c:v>15</c:v>
                </c:pt>
                <c:pt idx="107">
                  <c:v>15.9</c:v>
                </c:pt>
                <c:pt idx="108">
                  <c:v>16</c:v>
                </c:pt>
                <c:pt idx="109">
                  <c:v>16</c:v>
                </c:pt>
                <c:pt idx="110">
                  <c:v>15.7</c:v>
                </c:pt>
                <c:pt idx="111">
                  <c:v>15.9</c:v>
                </c:pt>
                <c:pt idx="112">
                  <c:v>16.3</c:v>
                </c:pt>
                <c:pt idx="113">
                  <c:v>16.5</c:v>
                </c:pt>
                <c:pt idx="114">
                  <c:v>16.600000000000001</c:v>
                </c:pt>
                <c:pt idx="115">
                  <c:v>16.600000000000001</c:v>
                </c:pt>
                <c:pt idx="116">
                  <c:v>16.600000000000001</c:v>
                </c:pt>
                <c:pt idx="117">
                  <c:v>17.2</c:v>
                </c:pt>
                <c:pt idx="118">
                  <c:v>18.100000000000001</c:v>
                </c:pt>
                <c:pt idx="119">
                  <c:v>18.8</c:v>
                </c:pt>
                <c:pt idx="120">
                  <c:v>18.8</c:v>
                </c:pt>
                <c:pt idx="121">
                  <c:v>18.899999999999999</c:v>
                </c:pt>
                <c:pt idx="122">
                  <c:v>18.899999999999999</c:v>
                </c:pt>
                <c:pt idx="123">
                  <c:v>18.899999999999999</c:v>
                </c:pt>
                <c:pt idx="124">
                  <c:v>18.5</c:v>
                </c:pt>
                <c:pt idx="125">
                  <c:v>18.100000000000001</c:v>
                </c:pt>
                <c:pt idx="126">
                  <c:v>17.7</c:v>
                </c:pt>
                <c:pt idx="127">
                  <c:v>17.399999999999999</c:v>
                </c:pt>
                <c:pt idx="128">
                  <c:v>17.8</c:v>
                </c:pt>
                <c:pt idx="129">
                  <c:v>18.7</c:v>
                </c:pt>
                <c:pt idx="130">
                  <c:v>19.899999999999999</c:v>
                </c:pt>
                <c:pt idx="131">
                  <c:v>20.3</c:v>
                </c:pt>
                <c:pt idx="132">
                  <c:v>20.3</c:v>
                </c:pt>
                <c:pt idx="133">
                  <c:v>19.899999999999999</c:v>
                </c:pt>
                <c:pt idx="134">
                  <c:v>20.100000000000001</c:v>
                </c:pt>
                <c:pt idx="135">
                  <c:v>19.600000000000001</c:v>
                </c:pt>
                <c:pt idx="136">
                  <c:v>19.7</c:v>
                </c:pt>
                <c:pt idx="137">
                  <c:v>19</c:v>
                </c:pt>
                <c:pt idx="138">
                  <c:v>18.600000000000001</c:v>
                </c:pt>
                <c:pt idx="139">
                  <c:v>17.5</c:v>
                </c:pt>
                <c:pt idx="140">
                  <c:v>17.7</c:v>
                </c:pt>
                <c:pt idx="141">
                  <c:v>17.7</c:v>
                </c:pt>
                <c:pt idx="142">
                  <c:v>18.399999999999999</c:v>
                </c:pt>
                <c:pt idx="143">
                  <c:v>18.600000000000001</c:v>
                </c:pt>
                <c:pt idx="144">
                  <c:v>18.7</c:v>
                </c:pt>
                <c:pt idx="145">
                  <c:v>18.600000000000001</c:v>
                </c:pt>
                <c:pt idx="146">
                  <c:v>18.600000000000001</c:v>
                </c:pt>
                <c:pt idx="147">
                  <c:v>17.7</c:v>
                </c:pt>
                <c:pt idx="148">
                  <c:v>17.3</c:v>
                </c:pt>
                <c:pt idx="149">
                  <c:v>16.3</c:v>
                </c:pt>
                <c:pt idx="150">
                  <c:v>16.2</c:v>
                </c:pt>
                <c:pt idx="151">
                  <c:v>16.2</c:v>
                </c:pt>
                <c:pt idx="152">
                  <c:v>16.3</c:v>
                </c:pt>
                <c:pt idx="153">
                  <c:v>17</c:v>
                </c:pt>
                <c:pt idx="154">
                  <c:v>17.3</c:v>
                </c:pt>
                <c:pt idx="155">
                  <c:v>17.7</c:v>
                </c:pt>
                <c:pt idx="156">
                  <c:v>17.5</c:v>
                </c:pt>
                <c:pt idx="157">
                  <c:v>17.5</c:v>
                </c:pt>
                <c:pt idx="158">
                  <c:v>17.3</c:v>
                </c:pt>
                <c:pt idx="159">
                  <c:v>17.7</c:v>
                </c:pt>
                <c:pt idx="160">
                  <c:v>17.8</c:v>
                </c:pt>
                <c:pt idx="161">
                  <c:v>18.3</c:v>
                </c:pt>
                <c:pt idx="162">
                  <c:v>17.899999999999999</c:v>
                </c:pt>
                <c:pt idx="163">
                  <c:v>17.8</c:v>
                </c:pt>
                <c:pt idx="164">
                  <c:v>17.899999999999999</c:v>
                </c:pt>
                <c:pt idx="165">
                  <c:v>19.100000000000001</c:v>
                </c:pt>
                <c:pt idx="166">
                  <c:v>19.899999999999999</c:v>
                </c:pt>
                <c:pt idx="167">
                  <c:v>20.399999999999999</c:v>
                </c:pt>
                <c:pt idx="168">
                  <c:v>19.7</c:v>
                </c:pt>
                <c:pt idx="169">
                  <c:v>18.8</c:v>
                </c:pt>
                <c:pt idx="170">
                  <c:v>18.100000000000001</c:v>
                </c:pt>
                <c:pt idx="171">
                  <c:v>18.3</c:v>
                </c:pt>
                <c:pt idx="172">
                  <c:v>18.899999999999999</c:v>
                </c:pt>
                <c:pt idx="173">
                  <c:v>19</c:v>
                </c:pt>
                <c:pt idx="174">
                  <c:v>19</c:v>
                </c:pt>
                <c:pt idx="175">
                  <c:v>18.5</c:v>
                </c:pt>
                <c:pt idx="176">
                  <c:v>18.600000000000001</c:v>
                </c:pt>
                <c:pt idx="177">
                  <c:v>19.100000000000001</c:v>
                </c:pt>
                <c:pt idx="178">
                  <c:v>19.7</c:v>
                </c:pt>
                <c:pt idx="179">
                  <c:v>20.6</c:v>
                </c:pt>
                <c:pt idx="180">
                  <c:v>20.6</c:v>
                </c:pt>
                <c:pt idx="181">
                  <c:v>20.3</c:v>
                </c:pt>
                <c:pt idx="182">
                  <c:v>19.7</c:v>
                </c:pt>
                <c:pt idx="183">
                  <c:v>20</c:v>
                </c:pt>
                <c:pt idx="184">
                  <c:v>20.6</c:v>
                </c:pt>
                <c:pt idx="185">
                  <c:v>20.399999999999999</c:v>
                </c:pt>
                <c:pt idx="186">
                  <c:v>19.899999999999999</c:v>
                </c:pt>
                <c:pt idx="187">
                  <c:v>19.100000000000001</c:v>
                </c:pt>
                <c:pt idx="188">
                  <c:v>19.100000000000001</c:v>
                </c:pt>
                <c:pt idx="189">
                  <c:v>19.8</c:v>
                </c:pt>
                <c:pt idx="190">
                  <c:v>20.6</c:v>
                </c:pt>
                <c:pt idx="191">
                  <c:v>20.7</c:v>
                </c:pt>
                <c:pt idx="192">
                  <c:v>19.7</c:v>
                </c:pt>
                <c:pt idx="193">
                  <c:v>19.100000000000001</c:v>
                </c:pt>
                <c:pt idx="194">
                  <c:v>18.5</c:v>
                </c:pt>
                <c:pt idx="195">
                  <c:v>18.3</c:v>
                </c:pt>
                <c:pt idx="196">
                  <c:v>17.899999999999999</c:v>
                </c:pt>
                <c:pt idx="197">
                  <c:v>17.600000000000001</c:v>
                </c:pt>
                <c:pt idx="198">
                  <c:v>17.399999999999999</c:v>
                </c:pt>
                <c:pt idx="199">
                  <c:v>17.100000000000001</c:v>
                </c:pt>
                <c:pt idx="200">
                  <c:v>16.7</c:v>
                </c:pt>
                <c:pt idx="201">
                  <c:v>17.100000000000001</c:v>
                </c:pt>
                <c:pt idx="202">
                  <c:v>17.3</c:v>
                </c:pt>
                <c:pt idx="203">
                  <c:v>17.5</c:v>
                </c:pt>
                <c:pt idx="204">
                  <c:v>17.5</c:v>
                </c:pt>
                <c:pt idx="205">
                  <c:v>17.5</c:v>
                </c:pt>
                <c:pt idx="206">
                  <c:v>17.5</c:v>
                </c:pt>
                <c:pt idx="207">
                  <c:v>17.100000000000001</c:v>
                </c:pt>
                <c:pt idx="208">
                  <c:v>16.899999999999999</c:v>
                </c:pt>
                <c:pt idx="209">
                  <c:v>16.899999999999999</c:v>
                </c:pt>
                <c:pt idx="210">
                  <c:v>16.399999999999999</c:v>
                </c:pt>
                <c:pt idx="211">
                  <c:v>15.8</c:v>
                </c:pt>
                <c:pt idx="212">
                  <c:v>15.7</c:v>
                </c:pt>
                <c:pt idx="213">
                  <c:v>16.3</c:v>
                </c:pt>
                <c:pt idx="214">
                  <c:v>16.899999999999999</c:v>
                </c:pt>
                <c:pt idx="215">
                  <c:v>16.899999999999999</c:v>
                </c:pt>
                <c:pt idx="216">
                  <c:v>17</c:v>
                </c:pt>
                <c:pt idx="217">
                  <c:v>16.8</c:v>
                </c:pt>
                <c:pt idx="218">
                  <c:v>16.7</c:v>
                </c:pt>
                <c:pt idx="219">
                  <c:v>16</c:v>
                </c:pt>
                <c:pt idx="220">
                  <c:v>15.3</c:v>
                </c:pt>
                <c:pt idx="221">
                  <c:v>14.6</c:v>
                </c:pt>
                <c:pt idx="222">
                  <c:v>14.1</c:v>
                </c:pt>
                <c:pt idx="223">
                  <c:v>14.2</c:v>
                </c:pt>
                <c:pt idx="224">
                  <c:v>14.4</c:v>
                </c:pt>
                <c:pt idx="225">
                  <c:v>15.3</c:v>
                </c:pt>
                <c:pt idx="226">
                  <c:v>15.9</c:v>
                </c:pt>
                <c:pt idx="227">
                  <c:v>16.3</c:v>
                </c:pt>
                <c:pt idx="228">
                  <c:v>15.5</c:v>
                </c:pt>
                <c:pt idx="229">
                  <c:v>14.9</c:v>
                </c:pt>
                <c:pt idx="230">
                  <c:v>15</c:v>
                </c:pt>
                <c:pt idx="231">
                  <c:v>15</c:v>
                </c:pt>
                <c:pt idx="232">
                  <c:v>15.1</c:v>
                </c:pt>
                <c:pt idx="233">
                  <c:v>14.4</c:v>
                </c:pt>
                <c:pt idx="234">
                  <c:v>14.2</c:v>
                </c:pt>
                <c:pt idx="235">
                  <c:v>13.5</c:v>
                </c:pt>
                <c:pt idx="236">
                  <c:v>13.6</c:v>
                </c:pt>
                <c:pt idx="237">
                  <c:v>13.6</c:v>
                </c:pt>
                <c:pt idx="238">
                  <c:v>14.3</c:v>
                </c:pt>
                <c:pt idx="239">
                  <c:v>14.2</c:v>
                </c:pt>
                <c:pt idx="240">
                  <c:v>14.1</c:v>
                </c:pt>
                <c:pt idx="241">
                  <c:v>13.9</c:v>
                </c:pt>
                <c:pt idx="242">
                  <c:v>14.1</c:v>
                </c:pt>
                <c:pt idx="243">
                  <c:v>14</c:v>
                </c:pt>
                <c:pt idx="244">
                  <c:v>13.5</c:v>
                </c:pt>
                <c:pt idx="245">
                  <c:v>12.5</c:v>
                </c:pt>
                <c:pt idx="246">
                  <c:v>12.3</c:v>
                </c:pt>
                <c:pt idx="247">
                  <c:v>11.8</c:v>
                </c:pt>
                <c:pt idx="248">
                  <c:v>12.5</c:v>
                </c:pt>
                <c:pt idx="249">
                  <c:v>13.5</c:v>
                </c:pt>
                <c:pt idx="250">
                  <c:v>14.9</c:v>
                </c:pt>
                <c:pt idx="251">
                  <c:v>15</c:v>
                </c:pt>
                <c:pt idx="252">
                  <c:v>14.8</c:v>
                </c:pt>
                <c:pt idx="253">
                  <c:v>14.2</c:v>
                </c:pt>
                <c:pt idx="254">
                  <c:v>14.8</c:v>
                </c:pt>
                <c:pt idx="255">
                  <c:v>14.2</c:v>
                </c:pt>
                <c:pt idx="256">
                  <c:v>14.1</c:v>
                </c:pt>
                <c:pt idx="257">
                  <c:v>13.2</c:v>
                </c:pt>
                <c:pt idx="258">
                  <c:v>12.8</c:v>
                </c:pt>
                <c:pt idx="259">
                  <c:v>11.9</c:v>
                </c:pt>
                <c:pt idx="260">
                  <c:v>11.8</c:v>
                </c:pt>
                <c:pt idx="261">
                  <c:v>12.2</c:v>
                </c:pt>
                <c:pt idx="262">
                  <c:v>13.1</c:v>
                </c:pt>
                <c:pt idx="263">
                  <c:v>13.3</c:v>
                </c:pt>
                <c:pt idx="264">
                  <c:v>13.3</c:v>
                </c:pt>
                <c:pt idx="265">
                  <c:v>12.9</c:v>
                </c:pt>
                <c:pt idx="266">
                  <c:v>12.6</c:v>
                </c:pt>
                <c:pt idx="267">
                  <c:v>12.3</c:v>
                </c:pt>
                <c:pt idx="268">
                  <c:v>11.5</c:v>
                </c:pt>
                <c:pt idx="269">
                  <c:v>10.9</c:v>
                </c:pt>
                <c:pt idx="270">
                  <c:v>10.7</c:v>
                </c:pt>
                <c:pt idx="271">
                  <c:v>10.1</c:v>
                </c:pt>
                <c:pt idx="272">
                  <c:v>10.5</c:v>
                </c:pt>
                <c:pt idx="273">
                  <c:v>10.6</c:v>
                </c:pt>
                <c:pt idx="274">
                  <c:v>11.3</c:v>
                </c:pt>
                <c:pt idx="275">
                  <c:v>11.2</c:v>
                </c:pt>
                <c:pt idx="276">
                  <c:v>10.7</c:v>
                </c:pt>
                <c:pt idx="277">
                  <c:v>11</c:v>
                </c:pt>
                <c:pt idx="278">
                  <c:v>11.1</c:v>
                </c:pt>
                <c:pt idx="279">
                  <c:v>11.2</c:v>
                </c:pt>
                <c:pt idx="280">
                  <c:v>10.6</c:v>
                </c:pt>
                <c:pt idx="281">
                  <c:v>9.9</c:v>
                </c:pt>
                <c:pt idx="282">
                  <c:v>9.5</c:v>
                </c:pt>
                <c:pt idx="283">
                  <c:v>9</c:v>
                </c:pt>
                <c:pt idx="284">
                  <c:v>9.6</c:v>
                </c:pt>
                <c:pt idx="285">
                  <c:v>10.4</c:v>
                </c:pt>
                <c:pt idx="286">
                  <c:v>11.1</c:v>
                </c:pt>
                <c:pt idx="287">
                  <c:v>11.2</c:v>
                </c:pt>
                <c:pt idx="288">
                  <c:v>10.9</c:v>
                </c:pt>
                <c:pt idx="289">
                  <c:v>11.2</c:v>
                </c:pt>
                <c:pt idx="290">
                  <c:v>11.1</c:v>
                </c:pt>
                <c:pt idx="291">
                  <c:v>11.6</c:v>
                </c:pt>
                <c:pt idx="292">
                  <c:v>11.3</c:v>
                </c:pt>
                <c:pt idx="293">
                  <c:v>10.9</c:v>
                </c:pt>
                <c:pt idx="294">
                  <c:v>10.3</c:v>
                </c:pt>
                <c:pt idx="295">
                  <c:v>10</c:v>
                </c:pt>
                <c:pt idx="296">
                  <c:v>10</c:v>
                </c:pt>
                <c:pt idx="297">
                  <c:v>10.3</c:v>
                </c:pt>
                <c:pt idx="298">
                  <c:v>10.9</c:v>
                </c:pt>
                <c:pt idx="299">
                  <c:v>11.4</c:v>
                </c:pt>
                <c:pt idx="300">
                  <c:v>11.4</c:v>
                </c:pt>
                <c:pt idx="301">
                  <c:v>11.3</c:v>
                </c:pt>
                <c:pt idx="302">
                  <c:v>11</c:v>
                </c:pt>
                <c:pt idx="303">
                  <c:v>10.4</c:v>
                </c:pt>
                <c:pt idx="304">
                  <c:v>10</c:v>
                </c:pt>
                <c:pt idx="305">
                  <c:v>9.6</c:v>
                </c:pt>
                <c:pt idx="306">
                  <c:v>9.4</c:v>
                </c:pt>
                <c:pt idx="307">
                  <c:v>9.3000000000000007</c:v>
                </c:pt>
                <c:pt idx="308">
                  <c:v>9.6</c:v>
                </c:pt>
                <c:pt idx="309">
                  <c:v>10.6</c:v>
                </c:pt>
                <c:pt idx="310">
                  <c:v>11.5</c:v>
                </c:pt>
                <c:pt idx="311">
                  <c:v>11.6</c:v>
                </c:pt>
                <c:pt idx="312">
                  <c:v>11.4</c:v>
                </c:pt>
                <c:pt idx="313">
                  <c:v>11.3</c:v>
                </c:pt>
                <c:pt idx="314">
                  <c:v>11.4</c:v>
                </c:pt>
                <c:pt idx="315">
                  <c:v>11.3</c:v>
                </c:pt>
                <c:pt idx="316">
                  <c:v>10.6</c:v>
                </c:pt>
                <c:pt idx="317">
                  <c:v>10.1</c:v>
                </c:pt>
                <c:pt idx="318">
                  <c:v>9.8000000000000007</c:v>
                </c:pt>
                <c:pt idx="319">
                  <c:v>9.9</c:v>
                </c:pt>
                <c:pt idx="320">
                  <c:v>9.8000000000000007</c:v>
                </c:pt>
                <c:pt idx="321">
                  <c:v>10.5</c:v>
                </c:pt>
                <c:pt idx="322">
                  <c:v>11.4</c:v>
                </c:pt>
                <c:pt idx="323">
                  <c:v>12.4</c:v>
                </c:pt>
                <c:pt idx="324">
                  <c:v>12.9</c:v>
                </c:pt>
                <c:pt idx="325">
                  <c:v>13.2</c:v>
                </c:pt>
                <c:pt idx="326">
                  <c:v>13.7</c:v>
                </c:pt>
                <c:pt idx="327">
                  <c:v>13.9</c:v>
                </c:pt>
                <c:pt idx="328">
                  <c:v>14.2</c:v>
                </c:pt>
                <c:pt idx="329">
                  <c:v>14.3</c:v>
                </c:pt>
                <c:pt idx="330">
                  <c:v>14.1</c:v>
                </c:pt>
                <c:pt idx="331">
                  <c:v>13.9</c:v>
                </c:pt>
                <c:pt idx="332">
                  <c:v>14</c:v>
                </c:pt>
                <c:pt idx="333">
                  <c:v>14.7</c:v>
                </c:pt>
                <c:pt idx="334">
                  <c:v>15.9</c:v>
                </c:pt>
                <c:pt idx="335">
                  <c:v>16.8</c:v>
                </c:pt>
              </c:numCache>
            </c:numRef>
          </c:val>
          <c:smooth val="0"/>
        </c:ser>
        <c:ser>
          <c:idx val="1"/>
          <c:order val="1"/>
          <c:tx>
            <c:strRef>
              <c:f>PEDSP!$Q$11</c:f>
              <c:strCache>
                <c:ptCount val="1"/>
                <c:pt idx="0">
                  <c:v>Aberto</c:v>
                </c:pt>
              </c:strCache>
            </c:strRef>
          </c:tx>
          <c:marker>
            <c:symbol val="none"/>
          </c:marker>
          <c:cat>
            <c:multiLvlStrRef>
              <c:f>PEDSP!$N$14:$O$348</c:f>
              <c:multiLvlStrCache>
                <c:ptCount val="332"/>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pt idx="288">
                    <c:v>Jun</c:v>
                  </c:pt>
                  <c:pt idx="294">
                    <c:v>Dez</c:v>
                  </c:pt>
                  <c:pt idx="300">
                    <c:v>Jun</c:v>
                  </c:pt>
                  <c:pt idx="306">
                    <c:v>Dez</c:v>
                  </c:pt>
                  <c:pt idx="312">
                    <c:v>Jun</c:v>
                  </c:pt>
                  <c:pt idx="318">
                    <c:v>Dez</c:v>
                  </c:pt>
                  <c:pt idx="324">
                    <c:v>Jun</c:v>
                  </c:pt>
                  <c:pt idx="330">
                    <c:v>Dez</c:v>
                  </c:pt>
                </c:lvl>
                <c:lvl>
                  <c:pt idx="7">
                    <c:v>1989</c:v>
                  </c:pt>
                  <c:pt idx="19">
                    <c:v>1990</c:v>
                  </c:pt>
                  <c:pt idx="31">
                    <c:v>1991</c:v>
                  </c:pt>
                  <c:pt idx="43">
                    <c:v>1992</c:v>
                  </c:pt>
                  <c:pt idx="55">
                    <c:v>1993</c:v>
                  </c:pt>
                  <c:pt idx="67">
                    <c:v>1994</c:v>
                  </c:pt>
                  <c:pt idx="79">
                    <c:v>1995</c:v>
                  </c:pt>
                  <c:pt idx="91">
                    <c:v>1996</c:v>
                  </c:pt>
                  <c:pt idx="103">
                    <c:v>1997</c:v>
                  </c:pt>
                  <c:pt idx="115">
                    <c:v>1998</c:v>
                  </c:pt>
                  <c:pt idx="127">
                    <c:v>1999</c:v>
                  </c:pt>
                  <c:pt idx="139">
                    <c:v>2000</c:v>
                  </c:pt>
                  <c:pt idx="151">
                    <c:v>2001</c:v>
                  </c:pt>
                  <c:pt idx="163">
                    <c:v>2002</c:v>
                  </c:pt>
                  <c:pt idx="175">
                    <c:v>2003</c:v>
                  </c:pt>
                  <c:pt idx="187">
                    <c:v>2004</c:v>
                  </c:pt>
                  <c:pt idx="199">
                    <c:v>2005</c:v>
                  </c:pt>
                  <c:pt idx="211">
                    <c:v>2006</c:v>
                  </c:pt>
                  <c:pt idx="223">
                    <c:v>2007</c:v>
                  </c:pt>
                  <c:pt idx="235">
                    <c:v>2008</c:v>
                  </c:pt>
                  <c:pt idx="247">
                    <c:v>2009</c:v>
                  </c:pt>
                  <c:pt idx="259">
                    <c:v>2010</c:v>
                  </c:pt>
                  <c:pt idx="271">
                    <c:v>2011</c:v>
                  </c:pt>
                  <c:pt idx="283">
                    <c:v>2012</c:v>
                  </c:pt>
                  <c:pt idx="295">
                    <c:v>2013</c:v>
                  </c:pt>
                  <c:pt idx="307">
                    <c:v>2014</c:v>
                  </c:pt>
                  <c:pt idx="319">
                    <c:v>2015</c:v>
                  </c:pt>
                  <c:pt idx="331">
                    <c:v>2016</c:v>
                  </c:pt>
                </c:lvl>
              </c:multiLvlStrCache>
            </c:multiLvlStrRef>
          </c:cat>
          <c:val>
            <c:numRef>
              <c:f>PEDSP!$Q$13:$Q$348</c:f>
              <c:numCache>
                <c:formatCode>0.0</c:formatCode>
                <c:ptCount val="336"/>
                <c:pt idx="0">
                  <c:v>7.8</c:v>
                </c:pt>
                <c:pt idx="1">
                  <c:v>7.4</c:v>
                </c:pt>
                <c:pt idx="2">
                  <c:v>7.4</c:v>
                </c:pt>
                <c:pt idx="3">
                  <c:v>6.9</c:v>
                </c:pt>
                <c:pt idx="4">
                  <c:v>6.8</c:v>
                </c:pt>
                <c:pt idx="5">
                  <c:v>6.8</c:v>
                </c:pt>
                <c:pt idx="6">
                  <c:v>6.6</c:v>
                </c:pt>
                <c:pt idx="7">
                  <c:v>6.2</c:v>
                </c:pt>
                <c:pt idx="8">
                  <c:v>6.5</c:v>
                </c:pt>
                <c:pt idx="9">
                  <c:v>7.2</c:v>
                </c:pt>
                <c:pt idx="10">
                  <c:v>8</c:v>
                </c:pt>
                <c:pt idx="11">
                  <c:v>8</c:v>
                </c:pt>
                <c:pt idx="12">
                  <c:v>7.6</c:v>
                </c:pt>
                <c:pt idx="13">
                  <c:v>7.2</c:v>
                </c:pt>
                <c:pt idx="14">
                  <c:v>6.9</c:v>
                </c:pt>
                <c:pt idx="15">
                  <c:v>6.2</c:v>
                </c:pt>
                <c:pt idx="16">
                  <c:v>5.8</c:v>
                </c:pt>
                <c:pt idx="17">
                  <c:v>5.4</c:v>
                </c:pt>
                <c:pt idx="18">
                  <c:v>5.3</c:v>
                </c:pt>
                <c:pt idx="19">
                  <c:v>5</c:v>
                </c:pt>
                <c:pt idx="20">
                  <c:v>4.9000000000000004</c:v>
                </c:pt>
                <c:pt idx="21">
                  <c:v>5.9</c:v>
                </c:pt>
                <c:pt idx="22">
                  <c:v>7</c:v>
                </c:pt>
                <c:pt idx="23">
                  <c:v>8</c:v>
                </c:pt>
                <c:pt idx="24">
                  <c:v>8.4</c:v>
                </c:pt>
                <c:pt idx="25">
                  <c:v>8.5</c:v>
                </c:pt>
                <c:pt idx="26">
                  <c:v>8.3000000000000007</c:v>
                </c:pt>
                <c:pt idx="27">
                  <c:v>7.8</c:v>
                </c:pt>
                <c:pt idx="28">
                  <c:v>7.4</c:v>
                </c:pt>
                <c:pt idx="29">
                  <c:v>7</c:v>
                </c:pt>
                <c:pt idx="30">
                  <c:v>6.8</c:v>
                </c:pt>
                <c:pt idx="31">
                  <c:v>6.5</c:v>
                </c:pt>
                <c:pt idx="32">
                  <c:v>6.5</c:v>
                </c:pt>
                <c:pt idx="33">
                  <c:v>7.4</c:v>
                </c:pt>
                <c:pt idx="34">
                  <c:v>8.4</c:v>
                </c:pt>
                <c:pt idx="35">
                  <c:v>9.1999999999999993</c:v>
                </c:pt>
                <c:pt idx="36">
                  <c:v>9.1999999999999993</c:v>
                </c:pt>
                <c:pt idx="37">
                  <c:v>9</c:v>
                </c:pt>
                <c:pt idx="38">
                  <c:v>8.8000000000000007</c:v>
                </c:pt>
                <c:pt idx="39">
                  <c:v>8.1999999999999993</c:v>
                </c:pt>
                <c:pt idx="40">
                  <c:v>7.6</c:v>
                </c:pt>
                <c:pt idx="41">
                  <c:v>7.2</c:v>
                </c:pt>
                <c:pt idx="42">
                  <c:v>6.8</c:v>
                </c:pt>
                <c:pt idx="43">
                  <c:v>6.7</c:v>
                </c:pt>
                <c:pt idx="44">
                  <c:v>7</c:v>
                </c:pt>
                <c:pt idx="45">
                  <c:v>8.4</c:v>
                </c:pt>
                <c:pt idx="46">
                  <c:v>9.5</c:v>
                </c:pt>
                <c:pt idx="47">
                  <c:v>10.1</c:v>
                </c:pt>
                <c:pt idx="48">
                  <c:v>10.199999999999999</c:v>
                </c:pt>
                <c:pt idx="49">
                  <c:v>10.1</c:v>
                </c:pt>
                <c:pt idx="50">
                  <c:v>9.9</c:v>
                </c:pt>
                <c:pt idx="51">
                  <c:v>9.6</c:v>
                </c:pt>
                <c:pt idx="52">
                  <c:v>9.3000000000000007</c:v>
                </c:pt>
                <c:pt idx="53">
                  <c:v>9.1</c:v>
                </c:pt>
                <c:pt idx="54">
                  <c:v>8.4</c:v>
                </c:pt>
                <c:pt idx="55">
                  <c:v>8</c:v>
                </c:pt>
                <c:pt idx="56">
                  <c:v>8</c:v>
                </c:pt>
                <c:pt idx="57">
                  <c:v>8.8000000000000007</c:v>
                </c:pt>
                <c:pt idx="58">
                  <c:v>9.8000000000000007</c:v>
                </c:pt>
                <c:pt idx="59">
                  <c:v>10.199999999999999</c:v>
                </c:pt>
                <c:pt idx="60">
                  <c:v>9.8000000000000007</c:v>
                </c:pt>
                <c:pt idx="61">
                  <c:v>9.3000000000000007</c:v>
                </c:pt>
                <c:pt idx="62">
                  <c:v>8.6999999999999993</c:v>
                </c:pt>
                <c:pt idx="63">
                  <c:v>8.3000000000000007</c:v>
                </c:pt>
                <c:pt idx="64">
                  <c:v>8</c:v>
                </c:pt>
                <c:pt idx="65">
                  <c:v>7.9</c:v>
                </c:pt>
                <c:pt idx="66">
                  <c:v>7.8</c:v>
                </c:pt>
                <c:pt idx="67">
                  <c:v>7.6</c:v>
                </c:pt>
                <c:pt idx="68">
                  <c:v>8</c:v>
                </c:pt>
                <c:pt idx="69">
                  <c:v>8.6999999999999993</c:v>
                </c:pt>
                <c:pt idx="70">
                  <c:v>9.8000000000000007</c:v>
                </c:pt>
                <c:pt idx="71">
                  <c:v>10.1</c:v>
                </c:pt>
                <c:pt idx="72">
                  <c:v>9.9</c:v>
                </c:pt>
                <c:pt idx="73">
                  <c:v>9.4</c:v>
                </c:pt>
                <c:pt idx="74">
                  <c:v>9</c:v>
                </c:pt>
                <c:pt idx="75">
                  <c:v>8.9</c:v>
                </c:pt>
                <c:pt idx="76">
                  <c:v>8.6999999999999993</c:v>
                </c:pt>
                <c:pt idx="77">
                  <c:v>8.6999999999999993</c:v>
                </c:pt>
                <c:pt idx="78">
                  <c:v>8.1</c:v>
                </c:pt>
                <c:pt idx="79">
                  <c:v>7.8</c:v>
                </c:pt>
                <c:pt idx="80">
                  <c:v>7.9</c:v>
                </c:pt>
                <c:pt idx="81">
                  <c:v>8.9</c:v>
                </c:pt>
                <c:pt idx="82">
                  <c:v>9.1999999999999993</c:v>
                </c:pt>
                <c:pt idx="83">
                  <c:v>9.4</c:v>
                </c:pt>
                <c:pt idx="84">
                  <c:v>9.1999999999999993</c:v>
                </c:pt>
                <c:pt idx="85">
                  <c:v>9.1</c:v>
                </c:pt>
                <c:pt idx="86">
                  <c:v>9.1</c:v>
                </c:pt>
                <c:pt idx="87">
                  <c:v>8.8000000000000007</c:v>
                </c:pt>
                <c:pt idx="88">
                  <c:v>9</c:v>
                </c:pt>
                <c:pt idx="89">
                  <c:v>9</c:v>
                </c:pt>
                <c:pt idx="90">
                  <c:v>9.1</c:v>
                </c:pt>
                <c:pt idx="91">
                  <c:v>8.6999999999999993</c:v>
                </c:pt>
                <c:pt idx="92">
                  <c:v>8.5</c:v>
                </c:pt>
                <c:pt idx="93">
                  <c:v>9.1</c:v>
                </c:pt>
                <c:pt idx="94">
                  <c:v>10.1</c:v>
                </c:pt>
                <c:pt idx="95">
                  <c:v>11</c:v>
                </c:pt>
                <c:pt idx="96">
                  <c:v>10.8</c:v>
                </c:pt>
                <c:pt idx="97">
                  <c:v>10.7</c:v>
                </c:pt>
                <c:pt idx="98">
                  <c:v>10.3</c:v>
                </c:pt>
                <c:pt idx="99">
                  <c:v>10.3</c:v>
                </c:pt>
                <c:pt idx="100">
                  <c:v>9.9</c:v>
                </c:pt>
                <c:pt idx="101">
                  <c:v>9.6999999999999993</c:v>
                </c:pt>
                <c:pt idx="102">
                  <c:v>9.6</c:v>
                </c:pt>
                <c:pt idx="103">
                  <c:v>9.1999999999999993</c:v>
                </c:pt>
                <c:pt idx="104">
                  <c:v>8.9</c:v>
                </c:pt>
                <c:pt idx="105">
                  <c:v>9.1</c:v>
                </c:pt>
                <c:pt idx="106">
                  <c:v>9.9</c:v>
                </c:pt>
                <c:pt idx="107">
                  <c:v>10.7</c:v>
                </c:pt>
                <c:pt idx="108">
                  <c:v>10.7</c:v>
                </c:pt>
                <c:pt idx="109">
                  <c:v>10.5</c:v>
                </c:pt>
                <c:pt idx="110">
                  <c:v>10.199999999999999</c:v>
                </c:pt>
                <c:pt idx="111">
                  <c:v>10.199999999999999</c:v>
                </c:pt>
                <c:pt idx="112">
                  <c:v>10.5</c:v>
                </c:pt>
                <c:pt idx="113">
                  <c:v>10.5</c:v>
                </c:pt>
                <c:pt idx="114">
                  <c:v>10.5</c:v>
                </c:pt>
                <c:pt idx="115">
                  <c:v>10.199999999999999</c:v>
                </c:pt>
                <c:pt idx="116">
                  <c:v>10.3</c:v>
                </c:pt>
                <c:pt idx="117">
                  <c:v>11.1</c:v>
                </c:pt>
                <c:pt idx="118">
                  <c:v>12</c:v>
                </c:pt>
                <c:pt idx="119">
                  <c:v>12.4</c:v>
                </c:pt>
                <c:pt idx="120">
                  <c:v>12.4</c:v>
                </c:pt>
                <c:pt idx="121">
                  <c:v>12.3</c:v>
                </c:pt>
                <c:pt idx="122">
                  <c:v>12.1</c:v>
                </c:pt>
                <c:pt idx="123">
                  <c:v>12</c:v>
                </c:pt>
                <c:pt idx="124">
                  <c:v>11.7</c:v>
                </c:pt>
                <c:pt idx="125">
                  <c:v>11.6</c:v>
                </c:pt>
                <c:pt idx="126">
                  <c:v>11.3</c:v>
                </c:pt>
                <c:pt idx="127">
                  <c:v>10.8</c:v>
                </c:pt>
                <c:pt idx="128">
                  <c:v>10.7</c:v>
                </c:pt>
                <c:pt idx="129">
                  <c:v>11.6</c:v>
                </c:pt>
                <c:pt idx="130">
                  <c:v>12.9</c:v>
                </c:pt>
                <c:pt idx="131">
                  <c:v>13.4</c:v>
                </c:pt>
                <c:pt idx="132">
                  <c:v>12.9</c:v>
                </c:pt>
                <c:pt idx="133">
                  <c:v>12.5</c:v>
                </c:pt>
                <c:pt idx="134">
                  <c:v>12.6</c:v>
                </c:pt>
                <c:pt idx="135">
                  <c:v>12.4</c:v>
                </c:pt>
                <c:pt idx="136">
                  <c:v>12.2</c:v>
                </c:pt>
                <c:pt idx="137">
                  <c:v>11.6</c:v>
                </c:pt>
                <c:pt idx="138">
                  <c:v>11.4</c:v>
                </c:pt>
                <c:pt idx="139">
                  <c:v>10.5</c:v>
                </c:pt>
                <c:pt idx="140">
                  <c:v>10.6</c:v>
                </c:pt>
                <c:pt idx="141">
                  <c:v>10.5</c:v>
                </c:pt>
                <c:pt idx="142">
                  <c:v>11.3</c:v>
                </c:pt>
                <c:pt idx="143">
                  <c:v>11.8</c:v>
                </c:pt>
                <c:pt idx="144">
                  <c:v>11.8</c:v>
                </c:pt>
                <c:pt idx="145">
                  <c:v>11.7</c:v>
                </c:pt>
                <c:pt idx="146">
                  <c:v>11.6</c:v>
                </c:pt>
                <c:pt idx="147">
                  <c:v>11.2</c:v>
                </c:pt>
                <c:pt idx="148">
                  <c:v>11</c:v>
                </c:pt>
                <c:pt idx="149">
                  <c:v>10.4</c:v>
                </c:pt>
                <c:pt idx="150">
                  <c:v>10.3</c:v>
                </c:pt>
                <c:pt idx="151">
                  <c:v>10</c:v>
                </c:pt>
                <c:pt idx="152">
                  <c:v>10.1</c:v>
                </c:pt>
                <c:pt idx="153">
                  <c:v>10.7</c:v>
                </c:pt>
                <c:pt idx="154">
                  <c:v>11.2</c:v>
                </c:pt>
                <c:pt idx="155">
                  <c:v>11.5</c:v>
                </c:pt>
                <c:pt idx="156">
                  <c:v>11</c:v>
                </c:pt>
                <c:pt idx="157">
                  <c:v>10.7</c:v>
                </c:pt>
                <c:pt idx="158">
                  <c:v>10.9</c:v>
                </c:pt>
                <c:pt idx="159">
                  <c:v>11.3</c:v>
                </c:pt>
                <c:pt idx="160">
                  <c:v>11.5</c:v>
                </c:pt>
                <c:pt idx="161">
                  <c:v>11.9</c:v>
                </c:pt>
                <c:pt idx="162">
                  <c:v>11.7</c:v>
                </c:pt>
                <c:pt idx="163">
                  <c:v>11.6</c:v>
                </c:pt>
                <c:pt idx="164">
                  <c:v>11.3</c:v>
                </c:pt>
                <c:pt idx="165">
                  <c:v>12</c:v>
                </c:pt>
                <c:pt idx="166">
                  <c:v>12.8</c:v>
                </c:pt>
                <c:pt idx="167">
                  <c:v>13.3</c:v>
                </c:pt>
                <c:pt idx="168">
                  <c:v>12.8</c:v>
                </c:pt>
                <c:pt idx="169">
                  <c:v>12</c:v>
                </c:pt>
                <c:pt idx="170">
                  <c:v>11.5</c:v>
                </c:pt>
                <c:pt idx="171">
                  <c:v>11.8</c:v>
                </c:pt>
                <c:pt idx="172">
                  <c:v>12.2</c:v>
                </c:pt>
                <c:pt idx="173">
                  <c:v>12.3</c:v>
                </c:pt>
                <c:pt idx="174">
                  <c:v>12</c:v>
                </c:pt>
                <c:pt idx="175">
                  <c:v>11.4</c:v>
                </c:pt>
                <c:pt idx="176">
                  <c:v>11.2</c:v>
                </c:pt>
                <c:pt idx="177">
                  <c:v>11.9</c:v>
                </c:pt>
                <c:pt idx="178">
                  <c:v>12.7</c:v>
                </c:pt>
                <c:pt idx="179">
                  <c:v>13.6</c:v>
                </c:pt>
                <c:pt idx="180">
                  <c:v>13.4</c:v>
                </c:pt>
                <c:pt idx="181">
                  <c:v>13.2</c:v>
                </c:pt>
                <c:pt idx="182">
                  <c:v>12.7</c:v>
                </c:pt>
                <c:pt idx="183">
                  <c:v>12.9</c:v>
                </c:pt>
                <c:pt idx="184">
                  <c:v>13.2</c:v>
                </c:pt>
                <c:pt idx="185">
                  <c:v>13.2</c:v>
                </c:pt>
                <c:pt idx="186">
                  <c:v>12.6</c:v>
                </c:pt>
                <c:pt idx="187">
                  <c:v>12</c:v>
                </c:pt>
                <c:pt idx="188">
                  <c:v>11.9</c:v>
                </c:pt>
                <c:pt idx="189">
                  <c:v>12.6</c:v>
                </c:pt>
                <c:pt idx="190">
                  <c:v>13.3</c:v>
                </c:pt>
                <c:pt idx="191">
                  <c:v>13.2</c:v>
                </c:pt>
                <c:pt idx="192">
                  <c:v>12.3</c:v>
                </c:pt>
                <c:pt idx="193">
                  <c:v>11.8</c:v>
                </c:pt>
                <c:pt idx="194">
                  <c:v>11.7</c:v>
                </c:pt>
                <c:pt idx="195">
                  <c:v>11.7</c:v>
                </c:pt>
                <c:pt idx="196">
                  <c:v>11.4</c:v>
                </c:pt>
                <c:pt idx="197">
                  <c:v>10.8</c:v>
                </c:pt>
                <c:pt idx="198">
                  <c:v>10.4</c:v>
                </c:pt>
                <c:pt idx="199">
                  <c:v>10</c:v>
                </c:pt>
                <c:pt idx="200">
                  <c:v>9.9</c:v>
                </c:pt>
                <c:pt idx="201">
                  <c:v>10.4</c:v>
                </c:pt>
                <c:pt idx="202">
                  <c:v>10.9</c:v>
                </c:pt>
                <c:pt idx="203">
                  <c:v>11.1</c:v>
                </c:pt>
                <c:pt idx="204">
                  <c:v>11</c:v>
                </c:pt>
                <c:pt idx="205">
                  <c:v>11</c:v>
                </c:pt>
                <c:pt idx="206">
                  <c:v>10.8</c:v>
                </c:pt>
                <c:pt idx="207">
                  <c:v>10.6</c:v>
                </c:pt>
                <c:pt idx="208">
                  <c:v>10.4</c:v>
                </c:pt>
                <c:pt idx="209">
                  <c:v>10.6</c:v>
                </c:pt>
                <c:pt idx="210">
                  <c:v>10.199999999999999</c:v>
                </c:pt>
                <c:pt idx="211">
                  <c:v>9.6999999999999993</c:v>
                </c:pt>
                <c:pt idx="212">
                  <c:v>9.5</c:v>
                </c:pt>
                <c:pt idx="213">
                  <c:v>10.199999999999999</c:v>
                </c:pt>
                <c:pt idx="214">
                  <c:v>10.9</c:v>
                </c:pt>
                <c:pt idx="215">
                  <c:v>11.2</c:v>
                </c:pt>
                <c:pt idx="216">
                  <c:v>11.3</c:v>
                </c:pt>
                <c:pt idx="217">
                  <c:v>11.3</c:v>
                </c:pt>
                <c:pt idx="218">
                  <c:v>11.3</c:v>
                </c:pt>
                <c:pt idx="219">
                  <c:v>10.7</c:v>
                </c:pt>
                <c:pt idx="220">
                  <c:v>10.3</c:v>
                </c:pt>
                <c:pt idx="221">
                  <c:v>9.6</c:v>
                </c:pt>
                <c:pt idx="222">
                  <c:v>9.1</c:v>
                </c:pt>
                <c:pt idx="223">
                  <c:v>9</c:v>
                </c:pt>
                <c:pt idx="224">
                  <c:v>9</c:v>
                </c:pt>
                <c:pt idx="225">
                  <c:v>9.6999999999999993</c:v>
                </c:pt>
                <c:pt idx="226">
                  <c:v>10.4</c:v>
                </c:pt>
                <c:pt idx="227">
                  <c:v>10.9</c:v>
                </c:pt>
                <c:pt idx="228">
                  <c:v>10.6</c:v>
                </c:pt>
                <c:pt idx="229">
                  <c:v>10.3</c:v>
                </c:pt>
                <c:pt idx="230">
                  <c:v>10.5</c:v>
                </c:pt>
                <c:pt idx="231">
                  <c:v>10.4</c:v>
                </c:pt>
                <c:pt idx="232">
                  <c:v>10.5</c:v>
                </c:pt>
                <c:pt idx="233">
                  <c:v>10</c:v>
                </c:pt>
                <c:pt idx="234">
                  <c:v>10</c:v>
                </c:pt>
                <c:pt idx="235">
                  <c:v>9.3000000000000007</c:v>
                </c:pt>
                <c:pt idx="236">
                  <c:v>9.3000000000000007</c:v>
                </c:pt>
                <c:pt idx="237">
                  <c:v>9.1</c:v>
                </c:pt>
                <c:pt idx="238">
                  <c:v>9.6</c:v>
                </c:pt>
                <c:pt idx="239">
                  <c:v>9.8000000000000007</c:v>
                </c:pt>
                <c:pt idx="240">
                  <c:v>9.8000000000000007</c:v>
                </c:pt>
                <c:pt idx="241">
                  <c:v>9.6999999999999993</c:v>
                </c:pt>
                <c:pt idx="242">
                  <c:v>9.6</c:v>
                </c:pt>
                <c:pt idx="243">
                  <c:v>9.4</c:v>
                </c:pt>
                <c:pt idx="244">
                  <c:v>9.3000000000000007</c:v>
                </c:pt>
                <c:pt idx="245">
                  <c:v>8.5</c:v>
                </c:pt>
                <c:pt idx="246">
                  <c:v>8.6</c:v>
                </c:pt>
                <c:pt idx="247">
                  <c:v>8.3000000000000007</c:v>
                </c:pt>
                <c:pt idx="248">
                  <c:v>9.1999999999999993</c:v>
                </c:pt>
                <c:pt idx="249">
                  <c:v>9.8000000000000007</c:v>
                </c:pt>
                <c:pt idx="250">
                  <c:v>10.8</c:v>
                </c:pt>
                <c:pt idx="251">
                  <c:v>10.9</c:v>
                </c:pt>
                <c:pt idx="252">
                  <c:v>10.8</c:v>
                </c:pt>
                <c:pt idx="253">
                  <c:v>10.3</c:v>
                </c:pt>
                <c:pt idx="254">
                  <c:v>10.5</c:v>
                </c:pt>
                <c:pt idx="255">
                  <c:v>10.1</c:v>
                </c:pt>
                <c:pt idx="256">
                  <c:v>10.1</c:v>
                </c:pt>
                <c:pt idx="257">
                  <c:v>9.9</c:v>
                </c:pt>
                <c:pt idx="258">
                  <c:v>9.4</c:v>
                </c:pt>
                <c:pt idx="259">
                  <c:v>8.5</c:v>
                </c:pt>
                <c:pt idx="260">
                  <c:v>8</c:v>
                </c:pt>
                <c:pt idx="261">
                  <c:v>8.5</c:v>
                </c:pt>
                <c:pt idx="262">
                  <c:v>9.6</c:v>
                </c:pt>
                <c:pt idx="263">
                  <c:v>9.8000000000000007</c:v>
                </c:pt>
                <c:pt idx="264">
                  <c:v>9.6999999999999993</c:v>
                </c:pt>
                <c:pt idx="265">
                  <c:v>9.5</c:v>
                </c:pt>
                <c:pt idx="266">
                  <c:v>9.4</c:v>
                </c:pt>
                <c:pt idx="267">
                  <c:v>9.3000000000000007</c:v>
                </c:pt>
                <c:pt idx="268">
                  <c:v>8.6999999999999993</c:v>
                </c:pt>
                <c:pt idx="269">
                  <c:v>8.4</c:v>
                </c:pt>
                <c:pt idx="270">
                  <c:v>8.1</c:v>
                </c:pt>
                <c:pt idx="271">
                  <c:v>7.4</c:v>
                </c:pt>
                <c:pt idx="272">
                  <c:v>8</c:v>
                </c:pt>
                <c:pt idx="273">
                  <c:v>8.1</c:v>
                </c:pt>
                <c:pt idx="274">
                  <c:v>9</c:v>
                </c:pt>
                <c:pt idx="275">
                  <c:v>8.8000000000000007</c:v>
                </c:pt>
                <c:pt idx="276">
                  <c:v>8.5</c:v>
                </c:pt>
                <c:pt idx="277">
                  <c:v>8.6999999999999993</c:v>
                </c:pt>
                <c:pt idx="278">
                  <c:v>8.8000000000000007</c:v>
                </c:pt>
                <c:pt idx="279">
                  <c:v>9</c:v>
                </c:pt>
                <c:pt idx="280">
                  <c:v>8.5</c:v>
                </c:pt>
                <c:pt idx="281">
                  <c:v>7.9</c:v>
                </c:pt>
                <c:pt idx="282">
                  <c:v>7.5</c:v>
                </c:pt>
                <c:pt idx="283">
                  <c:v>6.9</c:v>
                </c:pt>
                <c:pt idx="284">
                  <c:v>7.6</c:v>
                </c:pt>
                <c:pt idx="285">
                  <c:v>8.4</c:v>
                </c:pt>
                <c:pt idx="286">
                  <c:v>9.1</c:v>
                </c:pt>
                <c:pt idx="287">
                  <c:v>9.1</c:v>
                </c:pt>
                <c:pt idx="288">
                  <c:v>8.8000000000000007</c:v>
                </c:pt>
                <c:pt idx="289">
                  <c:v>9</c:v>
                </c:pt>
                <c:pt idx="290">
                  <c:v>9.1</c:v>
                </c:pt>
                <c:pt idx="291">
                  <c:v>9.4</c:v>
                </c:pt>
                <c:pt idx="292">
                  <c:v>9.1</c:v>
                </c:pt>
                <c:pt idx="293">
                  <c:v>8.5</c:v>
                </c:pt>
                <c:pt idx="294">
                  <c:v>7.9</c:v>
                </c:pt>
                <c:pt idx="295">
                  <c:v>7.6</c:v>
                </c:pt>
                <c:pt idx="296">
                  <c:v>7.8</c:v>
                </c:pt>
                <c:pt idx="297">
                  <c:v>8.1999999999999993</c:v>
                </c:pt>
                <c:pt idx="298">
                  <c:v>8.8000000000000007</c:v>
                </c:pt>
                <c:pt idx="299">
                  <c:v>9.1</c:v>
                </c:pt>
                <c:pt idx="300">
                  <c:v>9</c:v>
                </c:pt>
                <c:pt idx="301">
                  <c:v>9.1</c:v>
                </c:pt>
                <c:pt idx="302">
                  <c:v>9</c:v>
                </c:pt>
                <c:pt idx="303">
                  <c:v>8.6</c:v>
                </c:pt>
                <c:pt idx="304">
                  <c:v>8.1</c:v>
                </c:pt>
                <c:pt idx="305">
                  <c:v>7.7</c:v>
                </c:pt>
                <c:pt idx="306">
                  <c:v>7.5</c:v>
                </c:pt>
                <c:pt idx="307">
                  <c:v>7.5</c:v>
                </c:pt>
                <c:pt idx="308">
                  <c:v>7.8</c:v>
                </c:pt>
                <c:pt idx="309">
                  <c:v>8.6999999999999993</c:v>
                </c:pt>
                <c:pt idx="310">
                  <c:v>9.4</c:v>
                </c:pt>
                <c:pt idx="311">
                  <c:v>9.6</c:v>
                </c:pt>
                <c:pt idx="312">
                  <c:v>9.5</c:v>
                </c:pt>
                <c:pt idx="313">
                  <c:v>9.4</c:v>
                </c:pt>
                <c:pt idx="314">
                  <c:v>9.4</c:v>
                </c:pt>
                <c:pt idx="315">
                  <c:v>9.1999999999999993</c:v>
                </c:pt>
                <c:pt idx="316">
                  <c:v>8.6999999999999993</c:v>
                </c:pt>
                <c:pt idx="317">
                  <c:v>8.1</c:v>
                </c:pt>
                <c:pt idx="318">
                  <c:v>7.9</c:v>
                </c:pt>
                <c:pt idx="319">
                  <c:v>8</c:v>
                </c:pt>
                <c:pt idx="320">
                  <c:v>7.9</c:v>
                </c:pt>
                <c:pt idx="321">
                  <c:v>8.6999999999999993</c:v>
                </c:pt>
                <c:pt idx="322">
                  <c:v>9.4</c:v>
                </c:pt>
                <c:pt idx="323">
                  <c:v>10.199999999999999</c:v>
                </c:pt>
                <c:pt idx="324">
                  <c:v>10.7</c:v>
                </c:pt>
                <c:pt idx="325">
                  <c:v>11.1</c:v>
                </c:pt>
                <c:pt idx="326">
                  <c:v>11.4</c:v>
                </c:pt>
                <c:pt idx="327">
                  <c:v>11.5</c:v>
                </c:pt>
                <c:pt idx="328">
                  <c:v>11.8</c:v>
                </c:pt>
                <c:pt idx="329">
                  <c:v>11.9</c:v>
                </c:pt>
                <c:pt idx="330">
                  <c:v>11.7</c:v>
                </c:pt>
                <c:pt idx="331">
                  <c:v>11.5</c:v>
                </c:pt>
                <c:pt idx="332">
                  <c:v>11.8</c:v>
                </c:pt>
                <c:pt idx="333">
                  <c:v>12.3</c:v>
                </c:pt>
                <c:pt idx="334">
                  <c:v>13.4</c:v>
                </c:pt>
                <c:pt idx="335">
                  <c:v>14.2</c:v>
                </c:pt>
              </c:numCache>
            </c:numRef>
          </c:val>
          <c:smooth val="0"/>
        </c:ser>
        <c:ser>
          <c:idx val="2"/>
          <c:order val="2"/>
          <c:tx>
            <c:strRef>
              <c:f>PEDSP!$R$11</c:f>
              <c:strCache>
                <c:ptCount val="1"/>
                <c:pt idx="0">
                  <c:v>Precário</c:v>
                </c:pt>
              </c:strCache>
            </c:strRef>
          </c:tx>
          <c:marker>
            <c:symbol val="none"/>
          </c:marker>
          <c:cat>
            <c:multiLvlStrRef>
              <c:f>PEDSP!$N$14:$O$348</c:f>
              <c:multiLvlStrCache>
                <c:ptCount val="332"/>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pt idx="288">
                    <c:v>Jun</c:v>
                  </c:pt>
                  <c:pt idx="294">
                    <c:v>Dez</c:v>
                  </c:pt>
                  <c:pt idx="300">
                    <c:v>Jun</c:v>
                  </c:pt>
                  <c:pt idx="306">
                    <c:v>Dez</c:v>
                  </c:pt>
                  <c:pt idx="312">
                    <c:v>Jun</c:v>
                  </c:pt>
                  <c:pt idx="318">
                    <c:v>Dez</c:v>
                  </c:pt>
                  <c:pt idx="324">
                    <c:v>Jun</c:v>
                  </c:pt>
                  <c:pt idx="330">
                    <c:v>Dez</c:v>
                  </c:pt>
                </c:lvl>
                <c:lvl>
                  <c:pt idx="7">
                    <c:v>1989</c:v>
                  </c:pt>
                  <c:pt idx="19">
                    <c:v>1990</c:v>
                  </c:pt>
                  <c:pt idx="31">
                    <c:v>1991</c:v>
                  </c:pt>
                  <c:pt idx="43">
                    <c:v>1992</c:v>
                  </c:pt>
                  <c:pt idx="55">
                    <c:v>1993</c:v>
                  </c:pt>
                  <c:pt idx="67">
                    <c:v>1994</c:v>
                  </c:pt>
                  <c:pt idx="79">
                    <c:v>1995</c:v>
                  </c:pt>
                  <c:pt idx="91">
                    <c:v>1996</c:v>
                  </c:pt>
                  <c:pt idx="103">
                    <c:v>1997</c:v>
                  </c:pt>
                  <c:pt idx="115">
                    <c:v>1998</c:v>
                  </c:pt>
                  <c:pt idx="127">
                    <c:v>1999</c:v>
                  </c:pt>
                  <c:pt idx="139">
                    <c:v>2000</c:v>
                  </c:pt>
                  <c:pt idx="151">
                    <c:v>2001</c:v>
                  </c:pt>
                  <c:pt idx="163">
                    <c:v>2002</c:v>
                  </c:pt>
                  <c:pt idx="175">
                    <c:v>2003</c:v>
                  </c:pt>
                  <c:pt idx="187">
                    <c:v>2004</c:v>
                  </c:pt>
                  <c:pt idx="199">
                    <c:v>2005</c:v>
                  </c:pt>
                  <c:pt idx="211">
                    <c:v>2006</c:v>
                  </c:pt>
                  <c:pt idx="223">
                    <c:v>2007</c:v>
                  </c:pt>
                  <c:pt idx="235">
                    <c:v>2008</c:v>
                  </c:pt>
                  <c:pt idx="247">
                    <c:v>2009</c:v>
                  </c:pt>
                  <c:pt idx="259">
                    <c:v>2010</c:v>
                  </c:pt>
                  <c:pt idx="271">
                    <c:v>2011</c:v>
                  </c:pt>
                  <c:pt idx="283">
                    <c:v>2012</c:v>
                  </c:pt>
                  <c:pt idx="295">
                    <c:v>2013</c:v>
                  </c:pt>
                  <c:pt idx="307">
                    <c:v>2014</c:v>
                  </c:pt>
                  <c:pt idx="319">
                    <c:v>2015</c:v>
                  </c:pt>
                  <c:pt idx="331">
                    <c:v>2016</c:v>
                  </c:pt>
                </c:lvl>
              </c:multiLvlStrCache>
            </c:multiLvlStrRef>
          </c:cat>
          <c:val>
            <c:numRef>
              <c:f>PEDSP!$R$13:$R$348</c:f>
              <c:numCache>
                <c:formatCode>0.0</c:formatCode>
                <c:ptCount val="336"/>
                <c:pt idx="0">
                  <c:v>1.8</c:v>
                </c:pt>
                <c:pt idx="1">
                  <c:v>1.9</c:v>
                </c:pt>
                <c:pt idx="2">
                  <c:v>1.8</c:v>
                </c:pt>
                <c:pt idx="3">
                  <c:v>1.7</c:v>
                </c:pt>
                <c:pt idx="4">
                  <c:v>1.6</c:v>
                </c:pt>
                <c:pt idx="5">
                  <c:v>1.6</c:v>
                </c:pt>
                <c:pt idx="6">
                  <c:v>1.5</c:v>
                </c:pt>
                <c:pt idx="7">
                  <c:v>1.5</c:v>
                </c:pt>
                <c:pt idx="8">
                  <c:v>1.5</c:v>
                </c:pt>
                <c:pt idx="9">
                  <c:v>1.6</c:v>
                </c:pt>
                <c:pt idx="10">
                  <c:v>1.7</c:v>
                </c:pt>
                <c:pt idx="11">
                  <c:v>1.6</c:v>
                </c:pt>
                <c:pt idx="12">
                  <c:v>1.8</c:v>
                </c:pt>
                <c:pt idx="13">
                  <c:v>1.7</c:v>
                </c:pt>
                <c:pt idx="14">
                  <c:v>1.7</c:v>
                </c:pt>
                <c:pt idx="15">
                  <c:v>1.5</c:v>
                </c:pt>
                <c:pt idx="16">
                  <c:v>1.4</c:v>
                </c:pt>
                <c:pt idx="17">
                  <c:v>1.2</c:v>
                </c:pt>
                <c:pt idx="18">
                  <c:v>1.1000000000000001</c:v>
                </c:pt>
                <c:pt idx="19">
                  <c:v>1.1000000000000001</c:v>
                </c:pt>
                <c:pt idx="20">
                  <c:v>1.3</c:v>
                </c:pt>
                <c:pt idx="21">
                  <c:v>1.5</c:v>
                </c:pt>
                <c:pt idx="22">
                  <c:v>1.6</c:v>
                </c:pt>
                <c:pt idx="23">
                  <c:v>1.7</c:v>
                </c:pt>
                <c:pt idx="24">
                  <c:v>1.9</c:v>
                </c:pt>
                <c:pt idx="25">
                  <c:v>2.2000000000000002</c:v>
                </c:pt>
                <c:pt idx="26">
                  <c:v>2.2999999999999998</c:v>
                </c:pt>
                <c:pt idx="27">
                  <c:v>2.2999999999999998</c:v>
                </c:pt>
                <c:pt idx="28">
                  <c:v>2.1</c:v>
                </c:pt>
                <c:pt idx="29">
                  <c:v>1.9</c:v>
                </c:pt>
                <c:pt idx="30">
                  <c:v>1.8</c:v>
                </c:pt>
                <c:pt idx="31">
                  <c:v>2</c:v>
                </c:pt>
                <c:pt idx="32">
                  <c:v>2.4</c:v>
                </c:pt>
                <c:pt idx="33">
                  <c:v>2.7</c:v>
                </c:pt>
                <c:pt idx="34">
                  <c:v>2.9</c:v>
                </c:pt>
                <c:pt idx="35">
                  <c:v>3</c:v>
                </c:pt>
                <c:pt idx="36">
                  <c:v>3.2</c:v>
                </c:pt>
                <c:pt idx="37">
                  <c:v>3.1</c:v>
                </c:pt>
                <c:pt idx="38">
                  <c:v>2.8</c:v>
                </c:pt>
                <c:pt idx="39">
                  <c:v>2.9</c:v>
                </c:pt>
                <c:pt idx="40">
                  <c:v>2.7</c:v>
                </c:pt>
                <c:pt idx="41">
                  <c:v>2.7</c:v>
                </c:pt>
                <c:pt idx="42">
                  <c:v>2.6</c:v>
                </c:pt>
                <c:pt idx="43">
                  <c:v>2.9</c:v>
                </c:pt>
                <c:pt idx="44">
                  <c:v>3.2</c:v>
                </c:pt>
                <c:pt idx="45">
                  <c:v>3.5</c:v>
                </c:pt>
                <c:pt idx="46">
                  <c:v>3.8</c:v>
                </c:pt>
                <c:pt idx="47">
                  <c:v>4.2</c:v>
                </c:pt>
                <c:pt idx="48">
                  <c:v>4.5</c:v>
                </c:pt>
                <c:pt idx="49">
                  <c:v>4.8</c:v>
                </c:pt>
                <c:pt idx="50">
                  <c:v>4.9000000000000004</c:v>
                </c:pt>
                <c:pt idx="51">
                  <c:v>5.0999999999999996</c:v>
                </c:pt>
                <c:pt idx="52">
                  <c:v>4.9000000000000004</c:v>
                </c:pt>
                <c:pt idx="53">
                  <c:v>5</c:v>
                </c:pt>
                <c:pt idx="54">
                  <c:v>4.7</c:v>
                </c:pt>
                <c:pt idx="55">
                  <c:v>4.9000000000000004</c:v>
                </c:pt>
                <c:pt idx="56">
                  <c:v>4.5999999999999996</c:v>
                </c:pt>
                <c:pt idx="57">
                  <c:v>4.5999999999999996</c:v>
                </c:pt>
                <c:pt idx="58">
                  <c:v>4.5</c:v>
                </c:pt>
                <c:pt idx="59">
                  <c:v>4.5999999999999996</c:v>
                </c:pt>
                <c:pt idx="60">
                  <c:v>4.9000000000000004</c:v>
                </c:pt>
                <c:pt idx="61">
                  <c:v>4.9000000000000004</c:v>
                </c:pt>
                <c:pt idx="62">
                  <c:v>5</c:v>
                </c:pt>
                <c:pt idx="63">
                  <c:v>4.7</c:v>
                </c:pt>
                <c:pt idx="64">
                  <c:v>4.5999999999999996</c:v>
                </c:pt>
                <c:pt idx="65">
                  <c:v>4.5</c:v>
                </c:pt>
                <c:pt idx="66">
                  <c:v>4.5</c:v>
                </c:pt>
                <c:pt idx="67">
                  <c:v>4.5</c:v>
                </c:pt>
                <c:pt idx="68">
                  <c:v>4.2</c:v>
                </c:pt>
                <c:pt idx="69">
                  <c:v>4.0999999999999996</c:v>
                </c:pt>
                <c:pt idx="70">
                  <c:v>3.9</c:v>
                </c:pt>
                <c:pt idx="71">
                  <c:v>4.0999999999999996</c:v>
                </c:pt>
                <c:pt idx="72">
                  <c:v>4.3</c:v>
                </c:pt>
                <c:pt idx="73">
                  <c:v>4.2</c:v>
                </c:pt>
                <c:pt idx="74">
                  <c:v>4.0999999999999996</c:v>
                </c:pt>
                <c:pt idx="75">
                  <c:v>4.0999999999999996</c:v>
                </c:pt>
                <c:pt idx="76">
                  <c:v>4.0999999999999996</c:v>
                </c:pt>
                <c:pt idx="77">
                  <c:v>4.3</c:v>
                </c:pt>
                <c:pt idx="78">
                  <c:v>4</c:v>
                </c:pt>
                <c:pt idx="79">
                  <c:v>3.6</c:v>
                </c:pt>
                <c:pt idx="80">
                  <c:v>3.2</c:v>
                </c:pt>
                <c:pt idx="81">
                  <c:v>3</c:v>
                </c:pt>
                <c:pt idx="82">
                  <c:v>3.1</c:v>
                </c:pt>
                <c:pt idx="83">
                  <c:v>3.3</c:v>
                </c:pt>
                <c:pt idx="84">
                  <c:v>3.3</c:v>
                </c:pt>
                <c:pt idx="85">
                  <c:v>3.4</c:v>
                </c:pt>
                <c:pt idx="86">
                  <c:v>3.2</c:v>
                </c:pt>
                <c:pt idx="87">
                  <c:v>3.3</c:v>
                </c:pt>
                <c:pt idx="88">
                  <c:v>3.3</c:v>
                </c:pt>
                <c:pt idx="89">
                  <c:v>3.4</c:v>
                </c:pt>
                <c:pt idx="90">
                  <c:v>3.4</c:v>
                </c:pt>
                <c:pt idx="91">
                  <c:v>3.3</c:v>
                </c:pt>
                <c:pt idx="92">
                  <c:v>3.4</c:v>
                </c:pt>
                <c:pt idx="93">
                  <c:v>3.6</c:v>
                </c:pt>
                <c:pt idx="94">
                  <c:v>3.7</c:v>
                </c:pt>
                <c:pt idx="95">
                  <c:v>3.8</c:v>
                </c:pt>
                <c:pt idx="96">
                  <c:v>4.0999999999999996</c:v>
                </c:pt>
                <c:pt idx="97">
                  <c:v>4.3</c:v>
                </c:pt>
                <c:pt idx="98">
                  <c:v>4.2</c:v>
                </c:pt>
                <c:pt idx="99">
                  <c:v>4</c:v>
                </c:pt>
                <c:pt idx="100">
                  <c:v>3.6</c:v>
                </c:pt>
                <c:pt idx="101">
                  <c:v>3.7</c:v>
                </c:pt>
                <c:pt idx="102">
                  <c:v>3.4</c:v>
                </c:pt>
                <c:pt idx="103">
                  <c:v>3.7</c:v>
                </c:pt>
                <c:pt idx="104">
                  <c:v>3.7</c:v>
                </c:pt>
                <c:pt idx="105">
                  <c:v>3.8</c:v>
                </c:pt>
                <c:pt idx="106">
                  <c:v>3.7</c:v>
                </c:pt>
                <c:pt idx="107">
                  <c:v>3.9</c:v>
                </c:pt>
                <c:pt idx="108">
                  <c:v>3.9</c:v>
                </c:pt>
                <c:pt idx="109">
                  <c:v>3.9</c:v>
                </c:pt>
                <c:pt idx="110">
                  <c:v>3.8</c:v>
                </c:pt>
                <c:pt idx="111">
                  <c:v>4</c:v>
                </c:pt>
                <c:pt idx="112">
                  <c:v>4.2</c:v>
                </c:pt>
                <c:pt idx="113">
                  <c:v>4.4000000000000004</c:v>
                </c:pt>
                <c:pt idx="114">
                  <c:v>4.5999999999999996</c:v>
                </c:pt>
                <c:pt idx="115">
                  <c:v>4.7</c:v>
                </c:pt>
                <c:pt idx="116">
                  <c:v>4.5</c:v>
                </c:pt>
                <c:pt idx="117">
                  <c:v>4.2</c:v>
                </c:pt>
                <c:pt idx="118">
                  <c:v>4.3</c:v>
                </c:pt>
                <c:pt idx="119">
                  <c:v>4.7</c:v>
                </c:pt>
                <c:pt idx="120">
                  <c:v>4.7</c:v>
                </c:pt>
                <c:pt idx="121">
                  <c:v>4.8</c:v>
                </c:pt>
                <c:pt idx="122">
                  <c:v>4.9000000000000004</c:v>
                </c:pt>
                <c:pt idx="123">
                  <c:v>4.9000000000000004</c:v>
                </c:pt>
                <c:pt idx="124">
                  <c:v>4.7</c:v>
                </c:pt>
                <c:pt idx="125">
                  <c:v>4.5</c:v>
                </c:pt>
                <c:pt idx="126">
                  <c:v>4.5</c:v>
                </c:pt>
                <c:pt idx="127">
                  <c:v>4.7</c:v>
                </c:pt>
                <c:pt idx="128">
                  <c:v>4.7</c:v>
                </c:pt>
                <c:pt idx="129">
                  <c:v>4.7</c:v>
                </c:pt>
                <c:pt idx="130">
                  <c:v>4.5999999999999996</c:v>
                </c:pt>
                <c:pt idx="131">
                  <c:v>4.7</c:v>
                </c:pt>
                <c:pt idx="132">
                  <c:v>5.3</c:v>
                </c:pt>
                <c:pt idx="133">
                  <c:v>5.4</c:v>
                </c:pt>
                <c:pt idx="134">
                  <c:v>5.7</c:v>
                </c:pt>
                <c:pt idx="135">
                  <c:v>5.4</c:v>
                </c:pt>
                <c:pt idx="136">
                  <c:v>5.6</c:v>
                </c:pt>
                <c:pt idx="137">
                  <c:v>5.3</c:v>
                </c:pt>
                <c:pt idx="138">
                  <c:v>5.2</c:v>
                </c:pt>
                <c:pt idx="139">
                  <c:v>4.9000000000000004</c:v>
                </c:pt>
                <c:pt idx="140">
                  <c:v>5</c:v>
                </c:pt>
                <c:pt idx="141">
                  <c:v>5</c:v>
                </c:pt>
                <c:pt idx="142">
                  <c:v>5</c:v>
                </c:pt>
                <c:pt idx="143">
                  <c:v>4.8</c:v>
                </c:pt>
                <c:pt idx="144">
                  <c:v>4.9000000000000004</c:v>
                </c:pt>
                <c:pt idx="145">
                  <c:v>4.9000000000000004</c:v>
                </c:pt>
                <c:pt idx="146">
                  <c:v>4.9000000000000004</c:v>
                </c:pt>
                <c:pt idx="147">
                  <c:v>4.4000000000000004</c:v>
                </c:pt>
                <c:pt idx="148">
                  <c:v>4.2</c:v>
                </c:pt>
                <c:pt idx="149">
                  <c:v>4.0999999999999996</c:v>
                </c:pt>
                <c:pt idx="150">
                  <c:v>4.0999999999999996</c:v>
                </c:pt>
                <c:pt idx="151">
                  <c:v>4.4000000000000004</c:v>
                </c:pt>
                <c:pt idx="152">
                  <c:v>4.4000000000000004</c:v>
                </c:pt>
                <c:pt idx="153">
                  <c:v>4.5</c:v>
                </c:pt>
                <c:pt idx="154">
                  <c:v>4.4000000000000004</c:v>
                </c:pt>
                <c:pt idx="155">
                  <c:v>4.5999999999999996</c:v>
                </c:pt>
                <c:pt idx="156">
                  <c:v>4.8</c:v>
                </c:pt>
                <c:pt idx="157">
                  <c:v>4.9000000000000004</c:v>
                </c:pt>
                <c:pt idx="158">
                  <c:v>4.5999999999999996</c:v>
                </c:pt>
                <c:pt idx="159">
                  <c:v>4.5999999999999996</c:v>
                </c:pt>
                <c:pt idx="160">
                  <c:v>4.5</c:v>
                </c:pt>
                <c:pt idx="161">
                  <c:v>4.5999999999999996</c:v>
                </c:pt>
                <c:pt idx="162">
                  <c:v>4.5</c:v>
                </c:pt>
                <c:pt idx="163">
                  <c:v>4.5999999999999996</c:v>
                </c:pt>
                <c:pt idx="164">
                  <c:v>4.5</c:v>
                </c:pt>
                <c:pt idx="165">
                  <c:v>4.8</c:v>
                </c:pt>
                <c:pt idx="166">
                  <c:v>4.8</c:v>
                </c:pt>
                <c:pt idx="167">
                  <c:v>5.0999999999999996</c:v>
                </c:pt>
                <c:pt idx="168">
                  <c:v>5.0999999999999996</c:v>
                </c:pt>
                <c:pt idx="169">
                  <c:v>5</c:v>
                </c:pt>
                <c:pt idx="170">
                  <c:v>4.7</c:v>
                </c:pt>
                <c:pt idx="171">
                  <c:v>4.4000000000000004</c:v>
                </c:pt>
                <c:pt idx="172">
                  <c:v>4.7</c:v>
                </c:pt>
                <c:pt idx="173">
                  <c:v>4.7</c:v>
                </c:pt>
                <c:pt idx="174">
                  <c:v>5.2</c:v>
                </c:pt>
                <c:pt idx="175">
                  <c:v>5.2</c:v>
                </c:pt>
                <c:pt idx="176">
                  <c:v>5.2</c:v>
                </c:pt>
                <c:pt idx="177">
                  <c:v>4.9000000000000004</c:v>
                </c:pt>
                <c:pt idx="178">
                  <c:v>4.8</c:v>
                </c:pt>
                <c:pt idx="179">
                  <c:v>5</c:v>
                </c:pt>
                <c:pt idx="180">
                  <c:v>5.2</c:v>
                </c:pt>
                <c:pt idx="181">
                  <c:v>5.0999999999999996</c:v>
                </c:pt>
                <c:pt idx="182">
                  <c:v>5</c:v>
                </c:pt>
                <c:pt idx="183">
                  <c:v>5.0999999999999996</c:v>
                </c:pt>
                <c:pt idx="184">
                  <c:v>5.3</c:v>
                </c:pt>
                <c:pt idx="185">
                  <c:v>5.3</c:v>
                </c:pt>
                <c:pt idx="186">
                  <c:v>5.2</c:v>
                </c:pt>
                <c:pt idx="187">
                  <c:v>5</c:v>
                </c:pt>
                <c:pt idx="188">
                  <c:v>5</c:v>
                </c:pt>
                <c:pt idx="189">
                  <c:v>5</c:v>
                </c:pt>
                <c:pt idx="190">
                  <c:v>5.0999999999999996</c:v>
                </c:pt>
                <c:pt idx="191">
                  <c:v>5.2</c:v>
                </c:pt>
                <c:pt idx="192">
                  <c:v>5.2</c:v>
                </c:pt>
                <c:pt idx="193">
                  <c:v>5.2</c:v>
                </c:pt>
                <c:pt idx="194">
                  <c:v>5</c:v>
                </c:pt>
                <c:pt idx="195">
                  <c:v>4.9000000000000004</c:v>
                </c:pt>
                <c:pt idx="196">
                  <c:v>4.8</c:v>
                </c:pt>
                <c:pt idx="197">
                  <c:v>5.0999999999999996</c:v>
                </c:pt>
                <c:pt idx="198">
                  <c:v>5.3</c:v>
                </c:pt>
                <c:pt idx="199">
                  <c:v>5.4</c:v>
                </c:pt>
                <c:pt idx="200">
                  <c:v>5</c:v>
                </c:pt>
                <c:pt idx="201">
                  <c:v>4.8</c:v>
                </c:pt>
                <c:pt idx="202">
                  <c:v>4.7</c:v>
                </c:pt>
                <c:pt idx="203">
                  <c:v>4.9000000000000004</c:v>
                </c:pt>
                <c:pt idx="204">
                  <c:v>5.0999999999999996</c:v>
                </c:pt>
                <c:pt idx="205">
                  <c:v>5.0999999999999996</c:v>
                </c:pt>
                <c:pt idx="206">
                  <c:v>5.2</c:v>
                </c:pt>
                <c:pt idx="207">
                  <c:v>5</c:v>
                </c:pt>
                <c:pt idx="208">
                  <c:v>4.9000000000000004</c:v>
                </c:pt>
                <c:pt idx="209">
                  <c:v>4.5999999999999996</c:v>
                </c:pt>
                <c:pt idx="210">
                  <c:v>4.5999999999999996</c:v>
                </c:pt>
                <c:pt idx="211">
                  <c:v>4.7</c:v>
                </c:pt>
                <c:pt idx="212">
                  <c:v>4.8</c:v>
                </c:pt>
                <c:pt idx="213">
                  <c:v>4.5999999999999996</c:v>
                </c:pt>
                <c:pt idx="214">
                  <c:v>4.4000000000000004</c:v>
                </c:pt>
                <c:pt idx="215">
                  <c:v>4.2</c:v>
                </c:pt>
                <c:pt idx="216">
                  <c:v>4.3</c:v>
                </c:pt>
                <c:pt idx="217">
                  <c:v>4.0999999999999996</c:v>
                </c:pt>
                <c:pt idx="218">
                  <c:v>3.9</c:v>
                </c:pt>
                <c:pt idx="219">
                  <c:v>3.8</c:v>
                </c:pt>
                <c:pt idx="220">
                  <c:v>3.5</c:v>
                </c:pt>
                <c:pt idx="221">
                  <c:v>3.7</c:v>
                </c:pt>
                <c:pt idx="222">
                  <c:v>3.6</c:v>
                </c:pt>
                <c:pt idx="223">
                  <c:v>3.7</c:v>
                </c:pt>
                <c:pt idx="224">
                  <c:v>3.8</c:v>
                </c:pt>
                <c:pt idx="225">
                  <c:v>4</c:v>
                </c:pt>
                <c:pt idx="226">
                  <c:v>4</c:v>
                </c:pt>
                <c:pt idx="227">
                  <c:v>4.2</c:v>
                </c:pt>
                <c:pt idx="228">
                  <c:v>3.8</c:v>
                </c:pt>
                <c:pt idx="229">
                  <c:v>3.5</c:v>
                </c:pt>
                <c:pt idx="230">
                  <c:v>3.3</c:v>
                </c:pt>
                <c:pt idx="231">
                  <c:v>3.3</c:v>
                </c:pt>
                <c:pt idx="232">
                  <c:v>3.3</c:v>
                </c:pt>
                <c:pt idx="233">
                  <c:v>3.2</c:v>
                </c:pt>
                <c:pt idx="234">
                  <c:v>3.2</c:v>
                </c:pt>
                <c:pt idx="235">
                  <c:v>3.3</c:v>
                </c:pt>
                <c:pt idx="236">
                  <c:v>3.3</c:v>
                </c:pt>
                <c:pt idx="237">
                  <c:v>3.3</c:v>
                </c:pt>
                <c:pt idx="238">
                  <c:v>3.4</c:v>
                </c:pt>
                <c:pt idx="239">
                  <c:v>3.3</c:v>
                </c:pt>
                <c:pt idx="240">
                  <c:v>3.3</c:v>
                </c:pt>
                <c:pt idx="241">
                  <c:v>3.1</c:v>
                </c:pt>
                <c:pt idx="242">
                  <c:v>3.2</c:v>
                </c:pt>
                <c:pt idx="243">
                  <c:v>3.3</c:v>
                </c:pt>
                <c:pt idx="244">
                  <c:v>3.1</c:v>
                </c:pt>
                <c:pt idx="245">
                  <c:v>3</c:v>
                </c:pt>
                <c:pt idx="246">
                  <c:v>2.8</c:v>
                </c:pt>
                <c:pt idx="247">
                  <c:v>2.5</c:v>
                </c:pt>
                <c:pt idx="248">
                  <c:v>2.2999999999999998</c:v>
                </c:pt>
                <c:pt idx="249">
                  <c:v>2.6</c:v>
                </c:pt>
                <c:pt idx="250">
                  <c:v>2.9</c:v>
                </c:pt>
                <c:pt idx="251">
                  <c:v>3</c:v>
                </c:pt>
                <c:pt idx="252">
                  <c:v>3</c:v>
                </c:pt>
                <c:pt idx="253">
                  <c:v>3</c:v>
                </c:pt>
                <c:pt idx="254">
                  <c:v>3.2</c:v>
                </c:pt>
                <c:pt idx="255">
                  <c:v>2.9</c:v>
                </c:pt>
                <c:pt idx="256">
                  <c:v>2.8</c:v>
                </c:pt>
                <c:pt idx="257">
                  <c:v>2.4</c:v>
                </c:pt>
                <c:pt idx="258">
                  <c:v>2.6</c:v>
                </c:pt>
                <c:pt idx="259">
                  <c:v>2.6</c:v>
                </c:pt>
                <c:pt idx="260">
                  <c:v>2.7</c:v>
                </c:pt>
                <c:pt idx="261">
                  <c:v>2.6</c:v>
                </c:pt>
                <c:pt idx="262">
                  <c:v>2.5</c:v>
                </c:pt>
                <c:pt idx="263">
                  <c:v>2.7</c:v>
                </c:pt>
                <c:pt idx="264">
                  <c:v>2.7</c:v>
                </c:pt>
                <c:pt idx="265">
                  <c:v>2.5</c:v>
                </c:pt>
                <c:pt idx="266">
                  <c:v>2.4</c:v>
                </c:pt>
                <c:pt idx="267">
                  <c:v>2.2000000000000002</c:v>
                </c:pt>
                <c:pt idx="268">
                  <c:v>2.1</c:v>
                </c:pt>
                <c:pt idx="269">
                  <c:v>1.9</c:v>
                </c:pt>
                <c:pt idx="270">
                  <c:v>2</c:v>
                </c:pt>
                <c:pt idx="271">
                  <c:v>2</c:v>
                </c:pt>
                <c:pt idx="272">
                  <c:v>1.8</c:v>
                </c:pt>
                <c:pt idx="273">
                  <c:v>1.7</c:v>
                </c:pt>
                <c:pt idx="274">
                  <c:v>1.7</c:v>
                </c:pt>
                <c:pt idx="275">
                  <c:v>1.8</c:v>
                </c:pt>
                <c:pt idx="276">
                  <c:v>1.7</c:v>
                </c:pt>
                <c:pt idx="277">
                  <c:v>1.7</c:v>
                </c:pt>
                <c:pt idx="278">
                  <c:v>1.7</c:v>
                </c:pt>
                <c:pt idx="279">
                  <c:v>1.7</c:v>
                </c:pt>
                <c:pt idx="280">
                  <c:v>1.6</c:v>
                </c:pt>
                <c:pt idx="281">
                  <c:v>1.5</c:v>
                </c:pt>
                <c:pt idx="282">
                  <c:v>1.4</c:v>
                </c:pt>
                <c:pt idx="283">
                  <c:v>1.5</c:v>
                </c:pt>
                <c:pt idx="284">
                  <c:v>1.4</c:v>
                </c:pt>
                <c:pt idx="285">
                  <c:v>1.4</c:v>
                </c:pt>
                <c:pt idx="286">
                  <c:v>1.5</c:v>
                </c:pt>
                <c:pt idx="287">
                  <c:v>1.6</c:v>
                </c:pt>
                <c:pt idx="288">
                  <c:v>1.6</c:v>
                </c:pt>
                <c:pt idx="289">
                  <c:v>1.6</c:v>
                </c:pt>
                <c:pt idx="290">
                  <c:v>1.5</c:v>
                </c:pt>
                <c:pt idx="291">
                  <c:v>1.6</c:v>
                </c:pt>
                <c:pt idx="292">
                  <c:v>1.5</c:v>
                </c:pt>
                <c:pt idx="293">
                  <c:v>1.8</c:v>
                </c:pt>
                <c:pt idx="294">
                  <c:v>1.7</c:v>
                </c:pt>
                <c:pt idx="295">
                  <c:v>1.7</c:v>
                </c:pt>
                <c:pt idx="296">
                  <c:v>1.5</c:v>
                </c:pt>
                <c:pt idx="297">
                  <c:v>1.5</c:v>
                </c:pt>
                <c:pt idx="298">
                  <c:v>1.5</c:v>
                </c:pt>
                <c:pt idx="299">
                  <c:v>1.8</c:v>
                </c:pt>
                <c:pt idx="300">
                  <c:v>1.9</c:v>
                </c:pt>
                <c:pt idx="301">
                  <c:v>1.8</c:v>
                </c:pt>
                <c:pt idx="302">
                  <c:v>1.6</c:v>
                </c:pt>
                <c:pt idx="303">
                  <c:v>1.4</c:v>
                </c:pt>
                <c:pt idx="304">
                  <c:v>1.4</c:v>
                </c:pt>
                <c:pt idx="305">
                  <c:v>1.4</c:v>
                </c:pt>
                <c:pt idx="306">
                  <c:v>1.4</c:v>
                </c:pt>
                <c:pt idx="307">
                  <c:v>1.4</c:v>
                </c:pt>
                <c:pt idx="308">
                  <c:v>1.2</c:v>
                </c:pt>
                <c:pt idx="309">
                  <c:v>1.4</c:v>
                </c:pt>
                <c:pt idx="310">
                  <c:v>1.5</c:v>
                </c:pt>
                <c:pt idx="311">
                  <c:v>1.5</c:v>
                </c:pt>
                <c:pt idx="312">
                  <c:v>1.5</c:v>
                </c:pt>
                <c:pt idx="313">
                  <c:v>1.5</c:v>
                </c:pt>
                <c:pt idx="314">
                  <c:v>1.5</c:v>
                </c:pt>
                <c:pt idx="315">
                  <c:v>1.5</c:v>
                </c:pt>
                <c:pt idx="316">
                  <c:v>1.4</c:v>
                </c:pt>
                <c:pt idx="317">
                  <c:v>1.5</c:v>
                </c:pt>
                <c:pt idx="318">
                  <c:v>1.4</c:v>
                </c:pt>
                <c:pt idx="319">
                  <c:v>1.4</c:v>
                </c:pt>
                <c:pt idx="320">
                  <c:v>1.4</c:v>
                </c:pt>
                <c:pt idx="321">
                  <c:v>1.3</c:v>
                </c:pt>
                <c:pt idx="322">
                  <c:v>1.6</c:v>
                </c:pt>
                <c:pt idx="323">
                  <c:v>1.6</c:v>
                </c:pt>
                <c:pt idx="324">
                  <c:v>1.7</c:v>
                </c:pt>
                <c:pt idx="325">
                  <c:v>1.5</c:v>
                </c:pt>
                <c:pt idx="326">
                  <c:v>1.8</c:v>
                </c:pt>
                <c:pt idx="327">
                  <c:v>1.9</c:v>
                </c:pt>
                <c:pt idx="328">
                  <c:v>2</c:v>
                </c:pt>
                <c:pt idx="329">
                  <c:v>1.9</c:v>
                </c:pt>
                <c:pt idx="330">
                  <c:v>1.9</c:v>
                </c:pt>
                <c:pt idx="331">
                  <c:v>1.9</c:v>
                </c:pt>
                <c:pt idx="332">
                  <c:v>1.7</c:v>
                </c:pt>
                <c:pt idx="333">
                  <c:v>1.7</c:v>
                </c:pt>
                <c:pt idx="334">
                  <c:v>1.9</c:v>
                </c:pt>
                <c:pt idx="335">
                  <c:v>2.1</c:v>
                </c:pt>
              </c:numCache>
            </c:numRef>
          </c:val>
          <c:smooth val="0"/>
        </c:ser>
        <c:ser>
          <c:idx val="3"/>
          <c:order val="3"/>
          <c:tx>
            <c:strRef>
              <c:f>PEDSP!$S$11</c:f>
              <c:strCache>
                <c:ptCount val="1"/>
                <c:pt idx="0">
                  <c:v>Desalento</c:v>
                </c:pt>
              </c:strCache>
            </c:strRef>
          </c:tx>
          <c:marker>
            <c:symbol val="none"/>
          </c:marker>
          <c:cat>
            <c:multiLvlStrRef>
              <c:f>PEDSP!$N$14:$O$348</c:f>
              <c:multiLvlStrCache>
                <c:ptCount val="332"/>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pt idx="288">
                    <c:v>Jun</c:v>
                  </c:pt>
                  <c:pt idx="294">
                    <c:v>Dez</c:v>
                  </c:pt>
                  <c:pt idx="300">
                    <c:v>Jun</c:v>
                  </c:pt>
                  <c:pt idx="306">
                    <c:v>Dez</c:v>
                  </c:pt>
                  <c:pt idx="312">
                    <c:v>Jun</c:v>
                  </c:pt>
                  <c:pt idx="318">
                    <c:v>Dez</c:v>
                  </c:pt>
                  <c:pt idx="324">
                    <c:v>Jun</c:v>
                  </c:pt>
                  <c:pt idx="330">
                    <c:v>Dez</c:v>
                  </c:pt>
                </c:lvl>
                <c:lvl>
                  <c:pt idx="7">
                    <c:v>1989</c:v>
                  </c:pt>
                  <c:pt idx="19">
                    <c:v>1990</c:v>
                  </c:pt>
                  <c:pt idx="31">
                    <c:v>1991</c:v>
                  </c:pt>
                  <c:pt idx="43">
                    <c:v>1992</c:v>
                  </c:pt>
                  <c:pt idx="55">
                    <c:v>1993</c:v>
                  </c:pt>
                  <c:pt idx="67">
                    <c:v>1994</c:v>
                  </c:pt>
                  <c:pt idx="79">
                    <c:v>1995</c:v>
                  </c:pt>
                  <c:pt idx="91">
                    <c:v>1996</c:v>
                  </c:pt>
                  <c:pt idx="103">
                    <c:v>1997</c:v>
                  </c:pt>
                  <c:pt idx="115">
                    <c:v>1998</c:v>
                  </c:pt>
                  <c:pt idx="127">
                    <c:v>1999</c:v>
                  </c:pt>
                  <c:pt idx="139">
                    <c:v>2000</c:v>
                  </c:pt>
                  <c:pt idx="151">
                    <c:v>2001</c:v>
                  </c:pt>
                  <c:pt idx="163">
                    <c:v>2002</c:v>
                  </c:pt>
                  <c:pt idx="175">
                    <c:v>2003</c:v>
                  </c:pt>
                  <c:pt idx="187">
                    <c:v>2004</c:v>
                  </c:pt>
                  <c:pt idx="199">
                    <c:v>2005</c:v>
                  </c:pt>
                  <c:pt idx="211">
                    <c:v>2006</c:v>
                  </c:pt>
                  <c:pt idx="223">
                    <c:v>2007</c:v>
                  </c:pt>
                  <c:pt idx="235">
                    <c:v>2008</c:v>
                  </c:pt>
                  <c:pt idx="247">
                    <c:v>2009</c:v>
                  </c:pt>
                  <c:pt idx="259">
                    <c:v>2010</c:v>
                  </c:pt>
                  <c:pt idx="271">
                    <c:v>2011</c:v>
                  </c:pt>
                  <c:pt idx="283">
                    <c:v>2012</c:v>
                  </c:pt>
                  <c:pt idx="295">
                    <c:v>2013</c:v>
                  </c:pt>
                  <c:pt idx="307">
                    <c:v>2014</c:v>
                  </c:pt>
                  <c:pt idx="319">
                    <c:v>2015</c:v>
                  </c:pt>
                  <c:pt idx="331">
                    <c:v>2016</c:v>
                  </c:pt>
                </c:lvl>
              </c:multiLvlStrCache>
            </c:multiLvlStrRef>
          </c:cat>
          <c:val>
            <c:numRef>
              <c:f>PEDSP!$S$13:$S$348</c:f>
              <c:numCache>
                <c:formatCode>0.0</c:formatCode>
                <c:ptCount val="336"/>
                <c:pt idx="0">
                  <c:v>0.8</c:v>
                </c:pt>
                <c:pt idx="1">
                  <c:v>0.8</c:v>
                </c:pt>
                <c:pt idx="2">
                  <c:v>0.8</c:v>
                </c:pt>
                <c:pt idx="3">
                  <c:v>0.8</c:v>
                </c:pt>
                <c:pt idx="4">
                  <c:v>0.7</c:v>
                </c:pt>
                <c:pt idx="5">
                  <c:v>0.8</c:v>
                </c:pt>
                <c:pt idx="6">
                  <c:v>0.8</c:v>
                </c:pt>
                <c:pt idx="7">
                  <c:v>0.9</c:v>
                </c:pt>
                <c:pt idx="8">
                  <c:v>0.9</c:v>
                </c:pt>
                <c:pt idx="9">
                  <c:v>0.8</c:v>
                </c:pt>
                <c:pt idx="10">
                  <c:v>0.8</c:v>
                </c:pt>
                <c:pt idx="11">
                  <c:v>0.7</c:v>
                </c:pt>
                <c:pt idx="12">
                  <c:v>0.8</c:v>
                </c:pt>
                <c:pt idx="13">
                  <c:v>0.7</c:v>
                </c:pt>
                <c:pt idx="14">
                  <c:v>0.8</c:v>
                </c:pt>
                <c:pt idx="15">
                  <c:v>0.8</c:v>
                </c:pt>
                <c:pt idx="16">
                  <c:v>0.7</c:v>
                </c:pt>
                <c:pt idx="17">
                  <c:v>0.7</c:v>
                </c:pt>
                <c:pt idx="21">
                  <c:v>0.7</c:v>
                </c:pt>
                <c:pt idx="22">
                  <c:v>0.7</c:v>
                </c:pt>
                <c:pt idx="23">
                  <c:v>0.9</c:v>
                </c:pt>
                <c:pt idx="24">
                  <c:v>1.3</c:v>
                </c:pt>
                <c:pt idx="25">
                  <c:v>1.4</c:v>
                </c:pt>
                <c:pt idx="26">
                  <c:v>1.3</c:v>
                </c:pt>
                <c:pt idx="27">
                  <c:v>1</c:v>
                </c:pt>
                <c:pt idx="28">
                  <c:v>0.7</c:v>
                </c:pt>
                <c:pt idx="29">
                  <c:v>0.7</c:v>
                </c:pt>
                <c:pt idx="30">
                  <c:v>0.7</c:v>
                </c:pt>
                <c:pt idx="31">
                  <c:v>0.9</c:v>
                </c:pt>
                <c:pt idx="32">
                  <c:v>1</c:v>
                </c:pt>
                <c:pt idx="33">
                  <c:v>1</c:v>
                </c:pt>
                <c:pt idx="34">
                  <c:v>1</c:v>
                </c:pt>
                <c:pt idx="35">
                  <c:v>0.9</c:v>
                </c:pt>
                <c:pt idx="36">
                  <c:v>0.9</c:v>
                </c:pt>
                <c:pt idx="37">
                  <c:v>0.9</c:v>
                </c:pt>
                <c:pt idx="38">
                  <c:v>0.9</c:v>
                </c:pt>
                <c:pt idx="39">
                  <c:v>0.8</c:v>
                </c:pt>
                <c:pt idx="40">
                  <c:v>0.7</c:v>
                </c:pt>
                <c:pt idx="41">
                  <c:v>0.8</c:v>
                </c:pt>
                <c:pt idx="42">
                  <c:v>0.8</c:v>
                </c:pt>
                <c:pt idx="43">
                  <c:v>0.9</c:v>
                </c:pt>
                <c:pt idx="44">
                  <c:v>1.1000000000000001</c:v>
                </c:pt>
                <c:pt idx="45">
                  <c:v>1.2</c:v>
                </c:pt>
                <c:pt idx="46">
                  <c:v>1.3</c:v>
                </c:pt>
                <c:pt idx="47">
                  <c:v>1.2</c:v>
                </c:pt>
                <c:pt idx="48">
                  <c:v>1.3</c:v>
                </c:pt>
                <c:pt idx="49">
                  <c:v>1.3</c:v>
                </c:pt>
                <c:pt idx="50">
                  <c:v>1.4</c:v>
                </c:pt>
                <c:pt idx="51">
                  <c:v>1.4</c:v>
                </c:pt>
                <c:pt idx="52">
                  <c:v>1.3</c:v>
                </c:pt>
                <c:pt idx="53">
                  <c:v>1.4</c:v>
                </c:pt>
                <c:pt idx="54">
                  <c:v>1.5</c:v>
                </c:pt>
                <c:pt idx="55">
                  <c:v>1.5</c:v>
                </c:pt>
                <c:pt idx="56">
                  <c:v>1.6</c:v>
                </c:pt>
                <c:pt idx="57">
                  <c:v>1.6</c:v>
                </c:pt>
                <c:pt idx="58">
                  <c:v>1.5</c:v>
                </c:pt>
                <c:pt idx="59">
                  <c:v>1.3</c:v>
                </c:pt>
                <c:pt idx="60">
                  <c:v>1.2</c:v>
                </c:pt>
                <c:pt idx="61">
                  <c:v>1.1000000000000001</c:v>
                </c:pt>
                <c:pt idx="62">
                  <c:v>1.1000000000000001</c:v>
                </c:pt>
                <c:pt idx="63">
                  <c:v>1.3</c:v>
                </c:pt>
                <c:pt idx="64">
                  <c:v>1.4</c:v>
                </c:pt>
                <c:pt idx="65">
                  <c:v>1.3</c:v>
                </c:pt>
                <c:pt idx="66">
                  <c:v>1.2</c:v>
                </c:pt>
                <c:pt idx="67">
                  <c:v>1.2</c:v>
                </c:pt>
                <c:pt idx="68">
                  <c:v>1.4</c:v>
                </c:pt>
                <c:pt idx="69">
                  <c:v>1.3</c:v>
                </c:pt>
                <c:pt idx="70">
                  <c:v>1.1000000000000001</c:v>
                </c:pt>
                <c:pt idx="71">
                  <c:v>1.1000000000000001</c:v>
                </c:pt>
                <c:pt idx="72">
                  <c:v>1.2</c:v>
                </c:pt>
                <c:pt idx="73">
                  <c:v>1.5</c:v>
                </c:pt>
                <c:pt idx="74">
                  <c:v>1.4</c:v>
                </c:pt>
                <c:pt idx="75">
                  <c:v>1.4</c:v>
                </c:pt>
                <c:pt idx="76">
                  <c:v>1.3</c:v>
                </c:pt>
                <c:pt idx="77">
                  <c:v>1.3</c:v>
                </c:pt>
                <c:pt idx="78">
                  <c:v>1.2</c:v>
                </c:pt>
                <c:pt idx="79">
                  <c:v>1.2</c:v>
                </c:pt>
                <c:pt idx="80">
                  <c:v>1</c:v>
                </c:pt>
                <c:pt idx="81">
                  <c:v>1</c:v>
                </c:pt>
                <c:pt idx="82">
                  <c:v>0.9</c:v>
                </c:pt>
                <c:pt idx="83">
                  <c:v>0.8</c:v>
                </c:pt>
                <c:pt idx="84">
                  <c:v>0.9</c:v>
                </c:pt>
                <c:pt idx="85">
                  <c:v>0.7</c:v>
                </c:pt>
                <c:pt idx="86">
                  <c:v>0.8</c:v>
                </c:pt>
                <c:pt idx="87">
                  <c:v>0.8</c:v>
                </c:pt>
                <c:pt idx="88">
                  <c:v>0.9</c:v>
                </c:pt>
                <c:pt idx="89">
                  <c:v>1</c:v>
                </c:pt>
                <c:pt idx="90">
                  <c:v>1.2</c:v>
                </c:pt>
                <c:pt idx="91">
                  <c:v>1.2</c:v>
                </c:pt>
                <c:pt idx="92">
                  <c:v>1.3</c:v>
                </c:pt>
                <c:pt idx="93">
                  <c:v>1.1000000000000001</c:v>
                </c:pt>
                <c:pt idx="94">
                  <c:v>1.2</c:v>
                </c:pt>
                <c:pt idx="95">
                  <c:v>1.1000000000000001</c:v>
                </c:pt>
                <c:pt idx="96">
                  <c:v>1.2</c:v>
                </c:pt>
                <c:pt idx="97">
                  <c:v>1.2</c:v>
                </c:pt>
                <c:pt idx="98">
                  <c:v>1.2</c:v>
                </c:pt>
                <c:pt idx="99">
                  <c:v>1.2</c:v>
                </c:pt>
                <c:pt idx="100">
                  <c:v>1.3</c:v>
                </c:pt>
                <c:pt idx="101">
                  <c:v>1.4</c:v>
                </c:pt>
                <c:pt idx="102">
                  <c:v>1.5</c:v>
                </c:pt>
                <c:pt idx="103">
                  <c:v>1.3</c:v>
                </c:pt>
                <c:pt idx="104">
                  <c:v>1.3</c:v>
                </c:pt>
                <c:pt idx="105">
                  <c:v>1.4</c:v>
                </c:pt>
                <c:pt idx="106">
                  <c:v>1.3</c:v>
                </c:pt>
                <c:pt idx="107">
                  <c:v>1.3</c:v>
                </c:pt>
                <c:pt idx="108">
                  <c:v>1.3</c:v>
                </c:pt>
                <c:pt idx="109">
                  <c:v>1.5</c:v>
                </c:pt>
                <c:pt idx="110">
                  <c:v>1.6</c:v>
                </c:pt>
                <c:pt idx="111">
                  <c:v>1.7</c:v>
                </c:pt>
                <c:pt idx="112">
                  <c:v>1.6</c:v>
                </c:pt>
                <c:pt idx="113">
                  <c:v>1.5</c:v>
                </c:pt>
                <c:pt idx="114">
                  <c:v>1.4</c:v>
                </c:pt>
                <c:pt idx="115">
                  <c:v>1.6</c:v>
                </c:pt>
                <c:pt idx="116">
                  <c:v>1.8</c:v>
                </c:pt>
                <c:pt idx="117">
                  <c:v>1.9</c:v>
                </c:pt>
                <c:pt idx="118">
                  <c:v>1.8</c:v>
                </c:pt>
                <c:pt idx="119">
                  <c:v>1.7</c:v>
                </c:pt>
                <c:pt idx="120">
                  <c:v>1.8</c:v>
                </c:pt>
                <c:pt idx="121">
                  <c:v>1.8</c:v>
                </c:pt>
                <c:pt idx="122">
                  <c:v>1.9</c:v>
                </c:pt>
                <c:pt idx="123">
                  <c:v>2</c:v>
                </c:pt>
                <c:pt idx="124">
                  <c:v>2</c:v>
                </c:pt>
                <c:pt idx="125">
                  <c:v>2</c:v>
                </c:pt>
                <c:pt idx="126">
                  <c:v>2</c:v>
                </c:pt>
                <c:pt idx="127">
                  <c:v>2</c:v>
                </c:pt>
                <c:pt idx="128">
                  <c:v>2.2999999999999998</c:v>
                </c:pt>
                <c:pt idx="129">
                  <c:v>2.4</c:v>
                </c:pt>
                <c:pt idx="130">
                  <c:v>2.4</c:v>
                </c:pt>
                <c:pt idx="131">
                  <c:v>2.1</c:v>
                </c:pt>
                <c:pt idx="132">
                  <c:v>2.1</c:v>
                </c:pt>
                <c:pt idx="133">
                  <c:v>2</c:v>
                </c:pt>
                <c:pt idx="134">
                  <c:v>1.9</c:v>
                </c:pt>
                <c:pt idx="135">
                  <c:v>1.8</c:v>
                </c:pt>
                <c:pt idx="136">
                  <c:v>1.9</c:v>
                </c:pt>
                <c:pt idx="137">
                  <c:v>2.1</c:v>
                </c:pt>
                <c:pt idx="138">
                  <c:v>2</c:v>
                </c:pt>
                <c:pt idx="139">
                  <c:v>2</c:v>
                </c:pt>
                <c:pt idx="140">
                  <c:v>2.1</c:v>
                </c:pt>
                <c:pt idx="141">
                  <c:v>2.1</c:v>
                </c:pt>
                <c:pt idx="142">
                  <c:v>2.1</c:v>
                </c:pt>
                <c:pt idx="143">
                  <c:v>2</c:v>
                </c:pt>
                <c:pt idx="144">
                  <c:v>2</c:v>
                </c:pt>
                <c:pt idx="145">
                  <c:v>2</c:v>
                </c:pt>
                <c:pt idx="146">
                  <c:v>2.2000000000000002</c:v>
                </c:pt>
                <c:pt idx="147">
                  <c:v>2.1</c:v>
                </c:pt>
                <c:pt idx="148">
                  <c:v>2.1</c:v>
                </c:pt>
                <c:pt idx="149">
                  <c:v>1.8</c:v>
                </c:pt>
                <c:pt idx="150">
                  <c:v>1.8</c:v>
                </c:pt>
                <c:pt idx="151">
                  <c:v>1.8</c:v>
                </c:pt>
                <c:pt idx="152">
                  <c:v>1.8</c:v>
                </c:pt>
                <c:pt idx="153">
                  <c:v>1.8</c:v>
                </c:pt>
                <c:pt idx="154">
                  <c:v>1.7</c:v>
                </c:pt>
                <c:pt idx="155">
                  <c:v>1.6</c:v>
                </c:pt>
                <c:pt idx="156">
                  <c:v>1.6</c:v>
                </c:pt>
                <c:pt idx="157">
                  <c:v>1.9</c:v>
                </c:pt>
                <c:pt idx="158">
                  <c:v>1.8</c:v>
                </c:pt>
                <c:pt idx="159">
                  <c:v>1.8</c:v>
                </c:pt>
                <c:pt idx="160">
                  <c:v>1.8</c:v>
                </c:pt>
                <c:pt idx="161">
                  <c:v>1.7</c:v>
                </c:pt>
                <c:pt idx="162">
                  <c:v>1.7</c:v>
                </c:pt>
                <c:pt idx="163">
                  <c:v>1.6</c:v>
                </c:pt>
                <c:pt idx="164">
                  <c:v>2.1</c:v>
                </c:pt>
                <c:pt idx="165">
                  <c:v>2.2999999999999998</c:v>
                </c:pt>
                <c:pt idx="166">
                  <c:v>2.2999999999999998</c:v>
                </c:pt>
                <c:pt idx="167">
                  <c:v>1.9</c:v>
                </c:pt>
                <c:pt idx="168">
                  <c:v>1.8</c:v>
                </c:pt>
                <c:pt idx="169">
                  <c:v>1.8</c:v>
                </c:pt>
                <c:pt idx="170">
                  <c:v>1.9</c:v>
                </c:pt>
                <c:pt idx="171">
                  <c:v>2</c:v>
                </c:pt>
                <c:pt idx="172">
                  <c:v>2.1</c:v>
                </c:pt>
                <c:pt idx="173">
                  <c:v>2</c:v>
                </c:pt>
                <c:pt idx="174">
                  <c:v>1.8</c:v>
                </c:pt>
                <c:pt idx="175">
                  <c:v>1.9</c:v>
                </c:pt>
                <c:pt idx="176">
                  <c:v>2.2000000000000002</c:v>
                </c:pt>
                <c:pt idx="177">
                  <c:v>2.2999999999999998</c:v>
                </c:pt>
                <c:pt idx="178">
                  <c:v>2.1</c:v>
                </c:pt>
                <c:pt idx="179">
                  <c:v>2</c:v>
                </c:pt>
                <c:pt idx="180">
                  <c:v>1.9</c:v>
                </c:pt>
                <c:pt idx="181">
                  <c:v>2</c:v>
                </c:pt>
                <c:pt idx="182">
                  <c:v>2.1</c:v>
                </c:pt>
                <c:pt idx="183">
                  <c:v>2</c:v>
                </c:pt>
                <c:pt idx="184">
                  <c:v>2</c:v>
                </c:pt>
                <c:pt idx="185">
                  <c:v>1.9</c:v>
                </c:pt>
                <c:pt idx="186">
                  <c:v>2.1</c:v>
                </c:pt>
                <c:pt idx="187">
                  <c:v>2</c:v>
                </c:pt>
                <c:pt idx="188">
                  <c:v>2.1</c:v>
                </c:pt>
                <c:pt idx="189">
                  <c:v>2.2000000000000002</c:v>
                </c:pt>
                <c:pt idx="190">
                  <c:v>2.2000000000000002</c:v>
                </c:pt>
                <c:pt idx="191">
                  <c:v>2.2000000000000002</c:v>
                </c:pt>
                <c:pt idx="192">
                  <c:v>2.1</c:v>
                </c:pt>
                <c:pt idx="193">
                  <c:v>2.1</c:v>
                </c:pt>
                <c:pt idx="194">
                  <c:v>1.9</c:v>
                </c:pt>
                <c:pt idx="195">
                  <c:v>1.8</c:v>
                </c:pt>
                <c:pt idx="196">
                  <c:v>1.7</c:v>
                </c:pt>
                <c:pt idx="197">
                  <c:v>1.7</c:v>
                </c:pt>
                <c:pt idx="198">
                  <c:v>1.7</c:v>
                </c:pt>
                <c:pt idx="199">
                  <c:v>1.6</c:v>
                </c:pt>
                <c:pt idx="200">
                  <c:v>1.8</c:v>
                </c:pt>
                <c:pt idx="201">
                  <c:v>1.9</c:v>
                </c:pt>
                <c:pt idx="202">
                  <c:v>1.7</c:v>
                </c:pt>
                <c:pt idx="203">
                  <c:v>1.5</c:v>
                </c:pt>
                <c:pt idx="204">
                  <c:v>1.4</c:v>
                </c:pt>
                <c:pt idx="205">
                  <c:v>1.5</c:v>
                </c:pt>
                <c:pt idx="206">
                  <c:v>1.5</c:v>
                </c:pt>
                <c:pt idx="207">
                  <c:v>1.4</c:v>
                </c:pt>
                <c:pt idx="208">
                  <c:v>1.6</c:v>
                </c:pt>
                <c:pt idx="209">
                  <c:v>1.7</c:v>
                </c:pt>
                <c:pt idx="210">
                  <c:v>1.6</c:v>
                </c:pt>
                <c:pt idx="211">
                  <c:v>1.4</c:v>
                </c:pt>
                <c:pt idx="212">
                  <c:v>1.4</c:v>
                </c:pt>
                <c:pt idx="213">
                  <c:v>1.5</c:v>
                </c:pt>
                <c:pt idx="214">
                  <c:v>1.6</c:v>
                </c:pt>
                <c:pt idx="215">
                  <c:v>1.5</c:v>
                </c:pt>
                <c:pt idx="216">
                  <c:v>1.5</c:v>
                </c:pt>
                <c:pt idx="217">
                  <c:v>1.4</c:v>
                </c:pt>
                <c:pt idx="218">
                  <c:v>1.5</c:v>
                </c:pt>
                <c:pt idx="219">
                  <c:v>1.5</c:v>
                </c:pt>
                <c:pt idx="220">
                  <c:v>1.4</c:v>
                </c:pt>
                <c:pt idx="221">
                  <c:v>1.3</c:v>
                </c:pt>
                <c:pt idx="222">
                  <c:v>1.4</c:v>
                </c:pt>
                <c:pt idx="223">
                  <c:v>1.5</c:v>
                </c:pt>
                <c:pt idx="224">
                  <c:v>1.7</c:v>
                </c:pt>
                <c:pt idx="225">
                  <c:v>1.7</c:v>
                </c:pt>
                <c:pt idx="226">
                  <c:v>1.5</c:v>
                </c:pt>
                <c:pt idx="227">
                  <c:v>1.2</c:v>
                </c:pt>
                <c:pt idx="228">
                  <c:v>1.1000000000000001</c:v>
                </c:pt>
                <c:pt idx="229">
                  <c:v>1.1000000000000001</c:v>
                </c:pt>
                <c:pt idx="230">
                  <c:v>1.2</c:v>
                </c:pt>
                <c:pt idx="231">
                  <c:v>1.3</c:v>
                </c:pt>
                <c:pt idx="232">
                  <c:v>1.3</c:v>
                </c:pt>
                <c:pt idx="233">
                  <c:v>1.1000000000000001</c:v>
                </c:pt>
                <c:pt idx="234">
                  <c:v>1</c:v>
                </c:pt>
                <c:pt idx="235">
                  <c:v>0.9</c:v>
                </c:pt>
                <c:pt idx="236">
                  <c:v>1</c:v>
                </c:pt>
                <c:pt idx="237">
                  <c:v>1.2</c:v>
                </c:pt>
                <c:pt idx="238">
                  <c:v>1.3</c:v>
                </c:pt>
                <c:pt idx="239">
                  <c:v>1.1000000000000001</c:v>
                </c:pt>
                <c:pt idx="240">
                  <c:v>1.1000000000000001</c:v>
                </c:pt>
                <c:pt idx="241">
                  <c:v>1.1000000000000001</c:v>
                </c:pt>
                <c:pt idx="242">
                  <c:v>1.2</c:v>
                </c:pt>
                <c:pt idx="243">
                  <c:v>1.3</c:v>
                </c:pt>
                <c:pt idx="244">
                  <c:v>1.1000000000000001</c:v>
                </c:pt>
                <c:pt idx="245">
                  <c:v>1</c:v>
                </c:pt>
                <c:pt idx="246">
                  <c:v>0.9</c:v>
                </c:pt>
                <c:pt idx="247">
                  <c:v>1</c:v>
                </c:pt>
                <c:pt idx="248">
                  <c:v>1</c:v>
                </c:pt>
                <c:pt idx="249">
                  <c:v>1.1000000000000001</c:v>
                </c:pt>
                <c:pt idx="250">
                  <c:v>1.2</c:v>
                </c:pt>
                <c:pt idx="251">
                  <c:v>1.1000000000000001</c:v>
                </c:pt>
                <c:pt idx="252">
                  <c:v>1</c:v>
                </c:pt>
                <c:pt idx="253">
                  <c:v>0.9</c:v>
                </c:pt>
                <c:pt idx="254">
                  <c:v>1.1000000000000001</c:v>
                </c:pt>
                <c:pt idx="255">
                  <c:v>1.1000000000000001</c:v>
                </c:pt>
                <c:pt idx="256">
                  <c:v>1.1000000000000001</c:v>
                </c:pt>
                <c:pt idx="257">
                  <c:v>1</c:v>
                </c:pt>
                <c:pt idx="258">
                  <c:v>0.8</c:v>
                </c:pt>
                <c:pt idx="259">
                  <c:v>0.9</c:v>
                </c:pt>
                <c:pt idx="260">
                  <c:v>1.1000000000000001</c:v>
                </c:pt>
                <c:pt idx="261">
                  <c:v>1.1000000000000001</c:v>
                </c:pt>
                <c:pt idx="262">
                  <c:v>1</c:v>
                </c:pt>
                <c:pt idx="263">
                  <c:v>0.8</c:v>
                </c:pt>
                <c:pt idx="264">
                  <c:v>0.9</c:v>
                </c:pt>
                <c:pt idx="265">
                  <c:v>0.9</c:v>
                </c:pt>
                <c:pt idx="266">
                  <c:v>0.9</c:v>
                </c:pt>
                <c:pt idx="267">
                  <c:v>0.8</c:v>
                </c:pt>
              </c:numCache>
            </c:numRef>
          </c:val>
          <c:smooth val="0"/>
        </c:ser>
        <c:dLbls>
          <c:showLegendKey val="0"/>
          <c:showVal val="0"/>
          <c:showCatName val="0"/>
          <c:showSerName val="0"/>
          <c:showPercent val="0"/>
          <c:showBubbleSize val="0"/>
        </c:dLbls>
        <c:marker val="1"/>
        <c:smooth val="0"/>
        <c:axId val="36130816"/>
        <c:axId val="36132352"/>
      </c:lineChart>
      <c:catAx>
        <c:axId val="36130816"/>
        <c:scaling>
          <c:orientation val="minMax"/>
        </c:scaling>
        <c:delete val="0"/>
        <c:axPos val="b"/>
        <c:majorTickMark val="out"/>
        <c:minorTickMark val="none"/>
        <c:tickLblPos val="nextTo"/>
        <c:txPr>
          <a:bodyPr/>
          <a:lstStyle/>
          <a:p>
            <a:pPr>
              <a:defRPr sz="500"/>
            </a:pPr>
            <a:endParaRPr lang="pt-BR"/>
          </a:p>
        </c:txPr>
        <c:crossAx val="36132352"/>
        <c:crosses val="autoZero"/>
        <c:auto val="1"/>
        <c:lblAlgn val="ctr"/>
        <c:lblOffset val="100"/>
        <c:noMultiLvlLbl val="0"/>
      </c:catAx>
      <c:valAx>
        <c:axId val="36132352"/>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36130816"/>
        <c:crosses val="autoZero"/>
        <c:crossBetween val="between"/>
      </c:valAx>
    </c:plotArea>
    <c:legend>
      <c:legendPos val="b"/>
      <c:layout>
        <c:manualLayout>
          <c:xMode val="edge"/>
          <c:yMode val="edge"/>
          <c:x val="7.2874234470691149E-2"/>
          <c:y val="0.87654709827938171"/>
          <c:w val="0.8931404199475067"/>
          <c:h val="9.5675123942840473E-2"/>
        </c:manualLayout>
      </c:layout>
      <c:overlay val="0"/>
      <c:txPr>
        <a:bodyPr/>
        <a:lstStyle/>
        <a:p>
          <a:pPr>
            <a:defRPr sz="800"/>
          </a:pPr>
          <a:endParaRPr lang="pt-BR"/>
        </a:p>
      </c:txPr>
    </c:legend>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Plan1!$A$173:$C$173</c:f>
              <c:strCache>
                <c:ptCount val="1"/>
                <c:pt idx="0">
                  <c:v>PNADC 14+ DF</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Plan1!$D$173:$T$173</c:f>
              <c:numCache>
                <c:formatCode>0.0%</c:formatCode>
                <c:ptCount val="17"/>
                <c:pt idx="0">
                  <c:v>8.7278816333867901E-2</c:v>
                </c:pt>
                <c:pt idx="1">
                  <c:v>8.4304450594616734E-2</c:v>
                </c:pt>
                <c:pt idx="2">
                  <c:v>8.6284307082337003E-2</c:v>
                </c:pt>
                <c:pt idx="3">
                  <c:v>8.7994225546990851E-2</c:v>
                </c:pt>
                <c:pt idx="4">
                  <c:v>9.6908653583337889E-2</c:v>
                </c:pt>
                <c:pt idx="5">
                  <c:v>9.1606594506014619E-2</c:v>
                </c:pt>
                <c:pt idx="6">
                  <c:v>8.846351809568305E-2</c:v>
                </c:pt>
                <c:pt idx="7">
                  <c:v>8.4390321154493325E-2</c:v>
                </c:pt>
                <c:pt idx="8">
                  <c:v>9.0323266483069292E-2</c:v>
                </c:pt>
                <c:pt idx="9">
                  <c:v>9.1912236853803828E-2</c:v>
                </c:pt>
                <c:pt idx="10">
                  <c:v>8.8608353737786152E-2</c:v>
                </c:pt>
                <c:pt idx="11">
                  <c:v>8.7078057205498771E-2</c:v>
                </c:pt>
                <c:pt idx="12">
                  <c:v>0.107835926819002</c:v>
                </c:pt>
                <c:pt idx="13">
                  <c:v>9.6267067436695261E-2</c:v>
                </c:pt>
                <c:pt idx="14">
                  <c:v>0.10257653739655523</c:v>
                </c:pt>
                <c:pt idx="15">
                  <c:v>9.7009315564756116E-2</c:v>
                </c:pt>
                <c:pt idx="16">
                  <c:v>0.11202583511590608</c:v>
                </c:pt>
              </c:numCache>
            </c:numRef>
          </c:val>
          <c:smooth val="0"/>
        </c:ser>
        <c:ser>
          <c:idx val="2"/>
          <c:order val="1"/>
          <c:tx>
            <c:strRef>
              <c:f>Plan1!$A$174:$C$174</c:f>
              <c:strCache>
                <c:ptCount val="1"/>
                <c:pt idx="0">
                  <c:v>PED 10+ DF</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Plan1!$D$174:$T$174</c:f>
              <c:numCache>
                <c:formatCode>0.0%</c:formatCode>
                <c:ptCount val="17"/>
                <c:pt idx="0">
                  <c:v>0.10300000000000001</c:v>
                </c:pt>
                <c:pt idx="1">
                  <c:v>9.8000000000000004E-2</c:v>
                </c:pt>
                <c:pt idx="2">
                  <c:v>9.5000000000000001E-2</c:v>
                </c:pt>
                <c:pt idx="3">
                  <c:v>8.5000000000000006E-2</c:v>
                </c:pt>
                <c:pt idx="4">
                  <c:v>0.105</c:v>
                </c:pt>
                <c:pt idx="5">
                  <c:v>9.6000000000000002E-2</c:v>
                </c:pt>
                <c:pt idx="6">
                  <c:v>9.5000000000000001E-2</c:v>
                </c:pt>
                <c:pt idx="11">
                  <c:v>8.8000000000000009E-2</c:v>
                </c:pt>
                <c:pt idx="12">
                  <c:v>0.10400000000000001</c:v>
                </c:pt>
                <c:pt idx="13">
                  <c:v>0.115</c:v>
                </c:pt>
                <c:pt idx="14">
                  <c:v>0.113</c:v>
                </c:pt>
                <c:pt idx="15">
                  <c:v>0.11900000000000001</c:v>
                </c:pt>
                <c:pt idx="16">
                  <c:v>0.14300000000000002</c:v>
                </c:pt>
              </c:numCache>
            </c:numRef>
          </c:val>
          <c:smooth val="0"/>
        </c:ser>
        <c:dLbls>
          <c:showLegendKey val="0"/>
          <c:showVal val="0"/>
          <c:showCatName val="0"/>
          <c:showSerName val="0"/>
          <c:showPercent val="0"/>
          <c:showBubbleSize val="0"/>
        </c:dLbls>
        <c:marker val="1"/>
        <c:smooth val="0"/>
        <c:axId val="77882880"/>
        <c:axId val="77884416"/>
      </c:lineChart>
      <c:catAx>
        <c:axId val="77882880"/>
        <c:scaling>
          <c:orientation val="minMax"/>
        </c:scaling>
        <c:delete val="0"/>
        <c:axPos val="b"/>
        <c:majorTickMark val="out"/>
        <c:minorTickMark val="none"/>
        <c:tickLblPos val="nextTo"/>
        <c:crossAx val="77884416"/>
        <c:crosses val="autoZero"/>
        <c:auto val="1"/>
        <c:lblAlgn val="ctr"/>
        <c:lblOffset val="100"/>
        <c:noMultiLvlLbl val="0"/>
      </c:catAx>
      <c:valAx>
        <c:axId val="77884416"/>
        <c:scaling>
          <c:orientation val="minMax"/>
        </c:scaling>
        <c:delete val="0"/>
        <c:axPos val="l"/>
        <c:majorGridlines>
          <c:spPr>
            <a:ln w="3175">
              <a:prstDash val="sysDot"/>
            </a:ln>
          </c:spPr>
        </c:majorGridlines>
        <c:numFmt formatCode="0.0%" sourceLinked="1"/>
        <c:majorTickMark val="out"/>
        <c:minorTickMark val="none"/>
        <c:tickLblPos val="nextTo"/>
        <c:crossAx val="77882880"/>
        <c:crosses val="autoZero"/>
        <c:crossBetween val="between"/>
      </c:valAx>
    </c:plotArea>
    <c:legend>
      <c:legendPos val="b"/>
      <c:overlay val="0"/>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Plan1!$A$167:$C$167</c:f>
              <c:strCache>
                <c:ptCount val="1"/>
                <c:pt idx="0">
                  <c:v>PNADC 14+ RM BH</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Plan1!$D$167:$T$167</c:f>
              <c:numCache>
                <c:formatCode>0.0%</c:formatCode>
                <c:ptCount val="17"/>
                <c:pt idx="0">
                  <c:v>7.7468283801245152E-2</c:v>
                </c:pt>
                <c:pt idx="1">
                  <c:v>7.4753987553123111E-2</c:v>
                </c:pt>
                <c:pt idx="2">
                  <c:v>7.1489340379876767E-2</c:v>
                </c:pt>
                <c:pt idx="3">
                  <c:v>6.6304104395362162E-2</c:v>
                </c:pt>
                <c:pt idx="4">
                  <c:v>7.3179911108764581E-2</c:v>
                </c:pt>
                <c:pt idx="5">
                  <c:v>7.7418239701861361E-2</c:v>
                </c:pt>
                <c:pt idx="6">
                  <c:v>7.3638771562618804E-2</c:v>
                </c:pt>
                <c:pt idx="7">
                  <c:v>6.4463984586255726E-2</c:v>
                </c:pt>
                <c:pt idx="8">
                  <c:v>7.4282351471074329E-2</c:v>
                </c:pt>
                <c:pt idx="9">
                  <c:v>8.4773792180178761E-2</c:v>
                </c:pt>
                <c:pt idx="10">
                  <c:v>8.1318835696345237E-2</c:v>
                </c:pt>
                <c:pt idx="11">
                  <c:v>6.6199185138684669E-2</c:v>
                </c:pt>
                <c:pt idx="12">
                  <c:v>9.6841398900947978E-2</c:v>
                </c:pt>
                <c:pt idx="13">
                  <c:v>9.1796862216346059E-2</c:v>
                </c:pt>
                <c:pt idx="14">
                  <c:v>9.6515532520387665E-2</c:v>
                </c:pt>
                <c:pt idx="15">
                  <c:v>0.10202008739765375</c:v>
                </c:pt>
                <c:pt idx="16">
                  <c:v>0.1306816749591419</c:v>
                </c:pt>
              </c:numCache>
            </c:numRef>
          </c:val>
          <c:smooth val="0"/>
        </c:ser>
        <c:ser>
          <c:idx val="2"/>
          <c:order val="1"/>
          <c:tx>
            <c:strRef>
              <c:f>Plan1!$A$168:$C$168</c:f>
              <c:strCache>
                <c:ptCount val="1"/>
                <c:pt idx="0">
                  <c:v>PED 10+ RM BH</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Plan1!$D$168:$T$168</c:f>
              <c:numCache>
                <c:formatCode>0.0%</c:formatCode>
                <c:ptCount val="17"/>
                <c:pt idx="0">
                  <c:v>4.9000000000000002E-2</c:v>
                </c:pt>
                <c:pt idx="1">
                  <c:v>4.2999999999999997E-2</c:v>
                </c:pt>
                <c:pt idx="2">
                  <c:v>4.7E-2</c:v>
                </c:pt>
                <c:pt idx="3">
                  <c:v>4.9000000000000002E-2</c:v>
                </c:pt>
                <c:pt idx="4">
                  <c:v>6.4000000000000001E-2</c:v>
                </c:pt>
                <c:pt idx="5">
                  <c:v>6.2E-2</c:v>
                </c:pt>
                <c:pt idx="6">
                  <c:v>6.4000000000000001E-2</c:v>
                </c:pt>
                <c:pt idx="7">
                  <c:v>5.7000000000000002E-2</c:v>
                </c:pt>
                <c:pt idx="8">
                  <c:v>7.6999999999999999E-2</c:v>
                </c:pt>
              </c:numCache>
            </c:numRef>
          </c:val>
          <c:smooth val="0"/>
        </c:ser>
        <c:dLbls>
          <c:showLegendKey val="0"/>
          <c:showVal val="0"/>
          <c:showCatName val="0"/>
          <c:showSerName val="0"/>
          <c:showPercent val="0"/>
          <c:showBubbleSize val="0"/>
        </c:dLbls>
        <c:marker val="1"/>
        <c:smooth val="0"/>
        <c:axId val="77921664"/>
        <c:axId val="78525568"/>
      </c:lineChart>
      <c:catAx>
        <c:axId val="77921664"/>
        <c:scaling>
          <c:orientation val="minMax"/>
        </c:scaling>
        <c:delete val="0"/>
        <c:axPos val="b"/>
        <c:majorTickMark val="out"/>
        <c:minorTickMark val="none"/>
        <c:tickLblPos val="nextTo"/>
        <c:crossAx val="78525568"/>
        <c:crosses val="autoZero"/>
        <c:auto val="1"/>
        <c:lblAlgn val="ctr"/>
        <c:lblOffset val="100"/>
        <c:noMultiLvlLbl val="0"/>
      </c:catAx>
      <c:valAx>
        <c:axId val="78525568"/>
        <c:scaling>
          <c:orientation val="minMax"/>
        </c:scaling>
        <c:delete val="0"/>
        <c:axPos val="l"/>
        <c:majorGridlines>
          <c:spPr>
            <a:ln w="3175">
              <a:prstDash val="sysDot"/>
            </a:ln>
          </c:spPr>
        </c:majorGridlines>
        <c:numFmt formatCode="0.0%" sourceLinked="1"/>
        <c:majorTickMark val="out"/>
        <c:minorTickMark val="none"/>
        <c:tickLblPos val="nextTo"/>
        <c:crossAx val="77921664"/>
        <c:crosses val="autoZero"/>
        <c:crossBetween val="between"/>
      </c:valAx>
    </c:plotArea>
    <c:legend>
      <c:legendPos val="b"/>
      <c:overlay val="0"/>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Plan1!$A$161:$C$161</c:f>
              <c:strCache>
                <c:ptCount val="1"/>
                <c:pt idx="0">
                  <c:v>PNADC 14+ RM Fortaleza</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Plan1!$D$161:$T$161</c:f>
              <c:numCache>
                <c:formatCode>0.0%</c:formatCode>
                <c:ptCount val="17"/>
                <c:pt idx="0">
                  <c:v>8.1188049907480006E-2</c:v>
                </c:pt>
                <c:pt idx="1">
                  <c:v>9.0160479854262884E-2</c:v>
                </c:pt>
                <c:pt idx="2">
                  <c:v>9.6287903005796024E-2</c:v>
                </c:pt>
                <c:pt idx="3">
                  <c:v>8.4068816651733658E-2</c:v>
                </c:pt>
                <c:pt idx="4">
                  <c:v>8.5197031105034432E-2</c:v>
                </c:pt>
                <c:pt idx="5">
                  <c:v>8.4904816698364624E-2</c:v>
                </c:pt>
                <c:pt idx="6">
                  <c:v>7.2621685049699347E-2</c:v>
                </c:pt>
                <c:pt idx="7">
                  <c:v>7.3205617898836881E-2</c:v>
                </c:pt>
                <c:pt idx="8">
                  <c:v>8.2346793568805476E-2</c:v>
                </c:pt>
                <c:pt idx="9">
                  <c:v>7.6133403809535941E-2</c:v>
                </c:pt>
                <c:pt idx="10">
                  <c:v>7.1832846666016109E-2</c:v>
                </c:pt>
                <c:pt idx="11">
                  <c:v>6.5098736996081083E-2</c:v>
                </c:pt>
                <c:pt idx="12">
                  <c:v>7.7942581040810782E-2</c:v>
                </c:pt>
                <c:pt idx="13">
                  <c:v>8.794752878251616E-2</c:v>
                </c:pt>
                <c:pt idx="14">
                  <c:v>9.5988346738960437E-2</c:v>
                </c:pt>
                <c:pt idx="15">
                  <c:v>9.1780351343355715E-2</c:v>
                </c:pt>
                <c:pt idx="16">
                  <c:v>0.11524964109108311</c:v>
                </c:pt>
              </c:numCache>
            </c:numRef>
          </c:val>
          <c:smooth val="0"/>
        </c:ser>
        <c:ser>
          <c:idx val="2"/>
          <c:order val="1"/>
          <c:tx>
            <c:strRef>
              <c:f>Plan1!$A$162:$C$162</c:f>
              <c:strCache>
                <c:ptCount val="1"/>
                <c:pt idx="0">
                  <c:v>PED 10+ RM Fortaleza</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Plan1!$D$162:$T$162</c:f>
              <c:numCache>
                <c:formatCode>0.0%</c:formatCode>
                <c:ptCount val="17"/>
                <c:pt idx="0">
                  <c:v>6.5000000000000002E-2</c:v>
                </c:pt>
                <c:pt idx="1">
                  <c:v>7.400000000000001E-2</c:v>
                </c:pt>
                <c:pt idx="2">
                  <c:v>6.2E-2</c:v>
                </c:pt>
                <c:pt idx="3">
                  <c:v>5.9000000000000004E-2</c:v>
                </c:pt>
                <c:pt idx="4">
                  <c:v>6.4000000000000001E-2</c:v>
                </c:pt>
                <c:pt idx="5">
                  <c:v>6.5000000000000002E-2</c:v>
                </c:pt>
                <c:pt idx="6">
                  <c:v>0.06</c:v>
                </c:pt>
                <c:pt idx="7">
                  <c:v>5.5E-2</c:v>
                </c:pt>
                <c:pt idx="8">
                  <c:v>6.3E-2</c:v>
                </c:pt>
                <c:pt idx="9">
                  <c:v>5.7999999999999996E-2</c:v>
                </c:pt>
                <c:pt idx="10">
                  <c:v>6.2E-2</c:v>
                </c:pt>
                <c:pt idx="11">
                  <c:v>5.2999999999999999E-2</c:v>
                </c:pt>
                <c:pt idx="12">
                  <c:v>6.4000000000000001E-2</c:v>
                </c:pt>
                <c:pt idx="13">
                  <c:v>6.4000000000000001E-2</c:v>
                </c:pt>
                <c:pt idx="14">
                  <c:v>7.4999999999999997E-2</c:v>
                </c:pt>
                <c:pt idx="15">
                  <c:v>7.5999999999999998E-2</c:v>
                </c:pt>
                <c:pt idx="16">
                  <c:v>0.10199999999999999</c:v>
                </c:pt>
              </c:numCache>
            </c:numRef>
          </c:val>
          <c:smooth val="0"/>
        </c:ser>
        <c:dLbls>
          <c:showLegendKey val="0"/>
          <c:showVal val="0"/>
          <c:showCatName val="0"/>
          <c:showSerName val="0"/>
          <c:showPercent val="0"/>
          <c:showBubbleSize val="0"/>
        </c:dLbls>
        <c:marker val="1"/>
        <c:smooth val="0"/>
        <c:axId val="78550144"/>
        <c:axId val="78551680"/>
      </c:lineChart>
      <c:catAx>
        <c:axId val="78550144"/>
        <c:scaling>
          <c:orientation val="minMax"/>
        </c:scaling>
        <c:delete val="0"/>
        <c:axPos val="b"/>
        <c:majorTickMark val="out"/>
        <c:minorTickMark val="none"/>
        <c:tickLblPos val="nextTo"/>
        <c:crossAx val="78551680"/>
        <c:crosses val="autoZero"/>
        <c:auto val="1"/>
        <c:lblAlgn val="ctr"/>
        <c:lblOffset val="100"/>
        <c:noMultiLvlLbl val="0"/>
      </c:catAx>
      <c:valAx>
        <c:axId val="78551680"/>
        <c:scaling>
          <c:orientation val="minMax"/>
        </c:scaling>
        <c:delete val="0"/>
        <c:axPos val="l"/>
        <c:majorGridlines>
          <c:spPr>
            <a:ln w="3175">
              <a:prstDash val="sysDot"/>
            </a:ln>
          </c:spPr>
        </c:majorGridlines>
        <c:numFmt formatCode="0.0%" sourceLinked="1"/>
        <c:majorTickMark val="out"/>
        <c:minorTickMark val="none"/>
        <c:tickLblPos val="nextTo"/>
        <c:crossAx val="78550144"/>
        <c:crosses val="autoZero"/>
        <c:crossBetween val="between"/>
      </c:valAx>
    </c:plotArea>
    <c:legend>
      <c:legendPos val="b"/>
      <c:overlay val="0"/>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Plan1!$A$165:$C$165</c:f>
              <c:strCache>
                <c:ptCount val="1"/>
                <c:pt idx="0">
                  <c:v>PNADC 14+ RM Salvador</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Plan1!$D$165:$T$165</c:f>
              <c:numCache>
                <c:formatCode>0.0%</c:formatCode>
                <c:ptCount val="17"/>
                <c:pt idx="0">
                  <c:v>0.1168642830532069</c:v>
                </c:pt>
                <c:pt idx="1">
                  <c:v>0.12263159036977966</c:v>
                </c:pt>
                <c:pt idx="2">
                  <c:v>0.1079688264907243</c:v>
                </c:pt>
                <c:pt idx="3">
                  <c:v>0.10595451569090661</c:v>
                </c:pt>
                <c:pt idx="4">
                  <c:v>0.14582673167289614</c:v>
                </c:pt>
                <c:pt idx="5">
                  <c:v>0.13468079141961306</c:v>
                </c:pt>
                <c:pt idx="6">
                  <c:v>0.12612398843971295</c:v>
                </c:pt>
                <c:pt idx="7">
                  <c:v>0.11708305688029003</c:v>
                </c:pt>
                <c:pt idx="8">
                  <c:v>0.15372036803555725</c:v>
                </c:pt>
                <c:pt idx="9">
                  <c:v>0.14618631986371186</c:v>
                </c:pt>
                <c:pt idx="10">
                  <c:v>0.1349974262657796</c:v>
                </c:pt>
                <c:pt idx="11">
                  <c:v>0.12469496995618062</c:v>
                </c:pt>
                <c:pt idx="12">
                  <c:v>0.14796073888922759</c:v>
                </c:pt>
                <c:pt idx="13">
                  <c:v>0.16775849016742664</c:v>
                </c:pt>
                <c:pt idx="14">
                  <c:v>0.17048505180819049</c:v>
                </c:pt>
                <c:pt idx="15">
                  <c:v>0.14605305503195257</c:v>
                </c:pt>
                <c:pt idx="16">
                  <c:v>0.18351360940925188</c:v>
                </c:pt>
              </c:numCache>
            </c:numRef>
          </c:val>
          <c:smooth val="0"/>
        </c:ser>
        <c:ser>
          <c:idx val="2"/>
          <c:order val="1"/>
          <c:tx>
            <c:strRef>
              <c:f>Plan1!$A$166:$C$166</c:f>
              <c:strCache>
                <c:ptCount val="1"/>
                <c:pt idx="0">
                  <c:v>PED 10+ RM Salvador</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Plan1!$D$166:$T$166</c:f>
              <c:numCache>
                <c:formatCode>0.0%</c:formatCode>
                <c:ptCount val="17"/>
                <c:pt idx="0">
                  <c:v>0.11699999999999999</c:v>
                </c:pt>
                <c:pt idx="1">
                  <c:v>0.122</c:v>
                </c:pt>
                <c:pt idx="2">
                  <c:v>0.13100000000000001</c:v>
                </c:pt>
                <c:pt idx="3">
                  <c:v>0.114</c:v>
                </c:pt>
                <c:pt idx="4">
                  <c:v>0.13400000000000001</c:v>
                </c:pt>
                <c:pt idx="5">
                  <c:v>0.14099999999999999</c:v>
                </c:pt>
                <c:pt idx="6">
                  <c:v>0.128</c:v>
                </c:pt>
                <c:pt idx="7">
                  <c:v>0.124</c:v>
                </c:pt>
                <c:pt idx="8">
                  <c:v>0.128</c:v>
                </c:pt>
                <c:pt idx="9">
                  <c:v>0.13300000000000001</c:v>
                </c:pt>
                <c:pt idx="10">
                  <c:v>0.128</c:v>
                </c:pt>
                <c:pt idx="11">
                  <c:v>0.113</c:v>
                </c:pt>
                <c:pt idx="12">
                  <c:v>0.12300000000000001</c:v>
                </c:pt>
                <c:pt idx="13">
                  <c:v>0.13800000000000001</c:v>
                </c:pt>
                <c:pt idx="14">
                  <c:v>0.14199999999999999</c:v>
                </c:pt>
                <c:pt idx="15">
                  <c:v>0.14300000000000002</c:v>
                </c:pt>
                <c:pt idx="16">
                  <c:v>0.152</c:v>
                </c:pt>
              </c:numCache>
            </c:numRef>
          </c:val>
          <c:smooth val="0"/>
        </c:ser>
        <c:dLbls>
          <c:showLegendKey val="0"/>
          <c:showVal val="0"/>
          <c:showCatName val="0"/>
          <c:showSerName val="0"/>
          <c:showPercent val="0"/>
          <c:showBubbleSize val="0"/>
        </c:dLbls>
        <c:marker val="1"/>
        <c:smooth val="0"/>
        <c:axId val="80677888"/>
        <c:axId val="80683776"/>
      </c:lineChart>
      <c:catAx>
        <c:axId val="80677888"/>
        <c:scaling>
          <c:orientation val="minMax"/>
        </c:scaling>
        <c:delete val="0"/>
        <c:axPos val="b"/>
        <c:majorTickMark val="out"/>
        <c:minorTickMark val="none"/>
        <c:tickLblPos val="nextTo"/>
        <c:crossAx val="80683776"/>
        <c:crosses val="autoZero"/>
        <c:auto val="1"/>
        <c:lblAlgn val="ctr"/>
        <c:lblOffset val="100"/>
        <c:noMultiLvlLbl val="0"/>
      </c:catAx>
      <c:valAx>
        <c:axId val="80683776"/>
        <c:scaling>
          <c:orientation val="minMax"/>
        </c:scaling>
        <c:delete val="0"/>
        <c:axPos val="l"/>
        <c:majorGridlines>
          <c:spPr>
            <a:ln w="3175">
              <a:prstDash val="sysDot"/>
            </a:ln>
          </c:spPr>
        </c:majorGridlines>
        <c:numFmt formatCode="0.0%" sourceLinked="1"/>
        <c:majorTickMark val="out"/>
        <c:minorTickMark val="none"/>
        <c:tickLblPos val="nextTo"/>
        <c:crossAx val="80677888"/>
        <c:crosses val="autoZero"/>
        <c:crossBetween val="between"/>
      </c:valAx>
    </c:plotArea>
    <c:legend>
      <c:legendPos val="b"/>
      <c:overlay val="0"/>
    </c:legend>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Plan1!$A$163:$C$163</c:f>
              <c:strCache>
                <c:ptCount val="1"/>
                <c:pt idx="0">
                  <c:v>PNADC 14+ RM Recife</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Plan1!$D$163:$T$163</c:f>
              <c:numCache>
                <c:formatCode>0.0%</c:formatCode>
                <c:ptCount val="17"/>
                <c:pt idx="0">
                  <c:v>0.11917663683977835</c:v>
                </c:pt>
                <c:pt idx="1">
                  <c:v>0.10411330904091057</c:v>
                </c:pt>
                <c:pt idx="2">
                  <c:v>0.122216607198999</c:v>
                </c:pt>
                <c:pt idx="3">
                  <c:v>0.11653461307508732</c:v>
                </c:pt>
                <c:pt idx="4">
                  <c:v>0.12305388997991352</c:v>
                </c:pt>
                <c:pt idx="5">
                  <c:v>0.11591221963921609</c:v>
                </c:pt>
                <c:pt idx="6">
                  <c:v>9.8939544462890661E-2</c:v>
                </c:pt>
                <c:pt idx="7">
                  <c:v>8.3490584921067104E-2</c:v>
                </c:pt>
                <c:pt idx="8">
                  <c:v>9.5586720681131554E-2</c:v>
                </c:pt>
                <c:pt idx="9">
                  <c:v>9.3570555360523222E-2</c:v>
                </c:pt>
                <c:pt idx="10">
                  <c:v>9.3879781052555927E-2</c:v>
                </c:pt>
                <c:pt idx="11">
                  <c:v>9.0181810855597289E-2</c:v>
                </c:pt>
                <c:pt idx="12">
                  <c:v>7.7288845995373279E-2</c:v>
                </c:pt>
                <c:pt idx="13">
                  <c:v>7.0939284198828598E-2</c:v>
                </c:pt>
                <c:pt idx="14">
                  <c:v>0.10168059749925418</c:v>
                </c:pt>
                <c:pt idx="15">
                  <c:v>0.11793815682207794</c:v>
                </c:pt>
                <c:pt idx="16">
                  <c:v>0.13367961061876252</c:v>
                </c:pt>
              </c:numCache>
            </c:numRef>
          </c:val>
          <c:smooth val="0"/>
        </c:ser>
        <c:ser>
          <c:idx val="2"/>
          <c:order val="1"/>
          <c:tx>
            <c:strRef>
              <c:f>Plan1!$A$164:$C$164</c:f>
              <c:strCache>
                <c:ptCount val="1"/>
                <c:pt idx="0">
                  <c:v>PED 10+ RM Recife</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Plan1!$D$164:$T$164</c:f>
              <c:numCache>
                <c:formatCode>0.0%</c:formatCode>
                <c:ptCount val="17"/>
                <c:pt idx="0">
                  <c:v>7.2999999999999995E-2</c:v>
                </c:pt>
                <c:pt idx="1">
                  <c:v>7.1999999999999995E-2</c:v>
                </c:pt>
                <c:pt idx="2">
                  <c:v>7.9000000000000001E-2</c:v>
                </c:pt>
                <c:pt idx="3">
                  <c:v>7.8E-2</c:v>
                </c:pt>
                <c:pt idx="4">
                  <c:v>8.4000000000000005E-2</c:v>
                </c:pt>
                <c:pt idx="5">
                  <c:v>8.2000000000000017E-2</c:v>
                </c:pt>
                <c:pt idx="6">
                  <c:v>9.3000000000000013E-2</c:v>
                </c:pt>
                <c:pt idx="7">
                  <c:v>7.1999999999999995E-2</c:v>
                </c:pt>
                <c:pt idx="8">
                  <c:v>8.5000000000000006E-2</c:v>
                </c:pt>
                <c:pt idx="9">
                  <c:v>8.7999999999999995E-2</c:v>
                </c:pt>
                <c:pt idx="10">
                  <c:v>7.5999999999999998E-2</c:v>
                </c:pt>
                <c:pt idx="11">
                  <c:v>7.5999999999999998E-2</c:v>
                </c:pt>
                <c:pt idx="12">
                  <c:v>8.7999999999999995E-2</c:v>
                </c:pt>
                <c:pt idx="13">
                  <c:v>9.3000000000000013E-2</c:v>
                </c:pt>
              </c:numCache>
            </c:numRef>
          </c:val>
          <c:smooth val="0"/>
        </c:ser>
        <c:dLbls>
          <c:showLegendKey val="0"/>
          <c:showVal val="0"/>
          <c:showCatName val="0"/>
          <c:showSerName val="0"/>
          <c:showPercent val="0"/>
          <c:showBubbleSize val="0"/>
        </c:dLbls>
        <c:marker val="1"/>
        <c:smooth val="0"/>
        <c:axId val="80708736"/>
        <c:axId val="80710272"/>
      </c:lineChart>
      <c:catAx>
        <c:axId val="80708736"/>
        <c:scaling>
          <c:orientation val="minMax"/>
        </c:scaling>
        <c:delete val="0"/>
        <c:axPos val="b"/>
        <c:majorTickMark val="out"/>
        <c:minorTickMark val="none"/>
        <c:tickLblPos val="nextTo"/>
        <c:crossAx val="80710272"/>
        <c:crosses val="autoZero"/>
        <c:auto val="1"/>
        <c:lblAlgn val="ctr"/>
        <c:lblOffset val="100"/>
        <c:noMultiLvlLbl val="0"/>
      </c:catAx>
      <c:valAx>
        <c:axId val="80710272"/>
        <c:scaling>
          <c:orientation val="minMax"/>
        </c:scaling>
        <c:delete val="0"/>
        <c:axPos val="l"/>
        <c:majorGridlines>
          <c:spPr>
            <a:ln w="3175">
              <a:prstDash val="sysDot"/>
            </a:ln>
          </c:spPr>
        </c:majorGridlines>
        <c:numFmt formatCode="0.0%" sourceLinked="1"/>
        <c:majorTickMark val="out"/>
        <c:minorTickMark val="none"/>
        <c:tickLblPos val="nextTo"/>
        <c:crossAx val="80708736"/>
        <c:crosses val="autoZero"/>
        <c:crossBetween val="between"/>
      </c:valAx>
    </c:plotArea>
    <c:legend>
      <c:legendPos val="b"/>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RM Porto Alegre</a:t>
            </a:r>
          </a:p>
        </c:rich>
      </c:tx>
      <c:overlay val="1"/>
    </c:title>
    <c:autoTitleDeleted val="0"/>
    <c:plotArea>
      <c:layout>
        <c:manualLayout>
          <c:layoutTarget val="inner"/>
          <c:xMode val="edge"/>
          <c:yMode val="edge"/>
          <c:x val="6.1197069116360456E-2"/>
          <c:y val="0.13425925925925927"/>
          <c:w val="0.90824737532808397"/>
          <c:h val="0.61451881014873144"/>
        </c:manualLayout>
      </c:layout>
      <c:lineChart>
        <c:grouping val="standard"/>
        <c:varyColors val="0"/>
        <c:ser>
          <c:idx val="0"/>
          <c:order val="0"/>
          <c:tx>
            <c:strRef>
              <c:f>PEDPOA!$J$11</c:f>
              <c:strCache>
                <c:ptCount val="1"/>
                <c:pt idx="0">
                  <c:v>Total</c:v>
                </c:pt>
              </c:strCache>
            </c:strRef>
          </c:tx>
          <c:marker>
            <c:symbol val="none"/>
          </c:marker>
          <c:cat>
            <c:multiLvlStrRef>
              <c:f>PEDPOA!$H$12:$I$298</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0">
                    <c:v>1992</c:v>
                  </c:pt>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PEDPOA!$J$12:$J$298</c:f>
              <c:numCache>
                <c:formatCode>0.0</c:formatCode>
                <c:ptCount val="287"/>
                <c:pt idx="0">
                  <c:v>14.8</c:v>
                </c:pt>
                <c:pt idx="1">
                  <c:v>14.5</c:v>
                </c:pt>
                <c:pt idx="2">
                  <c:v>14</c:v>
                </c:pt>
                <c:pt idx="3">
                  <c:v>14.3</c:v>
                </c:pt>
                <c:pt idx="4">
                  <c:v>14.5</c:v>
                </c:pt>
                <c:pt idx="5">
                  <c:v>14.5</c:v>
                </c:pt>
                <c:pt idx="6">
                  <c:v>13.2</c:v>
                </c:pt>
                <c:pt idx="7">
                  <c:v>12.7</c:v>
                </c:pt>
                <c:pt idx="8">
                  <c:v>12.6</c:v>
                </c:pt>
                <c:pt idx="9">
                  <c:v>13.2</c:v>
                </c:pt>
                <c:pt idx="10">
                  <c:v>13.3</c:v>
                </c:pt>
                <c:pt idx="11">
                  <c:v>12.9</c:v>
                </c:pt>
                <c:pt idx="12">
                  <c:v>12.6</c:v>
                </c:pt>
                <c:pt idx="13">
                  <c:v>12.3</c:v>
                </c:pt>
                <c:pt idx="14">
                  <c:v>12.3</c:v>
                </c:pt>
                <c:pt idx="15">
                  <c:v>12.2</c:v>
                </c:pt>
                <c:pt idx="16">
                  <c:v>11.9</c:v>
                </c:pt>
                <c:pt idx="17">
                  <c:v>11.2</c:v>
                </c:pt>
                <c:pt idx="18">
                  <c:v>10.7</c:v>
                </c:pt>
                <c:pt idx="19">
                  <c:v>9.9</c:v>
                </c:pt>
                <c:pt idx="20">
                  <c:v>10.4</c:v>
                </c:pt>
                <c:pt idx="21">
                  <c:v>10.9</c:v>
                </c:pt>
                <c:pt idx="22">
                  <c:v>11.7</c:v>
                </c:pt>
                <c:pt idx="23">
                  <c:v>12.2</c:v>
                </c:pt>
                <c:pt idx="24">
                  <c:v>12.6</c:v>
                </c:pt>
                <c:pt idx="25">
                  <c:v>12.9</c:v>
                </c:pt>
                <c:pt idx="26">
                  <c:v>12.2</c:v>
                </c:pt>
                <c:pt idx="27">
                  <c:v>11.1</c:v>
                </c:pt>
                <c:pt idx="28">
                  <c:v>10.8</c:v>
                </c:pt>
                <c:pt idx="29">
                  <c:v>11</c:v>
                </c:pt>
                <c:pt idx="30">
                  <c:v>10.4</c:v>
                </c:pt>
                <c:pt idx="31">
                  <c:v>9.6999999999999993</c:v>
                </c:pt>
                <c:pt idx="32">
                  <c:v>9.1</c:v>
                </c:pt>
                <c:pt idx="33">
                  <c:v>9.6999999999999993</c:v>
                </c:pt>
                <c:pt idx="34">
                  <c:v>9.8000000000000007</c:v>
                </c:pt>
                <c:pt idx="35">
                  <c:v>9.9</c:v>
                </c:pt>
                <c:pt idx="36">
                  <c:v>10.1</c:v>
                </c:pt>
                <c:pt idx="37">
                  <c:v>10.7</c:v>
                </c:pt>
                <c:pt idx="38">
                  <c:v>11.4</c:v>
                </c:pt>
                <c:pt idx="39">
                  <c:v>12.2</c:v>
                </c:pt>
                <c:pt idx="40">
                  <c:v>12.5</c:v>
                </c:pt>
                <c:pt idx="41">
                  <c:v>12.2</c:v>
                </c:pt>
                <c:pt idx="42">
                  <c:v>10.9</c:v>
                </c:pt>
                <c:pt idx="43">
                  <c:v>10.8</c:v>
                </c:pt>
                <c:pt idx="44">
                  <c:v>11.3</c:v>
                </c:pt>
                <c:pt idx="45">
                  <c:v>13.1</c:v>
                </c:pt>
                <c:pt idx="46">
                  <c:v>13.8</c:v>
                </c:pt>
                <c:pt idx="47">
                  <c:v>14.2</c:v>
                </c:pt>
                <c:pt idx="48">
                  <c:v>14.3</c:v>
                </c:pt>
                <c:pt idx="49">
                  <c:v>13.6</c:v>
                </c:pt>
                <c:pt idx="50">
                  <c:v>13</c:v>
                </c:pt>
                <c:pt idx="51">
                  <c:v>12.9</c:v>
                </c:pt>
                <c:pt idx="52">
                  <c:v>13.1</c:v>
                </c:pt>
                <c:pt idx="53">
                  <c:v>12.7</c:v>
                </c:pt>
                <c:pt idx="54">
                  <c:v>12.1</c:v>
                </c:pt>
                <c:pt idx="55">
                  <c:v>12.2</c:v>
                </c:pt>
                <c:pt idx="56">
                  <c:v>12.8</c:v>
                </c:pt>
                <c:pt idx="57">
                  <c:v>13.5</c:v>
                </c:pt>
                <c:pt idx="58">
                  <c:v>14.1</c:v>
                </c:pt>
                <c:pt idx="59">
                  <c:v>14.1</c:v>
                </c:pt>
                <c:pt idx="60">
                  <c:v>14.2</c:v>
                </c:pt>
                <c:pt idx="61">
                  <c:v>14.2</c:v>
                </c:pt>
                <c:pt idx="62">
                  <c:v>14.2</c:v>
                </c:pt>
                <c:pt idx="63">
                  <c:v>13.1</c:v>
                </c:pt>
                <c:pt idx="64">
                  <c:v>12.6</c:v>
                </c:pt>
                <c:pt idx="65">
                  <c:v>12.3</c:v>
                </c:pt>
                <c:pt idx="66">
                  <c:v>13</c:v>
                </c:pt>
                <c:pt idx="67">
                  <c:v>13</c:v>
                </c:pt>
                <c:pt idx="68">
                  <c:v>13.7</c:v>
                </c:pt>
                <c:pt idx="69">
                  <c:v>14.5</c:v>
                </c:pt>
                <c:pt idx="70">
                  <c:v>15.4</c:v>
                </c:pt>
                <c:pt idx="71">
                  <c:v>15.7</c:v>
                </c:pt>
                <c:pt idx="72">
                  <c:v>15.4</c:v>
                </c:pt>
                <c:pt idx="73">
                  <c:v>15.5</c:v>
                </c:pt>
                <c:pt idx="74">
                  <c:v>15.5</c:v>
                </c:pt>
                <c:pt idx="75">
                  <c:v>15.9</c:v>
                </c:pt>
                <c:pt idx="76">
                  <c:v>16.899999999999999</c:v>
                </c:pt>
                <c:pt idx="77">
                  <c:v>17.7</c:v>
                </c:pt>
                <c:pt idx="78">
                  <c:v>17.3</c:v>
                </c:pt>
                <c:pt idx="79">
                  <c:v>17.2</c:v>
                </c:pt>
                <c:pt idx="80">
                  <c:v>17.2</c:v>
                </c:pt>
                <c:pt idx="81">
                  <c:v>18.600000000000001</c:v>
                </c:pt>
                <c:pt idx="82">
                  <c:v>19.2</c:v>
                </c:pt>
                <c:pt idx="83">
                  <c:v>19.3</c:v>
                </c:pt>
                <c:pt idx="84">
                  <c:v>19.5</c:v>
                </c:pt>
                <c:pt idx="85">
                  <c:v>19.399999999999999</c:v>
                </c:pt>
                <c:pt idx="86">
                  <c:v>19.600000000000001</c:v>
                </c:pt>
                <c:pt idx="87">
                  <c:v>19.600000000000001</c:v>
                </c:pt>
                <c:pt idx="88">
                  <c:v>19.7</c:v>
                </c:pt>
                <c:pt idx="89">
                  <c:v>19.399999999999999</c:v>
                </c:pt>
                <c:pt idx="90">
                  <c:v>18.100000000000001</c:v>
                </c:pt>
                <c:pt idx="91">
                  <c:v>16.7</c:v>
                </c:pt>
                <c:pt idx="92">
                  <c:v>16.8</c:v>
                </c:pt>
                <c:pt idx="93">
                  <c:v>17.7</c:v>
                </c:pt>
                <c:pt idx="94">
                  <c:v>18.8</c:v>
                </c:pt>
                <c:pt idx="95">
                  <c:v>18.399999999999999</c:v>
                </c:pt>
                <c:pt idx="96">
                  <c:v>17.8</c:v>
                </c:pt>
                <c:pt idx="97">
                  <c:v>16.8</c:v>
                </c:pt>
                <c:pt idx="98">
                  <c:v>16.5</c:v>
                </c:pt>
                <c:pt idx="99">
                  <c:v>16.2</c:v>
                </c:pt>
                <c:pt idx="100">
                  <c:v>16.3</c:v>
                </c:pt>
                <c:pt idx="101">
                  <c:v>15.9</c:v>
                </c:pt>
                <c:pt idx="102">
                  <c:v>15</c:v>
                </c:pt>
                <c:pt idx="103">
                  <c:v>14.4</c:v>
                </c:pt>
                <c:pt idx="104">
                  <c:v>14.7</c:v>
                </c:pt>
                <c:pt idx="105">
                  <c:v>15.4</c:v>
                </c:pt>
                <c:pt idx="106">
                  <c:v>15.6</c:v>
                </c:pt>
                <c:pt idx="107">
                  <c:v>15.4</c:v>
                </c:pt>
                <c:pt idx="108">
                  <c:v>15</c:v>
                </c:pt>
                <c:pt idx="109">
                  <c:v>14.6</c:v>
                </c:pt>
                <c:pt idx="110">
                  <c:v>14.3</c:v>
                </c:pt>
                <c:pt idx="111">
                  <c:v>14.5</c:v>
                </c:pt>
                <c:pt idx="112">
                  <c:v>15.3</c:v>
                </c:pt>
                <c:pt idx="113">
                  <c:v>15.1</c:v>
                </c:pt>
                <c:pt idx="114">
                  <c:v>14.8</c:v>
                </c:pt>
                <c:pt idx="115">
                  <c:v>14.5</c:v>
                </c:pt>
                <c:pt idx="116">
                  <c:v>15</c:v>
                </c:pt>
                <c:pt idx="117">
                  <c:v>15.8</c:v>
                </c:pt>
                <c:pt idx="118">
                  <c:v>15.7</c:v>
                </c:pt>
                <c:pt idx="119">
                  <c:v>16</c:v>
                </c:pt>
                <c:pt idx="120">
                  <c:v>15.9</c:v>
                </c:pt>
                <c:pt idx="121">
                  <c:v>15.9</c:v>
                </c:pt>
                <c:pt idx="122">
                  <c:v>15.4</c:v>
                </c:pt>
                <c:pt idx="123">
                  <c:v>15.5</c:v>
                </c:pt>
                <c:pt idx="124">
                  <c:v>15.1</c:v>
                </c:pt>
                <c:pt idx="125">
                  <c:v>14.8</c:v>
                </c:pt>
                <c:pt idx="126">
                  <c:v>14.2</c:v>
                </c:pt>
                <c:pt idx="127">
                  <c:v>14.3</c:v>
                </c:pt>
                <c:pt idx="128">
                  <c:v>14.8</c:v>
                </c:pt>
                <c:pt idx="129">
                  <c:v>15.3</c:v>
                </c:pt>
                <c:pt idx="130">
                  <c:v>16.3</c:v>
                </c:pt>
                <c:pt idx="131">
                  <c:v>16.600000000000001</c:v>
                </c:pt>
                <c:pt idx="132">
                  <c:v>17.600000000000001</c:v>
                </c:pt>
                <c:pt idx="133">
                  <c:v>17.7</c:v>
                </c:pt>
                <c:pt idx="134">
                  <c:v>17.8</c:v>
                </c:pt>
                <c:pt idx="135">
                  <c:v>17.8</c:v>
                </c:pt>
                <c:pt idx="136">
                  <c:v>17.7</c:v>
                </c:pt>
                <c:pt idx="137">
                  <c:v>17.3</c:v>
                </c:pt>
                <c:pt idx="138">
                  <c:v>15.9</c:v>
                </c:pt>
                <c:pt idx="139">
                  <c:v>15.3</c:v>
                </c:pt>
                <c:pt idx="140">
                  <c:v>15.8</c:v>
                </c:pt>
                <c:pt idx="141">
                  <c:v>17.2</c:v>
                </c:pt>
                <c:pt idx="142">
                  <c:v>17.7</c:v>
                </c:pt>
                <c:pt idx="143">
                  <c:v>17.2</c:v>
                </c:pt>
                <c:pt idx="144">
                  <c:v>16.8</c:v>
                </c:pt>
                <c:pt idx="145">
                  <c:v>16.3</c:v>
                </c:pt>
                <c:pt idx="146">
                  <c:v>15.9</c:v>
                </c:pt>
                <c:pt idx="147">
                  <c:v>15.1</c:v>
                </c:pt>
                <c:pt idx="148">
                  <c:v>14.8</c:v>
                </c:pt>
                <c:pt idx="149">
                  <c:v>14.5</c:v>
                </c:pt>
                <c:pt idx="150">
                  <c:v>14.4</c:v>
                </c:pt>
                <c:pt idx="151">
                  <c:v>14.3</c:v>
                </c:pt>
                <c:pt idx="152">
                  <c:v>14.3</c:v>
                </c:pt>
                <c:pt idx="153">
                  <c:v>14.5</c:v>
                </c:pt>
                <c:pt idx="154">
                  <c:v>14.7</c:v>
                </c:pt>
                <c:pt idx="155">
                  <c:v>14.9</c:v>
                </c:pt>
                <c:pt idx="156">
                  <c:v>15</c:v>
                </c:pt>
                <c:pt idx="157">
                  <c:v>14.5</c:v>
                </c:pt>
                <c:pt idx="158">
                  <c:v>14.7</c:v>
                </c:pt>
                <c:pt idx="159">
                  <c:v>14.8</c:v>
                </c:pt>
                <c:pt idx="160">
                  <c:v>14.8</c:v>
                </c:pt>
                <c:pt idx="161">
                  <c:v>14.6</c:v>
                </c:pt>
                <c:pt idx="162">
                  <c:v>13.7</c:v>
                </c:pt>
                <c:pt idx="163">
                  <c:v>13.2</c:v>
                </c:pt>
                <c:pt idx="164">
                  <c:v>13.6</c:v>
                </c:pt>
                <c:pt idx="165">
                  <c:v>14.9</c:v>
                </c:pt>
                <c:pt idx="166">
                  <c:v>15.5</c:v>
                </c:pt>
                <c:pt idx="167">
                  <c:v>15.4</c:v>
                </c:pt>
                <c:pt idx="168">
                  <c:v>15</c:v>
                </c:pt>
                <c:pt idx="169">
                  <c:v>14.9</c:v>
                </c:pt>
                <c:pt idx="170">
                  <c:v>14.6</c:v>
                </c:pt>
                <c:pt idx="171">
                  <c:v>14.3</c:v>
                </c:pt>
                <c:pt idx="172">
                  <c:v>14.2</c:v>
                </c:pt>
                <c:pt idx="173">
                  <c:v>13.7</c:v>
                </c:pt>
                <c:pt idx="174">
                  <c:v>12.9</c:v>
                </c:pt>
                <c:pt idx="175">
                  <c:v>12.2</c:v>
                </c:pt>
                <c:pt idx="176">
                  <c:v>12.3</c:v>
                </c:pt>
                <c:pt idx="177">
                  <c:v>12.9</c:v>
                </c:pt>
                <c:pt idx="178">
                  <c:v>13.6</c:v>
                </c:pt>
                <c:pt idx="179">
                  <c:v>14.1</c:v>
                </c:pt>
                <c:pt idx="180">
                  <c:v>14.4</c:v>
                </c:pt>
                <c:pt idx="181">
                  <c:v>13.8</c:v>
                </c:pt>
                <c:pt idx="182">
                  <c:v>13.4</c:v>
                </c:pt>
                <c:pt idx="183">
                  <c:v>12.8</c:v>
                </c:pt>
                <c:pt idx="184">
                  <c:v>12.4</c:v>
                </c:pt>
                <c:pt idx="185">
                  <c:v>11.9</c:v>
                </c:pt>
                <c:pt idx="186">
                  <c:v>11.3</c:v>
                </c:pt>
                <c:pt idx="187">
                  <c:v>11.2</c:v>
                </c:pt>
                <c:pt idx="188">
                  <c:v>11.3</c:v>
                </c:pt>
                <c:pt idx="189">
                  <c:v>11.7</c:v>
                </c:pt>
                <c:pt idx="190">
                  <c:v>12</c:v>
                </c:pt>
                <c:pt idx="191">
                  <c:v>12.2</c:v>
                </c:pt>
                <c:pt idx="192">
                  <c:v>11.9</c:v>
                </c:pt>
                <c:pt idx="193">
                  <c:v>11.9</c:v>
                </c:pt>
                <c:pt idx="194">
                  <c:v>11.3</c:v>
                </c:pt>
                <c:pt idx="195">
                  <c:v>11.2</c:v>
                </c:pt>
                <c:pt idx="196">
                  <c:v>10.6</c:v>
                </c:pt>
                <c:pt idx="197">
                  <c:v>10.199999999999999</c:v>
                </c:pt>
                <c:pt idx="198">
                  <c:v>9.8000000000000007</c:v>
                </c:pt>
                <c:pt idx="199">
                  <c:v>10</c:v>
                </c:pt>
                <c:pt idx="200">
                  <c:v>10.4</c:v>
                </c:pt>
                <c:pt idx="201">
                  <c:v>11.7</c:v>
                </c:pt>
                <c:pt idx="202">
                  <c:v>12.1</c:v>
                </c:pt>
                <c:pt idx="203">
                  <c:v>12.6</c:v>
                </c:pt>
                <c:pt idx="204">
                  <c:v>12</c:v>
                </c:pt>
                <c:pt idx="205">
                  <c:v>12</c:v>
                </c:pt>
                <c:pt idx="206">
                  <c:v>11.6</c:v>
                </c:pt>
                <c:pt idx="207">
                  <c:v>11.3</c:v>
                </c:pt>
                <c:pt idx="208">
                  <c:v>10.4</c:v>
                </c:pt>
                <c:pt idx="209">
                  <c:v>10</c:v>
                </c:pt>
                <c:pt idx="210">
                  <c:v>9.4</c:v>
                </c:pt>
                <c:pt idx="211">
                  <c:v>9.6999999999999993</c:v>
                </c:pt>
                <c:pt idx="212">
                  <c:v>9.6</c:v>
                </c:pt>
                <c:pt idx="213">
                  <c:v>9.8000000000000007</c:v>
                </c:pt>
                <c:pt idx="214">
                  <c:v>9.6</c:v>
                </c:pt>
                <c:pt idx="215">
                  <c:v>9.6</c:v>
                </c:pt>
                <c:pt idx="216">
                  <c:v>9.5</c:v>
                </c:pt>
                <c:pt idx="217">
                  <c:v>8.9</c:v>
                </c:pt>
                <c:pt idx="218">
                  <c:v>8.6999999999999993</c:v>
                </c:pt>
                <c:pt idx="219">
                  <c:v>8.5</c:v>
                </c:pt>
                <c:pt idx="220">
                  <c:v>8.1999999999999993</c:v>
                </c:pt>
                <c:pt idx="221">
                  <c:v>7.7</c:v>
                </c:pt>
                <c:pt idx="222">
                  <c:v>7.2</c:v>
                </c:pt>
                <c:pt idx="223">
                  <c:v>7.3</c:v>
                </c:pt>
                <c:pt idx="224">
                  <c:v>7.3</c:v>
                </c:pt>
                <c:pt idx="225">
                  <c:v>7.4</c:v>
                </c:pt>
                <c:pt idx="226">
                  <c:v>7.4</c:v>
                </c:pt>
                <c:pt idx="227">
                  <c:v>7.7</c:v>
                </c:pt>
                <c:pt idx="228">
                  <c:v>7.8</c:v>
                </c:pt>
                <c:pt idx="229">
                  <c:v>8</c:v>
                </c:pt>
                <c:pt idx="230">
                  <c:v>7.7</c:v>
                </c:pt>
                <c:pt idx="231">
                  <c:v>7.7</c:v>
                </c:pt>
                <c:pt idx="232">
                  <c:v>7.1</c:v>
                </c:pt>
                <c:pt idx="233">
                  <c:v>7</c:v>
                </c:pt>
                <c:pt idx="234">
                  <c:v>6.4</c:v>
                </c:pt>
                <c:pt idx="235">
                  <c:v>6.5</c:v>
                </c:pt>
                <c:pt idx="236">
                  <c:v>7</c:v>
                </c:pt>
                <c:pt idx="237">
                  <c:v>7.6</c:v>
                </c:pt>
                <c:pt idx="238">
                  <c:v>7.8</c:v>
                </c:pt>
                <c:pt idx="239">
                  <c:v>7.3</c:v>
                </c:pt>
                <c:pt idx="240">
                  <c:v>7.2</c:v>
                </c:pt>
                <c:pt idx="241">
                  <c:v>7</c:v>
                </c:pt>
                <c:pt idx="242">
                  <c:v>6.9</c:v>
                </c:pt>
                <c:pt idx="243">
                  <c:v>6.9</c:v>
                </c:pt>
                <c:pt idx="244">
                  <c:v>7</c:v>
                </c:pt>
                <c:pt idx="245">
                  <c:v>7</c:v>
                </c:pt>
                <c:pt idx="246">
                  <c:v>6.5</c:v>
                </c:pt>
                <c:pt idx="247">
                  <c:v>6.3</c:v>
                </c:pt>
                <c:pt idx="248">
                  <c:v>6.2</c:v>
                </c:pt>
                <c:pt idx="249">
                  <c:v>6.5</c:v>
                </c:pt>
                <c:pt idx="250">
                  <c:v>6.5</c:v>
                </c:pt>
                <c:pt idx="251">
                  <c:v>6.5</c:v>
                </c:pt>
                <c:pt idx="252">
                  <c:v>6.6</c:v>
                </c:pt>
                <c:pt idx="253">
                  <c:v>6.7</c:v>
                </c:pt>
                <c:pt idx="254">
                  <c:v>6.5</c:v>
                </c:pt>
                <c:pt idx="255">
                  <c:v>6.2</c:v>
                </c:pt>
                <c:pt idx="256">
                  <c:v>6.1</c:v>
                </c:pt>
                <c:pt idx="257">
                  <c:v>6.2</c:v>
                </c:pt>
                <c:pt idx="258">
                  <c:v>6.1</c:v>
                </c:pt>
                <c:pt idx="259">
                  <c:v>5.7</c:v>
                </c:pt>
                <c:pt idx="260">
                  <c:v>5.6</c:v>
                </c:pt>
                <c:pt idx="261">
                  <c:v>6</c:v>
                </c:pt>
                <c:pt idx="262">
                  <c:v>6.1</c:v>
                </c:pt>
                <c:pt idx="263">
                  <c:v>6.2</c:v>
                </c:pt>
                <c:pt idx="264">
                  <c:v>5.7</c:v>
                </c:pt>
                <c:pt idx="265">
                  <c:v>5.7</c:v>
                </c:pt>
                <c:pt idx="266">
                  <c:v>5.9</c:v>
                </c:pt>
                <c:pt idx="267">
                  <c:v>6</c:v>
                </c:pt>
                <c:pt idx="268">
                  <c:v>6.5</c:v>
                </c:pt>
                <c:pt idx="269">
                  <c:v>6.3</c:v>
                </c:pt>
                <c:pt idx="270">
                  <c:v>6.1</c:v>
                </c:pt>
                <c:pt idx="271">
                  <c:v>5.7</c:v>
                </c:pt>
                <c:pt idx="272">
                  <c:v>5.8</c:v>
                </c:pt>
                <c:pt idx="273">
                  <c:v>6.3</c:v>
                </c:pt>
                <c:pt idx="274">
                  <c:v>7.3</c:v>
                </c:pt>
                <c:pt idx="275">
                  <c:v>7.8</c:v>
                </c:pt>
                <c:pt idx="276">
                  <c:v>8.5</c:v>
                </c:pt>
                <c:pt idx="277">
                  <c:v>9.4</c:v>
                </c:pt>
                <c:pt idx="278">
                  <c:v>9.6999999999999993</c:v>
                </c:pt>
                <c:pt idx="279">
                  <c:v>10.1</c:v>
                </c:pt>
                <c:pt idx="280">
                  <c:v>10.1</c:v>
                </c:pt>
                <c:pt idx="281">
                  <c:v>10.199999999999999</c:v>
                </c:pt>
                <c:pt idx="282">
                  <c:v>9.6</c:v>
                </c:pt>
                <c:pt idx="283">
                  <c:v>9.6999999999999993</c:v>
                </c:pt>
                <c:pt idx="284">
                  <c:v>10.1</c:v>
                </c:pt>
                <c:pt idx="285">
                  <c:v>10.7</c:v>
                </c:pt>
                <c:pt idx="286">
                  <c:v>10.5</c:v>
                </c:pt>
              </c:numCache>
            </c:numRef>
          </c:val>
          <c:smooth val="0"/>
        </c:ser>
        <c:ser>
          <c:idx val="1"/>
          <c:order val="1"/>
          <c:tx>
            <c:strRef>
              <c:f>PEDPOA!$K$11</c:f>
              <c:strCache>
                <c:ptCount val="1"/>
                <c:pt idx="0">
                  <c:v>Aberto</c:v>
                </c:pt>
              </c:strCache>
            </c:strRef>
          </c:tx>
          <c:marker>
            <c:symbol val="none"/>
          </c:marker>
          <c:cat>
            <c:multiLvlStrRef>
              <c:f>PEDPOA!$H$12:$I$298</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0">
                    <c:v>1992</c:v>
                  </c:pt>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PEDPOA!$K$12:$K$298</c:f>
              <c:numCache>
                <c:formatCode>0.0</c:formatCode>
                <c:ptCount val="287"/>
                <c:pt idx="0">
                  <c:v>8.8000000000000007</c:v>
                </c:pt>
                <c:pt idx="1">
                  <c:v>8.4</c:v>
                </c:pt>
                <c:pt idx="2">
                  <c:v>8</c:v>
                </c:pt>
                <c:pt idx="3">
                  <c:v>8.3000000000000007</c:v>
                </c:pt>
                <c:pt idx="4">
                  <c:v>8.6</c:v>
                </c:pt>
                <c:pt idx="5">
                  <c:v>8.8000000000000007</c:v>
                </c:pt>
                <c:pt idx="6">
                  <c:v>7.7</c:v>
                </c:pt>
                <c:pt idx="7">
                  <c:v>7</c:v>
                </c:pt>
                <c:pt idx="8">
                  <c:v>6.7</c:v>
                </c:pt>
                <c:pt idx="9">
                  <c:v>7.4</c:v>
                </c:pt>
                <c:pt idx="10">
                  <c:v>7.9</c:v>
                </c:pt>
                <c:pt idx="11">
                  <c:v>7.8</c:v>
                </c:pt>
                <c:pt idx="12">
                  <c:v>7.4</c:v>
                </c:pt>
                <c:pt idx="13">
                  <c:v>7.3</c:v>
                </c:pt>
                <c:pt idx="14">
                  <c:v>7.4</c:v>
                </c:pt>
                <c:pt idx="15">
                  <c:v>7.4</c:v>
                </c:pt>
                <c:pt idx="16">
                  <c:v>7.3</c:v>
                </c:pt>
                <c:pt idx="17">
                  <c:v>7.1</c:v>
                </c:pt>
                <c:pt idx="18">
                  <c:v>7.1</c:v>
                </c:pt>
                <c:pt idx="19">
                  <c:v>6.4</c:v>
                </c:pt>
                <c:pt idx="20">
                  <c:v>6.7</c:v>
                </c:pt>
                <c:pt idx="21">
                  <c:v>7.4</c:v>
                </c:pt>
                <c:pt idx="22">
                  <c:v>8.6</c:v>
                </c:pt>
                <c:pt idx="23">
                  <c:v>9.1</c:v>
                </c:pt>
                <c:pt idx="24">
                  <c:v>9.1999999999999993</c:v>
                </c:pt>
                <c:pt idx="25">
                  <c:v>9.1</c:v>
                </c:pt>
                <c:pt idx="26">
                  <c:v>8.5</c:v>
                </c:pt>
                <c:pt idx="27">
                  <c:v>8</c:v>
                </c:pt>
                <c:pt idx="28">
                  <c:v>7.6</c:v>
                </c:pt>
                <c:pt idx="29">
                  <c:v>7.8</c:v>
                </c:pt>
                <c:pt idx="30">
                  <c:v>7.2</c:v>
                </c:pt>
                <c:pt idx="31">
                  <c:v>6.8</c:v>
                </c:pt>
                <c:pt idx="32">
                  <c:v>6.5</c:v>
                </c:pt>
                <c:pt idx="33">
                  <c:v>7.2</c:v>
                </c:pt>
                <c:pt idx="34">
                  <c:v>7.6</c:v>
                </c:pt>
                <c:pt idx="35">
                  <c:v>7.6</c:v>
                </c:pt>
                <c:pt idx="36">
                  <c:v>7.7</c:v>
                </c:pt>
                <c:pt idx="37">
                  <c:v>7.9</c:v>
                </c:pt>
                <c:pt idx="38">
                  <c:v>8.3000000000000007</c:v>
                </c:pt>
                <c:pt idx="39">
                  <c:v>9.1999999999999993</c:v>
                </c:pt>
                <c:pt idx="40">
                  <c:v>9.4</c:v>
                </c:pt>
                <c:pt idx="41">
                  <c:v>9.3000000000000007</c:v>
                </c:pt>
                <c:pt idx="42">
                  <c:v>8.3000000000000007</c:v>
                </c:pt>
                <c:pt idx="43">
                  <c:v>8.3000000000000007</c:v>
                </c:pt>
                <c:pt idx="44">
                  <c:v>8.6</c:v>
                </c:pt>
                <c:pt idx="45">
                  <c:v>9.6</c:v>
                </c:pt>
                <c:pt idx="46">
                  <c:v>9.6999999999999993</c:v>
                </c:pt>
                <c:pt idx="47">
                  <c:v>9.6999999999999993</c:v>
                </c:pt>
                <c:pt idx="48">
                  <c:v>9.6</c:v>
                </c:pt>
                <c:pt idx="49">
                  <c:v>9.1999999999999993</c:v>
                </c:pt>
                <c:pt idx="50">
                  <c:v>8.9</c:v>
                </c:pt>
                <c:pt idx="51">
                  <c:v>9.1</c:v>
                </c:pt>
                <c:pt idx="52">
                  <c:v>9.1</c:v>
                </c:pt>
                <c:pt idx="53">
                  <c:v>8.6999999999999993</c:v>
                </c:pt>
                <c:pt idx="54">
                  <c:v>8.1999999999999993</c:v>
                </c:pt>
                <c:pt idx="55">
                  <c:v>8.3000000000000007</c:v>
                </c:pt>
                <c:pt idx="56">
                  <c:v>8.9</c:v>
                </c:pt>
                <c:pt idx="57">
                  <c:v>9.4</c:v>
                </c:pt>
                <c:pt idx="58">
                  <c:v>10</c:v>
                </c:pt>
                <c:pt idx="59">
                  <c:v>9.8000000000000007</c:v>
                </c:pt>
                <c:pt idx="60">
                  <c:v>10.199999999999999</c:v>
                </c:pt>
                <c:pt idx="61">
                  <c:v>10.4</c:v>
                </c:pt>
                <c:pt idx="62">
                  <c:v>10.7</c:v>
                </c:pt>
                <c:pt idx="63">
                  <c:v>9.9</c:v>
                </c:pt>
                <c:pt idx="64">
                  <c:v>9.1</c:v>
                </c:pt>
                <c:pt idx="65">
                  <c:v>8.5</c:v>
                </c:pt>
                <c:pt idx="66">
                  <c:v>8.9</c:v>
                </c:pt>
                <c:pt idx="67">
                  <c:v>9.1</c:v>
                </c:pt>
                <c:pt idx="68">
                  <c:v>9.8000000000000007</c:v>
                </c:pt>
                <c:pt idx="69">
                  <c:v>10.6</c:v>
                </c:pt>
                <c:pt idx="70">
                  <c:v>11.4</c:v>
                </c:pt>
                <c:pt idx="71">
                  <c:v>11.6</c:v>
                </c:pt>
                <c:pt idx="72">
                  <c:v>11.3</c:v>
                </c:pt>
                <c:pt idx="73">
                  <c:v>11</c:v>
                </c:pt>
                <c:pt idx="74">
                  <c:v>11</c:v>
                </c:pt>
                <c:pt idx="75">
                  <c:v>11.3</c:v>
                </c:pt>
                <c:pt idx="76">
                  <c:v>11.9</c:v>
                </c:pt>
                <c:pt idx="77">
                  <c:v>12</c:v>
                </c:pt>
                <c:pt idx="78">
                  <c:v>11.2</c:v>
                </c:pt>
                <c:pt idx="79">
                  <c:v>11.3</c:v>
                </c:pt>
                <c:pt idx="80">
                  <c:v>11.5</c:v>
                </c:pt>
                <c:pt idx="81">
                  <c:v>12.3</c:v>
                </c:pt>
                <c:pt idx="82">
                  <c:v>12.8</c:v>
                </c:pt>
                <c:pt idx="83">
                  <c:v>12.5</c:v>
                </c:pt>
                <c:pt idx="84">
                  <c:v>12.7</c:v>
                </c:pt>
                <c:pt idx="85">
                  <c:v>12.2</c:v>
                </c:pt>
                <c:pt idx="86">
                  <c:v>12.3</c:v>
                </c:pt>
                <c:pt idx="87">
                  <c:v>12</c:v>
                </c:pt>
                <c:pt idx="88">
                  <c:v>11.9</c:v>
                </c:pt>
                <c:pt idx="89">
                  <c:v>11.7</c:v>
                </c:pt>
                <c:pt idx="90">
                  <c:v>11.1</c:v>
                </c:pt>
                <c:pt idx="91">
                  <c:v>10.3</c:v>
                </c:pt>
                <c:pt idx="92">
                  <c:v>10.199999999999999</c:v>
                </c:pt>
                <c:pt idx="93">
                  <c:v>10.8</c:v>
                </c:pt>
                <c:pt idx="94">
                  <c:v>11.4</c:v>
                </c:pt>
                <c:pt idx="95">
                  <c:v>11.5</c:v>
                </c:pt>
                <c:pt idx="96">
                  <c:v>11.3</c:v>
                </c:pt>
                <c:pt idx="97">
                  <c:v>11.2</c:v>
                </c:pt>
                <c:pt idx="98">
                  <c:v>11</c:v>
                </c:pt>
                <c:pt idx="99">
                  <c:v>10.6</c:v>
                </c:pt>
                <c:pt idx="100">
                  <c:v>10</c:v>
                </c:pt>
                <c:pt idx="101">
                  <c:v>9.6</c:v>
                </c:pt>
                <c:pt idx="102">
                  <c:v>9.3000000000000007</c:v>
                </c:pt>
                <c:pt idx="103">
                  <c:v>9.1</c:v>
                </c:pt>
                <c:pt idx="104">
                  <c:v>9.3000000000000007</c:v>
                </c:pt>
                <c:pt idx="105">
                  <c:v>9.6</c:v>
                </c:pt>
                <c:pt idx="106">
                  <c:v>10.199999999999999</c:v>
                </c:pt>
                <c:pt idx="107">
                  <c:v>10.199999999999999</c:v>
                </c:pt>
                <c:pt idx="108">
                  <c:v>10</c:v>
                </c:pt>
                <c:pt idx="109">
                  <c:v>9.6</c:v>
                </c:pt>
                <c:pt idx="110">
                  <c:v>9.6</c:v>
                </c:pt>
                <c:pt idx="111">
                  <c:v>9.8000000000000007</c:v>
                </c:pt>
                <c:pt idx="112">
                  <c:v>10.199999999999999</c:v>
                </c:pt>
                <c:pt idx="113">
                  <c:v>9.6999999999999993</c:v>
                </c:pt>
                <c:pt idx="114">
                  <c:v>9.1999999999999993</c:v>
                </c:pt>
                <c:pt idx="115">
                  <c:v>8.9</c:v>
                </c:pt>
                <c:pt idx="116">
                  <c:v>9.1999999999999993</c:v>
                </c:pt>
                <c:pt idx="117">
                  <c:v>9.9</c:v>
                </c:pt>
                <c:pt idx="118">
                  <c:v>10.4</c:v>
                </c:pt>
                <c:pt idx="119">
                  <c:v>10.7</c:v>
                </c:pt>
                <c:pt idx="120">
                  <c:v>10.7</c:v>
                </c:pt>
                <c:pt idx="121">
                  <c:v>10.3</c:v>
                </c:pt>
                <c:pt idx="122">
                  <c:v>10.3</c:v>
                </c:pt>
                <c:pt idx="123">
                  <c:v>10.4</c:v>
                </c:pt>
                <c:pt idx="124">
                  <c:v>10.1</c:v>
                </c:pt>
                <c:pt idx="125">
                  <c:v>9.6</c:v>
                </c:pt>
                <c:pt idx="126">
                  <c:v>9.1</c:v>
                </c:pt>
                <c:pt idx="127">
                  <c:v>9.1</c:v>
                </c:pt>
                <c:pt idx="128">
                  <c:v>9.3000000000000007</c:v>
                </c:pt>
                <c:pt idx="129">
                  <c:v>9.9</c:v>
                </c:pt>
                <c:pt idx="130">
                  <c:v>11</c:v>
                </c:pt>
                <c:pt idx="131">
                  <c:v>11.6</c:v>
                </c:pt>
                <c:pt idx="132">
                  <c:v>12.2</c:v>
                </c:pt>
                <c:pt idx="133">
                  <c:v>11.9</c:v>
                </c:pt>
                <c:pt idx="134">
                  <c:v>11.6</c:v>
                </c:pt>
                <c:pt idx="135">
                  <c:v>11.7</c:v>
                </c:pt>
                <c:pt idx="136">
                  <c:v>11.6</c:v>
                </c:pt>
                <c:pt idx="137">
                  <c:v>11.7</c:v>
                </c:pt>
                <c:pt idx="138">
                  <c:v>10.5</c:v>
                </c:pt>
                <c:pt idx="139">
                  <c:v>9.9</c:v>
                </c:pt>
                <c:pt idx="140">
                  <c:v>10</c:v>
                </c:pt>
                <c:pt idx="141">
                  <c:v>11.3</c:v>
                </c:pt>
                <c:pt idx="142">
                  <c:v>11.9</c:v>
                </c:pt>
                <c:pt idx="143">
                  <c:v>11.8</c:v>
                </c:pt>
                <c:pt idx="144">
                  <c:v>11.4</c:v>
                </c:pt>
                <c:pt idx="145">
                  <c:v>11.1</c:v>
                </c:pt>
                <c:pt idx="146">
                  <c:v>10.8</c:v>
                </c:pt>
                <c:pt idx="147">
                  <c:v>10.199999999999999</c:v>
                </c:pt>
                <c:pt idx="148">
                  <c:v>10.1</c:v>
                </c:pt>
                <c:pt idx="149">
                  <c:v>9.9</c:v>
                </c:pt>
                <c:pt idx="150">
                  <c:v>9.8000000000000007</c:v>
                </c:pt>
                <c:pt idx="151">
                  <c:v>9.6999999999999993</c:v>
                </c:pt>
                <c:pt idx="152">
                  <c:v>9.6999999999999993</c:v>
                </c:pt>
                <c:pt idx="153">
                  <c:v>10.1</c:v>
                </c:pt>
                <c:pt idx="154">
                  <c:v>10.5</c:v>
                </c:pt>
                <c:pt idx="155">
                  <c:v>10.9</c:v>
                </c:pt>
                <c:pt idx="156">
                  <c:v>10.8</c:v>
                </c:pt>
                <c:pt idx="157">
                  <c:v>10.3</c:v>
                </c:pt>
                <c:pt idx="158">
                  <c:v>10.1</c:v>
                </c:pt>
                <c:pt idx="159">
                  <c:v>10.4</c:v>
                </c:pt>
                <c:pt idx="160">
                  <c:v>10.7</c:v>
                </c:pt>
                <c:pt idx="161">
                  <c:v>10.7</c:v>
                </c:pt>
                <c:pt idx="162">
                  <c:v>9.6999999999999993</c:v>
                </c:pt>
                <c:pt idx="163">
                  <c:v>9.1999999999999993</c:v>
                </c:pt>
                <c:pt idx="164">
                  <c:v>9.6</c:v>
                </c:pt>
                <c:pt idx="165">
                  <c:v>10.4</c:v>
                </c:pt>
                <c:pt idx="166">
                  <c:v>10.8</c:v>
                </c:pt>
                <c:pt idx="167">
                  <c:v>10.9</c:v>
                </c:pt>
                <c:pt idx="168">
                  <c:v>10.7</c:v>
                </c:pt>
                <c:pt idx="169">
                  <c:v>10.7</c:v>
                </c:pt>
                <c:pt idx="170">
                  <c:v>10.5</c:v>
                </c:pt>
                <c:pt idx="171">
                  <c:v>10.5</c:v>
                </c:pt>
                <c:pt idx="172">
                  <c:v>10.5</c:v>
                </c:pt>
                <c:pt idx="173">
                  <c:v>10</c:v>
                </c:pt>
                <c:pt idx="174">
                  <c:v>9.1999999999999993</c:v>
                </c:pt>
                <c:pt idx="175">
                  <c:v>8.6</c:v>
                </c:pt>
                <c:pt idx="176">
                  <c:v>8.8000000000000007</c:v>
                </c:pt>
                <c:pt idx="177">
                  <c:v>9.4</c:v>
                </c:pt>
                <c:pt idx="178">
                  <c:v>10.1</c:v>
                </c:pt>
                <c:pt idx="179">
                  <c:v>10.6</c:v>
                </c:pt>
                <c:pt idx="180">
                  <c:v>10.8</c:v>
                </c:pt>
                <c:pt idx="181">
                  <c:v>10.3</c:v>
                </c:pt>
                <c:pt idx="182">
                  <c:v>10</c:v>
                </c:pt>
                <c:pt idx="183">
                  <c:v>9.6</c:v>
                </c:pt>
                <c:pt idx="184">
                  <c:v>9.5</c:v>
                </c:pt>
                <c:pt idx="185">
                  <c:v>9.1999999999999993</c:v>
                </c:pt>
                <c:pt idx="186">
                  <c:v>8.6999999999999993</c:v>
                </c:pt>
                <c:pt idx="187">
                  <c:v>8.4</c:v>
                </c:pt>
                <c:pt idx="188">
                  <c:v>8.3000000000000007</c:v>
                </c:pt>
                <c:pt idx="189">
                  <c:v>8.6999999999999993</c:v>
                </c:pt>
                <c:pt idx="190">
                  <c:v>9</c:v>
                </c:pt>
                <c:pt idx="191">
                  <c:v>9.1999999999999993</c:v>
                </c:pt>
                <c:pt idx="192">
                  <c:v>8.6999999999999993</c:v>
                </c:pt>
                <c:pt idx="193">
                  <c:v>8.6999999999999993</c:v>
                </c:pt>
                <c:pt idx="194">
                  <c:v>8.3000000000000007</c:v>
                </c:pt>
                <c:pt idx="195">
                  <c:v>8.3000000000000007</c:v>
                </c:pt>
                <c:pt idx="196">
                  <c:v>7.9</c:v>
                </c:pt>
                <c:pt idx="197">
                  <c:v>7.7</c:v>
                </c:pt>
                <c:pt idx="198">
                  <c:v>7.4</c:v>
                </c:pt>
                <c:pt idx="199">
                  <c:v>7.6</c:v>
                </c:pt>
                <c:pt idx="200">
                  <c:v>7.8</c:v>
                </c:pt>
                <c:pt idx="201">
                  <c:v>9</c:v>
                </c:pt>
                <c:pt idx="202">
                  <c:v>9.6999999999999993</c:v>
                </c:pt>
                <c:pt idx="203">
                  <c:v>10.1</c:v>
                </c:pt>
                <c:pt idx="204">
                  <c:v>9.5</c:v>
                </c:pt>
                <c:pt idx="205">
                  <c:v>9.1999999999999993</c:v>
                </c:pt>
                <c:pt idx="206">
                  <c:v>8.8000000000000007</c:v>
                </c:pt>
                <c:pt idx="207">
                  <c:v>8.4</c:v>
                </c:pt>
                <c:pt idx="208">
                  <c:v>8.1</c:v>
                </c:pt>
                <c:pt idx="209">
                  <c:v>7.9</c:v>
                </c:pt>
                <c:pt idx="210">
                  <c:v>7.4</c:v>
                </c:pt>
                <c:pt idx="211">
                  <c:v>7.3</c:v>
                </c:pt>
                <c:pt idx="212">
                  <c:v>7.3</c:v>
                </c:pt>
                <c:pt idx="213">
                  <c:v>7.7</c:v>
                </c:pt>
                <c:pt idx="214">
                  <c:v>7.8</c:v>
                </c:pt>
                <c:pt idx="215">
                  <c:v>7.7</c:v>
                </c:pt>
                <c:pt idx="216">
                  <c:v>7.5</c:v>
                </c:pt>
                <c:pt idx="217">
                  <c:v>7.1</c:v>
                </c:pt>
                <c:pt idx="218">
                  <c:v>7.1</c:v>
                </c:pt>
                <c:pt idx="219">
                  <c:v>7</c:v>
                </c:pt>
                <c:pt idx="220">
                  <c:v>6.8</c:v>
                </c:pt>
                <c:pt idx="221">
                  <c:v>6.2</c:v>
                </c:pt>
                <c:pt idx="222">
                  <c:v>5.8</c:v>
                </c:pt>
                <c:pt idx="223">
                  <c:v>5.9</c:v>
                </c:pt>
                <c:pt idx="224">
                  <c:v>6.1</c:v>
                </c:pt>
                <c:pt idx="225">
                  <c:v>6.3</c:v>
                </c:pt>
                <c:pt idx="226">
                  <c:v>6.4</c:v>
                </c:pt>
                <c:pt idx="227">
                  <c:v>6.7</c:v>
                </c:pt>
                <c:pt idx="228">
                  <c:v>6.7</c:v>
                </c:pt>
                <c:pt idx="229">
                  <c:v>6.7</c:v>
                </c:pt>
                <c:pt idx="230">
                  <c:v>6.4</c:v>
                </c:pt>
                <c:pt idx="231">
                  <c:v>6.3</c:v>
                </c:pt>
                <c:pt idx="232">
                  <c:v>5.8999999999999995</c:v>
                </c:pt>
                <c:pt idx="233">
                  <c:v>5.8000000000000007</c:v>
                </c:pt>
                <c:pt idx="234">
                  <c:v>5.4</c:v>
                </c:pt>
                <c:pt idx="235">
                  <c:v>5.5</c:v>
                </c:pt>
                <c:pt idx="236">
                  <c:v>6</c:v>
                </c:pt>
                <c:pt idx="237">
                  <c:v>6.6</c:v>
                </c:pt>
                <c:pt idx="238">
                  <c:v>6.7</c:v>
                </c:pt>
                <c:pt idx="239">
                  <c:v>6.2</c:v>
                </c:pt>
                <c:pt idx="240">
                  <c:v>6.1</c:v>
                </c:pt>
                <c:pt idx="241">
                  <c:v>5.8999999999999995</c:v>
                </c:pt>
                <c:pt idx="242">
                  <c:v>5.8999999999999995</c:v>
                </c:pt>
                <c:pt idx="243">
                  <c:v>5.8999999999999995</c:v>
                </c:pt>
                <c:pt idx="244">
                  <c:v>6.1999999999999993</c:v>
                </c:pt>
                <c:pt idx="245">
                  <c:v>6.1</c:v>
                </c:pt>
                <c:pt idx="246">
                  <c:v>5.6</c:v>
                </c:pt>
                <c:pt idx="247">
                  <c:v>5.0999999999999996</c:v>
                </c:pt>
                <c:pt idx="248">
                  <c:v>5.2</c:v>
                </c:pt>
                <c:pt idx="249">
                  <c:v>5.5</c:v>
                </c:pt>
                <c:pt idx="250">
                  <c:v>5.8</c:v>
                </c:pt>
                <c:pt idx="251">
                  <c:v>5.6</c:v>
                </c:pt>
                <c:pt idx="252">
                  <c:v>6</c:v>
                </c:pt>
                <c:pt idx="253">
                  <c:v>5.9</c:v>
                </c:pt>
                <c:pt idx="254">
                  <c:v>5.8</c:v>
                </c:pt>
                <c:pt idx="255">
                  <c:v>5.5</c:v>
                </c:pt>
                <c:pt idx="256">
                  <c:v>5.3</c:v>
                </c:pt>
                <c:pt idx="257">
                  <c:v>5.3</c:v>
                </c:pt>
                <c:pt idx="258">
                  <c:v>5.0999999999999996</c:v>
                </c:pt>
                <c:pt idx="259">
                  <c:v>4.8</c:v>
                </c:pt>
                <c:pt idx="260">
                  <c:v>4.8</c:v>
                </c:pt>
                <c:pt idx="261">
                  <c:v>5.3</c:v>
                </c:pt>
                <c:pt idx="262">
                  <c:v>5.4</c:v>
                </c:pt>
                <c:pt idx="263">
                  <c:v>5.5</c:v>
                </c:pt>
                <c:pt idx="264">
                  <c:v>5</c:v>
                </c:pt>
                <c:pt idx="265">
                  <c:v>5</c:v>
                </c:pt>
                <c:pt idx="266">
                  <c:v>5.2</c:v>
                </c:pt>
                <c:pt idx="267">
                  <c:v>5.3</c:v>
                </c:pt>
                <c:pt idx="268">
                  <c:v>5.7</c:v>
                </c:pt>
                <c:pt idx="269">
                  <c:v>5.4</c:v>
                </c:pt>
                <c:pt idx="270">
                  <c:v>5.2</c:v>
                </c:pt>
                <c:pt idx="271">
                  <c:v>4.8</c:v>
                </c:pt>
                <c:pt idx="272">
                  <c:v>5</c:v>
                </c:pt>
                <c:pt idx="273">
                  <c:v>5.5</c:v>
                </c:pt>
                <c:pt idx="274">
                  <c:v>6.6</c:v>
                </c:pt>
                <c:pt idx="275">
                  <c:v>6.9</c:v>
                </c:pt>
                <c:pt idx="276">
                  <c:v>7.6</c:v>
                </c:pt>
                <c:pt idx="277">
                  <c:v>8.1999999999999993</c:v>
                </c:pt>
                <c:pt idx="278">
                  <c:v>8.6</c:v>
                </c:pt>
                <c:pt idx="279">
                  <c:v>8.8000000000000007</c:v>
                </c:pt>
                <c:pt idx="280">
                  <c:v>8.6999999999999993</c:v>
                </c:pt>
                <c:pt idx="281">
                  <c:v>8.6999999999999993</c:v>
                </c:pt>
                <c:pt idx="282">
                  <c:v>8.1</c:v>
                </c:pt>
                <c:pt idx="283">
                  <c:v>8.1999999999999993</c:v>
                </c:pt>
                <c:pt idx="284">
                  <c:v>8.9</c:v>
                </c:pt>
                <c:pt idx="285">
                  <c:v>9.5</c:v>
                </c:pt>
                <c:pt idx="286">
                  <c:v>9.5</c:v>
                </c:pt>
              </c:numCache>
            </c:numRef>
          </c:val>
          <c:smooth val="0"/>
        </c:ser>
        <c:ser>
          <c:idx val="2"/>
          <c:order val="2"/>
          <c:tx>
            <c:strRef>
              <c:f>PEDPOA!$L$11</c:f>
              <c:strCache>
                <c:ptCount val="1"/>
                <c:pt idx="0">
                  <c:v>Precário</c:v>
                </c:pt>
              </c:strCache>
            </c:strRef>
          </c:tx>
          <c:marker>
            <c:symbol val="none"/>
          </c:marker>
          <c:cat>
            <c:multiLvlStrRef>
              <c:f>PEDPOA!$H$12:$I$298</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0">
                    <c:v>1992</c:v>
                  </c:pt>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PEDPOA!$L$12:$L$298</c:f>
              <c:numCache>
                <c:formatCode>0.0</c:formatCode>
                <c:ptCount val="287"/>
                <c:pt idx="0">
                  <c:v>4.5</c:v>
                </c:pt>
                <c:pt idx="1">
                  <c:v>4.5</c:v>
                </c:pt>
                <c:pt idx="2">
                  <c:v>4.5999999999999996</c:v>
                </c:pt>
                <c:pt idx="3">
                  <c:v>4.7</c:v>
                </c:pt>
                <c:pt idx="4">
                  <c:v>4.7</c:v>
                </c:pt>
                <c:pt idx="5">
                  <c:v>4.5</c:v>
                </c:pt>
                <c:pt idx="6">
                  <c:v>4.3</c:v>
                </c:pt>
                <c:pt idx="7">
                  <c:v>4.4000000000000004</c:v>
                </c:pt>
                <c:pt idx="8">
                  <c:v>4.4000000000000004</c:v>
                </c:pt>
                <c:pt idx="9">
                  <c:v>4.3</c:v>
                </c:pt>
                <c:pt idx="10">
                  <c:v>4.0999999999999996</c:v>
                </c:pt>
                <c:pt idx="11">
                  <c:v>3.9</c:v>
                </c:pt>
                <c:pt idx="12">
                  <c:v>4.0999999999999996</c:v>
                </c:pt>
                <c:pt idx="13">
                  <c:v>3.7</c:v>
                </c:pt>
                <c:pt idx="14">
                  <c:v>3.7</c:v>
                </c:pt>
                <c:pt idx="15">
                  <c:v>3.5</c:v>
                </c:pt>
                <c:pt idx="16">
                  <c:v>3.4</c:v>
                </c:pt>
                <c:pt idx="17">
                  <c:v>3</c:v>
                </c:pt>
                <c:pt idx="18">
                  <c:v>2.6</c:v>
                </c:pt>
                <c:pt idx="19">
                  <c:v>2.6</c:v>
                </c:pt>
                <c:pt idx="20">
                  <c:v>2.8</c:v>
                </c:pt>
                <c:pt idx="21">
                  <c:v>2.6</c:v>
                </c:pt>
                <c:pt idx="22">
                  <c:v>2.2000000000000002</c:v>
                </c:pt>
                <c:pt idx="23">
                  <c:v>2.1</c:v>
                </c:pt>
                <c:pt idx="24">
                  <c:v>2.2999999999999998</c:v>
                </c:pt>
                <c:pt idx="25">
                  <c:v>2.7</c:v>
                </c:pt>
                <c:pt idx="26">
                  <c:v>2.7</c:v>
                </c:pt>
                <c:pt idx="27">
                  <c:v>2.2000000000000002</c:v>
                </c:pt>
                <c:pt idx="28">
                  <c:v>2.2000000000000002</c:v>
                </c:pt>
                <c:pt idx="29">
                  <c:v>2.1</c:v>
                </c:pt>
                <c:pt idx="30">
                  <c:v>2.2999999999999998</c:v>
                </c:pt>
                <c:pt idx="31">
                  <c:v>1.9</c:v>
                </c:pt>
                <c:pt idx="32">
                  <c:v>1.8</c:v>
                </c:pt>
                <c:pt idx="33">
                  <c:v>1.5</c:v>
                </c:pt>
                <c:pt idx="34">
                  <c:v>1.5</c:v>
                </c:pt>
                <c:pt idx="35">
                  <c:v>1.5</c:v>
                </c:pt>
                <c:pt idx="36">
                  <c:v>1.7</c:v>
                </c:pt>
                <c:pt idx="37">
                  <c:v>2.1</c:v>
                </c:pt>
                <c:pt idx="38">
                  <c:v>2.2999999999999998</c:v>
                </c:pt>
                <c:pt idx="39">
                  <c:v>2.2000000000000002</c:v>
                </c:pt>
                <c:pt idx="40">
                  <c:v>2.2999999999999998</c:v>
                </c:pt>
                <c:pt idx="41">
                  <c:v>2.2000000000000002</c:v>
                </c:pt>
                <c:pt idx="42">
                  <c:v>2</c:v>
                </c:pt>
                <c:pt idx="43">
                  <c:v>1.8</c:v>
                </c:pt>
                <c:pt idx="44">
                  <c:v>1.8</c:v>
                </c:pt>
                <c:pt idx="45">
                  <c:v>2.4</c:v>
                </c:pt>
                <c:pt idx="46">
                  <c:v>3</c:v>
                </c:pt>
                <c:pt idx="47">
                  <c:v>3.3</c:v>
                </c:pt>
                <c:pt idx="48">
                  <c:v>3.6</c:v>
                </c:pt>
                <c:pt idx="49">
                  <c:v>3.3</c:v>
                </c:pt>
                <c:pt idx="50">
                  <c:v>3.1</c:v>
                </c:pt>
                <c:pt idx="51">
                  <c:v>2.9</c:v>
                </c:pt>
                <c:pt idx="52">
                  <c:v>3</c:v>
                </c:pt>
                <c:pt idx="53">
                  <c:v>3</c:v>
                </c:pt>
                <c:pt idx="54">
                  <c:v>2.9</c:v>
                </c:pt>
                <c:pt idx="55">
                  <c:v>2.9</c:v>
                </c:pt>
                <c:pt idx="56">
                  <c:v>2.8</c:v>
                </c:pt>
                <c:pt idx="57">
                  <c:v>2.9</c:v>
                </c:pt>
                <c:pt idx="58">
                  <c:v>2.8</c:v>
                </c:pt>
                <c:pt idx="59">
                  <c:v>3</c:v>
                </c:pt>
                <c:pt idx="60">
                  <c:v>2.9</c:v>
                </c:pt>
                <c:pt idx="61">
                  <c:v>2.7</c:v>
                </c:pt>
                <c:pt idx="62">
                  <c:v>2.5</c:v>
                </c:pt>
                <c:pt idx="63">
                  <c:v>2.2999999999999998</c:v>
                </c:pt>
                <c:pt idx="64">
                  <c:v>2.5</c:v>
                </c:pt>
                <c:pt idx="65">
                  <c:v>2.7</c:v>
                </c:pt>
                <c:pt idx="66">
                  <c:v>2.9</c:v>
                </c:pt>
                <c:pt idx="67">
                  <c:v>2.6</c:v>
                </c:pt>
                <c:pt idx="68">
                  <c:v>2.6</c:v>
                </c:pt>
                <c:pt idx="69">
                  <c:v>2.6</c:v>
                </c:pt>
                <c:pt idx="70">
                  <c:v>2.6</c:v>
                </c:pt>
                <c:pt idx="71">
                  <c:v>2.6</c:v>
                </c:pt>
                <c:pt idx="72">
                  <c:v>2.7</c:v>
                </c:pt>
                <c:pt idx="73">
                  <c:v>3.2</c:v>
                </c:pt>
                <c:pt idx="74">
                  <c:v>3.3</c:v>
                </c:pt>
                <c:pt idx="75">
                  <c:v>3.2</c:v>
                </c:pt>
                <c:pt idx="76">
                  <c:v>3.5</c:v>
                </c:pt>
                <c:pt idx="77">
                  <c:v>3.9</c:v>
                </c:pt>
                <c:pt idx="78">
                  <c:v>4.4000000000000004</c:v>
                </c:pt>
                <c:pt idx="79">
                  <c:v>4.0999999999999996</c:v>
                </c:pt>
                <c:pt idx="80">
                  <c:v>4</c:v>
                </c:pt>
                <c:pt idx="81">
                  <c:v>4.3</c:v>
                </c:pt>
                <c:pt idx="82">
                  <c:v>4.5999999999999996</c:v>
                </c:pt>
                <c:pt idx="83">
                  <c:v>4.8</c:v>
                </c:pt>
                <c:pt idx="84">
                  <c:v>4.8</c:v>
                </c:pt>
                <c:pt idx="85">
                  <c:v>4.9000000000000004</c:v>
                </c:pt>
                <c:pt idx="86">
                  <c:v>4.8</c:v>
                </c:pt>
                <c:pt idx="87">
                  <c:v>5.0999999999999996</c:v>
                </c:pt>
                <c:pt idx="88">
                  <c:v>5.4</c:v>
                </c:pt>
                <c:pt idx="89">
                  <c:v>5.5</c:v>
                </c:pt>
                <c:pt idx="90">
                  <c:v>5</c:v>
                </c:pt>
                <c:pt idx="91">
                  <c:v>4.4000000000000004</c:v>
                </c:pt>
                <c:pt idx="92">
                  <c:v>4.5999999999999996</c:v>
                </c:pt>
                <c:pt idx="93">
                  <c:v>4.8</c:v>
                </c:pt>
                <c:pt idx="94">
                  <c:v>5.2</c:v>
                </c:pt>
                <c:pt idx="95">
                  <c:v>4.7</c:v>
                </c:pt>
                <c:pt idx="96">
                  <c:v>4.4000000000000004</c:v>
                </c:pt>
                <c:pt idx="97">
                  <c:v>3.7</c:v>
                </c:pt>
                <c:pt idx="98">
                  <c:v>3.7</c:v>
                </c:pt>
                <c:pt idx="99">
                  <c:v>3.7</c:v>
                </c:pt>
                <c:pt idx="100">
                  <c:v>4</c:v>
                </c:pt>
                <c:pt idx="101">
                  <c:v>4</c:v>
                </c:pt>
                <c:pt idx="102">
                  <c:v>3.7</c:v>
                </c:pt>
                <c:pt idx="103">
                  <c:v>3.4</c:v>
                </c:pt>
                <c:pt idx="104">
                  <c:v>3.4</c:v>
                </c:pt>
                <c:pt idx="105">
                  <c:v>3.7</c:v>
                </c:pt>
                <c:pt idx="106">
                  <c:v>3.5</c:v>
                </c:pt>
                <c:pt idx="107">
                  <c:v>3.5</c:v>
                </c:pt>
                <c:pt idx="108">
                  <c:v>3.4</c:v>
                </c:pt>
                <c:pt idx="109">
                  <c:v>3.4</c:v>
                </c:pt>
                <c:pt idx="110">
                  <c:v>3.2</c:v>
                </c:pt>
                <c:pt idx="111">
                  <c:v>3.3</c:v>
                </c:pt>
                <c:pt idx="112">
                  <c:v>3.5</c:v>
                </c:pt>
                <c:pt idx="113">
                  <c:v>3.7</c:v>
                </c:pt>
                <c:pt idx="114">
                  <c:v>3.7</c:v>
                </c:pt>
                <c:pt idx="115">
                  <c:v>3.6</c:v>
                </c:pt>
                <c:pt idx="116">
                  <c:v>3.5</c:v>
                </c:pt>
                <c:pt idx="117">
                  <c:v>3.6</c:v>
                </c:pt>
                <c:pt idx="118">
                  <c:v>3.3</c:v>
                </c:pt>
                <c:pt idx="119">
                  <c:v>3.5</c:v>
                </c:pt>
                <c:pt idx="120">
                  <c:v>3.4</c:v>
                </c:pt>
                <c:pt idx="121">
                  <c:v>3.6</c:v>
                </c:pt>
                <c:pt idx="122">
                  <c:v>3.3</c:v>
                </c:pt>
                <c:pt idx="123">
                  <c:v>3.3</c:v>
                </c:pt>
                <c:pt idx="124">
                  <c:v>3.5</c:v>
                </c:pt>
                <c:pt idx="125">
                  <c:v>3.5</c:v>
                </c:pt>
                <c:pt idx="126">
                  <c:v>3.5</c:v>
                </c:pt>
                <c:pt idx="127">
                  <c:v>3.2</c:v>
                </c:pt>
                <c:pt idx="128">
                  <c:v>3.4</c:v>
                </c:pt>
                <c:pt idx="129">
                  <c:v>3.3</c:v>
                </c:pt>
                <c:pt idx="130">
                  <c:v>3.4</c:v>
                </c:pt>
                <c:pt idx="131">
                  <c:v>3.3</c:v>
                </c:pt>
                <c:pt idx="132">
                  <c:v>3.5</c:v>
                </c:pt>
                <c:pt idx="133">
                  <c:v>3.8</c:v>
                </c:pt>
                <c:pt idx="134">
                  <c:v>4.0999999999999996</c:v>
                </c:pt>
                <c:pt idx="135">
                  <c:v>4</c:v>
                </c:pt>
                <c:pt idx="136">
                  <c:v>4</c:v>
                </c:pt>
                <c:pt idx="137">
                  <c:v>3.8</c:v>
                </c:pt>
                <c:pt idx="138">
                  <c:v>3.8</c:v>
                </c:pt>
                <c:pt idx="139">
                  <c:v>3.7</c:v>
                </c:pt>
                <c:pt idx="140">
                  <c:v>3.9</c:v>
                </c:pt>
                <c:pt idx="141">
                  <c:v>3.8</c:v>
                </c:pt>
                <c:pt idx="142">
                  <c:v>3.7</c:v>
                </c:pt>
                <c:pt idx="143">
                  <c:v>3.5</c:v>
                </c:pt>
                <c:pt idx="144">
                  <c:v>3.7</c:v>
                </c:pt>
                <c:pt idx="145">
                  <c:v>3.5</c:v>
                </c:pt>
                <c:pt idx="146">
                  <c:v>3.5</c:v>
                </c:pt>
                <c:pt idx="147">
                  <c:v>3.4</c:v>
                </c:pt>
                <c:pt idx="148">
                  <c:v>3.5</c:v>
                </c:pt>
                <c:pt idx="149">
                  <c:v>3.4</c:v>
                </c:pt>
                <c:pt idx="150">
                  <c:v>3.3</c:v>
                </c:pt>
                <c:pt idx="151">
                  <c:v>2.9</c:v>
                </c:pt>
                <c:pt idx="152">
                  <c:v>2.9</c:v>
                </c:pt>
                <c:pt idx="153">
                  <c:v>2.7</c:v>
                </c:pt>
                <c:pt idx="154">
                  <c:v>2.8</c:v>
                </c:pt>
                <c:pt idx="155">
                  <c:v>2.8</c:v>
                </c:pt>
                <c:pt idx="156">
                  <c:v>3.1</c:v>
                </c:pt>
                <c:pt idx="157">
                  <c:v>3</c:v>
                </c:pt>
                <c:pt idx="158">
                  <c:v>3.2</c:v>
                </c:pt>
                <c:pt idx="159">
                  <c:v>3</c:v>
                </c:pt>
                <c:pt idx="160">
                  <c:v>2.9</c:v>
                </c:pt>
                <c:pt idx="161">
                  <c:v>2.8</c:v>
                </c:pt>
                <c:pt idx="162">
                  <c:v>2.9</c:v>
                </c:pt>
                <c:pt idx="163">
                  <c:v>2.8</c:v>
                </c:pt>
                <c:pt idx="164">
                  <c:v>2.6</c:v>
                </c:pt>
                <c:pt idx="165">
                  <c:v>2.8</c:v>
                </c:pt>
                <c:pt idx="166">
                  <c:v>3.1</c:v>
                </c:pt>
                <c:pt idx="167">
                  <c:v>2.9</c:v>
                </c:pt>
                <c:pt idx="168">
                  <c:v>2.9</c:v>
                </c:pt>
                <c:pt idx="169">
                  <c:v>2.8</c:v>
                </c:pt>
                <c:pt idx="170">
                  <c:v>2.7</c:v>
                </c:pt>
                <c:pt idx="171">
                  <c:v>2.5</c:v>
                </c:pt>
                <c:pt idx="172">
                  <c:v>2.6</c:v>
                </c:pt>
                <c:pt idx="173">
                  <c:v>2.7</c:v>
                </c:pt>
                <c:pt idx="174">
                  <c:v>2.7</c:v>
                </c:pt>
                <c:pt idx="175">
                  <c:v>2.6</c:v>
                </c:pt>
                <c:pt idx="176">
                  <c:v>2.4</c:v>
                </c:pt>
                <c:pt idx="177">
                  <c:v>2.4</c:v>
                </c:pt>
                <c:pt idx="178">
                  <c:v>2.5</c:v>
                </c:pt>
                <c:pt idx="179">
                  <c:v>2.4</c:v>
                </c:pt>
                <c:pt idx="180">
                  <c:v>2.5</c:v>
                </c:pt>
                <c:pt idx="181">
                  <c:v>2.2999999999999998</c:v>
                </c:pt>
                <c:pt idx="182">
                  <c:v>2.2999999999999998</c:v>
                </c:pt>
                <c:pt idx="183">
                  <c:v>2.2000000000000002</c:v>
                </c:pt>
                <c:pt idx="184">
                  <c:v>2.1</c:v>
                </c:pt>
                <c:pt idx="185">
                  <c:v>2</c:v>
                </c:pt>
                <c:pt idx="186">
                  <c:v>1.8</c:v>
                </c:pt>
                <c:pt idx="187">
                  <c:v>1.8</c:v>
                </c:pt>
                <c:pt idx="188">
                  <c:v>1.9</c:v>
                </c:pt>
                <c:pt idx="189">
                  <c:v>2</c:v>
                </c:pt>
                <c:pt idx="190">
                  <c:v>2</c:v>
                </c:pt>
                <c:pt idx="191">
                  <c:v>2.1</c:v>
                </c:pt>
                <c:pt idx="192">
                  <c:v>2.2000000000000002</c:v>
                </c:pt>
                <c:pt idx="193">
                  <c:v>2.2999999999999998</c:v>
                </c:pt>
                <c:pt idx="194">
                  <c:v>2.2000000000000002</c:v>
                </c:pt>
                <c:pt idx="195">
                  <c:v>2.1</c:v>
                </c:pt>
                <c:pt idx="196">
                  <c:v>1.9</c:v>
                </c:pt>
                <c:pt idx="197">
                  <c:v>1.8</c:v>
                </c:pt>
                <c:pt idx="198">
                  <c:v>1.8</c:v>
                </c:pt>
                <c:pt idx="199">
                  <c:v>1.6</c:v>
                </c:pt>
                <c:pt idx="200">
                  <c:v>1.7</c:v>
                </c:pt>
                <c:pt idx="201">
                  <c:v>1.7</c:v>
                </c:pt>
                <c:pt idx="202">
                  <c:v>1.8</c:v>
                </c:pt>
                <c:pt idx="203">
                  <c:v>1.8</c:v>
                </c:pt>
                <c:pt idx="204">
                  <c:v>1.8</c:v>
                </c:pt>
                <c:pt idx="205">
                  <c:v>2</c:v>
                </c:pt>
                <c:pt idx="206">
                  <c:v>1.9</c:v>
                </c:pt>
                <c:pt idx="207">
                  <c:v>1.9</c:v>
                </c:pt>
                <c:pt idx="208">
                  <c:v>1.6</c:v>
                </c:pt>
                <c:pt idx="209">
                  <c:v>1.5</c:v>
                </c:pt>
                <c:pt idx="210">
                  <c:v>1.5</c:v>
                </c:pt>
                <c:pt idx="211">
                  <c:v>1.8</c:v>
                </c:pt>
                <c:pt idx="212">
                  <c:v>1.6</c:v>
                </c:pt>
                <c:pt idx="213">
                  <c:v>1.5</c:v>
                </c:pt>
                <c:pt idx="214">
                  <c:v>1.3</c:v>
                </c:pt>
                <c:pt idx="215">
                  <c:v>1.4</c:v>
                </c:pt>
                <c:pt idx="216">
                  <c:v>1.5</c:v>
                </c:pt>
                <c:pt idx="217">
                  <c:v>1.4</c:v>
                </c:pt>
                <c:pt idx="218">
                  <c:v>1.3</c:v>
                </c:pt>
                <c:pt idx="219">
                  <c:v>1.2</c:v>
                </c:pt>
                <c:pt idx="220">
                  <c:v>1.1000000000000001</c:v>
                </c:pt>
                <c:pt idx="221">
                  <c:v>1.1000000000000001</c:v>
                </c:pt>
                <c:pt idx="222">
                  <c:v>1.1000000000000001</c:v>
                </c:pt>
                <c:pt idx="223">
                  <c:v>1</c:v>
                </c:pt>
                <c:pt idx="231">
                  <c:v>1.1000000000000001</c:v>
                </c:pt>
                <c:pt idx="280">
                  <c:v>1.2</c:v>
                </c:pt>
                <c:pt idx="281">
                  <c:v>1.3</c:v>
                </c:pt>
                <c:pt idx="282">
                  <c:v>1.3</c:v>
                </c:pt>
              </c:numCache>
            </c:numRef>
          </c:val>
          <c:smooth val="0"/>
        </c:ser>
        <c:ser>
          <c:idx val="3"/>
          <c:order val="3"/>
          <c:tx>
            <c:strRef>
              <c:f>PEDPOA!$M$11</c:f>
              <c:strCache>
                <c:ptCount val="1"/>
                <c:pt idx="0">
                  <c:v>Desalento</c:v>
                </c:pt>
              </c:strCache>
            </c:strRef>
          </c:tx>
          <c:marker>
            <c:symbol val="none"/>
          </c:marker>
          <c:cat>
            <c:multiLvlStrRef>
              <c:f>PEDPOA!$H$12:$I$298</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0">
                    <c:v>1992</c:v>
                  </c:pt>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PEDPOA!$M$12:$M$298</c:f>
              <c:numCache>
                <c:formatCode>0.0</c:formatCode>
                <c:ptCount val="287"/>
                <c:pt idx="0">
                  <c:v>1.5</c:v>
                </c:pt>
                <c:pt idx="1">
                  <c:v>1.6</c:v>
                </c:pt>
                <c:pt idx="2">
                  <c:v>1.4</c:v>
                </c:pt>
                <c:pt idx="3">
                  <c:v>1.3</c:v>
                </c:pt>
                <c:pt idx="4">
                  <c:v>1.2</c:v>
                </c:pt>
                <c:pt idx="5">
                  <c:v>1.2</c:v>
                </c:pt>
                <c:pt idx="6">
                  <c:v>1.2</c:v>
                </c:pt>
                <c:pt idx="7">
                  <c:v>1.3</c:v>
                </c:pt>
                <c:pt idx="8">
                  <c:v>1.5</c:v>
                </c:pt>
                <c:pt idx="9">
                  <c:v>1.5</c:v>
                </c:pt>
                <c:pt idx="10">
                  <c:v>1.3</c:v>
                </c:pt>
                <c:pt idx="11">
                  <c:v>1.2</c:v>
                </c:pt>
                <c:pt idx="12">
                  <c:v>1.1000000000000001</c:v>
                </c:pt>
                <c:pt idx="13">
                  <c:v>1.3</c:v>
                </c:pt>
                <c:pt idx="14">
                  <c:v>1.2</c:v>
                </c:pt>
                <c:pt idx="15">
                  <c:v>1.3</c:v>
                </c:pt>
                <c:pt idx="16">
                  <c:v>1.2</c:v>
                </c:pt>
                <c:pt idx="17">
                  <c:v>1.1000000000000001</c:v>
                </c:pt>
                <c:pt idx="18">
                  <c:v>1</c:v>
                </c:pt>
                <c:pt idx="19">
                  <c:v>0.9</c:v>
                </c:pt>
                <c:pt idx="20">
                  <c:v>0.9</c:v>
                </c:pt>
                <c:pt idx="21">
                  <c:v>0.9</c:v>
                </c:pt>
                <c:pt idx="22">
                  <c:v>0.9</c:v>
                </c:pt>
                <c:pt idx="23">
                  <c:v>1</c:v>
                </c:pt>
                <c:pt idx="24">
                  <c:v>1.1000000000000001</c:v>
                </c:pt>
                <c:pt idx="25">
                  <c:v>1.1000000000000001</c:v>
                </c:pt>
                <c:pt idx="26">
                  <c:v>1</c:v>
                </c:pt>
                <c:pt idx="27">
                  <c:v>0.9</c:v>
                </c:pt>
                <c:pt idx="28">
                  <c:v>1</c:v>
                </c:pt>
                <c:pt idx="29">
                  <c:v>1.1000000000000001</c:v>
                </c:pt>
                <c:pt idx="30">
                  <c:v>0.9</c:v>
                </c:pt>
                <c:pt idx="31">
                  <c:v>1</c:v>
                </c:pt>
                <c:pt idx="32">
                  <c:v>0.8</c:v>
                </c:pt>
                <c:pt idx="33">
                  <c:v>1</c:v>
                </c:pt>
                <c:pt idx="34">
                  <c:v>0.7</c:v>
                </c:pt>
                <c:pt idx="35">
                  <c:v>0.8</c:v>
                </c:pt>
                <c:pt idx="36">
                  <c:v>0.7</c:v>
                </c:pt>
                <c:pt idx="37">
                  <c:v>0.7</c:v>
                </c:pt>
                <c:pt idx="38">
                  <c:v>0.8</c:v>
                </c:pt>
                <c:pt idx="39">
                  <c:v>0.8</c:v>
                </c:pt>
                <c:pt idx="40">
                  <c:v>0.8</c:v>
                </c:pt>
                <c:pt idx="41">
                  <c:v>0.7</c:v>
                </c:pt>
                <c:pt idx="42">
                  <c:v>0.6</c:v>
                </c:pt>
                <c:pt idx="43">
                  <c:v>0.7</c:v>
                </c:pt>
                <c:pt idx="44">
                  <c:v>0.9</c:v>
                </c:pt>
                <c:pt idx="45">
                  <c:v>1.1000000000000001</c:v>
                </c:pt>
                <c:pt idx="46">
                  <c:v>1.1000000000000001</c:v>
                </c:pt>
                <c:pt idx="47">
                  <c:v>1.2</c:v>
                </c:pt>
                <c:pt idx="48">
                  <c:v>1.1000000000000001</c:v>
                </c:pt>
                <c:pt idx="49">
                  <c:v>1.1000000000000001</c:v>
                </c:pt>
                <c:pt idx="50">
                  <c:v>1</c:v>
                </c:pt>
                <c:pt idx="51">
                  <c:v>0.9</c:v>
                </c:pt>
                <c:pt idx="52">
                  <c:v>1</c:v>
                </c:pt>
                <c:pt idx="53">
                  <c:v>1</c:v>
                </c:pt>
                <c:pt idx="54">
                  <c:v>1</c:v>
                </c:pt>
                <c:pt idx="55">
                  <c:v>1</c:v>
                </c:pt>
                <c:pt idx="56">
                  <c:v>1.1000000000000001</c:v>
                </c:pt>
                <c:pt idx="57">
                  <c:v>1.2</c:v>
                </c:pt>
                <c:pt idx="58">
                  <c:v>1.3</c:v>
                </c:pt>
                <c:pt idx="59">
                  <c:v>1.3</c:v>
                </c:pt>
                <c:pt idx="60">
                  <c:v>1.1000000000000001</c:v>
                </c:pt>
                <c:pt idx="61">
                  <c:v>1.1000000000000001</c:v>
                </c:pt>
                <c:pt idx="62">
                  <c:v>1</c:v>
                </c:pt>
                <c:pt idx="63">
                  <c:v>0.9</c:v>
                </c:pt>
                <c:pt idx="64">
                  <c:v>1</c:v>
                </c:pt>
                <c:pt idx="65">
                  <c:v>1.1000000000000001</c:v>
                </c:pt>
                <c:pt idx="66">
                  <c:v>1.2</c:v>
                </c:pt>
                <c:pt idx="67">
                  <c:v>1.3</c:v>
                </c:pt>
                <c:pt idx="68">
                  <c:v>1.3</c:v>
                </c:pt>
                <c:pt idx="69">
                  <c:v>1.3</c:v>
                </c:pt>
                <c:pt idx="70">
                  <c:v>1.4</c:v>
                </c:pt>
                <c:pt idx="71">
                  <c:v>1.5</c:v>
                </c:pt>
                <c:pt idx="72">
                  <c:v>1.4</c:v>
                </c:pt>
                <c:pt idx="73">
                  <c:v>1.3</c:v>
                </c:pt>
                <c:pt idx="74">
                  <c:v>1.2</c:v>
                </c:pt>
                <c:pt idx="75">
                  <c:v>1.4</c:v>
                </c:pt>
                <c:pt idx="76">
                  <c:v>1.5</c:v>
                </c:pt>
                <c:pt idx="77">
                  <c:v>1.8</c:v>
                </c:pt>
                <c:pt idx="78">
                  <c:v>1.7</c:v>
                </c:pt>
                <c:pt idx="79">
                  <c:v>1.8</c:v>
                </c:pt>
                <c:pt idx="80">
                  <c:v>1.7</c:v>
                </c:pt>
                <c:pt idx="81">
                  <c:v>2</c:v>
                </c:pt>
                <c:pt idx="82">
                  <c:v>1.8</c:v>
                </c:pt>
                <c:pt idx="83">
                  <c:v>2</c:v>
                </c:pt>
                <c:pt idx="84">
                  <c:v>2</c:v>
                </c:pt>
                <c:pt idx="85">
                  <c:v>2.2999999999999998</c:v>
                </c:pt>
                <c:pt idx="86">
                  <c:v>2.5</c:v>
                </c:pt>
                <c:pt idx="87">
                  <c:v>2.5</c:v>
                </c:pt>
                <c:pt idx="88">
                  <c:v>2.4</c:v>
                </c:pt>
                <c:pt idx="89">
                  <c:v>2.2000000000000002</c:v>
                </c:pt>
                <c:pt idx="90">
                  <c:v>2</c:v>
                </c:pt>
                <c:pt idx="91">
                  <c:v>2</c:v>
                </c:pt>
                <c:pt idx="92">
                  <c:v>2</c:v>
                </c:pt>
                <c:pt idx="93">
                  <c:v>2.1</c:v>
                </c:pt>
                <c:pt idx="94">
                  <c:v>2.2000000000000002</c:v>
                </c:pt>
                <c:pt idx="95">
                  <c:v>2.2000000000000002</c:v>
                </c:pt>
                <c:pt idx="96">
                  <c:v>2.1</c:v>
                </c:pt>
                <c:pt idx="97">
                  <c:v>1.9</c:v>
                </c:pt>
                <c:pt idx="98">
                  <c:v>1.8</c:v>
                </c:pt>
                <c:pt idx="99">
                  <c:v>1.9</c:v>
                </c:pt>
                <c:pt idx="100">
                  <c:v>2.2999999999999998</c:v>
                </c:pt>
                <c:pt idx="101">
                  <c:v>2.2999999999999998</c:v>
                </c:pt>
                <c:pt idx="102">
                  <c:v>2</c:v>
                </c:pt>
                <c:pt idx="103">
                  <c:v>1.9</c:v>
                </c:pt>
                <c:pt idx="104">
                  <c:v>2</c:v>
                </c:pt>
                <c:pt idx="105">
                  <c:v>2.1</c:v>
                </c:pt>
                <c:pt idx="106">
                  <c:v>1.9</c:v>
                </c:pt>
                <c:pt idx="107">
                  <c:v>1.7</c:v>
                </c:pt>
                <c:pt idx="108">
                  <c:v>1.6</c:v>
                </c:pt>
                <c:pt idx="109">
                  <c:v>1.6</c:v>
                </c:pt>
                <c:pt idx="110">
                  <c:v>1.5</c:v>
                </c:pt>
                <c:pt idx="111">
                  <c:v>1.4</c:v>
                </c:pt>
                <c:pt idx="112">
                  <c:v>1.6</c:v>
                </c:pt>
                <c:pt idx="113">
                  <c:v>1.7</c:v>
                </c:pt>
                <c:pt idx="114">
                  <c:v>1.9</c:v>
                </c:pt>
                <c:pt idx="115">
                  <c:v>2</c:v>
                </c:pt>
                <c:pt idx="116">
                  <c:v>2.2999999999999998</c:v>
                </c:pt>
                <c:pt idx="117">
                  <c:v>2.2999999999999998</c:v>
                </c:pt>
                <c:pt idx="118">
                  <c:v>2</c:v>
                </c:pt>
                <c:pt idx="119">
                  <c:v>1.8</c:v>
                </c:pt>
                <c:pt idx="120">
                  <c:v>1.8</c:v>
                </c:pt>
                <c:pt idx="121">
                  <c:v>2</c:v>
                </c:pt>
                <c:pt idx="122">
                  <c:v>1.8</c:v>
                </c:pt>
                <c:pt idx="123">
                  <c:v>1.8</c:v>
                </c:pt>
                <c:pt idx="124">
                  <c:v>1.5</c:v>
                </c:pt>
                <c:pt idx="125">
                  <c:v>1.7</c:v>
                </c:pt>
                <c:pt idx="126">
                  <c:v>1.6</c:v>
                </c:pt>
                <c:pt idx="127">
                  <c:v>2</c:v>
                </c:pt>
                <c:pt idx="128">
                  <c:v>2.1</c:v>
                </c:pt>
                <c:pt idx="129">
                  <c:v>2.1</c:v>
                </c:pt>
                <c:pt idx="130">
                  <c:v>1.9</c:v>
                </c:pt>
                <c:pt idx="131">
                  <c:v>1.7</c:v>
                </c:pt>
                <c:pt idx="132">
                  <c:v>1.9</c:v>
                </c:pt>
                <c:pt idx="133">
                  <c:v>2</c:v>
                </c:pt>
                <c:pt idx="134">
                  <c:v>2.1</c:v>
                </c:pt>
                <c:pt idx="135">
                  <c:v>2.1</c:v>
                </c:pt>
                <c:pt idx="136">
                  <c:v>2.1</c:v>
                </c:pt>
                <c:pt idx="137">
                  <c:v>1.8</c:v>
                </c:pt>
                <c:pt idx="138">
                  <c:v>1.6</c:v>
                </c:pt>
                <c:pt idx="139">
                  <c:v>1.7</c:v>
                </c:pt>
                <c:pt idx="140">
                  <c:v>1.9</c:v>
                </c:pt>
                <c:pt idx="141">
                  <c:v>2.1</c:v>
                </c:pt>
                <c:pt idx="142">
                  <c:v>2.1</c:v>
                </c:pt>
                <c:pt idx="143">
                  <c:v>1.9</c:v>
                </c:pt>
                <c:pt idx="144">
                  <c:v>1.7</c:v>
                </c:pt>
                <c:pt idx="145">
                  <c:v>1.7</c:v>
                </c:pt>
                <c:pt idx="146">
                  <c:v>1.6</c:v>
                </c:pt>
                <c:pt idx="147">
                  <c:v>1.5</c:v>
                </c:pt>
                <c:pt idx="148">
                  <c:v>1.2</c:v>
                </c:pt>
                <c:pt idx="149">
                  <c:v>1.2</c:v>
                </c:pt>
                <c:pt idx="150">
                  <c:v>1.3</c:v>
                </c:pt>
                <c:pt idx="151">
                  <c:v>1.7</c:v>
                </c:pt>
                <c:pt idx="152">
                  <c:v>1.7</c:v>
                </c:pt>
                <c:pt idx="153">
                  <c:v>1.7</c:v>
                </c:pt>
                <c:pt idx="154">
                  <c:v>1.4</c:v>
                </c:pt>
                <c:pt idx="155">
                  <c:v>1.2</c:v>
                </c:pt>
                <c:pt idx="156">
                  <c:v>1.1000000000000001</c:v>
                </c:pt>
                <c:pt idx="157">
                  <c:v>1.2</c:v>
                </c:pt>
                <c:pt idx="158">
                  <c:v>1.4</c:v>
                </c:pt>
                <c:pt idx="159">
                  <c:v>1.4</c:v>
                </c:pt>
                <c:pt idx="160">
                  <c:v>1.2</c:v>
                </c:pt>
                <c:pt idx="161">
                  <c:v>1.1000000000000001</c:v>
                </c:pt>
                <c:pt idx="162">
                  <c:v>1.1000000000000001</c:v>
                </c:pt>
                <c:pt idx="163">
                  <c:v>1.2</c:v>
                </c:pt>
                <c:pt idx="164">
                  <c:v>1.4</c:v>
                </c:pt>
                <c:pt idx="165">
                  <c:v>1.7</c:v>
                </c:pt>
                <c:pt idx="166">
                  <c:v>1.6</c:v>
                </c:pt>
                <c:pt idx="167">
                  <c:v>1.6</c:v>
                </c:pt>
                <c:pt idx="168">
                  <c:v>1.4</c:v>
                </c:pt>
                <c:pt idx="169">
                  <c:v>1.4</c:v>
                </c:pt>
                <c:pt idx="170">
                  <c:v>1.4</c:v>
                </c:pt>
                <c:pt idx="171">
                  <c:v>1.3</c:v>
                </c:pt>
                <c:pt idx="172">
                  <c:v>1.1000000000000001</c:v>
                </c:pt>
                <c:pt idx="173">
                  <c:v>1</c:v>
                </c:pt>
                <c:pt idx="174">
                  <c:v>1</c:v>
                </c:pt>
                <c:pt idx="175">
                  <c:v>1</c:v>
                </c:pt>
                <c:pt idx="176">
                  <c:v>1.1000000000000001</c:v>
                </c:pt>
                <c:pt idx="177">
                  <c:v>1.1000000000000001</c:v>
                </c:pt>
                <c:pt idx="178">
                  <c:v>1</c:v>
                </c:pt>
                <c:pt idx="179">
                  <c:v>1.1000000000000001</c:v>
                </c:pt>
                <c:pt idx="180">
                  <c:v>1.1000000000000001</c:v>
                </c:pt>
                <c:pt idx="181">
                  <c:v>1.2</c:v>
                </c:pt>
                <c:pt idx="182">
                  <c:v>1.1000000000000001</c:v>
                </c:pt>
                <c:pt idx="183">
                  <c:v>1</c:v>
                </c:pt>
                <c:pt idx="184">
                  <c:v>0.8</c:v>
                </c:pt>
                <c:pt idx="187">
                  <c:v>1</c:v>
                </c:pt>
                <c:pt idx="188">
                  <c:v>1.1000000000000001</c:v>
                </c:pt>
              </c:numCache>
            </c:numRef>
          </c:val>
          <c:smooth val="0"/>
        </c:ser>
        <c:dLbls>
          <c:showLegendKey val="0"/>
          <c:showVal val="0"/>
          <c:showCatName val="0"/>
          <c:showSerName val="0"/>
          <c:showPercent val="0"/>
          <c:showBubbleSize val="0"/>
        </c:dLbls>
        <c:marker val="1"/>
        <c:smooth val="0"/>
        <c:axId val="77090816"/>
        <c:axId val="77092352"/>
      </c:lineChart>
      <c:catAx>
        <c:axId val="77090816"/>
        <c:scaling>
          <c:orientation val="minMax"/>
        </c:scaling>
        <c:delete val="0"/>
        <c:axPos val="b"/>
        <c:majorTickMark val="out"/>
        <c:minorTickMark val="none"/>
        <c:tickLblPos val="nextTo"/>
        <c:txPr>
          <a:bodyPr/>
          <a:lstStyle/>
          <a:p>
            <a:pPr>
              <a:defRPr sz="500"/>
            </a:pPr>
            <a:endParaRPr lang="pt-BR"/>
          </a:p>
        </c:txPr>
        <c:crossAx val="77092352"/>
        <c:crosses val="autoZero"/>
        <c:auto val="1"/>
        <c:lblAlgn val="ctr"/>
        <c:lblOffset val="100"/>
        <c:noMultiLvlLbl val="0"/>
      </c:catAx>
      <c:valAx>
        <c:axId val="77092352"/>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77090816"/>
        <c:crosses val="autoZero"/>
        <c:crossBetween val="between"/>
      </c:valAx>
    </c:plotArea>
    <c:legend>
      <c:legendPos val="b"/>
      <c:overlay val="0"/>
      <c:txPr>
        <a:bodyPr/>
        <a:lstStyle/>
        <a:p>
          <a:pPr>
            <a:defRPr sz="800"/>
          </a:pPr>
          <a:endParaRPr lang="pt-BR"/>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RM Belo</a:t>
            </a:r>
            <a:r>
              <a:rPr lang="pt-BR" sz="1400" baseline="0"/>
              <a:t> Horizonte</a:t>
            </a:r>
            <a:endParaRPr lang="pt-BR" sz="1400"/>
          </a:p>
        </c:rich>
      </c:tx>
      <c:overlay val="1"/>
    </c:title>
    <c:autoTitleDeleted val="0"/>
    <c:plotArea>
      <c:layout>
        <c:manualLayout>
          <c:layoutTarget val="inner"/>
          <c:xMode val="edge"/>
          <c:yMode val="edge"/>
          <c:x val="7.1988407699037624E-2"/>
          <c:y val="0.13473388743073783"/>
          <c:w val="0.89013867016622927"/>
          <c:h val="0.60950459317585315"/>
        </c:manualLayout>
      </c:layout>
      <c:lineChart>
        <c:grouping val="standard"/>
        <c:varyColors val="0"/>
        <c:ser>
          <c:idx val="0"/>
          <c:order val="0"/>
          <c:tx>
            <c:strRef>
              <c:f>PEDBH!$P$11</c:f>
              <c:strCache>
                <c:ptCount val="1"/>
                <c:pt idx="0">
                  <c:v>Total</c:v>
                </c:pt>
              </c:strCache>
            </c:strRef>
          </c:tx>
          <c:marker>
            <c:symbol val="none"/>
          </c:marker>
          <c:cat>
            <c:multiLvlStrRef>
              <c:f>PEDBH!$N$17:$O$233</c:f>
              <c:multiLvlStrCache>
                <c:ptCount val="217"/>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lvl>
                <c:lvl>
                  <c:pt idx="7">
                    <c:v>1997</c:v>
                  </c:pt>
                  <c:pt idx="19">
                    <c:v>1998</c:v>
                  </c:pt>
                  <c:pt idx="31">
                    <c:v>1999</c:v>
                  </c:pt>
                  <c:pt idx="43">
                    <c:v>2000</c:v>
                  </c:pt>
                  <c:pt idx="55">
                    <c:v>2001</c:v>
                  </c:pt>
                  <c:pt idx="67">
                    <c:v>2002</c:v>
                  </c:pt>
                  <c:pt idx="79">
                    <c:v>2003</c:v>
                  </c:pt>
                  <c:pt idx="91">
                    <c:v>2004</c:v>
                  </c:pt>
                  <c:pt idx="103">
                    <c:v>2005</c:v>
                  </c:pt>
                  <c:pt idx="115">
                    <c:v>2006</c:v>
                  </c:pt>
                  <c:pt idx="127">
                    <c:v>2007</c:v>
                  </c:pt>
                  <c:pt idx="139">
                    <c:v>2008</c:v>
                  </c:pt>
                  <c:pt idx="151">
                    <c:v>2009</c:v>
                  </c:pt>
                  <c:pt idx="163">
                    <c:v>2010</c:v>
                  </c:pt>
                  <c:pt idx="175">
                    <c:v>2011</c:v>
                  </c:pt>
                  <c:pt idx="187">
                    <c:v>2012</c:v>
                  </c:pt>
                  <c:pt idx="199">
                    <c:v>2013</c:v>
                  </c:pt>
                  <c:pt idx="211">
                    <c:v>2014</c:v>
                  </c:pt>
                </c:lvl>
              </c:multiLvlStrCache>
            </c:multiLvlStrRef>
          </c:cat>
          <c:val>
            <c:numRef>
              <c:f>PEDBH!$P$12:$P$233</c:f>
              <c:numCache>
                <c:formatCode>0.0</c:formatCode>
                <c:ptCount val="222"/>
                <c:pt idx="0">
                  <c:v>11.8</c:v>
                </c:pt>
                <c:pt idx="1">
                  <c:v>12.7</c:v>
                </c:pt>
                <c:pt idx="2">
                  <c:v>13.5</c:v>
                </c:pt>
                <c:pt idx="3">
                  <c:v>13.9</c:v>
                </c:pt>
                <c:pt idx="4">
                  <c:v>13.7</c:v>
                </c:pt>
                <c:pt idx="5">
                  <c:v>13.6</c:v>
                </c:pt>
                <c:pt idx="6">
                  <c:v>13.5</c:v>
                </c:pt>
                <c:pt idx="7">
                  <c:v>13.7</c:v>
                </c:pt>
                <c:pt idx="8">
                  <c:v>12.8</c:v>
                </c:pt>
                <c:pt idx="9">
                  <c:v>11.5</c:v>
                </c:pt>
                <c:pt idx="10">
                  <c:v>11</c:v>
                </c:pt>
                <c:pt idx="11">
                  <c:v>10.7</c:v>
                </c:pt>
                <c:pt idx="12">
                  <c:v>11.8</c:v>
                </c:pt>
                <c:pt idx="13">
                  <c:v>12.2</c:v>
                </c:pt>
                <c:pt idx="14">
                  <c:v>13.3</c:v>
                </c:pt>
                <c:pt idx="15">
                  <c:v>13.5</c:v>
                </c:pt>
                <c:pt idx="16">
                  <c:v>13.8</c:v>
                </c:pt>
                <c:pt idx="17">
                  <c:v>13.8</c:v>
                </c:pt>
                <c:pt idx="18">
                  <c:v>13.6</c:v>
                </c:pt>
                <c:pt idx="19">
                  <c:v>13.8</c:v>
                </c:pt>
                <c:pt idx="20">
                  <c:v>13.7</c:v>
                </c:pt>
                <c:pt idx="21">
                  <c:v>13.5</c:v>
                </c:pt>
                <c:pt idx="22">
                  <c:v>13</c:v>
                </c:pt>
                <c:pt idx="23">
                  <c:v>12.8</c:v>
                </c:pt>
                <c:pt idx="24">
                  <c:v>13.4</c:v>
                </c:pt>
                <c:pt idx="25">
                  <c:v>14.5</c:v>
                </c:pt>
                <c:pt idx="26">
                  <c:v>15.3</c:v>
                </c:pt>
                <c:pt idx="27">
                  <c:v>15.9</c:v>
                </c:pt>
                <c:pt idx="28">
                  <c:v>16</c:v>
                </c:pt>
                <c:pt idx="29">
                  <c:v>16.2</c:v>
                </c:pt>
                <c:pt idx="30">
                  <c:v>16.100000000000001</c:v>
                </c:pt>
                <c:pt idx="31">
                  <c:v>16.2</c:v>
                </c:pt>
                <c:pt idx="32">
                  <c:v>15.8</c:v>
                </c:pt>
                <c:pt idx="33">
                  <c:v>15.6</c:v>
                </c:pt>
                <c:pt idx="34">
                  <c:v>15.7</c:v>
                </c:pt>
                <c:pt idx="35">
                  <c:v>16.3</c:v>
                </c:pt>
                <c:pt idx="36">
                  <c:v>16.7</c:v>
                </c:pt>
                <c:pt idx="37">
                  <c:v>16.8</c:v>
                </c:pt>
                <c:pt idx="38">
                  <c:v>17.899999999999999</c:v>
                </c:pt>
                <c:pt idx="39">
                  <c:v>18.399999999999999</c:v>
                </c:pt>
                <c:pt idx="40">
                  <c:v>19.3</c:v>
                </c:pt>
                <c:pt idx="41">
                  <c:v>19</c:v>
                </c:pt>
                <c:pt idx="42">
                  <c:v>18.899999999999999</c:v>
                </c:pt>
                <c:pt idx="43">
                  <c:v>18.100000000000001</c:v>
                </c:pt>
                <c:pt idx="44">
                  <c:v>17.8</c:v>
                </c:pt>
                <c:pt idx="45">
                  <c:v>17.7</c:v>
                </c:pt>
                <c:pt idx="46">
                  <c:v>17.5</c:v>
                </c:pt>
                <c:pt idx="47">
                  <c:v>17.100000000000001</c:v>
                </c:pt>
                <c:pt idx="48">
                  <c:v>17.2</c:v>
                </c:pt>
                <c:pt idx="49">
                  <c:v>17.600000000000001</c:v>
                </c:pt>
                <c:pt idx="50">
                  <c:v>18.100000000000001</c:v>
                </c:pt>
                <c:pt idx="51">
                  <c:v>18.399999999999999</c:v>
                </c:pt>
                <c:pt idx="52">
                  <c:v>18.899999999999999</c:v>
                </c:pt>
                <c:pt idx="53">
                  <c:v>19.2</c:v>
                </c:pt>
                <c:pt idx="54">
                  <c:v>18.8</c:v>
                </c:pt>
                <c:pt idx="55">
                  <c:v>18.399999999999999</c:v>
                </c:pt>
                <c:pt idx="56">
                  <c:v>17.600000000000001</c:v>
                </c:pt>
                <c:pt idx="57">
                  <c:v>17.3</c:v>
                </c:pt>
                <c:pt idx="58">
                  <c:v>16.3</c:v>
                </c:pt>
                <c:pt idx="59">
                  <c:v>16.3</c:v>
                </c:pt>
                <c:pt idx="60">
                  <c:v>16.5</c:v>
                </c:pt>
                <c:pt idx="61">
                  <c:v>17.5</c:v>
                </c:pt>
                <c:pt idx="62">
                  <c:v>18.100000000000001</c:v>
                </c:pt>
                <c:pt idx="63">
                  <c:v>18.100000000000001</c:v>
                </c:pt>
                <c:pt idx="64">
                  <c:v>18.2</c:v>
                </c:pt>
                <c:pt idx="65">
                  <c:v>18.2</c:v>
                </c:pt>
                <c:pt idx="66">
                  <c:v>18.7</c:v>
                </c:pt>
                <c:pt idx="67">
                  <c:v>18.7</c:v>
                </c:pt>
                <c:pt idx="68">
                  <c:v>19</c:v>
                </c:pt>
                <c:pt idx="69">
                  <c:v>19</c:v>
                </c:pt>
                <c:pt idx="70">
                  <c:v>18.5</c:v>
                </c:pt>
                <c:pt idx="71">
                  <c:v>17.7</c:v>
                </c:pt>
                <c:pt idx="72">
                  <c:v>17.5</c:v>
                </c:pt>
                <c:pt idx="73">
                  <c:v>18.100000000000001</c:v>
                </c:pt>
                <c:pt idx="74">
                  <c:v>18.899999999999999</c:v>
                </c:pt>
                <c:pt idx="75">
                  <c:v>18.899999999999999</c:v>
                </c:pt>
                <c:pt idx="76">
                  <c:v>18.399999999999999</c:v>
                </c:pt>
                <c:pt idx="77">
                  <c:v>18.2</c:v>
                </c:pt>
                <c:pt idx="78">
                  <c:v>17.7</c:v>
                </c:pt>
                <c:pt idx="79">
                  <c:v>18.100000000000001</c:v>
                </c:pt>
                <c:pt idx="80">
                  <c:v>17.7</c:v>
                </c:pt>
                <c:pt idx="81">
                  <c:v>18.2</c:v>
                </c:pt>
                <c:pt idx="82">
                  <c:v>17.600000000000001</c:v>
                </c:pt>
                <c:pt idx="83">
                  <c:v>17.5</c:v>
                </c:pt>
                <c:pt idx="84">
                  <c:v>18</c:v>
                </c:pt>
                <c:pt idx="85">
                  <c:v>19.2</c:v>
                </c:pt>
                <c:pt idx="86">
                  <c:v>20.6</c:v>
                </c:pt>
                <c:pt idx="87">
                  <c:v>20.2</c:v>
                </c:pt>
                <c:pt idx="88">
                  <c:v>19.3</c:v>
                </c:pt>
                <c:pt idx="89">
                  <c:v>19.100000000000001</c:v>
                </c:pt>
                <c:pt idx="90">
                  <c:v>19.7</c:v>
                </c:pt>
                <c:pt idx="91">
                  <c:v>21</c:v>
                </c:pt>
                <c:pt idx="92">
                  <c:v>20.9</c:v>
                </c:pt>
                <c:pt idx="93">
                  <c:v>20.399999999999999</c:v>
                </c:pt>
                <c:pt idx="94">
                  <c:v>19.399999999999999</c:v>
                </c:pt>
                <c:pt idx="95">
                  <c:v>19.2</c:v>
                </c:pt>
                <c:pt idx="96">
                  <c:v>20.399999999999999</c:v>
                </c:pt>
                <c:pt idx="97">
                  <c:v>21</c:v>
                </c:pt>
                <c:pt idx="98">
                  <c:v>21.3</c:v>
                </c:pt>
                <c:pt idx="99">
                  <c:v>21.1</c:v>
                </c:pt>
                <c:pt idx="100">
                  <c:v>21.2</c:v>
                </c:pt>
                <c:pt idx="101">
                  <c:v>20.7</c:v>
                </c:pt>
                <c:pt idx="102">
                  <c:v>19.600000000000001</c:v>
                </c:pt>
                <c:pt idx="103">
                  <c:v>18.600000000000001</c:v>
                </c:pt>
                <c:pt idx="104">
                  <c:v>18</c:v>
                </c:pt>
                <c:pt idx="105">
                  <c:v>17.2</c:v>
                </c:pt>
                <c:pt idx="106">
                  <c:v>16.899999999999999</c:v>
                </c:pt>
                <c:pt idx="107">
                  <c:v>17</c:v>
                </c:pt>
                <c:pt idx="108">
                  <c:v>17.3</c:v>
                </c:pt>
                <c:pt idx="109">
                  <c:v>18.100000000000001</c:v>
                </c:pt>
                <c:pt idx="110">
                  <c:v>18.3</c:v>
                </c:pt>
                <c:pt idx="111">
                  <c:v>18.7</c:v>
                </c:pt>
                <c:pt idx="112">
                  <c:v>18.2</c:v>
                </c:pt>
                <c:pt idx="113">
                  <c:v>17.7</c:v>
                </c:pt>
                <c:pt idx="114">
                  <c:v>17</c:v>
                </c:pt>
                <c:pt idx="115">
                  <c:v>16.100000000000001</c:v>
                </c:pt>
                <c:pt idx="116">
                  <c:v>15.4</c:v>
                </c:pt>
                <c:pt idx="117">
                  <c:v>15.4</c:v>
                </c:pt>
                <c:pt idx="118">
                  <c:v>15.7</c:v>
                </c:pt>
                <c:pt idx="119">
                  <c:v>15.4</c:v>
                </c:pt>
                <c:pt idx="120">
                  <c:v>15.5</c:v>
                </c:pt>
                <c:pt idx="121">
                  <c:v>15.5</c:v>
                </c:pt>
                <c:pt idx="122">
                  <c:v>16.2</c:v>
                </c:pt>
                <c:pt idx="123">
                  <c:v>15.6</c:v>
                </c:pt>
                <c:pt idx="124">
                  <c:v>15.1</c:v>
                </c:pt>
                <c:pt idx="125">
                  <c:v>14.2</c:v>
                </c:pt>
                <c:pt idx="126">
                  <c:v>14</c:v>
                </c:pt>
                <c:pt idx="127">
                  <c:v>13.4</c:v>
                </c:pt>
                <c:pt idx="128">
                  <c:v>13</c:v>
                </c:pt>
                <c:pt idx="129">
                  <c:v>12.4</c:v>
                </c:pt>
                <c:pt idx="130">
                  <c:v>11.9</c:v>
                </c:pt>
                <c:pt idx="131">
                  <c:v>11.6</c:v>
                </c:pt>
                <c:pt idx="132">
                  <c:v>12</c:v>
                </c:pt>
                <c:pt idx="133">
                  <c:v>12.9</c:v>
                </c:pt>
                <c:pt idx="134">
                  <c:v>13.8</c:v>
                </c:pt>
                <c:pt idx="135">
                  <c:v>13.5</c:v>
                </c:pt>
                <c:pt idx="136">
                  <c:v>13.2</c:v>
                </c:pt>
                <c:pt idx="137">
                  <c:v>12.7</c:v>
                </c:pt>
                <c:pt idx="138">
                  <c:v>12.3</c:v>
                </c:pt>
                <c:pt idx="139">
                  <c:v>11.8</c:v>
                </c:pt>
                <c:pt idx="140">
                  <c:v>11.4</c:v>
                </c:pt>
                <c:pt idx="141">
                  <c:v>11.5</c:v>
                </c:pt>
                <c:pt idx="142">
                  <c:v>11.1</c:v>
                </c:pt>
                <c:pt idx="143">
                  <c:v>11</c:v>
                </c:pt>
                <c:pt idx="144">
                  <c:v>11</c:v>
                </c:pt>
                <c:pt idx="145">
                  <c:v>11.4</c:v>
                </c:pt>
                <c:pt idx="146">
                  <c:v>11.4</c:v>
                </c:pt>
                <c:pt idx="147">
                  <c:v>11.2</c:v>
                </c:pt>
                <c:pt idx="148">
                  <c:v>10.7</c:v>
                </c:pt>
                <c:pt idx="149">
                  <c:v>9.9</c:v>
                </c:pt>
                <c:pt idx="150">
                  <c:v>9.6</c:v>
                </c:pt>
                <c:pt idx="151">
                  <c:v>9.6999999999999993</c:v>
                </c:pt>
                <c:pt idx="152">
                  <c:v>9.5</c:v>
                </c:pt>
                <c:pt idx="153">
                  <c:v>9</c:v>
                </c:pt>
                <c:pt idx="154">
                  <c:v>8.3000000000000007</c:v>
                </c:pt>
                <c:pt idx="155">
                  <c:v>8.4</c:v>
                </c:pt>
                <c:pt idx="156">
                  <c:v>8.8000000000000007</c:v>
                </c:pt>
                <c:pt idx="157">
                  <c:v>9.4</c:v>
                </c:pt>
                <c:pt idx="158">
                  <c:v>10.199999999999999</c:v>
                </c:pt>
                <c:pt idx="159">
                  <c:v>10.8</c:v>
                </c:pt>
                <c:pt idx="160">
                  <c:v>11</c:v>
                </c:pt>
                <c:pt idx="161">
                  <c:v>11</c:v>
                </c:pt>
                <c:pt idx="162">
                  <c:v>11</c:v>
                </c:pt>
                <c:pt idx="163">
                  <c:v>10.9</c:v>
                </c:pt>
                <c:pt idx="164">
                  <c:v>10.4</c:v>
                </c:pt>
                <c:pt idx="165">
                  <c:v>10</c:v>
                </c:pt>
                <c:pt idx="166">
                  <c:v>9.8000000000000007</c:v>
                </c:pt>
                <c:pt idx="167">
                  <c:v>9.8000000000000007</c:v>
                </c:pt>
                <c:pt idx="168">
                  <c:v>9.6</c:v>
                </c:pt>
                <c:pt idx="169">
                  <c:v>9.6999999999999993</c:v>
                </c:pt>
                <c:pt idx="170">
                  <c:v>10.199999999999999</c:v>
                </c:pt>
                <c:pt idx="171">
                  <c:v>9.9</c:v>
                </c:pt>
                <c:pt idx="172">
                  <c:v>9.6</c:v>
                </c:pt>
                <c:pt idx="173">
                  <c:v>8.5</c:v>
                </c:pt>
                <c:pt idx="174">
                  <c:v>8.3000000000000007</c:v>
                </c:pt>
                <c:pt idx="175">
                  <c:v>7.5</c:v>
                </c:pt>
                <c:pt idx="176">
                  <c:v>7.6</c:v>
                </c:pt>
                <c:pt idx="177">
                  <c:v>7.2</c:v>
                </c:pt>
                <c:pt idx="178">
                  <c:v>7.5</c:v>
                </c:pt>
                <c:pt idx="179">
                  <c:v>7.1</c:v>
                </c:pt>
                <c:pt idx="180">
                  <c:v>7.7</c:v>
                </c:pt>
                <c:pt idx="181">
                  <c:v>7.8</c:v>
                </c:pt>
                <c:pt idx="182">
                  <c:v>8.5</c:v>
                </c:pt>
                <c:pt idx="183">
                  <c:v>8.1</c:v>
                </c:pt>
                <c:pt idx="184">
                  <c:v>8.1999999999999993</c:v>
                </c:pt>
                <c:pt idx="185">
                  <c:v>7.7</c:v>
                </c:pt>
                <c:pt idx="186">
                  <c:v>7.6</c:v>
                </c:pt>
                <c:pt idx="187">
                  <c:v>6.7</c:v>
                </c:pt>
                <c:pt idx="188">
                  <c:v>6.4</c:v>
                </c:pt>
                <c:pt idx="189">
                  <c:v>6</c:v>
                </c:pt>
                <c:pt idx="190">
                  <c:v>5.7</c:v>
                </c:pt>
                <c:pt idx="191">
                  <c:v>5.2</c:v>
                </c:pt>
                <c:pt idx="192">
                  <c:v>5.0999999999999996</c:v>
                </c:pt>
                <c:pt idx="193">
                  <c:v>5.0999999999999996</c:v>
                </c:pt>
                <c:pt idx="194">
                  <c:v>5.4</c:v>
                </c:pt>
                <c:pt idx="195">
                  <c:v>5</c:v>
                </c:pt>
                <c:pt idx="196">
                  <c:v>5</c:v>
                </c:pt>
                <c:pt idx="197">
                  <c:v>4.8</c:v>
                </c:pt>
                <c:pt idx="198">
                  <c:v>5</c:v>
                </c:pt>
                <c:pt idx="199">
                  <c:v>5.2</c:v>
                </c:pt>
                <c:pt idx="200">
                  <c:v>5.0999999999999996</c:v>
                </c:pt>
                <c:pt idx="201">
                  <c:v>5.0999999999999996</c:v>
                </c:pt>
                <c:pt idx="202">
                  <c:v>4.9000000000000004</c:v>
                </c:pt>
                <c:pt idx="203">
                  <c:v>5.3</c:v>
                </c:pt>
                <c:pt idx="204">
                  <c:v>5.6</c:v>
                </c:pt>
                <c:pt idx="205">
                  <c:v>6.2</c:v>
                </c:pt>
                <c:pt idx="206">
                  <c:v>7</c:v>
                </c:pt>
                <c:pt idx="207">
                  <c:v>7.1</c:v>
                </c:pt>
                <c:pt idx="208">
                  <c:v>7.4</c:v>
                </c:pt>
                <c:pt idx="209">
                  <c:v>6.7</c:v>
                </c:pt>
                <c:pt idx="210">
                  <c:v>7.1</c:v>
                </c:pt>
                <c:pt idx="211">
                  <c:v>6.9</c:v>
                </c:pt>
                <c:pt idx="212">
                  <c:v>7.2</c:v>
                </c:pt>
                <c:pt idx="213">
                  <c:v>6.9</c:v>
                </c:pt>
                <c:pt idx="214">
                  <c:v>6.6</c:v>
                </c:pt>
                <c:pt idx="215">
                  <c:v>6.6</c:v>
                </c:pt>
                <c:pt idx="216">
                  <c:v>6.7</c:v>
                </c:pt>
                <c:pt idx="217">
                  <c:v>7.7</c:v>
                </c:pt>
                <c:pt idx="218">
                  <c:v>8.3000000000000007</c:v>
                </c:pt>
                <c:pt idx="219">
                  <c:v>8.6999999999999993</c:v>
                </c:pt>
                <c:pt idx="220">
                  <c:v>8.1</c:v>
                </c:pt>
                <c:pt idx="221">
                  <c:v>7.8</c:v>
                </c:pt>
              </c:numCache>
            </c:numRef>
          </c:val>
          <c:smooth val="0"/>
        </c:ser>
        <c:ser>
          <c:idx val="1"/>
          <c:order val="1"/>
          <c:tx>
            <c:strRef>
              <c:f>PEDBH!$Q$11</c:f>
              <c:strCache>
                <c:ptCount val="1"/>
                <c:pt idx="0">
                  <c:v>Aberto</c:v>
                </c:pt>
              </c:strCache>
            </c:strRef>
          </c:tx>
          <c:marker>
            <c:symbol val="none"/>
          </c:marker>
          <c:cat>
            <c:multiLvlStrRef>
              <c:f>PEDBH!$N$17:$O$233</c:f>
              <c:multiLvlStrCache>
                <c:ptCount val="217"/>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lvl>
                <c:lvl>
                  <c:pt idx="7">
                    <c:v>1997</c:v>
                  </c:pt>
                  <c:pt idx="19">
                    <c:v>1998</c:v>
                  </c:pt>
                  <c:pt idx="31">
                    <c:v>1999</c:v>
                  </c:pt>
                  <c:pt idx="43">
                    <c:v>2000</c:v>
                  </c:pt>
                  <c:pt idx="55">
                    <c:v>2001</c:v>
                  </c:pt>
                  <c:pt idx="67">
                    <c:v>2002</c:v>
                  </c:pt>
                  <c:pt idx="79">
                    <c:v>2003</c:v>
                  </c:pt>
                  <c:pt idx="91">
                    <c:v>2004</c:v>
                  </c:pt>
                  <c:pt idx="103">
                    <c:v>2005</c:v>
                  </c:pt>
                  <c:pt idx="115">
                    <c:v>2006</c:v>
                  </c:pt>
                  <c:pt idx="127">
                    <c:v>2007</c:v>
                  </c:pt>
                  <c:pt idx="139">
                    <c:v>2008</c:v>
                  </c:pt>
                  <c:pt idx="151">
                    <c:v>2009</c:v>
                  </c:pt>
                  <c:pt idx="163">
                    <c:v>2010</c:v>
                  </c:pt>
                  <c:pt idx="175">
                    <c:v>2011</c:v>
                  </c:pt>
                  <c:pt idx="187">
                    <c:v>2012</c:v>
                  </c:pt>
                  <c:pt idx="199">
                    <c:v>2013</c:v>
                  </c:pt>
                  <c:pt idx="211">
                    <c:v>2014</c:v>
                  </c:pt>
                </c:lvl>
              </c:multiLvlStrCache>
            </c:multiLvlStrRef>
          </c:cat>
          <c:val>
            <c:numRef>
              <c:f>PEDBH!$Q$12:$Q$233</c:f>
              <c:numCache>
                <c:formatCode>0.0</c:formatCode>
                <c:ptCount val="222"/>
                <c:pt idx="0">
                  <c:v>7.6</c:v>
                </c:pt>
                <c:pt idx="1">
                  <c:v>8.3000000000000007</c:v>
                </c:pt>
                <c:pt idx="2">
                  <c:v>8.6999999999999993</c:v>
                </c:pt>
                <c:pt idx="3">
                  <c:v>8.8000000000000007</c:v>
                </c:pt>
                <c:pt idx="4">
                  <c:v>8.5</c:v>
                </c:pt>
                <c:pt idx="5">
                  <c:v>8.5</c:v>
                </c:pt>
                <c:pt idx="6">
                  <c:v>8.4</c:v>
                </c:pt>
                <c:pt idx="7">
                  <c:v>8.3000000000000007</c:v>
                </c:pt>
                <c:pt idx="8">
                  <c:v>7.5</c:v>
                </c:pt>
                <c:pt idx="9">
                  <c:v>6.7</c:v>
                </c:pt>
                <c:pt idx="10">
                  <c:v>6.5</c:v>
                </c:pt>
                <c:pt idx="11">
                  <c:v>6.4</c:v>
                </c:pt>
                <c:pt idx="12">
                  <c:v>7.1</c:v>
                </c:pt>
                <c:pt idx="13">
                  <c:v>7.7</c:v>
                </c:pt>
                <c:pt idx="14">
                  <c:v>8.9</c:v>
                </c:pt>
                <c:pt idx="15">
                  <c:v>9.1999999999999993</c:v>
                </c:pt>
                <c:pt idx="16">
                  <c:v>9.1</c:v>
                </c:pt>
                <c:pt idx="17">
                  <c:v>8.9</c:v>
                </c:pt>
                <c:pt idx="18">
                  <c:v>8.8000000000000007</c:v>
                </c:pt>
                <c:pt idx="19">
                  <c:v>9.1999999999999993</c:v>
                </c:pt>
                <c:pt idx="20">
                  <c:v>9.1999999999999993</c:v>
                </c:pt>
                <c:pt idx="21">
                  <c:v>9.1</c:v>
                </c:pt>
                <c:pt idx="22">
                  <c:v>8.3000000000000007</c:v>
                </c:pt>
                <c:pt idx="23">
                  <c:v>7.9</c:v>
                </c:pt>
                <c:pt idx="24">
                  <c:v>8</c:v>
                </c:pt>
                <c:pt idx="25">
                  <c:v>8.9</c:v>
                </c:pt>
                <c:pt idx="26">
                  <c:v>9.9</c:v>
                </c:pt>
                <c:pt idx="27">
                  <c:v>10.5</c:v>
                </c:pt>
                <c:pt idx="28">
                  <c:v>10.5</c:v>
                </c:pt>
                <c:pt idx="29">
                  <c:v>10.4</c:v>
                </c:pt>
                <c:pt idx="30">
                  <c:v>10.199999999999999</c:v>
                </c:pt>
                <c:pt idx="31">
                  <c:v>10.4</c:v>
                </c:pt>
                <c:pt idx="32">
                  <c:v>10.4</c:v>
                </c:pt>
                <c:pt idx="33">
                  <c:v>10.199999999999999</c:v>
                </c:pt>
                <c:pt idx="34">
                  <c:v>10.199999999999999</c:v>
                </c:pt>
                <c:pt idx="35">
                  <c:v>10.4</c:v>
                </c:pt>
                <c:pt idx="36">
                  <c:v>10.6</c:v>
                </c:pt>
                <c:pt idx="37">
                  <c:v>11.1</c:v>
                </c:pt>
                <c:pt idx="38">
                  <c:v>12</c:v>
                </c:pt>
                <c:pt idx="39">
                  <c:v>12.7</c:v>
                </c:pt>
                <c:pt idx="40">
                  <c:v>13.2</c:v>
                </c:pt>
                <c:pt idx="41">
                  <c:v>12.8</c:v>
                </c:pt>
                <c:pt idx="42">
                  <c:v>12.6</c:v>
                </c:pt>
                <c:pt idx="43">
                  <c:v>11.8</c:v>
                </c:pt>
                <c:pt idx="44">
                  <c:v>11.5</c:v>
                </c:pt>
                <c:pt idx="45">
                  <c:v>11.3</c:v>
                </c:pt>
                <c:pt idx="46">
                  <c:v>11.1</c:v>
                </c:pt>
                <c:pt idx="47">
                  <c:v>10.9</c:v>
                </c:pt>
                <c:pt idx="48">
                  <c:v>10.9</c:v>
                </c:pt>
                <c:pt idx="49">
                  <c:v>11.6</c:v>
                </c:pt>
                <c:pt idx="50">
                  <c:v>11.9</c:v>
                </c:pt>
                <c:pt idx="51">
                  <c:v>12.3</c:v>
                </c:pt>
                <c:pt idx="52">
                  <c:v>12.4</c:v>
                </c:pt>
                <c:pt idx="53">
                  <c:v>12.7</c:v>
                </c:pt>
                <c:pt idx="54">
                  <c:v>12.4</c:v>
                </c:pt>
                <c:pt idx="55">
                  <c:v>11.6</c:v>
                </c:pt>
                <c:pt idx="56">
                  <c:v>11.1</c:v>
                </c:pt>
                <c:pt idx="57">
                  <c:v>10.7</c:v>
                </c:pt>
                <c:pt idx="58">
                  <c:v>10.4</c:v>
                </c:pt>
                <c:pt idx="59">
                  <c:v>10.3</c:v>
                </c:pt>
                <c:pt idx="60">
                  <c:v>10.7</c:v>
                </c:pt>
                <c:pt idx="61">
                  <c:v>11.6</c:v>
                </c:pt>
                <c:pt idx="62">
                  <c:v>11.7</c:v>
                </c:pt>
                <c:pt idx="63">
                  <c:v>11.7</c:v>
                </c:pt>
                <c:pt idx="64">
                  <c:v>11.1</c:v>
                </c:pt>
                <c:pt idx="65">
                  <c:v>11.5</c:v>
                </c:pt>
                <c:pt idx="66">
                  <c:v>11.3</c:v>
                </c:pt>
                <c:pt idx="67">
                  <c:v>11.3</c:v>
                </c:pt>
                <c:pt idx="68">
                  <c:v>11.6</c:v>
                </c:pt>
                <c:pt idx="69">
                  <c:v>11.5</c:v>
                </c:pt>
                <c:pt idx="70">
                  <c:v>11.5</c:v>
                </c:pt>
                <c:pt idx="71">
                  <c:v>10.7</c:v>
                </c:pt>
                <c:pt idx="72">
                  <c:v>10.6</c:v>
                </c:pt>
                <c:pt idx="73">
                  <c:v>11.2</c:v>
                </c:pt>
                <c:pt idx="74">
                  <c:v>12.2</c:v>
                </c:pt>
                <c:pt idx="75">
                  <c:v>12.8</c:v>
                </c:pt>
                <c:pt idx="76">
                  <c:v>12.2</c:v>
                </c:pt>
                <c:pt idx="77">
                  <c:v>11.9</c:v>
                </c:pt>
                <c:pt idx="78">
                  <c:v>11.2</c:v>
                </c:pt>
                <c:pt idx="79">
                  <c:v>11.6</c:v>
                </c:pt>
                <c:pt idx="80">
                  <c:v>11.3</c:v>
                </c:pt>
                <c:pt idx="81">
                  <c:v>11.7</c:v>
                </c:pt>
                <c:pt idx="82">
                  <c:v>10.9</c:v>
                </c:pt>
                <c:pt idx="83">
                  <c:v>10.6</c:v>
                </c:pt>
                <c:pt idx="84">
                  <c:v>10.4</c:v>
                </c:pt>
                <c:pt idx="85">
                  <c:v>11.5</c:v>
                </c:pt>
                <c:pt idx="86">
                  <c:v>12.2</c:v>
                </c:pt>
                <c:pt idx="87">
                  <c:v>12.3</c:v>
                </c:pt>
                <c:pt idx="88">
                  <c:v>11.6</c:v>
                </c:pt>
                <c:pt idx="89">
                  <c:v>11.7</c:v>
                </c:pt>
                <c:pt idx="90">
                  <c:v>12.4</c:v>
                </c:pt>
                <c:pt idx="91">
                  <c:v>13.2</c:v>
                </c:pt>
                <c:pt idx="92">
                  <c:v>13.3</c:v>
                </c:pt>
                <c:pt idx="93">
                  <c:v>12.9</c:v>
                </c:pt>
                <c:pt idx="94">
                  <c:v>12.5</c:v>
                </c:pt>
                <c:pt idx="95">
                  <c:v>12.5</c:v>
                </c:pt>
                <c:pt idx="96">
                  <c:v>13.4</c:v>
                </c:pt>
                <c:pt idx="97">
                  <c:v>14.1</c:v>
                </c:pt>
                <c:pt idx="98">
                  <c:v>14.2</c:v>
                </c:pt>
                <c:pt idx="99">
                  <c:v>14.1</c:v>
                </c:pt>
                <c:pt idx="100">
                  <c:v>13.6</c:v>
                </c:pt>
                <c:pt idx="101">
                  <c:v>13.2</c:v>
                </c:pt>
                <c:pt idx="102">
                  <c:v>12.2</c:v>
                </c:pt>
                <c:pt idx="103">
                  <c:v>12</c:v>
                </c:pt>
                <c:pt idx="104">
                  <c:v>11.7</c:v>
                </c:pt>
                <c:pt idx="105">
                  <c:v>11.4</c:v>
                </c:pt>
                <c:pt idx="106">
                  <c:v>11.1</c:v>
                </c:pt>
                <c:pt idx="107">
                  <c:v>11.2</c:v>
                </c:pt>
                <c:pt idx="108">
                  <c:v>11.2</c:v>
                </c:pt>
                <c:pt idx="109">
                  <c:v>11.6</c:v>
                </c:pt>
                <c:pt idx="110">
                  <c:v>11.7</c:v>
                </c:pt>
                <c:pt idx="111">
                  <c:v>12.2</c:v>
                </c:pt>
                <c:pt idx="112">
                  <c:v>11.6</c:v>
                </c:pt>
                <c:pt idx="113">
                  <c:v>11.2</c:v>
                </c:pt>
                <c:pt idx="114">
                  <c:v>11</c:v>
                </c:pt>
                <c:pt idx="115">
                  <c:v>10.7</c:v>
                </c:pt>
                <c:pt idx="116">
                  <c:v>10.3</c:v>
                </c:pt>
                <c:pt idx="117">
                  <c:v>10.1</c:v>
                </c:pt>
                <c:pt idx="118">
                  <c:v>10.1</c:v>
                </c:pt>
                <c:pt idx="119">
                  <c:v>9.8000000000000007</c:v>
                </c:pt>
                <c:pt idx="120">
                  <c:v>9.8000000000000007</c:v>
                </c:pt>
                <c:pt idx="121">
                  <c:v>10.3</c:v>
                </c:pt>
                <c:pt idx="122">
                  <c:v>11.4</c:v>
                </c:pt>
                <c:pt idx="123">
                  <c:v>11.2</c:v>
                </c:pt>
                <c:pt idx="124">
                  <c:v>10.7</c:v>
                </c:pt>
                <c:pt idx="125">
                  <c:v>9.8000000000000007</c:v>
                </c:pt>
                <c:pt idx="126">
                  <c:v>9.6999999999999993</c:v>
                </c:pt>
                <c:pt idx="127">
                  <c:v>9.3000000000000007</c:v>
                </c:pt>
                <c:pt idx="128">
                  <c:v>9.1</c:v>
                </c:pt>
                <c:pt idx="129">
                  <c:v>8.8000000000000007</c:v>
                </c:pt>
                <c:pt idx="130">
                  <c:v>8.6999999999999993</c:v>
                </c:pt>
                <c:pt idx="131">
                  <c:v>8.6</c:v>
                </c:pt>
                <c:pt idx="132">
                  <c:v>8.6</c:v>
                </c:pt>
                <c:pt idx="133">
                  <c:v>9</c:v>
                </c:pt>
                <c:pt idx="134">
                  <c:v>9.8000000000000007</c:v>
                </c:pt>
                <c:pt idx="135">
                  <c:v>9.9</c:v>
                </c:pt>
                <c:pt idx="136">
                  <c:v>9.6</c:v>
                </c:pt>
                <c:pt idx="137">
                  <c:v>9.1999999999999993</c:v>
                </c:pt>
                <c:pt idx="138">
                  <c:v>8.6999999999999993</c:v>
                </c:pt>
                <c:pt idx="139">
                  <c:v>8.4</c:v>
                </c:pt>
                <c:pt idx="140">
                  <c:v>8</c:v>
                </c:pt>
                <c:pt idx="141">
                  <c:v>8.1999999999999993</c:v>
                </c:pt>
                <c:pt idx="142">
                  <c:v>8.1</c:v>
                </c:pt>
                <c:pt idx="143">
                  <c:v>8.1999999999999993</c:v>
                </c:pt>
                <c:pt idx="144">
                  <c:v>8.1999999999999993</c:v>
                </c:pt>
                <c:pt idx="145">
                  <c:v>8.6</c:v>
                </c:pt>
                <c:pt idx="146">
                  <c:v>8.6999999999999993</c:v>
                </c:pt>
                <c:pt idx="147">
                  <c:v>8.6</c:v>
                </c:pt>
                <c:pt idx="148">
                  <c:v>8.1999999999999993</c:v>
                </c:pt>
                <c:pt idx="149">
                  <c:v>7.6</c:v>
                </c:pt>
                <c:pt idx="150">
                  <c:v>7.4</c:v>
                </c:pt>
                <c:pt idx="151">
                  <c:v>7.4</c:v>
                </c:pt>
                <c:pt idx="152">
                  <c:v>7</c:v>
                </c:pt>
                <c:pt idx="153">
                  <c:v>6.7</c:v>
                </c:pt>
                <c:pt idx="154">
                  <c:v>6.4</c:v>
                </c:pt>
                <c:pt idx="155">
                  <c:v>6.7</c:v>
                </c:pt>
                <c:pt idx="156">
                  <c:v>6.9</c:v>
                </c:pt>
                <c:pt idx="157">
                  <c:v>7.6</c:v>
                </c:pt>
                <c:pt idx="158">
                  <c:v>8.3000000000000007</c:v>
                </c:pt>
                <c:pt idx="159">
                  <c:v>9.1</c:v>
                </c:pt>
                <c:pt idx="160">
                  <c:v>8.9</c:v>
                </c:pt>
                <c:pt idx="161">
                  <c:v>8.5</c:v>
                </c:pt>
                <c:pt idx="162">
                  <c:v>8.1999999999999993</c:v>
                </c:pt>
                <c:pt idx="163">
                  <c:v>8.1</c:v>
                </c:pt>
                <c:pt idx="164">
                  <c:v>7.8</c:v>
                </c:pt>
                <c:pt idx="165">
                  <c:v>7.5</c:v>
                </c:pt>
                <c:pt idx="166">
                  <c:v>7.4</c:v>
                </c:pt>
                <c:pt idx="167">
                  <c:v>7.6</c:v>
                </c:pt>
                <c:pt idx="168">
                  <c:v>7.8</c:v>
                </c:pt>
                <c:pt idx="169">
                  <c:v>7.8</c:v>
                </c:pt>
                <c:pt idx="170">
                  <c:v>8.3000000000000007</c:v>
                </c:pt>
                <c:pt idx="171">
                  <c:v>8</c:v>
                </c:pt>
                <c:pt idx="172">
                  <c:v>7.9</c:v>
                </c:pt>
                <c:pt idx="173">
                  <c:v>6.9</c:v>
                </c:pt>
                <c:pt idx="174">
                  <c:v>6.7</c:v>
                </c:pt>
                <c:pt idx="175">
                  <c:v>6.1</c:v>
                </c:pt>
                <c:pt idx="176">
                  <c:v>6</c:v>
                </c:pt>
                <c:pt idx="177">
                  <c:v>5.6</c:v>
                </c:pt>
                <c:pt idx="178">
                  <c:v>5.9</c:v>
                </c:pt>
                <c:pt idx="179">
                  <c:v>5.7</c:v>
                </c:pt>
                <c:pt idx="180">
                  <c:v>6.3</c:v>
                </c:pt>
                <c:pt idx="181">
                  <c:v>6.4</c:v>
                </c:pt>
                <c:pt idx="182">
                  <c:v>7</c:v>
                </c:pt>
                <c:pt idx="183">
                  <c:v>6.8</c:v>
                </c:pt>
                <c:pt idx="184">
                  <c:v>7</c:v>
                </c:pt>
                <c:pt idx="185">
                  <c:v>6.8</c:v>
                </c:pt>
                <c:pt idx="186">
                  <c:v>6.6</c:v>
                </c:pt>
                <c:pt idx="187">
                  <c:v>5.9</c:v>
                </c:pt>
                <c:pt idx="188">
                  <c:v>5.6</c:v>
                </c:pt>
                <c:pt idx="189">
                  <c:v>5.3</c:v>
                </c:pt>
                <c:pt idx="190">
                  <c:v>5</c:v>
                </c:pt>
                <c:pt idx="191">
                  <c:v>4.5999999999999996</c:v>
                </c:pt>
                <c:pt idx="192">
                  <c:v>4.5</c:v>
                </c:pt>
                <c:pt idx="193">
                  <c:v>4.5</c:v>
                </c:pt>
                <c:pt idx="194">
                  <c:v>4.9000000000000004</c:v>
                </c:pt>
                <c:pt idx="195">
                  <c:v>4.4000000000000004</c:v>
                </c:pt>
                <c:pt idx="196">
                  <c:v>4.4000000000000004</c:v>
                </c:pt>
                <c:pt idx="197">
                  <c:v>4.3</c:v>
                </c:pt>
                <c:pt idx="198">
                  <c:v>4.5999999999999996</c:v>
                </c:pt>
                <c:pt idx="199">
                  <c:v>4.8</c:v>
                </c:pt>
                <c:pt idx="200">
                  <c:v>4.7</c:v>
                </c:pt>
                <c:pt idx="201">
                  <c:v>4.8</c:v>
                </c:pt>
                <c:pt idx="202">
                  <c:v>4.5999999999999996</c:v>
                </c:pt>
                <c:pt idx="203">
                  <c:v>4.9000000000000004</c:v>
                </c:pt>
                <c:pt idx="204">
                  <c:v>5</c:v>
                </c:pt>
                <c:pt idx="205">
                  <c:v>5.6</c:v>
                </c:pt>
                <c:pt idx="206">
                  <c:v>6.4</c:v>
                </c:pt>
                <c:pt idx="207">
                  <c:v>6.6</c:v>
                </c:pt>
                <c:pt idx="208">
                  <c:v>6.8</c:v>
                </c:pt>
                <c:pt idx="209">
                  <c:v>6.2</c:v>
                </c:pt>
                <c:pt idx="210">
                  <c:v>6.5</c:v>
                </c:pt>
                <c:pt idx="211">
                  <c:v>6.3</c:v>
                </c:pt>
                <c:pt idx="212">
                  <c:v>6.4</c:v>
                </c:pt>
                <c:pt idx="213">
                  <c:v>6.2</c:v>
                </c:pt>
                <c:pt idx="214">
                  <c:v>5.8</c:v>
                </c:pt>
                <c:pt idx="215">
                  <c:v>5.7</c:v>
                </c:pt>
                <c:pt idx="216">
                  <c:v>6</c:v>
                </c:pt>
                <c:pt idx="217">
                  <c:v>7</c:v>
                </c:pt>
                <c:pt idx="218">
                  <c:v>7.7</c:v>
                </c:pt>
                <c:pt idx="219">
                  <c:v>7.9</c:v>
                </c:pt>
                <c:pt idx="220">
                  <c:v>7.3</c:v>
                </c:pt>
                <c:pt idx="221">
                  <c:v>6.8</c:v>
                </c:pt>
              </c:numCache>
            </c:numRef>
          </c:val>
          <c:smooth val="0"/>
        </c:ser>
        <c:ser>
          <c:idx val="2"/>
          <c:order val="2"/>
          <c:tx>
            <c:strRef>
              <c:f>PEDBH!$R$11</c:f>
              <c:strCache>
                <c:ptCount val="1"/>
                <c:pt idx="0">
                  <c:v>Precário</c:v>
                </c:pt>
              </c:strCache>
            </c:strRef>
          </c:tx>
          <c:marker>
            <c:symbol val="none"/>
          </c:marker>
          <c:cat>
            <c:multiLvlStrRef>
              <c:f>PEDBH!$N$17:$O$233</c:f>
              <c:multiLvlStrCache>
                <c:ptCount val="217"/>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lvl>
                <c:lvl>
                  <c:pt idx="7">
                    <c:v>1997</c:v>
                  </c:pt>
                  <c:pt idx="19">
                    <c:v>1998</c:v>
                  </c:pt>
                  <c:pt idx="31">
                    <c:v>1999</c:v>
                  </c:pt>
                  <c:pt idx="43">
                    <c:v>2000</c:v>
                  </c:pt>
                  <c:pt idx="55">
                    <c:v>2001</c:v>
                  </c:pt>
                  <c:pt idx="67">
                    <c:v>2002</c:v>
                  </c:pt>
                  <c:pt idx="79">
                    <c:v>2003</c:v>
                  </c:pt>
                  <c:pt idx="91">
                    <c:v>2004</c:v>
                  </c:pt>
                  <c:pt idx="103">
                    <c:v>2005</c:v>
                  </c:pt>
                  <c:pt idx="115">
                    <c:v>2006</c:v>
                  </c:pt>
                  <c:pt idx="127">
                    <c:v>2007</c:v>
                  </c:pt>
                  <c:pt idx="139">
                    <c:v>2008</c:v>
                  </c:pt>
                  <c:pt idx="151">
                    <c:v>2009</c:v>
                  </c:pt>
                  <c:pt idx="163">
                    <c:v>2010</c:v>
                  </c:pt>
                  <c:pt idx="175">
                    <c:v>2011</c:v>
                  </c:pt>
                  <c:pt idx="187">
                    <c:v>2012</c:v>
                  </c:pt>
                  <c:pt idx="199">
                    <c:v>2013</c:v>
                  </c:pt>
                  <c:pt idx="211">
                    <c:v>2014</c:v>
                  </c:pt>
                </c:lvl>
              </c:multiLvlStrCache>
            </c:multiLvlStrRef>
          </c:cat>
          <c:val>
            <c:numRef>
              <c:f>PEDBH!$R$12:$R$233</c:f>
              <c:numCache>
                <c:formatCode>0.0</c:formatCode>
                <c:ptCount val="222"/>
                <c:pt idx="0">
                  <c:v>2.6</c:v>
                </c:pt>
                <c:pt idx="1">
                  <c:v>2.8</c:v>
                </c:pt>
                <c:pt idx="2">
                  <c:v>3.2</c:v>
                </c:pt>
                <c:pt idx="3">
                  <c:v>3.6</c:v>
                </c:pt>
                <c:pt idx="4">
                  <c:v>3.7</c:v>
                </c:pt>
                <c:pt idx="5">
                  <c:v>3.4</c:v>
                </c:pt>
                <c:pt idx="6">
                  <c:v>3.4</c:v>
                </c:pt>
                <c:pt idx="7">
                  <c:v>3.6</c:v>
                </c:pt>
                <c:pt idx="8">
                  <c:v>3.7</c:v>
                </c:pt>
                <c:pt idx="9">
                  <c:v>3.4</c:v>
                </c:pt>
                <c:pt idx="10">
                  <c:v>3.3</c:v>
                </c:pt>
                <c:pt idx="11">
                  <c:v>3</c:v>
                </c:pt>
                <c:pt idx="12">
                  <c:v>3.1</c:v>
                </c:pt>
                <c:pt idx="13">
                  <c:v>2.9</c:v>
                </c:pt>
                <c:pt idx="14">
                  <c:v>2.9</c:v>
                </c:pt>
                <c:pt idx="15">
                  <c:v>2.8</c:v>
                </c:pt>
                <c:pt idx="16">
                  <c:v>3</c:v>
                </c:pt>
                <c:pt idx="17">
                  <c:v>3</c:v>
                </c:pt>
                <c:pt idx="18">
                  <c:v>3</c:v>
                </c:pt>
                <c:pt idx="19">
                  <c:v>2.8</c:v>
                </c:pt>
                <c:pt idx="20">
                  <c:v>3</c:v>
                </c:pt>
                <c:pt idx="21">
                  <c:v>3</c:v>
                </c:pt>
                <c:pt idx="22">
                  <c:v>3.2</c:v>
                </c:pt>
                <c:pt idx="23">
                  <c:v>3.4</c:v>
                </c:pt>
                <c:pt idx="24">
                  <c:v>3.7</c:v>
                </c:pt>
                <c:pt idx="25">
                  <c:v>3.7</c:v>
                </c:pt>
                <c:pt idx="26">
                  <c:v>3.5</c:v>
                </c:pt>
                <c:pt idx="27">
                  <c:v>3.5</c:v>
                </c:pt>
                <c:pt idx="28">
                  <c:v>3.6</c:v>
                </c:pt>
                <c:pt idx="29">
                  <c:v>3.9</c:v>
                </c:pt>
                <c:pt idx="30">
                  <c:v>3.9</c:v>
                </c:pt>
                <c:pt idx="31">
                  <c:v>4.0999999999999996</c:v>
                </c:pt>
                <c:pt idx="32">
                  <c:v>3.8</c:v>
                </c:pt>
                <c:pt idx="33">
                  <c:v>3.9</c:v>
                </c:pt>
                <c:pt idx="34">
                  <c:v>3.9</c:v>
                </c:pt>
                <c:pt idx="35">
                  <c:v>4.2</c:v>
                </c:pt>
                <c:pt idx="36">
                  <c:v>4.0999999999999996</c:v>
                </c:pt>
                <c:pt idx="37">
                  <c:v>3.9</c:v>
                </c:pt>
                <c:pt idx="38">
                  <c:v>4</c:v>
                </c:pt>
                <c:pt idx="39">
                  <c:v>3.9</c:v>
                </c:pt>
                <c:pt idx="40">
                  <c:v>4.3</c:v>
                </c:pt>
                <c:pt idx="41">
                  <c:v>4.4000000000000004</c:v>
                </c:pt>
                <c:pt idx="42">
                  <c:v>4.7</c:v>
                </c:pt>
                <c:pt idx="43">
                  <c:v>4.5999999999999996</c:v>
                </c:pt>
                <c:pt idx="44">
                  <c:v>4.5999999999999996</c:v>
                </c:pt>
                <c:pt idx="45">
                  <c:v>4.7</c:v>
                </c:pt>
                <c:pt idx="46">
                  <c:v>4.5999999999999996</c:v>
                </c:pt>
                <c:pt idx="47">
                  <c:v>4.3</c:v>
                </c:pt>
                <c:pt idx="48">
                  <c:v>4.2</c:v>
                </c:pt>
                <c:pt idx="49">
                  <c:v>3.9</c:v>
                </c:pt>
                <c:pt idx="50">
                  <c:v>3.9</c:v>
                </c:pt>
                <c:pt idx="51">
                  <c:v>4.0999999999999996</c:v>
                </c:pt>
                <c:pt idx="52">
                  <c:v>4.3</c:v>
                </c:pt>
                <c:pt idx="53">
                  <c:v>4.5999999999999996</c:v>
                </c:pt>
                <c:pt idx="54">
                  <c:v>4.4000000000000004</c:v>
                </c:pt>
                <c:pt idx="55">
                  <c:v>4.7</c:v>
                </c:pt>
                <c:pt idx="56">
                  <c:v>4.3</c:v>
                </c:pt>
                <c:pt idx="57">
                  <c:v>4.4000000000000004</c:v>
                </c:pt>
                <c:pt idx="58">
                  <c:v>3.8</c:v>
                </c:pt>
                <c:pt idx="59">
                  <c:v>3.9</c:v>
                </c:pt>
                <c:pt idx="60">
                  <c:v>3.7</c:v>
                </c:pt>
                <c:pt idx="61">
                  <c:v>3.7</c:v>
                </c:pt>
                <c:pt idx="62">
                  <c:v>4</c:v>
                </c:pt>
                <c:pt idx="63">
                  <c:v>4.0999999999999996</c:v>
                </c:pt>
                <c:pt idx="64">
                  <c:v>4.5999999999999996</c:v>
                </c:pt>
                <c:pt idx="65">
                  <c:v>4.5</c:v>
                </c:pt>
                <c:pt idx="66">
                  <c:v>4.9000000000000004</c:v>
                </c:pt>
                <c:pt idx="67">
                  <c:v>4.8</c:v>
                </c:pt>
                <c:pt idx="68">
                  <c:v>4.8</c:v>
                </c:pt>
                <c:pt idx="69">
                  <c:v>4.9000000000000004</c:v>
                </c:pt>
                <c:pt idx="70">
                  <c:v>4.5</c:v>
                </c:pt>
                <c:pt idx="71">
                  <c:v>4.5999999999999996</c:v>
                </c:pt>
                <c:pt idx="72">
                  <c:v>4.4000000000000004</c:v>
                </c:pt>
                <c:pt idx="73">
                  <c:v>4.3</c:v>
                </c:pt>
                <c:pt idx="74">
                  <c:v>4</c:v>
                </c:pt>
                <c:pt idx="75">
                  <c:v>3.6</c:v>
                </c:pt>
                <c:pt idx="76">
                  <c:v>3.9</c:v>
                </c:pt>
                <c:pt idx="77">
                  <c:v>4.0999999999999996</c:v>
                </c:pt>
                <c:pt idx="78">
                  <c:v>4.2</c:v>
                </c:pt>
                <c:pt idx="79">
                  <c:v>4.2</c:v>
                </c:pt>
                <c:pt idx="80">
                  <c:v>4.0999999999999996</c:v>
                </c:pt>
                <c:pt idx="81">
                  <c:v>4.3</c:v>
                </c:pt>
                <c:pt idx="82">
                  <c:v>4.2</c:v>
                </c:pt>
                <c:pt idx="83">
                  <c:v>4.3</c:v>
                </c:pt>
                <c:pt idx="84">
                  <c:v>4.5999999999999996</c:v>
                </c:pt>
                <c:pt idx="85">
                  <c:v>4.5999999999999996</c:v>
                </c:pt>
                <c:pt idx="86">
                  <c:v>5</c:v>
                </c:pt>
                <c:pt idx="87">
                  <c:v>4.9000000000000004</c:v>
                </c:pt>
                <c:pt idx="88">
                  <c:v>5</c:v>
                </c:pt>
                <c:pt idx="89">
                  <c:v>4.9000000000000004</c:v>
                </c:pt>
                <c:pt idx="90">
                  <c:v>4.8</c:v>
                </c:pt>
                <c:pt idx="91">
                  <c:v>5.0999999999999996</c:v>
                </c:pt>
                <c:pt idx="92">
                  <c:v>4.9000000000000004</c:v>
                </c:pt>
                <c:pt idx="93">
                  <c:v>4.8</c:v>
                </c:pt>
                <c:pt idx="94">
                  <c:v>4.3</c:v>
                </c:pt>
                <c:pt idx="95">
                  <c:v>4</c:v>
                </c:pt>
                <c:pt idx="96">
                  <c:v>4</c:v>
                </c:pt>
                <c:pt idx="97">
                  <c:v>3.9</c:v>
                </c:pt>
                <c:pt idx="98">
                  <c:v>4</c:v>
                </c:pt>
                <c:pt idx="99">
                  <c:v>4.0999999999999996</c:v>
                </c:pt>
                <c:pt idx="100">
                  <c:v>4.7</c:v>
                </c:pt>
                <c:pt idx="101">
                  <c:v>4.8</c:v>
                </c:pt>
                <c:pt idx="102">
                  <c:v>4.9000000000000004</c:v>
                </c:pt>
                <c:pt idx="103">
                  <c:v>4.2</c:v>
                </c:pt>
                <c:pt idx="104">
                  <c:v>4</c:v>
                </c:pt>
                <c:pt idx="105">
                  <c:v>3.7</c:v>
                </c:pt>
                <c:pt idx="106">
                  <c:v>3.8</c:v>
                </c:pt>
                <c:pt idx="107">
                  <c:v>3.5</c:v>
                </c:pt>
                <c:pt idx="108">
                  <c:v>3.5</c:v>
                </c:pt>
                <c:pt idx="109">
                  <c:v>3.6</c:v>
                </c:pt>
                <c:pt idx="110">
                  <c:v>3.7</c:v>
                </c:pt>
                <c:pt idx="111">
                  <c:v>3.6</c:v>
                </c:pt>
                <c:pt idx="112">
                  <c:v>3.7</c:v>
                </c:pt>
                <c:pt idx="113">
                  <c:v>3.7</c:v>
                </c:pt>
                <c:pt idx="114">
                  <c:v>3.5</c:v>
                </c:pt>
                <c:pt idx="115">
                  <c:v>3</c:v>
                </c:pt>
                <c:pt idx="116">
                  <c:v>2.7</c:v>
                </c:pt>
                <c:pt idx="117">
                  <c:v>2.7</c:v>
                </c:pt>
                <c:pt idx="118">
                  <c:v>2.9</c:v>
                </c:pt>
                <c:pt idx="119">
                  <c:v>2.8</c:v>
                </c:pt>
                <c:pt idx="120">
                  <c:v>2.9</c:v>
                </c:pt>
                <c:pt idx="121">
                  <c:v>2.7</c:v>
                </c:pt>
                <c:pt idx="122">
                  <c:v>2.6</c:v>
                </c:pt>
                <c:pt idx="123">
                  <c:v>2.2999999999999998</c:v>
                </c:pt>
                <c:pt idx="124">
                  <c:v>2.2999999999999998</c:v>
                </c:pt>
                <c:pt idx="125">
                  <c:v>2.1</c:v>
                </c:pt>
                <c:pt idx="126">
                  <c:v>2.1</c:v>
                </c:pt>
                <c:pt idx="127">
                  <c:v>2.1</c:v>
                </c:pt>
                <c:pt idx="128">
                  <c:v>2.2000000000000002</c:v>
                </c:pt>
                <c:pt idx="129">
                  <c:v>2.1</c:v>
                </c:pt>
                <c:pt idx="130">
                  <c:v>1.9</c:v>
                </c:pt>
                <c:pt idx="131">
                  <c:v>1.6</c:v>
                </c:pt>
                <c:pt idx="132">
                  <c:v>1.9</c:v>
                </c:pt>
                <c:pt idx="133">
                  <c:v>2</c:v>
                </c:pt>
                <c:pt idx="134">
                  <c:v>2.1</c:v>
                </c:pt>
                <c:pt idx="135">
                  <c:v>1.7</c:v>
                </c:pt>
                <c:pt idx="136">
                  <c:v>1.8</c:v>
                </c:pt>
                <c:pt idx="137">
                  <c:v>2</c:v>
                </c:pt>
                <c:pt idx="138">
                  <c:v>2</c:v>
                </c:pt>
                <c:pt idx="139">
                  <c:v>1.8</c:v>
                </c:pt>
                <c:pt idx="140">
                  <c:v>1.7</c:v>
                </c:pt>
                <c:pt idx="141">
                  <c:v>1.7</c:v>
                </c:pt>
                <c:pt idx="142">
                  <c:v>1.6</c:v>
                </c:pt>
                <c:pt idx="143">
                  <c:v>1.5</c:v>
                </c:pt>
                <c:pt idx="144">
                  <c:v>1.3</c:v>
                </c:pt>
                <c:pt idx="145">
                  <c:v>1.3</c:v>
                </c:pt>
                <c:pt idx="146">
                  <c:v>1.2</c:v>
                </c:pt>
                <c:pt idx="147">
                  <c:v>1.3</c:v>
                </c:pt>
                <c:pt idx="148">
                  <c:v>1.3</c:v>
                </c:pt>
                <c:pt idx="149">
                  <c:v>1.2</c:v>
                </c:pt>
                <c:pt idx="150">
                  <c:v>1</c:v>
                </c:pt>
                <c:pt idx="151">
                  <c:v>1.1000000000000001</c:v>
                </c:pt>
                <c:pt idx="152">
                  <c:v>1.2</c:v>
                </c:pt>
                <c:pt idx="153">
                  <c:v>1</c:v>
                </c:pt>
                <c:pt idx="154">
                  <c:v>0.9</c:v>
                </c:pt>
                <c:pt idx="155">
                  <c:v>0.8</c:v>
                </c:pt>
                <c:pt idx="156">
                  <c:v>0.9</c:v>
                </c:pt>
                <c:pt idx="157">
                  <c:v>0.8</c:v>
                </c:pt>
                <c:pt idx="158">
                  <c:v>0.8</c:v>
                </c:pt>
                <c:pt idx="159">
                  <c:v>0.7</c:v>
                </c:pt>
                <c:pt idx="160">
                  <c:v>0.8</c:v>
                </c:pt>
                <c:pt idx="161">
                  <c:v>1.1000000000000001</c:v>
                </c:pt>
                <c:pt idx="162">
                  <c:v>1.3</c:v>
                </c:pt>
                <c:pt idx="163">
                  <c:v>1.5</c:v>
                </c:pt>
                <c:pt idx="164">
                  <c:v>1.3</c:v>
                </c:pt>
                <c:pt idx="165">
                  <c:v>1.4</c:v>
                </c:pt>
                <c:pt idx="166">
                  <c:v>1.2</c:v>
                </c:pt>
                <c:pt idx="167">
                  <c:v>1.1000000000000001</c:v>
                </c:pt>
                <c:pt idx="168">
                  <c:v>0.9</c:v>
                </c:pt>
                <c:pt idx="169">
                  <c:v>1</c:v>
                </c:pt>
                <c:pt idx="170">
                  <c:v>1</c:v>
                </c:pt>
                <c:pt idx="171">
                  <c:v>0.9</c:v>
                </c:pt>
                <c:pt idx="172">
                  <c:v>0.7</c:v>
                </c:pt>
                <c:pt idx="173">
                  <c:v>0.7</c:v>
                </c:pt>
                <c:pt idx="174">
                  <c:v>0.7</c:v>
                </c:pt>
                <c:pt idx="175">
                  <c:v>0.7</c:v>
                </c:pt>
                <c:pt idx="176">
                  <c:v>1</c:v>
                </c:pt>
                <c:pt idx="177">
                  <c:v>1</c:v>
                </c:pt>
                <c:pt idx="178">
                  <c:v>1</c:v>
                </c:pt>
                <c:pt idx="179">
                  <c:v>0.8</c:v>
                </c:pt>
                <c:pt idx="180">
                  <c:v>0.8</c:v>
                </c:pt>
                <c:pt idx="181">
                  <c:v>0.8</c:v>
                </c:pt>
                <c:pt idx="182">
                  <c:v>0.8</c:v>
                </c:pt>
                <c:pt idx="183">
                  <c:v>0.8</c:v>
                </c:pt>
                <c:pt idx="184">
                  <c:v>0.6</c:v>
                </c:pt>
                <c:pt idx="185">
                  <c:v>0.5</c:v>
                </c:pt>
                <c:pt idx="186">
                  <c:v>0.6</c:v>
                </c:pt>
              </c:numCache>
            </c:numRef>
          </c:val>
          <c:smooth val="0"/>
        </c:ser>
        <c:ser>
          <c:idx val="3"/>
          <c:order val="3"/>
          <c:tx>
            <c:strRef>
              <c:f>PEDBH!$S$11</c:f>
              <c:strCache>
                <c:ptCount val="1"/>
                <c:pt idx="0">
                  <c:v>Desalento</c:v>
                </c:pt>
              </c:strCache>
            </c:strRef>
          </c:tx>
          <c:marker>
            <c:symbol val="none"/>
          </c:marker>
          <c:cat>
            <c:multiLvlStrRef>
              <c:f>PEDBH!$N$17:$O$233</c:f>
              <c:multiLvlStrCache>
                <c:ptCount val="217"/>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lvl>
                <c:lvl>
                  <c:pt idx="7">
                    <c:v>1997</c:v>
                  </c:pt>
                  <c:pt idx="19">
                    <c:v>1998</c:v>
                  </c:pt>
                  <c:pt idx="31">
                    <c:v>1999</c:v>
                  </c:pt>
                  <c:pt idx="43">
                    <c:v>2000</c:v>
                  </c:pt>
                  <c:pt idx="55">
                    <c:v>2001</c:v>
                  </c:pt>
                  <c:pt idx="67">
                    <c:v>2002</c:v>
                  </c:pt>
                  <c:pt idx="79">
                    <c:v>2003</c:v>
                  </c:pt>
                  <c:pt idx="91">
                    <c:v>2004</c:v>
                  </c:pt>
                  <c:pt idx="103">
                    <c:v>2005</c:v>
                  </c:pt>
                  <c:pt idx="115">
                    <c:v>2006</c:v>
                  </c:pt>
                  <c:pt idx="127">
                    <c:v>2007</c:v>
                  </c:pt>
                  <c:pt idx="139">
                    <c:v>2008</c:v>
                  </c:pt>
                  <c:pt idx="151">
                    <c:v>2009</c:v>
                  </c:pt>
                  <c:pt idx="163">
                    <c:v>2010</c:v>
                  </c:pt>
                  <c:pt idx="175">
                    <c:v>2011</c:v>
                  </c:pt>
                  <c:pt idx="187">
                    <c:v>2012</c:v>
                  </c:pt>
                  <c:pt idx="199">
                    <c:v>2013</c:v>
                  </c:pt>
                  <c:pt idx="211">
                    <c:v>2014</c:v>
                  </c:pt>
                </c:lvl>
              </c:multiLvlStrCache>
            </c:multiLvlStrRef>
          </c:cat>
          <c:val>
            <c:numRef>
              <c:f>PEDBH!$S$12:$S$233</c:f>
              <c:numCache>
                <c:formatCode>0.0</c:formatCode>
                <c:ptCount val="222"/>
                <c:pt idx="0">
                  <c:v>1.6</c:v>
                </c:pt>
                <c:pt idx="1">
                  <c:v>1.6</c:v>
                </c:pt>
                <c:pt idx="2">
                  <c:v>1.6</c:v>
                </c:pt>
                <c:pt idx="3">
                  <c:v>1.5</c:v>
                </c:pt>
                <c:pt idx="4">
                  <c:v>1.5</c:v>
                </c:pt>
                <c:pt idx="5">
                  <c:v>1.7</c:v>
                </c:pt>
                <c:pt idx="6">
                  <c:v>1.7</c:v>
                </c:pt>
                <c:pt idx="7">
                  <c:v>1.8</c:v>
                </c:pt>
                <c:pt idx="8">
                  <c:v>1.6</c:v>
                </c:pt>
                <c:pt idx="9">
                  <c:v>1.4</c:v>
                </c:pt>
                <c:pt idx="10">
                  <c:v>1.2</c:v>
                </c:pt>
                <c:pt idx="11">
                  <c:v>1.3</c:v>
                </c:pt>
                <c:pt idx="12">
                  <c:v>1.6</c:v>
                </c:pt>
                <c:pt idx="13">
                  <c:v>1.6</c:v>
                </c:pt>
                <c:pt idx="14">
                  <c:v>1.6</c:v>
                </c:pt>
                <c:pt idx="15">
                  <c:v>1.4</c:v>
                </c:pt>
                <c:pt idx="16">
                  <c:v>1.6</c:v>
                </c:pt>
                <c:pt idx="17">
                  <c:v>1.8</c:v>
                </c:pt>
                <c:pt idx="18">
                  <c:v>1.8</c:v>
                </c:pt>
                <c:pt idx="19">
                  <c:v>1.7</c:v>
                </c:pt>
                <c:pt idx="20">
                  <c:v>1.6</c:v>
                </c:pt>
                <c:pt idx="21">
                  <c:v>1.4</c:v>
                </c:pt>
                <c:pt idx="22">
                  <c:v>1.5</c:v>
                </c:pt>
                <c:pt idx="23">
                  <c:v>1.5</c:v>
                </c:pt>
                <c:pt idx="24">
                  <c:v>1.7</c:v>
                </c:pt>
                <c:pt idx="25">
                  <c:v>1.9</c:v>
                </c:pt>
                <c:pt idx="26">
                  <c:v>1.9</c:v>
                </c:pt>
                <c:pt idx="27">
                  <c:v>1.9</c:v>
                </c:pt>
                <c:pt idx="28">
                  <c:v>1.9</c:v>
                </c:pt>
                <c:pt idx="29">
                  <c:v>1.9</c:v>
                </c:pt>
                <c:pt idx="30">
                  <c:v>2</c:v>
                </c:pt>
                <c:pt idx="31">
                  <c:v>1.7</c:v>
                </c:pt>
                <c:pt idx="32">
                  <c:v>1.6</c:v>
                </c:pt>
                <c:pt idx="33">
                  <c:v>1.5</c:v>
                </c:pt>
                <c:pt idx="34">
                  <c:v>1.6</c:v>
                </c:pt>
                <c:pt idx="35">
                  <c:v>1.7</c:v>
                </c:pt>
                <c:pt idx="36">
                  <c:v>2</c:v>
                </c:pt>
                <c:pt idx="37">
                  <c:v>1.8</c:v>
                </c:pt>
                <c:pt idx="38">
                  <c:v>1.9</c:v>
                </c:pt>
                <c:pt idx="39">
                  <c:v>1.8</c:v>
                </c:pt>
                <c:pt idx="40">
                  <c:v>1.8</c:v>
                </c:pt>
                <c:pt idx="41">
                  <c:v>1.8</c:v>
                </c:pt>
                <c:pt idx="42">
                  <c:v>1.7</c:v>
                </c:pt>
                <c:pt idx="43">
                  <c:v>1.7</c:v>
                </c:pt>
                <c:pt idx="44">
                  <c:v>1.7</c:v>
                </c:pt>
                <c:pt idx="45">
                  <c:v>1.7</c:v>
                </c:pt>
                <c:pt idx="46">
                  <c:v>1.8</c:v>
                </c:pt>
                <c:pt idx="47">
                  <c:v>1.9</c:v>
                </c:pt>
                <c:pt idx="48">
                  <c:v>2.1</c:v>
                </c:pt>
                <c:pt idx="49">
                  <c:v>2.1</c:v>
                </c:pt>
                <c:pt idx="50">
                  <c:v>2.2999999999999998</c:v>
                </c:pt>
                <c:pt idx="51">
                  <c:v>2.1</c:v>
                </c:pt>
                <c:pt idx="52">
                  <c:v>2.2000000000000002</c:v>
                </c:pt>
                <c:pt idx="53">
                  <c:v>1.9</c:v>
                </c:pt>
                <c:pt idx="54">
                  <c:v>2</c:v>
                </c:pt>
                <c:pt idx="55">
                  <c:v>2.1</c:v>
                </c:pt>
                <c:pt idx="56">
                  <c:v>2.2999999999999998</c:v>
                </c:pt>
                <c:pt idx="57">
                  <c:v>2.2000000000000002</c:v>
                </c:pt>
                <c:pt idx="58">
                  <c:v>2.1</c:v>
                </c:pt>
                <c:pt idx="59">
                  <c:v>2.1</c:v>
                </c:pt>
                <c:pt idx="60">
                  <c:v>2.1</c:v>
                </c:pt>
                <c:pt idx="61">
                  <c:v>2.2000000000000002</c:v>
                </c:pt>
                <c:pt idx="62">
                  <c:v>2.4</c:v>
                </c:pt>
                <c:pt idx="63">
                  <c:v>2.2999999999999998</c:v>
                </c:pt>
                <c:pt idx="64">
                  <c:v>2.5</c:v>
                </c:pt>
                <c:pt idx="65">
                  <c:v>2.2000000000000002</c:v>
                </c:pt>
                <c:pt idx="66">
                  <c:v>2.5</c:v>
                </c:pt>
                <c:pt idx="67">
                  <c:v>2.6</c:v>
                </c:pt>
                <c:pt idx="68">
                  <c:v>2.6</c:v>
                </c:pt>
                <c:pt idx="69">
                  <c:v>2.6</c:v>
                </c:pt>
                <c:pt idx="70">
                  <c:v>2.5</c:v>
                </c:pt>
                <c:pt idx="71">
                  <c:v>2.4</c:v>
                </c:pt>
                <c:pt idx="72">
                  <c:v>2.5</c:v>
                </c:pt>
                <c:pt idx="73">
                  <c:v>2.6</c:v>
                </c:pt>
                <c:pt idx="74">
                  <c:v>2.7</c:v>
                </c:pt>
                <c:pt idx="75">
                  <c:v>2.5</c:v>
                </c:pt>
                <c:pt idx="76">
                  <c:v>2.2999999999999998</c:v>
                </c:pt>
                <c:pt idx="77">
                  <c:v>2.2000000000000002</c:v>
                </c:pt>
                <c:pt idx="78">
                  <c:v>2.2999999999999998</c:v>
                </c:pt>
                <c:pt idx="79">
                  <c:v>2.2999999999999998</c:v>
                </c:pt>
                <c:pt idx="80">
                  <c:v>2.2999999999999998</c:v>
                </c:pt>
                <c:pt idx="81">
                  <c:v>2.2000000000000002</c:v>
                </c:pt>
                <c:pt idx="82">
                  <c:v>2.5</c:v>
                </c:pt>
                <c:pt idx="83">
                  <c:v>2.6</c:v>
                </c:pt>
                <c:pt idx="84">
                  <c:v>3</c:v>
                </c:pt>
                <c:pt idx="85">
                  <c:v>3.1</c:v>
                </c:pt>
                <c:pt idx="86">
                  <c:v>3.4</c:v>
                </c:pt>
                <c:pt idx="87">
                  <c:v>3</c:v>
                </c:pt>
                <c:pt idx="88">
                  <c:v>2.7</c:v>
                </c:pt>
                <c:pt idx="89">
                  <c:v>2.5</c:v>
                </c:pt>
                <c:pt idx="90">
                  <c:v>2.5</c:v>
                </c:pt>
                <c:pt idx="91">
                  <c:v>2.7</c:v>
                </c:pt>
                <c:pt idx="92">
                  <c:v>2.7</c:v>
                </c:pt>
                <c:pt idx="93">
                  <c:v>2.7</c:v>
                </c:pt>
                <c:pt idx="94">
                  <c:v>2.6</c:v>
                </c:pt>
                <c:pt idx="95">
                  <c:v>2.7</c:v>
                </c:pt>
                <c:pt idx="96">
                  <c:v>3</c:v>
                </c:pt>
                <c:pt idx="97">
                  <c:v>3</c:v>
                </c:pt>
                <c:pt idx="98">
                  <c:v>3.1</c:v>
                </c:pt>
                <c:pt idx="99">
                  <c:v>2.9</c:v>
                </c:pt>
                <c:pt idx="100">
                  <c:v>2.9</c:v>
                </c:pt>
                <c:pt idx="101">
                  <c:v>2.7</c:v>
                </c:pt>
                <c:pt idx="102">
                  <c:v>2.5</c:v>
                </c:pt>
                <c:pt idx="103">
                  <c:v>2.4</c:v>
                </c:pt>
                <c:pt idx="104">
                  <c:v>2.2999999999999998</c:v>
                </c:pt>
                <c:pt idx="105">
                  <c:v>2.1</c:v>
                </c:pt>
                <c:pt idx="106">
                  <c:v>2</c:v>
                </c:pt>
                <c:pt idx="107">
                  <c:v>2.2999999999999998</c:v>
                </c:pt>
                <c:pt idx="108">
                  <c:v>2.6</c:v>
                </c:pt>
                <c:pt idx="109">
                  <c:v>2.9</c:v>
                </c:pt>
                <c:pt idx="110">
                  <c:v>2.9</c:v>
                </c:pt>
                <c:pt idx="111">
                  <c:v>2.9</c:v>
                </c:pt>
                <c:pt idx="112">
                  <c:v>2.9</c:v>
                </c:pt>
                <c:pt idx="113">
                  <c:v>2.8</c:v>
                </c:pt>
                <c:pt idx="114">
                  <c:v>2.5</c:v>
                </c:pt>
                <c:pt idx="115">
                  <c:v>2.4</c:v>
                </c:pt>
                <c:pt idx="116">
                  <c:v>2.4</c:v>
                </c:pt>
                <c:pt idx="117">
                  <c:v>2.6</c:v>
                </c:pt>
                <c:pt idx="118">
                  <c:v>2.7</c:v>
                </c:pt>
                <c:pt idx="119">
                  <c:v>2.8</c:v>
                </c:pt>
                <c:pt idx="120">
                  <c:v>2.8</c:v>
                </c:pt>
                <c:pt idx="121">
                  <c:v>2.5</c:v>
                </c:pt>
                <c:pt idx="122">
                  <c:v>2.2000000000000002</c:v>
                </c:pt>
                <c:pt idx="123">
                  <c:v>2.1</c:v>
                </c:pt>
                <c:pt idx="124">
                  <c:v>2.1</c:v>
                </c:pt>
                <c:pt idx="125">
                  <c:v>2.2999999999999998</c:v>
                </c:pt>
                <c:pt idx="126">
                  <c:v>2.2000000000000002</c:v>
                </c:pt>
                <c:pt idx="127">
                  <c:v>2</c:v>
                </c:pt>
                <c:pt idx="128">
                  <c:v>1.7</c:v>
                </c:pt>
                <c:pt idx="129">
                  <c:v>1.5</c:v>
                </c:pt>
                <c:pt idx="130">
                  <c:v>1.3</c:v>
                </c:pt>
                <c:pt idx="131">
                  <c:v>1.4</c:v>
                </c:pt>
                <c:pt idx="132">
                  <c:v>1.5</c:v>
                </c:pt>
                <c:pt idx="133">
                  <c:v>1.9</c:v>
                </c:pt>
                <c:pt idx="134">
                  <c:v>1.9</c:v>
                </c:pt>
                <c:pt idx="135">
                  <c:v>1.9</c:v>
                </c:pt>
                <c:pt idx="136">
                  <c:v>1.8</c:v>
                </c:pt>
                <c:pt idx="137">
                  <c:v>1.5</c:v>
                </c:pt>
                <c:pt idx="138">
                  <c:v>1.6</c:v>
                </c:pt>
                <c:pt idx="139">
                  <c:v>1.6</c:v>
                </c:pt>
                <c:pt idx="140">
                  <c:v>1.7</c:v>
                </c:pt>
                <c:pt idx="141">
                  <c:v>1.6</c:v>
                </c:pt>
                <c:pt idx="142">
                  <c:v>1.4</c:v>
                </c:pt>
                <c:pt idx="143">
                  <c:v>1.3</c:v>
                </c:pt>
                <c:pt idx="144">
                  <c:v>1.5</c:v>
                </c:pt>
                <c:pt idx="145">
                  <c:v>1.5</c:v>
                </c:pt>
                <c:pt idx="146">
                  <c:v>1.5</c:v>
                </c:pt>
                <c:pt idx="147">
                  <c:v>1.3</c:v>
                </c:pt>
                <c:pt idx="148">
                  <c:v>1.2</c:v>
                </c:pt>
                <c:pt idx="149">
                  <c:v>1.1000000000000001</c:v>
                </c:pt>
                <c:pt idx="150">
                  <c:v>1.2</c:v>
                </c:pt>
                <c:pt idx="151">
                  <c:v>1.2</c:v>
                </c:pt>
                <c:pt idx="152">
                  <c:v>1.3</c:v>
                </c:pt>
                <c:pt idx="153">
                  <c:v>1.3</c:v>
                </c:pt>
                <c:pt idx="154">
                  <c:v>1</c:v>
                </c:pt>
                <c:pt idx="155">
                  <c:v>0.9</c:v>
                </c:pt>
                <c:pt idx="156">
                  <c:v>1</c:v>
                </c:pt>
                <c:pt idx="157">
                  <c:v>1</c:v>
                </c:pt>
                <c:pt idx="158">
                  <c:v>1.1000000000000001</c:v>
                </c:pt>
                <c:pt idx="159">
                  <c:v>1</c:v>
                </c:pt>
                <c:pt idx="160">
                  <c:v>1.3</c:v>
                </c:pt>
                <c:pt idx="161">
                  <c:v>1.4</c:v>
                </c:pt>
                <c:pt idx="162">
                  <c:v>1.5</c:v>
                </c:pt>
                <c:pt idx="163">
                  <c:v>1.3</c:v>
                </c:pt>
                <c:pt idx="164">
                  <c:v>1.3</c:v>
                </c:pt>
                <c:pt idx="165">
                  <c:v>1.1000000000000001</c:v>
                </c:pt>
                <c:pt idx="166">
                  <c:v>1.2</c:v>
                </c:pt>
                <c:pt idx="167">
                  <c:v>1.1000000000000001</c:v>
                </c:pt>
                <c:pt idx="168">
                  <c:v>0.9</c:v>
                </c:pt>
                <c:pt idx="169">
                  <c:v>0.89999999999999947</c:v>
                </c:pt>
                <c:pt idx="170">
                  <c:v>0.89999999999999858</c:v>
                </c:pt>
                <c:pt idx="171">
                  <c:v>1</c:v>
                </c:pt>
                <c:pt idx="172">
                  <c:v>0.99999999999999933</c:v>
                </c:pt>
                <c:pt idx="173">
                  <c:v>0.9</c:v>
                </c:pt>
                <c:pt idx="174">
                  <c:v>0.90000000000000058</c:v>
                </c:pt>
                <c:pt idx="175">
                  <c:v>0.7</c:v>
                </c:pt>
                <c:pt idx="176">
                  <c:v>0.6</c:v>
                </c:pt>
                <c:pt idx="177">
                  <c:v>0.60000000000000053</c:v>
                </c:pt>
                <c:pt idx="178">
                  <c:v>0.6</c:v>
                </c:pt>
                <c:pt idx="179">
                  <c:v>0.59999999999999942</c:v>
                </c:pt>
                <c:pt idx="180">
                  <c:v>0.6</c:v>
                </c:pt>
                <c:pt idx="181">
                  <c:v>0.59999999999999942</c:v>
                </c:pt>
                <c:pt idx="182">
                  <c:v>0.7</c:v>
                </c:pt>
                <c:pt idx="183">
                  <c:v>0.5</c:v>
                </c:pt>
                <c:pt idx="184">
                  <c:v>0.59999999999999931</c:v>
                </c:pt>
                <c:pt idx="185">
                  <c:v>0.4</c:v>
                </c:pt>
                <c:pt idx="186">
                  <c:v>0.4</c:v>
                </c:pt>
              </c:numCache>
            </c:numRef>
          </c:val>
          <c:smooth val="0"/>
        </c:ser>
        <c:dLbls>
          <c:showLegendKey val="0"/>
          <c:showVal val="0"/>
          <c:showCatName val="0"/>
          <c:showSerName val="0"/>
          <c:showPercent val="0"/>
          <c:showBubbleSize val="0"/>
        </c:dLbls>
        <c:marker val="1"/>
        <c:smooth val="0"/>
        <c:axId val="77202176"/>
        <c:axId val="77203712"/>
      </c:lineChart>
      <c:catAx>
        <c:axId val="77202176"/>
        <c:scaling>
          <c:orientation val="minMax"/>
        </c:scaling>
        <c:delete val="0"/>
        <c:axPos val="b"/>
        <c:majorTickMark val="out"/>
        <c:minorTickMark val="none"/>
        <c:tickLblPos val="nextTo"/>
        <c:txPr>
          <a:bodyPr/>
          <a:lstStyle/>
          <a:p>
            <a:pPr>
              <a:defRPr sz="500"/>
            </a:pPr>
            <a:endParaRPr lang="pt-BR"/>
          </a:p>
        </c:txPr>
        <c:crossAx val="77203712"/>
        <c:crosses val="autoZero"/>
        <c:auto val="1"/>
        <c:lblAlgn val="ctr"/>
        <c:lblOffset val="100"/>
        <c:noMultiLvlLbl val="0"/>
      </c:catAx>
      <c:valAx>
        <c:axId val="77203712"/>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77202176"/>
        <c:crosses val="autoZero"/>
        <c:crossBetween val="between"/>
      </c:valAx>
    </c:plotArea>
    <c:legend>
      <c:legendPos val="b"/>
      <c:overlay val="0"/>
      <c:txPr>
        <a:bodyPr/>
        <a:lstStyle/>
        <a:p>
          <a:pPr>
            <a:defRPr sz="800"/>
          </a:pPr>
          <a:endParaRPr lang="pt-BR"/>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Distrito</a:t>
            </a:r>
            <a:r>
              <a:rPr lang="pt-BR" sz="1400" baseline="0"/>
              <a:t> Federal</a:t>
            </a:r>
            <a:endParaRPr lang="pt-BR" sz="1400"/>
          </a:p>
        </c:rich>
      </c:tx>
      <c:overlay val="1"/>
    </c:title>
    <c:autoTitleDeleted val="0"/>
    <c:plotArea>
      <c:layout>
        <c:manualLayout>
          <c:layoutTarget val="inner"/>
          <c:xMode val="edge"/>
          <c:yMode val="edge"/>
          <c:x val="7.7057961504811895E-2"/>
          <c:y val="0.1162153689122193"/>
          <c:w val="0.89238648293963252"/>
          <c:h val="0.63256270049577124"/>
        </c:manualLayout>
      </c:layout>
      <c:lineChart>
        <c:grouping val="standard"/>
        <c:varyColors val="0"/>
        <c:ser>
          <c:idx val="0"/>
          <c:order val="0"/>
          <c:tx>
            <c:strRef>
              <c:f>PEDDF!$S$10</c:f>
              <c:strCache>
                <c:ptCount val="1"/>
                <c:pt idx="0">
                  <c:v>Total</c:v>
                </c:pt>
              </c:strCache>
            </c:strRef>
          </c:tx>
          <c:marker>
            <c:symbol val="none"/>
          </c:marker>
          <c:cat>
            <c:multiLvlStrRef>
              <c:f>PEDDF!$Q$15:$R$301</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PEDDF!$S$11:$S$301</c:f>
              <c:numCache>
                <c:formatCode>0.0_)</c:formatCode>
                <c:ptCount val="291"/>
                <c:pt idx="0">
                  <c:v>14</c:v>
                </c:pt>
                <c:pt idx="1">
                  <c:v>15</c:v>
                </c:pt>
                <c:pt idx="2">
                  <c:v>15.1</c:v>
                </c:pt>
                <c:pt idx="3">
                  <c:v>15.1</c:v>
                </c:pt>
                <c:pt idx="4">
                  <c:v>14.9</c:v>
                </c:pt>
                <c:pt idx="5">
                  <c:v>15.7</c:v>
                </c:pt>
                <c:pt idx="6">
                  <c:v>15.7</c:v>
                </c:pt>
                <c:pt idx="7">
                  <c:v>15.8</c:v>
                </c:pt>
                <c:pt idx="8">
                  <c:v>15.3</c:v>
                </c:pt>
                <c:pt idx="9">
                  <c:v>15.5</c:v>
                </c:pt>
                <c:pt idx="10">
                  <c:v>15.6</c:v>
                </c:pt>
                <c:pt idx="11">
                  <c:v>16.3</c:v>
                </c:pt>
                <c:pt idx="12">
                  <c:v>16.399999999999999</c:v>
                </c:pt>
                <c:pt idx="13">
                  <c:v>16.399999999999999</c:v>
                </c:pt>
                <c:pt idx="14">
                  <c:v>15.4</c:v>
                </c:pt>
                <c:pt idx="15">
                  <c:v>14.6</c:v>
                </c:pt>
                <c:pt idx="16">
                  <c:v>14.2</c:v>
                </c:pt>
                <c:pt idx="17">
                  <c:v>14.4</c:v>
                </c:pt>
                <c:pt idx="18">
                  <c:v>14.7</c:v>
                </c:pt>
                <c:pt idx="19">
                  <c:v>14.2</c:v>
                </c:pt>
                <c:pt idx="20">
                  <c:v>13.8</c:v>
                </c:pt>
                <c:pt idx="21">
                  <c:v>13.6</c:v>
                </c:pt>
                <c:pt idx="22">
                  <c:v>14</c:v>
                </c:pt>
                <c:pt idx="23">
                  <c:v>14.6</c:v>
                </c:pt>
                <c:pt idx="24">
                  <c:v>15.1</c:v>
                </c:pt>
                <c:pt idx="25">
                  <c:v>15.4</c:v>
                </c:pt>
                <c:pt idx="26">
                  <c:v>15</c:v>
                </c:pt>
                <c:pt idx="27">
                  <c:v>14.9</c:v>
                </c:pt>
                <c:pt idx="28">
                  <c:v>14.6</c:v>
                </c:pt>
                <c:pt idx="29">
                  <c:v>14.4</c:v>
                </c:pt>
                <c:pt idx="30">
                  <c:v>13.9</c:v>
                </c:pt>
                <c:pt idx="31">
                  <c:v>13.4</c:v>
                </c:pt>
                <c:pt idx="32">
                  <c:v>13.1</c:v>
                </c:pt>
                <c:pt idx="33">
                  <c:v>12.9</c:v>
                </c:pt>
                <c:pt idx="34">
                  <c:v>13.2</c:v>
                </c:pt>
                <c:pt idx="35">
                  <c:v>13.8</c:v>
                </c:pt>
                <c:pt idx="36">
                  <c:v>14.5</c:v>
                </c:pt>
                <c:pt idx="37">
                  <c:v>15.1</c:v>
                </c:pt>
                <c:pt idx="38">
                  <c:v>15</c:v>
                </c:pt>
                <c:pt idx="39">
                  <c:v>15</c:v>
                </c:pt>
                <c:pt idx="40">
                  <c:v>15</c:v>
                </c:pt>
                <c:pt idx="41">
                  <c:v>15.4</c:v>
                </c:pt>
                <c:pt idx="42">
                  <c:v>15.5</c:v>
                </c:pt>
                <c:pt idx="43">
                  <c:v>15.5</c:v>
                </c:pt>
                <c:pt idx="44">
                  <c:v>15.3</c:v>
                </c:pt>
                <c:pt idx="45">
                  <c:v>15.6</c:v>
                </c:pt>
                <c:pt idx="46">
                  <c:v>15.9</c:v>
                </c:pt>
                <c:pt idx="47">
                  <c:v>16.5</c:v>
                </c:pt>
                <c:pt idx="48">
                  <c:v>16.399999999999999</c:v>
                </c:pt>
                <c:pt idx="49">
                  <c:v>16.899999999999999</c:v>
                </c:pt>
                <c:pt idx="50">
                  <c:v>17.2</c:v>
                </c:pt>
                <c:pt idx="51">
                  <c:v>17.600000000000001</c:v>
                </c:pt>
                <c:pt idx="52">
                  <c:v>17.7</c:v>
                </c:pt>
                <c:pt idx="53">
                  <c:v>17.3</c:v>
                </c:pt>
                <c:pt idx="54">
                  <c:v>17.100000000000001</c:v>
                </c:pt>
                <c:pt idx="55">
                  <c:v>16.399999999999999</c:v>
                </c:pt>
                <c:pt idx="56">
                  <c:v>16.2</c:v>
                </c:pt>
                <c:pt idx="57">
                  <c:v>15.9</c:v>
                </c:pt>
                <c:pt idx="58">
                  <c:v>15.7</c:v>
                </c:pt>
                <c:pt idx="59">
                  <c:v>15.9</c:v>
                </c:pt>
                <c:pt idx="60">
                  <c:v>16.5</c:v>
                </c:pt>
                <c:pt idx="61">
                  <c:v>18.2</c:v>
                </c:pt>
                <c:pt idx="62">
                  <c:v>18.3</c:v>
                </c:pt>
                <c:pt idx="63">
                  <c:v>18.5</c:v>
                </c:pt>
                <c:pt idx="64">
                  <c:v>17.899999999999999</c:v>
                </c:pt>
                <c:pt idx="65">
                  <c:v>18.2</c:v>
                </c:pt>
                <c:pt idx="66">
                  <c:v>18.399999999999999</c:v>
                </c:pt>
                <c:pt idx="67">
                  <c:v>18.600000000000001</c:v>
                </c:pt>
                <c:pt idx="68">
                  <c:v>18.8</c:v>
                </c:pt>
                <c:pt idx="69">
                  <c:v>18.8</c:v>
                </c:pt>
                <c:pt idx="70">
                  <c:v>18.8</c:v>
                </c:pt>
                <c:pt idx="71">
                  <c:v>18.899999999999999</c:v>
                </c:pt>
                <c:pt idx="72">
                  <c:v>19.5</c:v>
                </c:pt>
                <c:pt idx="73">
                  <c:v>19.8</c:v>
                </c:pt>
                <c:pt idx="74">
                  <c:v>19.5</c:v>
                </c:pt>
                <c:pt idx="75">
                  <c:v>19.600000000000001</c:v>
                </c:pt>
                <c:pt idx="76">
                  <c:v>19.8</c:v>
                </c:pt>
                <c:pt idx="77">
                  <c:v>20.2</c:v>
                </c:pt>
                <c:pt idx="78">
                  <c:v>19.3</c:v>
                </c:pt>
                <c:pt idx="79">
                  <c:v>18.899999999999999</c:v>
                </c:pt>
                <c:pt idx="80">
                  <c:v>18.8</c:v>
                </c:pt>
                <c:pt idx="81">
                  <c:v>19.3</c:v>
                </c:pt>
                <c:pt idx="82">
                  <c:v>20</c:v>
                </c:pt>
                <c:pt idx="83">
                  <c:v>21</c:v>
                </c:pt>
                <c:pt idx="84">
                  <c:v>21.8</c:v>
                </c:pt>
                <c:pt idx="85">
                  <c:v>22.4</c:v>
                </c:pt>
                <c:pt idx="86">
                  <c:v>22.4</c:v>
                </c:pt>
                <c:pt idx="87">
                  <c:v>23</c:v>
                </c:pt>
                <c:pt idx="88">
                  <c:v>23.2</c:v>
                </c:pt>
                <c:pt idx="89">
                  <c:v>23.4</c:v>
                </c:pt>
                <c:pt idx="90">
                  <c:v>22.4</c:v>
                </c:pt>
                <c:pt idx="91">
                  <c:v>21.7</c:v>
                </c:pt>
                <c:pt idx="92">
                  <c:v>21</c:v>
                </c:pt>
                <c:pt idx="93">
                  <c:v>21.3</c:v>
                </c:pt>
                <c:pt idx="94">
                  <c:v>21.1</c:v>
                </c:pt>
                <c:pt idx="95">
                  <c:v>21.5</c:v>
                </c:pt>
                <c:pt idx="96">
                  <c:v>21.9</c:v>
                </c:pt>
                <c:pt idx="97">
                  <c:v>22.3</c:v>
                </c:pt>
                <c:pt idx="98">
                  <c:v>22.3</c:v>
                </c:pt>
                <c:pt idx="99">
                  <c:v>21.7</c:v>
                </c:pt>
                <c:pt idx="100">
                  <c:v>21</c:v>
                </c:pt>
                <c:pt idx="101">
                  <c:v>20.100000000000001</c:v>
                </c:pt>
                <c:pt idx="102">
                  <c:v>19</c:v>
                </c:pt>
                <c:pt idx="103">
                  <c:v>18.600000000000001</c:v>
                </c:pt>
                <c:pt idx="104">
                  <c:v>18.5</c:v>
                </c:pt>
                <c:pt idx="105">
                  <c:v>19</c:v>
                </c:pt>
                <c:pt idx="106">
                  <c:v>18.8</c:v>
                </c:pt>
                <c:pt idx="107">
                  <c:v>19.3</c:v>
                </c:pt>
                <c:pt idx="108">
                  <c:v>19.8</c:v>
                </c:pt>
                <c:pt idx="109">
                  <c:v>20.8</c:v>
                </c:pt>
                <c:pt idx="110">
                  <c:v>21.2</c:v>
                </c:pt>
                <c:pt idx="111">
                  <c:v>21.1</c:v>
                </c:pt>
                <c:pt idx="112">
                  <c:v>20.8</c:v>
                </c:pt>
                <c:pt idx="113">
                  <c:v>20.8</c:v>
                </c:pt>
                <c:pt idx="114">
                  <c:v>21.2</c:v>
                </c:pt>
                <c:pt idx="115">
                  <c:v>20.9</c:v>
                </c:pt>
                <c:pt idx="116">
                  <c:v>20.100000000000001</c:v>
                </c:pt>
                <c:pt idx="117">
                  <c:v>19.600000000000001</c:v>
                </c:pt>
                <c:pt idx="118">
                  <c:v>19.5</c:v>
                </c:pt>
                <c:pt idx="119">
                  <c:v>20.5</c:v>
                </c:pt>
                <c:pt idx="120">
                  <c:v>21.3</c:v>
                </c:pt>
                <c:pt idx="121">
                  <c:v>22</c:v>
                </c:pt>
                <c:pt idx="122">
                  <c:v>21.6</c:v>
                </c:pt>
                <c:pt idx="123">
                  <c:v>21.4</c:v>
                </c:pt>
                <c:pt idx="124">
                  <c:v>20.8</c:v>
                </c:pt>
                <c:pt idx="125">
                  <c:v>20.7</c:v>
                </c:pt>
                <c:pt idx="126">
                  <c:v>19.899999999999999</c:v>
                </c:pt>
                <c:pt idx="127">
                  <c:v>19.8</c:v>
                </c:pt>
                <c:pt idx="128">
                  <c:v>19.8</c:v>
                </c:pt>
                <c:pt idx="129">
                  <c:v>20.3</c:v>
                </c:pt>
                <c:pt idx="130">
                  <c:v>20.399999999999999</c:v>
                </c:pt>
                <c:pt idx="131">
                  <c:v>21.2</c:v>
                </c:pt>
                <c:pt idx="132">
                  <c:v>22.3</c:v>
                </c:pt>
                <c:pt idx="133">
                  <c:v>23.7</c:v>
                </c:pt>
                <c:pt idx="134">
                  <c:v>23.9</c:v>
                </c:pt>
                <c:pt idx="135">
                  <c:v>23.7</c:v>
                </c:pt>
                <c:pt idx="136">
                  <c:v>23.4</c:v>
                </c:pt>
                <c:pt idx="137">
                  <c:v>23.3</c:v>
                </c:pt>
                <c:pt idx="138">
                  <c:v>23.6</c:v>
                </c:pt>
                <c:pt idx="139">
                  <c:v>23</c:v>
                </c:pt>
                <c:pt idx="140">
                  <c:v>22.5</c:v>
                </c:pt>
                <c:pt idx="141">
                  <c:v>21.8</c:v>
                </c:pt>
                <c:pt idx="142">
                  <c:v>21.4</c:v>
                </c:pt>
                <c:pt idx="143">
                  <c:v>21.7</c:v>
                </c:pt>
                <c:pt idx="144">
                  <c:v>22.5</c:v>
                </c:pt>
                <c:pt idx="145">
                  <c:v>23.1</c:v>
                </c:pt>
                <c:pt idx="146">
                  <c:v>22.9</c:v>
                </c:pt>
                <c:pt idx="147">
                  <c:v>21.8</c:v>
                </c:pt>
                <c:pt idx="148">
                  <c:v>21.4</c:v>
                </c:pt>
                <c:pt idx="149">
                  <c:v>20.9</c:v>
                </c:pt>
                <c:pt idx="150">
                  <c:v>20.3</c:v>
                </c:pt>
                <c:pt idx="151">
                  <c:v>19.899999999999999</c:v>
                </c:pt>
                <c:pt idx="152">
                  <c:v>19.600000000000001</c:v>
                </c:pt>
                <c:pt idx="153">
                  <c:v>19.8</c:v>
                </c:pt>
                <c:pt idx="154">
                  <c:v>19.3</c:v>
                </c:pt>
                <c:pt idx="155">
                  <c:v>19.2</c:v>
                </c:pt>
                <c:pt idx="156">
                  <c:v>19.3</c:v>
                </c:pt>
                <c:pt idx="157">
                  <c:v>20.3</c:v>
                </c:pt>
                <c:pt idx="158">
                  <c:v>20.2</c:v>
                </c:pt>
                <c:pt idx="159">
                  <c:v>20</c:v>
                </c:pt>
                <c:pt idx="160">
                  <c:v>19.5</c:v>
                </c:pt>
                <c:pt idx="161">
                  <c:v>19.100000000000001</c:v>
                </c:pt>
                <c:pt idx="162">
                  <c:v>18.600000000000001</c:v>
                </c:pt>
                <c:pt idx="163">
                  <c:v>18.399999999999999</c:v>
                </c:pt>
                <c:pt idx="164">
                  <c:v>18.2</c:v>
                </c:pt>
                <c:pt idx="165">
                  <c:v>18.399999999999999</c:v>
                </c:pt>
                <c:pt idx="166">
                  <c:v>17.8</c:v>
                </c:pt>
                <c:pt idx="167">
                  <c:v>18.600000000000001</c:v>
                </c:pt>
                <c:pt idx="168">
                  <c:v>19.5</c:v>
                </c:pt>
                <c:pt idx="169">
                  <c:v>20.6</c:v>
                </c:pt>
                <c:pt idx="170">
                  <c:v>20.7</c:v>
                </c:pt>
                <c:pt idx="171">
                  <c:v>19.5</c:v>
                </c:pt>
                <c:pt idx="172">
                  <c:v>18.7</c:v>
                </c:pt>
                <c:pt idx="173">
                  <c:v>18</c:v>
                </c:pt>
                <c:pt idx="174">
                  <c:v>18.5</c:v>
                </c:pt>
                <c:pt idx="175">
                  <c:v>18.100000000000001</c:v>
                </c:pt>
                <c:pt idx="176">
                  <c:v>18</c:v>
                </c:pt>
                <c:pt idx="177">
                  <c:v>17.8</c:v>
                </c:pt>
                <c:pt idx="178">
                  <c:v>17.7</c:v>
                </c:pt>
                <c:pt idx="179">
                  <c:v>17.600000000000001</c:v>
                </c:pt>
                <c:pt idx="180">
                  <c:v>17.899999999999999</c:v>
                </c:pt>
                <c:pt idx="181">
                  <c:v>18.899999999999999</c:v>
                </c:pt>
                <c:pt idx="182">
                  <c:v>19</c:v>
                </c:pt>
                <c:pt idx="183">
                  <c:v>18.399999999999999</c:v>
                </c:pt>
                <c:pt idx="184">
                  <c:v>18.100000000000001</c:v>
                </c:pt>
                <c:pt idx="185">
                  <c:v>17.7</c:v>
                </c:pt>
                <c:pt idx="186">
                  <c:v>18.100000000000001</c:v>
                </c:pt>
                <c:pt idx="187">
                  <c:v>17.3</c:v>
                </c:pt>
                <c:pt idx="188">
                  <c:v>17.2</c:v>
                </c:pt>
                <c:pt idx="189">
                  <c:v>16.600000000000001</c:v>
                </c:pt>
                <c:pt idx="190">
                  <c:v>16.5</c:v>
                </c:pt>
                <c:pt idx="191">
                  <c:v>16.899999999999999</c:v>
                </c:pt>
                <c:pt idx="192">
                  <c:v>17.600000000000001</c:v>
                </c:pt>
                <c:pt idx="193">
                  <c:v>18.2</c:v>
                </c:pt>
                <c:pt idx="194">
                  <c:v>18.399999999999999</c:v>
                </c:pt>
                <c:pt idx="195">
                  <c:v>17.399999999999999</c:v>
                </c:pt>
                <c:pt idx="196">
                  <c:v>16.899999999999999</c:v>
                </c:pt>
                <c:pt idx="197">
                  <c:v>15.8</c:v>
                </c:pt>
                <c:pt idx="198">
                  <c:v>15.9</c:v>
                </c:pt>
                <c:pt idx="199">
                  <c:v>15.8</c:v>
                </c:pt>
                <c:pt idx="200">
                  <c:v>16</c:v>
                </c:pt>
                <c:pt idx="201">
                  <c:v>15.7</c:v>
                </c:pt>
                <c:pt idx="202">
                  <c:v>15.4</c:v>
                </c:pt>
                <c:pt idx="203">
                  <c:v>15.7</c:v>
                </c:pt>
                <c:pt idx="204">
                  <c:v>16.3</c:v>
                </c:pt>
                <c:pt idx="205">
                  <c:v>17.2</c:v>
                </c:pt>
                <c:pt idx="206">
                  <c:v>17.5</c:v>
                </c:pt>
                <c:pt idx="207">
                  <c:v>17</c:v>
                </c:pt>
                <c:pt idx="208">
                  <c:v>16.399999999999999</c:v>
                </c:pt>
                <c:pt idx="209">
                  <c:v>15.9</c:v>
                </c:pt>
                <c:pt idx="210">
                  <c:v>15.5</c:v>
                </c:pt>
                <c:pt idx="211">
                  <c:v>15.3</c:v>
                </c:pt>
                <c:pt idx="212">
                  <c:v>15.1</c:v>
                </c:pt>
                <c:pt idx="213">
                  <c:v>15.3</c:v>
                </c:pt>
                <c:pt idx="214">
                  <c:v>14.5</c:v>
                </c:pt>
                <c:pt idx="215">
                  <c:v>14.7</c:v>
                </c:pt>
                <c:pt idx="216">
                  <c:v>14.1</c:v>
                </c:pt>
                <c:pt idx="217">
                  <c:v>14.7</c:v>
                </c:pt>
                <c:pt idx="218">
                  <c:v>14.2</c:v>
                </c:pt>
                <c:pt idx="219">
                  <c:v>14.3</c:v>
                </c:pt>
                <c:pt idx="220">
                  <c:v>14</c:v>
                </c:pt>
                <c:pt idx="221">
                  <c:v>13.7</c:v>
                </c:pt>
                <c:pt idx="222">
                  <c:v>13.4</c:v>
                </c:pt>
                <c:pt idx="223">
                  <c:v>13</c:v>
                </c:pt>
                <c:pt idx="224">
                  <c:v>13.1</c:v>
                </c:pt>
                <c:pt idx="225">
                  <c:v>13.2</c:v>
                </c:pt>
                <c:pt idx="226">
                  <c:v>12.9</c:v>
                </c:pt>
                <c:pt idx="227">
                  <c:v>12.6</c:v>
                </c:pt>
                <c:pt idx="228">
                  <c:v>12.7</c:v>
                </c:pt>
                <c:pt idx="229">
                  <c:v>13.4</c:v>
                </c:pt>
                <c:pt idx="230">
                  <c:v>13.6</c:v>
                </c:pt>
                <c:pt idx="231">
                  <c:v>13</c:v>
                </c:pt>
                <c:pt idx="232">
                  <c:v>12.7</c:v>
                </c:pt>
                <c:pt idx="233">
                  <c:v>12.4</c:v>
                </c:pt>
                <c:pt idx="234">
                  <c:v>12.3</c:v>
                </c:pt>
                <c:pt idx="235">
                  <c:v>12.5</c:v>
                </c:pt>
                <c:pt idx="236">
                  <c:v>12.2</c:v>
                </c:pt>
                <c:pt idx="237">
                  <c:v>11.9</c:v>
                </c:pt>
                <c:pt idx="238">
                  <c:v>11</c:v>
                </c:pt>
                <c:pt idx="239">
                  <c:v>11.5</c:v>
                </c:pt>
                <c:pt idx="240">
                  <c:v>12.4</c:v>
                </c:pt>
                <c:pt idx="241">
                  <c:v>13.3</c:v>
                </c:pt>
                <c:pt idx="242">
                  <c:v>13.1</c:v>
                </c:pt>
                <c:pt idx="243">
                  <c:v>13</c:v>
                </c:pt>
                <c:pt idx="244">
                  <c:v>12.9</c:v>
                </c:pt>
                <c:pt idx="245">
                  <c:v>12.7</c:v>
                </c:pt>
                <c:pt idx="246">
                  <c:v>12.6</c:v>
                </c:pt>
                <c:pt idx="247">
                  <c:v>11.9</c:v>
                </c:pt>
                <c:pt idx="248">
                  <c:v>11.4</c:v>
                </c:pt>
                <c:pt idx="249">
                  <c:v>10.9</c:v>
                </c:pt>
                <c:pt idx="250">
                  <c:v>11.1</c:v>
                </c:pt>
                <c:pt idx="251">
                  <c:v>12</c:v>
                </c:pt>
                <c:pt idx="252">
                  <c:v>12.8</c:v>
                </c:pt>
                <c:pt idx="253">
                  <c:v>13.3</c:v>
                </c:pt>
                <c:pt idx="254">
                  <c:v>12.9</c:v>
                </c:pt>
                <c:pt idx="255">
                  <c:v>12.2</c:v>
                </c:pt>
                <c:pt idx="256">
                  <c:v>12.1</c:v>
                </c:pt>
                <c:pt idx="257">
                  <c:v>12.1</c:v>
                </c:pt>
                <c:pt idx="258">
                  <c:v>12.3</c:v>
                </c:pt>
                <c:pt idx="259">
                  <c:v>12</c:v>
                </c:pt>
                <c:pt idx="273">
                  <c:v>12.2</c:v>
                </c:pt>
                <c:pt idx="274">
                  <c:v>11.7</c:v>
                </c:pt>
                <c:pt idx="275">
                  <c:v>12</c:v>
                </c:pt>
                <c:pt idx="276">
                  <c:v>12.3</c:v>
                </c:pt>
                <c:pt idx="277">
                  <c:v>13.2</c:v>
                </c:pt>
                <c:pt idx="278">
                  <c:v>14.1</c:v>
                </c:pt>
                <c:pt idx="279">
                  <c:v>14.4</c:v>
                </c:pt>
                <c:pt idx="280">
                  <c:v>14.2</c:v>
                </c:pt>
                <c:pt idx="281">
                  <c:v>13.6</c:v>
                </c:pt>
                <c:pt idx="282">
                  <c:v>14.2</c:v>
                </c:pt>
                <c:pt idx="283">
                  <c:v>14.6</c:v>
                </c:pt>
                <c:pt idx="284">
                  <c:v>15.1</c:v>
                </c:pt>
                <c:pt idx="285">
                  <c:v>15.1</c:v>
                </c:pt>
                <c:pt idx="286">
                  <c:v>15.4</c:v>
                </c:pt>
                <c:pt idx="287">
                  <c:v>16.600000000000001</c:v>
                </c:pt>
                <c:pt idx="288">
                  <c:v>17.2</c:v>
                </c:pt>
                <c:pt idx="289">
                  <c:v>18.100000000000001</c:v>
                </c:pt>
                <c:pt idx="290">
                  <c:v>18.600000000000001</c:v>
                </c:pt>
              </c:numCache>
            </c:numRef>
          </c:val>
          <c:smooth val="0"/>
        </c:ser>
        <c:ser>
          <c:idx val="1"/>
          <c:order val="1"/>
          <c:tx>
            <c:strRef>
              <c:f>PEDDF!$T$10</c:f>
              <c:strCache>
                <c:ptCount val="1"/>
                <c:pt idx="0">
                  <c:v>Aberto</c:v>
                </c:pt>
              </c:strCache>
            </c:strRef>
          </c:tx>
          <c:marker>
            <c:symbol val="none"/>
          </c:marker>
          <c:cat>
            <c:multiLvlStrRef>
              <c:f>PEDDF!$Q$15:$R$301</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PEDDF!$T$11:$T$301</c:f>
              <c:numCache>
                <c:formatCode>0.0_)</c:formatCode>
                <c:ptCount val="291"/>
                <c:pt idx="0">
                  <c:v>9.3000000000000007</c:v>
                </c:pt>
                <c:pt idx="1">
                  <c:v>10.199999999999999</c:v>
                </c:pt>
                <c:pt idx="2">
                  <c:v>10.3</c:v>
                </c:pt>
                <c:pt idx="3">
                  <c:v>10.199999999999999</c:v>
                </c:pt>
                <c:pt idx="4">
                  <c:v>10</c:v>
                </c:pt>
                <c:pt idx="5">
                  <c:v>10.5</c:v>
                </c:pt>
                <c:pt idx="6">
                  <c:v>10.3</c:v>
                </c:pt>
                <c:pt idx="7">
                  <c:v>10.199999999999999</c:v>
                </c:pt>
                <c:pt idx="8">
                  <c:v>9.8000000000000007</c:v>
                </c:pt>
                <c:pt idx="9">
                  <c:v>9.9</c:v>
                </c:pt>
                <c:pt idx="10">
                  <c:v>9.6</c:v>
                </c:pt>
                <c:pt idx="11">
                  <c:v>9.8000000000000007</c:v>
                </c:pt>
                <c:pt idx="12">
                  <c:v>10.199999999999999</c:v>
                </c:pt>
                <c:pt idx="13">
                  <c:v>10.7</c:v>
                </c:pt>
                <c:pt idx="14">
                  <c:v>10.4</c:v>
                </c:pt>
                <c:pt idx="15">
                  <c:v>9.9</c:v>
                </c:pt>
                <c:pt idx="16">
                  <c:v>9.6</c:v>
                </c:pt>
                <c:pt idx="17">
                  <c:v>9.4</c:v>
                </c:pt>
                <c:pt idx="18">
                  <c:v>9.3000000000000007</c:v>
                </c:pt>
                <c:pt idx="19">
                  <c:v>9</c:v>
                </c:pt>
                <c:pt idx="20">
                  <c:v>9.1</c:v>
                </c:pt>
                <c:pt idx="21">
                  <c:v>9.1</c:v>
                </c:pt>
                <c:pt idx="22">
                  <c:v>9.3000000000000007</c:v>
                </c:pt>
                <c:pt idx="23">
                  <c:v>9.8000000000000007</c:v>
                </c:pt>
                <c:pt idx="24">
                  <c:v>10</c:v>
                </c:pt>
                <c:pt idx="25">
                  <c:v>10.7</c:v>
                </c:pt>
                <c:pt idx="26">
                  <c:v>10.4</c:v>
                </c:pt>
                <c:pt idx="27">
                  <c:v>10.3</c:v>
                </c:pt>
                <c:pt idx="28">
                  <c:v>10</c:v>
                </c:pt>
                <c:pt idx="29">
                  <c:v>9.6999999999999993</c:v>
                </c:pt>
                <c:pt idx="30">
                  <c:v>9.4</c:v>
                </c:pt>
                <c:pt idx="31">
                  <c:v>8.8000000000000007</c:v>
                </c:pt>
                <c:pt idx="32">
                  <c:v>8.6</c:v>
                </c:pt>
                <c:pt idx="33">
                  <c:v>8.5</c:v>
                </c:pt>
                <c:pt idx="34">
                  <c:v>8.8000000000000007</c:v>
                </c:pt>
                <c:pt idx="35">
                  <c:v>9.4</c:v>
                </c:pt>
                <c:pt idx="36">
                  <c:v>10.199999999999999</c:v>
                </c:pt>
                <c:pt idx="37">
                  <c:v>10.8</c:v>
                </c:pt>
                <c:pt idx="38">
                  <c:v>10.8</c:v>
                </c:pt>
                <c:pt idx="39">
                  <c:v>10.6</c:v>
                </c:pt>
                <c:pt idx="40">
                  <c:v>10.5</c:v>
                </c:pt>
                <c:pt idx="41">
                  <c:v>10.7</c:v>
                </c:pt>
                <c:pt idx="42">
                  <c:v>10.7</c:v>
                </c:pt>
                <c:pt idx="43">
                  <c:v>10.6</c:v>
                </c:pt>
                <c:pt idx="44">
                  <c:v>10.4</c:v>
                </c:pt>
                <c:pt idx="45">
                  <c:v>10.5</c:v>
                </c:pt>
                <c:pt idx="46">
                  <c:v>10.199999999999999</c:v>
                </c:pt>
                <c:pt idx="47">
                  <c:v>10.4</c:v>
                </c:pt>
                <c:pt idx="48">
                  <c:v>10.3</c:v>
                </c:pt>
                <c:pt idx="49">
                  <c:v>11</c:v>
                </c:pt>
                <c:pt idx="50">
                  <c:v>11.5</c:v>
                </c:pt>
                <c:pt idx="51">
                  <c:v>11.6</c:v>
                </c:pt>
                <c:pt idx="52">
                  <c:v>11.6</c:v>
                </c:pt>
                <c:pt idx="53">
                  <c:v>11</c:v>
                </c:pt>
                <c:pt idx="54">
                  <c:v>11.1</c:v>
                </c:pt>
                <c:pt idx="55">
                  <c:v>10.7</c:v>
                </c:pt>
                <c:pt idx="56">
                  <c:v>10.7</c:v>
                </c:pt>
                <c:pt idx="57">
                  <c:v>10.4</c:v>
                </c:pt>
                <c:pt idx="58">
                  <c:v>10</c:v>
                </c:pt>
                <c:pt idx="59">
                  <c:v>9.6999999999999993</c:v>
                </c:pt>
                <c:pt idx="60">
                  <c:v>9.9</c:v>
                </c:pt>
                <c:pt idx="61">
                  <c:v>11.5</c:v>
                </c:pt>
                <c:pt idx="62">
                  <c:v>12.3</c:v>
                </c:pt>
                <c:pt idx="63">
                  <c:v>12.3</c:v>
                </c:pt>
                <c:pt idx="64">
                  <c:v>11.4</c:v>
                </c:pt>
                <c:pt idx="65">
                  <c:v>10.9</c:v>
                </c:pt>
                <c:pt idx="66">
                  <c:v>10.8</c:v>
                </c:pt>
                <c:pt idx="67">
                  <c:v>10.9</c:v>
                </c:pt>
                <c:pt idx="68">
                  <c:v>11.2</c:v>
                </c:pt>
                <c:pt idx="69">
                  <c:v>11.2</c:v>
                </c:pt>
                <c:pt idx="70">
                  <c:v>11.2</c:v>
                </c:pt>
                <c:pt idx="71">
                  <c:v>11.3</c:v>
                </c:pt>
                <c:pt idx="72">
                  <c:v>12</c:v>
                </c:pt>
                <c:pt idx="73">
                  <c:v>12.5</c:v>
                </c:pt>
                <c:pt idx="74">
                  <c:v>12.6</c:v>
                </c:pt>
                <c:pt idx="75">
                  <c:v>12.7</c:v>
                </c:pt>
                <c:pt idx="76">
                  <c:v>12.6</c:v>
                </c:pt>
                <c:pt idx="77">
                  <c:v>12.4</c:v>
                </c:pt>
                <c:pt idx="78">
                  <c:v>11.9</c:v>
                </c:pt>
                <c:pt idx="79">
                  <c:v>11.8</c:v>
                </c:pt>
                <c:pt idx="80">
                  <c:v>11.9</c:v>
                </c:pt>
                <c:pt idx="81">
                  <c:v>12.2</c:v>
                </c:pt>
                <c:pt idx="82">
                  <c:v>12.4</c:v>
                </c:pt>
                <c:pt idx="83">
                  <c:v>12.8</c:v>
                </c:pt>
                <c:pt idx="84">
                  <c:v>13.3</c:v>
                </c:pt>
                <c:pt idx="85">
                  <c:v>14.2</c:v>
                </c:pt>
                <c:pt idx="86">
                  <c:v>15.1</c:v>
                </c:pt>
                <c:pt idx="87">
                  <c:v>15.9</c:v>
                </c:pt>
                <c:pt idx="88">
                  <c:v>15.6</c:v>
                </c:pt>
                <c:pt idx="89">
                  <c:v>15.4</c:v>
                </c:pt>
                <c:pt idx="90">
                  <c:v>14.5</c:v>
                </c:pt>
                <c:pt idx="91">
                  <c:v>14.1</c:v>
                </c:pt>
                <c:pt idx="92">
                  <c:v>13.5</c:v>
                </c:pt>
                <c:pt idx="93">
                  <c:v>13.8</c:v>
                </c:pt>
                <c:pt idx="94">
                  <c:v>13.7</c:v>
                </c:pt>
                <c:pt idx="95">
                  <c:v>14.2</c:v>
                </c:pt>
                <c:pt idx="96">
                  <c:v>14.7</c:v>
                </c:pt>
                <c:pt idx="97">
                  <c:v>15</c:v>
                </c:pt>
                <c:pt idx="98">
                  <c:v>15</c:v>
                </c:pt>
                <c:pt idx="99">
                  <c:v>14.4</c:v>
                </c:pt>
                <c:pt idx="100">
                  <c:v>13.9</c:v>
                </c:pt>
                <c:pt idx="101">
                  <c:v>13.1</c:v>
                </c:pt>
                <c:pt idx="102">
                  <c:v>12.4</c:v>
                </c:pt>
                <c:pt idx="103">
                  <c:v>12.1</c:v>
                </c:pt>
                <c:pt idx="104">
                  <c:v>12.1</c:v>
                </c:pt>
                <c:pt idx="105">
                  <c:v>12.5</c:v>
                </c:pt>
                <c:pt idx="106">
                  <c:v>12.4</c:v>
                </c:pt>
                <c:pt idx="107">
                  <c:v>12.5</c:v>
                </c:pt>
                <c:pt idx="108">
                  <c:v>12.6</c:v>
                </c:pt>
                <c:pt idx="109">
                  <c:v>13.2</c:v>
                </c:pt>
                <c:pt idx="110">
                  <c:v>13.7</c:v>
                </c:pt>
                <c:pt idx="111">
                  <c:v>13.5</c:v>
                </c:pt>
                <c:pt idx="112">
                  <c:v>13.6</c:v>
                </c:pt>
                <c:pt idx="113">
                  <c:v>13.4</c:v>
                </c:pt>
                <c:pt idx="114">
                  <c:v>13.5</c:v>
                </c:pt>
                <c:pt idx="115">
                  <c:v>12.8</c:v>
                </c:pt>
                <c:pt idx="116">
                  <c:v>12.4</c:v>
                </c:pt>
                <c:pt idx="117">
                  <c:v>12.4</c:v>
                </c:pt>
                <c:pt idx="118">
                  <c:v>12.8</c:v>
                </c:pt>
                <c:pt idx="119">
                  <c:v>13.3</c:v>
                </c:pt>
                <c:pt idx="120">
                  <c:v>13.9</c:v>
                </c:pt>
                <c:pt idx="121">
                  <c:v>14.3</c:v>
                </c:pt>
                <c:pt idx="122">
                  <c:v>13.9</c:v>
                </c:pt>
                <c:pt idx="123">
                  <c:v>13.4</c:v>
                </c:pt>
                <c:pt idx="124">
                  <c:v>12.7</c:v>
                </c:pt>
                <c:pt idx="125">
                  <c:v>12.8</c:v>
                </c:pt>
                <c:pt idx="126">
                  <c:v>12.4</c:v>
                </c:pt>
                <c:pt idx="127">
                  <c:v>12.3</c:v>
                </c:pt>
                <c:pt idx="128">
                  <c:v>11.8</c:v>
                </c:pt>
                <c:pt idx="129">
                  <c:v>12.1</c:v>
                </c:pt>
                <c:pt idx="130">
                  <c:v>12.2</c:v>
                </c:pt>
                <c:pt idx="131">
                  <c:v>12.5</c:v>
                </c:pt>
                <c:pt idx="132">
                  <c:v>13.4</c:v>
                </c:pt>
                <c:pt idx="133">
                  <c:v>14.6</c:v>
                </c:pt>
                <c:pt idx="134">
                  <c:v>15.3</c:v>
                </c:pt>
                <c:pt idx="135">
                  <c:v>15.4</c:v>
                </c:pt>
                <c:pt idx="136">
                  <c:v>15.1</c:v>
                </c:pt>
                <c:pt idx="137">
                  <c:v>15.1</c:v>
                </c:pt>
                <c:pt idx="138">
                  <c:v>15.3</c:v>
                </c:pt>
                <c:pt idx="139">
                  <c:v>15.1</c:v>
                </c:pt>
                <c:pt idx="140">
                  <c:v>15.1</c:v>
                </c:pt>
                <c:pt idx="141">
                  <c:v>14.6</c:v>
                </c:pt>
                <c:pt idx="142">
                  <c:v>14.1</c:v>
                </c:pt>
                <c:pt idx="143">
                  <c:v>13.6</c:v>
                </c:pt>
                <c:pt idx="144">
                  <c:v>14.1</c:v>
                </c:pt>
                <c:pt idx="145">
                  <c:v>14.5</c:v>
                </c:pt>
                <c:pt idx="146">
                  <c:v>14.8</c:v>
                </c:pt>
                <c:pt idx="147">
                  <c:v>13.9</c:v>
                </c:pt>
                <c:pt idx="148">
                  <c:v>13.7</c:v>
                </c:pt>
                <c:pt idx="149">
                  <c:v>13.1</c:v>
                </c:pt>
                <c:pt idx="150">
                  <c:v>12.7</c:v>
                </c:pt>
                <c:pt idx="151">
                  <c:v>12.2</c:v>
                </c:pt>
                <c:pt idx="152">
                  <c:v>12</c:v>
                </c:pt>
                <c:pt idx="153">
                  <c:v>12.2</c:v>
                </c:pt>
                <c:pt idx="154">
                  <c:v>11.9</c:v>
                </c:pt>
                <c:pt idx="155">
                  <c:v>11.9</c:v>
                </c:pt>
                <c:pt idx="156">
                  <c:v>12.3</c:v>
                </c:pt>
                <c:pt idx="157">
                  <c:v>13.3</c:v>
                </c:pt>
                <c:pt idx="158">
                  <c:v>13.3</c:v>
                </c:pt>
                <c:pt idx="159">
                  <c:v>13.2</c:v>
                </c:pt>
                <c:pt idx="160">
                  <c:v>12.7</c:v>
                </c:pt>
                <c:pt idx="161">
                  <c:v>12.5</c:v>
                </c:pt>
                <c:pt idx="162">
                  <c:v>12.1</c:v>
                </c:pt>
                <c:pt idx="163">
                  <c:v>11.9</c:v>
                </c:pt>
                <c:pt idx="164">
                  <c:v>11.9</c:v>
                </c:pt>
                <c:pt idx="165">
                  <c:v>12.2</c:v>
                </c:pt>
                <c:pt idx="166">
                  <c:v>11.9</c:v>
                </c:pt>
                <c:pt idx="167">
                  <c:v>12.2</c:v>
                </c:pt>
                <c:pt idx="168">
                  <c:v>12.4</c:v>
                </c:pt>
                <c:pt idx="169">
                  <c:v>12.9</c:v>
                </c:pt>
                <c:pt idx="170">
                  <c:v>13</c:v>
                </c:pt>
                <c:pt idx="171">
                  <c:v>12</c:v>
                </c:pt>
                <c:pt idx="172">
                  <c:v>11.2</c:v>
                </c:pt>
                <c:pt idx="173">
                  <c:v>10.4</c:v>
                </c:pt>
                <c:pt idx="174">
                  <c:v>10.6</c:v>
                </c:pt>
                <c:pt idx="175">
                  <c:v>10.5</c:v>
                </c:pt>
                <c:pt idx="176">
                  <c:v>10.6</c:v>
                </c:pt>
                <c:pt idx="177">
                  <c:v>10.3</c:v>
                </c:pt>
                <c:pt idx="178">
                  <c:v>10.199999999999999</c:v>
                </c:pt>
                <c:pt idx="179">
                  <c:v>10.5</c:v>
                </c:pt>
                <c:pt idx="180">
                  <c:v>11.2</c:v>
                </c:pt>
                <c:pt idx="181">
                  <c:v>12.4</c:v>
                </c:pt>
                <c:pt idx="182">
                  <c:v>12.5</c:v>
                </c:pt>
                <c:pt idx="183">
                  <c:v>12.3</c:v>
                </c:pt>
                <c:pt idx="184">
                  <c:v>12</c:v>
                </c:pt>
                <c:pt idx="185">
                  <c:v>11.8</c:v>
                </c:pt>
                <c:pt idx="186">
                  <c:v>11.7</c:v>
                </c:pt>
                <c:pt idx="187">
                  <c:v>11.2</c:v>
                </c:pt>
                <c:pt idx="188">
                  <c:v>11</c:v>
                </c:pt>
                <c:pt idx="189">
                  <c:v>10.7</c:v>
                </c:pt>
                <c:pt idx="190">
                  <c:v>10.7</c:v>
                </c:pt>
                <c:pt idx="191">
                  <c:v>10.9</c:v>
                </c:pt>
                <c:pt idx="192">
                  <c:v>11.4</c:v>
                </c:pt>
                <c:pt idx="193">
                  <c:v>12.2</c:v>
                </c:pt>
                <c:pt idx="194">
                  <c:v>12.4</c:v>
                </c:pt>
                <c:pt idx="195">
                  <c:v>11.7</c:v>
                </c:pt>
                <c:pt idx="196">
                  <c:v>10.9</c:v>
                </c:pt>
                <c:pt idx="197">
                  <c:v>10</c:v>
                </c:pt>
                <c:pt idx="198">
                  <c:v>10.1</c:v>
                </c:pt>
                <c:pt idx="199">
                  <c:v>10.4</c:v>
                </c:pt>
                <c:pt idx="200">
                  <c:v>10.5</c:v>
                </c:pt>
                <c:pt idx="201">
                  <c:v>10.4</c:v>
                </c:pt>
                <c:pt idx="202">
                  <c:v>9.9</c:v>
                </c:pt>
                <c:pt idx="203">
                  <c:v>10</c:v>
                </c:pt>
                <c:pt idx="204">
                  <c:v>10.199999999999999</c:v>
                </c:pt>
                <c:pt idx="205">
                  <c:v>11.1</c:v>
                </c:pt>
                <c:pt idx="206">
                  <c:v>11.5</c:v>
                </c:pt>
                <c:pt idx="207">
                  <c:v>11.7</c:v>
                </c:pt>
                <c:pt idx="208">
                  <c:v>11.2</c:v>
                </c:pt>
                <c:pt idx="209">
                  <c:v>10.8</c:v>
                </c:pt>
                <c:pt idx="210">
                  <c:v>10.4</c:v>
                </c:pt>
                <c:pt idx="211">
                  <c:v>10.4</c:v>
                </c:pt>
                <c:pt idx="212">
                  <c:v>10.3</c:v>
                </c:pt>
                <c:pt idx="213">
                  <c:v>10.3</c:v>
                </c:pt>
                <c:pt idx="214">
                  <c:v>9.6999999999999993</c:v>
                </c:pt>
                <c:pt idx="215">
                  <c:v>9.6999999999999993</c:v>
                </c:pt>
                <c:pt idx="216">
                  <c:v>9.6</c:v>
                </c:pt>
                <c:pt idx="217">
                  <c:v>10.1</c:v>
                </c:pt>
                <c:pt idx="218">
                  <c:v>10.1</c:v>
                </c:pt>
                <c:pt idx="219">
                  <c:v>10.1</c:v>
                </c:pt>
                <c:pt idx="220">
                  <c:v>9.9</c:v>
                </c:pt>
                <c:pt idx="221">
                  <c:v>9.5</c:v>
                </c:pt>
                <c:pt idx="222">
                  <c:v>9.1</c:v>
                </c:pt>
                <c:pt idx="223">
                  <c:v>8.6</c:v>
                </c:pt>
                <c:pt idx="224">
                  <c:v>8.5</c:v>
                </c:pt>
                <c:pt idx="225">
                  <c:v>8.6</c:v>
                </c:pt>
                <c:pt idx="226">
                  <c:v>8.5</c:v>
                </c:pt>
                <c:pt idx="227">
                  <c:v>8.1999999999999993</c:v>
                </c:pt>
                <c:pt idx="228">
                  <c:v>8.3000000000000007</c:v>
                </c:pt>
                <c:pt idx="229">
                  <c:v>9.1999999999999993</c:v>
                </c:pt>
                <c:pt idx="230">
                  <c:v>9.8000000000000007</c:v>
                </c:pt>
                <c:pt idx="231">
                  <c:v>9.4</c:v>
                </c:pt>
                <c:pt idx="232">
                  <c:v>9</c:v>
                </c:pt>
                <c:pt idx="233">
                  <c:v>8.6999999999999993</c:v>
                </c:pt>
                <c:pt idx="234">
                  <c:v>8.9</c:v>
                </c:pt>
                <c:pt idx="235">
                  <c:v>9.1999999999999993</c:v>
                </c:pt>
                <c:pt idx="236">
                  <c:v>9.1</c:v>
                </c:pt>
                <c:pt idx="237">
                  <c:v>8.8000000000000007</c:v>
                </c:pt>
                <c:pt idx="238">
                  <c:v>8.1999999999999993</c:v>
                </c:pt>
                <c:pt idx="239">
                  <c:v>8.5</c:v>
                </c:pt>
                <c:pt idx="240">
                  <c:v>9.4</c:v>
                </c:pt>
                <c:pt idx="241">
                  <c:v>10.3</c:v>
                </c:pt>
                <c:pt idx="242">
                  <c:v>10.3</c:v>
                </c:pt>
                <c:pt idx="243">
                  <c:v>10.1</c:v>
                </c:pt>
                <c:pt idx="244">
                  <c:v>9.8000000000000007</c:v>
                </c:pt>
                <c:pt idx="245">
                  <c:v>9.9</c:v>
                </c:pt>
                <c:pt idx="246">
                  <c:v>9.8000000000000007</c:v>
                </c:pt>
                <c:pt idx="247">
                  <c:v>9.5</c:v>
                </c:pt>
                <c:pt idx="248">
                  <c:v>9.1</c:v>
                </c:pt>
                <c:pt idx="249">
                  <c:v>8.6</c:v>
                </c:pt>
                <c:pt idx="250">
                  <c:v>8.5</c:v>
                </c:pt>
                <c:pt idx="251">
                  <c:v>9.1999999999999993</c:v>
                </c:pt>
                <c:pt idx="252">
                  <c:v>9.8000000000000007</c:v>
                </c:pt>
                <c:pt idx="253">
                  <c:v>10.5</c:v>
                </c:pt>
                <c:pt idx="254">
                  <c:v>10.199999999999999</c:v>
                </c:pt>
                <c:pt idx="255">
                  <c:v>10</c:v>
                </c:pt>
                <c:pt idx="256">
                  <c:v>9.6</c:v>
                </c:pt>
                <c:pt idx="257">
                  <c:v>9.6999999999999993</c:v>
                </c:pt>
                <c:pt idx="258">
                  <c:v>9.6</c:v>
                </c:pt>
                <c:pt idx="259">
                  <c:v>9.5</c:v>
                </c:pt>
                <c:pt idx="273">
                  <c:v>8.9</c:v>
                </c:pt>
                <c:pt idx="274">
                  <c:v>8.8000000000000007</c:v>
                </c:pt>
                <c:pt idx="275">
                  <c:v>9.1</c:v>
                </c:pt>
                <c:pt idx="276">
                  <c:v>9.6</c:v>
                </c:pt>
                <c:pt idx="277">
                  <c:v>10.4</c:v>
                </c:pt>
                <c:pt idx="278">
                  <c:v>11.3</c:v>
                </c:pt>
                <c:pt idx="279">
                  <c:v>11.7</c:v>
                </c:pt>
                <c:pt idx="280">
                  <c:v>11.5</c:v>
                </c:pt>
                <c:pt idx="281">
                  <c:v>10.6</c:v>
                </c:pt>
                <c:pt idx="282">
                  <c:v>11.1</c:v>
                </c:pt>
                <c:pt idx="283">
                  <c:v>11.3</c:v>
                </c:pt>
                <c:pt idx="284">
                  <c:v>11.8</c:v>
                </c:pt>
                <c:pt idx="285">
                  <c:v>11.8</c:v>
                </c:pt>
                <c:pt idx="286">
                  <c:v>11.9</c:v>
                </c:pt>
                <c:pt idx="287">
                  <c:v>12.7</c:v>
                </c:pt>
                <c:pt idx="288">
                  <c:v>13.5</c:v>
                </c:pt>
                <c:pt idx="289">
                  <c:v>14.3</c:v>
                </c:pt>
                <c:pt idx="290">
                  <c:v>14.9</c:v>
                </c:pt>
              </c:numCache>
            </c:numRef>
          </c:val>
          <c:smooth val="0"/>
        </c:ser>
        <c:ser>
          <c:idx val="2"/>
          <c:order val="2"/>
          <c:tx>
            <c:strRef>
              <c:f>PEDDF!$U$10</c:f>
              <c:strCache>
                <c:ptCount val="1"/>
                <c:pt idx="0">
                  <c:v>Precário</c:v>
                </c:pt>
              </c:strCache>
            </c:strRef>
          </c:tx>
          <c:marker>
            <c:symbol val="none"/>
          </c:marker>
          <c:cat>
            <c:multiLvlStrRef>
              <c:f>PEDDF!$Q$15:$R$301</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PEDDF!$U$11:$U$301</c:f>
              <c:numCache>
                <c:formatCode>0.0_)</c:formatCode>
                <c:ptCount val="291"/>
                <c:pt idx="0">
                  <c:v>2.4</c:v>
                </c:pt>
                <c:pt idx="1">
                  <c:v>2.4</c:v>
                </c:pt>
                <c:pt idx="2">
                  <c:v>2.4</c:v>
                </c:pt>
                <c:pt idx="3">
                  <c:v>2.6</c:v>
                </c:pt>
                <c:pt idx="4">
                  <c:v>2.6</c:v>
                </c:pt>
                <c:pt idx="5">
                  <c:v>2.9</c:v>
                </c:pt>
                <c:pt idx="6">
                  <c:v>3</c:v>
                </c:pt>
                <c:pt idx="7">
                  <c:v>3.1</c:v>
                </c:pt>
                <c:pt idx="8">
                  <c:v>3.1</c:v>
                </c:pt>
                <c:pt idx="9">
                  <c:v>3.2</c:v>
                </c:pt>
                <c:pt idx="10">
                  <c:v>3.4</c:v>
                </c:pt>
                <c:pt idx="11">
                  <c:v>3.4</c:v>
                </c:pt>
                <c:pt idx="12">
                  <c:v>3.2</c:v>
                </c:pt>
                <c:pt idx="13">
                  <c:v>2.9</c:v>
                </c:pt>
                <c:pt idx="14">
                  <c:v>2.6</c:v>
                </c:pt>
                <c:pt idx="15">
                  <c:v>2.5</c:v>
                </c:pt>
                <c:pt idx="16">
                  <c:v>2.5</c:v>
                </c:pt>
                <c:pt idx="17">
                  <c:v>2.8</c:v>
                </c:pt>
                <c:pt idx="18">
                  <c:v>2.9</c:v>
                </c:pt>
                <c:pt idx="19">
                  <c:v>2.6</c:v>
                </c:pt>
                <c:pt idx="20">
                  <c:v>2.2000000000000002</c:v>
                </c:pt>
                <c:pt idx="21">
                  <c:v>2.1</c:v>
                </c:pt>
                <c:pt idx="22">
                  <c:v>2.2999999999999998</c:v>
                </c:pt>
                <c:pt idx="23">
                  <c:v>2.4</c:v>
                </c:pt>
                <c:pt idx="24">
                  <c:v>2.6</c:v>
                </c:pt>
                <c:pt idx="25">
                  <c:v>2.4</c:v>
                </c:pt>
                <c:pt idx="26">
                  <c:v>2.4</c:v>
                </c:pt>
                <c:pt idx="27">
                  <c:v>2.5</c:v>
                </c:pt>
                <c:pt idx="28">
                  <c:v>2.6</c:v>
                </c:pt>
                <c:pt idx="29">
                  <c:v>2.6</c:v>
                </c:pt>
                <c:pt idx="30">
                  <c:v>2.5</c:v>
                </c:pt>
                <c:pt idx="31">
                  <c:v>2.5</c:v>
                </c:pt>
                <c:pt idx="32">
                  <c:v>2.5</c:v>
                </c:pt>
                <c:pt idx="33">
                  <c:v>2.2999999999999998</c:v>
                </c:pt>
                <c:pt idx="34">
                  <c:v>2.2000000000000002</c:v>
                </c:pt>
                <c:pt idx="35">
                  <c:v>2.2999999999999998</c:v>
                </c:pt>
                <c:pt idx="36">
                  <c:v>2.4</c:v>
                </c:pt>
                <c:pt idx="37">
                  <c:v>2.4</c:v>
                </c:pt>
                <c:pt idx="38">
                  <c:v>2.4</c:v>
                </c:pt>
                <c:pt idx="39">
                  <c:v>2.5</c:v>
                </c:pt>
                <c:pt idx="40">
                  <c:v>2.7</c:v>
                </c:pt>
                <c:pt idx="41">
                  <c:v>2.7</c:v>
                </c:pt>
                <c:pt idx="42">
                  <c:v>2.8</c:v>
                </c:pt>
                <c:pt idx="43">
                  <c:v>2.8</c:v>
                </c:pt>
                <c:pt idx="44">
                  <c:v>2.7</c:v>
                </c:pt>
                <c:pt idx="45">
                  <c:v>3</c:v>
                </c:pt>
                <c:pt idx="46">
                  <c:v>3.2</c:v>
                </c:pt>
                <c:pt idx="47">
                  <c:v>3.3</c:v>
                </c:pt>
                <c:pt idx="48">
                  <c:v>3.1</c:v>
                </c:pt>
                <c:pt idx="49">
                  <c:v>2.9</c:v>
                </c:pt>
                <c:pt idx="50">
                  <c:v>2.9</c:v>
                </c:pt>
                <c:pt idx="51">
                  <c:v>3.4</c:v>
                </c:pt>
                <c:pt idx="52">
                  <c:v>3.5</c:v>
                </c:pt>
                <c:pt idx="53">
                  <c:v>3.7</c:v>
                </c:pt>
                <c:pt idx="54">
                  <c:v>3.4</c:v>
                </c:pt>
                <c:pt idx="55">
                  <c:v>3.2</c:v>
                </c:pt>
                <c:pt idx="56">
                  <c:v>3</c:v>
                </c:pt>
                <c:pt idx="57">
                  <c:v>2.8</c:v>
                </c:pt>
                <c:pt idx="58">
                  <c:v>3</c:v>
                </c:pt>
                <c:pt idx="59">
                  <c:v>3.3</c:v>
                </c:pt>
                <c:pt idx="60">
                  <c:v>3.5</c:v>
                </c:pt>
                <c:pt idx="61">
                  <c:v>3.5</c:v>
                </c:pt>
                <c:pt idx="62">
                  <c:v>3.2</c:v>
                </c:pt>
                <c:pt idx="63">
                  <c:v>3.6</c:v>
                </c:pt>
                <c:pt idx="64">
                  <c:v>3.6</c:v>
                </c:pt>
                <c:pt idx="65">
                  <c:v>4.2</c:v>
                </c:pt>
                <c:pt idx="66">
                  <c:v>4.4000000000000004</c:v>
                </c:pt>
                <c:pt idx="67">
                  <c:v>4.7</c:v>
                </c:pt>
                <c:pt idx="68">
                  <c:v>4.8</c:v>
                </c:pt>
                <c:pt idx="69">
                  <c:v>4.8</c:v>
                </c:pt>
                <c:pt idx="70">
                  <c:v>4.5999999999999996</c:v>
                </c:pt>
                <c:pt idx="71">
                  <c:v>4.4000000000000004</c:v>
                </c:pt>
                <c:pt idx="72">
                  <c:v>4.2</c:v>
                </c:pt>
                <c:pt idx="73">
                  <c:v>4.0999999999999996</c:v>
                </c:pt>
                <c:pt idx="74">
                  <c:v>3.9</c:v>
                </c:pt>
                <c:pt idx="75">
                  <c:v>4.0999999999999996</c:v>
                </c:pt>
                <c:pt idx="76">
                  <c:v>4.2</c:v>
                </c:pt>
                <c:pt idx="77">
                  <c:v>4.7</c:v>
                </c:pt>
                <c:pt idx="78">
                  <c:v>4.4000000000000004</c:v>
                </c:pt>
                <c:pt idx="79">
                  <c:v>4.0999999999999996</c:v>
                </c:pt>
                <c:pt idx="80">
                  <c:v>4</c:v>
                </c:pt>
                <c:pt idx="81">
                  <c:v>4.0999999999999996</c:v>
                </c:pt>
                <c:pt idx="82">
                  <c:v>4.4000000000000004</c:v>
                </c:pt>
                <c:pt idx="83">
                  <c:v>4.4000000000000004</c:v>
                </c:pt>
                <c:pt idx="84">
                  <c:v>4.5999999999999996</c:v>
                </c:pt>
                <c:pt idx="85">
                  <c:v>4.4000000000000004</c:v>
                </c:pt>
                <c:pt idx="86">
                  <c:v>4.0999999999999996</c:v>
                </c:pt>
                <c:pt idx="87">
                  <c:v>4</c:v>
                </c:pt>
                <c:pt idx="88">
                  <c:v>4.4000000000000004</c:v>
                </c:pt>
                <c:pt idx="89">
                  <c:v>4.7</c:v>
                </c:pt>
                <c:pt idx="90">
                  <c:v>4.7</c:v>
                </c:pt>
                <c:pt idx="91">
                  <c:v>4.4000000000000004</c:v>
                </c:pt>
                <c:pt idx="92">
                  <c:v>4.2</c:v>
                </c:pt>
                <c:pt idx="93">
                  <c:v>4.2</c:v>
                </c:pt>
                <c:pt idx="94">
                  <c:v>4.0999999999999996</c:v>
                </c:pt>
                <c:pt idx="95">
                  <c:v>4</c:v>
                </c:pt>
                <c:pt idx="96">
                  <c:v>3.9</c:v>
                </c:pt>
                <c:pt idx="97">
                  <c:v>3.8</c:v>
                </c:pt>
                <c:pt idx="98">
                  <c:v>3.9</c:v>
                </c:pt>
                <c:pt idx="99">
                  <c:v>4</c:v>
                </c:pt>
                <c:pt idx="100">
                  <c:v>3.9</c:v>
                </c:pt>
                <c:pt idx="101">
                  <c:v>3.7</c:v>
                </c:pt>
                <c:pt idx="102">
                  <c:v>3.4</c:v>
                </c:pt>
                <c:pt idx="103">
                  <c:v>3.3</c:v>
                </c:pt>
                <c:pt idx="104">
                  <c:v>3.2</c:v>
                </c:pt>
                <c:pt idx="105">
                  <c:v>3.2</c:v>
                </c:pt>
                <c:pt idx="106">
                  <c:v>3.3</c:v>
                </c:pt>
                <c:pt idx="107">
                  <c:v>3.4</c:v>
                </c:pt>
                <c:pt idx="108">
                  <c:v>3.6</c:v>
                </c:pt>
                <c:pt idx="109">
                  <c:v>3.7</c:v>
                </c:pt>
                <c:pt idx="110">
                  <c:v>3.9</c:v>
                </c:pt>
                <c:pt idx="111">
                  <c:v>4</c:v>
                </c:pt>
                <c:pt idx="112">
                  <c:v>4</c:v>
                </c:pt>
                <c:pt idx="113">
                  <c:v>3.9</c:v>
                </c:pt>
                <c:pt idx="114">
                  <c:v>4.0999999999999996</c:v>
                </c:pt>
                <c:pt idx="115">
                  <c:v>4.2</c:v>
                </c:pt>
                <c:pt idx="116">
                  <c:v>4.2</c:v>
                </c:pt>
                <c:pt idx="117">
                  <c:v>4</c:v>
                </c:pt>
                <c:pt idx="118">
                  <c:v>3.6</c:v>
                </c:pt>
                <c:pt idx="119">
                  <c:v>3.8</c:v>
                </c:pt>
                <c:pt idx="120">
                  <c:v>3.9</c:v>
                </c:pt>
                <c:pt idx="121">
                  <c:v>4.2</c:v>
                </c:pt>
                <c:pt idx="122">
                  <c:v>4.0999999999999996</c:v>
                </c:pt>
                <c:pt idx="123">
                  <c:v>4.5</c:v>
                </c:pt>
                <c:pt idx="124">
                  <c:v>4.4000000000000004</c:v>
                </c:pt>
                <c:pt idx="125">
                  <c:v>4.3</c:v>
                </c:pt>
                <c:pt idx="126">
                  <c:v>4.0999999999999996</c:v>
                </c:pt>
                <c:pt idx="127">
                  <c:v>4.2</c:v>
                </c:pt>
                <c:pt idx="128">
                  <c:v>4.4000000000000004</c:v>
                </c:pt>
                <c:pt idx="129">
                  <c:v>4.3</c:v>
                </c:pt>
                <c:pt idx="130">
                  <c:v>4.0999999999999996</c:v>
                </c:pt>
                <c:pt idx="131">
                  <c:v>4.5</c:v>
                </c:pt>
                <c:pt idx="132">
                  <c:v>5.0999999999999996</c:v>
                </c:pt>
                <c:pt idx="133">
                  <c:v>5.2</c:v>
                </c:pt>
                <c:pt idx="134">
                  <c:v>5.0999999999999996</c:v>
                </c:pt>
                <c:pt idx="135">
                  <c:v>4.7</c:v>
                </c:pt>
                <c:pt idx="136">
                  <c:v>4.8</c:v>
                </c:pt>
                <c:pt idx="137">
                  <c:v>4.5999999999999996</c:v>
                </c:pt>
                <c:pt idx="138">
                  <c:v>4.4000000000000004</c:v>
                </c:pt>
                <c:pt idx="139">
                  <c:v>4.3</c:v>
                </c:pt>
                <c:pt idx="140">
                  <c:v>4</c:v>
                </c:pt>
                <c:pt idx="141">
                  <c:v>4.0999999999999996</c:v>
                </c:pt>
                <c:pt idx="142">
                  <c:v>4</c:v>
                </c:pt>
                <c:pt idx="143">
                  <c:v>4.3</c:v>
                </c:pt>
                <c:pt idx="144">
                  <c:v>4.2</c:v>
                </c:pt>
                <c:pt idx="145">
                  <c:v>4.4000000000000004</c:v>
                </c:pt>
                <c:pt idx="146">
                  <c:v>4.0999999999999996</c:v>
                </c:pt>
                <c:pt idx="147">
                  <c:v>4.0999999999999996</c:v>
                </c:pt>
                <c:pt idx="148">
                  <c:v>3.8</c:v>
                </c:pt>
                <c:pt idx="149">
                  <c:v>4.0999999999999996</c:v>
                </c:pt>
                <c:pt idx="150">
                  <c:v>4.0999999999999996</c:v>
                </c:pt>
                <c:pt idx="151">
                  <c:v>4.5</c:v>
                </c:pt>
                <c:pt idx="152">
                  <c:v>4.4000000000000004</c:v>
                </c:pt>
                <c:pt idx="153">
                  <c:v>4.4000000000000004</c:v>
                </c:pt>
                <c:pt idx="154">
                  <c:v>4.0999999999999996</c:v>
                </c:pt>
                <c:pt idx="155">
                  <c:v>3.8</c:v>
                </c:pt>
                <c:pt idx="156">
                  <c:v>3.6</c:v>
                </c:pt>
                <c:pt idx="157">
                  <c:v>3.7</c:v>
                </c:pt>
                <c:pt idx="158">
                  <c:v>3.7</c:v>
                </c:pt>
                <c:pt idx="159">
                  <c:v>3.9</c:v>
                </c:pt>
                <c:pt idx="160">
                  <c:v>3.7</c:v>
                </c:pt>
                <c:pt idx="161">
                  <c:v>3.7</c:v>
                </c:pt>
                <c:pt idx="162">
                  <c:v>3.6</c:v>
                </c:pt>
                <c:pt idx="163">
                  <c:v>3.7</c:v>
                </c:pt>
                <c:pt idx="164">
                  <c:v>3.7</c:v>
                </c:pt>
                <c:pt idx="165">
                  <c:v>3.6</c:v>
                </c:pt>
                <c:pt idx="166">
                  <c:v>3.2</c:v>
                </c:pt>
                <c:pt idx="167">
                  <c:v>3.5</c:v>
                </c:pt>
                <c:pt idx="168">
                  <c:v>3.9</c:v>
                </c:pt>
                <c:pt idx="169">
                  <c:v>4.4000000000000004</c:v>
                </c:pt>
                <c:pt idx="170">
                  <c:v>4.3</c:v>
                </c:pt>
                <c:pt idx="171">
                  <c:v>4.0999999999999996</c:v>
                </c:pt>
                <c:pt idx="172">
                  <c:v>4.2</c:v>
                </c:pt>
                <c:pt idx="173">
                  <c:v>4.4000000000000004</c:v>
                </c:pt>
                <c:pt idx="174">
                  <c:v>4.4000000000000004</c:v>
                </c:pt>
                <c:pt idx="175">
                  <c:v>4.3</c:v>
                </c:pt>
                <c:pt idx="176">
                  <c:v>4.2</c:v>
                </c:pt>
                <c:pt idx="177">
                  <c:v>4.3</c:v>
                </c:pt>
                <c:pt idx="178">
                  <c:v>4.5</c:v>
                </c:pt>
                <c:pt idx="179">
                  <c:v>4.2</c:v>
                </c:pt>
                <c:pt idx="180">
                  <c:v>3.8</c:v>
                </c:pt>
                <c:pt idx="181">
                  <c:v>3.5</c:v>
                </c:pt>
                <c:pt idx="182">
                  <c:v>3.5</c:v>
                </c:pt>
                <c:pt idx="183">
                  <c:v>3.1</c:v>
                </c:pt>
                <c:pt idx="184">
                  <c:v>3.2</c:v>
                </c:pt>
                <c:pt idx="185">
                  <c:v>3.2</c:v>
                </c:pt>
                <c:pt idx="186">
                  <c:v>3.5</c:v>
                </c:pt>
                <c:pt idx="187">
                  <c:v>3.4</c:v>
                </c:pt>
                <c:pt idx="188">
                  <c:v>3.2</c:v>
                </c:pt>
                <c:pt idx="189">
                  <c:v>3.1</c:v>
                </c:pt>
                <c:pt idx="190">
                  <c:v>3</c:v>
                </c:pt>
                <c:pt idx="191">
                  <c:v>2.9</c:v>
                </c:pt>
                <c:pt idx="192">
                  <c:v>3.1</c:v>
                </c:pt>
                <c:pt idx="193">
                  <c:v>2.9</c:v>
                </c:pt>
                <c:pt idx="194">
                  <c:v>3</c:v>
                </c:pt>
                <c:pt idx="195">
                  <c:v>2.9</c:v>
                </c:pt>
                <c:pt idx="196">
                  <c:v>3.1</c:v>
                </c:pt>
                <c:pt idx="197">
                  <c:v>3.1</c:v>
                </c:pt>
                <c:pt idx="198">
                  <c:v>3</c:v>
                </c:pt>
                <c:pt idx="199">
                  <c:v>3</c:v>
                </c:pt>
                <c:pt idx="200">
                  <c:v>2.9</c:v>
                </c:pt>
                <c:pt idx="201">
                  <c:v>2.9</c:v>
                </c:pt>
                <c:pt idx="202">
                  <c:v>2.9</c:v>
                </c:pt>
                <c:pt idx="203">
                  <c:v>2.9</c:v>
                </c:pt>
                <c:pt idx="204">
                  <c:v>3.1</c:v>
                </c:pt>
                <c:pt idx="205">
                  <c:v>3.1</c:v>
                </c:pt>
                <c:pt idx="206">
                  <c:v>3.2</c:v>
                </c:pt>
                <c:pt idx="207">
                  <c:v>2.7</c:v>
                </c:pt>
                <c:pt idx="208">
                  <c:v>2.7</c:v>
                </c:pt>
                <c:pt idx="209">
                  <c:v>2.6</c:v>
                </c:pt>
                <c:pt idx="210">
                  <c:v>2.7</c:v>
                </c:pt>
                <c:pt idx="211">
                  <c:v>2.2999999999999998</c:v>
                </c:pt>
                <c:pt idx="212">
                  <c:v>2.2999999999999998</c:v>
                </c:pt>
                <c:pt idx="213">
                  <c:v>2.6</c:v>
                </c:pt>
                <c:pt idx="214">
                  <c:v>2.6</c:v>
                </c:pt>
                <c:pt idx="215">
                  <c:v>2.6</c:v>
                </c:pt>
                <c:pt idx="216">
                  <c:v>2.2000000000000002</c:v>
                </c:pt>
                <c:pt idx="217">
                  <c:v>2.1</c:v>
                </c:pt>
                <c:pt idx="218">
                  <c:v>1.9</c:v>
                </c:pt>
                <c:pt idx="219">
                  <c:v>2.2000000000000002</c:v>
                </c:pt>
                <c:pt idx="220">
                  <c:v>2.2999999999999998</c:v>
                </c:pt>
                <c:pt idx="221">
                  <c:v>2.2999999999999998</c:v>
                </c:pt>
                <c:pt idx="222">
                  <c:v>2.2000000000000002</c:v>
                </c:pt>
                <c:pt idx="223">
                  <c:v>2.2000000000000002</c:v>
                </c:pt>
                <c:pt idx="224">
                  <c:v>2.4</c:v>
                </c:pt>
                <c:pt idx="225">
                  <c:v>2.2999999999999998</c:v>
                </c:pt>
                <c:pt idx="226">
                  <c:v>2.2000000000000002</c:v>
                </c:pt>
                <c:pt idx="227">
                  <c:v>2</c:v>
                </c:pt>
                <c:pt idx="228">
                  <c:v>2</c:v>
                </c:pt>
                <c:pt idx="229">
                  <c:v>2.1</c:v>
                </c:pt>
                <c:pt idx="230">
                  <c:v>2</c:v>
                </c:pt>
                <c:pt idx="231">
                  <c:v>2</c:v>
                </c:pt>
                <c:pt idx="232">
                  <c:v>2.1</c:v>
                </c:pt>
                <c:pt idx="233">
                  <c:v>2.2000000000000002</c:v>
                </c:pt>
                <c:pt idx="234">
                  <c:v>2</c:v>
                </c:pt>
                <c:pt idx="235">
                  <c:v>2</c:v>
                </c:pt>
                <c:pt idx="236">
                  <c:v>1.8</c:v>
                </c:pt>
                <c:pt idx="237">
                  <c:v>1.9</c:v>
                </c:pt>
                <c:pt idx="238">
                  <c:v>1.8</c:v>
                </c:pt>
                <c:pt idx="239">
                  <c:v>1.7</c:v>
                </c:pt>
                <c:pt idx="240">
                  <c:v>1.7</c:v>
                </c:pt>
                <c:pt idx="241">
                  <c:v>1.7</c:v>
                </c:pt>
                <c:pt idx="242">
                  <c:v>1.8</c:v>
                </c:pt>
                <c:pt idx="243">
                  <c:v>1.9</c:v>
                </c:pt>
                <c:pt idx="244">
                  <c:v>2</c:v>
                </c:pt>
                <c:pt idx="245">
                  <c:v>1.7</c:v>
                </c:pt>
                <c:pt idx="246">
                  <c:v>1.6</c:v>
                </c:pt>
                <c:pt idx="247">
                  <c:v>1.5</c:v>
                </c:pt>
                <c:pt idx="248">
                  <c:v>1.4</c:v>
                </c:pt>
                <c:pt idx="249">
                  <c:v>1.4</c:v>
                </c:pt>
                <c:pt idx="250">
                  <c:v>1.6</c:v>
                </c:pt>
                <c:pt idx="251">
                  <c:v>1.7</c:v>
                </c:pt>
                <c:pt idx="252">
                  <c:v>1.7</c:v>
                </c:pt>
                <c:pt idx="253">
                  <c:v>1.6</c:v>
                </c:pt>
                <c:pt idx="254">
                  <c:v>1.7</c:v>
                </c:pt>
                <c:pt idx="255">
                  <c:v>1.4</c:v>
                </c:pt>
                <c:pt idx="256">
                  <c:v>1.5</c:v>
                </c:pt>
                <c:pt idx="257">
                  <c:v>1.4</c:v>
                </c:pt>
                <c:pt idx="258">
                  <c:v>1.7</c:v>
                </c:pt>
                <c:pt idx="259">
                  <c:v>1.5</c:v>
                </c:pt>
                <c:pt idx="273">
                  <c:v>2</c:v>
                </c:pt>
                <c:pt idx="274">
                  <c:v>1.8</c:v>
                </c:pt>
                <c:pt idx="275">
                  <c:v>1.9</c:v>
                </c:pt>
                <c:pt idx="276">
                  <c:v>1.6</c:v>
                </c:pt>
                <c:pt idx="277">
                  <c:v>1.6</c:v>
                </c:pt>
                <c:pt idx="278">
                  <c:v>1.7</c:v>
                </c:pt>
                <c:pt idx="279">
                  <c:v>1.8</c:v>
                </c:pt>
                <c:pt idx="280">
                  <c:v>1.9</c:v>
                </c:pt>
                <c:pt idx="281">
                  <c:v>2.1</c:v>
                </c:pt>
                <c:pt idx="282">
                  <c:v>2.2000000000000002</c:v>
                </c:pt>
                <c:pt idx="283">
                  <c:v>2.4</c:v>
                </c:pt>
                <c:pt idx="284">
                  <c:v>2.4</c:v>
                </c:pt>
                <c:pt idx="285">
                  <c:v>2.5</c:v>
                </c:pt>
                <c:pt idx="286">
                  <c:v>2.7</c:v>
                </c:pt>
                <c:pt idx="287">
                  <c:v>3</c:v>
                </c:pt>
                <c:pt idx="288">
                  <c:v>2.8</c:v>
                </c:pt>
                <c:pt idx="289">
                  <c:v>2.8</c:v>
                </c:pt>
                <c:pt idx="290">
                  <c:v>2.7</c:v>
                </c:pt>
              </c:numCache>
            </c:numRef>
          </c:val>
          <c:smooth val="0"/>
        </c:ser>
        <c:ser>
          <c:idx val="3"/>
          <c:order val="3"/>
          <c:tx>
            <c:strRef>
              <c:f>PEDDF!$V$10</c:f>
              <c:strCache>
                <c:ptCount val="1"/>
                <c:pt idx="0">
                  <c:v>Desalento</c:v>
                </c:pt>
              </c:strCache>
            </c:strRef>
          </c:tx>
          <c:marker>
            <c:symbol val="none"/>
          </c:marker>
          <c:cat>
            <c:multiLvlStrRef>
              <c:f>PEDDF!$Q$15:$R$301</c:f>
              <c:multiLvlStrCache>
                <c:ptCount val="284"/>
                <c:lvl>
                  <c:pt idx="0">
                    <c:v>Jun</c:v>
                  </c:pt>
                  <c:pt idx="6">
                    <c:v>Dez</c:v>
                  </c:pt>
                  <c:pt idx="12">
                    <c:v>Jun</c:v>
                  </c:pt>
                  <c:pt idx="18">
                    <c:v>Dez</c:v>
                  </c:pt>
                  <c:pt idx="24">
                    <c:v>Jun</c:v>
                  </c:pt>
                  <c:pt idx="30">
                    <c:v>Dez</c:v>
                  </c:pt>
                  <c:pt idx="36">
                    <c:v>Jun</c:v>
                  </c:pt>
                  <c:pt idx="42">
                    <c:v>Dez</c:v>
                  </c:pt>
                  <c:pt idx="48">
                    <c:v>Jun</c:v>
                  </c:pt>
                  <c:pt idx="54">
                    <c:v>Dez</c:v>
                  </c:pt>
                  <c:pt idx="60">
                    <c:v>Jun</c:v>
                  </c:pt>
                  <c:pt idx="66">
                    <c:v>Dez</c:v>
                  </c:pt>
                  <c:pt idx="72">
                    <c:v>Jun</c:v>
                  </c:pt>
                  <c:pt idx="78">
                    <c:v>Dez</c:v>
                  </c:pt>
                  <c:pt idx="84">
                    <c:v>Jun</c:v>
                  </c:pt>
                  <c:pt idx="90">
                    <c:v>Dez</c:v>
                  </c:pt>
                  <c:pt idx="96">
                    <c:v>Jun</c:v>
                  </c:pt>
                  <c:pt idx="102">
                    <c:v>Dez</c:v>
                  </c:pt>
                  <c:pt idx="108">
                    <c:v>Jun</c:v>
                  </c:pt>
                  <c:pt idx="114">
                    <c:v>Dez</c:v>
                  </c:pt>
                  <c:pt idx="120">
                    <c:v>Jun</c:v>
                  </c:pt>
                  <c:pt idx="126">
                    <c:v>Dez</c:v>
                  </c:pt>
                  <c:pt idx="132">
                    <c:v>Jun</c:v>
                  </c:pt>
                  <c:pt idx="138">
                    <c:v>Dez</c:v>
                  </c:pt>
                  <c:pt idx="144">
                    <c:v>Jun</c:v>
                  </c:pt>
                  <c:pt idx="150">
                    <c:v>Dez</c:v>
                  </c:pt>
                  <c:pt idx="156">
                    <c:v>Jun</c:v>
                  </c:pt>
                  <c:pt idx="162">
                    <c:v>Dez</c:v>
                  </c:pt>
                  <c:pt idx="168">
                    <c:v>Jun</c:v>
                  </c:pt>
                  <c:pt idx="174">
                    <c:v>Dez</c:v>
                  </c:pt>
                  <c:pt idx="180">
                    <c:v>Jun</c:v>
                  </c:pt>
                  <c:pt idx="186">
                    <c:v>Dez</c:v>
                  </c:pt>
                  <c:pt idx="192">
                    <c:v>Jun</c:v>
                  </c:pt>
                  <c:pt idx="198">
                    <c:v>Dez</c:v>
                  </c:pt>
                  <c:pt idx="204">
                    <c:v>Jun</c:v>
                  </c:pt>
                  <c:pt idx="210">
                    <c:v>Dez</c:v>
                  </c:pt>
                  <c:pt idx="216">
                    <c:v>Jun</c:v>
                  </c:pt>
                  <c:pt idx="222">
                    <c:v>Dez</c:v>
                  </c:pt>
                  <c:pt idx="228">
                    <c:v>Jun</c:v>
                  </c:pt>
                  <c:pt idx="234">
                    <c:v>Dez</c:v>
                  </c:pt>
                  <c:pt idx="240">
                    <c:v>Jun</c:v>
                  </c:pt>
                  <c:pt idx="246">
                    <c:v>Dez</c:v>
                  </c:pt>
                  <c:pt idx="252">
                    <c:v>Jun</c:v>
                  </c:pt>
                  <c:pt idx="258">
                    <c:v>Dez</c:v>
                  </c:pt>
                  <c:pt idx="264">
                    <c:v>Jun</c:v>
                  </c:pt>
                  <c:pt idx="270">
                    <c:v>Dez</c:v>
                  </c:pt>
                  <c:pt idx="276">
                    <c:v>Jun</c:v>
                  </c:pt>
                  <c:pt idx="282">
                    <c:v>Dez</c:v>
                  </c:pt>
                </c:lvl>
                <c:lvl>
                  <c:pt idx="7">
                    <c:v>1993</c:v>
                  </c:pt>
                  <c:pt idx="19">
                    <c:v>1994</c:v>
                  </c:pt>
                  <c:pt idx="31">
                    <c:v>1995</c:v>
                  </c:pt>
                  <c:pt idx="43">
                    <c:v>1996</c:v>
                  </c:pt>
                  <c:pt idx="55">
                    <c:v>1997</c:v>
                  </c:pt>
                  <c:pt idx="67">
                    <c:v>1998</c:v>
                  </c:pt>
                  <c:pt idx="79">
                    <c:v>1999</c:v>
                  </c:pt>
                  <c:pt idx="91">
                    <c:v>2000</c:v>
                  </c:pt>
                  <c:pt idx="103">
                    <c:v>2001</c:v>
                  </c:pt>
                  <c:pt idx="115">
                    <c:v>2002</c:v>
                  </c:pt>
                  <c:pt idx="127">
                    <c:v>2003</c:v>
                  </c:pt>
                  <c:pt idx="139">
                    <c:v>2004</c:v>
                  </c:pt>
                  <c:pt idx="151">
                    <c:v>2005</c:v>
                  </c:pt>
                  <c:pt idx="163">
                    <c:v>2006</c:v>
                  </c:pt>
                  <c:pt idx="175">
                    <c:v>2007</c:v>
                  </c:pt>
                  <c:pt idx="187">
                    <c:v>2008</c:v>
                  </c:pt>
                  <c:pt idx="199">
                    <c:v>2009</c:v>
                  </c:pt>
                  <c:pt idx="211">
                    <c:v>2010</c:v>
                  </c:pt>
                  <c:pt idx="223">
                    <c:v>2011</c:v>
                  </c:pt>
                  <c:pt idx="235">
                    <c:v>2012</c:v>
                  </c:pt>
                  <c:pt idx="247">
                    <c:v>2013</c:v>
                  </c:pt>
                  <c:pt idx="259">
                    <c:v>2014</c:v>
                  </c:pt>
                  <c:pt idx="271">
                    <c:v>2015</c:v>
                  </c:pt>
                  <c:pt idx="283">
                    <c:v>2016</c:v>
                  </c:pt>
                </c:lvl>
              </c:multiLvlStrCache>
            </c:multiLvlStrRef>
          </c:cat>
          <c:val>
            <c:numRef>
              <c:f>PEDDF!$V$11:$V$301</c:f>
              <c:numCache>
                <c:formatCode>0.0_)</c:formatCode>
                <c:ptCount val="291"/>
                <c:pt idx="0">
                  <c:v>2.2999999999999998</c:v>
                </c:pt>
                <c:pt idx="1">
                  <c:v>2.5</c:v>
                </c:pt>
                <c:pt idx="2">
                  <c:v>2.5</c:v>
                </c:pt>
                <c:pt idx="3">
                  <c:v>2.2999999999999998</c:v>
                </c:pt>
                <c:pt idx="4">
                  <c:v>2.2999999999999998</c:v>
                </c:pt>
                <c:pt idx="5">
                  <c:v>2.2999999999999998</c:v>
                </c:pt>
                <c:pt idx="6">
                  <c:v>2.4</c:v>
                </c:pt>
                <c:pt idx="7">
                  <c:v>2.5</c:v>
                </c:pt>
                <c:pt idx="8">
                  <c:v>2.2999999999999998</c:v>
                </c:pt>
                <c:pt idx="9">
                  <c:v>2.5</c:v>
                </c:pt>
                <c:pt idx="10">
                  <c:v>2.6</c:v>
                </c:pt>
                <c:pt idx="11">
                  <c:v>3.1</c:v>
                </c:pt>
                <c:pt idx="12">
                  <c:v>3</c:v>
                </c:pt>
                <c:pt idx="13">
                  <c:v>2.8</c:v>
                </c:pt>
                <c:pt idx="14">
                  <c:v>2.2999999999999998</c:v>
                </c:pt>
                <c:pt idx="15">
                  <c:v>2.2000000000000002</c:v>
                </c:pt>
                <c:pt idx="16">
                  <c:v>2.1</c:v>
                </c:pt>
                <c:pt idx="17">
                  <c:v>2.2999999999999998</c:v>
                </c:pt>
                <c:pt idx="18">
                  <c:v>2.5</c:v>
                </c:pt>
                <c:pt idx="19">
                  <c:v>2.5</c:v>
                </c:pt>
                <c:pt idx="20">
                  <c:v>2.6</c:v>
                </c:pt>
                <c:pt idx="21">
                  <c:v>2.4</c:v>
                </c:pt>
                <c:pt idx="22">
                  <c:v>2.5</c:v>
                </c:pt>
                <c:pt idx="23">
                  <c:v>2.4</c:v>
                </c:pt>
                <c:pt idx="24">
                  <c:v>2.4</c:v>
                </c:pt>
                <c:pt idx="25">
                  <c:v>2.2999999999999998</c:v>
                </c:pt>
                <c:pt idx="26">
                  <c:v>2.1</c:v>
                </c:pt>
                <c:pt idx="27">
                  <c:v>2.1</c:v>
                </c:pt>
                <c:pt idx="28">
                  <c:v>2</c:v>
                </c:pt>
                <c:pt idx="29">
                  <c:v>2.1</c:v>
                </c:pt>
                <c:pt idx="30">
                  <c:v>2.1</c:v>
                </c:pt>
                <c:pt idx="31">
                  <c:v>2</c:v>
                </c:pt>
                <c:pt idx="32">
                  <c:v>2</c:v>
                </c:pt>
                <c:pt idx="33">
                  <c:v>2.1</c:v>
                </c:pt>
                <c:pt idx="34">
                  <c:v>2.2000000000000002</c:v>
                </c:pt>
                <c:pt idx="35">
                  <c:v>2.1</c:v>
                </c:pt>
                <c:pt idx="36">
                  <c:v>2</c:v>
                </c:pt>
                <c:pt idx="37">
                  <c:v>1.9</c:v>
                </c:pt>
                <c:pt idx="38">
                  <c:v>1.8</c:v>
                </c:pt>
                <c:pt idx="39">
                  <c:v>1.8</c:v>
                </c:pt>
                <c:pt idx="40">
                  <c:v>1.8</c:v>
                </c:pt>
                <c:pt idx="41">
                  <c:v>2</c:v>
                </c:pt>
                <c:pt idx="42">
                  <c:v>2.1</c:v>
                </c:pt>
                <c:pt idx="43">
                  <c:v>2.1</c:v>
                </c:pt>
                <c:pt idx="44">
                  <c:v>2.1</c:v>
                </c:pt>
                <c:pt idx="45">
                  <c:v>2.2000000000000002</c:v>
                </c:pt>
                <c:pt idx="46">
                  <c:v>2.5</c:v>
                </c:pt>
                <c:pt idx="47">
                  <c:v>2.7</c:v>
                </c:pt>
                <c:pt idx="48">
                  <c:v>3</c:v>
                </c:pt>
                <c:pt idx="49">
                  <c:v>2.9</c:v>
                </c:pt>
                <c:pt idx="50">
                  <c:v>2.8</c:v>
                </c:pt>
                <c:pt idx="51">
                  <c:v>2.5</c:v>
                </c:pt>
                <c:pt idx="52">
                  <c:v>2.6</c:v>
                </c:pt>
                <c:pt idx="53">
                  <c:v>2.6</c:v>
                </c:pt>
                <c:pt idx="54">
                  <c:v>2.6</c:v>
                </c:pt>
                <c:pt idx="55">
                  <c:v>2.5</c:v>
                </c:pt>
                <c:pt idx="56">
                  <c:v>2.6</c:v>
                </c:pt>
                <c:pt idx="57">
                  <c:v>2.7</c:v>
                </c:pt>
                <c:pt idx="58">
                  <c:v>2.8</c:v>
                </c:pt>
                <c:pt idx="59">
                  <c:v>2.9</c:v>
                </c:pt>
                <c:pt idx="60">
                  <c:v>3.1</c:v>
                </c:pt>
                <c:pt idx="61">
                  <c:v>3.1</c:v>
                </c:pt>
                <c:pt idx="62">
                  <c:v>2.8</c:v>
                </c:pt>
                <c:pt idx="63">
                  <c:v>2.7</c:v>
                </c:pt>
                <c:pt idx="64">
                  <c:v>2.9</c:v>
                </c:pt>
                <c:pt idx="65">
                  <c:v>3.1</c:v>
                </c:pt>
                <c:pt idx="66">
                  <c:v>3.2</c:v>
                </c:pt>
                <c:pt idx="67">
                  <c:v>3</c:v>
                </c:pt>
                <c:pt idx="68">
                  <c:v>2.9</c:v>
                </c:pt>
                <c:pt idx="69">
                  <c:v>2.9</c:v>
                </c:pt>
                <c:pt idx="70">
                  <c:v>2.9</c:v>
                </c:pt>
                <c:pt idx="71">
                  <c:v>3.1</c:v>
                </c:pt>
                <c:pt idx="72">
                  <c:v>3.4</c:v>
                </c:pt>
                <c:pt idx="73">
                  <c:v>3.3</c:v>
                </c:pt>
                <c:pt idx="74">
                  <c:v>3</c:v>
                </c:pt>
                <c:pt idx="75">
                  <c:v>2.8</c:v>
                </c:pt>
                <c:pt idx="76">
                  <c:v>3</c:v>
                </c:pt>
                <c:pt idx="77">
                  <c:v>3</c:v>
                </c:pt>
                <c:pt idx="78">
                  <c:v>3.1</c:v>
                </c:pt>
                <c:pt idx="79">
                  <c:v>3</c:v>
                </c:pt>
                <c:pt idx="80">
                  <c:v>2.9</c:v>
                </c:pt>
                <c:pt idx="81">
                  <c:v>3</c:v>
                </c:pt>
                <c:pt idx="82">
                  <c:v>3.2</c:v>
                </c:pt>
                <c:pt idx="83">
                  <c:v>3.8</c:v>
                </c:pt>
                <c:pt idx="84">
                  <c:v>3.9</c:v>
                </c:pt>
                <c:pt idx="85">
                  <c:v>3.8</c:v>
                </c:pt>
                <c:pt idx="86">
                  <c:v>3.3</c:v>
                </c:pt>
                <c:pt idx="87">
                  <c:v>3.2</c:v>
                </c:pt>
                <c:pt idx="88">
                  <c:v>3.2</c:v>
                </c:pt>
                <c:pt idx="89">
                  <c:v>3.3</c:v>
                </c:pt>
                <c:pt idx="90">
                  <c:v>3.2</c:v>
                </c:pt>
                <c:pt idx="91">
                  <c:v>3.2</c:v>
                </c:pt>
                <c:pt idx="92">
                  <c:v>3.3</c:v>
                </c:pt>
                <c:pt idx="93">
                  <c:v>3.3</c:v>
                </c:pt>
                <c:pt idx="94">
                  <c:v>3.2</c:v>
                </c:pt>
                <c:pt idx="95">
                  <c:v>3.2</c:v>
                </c:pt>
                <c:pt idx="96">
                  <c:v>3.3</c:v>
                </c:pt>
                <c:pt idx="97">
                  <c:v>3.6</c:v>
                </c:pt>
                <c:pt idx="98">
                  <c:v>3.5</c:v>
                </c:pt>
                <c:pt idx="99">
                  <c:v>3.3</c:v>
                </c:pt>
                <c:pt idx="100">
                  <c:v>3.2</c:v>
                </c:pt>
                <c:pt idx="101">
                  <c:v>3.3</c:v>
                </c:pt>
                <c:pt idx="102">
                  <c:v>3.2</c:v>
                </c:pt>
                <c:pt idx="103">
                  <c:v>3.2</c:v>
                </c:pt>
                <c:pt idx="104">
                  <c:v>3.1</c:v>
                </c:pt>
                <c:pt idx="105">
                  <c:v>3.3</c:v>
                </c:pt>
                <c:pt idx="106">
                  <c:v>3.2</c:v>
                </c:pt>
                <c:pt idx="107">
                  <c:v>3.5</c:v>
                </c:pt>
                <c:pt idx="108">
                  <c:v>3.6</c:v>
                </c:pt>
                <c:pt idx="109">
                  <c:v>3.9</c:v>
                </c:pt>
                <c:pt idx="110">
                  <c:v>3.6</c:v>
                </c:pt>
                <c:pt idx="111">
                  <c:v>3.6</c:v>
                </c:pt>
                <c:pt idx="112">
                  <c:v>3.2</c:v>
                </c:pt>
                <c:pt idx="113">
                  <c:v>3.5</c:v>
                </c:pt>
                <c:pt idx="114">
                  <c:v>3.7</c:v>
                </c:pt>
                <c:pt idx="115">
                  <c:v>3.9</c:v>
                </c:pt>
                <c:pt idx="116">
                  <c:v>3.5</c:v>
                </c:pt>
                <c:pt idx="117">
                  <c:v>3.3</c:v>
                </c:pt>
                <c:pt idx="118">
                  <c:v>3.1</c:v>
                </c:pt>
                <c:pt idx="119">
                  <c:v>3.4</c:v>
                </c:pt>
                <c:pt idx="120">
                  <c:v>3.5</c:v>
                </c:pt>
                <c:pt idx="121">
                  <c:v>3.5</c:v>
                </c:pt>
                <c:pt idx="122">
                  <c:v>3.5</c:v>
                </c:pt>
                <c:pt idx="123">
                  <c:v>3.5</c:v>
                </c:pt>
                <c:pt idx="124">
                  <c:v>3.7</c:v>
                </c:pt>
                <c:pt idx="125">
                  <c:v>3.6</c:v>
                </c:pt>
                <c:pt idx="126">
                  <c:v>3.4</c:v>
                </c:pt>
                <c:pt idx="127">
                  <c:v>3.4</c:v>
                </c:pt>
                <c:pt idx="128">
                  <c:v>3.6</c:v>
                </c:pt>
                <c:pt idx="129">
                  <c:v>3.9</c:v>
                </c:pt>
                <c:pt idx="130">
                  <c:v>4</c:v>
                </c:pt>
                <c:pt idx="131">
                  <c:v>4.0999999999999996</c:v>
                </c:pt>
                <c:pt idx="132">
                  <c:v>3.9</c:v>
                </c:pt>
                <c:pt idx="133">
                  <c:v>3.9</c:v>
                </c:pt>
                <c:pt idx="134">
                  <c:v>3.6</c:v>
                </c:pt>
                <c:pt idx="135">
                  <c:v>3.5</c:v>
                </c:pt>
                <c:pt idx="136">
                  <c:v>3.5</c:v>
                </c:pt>
                <c:pt idx="137">
                  <c:v>3.5</c:v>
                </c:pt>
                <c:pt idx="138">
                  <c:v>3.9</c:v>
                </c:pt>
                <c:pt idx="139">
                  <c:v>3.7</c:v>
                </c:pt>
                <c:pt idx="140">
                  <c:v>3.4</c:v>
                </c:pt>
                <c:pt idx="141">
                  <c:v>3.2</c:v>
                </c:pt>
                <c:pt idx="142">
                  <c:v>3.3</c:v>
                </c:pt>
                <c:pt idx="143">
                  <c:v>3.8</c:v>
                </c:pt>
                <c:pt idx="144">
                  <c:v>4.2</c:v>
                </c:pt>
                <c:pt idx="145">
                  <c:v>4.3</c:v>
                </c:pt>
                <c:pt idx="146">
                  <c:v>4</c:v>
                </c:pt>
                <c:pt idx="147">
                  <c:v>3.8</c:v>
                </c:pt>
                <c:pt idx="148">
                  <c:v>3.9</c:v>
                </c:pt>
                <c:pt idx="149">
                  <c:v>3.7</c:v>
                </c:pt>
                <c:pt idx="150">
                  <c:v>3.4</c:v>
                </c:pt>
                <c:pt idx="151">
                  <c:v>3.3</c:v>
                </c:pt>
                <c:pt idx="152">
                  <c:v>3.2</c:v>
                </c:pt>
                <c:pt idx="153">
                  <c:v>3.2</c:v>
                </c:pt>
                <c:pt idx="154">
                  <c:v>3.2</c:v>
                </c:pt>
                <c:pt idx="155">
                  <c:v>3.5</c:v>
                </c:pt>
                <c:pt idx="156">
                  <c:v>3.5</c:v>
                </c:pt>
                <c:pt idx="157">
                  <c:v>3.4</c:v>
                </c:pt>
                <c:pt idx="158">
                  <c:v>3.3</c:v>
                </c:pt>
                <c:pt idx="159">
                  <c:v>3</c:v>
                </c:pt>
                <c:pt idx="160">
                  <c:v>3.1</c:v>
                </c:pt>
                <c:pt idx="161">
                  <c:v>3</c:v>
                </c:pt>
                <c:pt idx="162">
                  <c:v>3</c:v>
                </c:pt>
                <c:pt idx="163">
                  <c:v>2.7</c:v>
                </c:pt>
                <c:pt idx="164">
                  <c:v>2.7</c:v>
                </c:pt>
                <c:pt idx="165">
                  <c:v>2.5</c:v>
                </c:pt>
                <c:pt idx="166">
                  <c:v>2.7</c:v>
                </c:pt>
                <c:pt idx="167">
                  <c:v>2.9</c:v>
                </c:pt>
                <c:pt idx="168">
                  <c:v>3.1</c:v>
                </c:pt>
                <c:pt idx="169">
                  <c:v>3.4</c:v>
                </c:pt>
                <c:pt idx="170">
                  <c:v>3.4</c:v>
                </c:pt>
                <c:pt idx="171">
                  <c:v>3.4</c:v>
                </c:pt>
                <c:pt idx="172">
                  <c:v>3.3</c:v>
                </c:pt>
                <c:pt idx="173">
                  <c:v>3.2</c:v>
                </c:pt>
                <c:pt idx="174">
                  <c:v>3.4</c:v>
                </c:pt>
                <c:pt idx="175">
                  <c:v>3.3</c:v>
                </c:pt>
                <c:pt idx="176">
                  <c:v>3.2</c:v>
                </c:pt>
                <c:pt idx="177">
                  <c:v>3.2</c:v>
                </c:pt>
                <c:pt idx="178">
                  <c:v>3</c:v>
                </c:pt>
                <c:pt idx="179">
                  <c:v>2.9</c:v>
                </c:pt>
                <c:pt idx="180">
                  <c:v>2.8</c:v>
                </c:pt>
                <c:pt idx="181">
                  <c:v>3</c:v>
                </c:pt>
                <c:pt idx="182">
                  <c:v>3</c:v>
                </c:pt>
                <c:pt idx="183">
                  <c:v>3</c:v>
                </c:pt>
                <c:pt idx="184">
                  <c:v>2.9</c:v>
                </c:pt>
                <c:pt idx="185">
                  <c:v>2.7</c:v>
                </c:pt>
                <c:pt idx="186">
                  <c:v>2.8</c:v>
                </c:pt>
                <c:pt idx="187">
                  <c:v>2.7</c:v>
                </c:pt>
                <c:pt idx="188">
                  <c:v>2.9</c:v>
                </c:pt>
                <c:pt idx="189">
                  <c:v>2.9</c:v>
                </c:pt>
                <c:pt idx="190">
                  <c:v>2.9</c:v>
                </c:pt>
                <c:pt idx="191">
                  <c:v>3.1</c:v>
                </c:pt>
                <c:pt idx="192">
                  <c:v>3.1</c:v>
                </c:pt>
                <c:pt idx="193">
                  <c:v>3.1</c:v>
                </c:pt>
                <c:pt idx="194">
                  <c:v>2.9</c:v>
                </c:pt>
                <c:pt idx="195">
                  <c:v>2.8</c:v>
                </c:pt>
                <c:pt idx="196">
                  <c:v>2.8</c:v>
                </c:pt>
                <c:pt idx="197">
                  <c:v>2.7</c:v>
                </c:pt>
                <c:pt idx="198">
                  <c:v>2.7</c:v>
                </c:pt>
                <c:pt idx="199">
                  <c:v>2.4</c:v>
                </c:pt>
                <c:pt idx="200">
                  <c:v>2.6</c:v>
                </c:pt>
                <c:pt idx="201">
                  <c:v>2.4</c:v>
                </c:pt>
                <c:pt idx="202">
                  <c:v>2.6</c:v>
                </c:pt>
                <c:pt idx="203">
                  <c:v>2.7</c:v>
                </c:pt>
                <c:pt idx="204">
                  <c:v>2.9</c:v>
                </c:pt>
                <c:pt idx="205">
                  <c:v>3</c:v>
                </c:pt>
                <c:pt idx="206">
                  <c:v>2.8</c:v>
                </c:pt>
                <c:pt idx="207">
                  <c:v>2.6</c:v>
                </c:pt>
                <c:pt idx="208">
                  <c:v>2.5</c:v>
                </c:pt>
                <c:pt idx="209">
                  <c:v>2.4</c:v>
                </c:pt>
                <c:pt idx="210">
                  <c:v>2.5</c:v>
                </c:pt>
                <c:pt idx="211">
                  <c:v>2.5</c:v>
                </c:pt>
                <c:pt idx="212">
                  <c:v>2.5</c:v>
                </c:pt>
                <c:pt idx="213">
                  <c:v>2.4</c:v>
                </c:pt>
                <c:pt idx="214">
                  <c:v>2.2000000000000002</c:v>
                </c:pt>
                <c:pt idx="215">
                  <c:v>2.4</c:v>
                </c:pt>
                <c:pt idx="216">
                  <c:v>2.2999999999999998</c:v>
                </c:pt>
                <c:pt idx="217">
                  <c:v>2.5</c:v>
                </c:pt>
                <c:pt idx="218">
                  <c:v>2.1</c:v>
                </c:pt>
                <c:pt idx="219">
                  <c:v>2</c:v>
                </c:pt>
                <c:pt idx="220">
                  <c:v>1.8</c:v>
                </c:pt>
                <c:pt idx="221">
                  <c:v>1.8</c:v>
                </c:pt>
                <c:pt idx="222">
                  <c:v>2</c:v>
                </c:pt>
                <c:pt idx="223">
                  <c:v>2.1</c:v>
                </c:pt>
                <c:pt idx="224">
                  <c:v>2.2999999999999998</c:v>
                </c:pt>
                <c:pt idx="225">
                  <c:v>2.2999999999999998</c:v>
                </c:pt>
                <c:pt idx="226">
                  <c:v>2.2999999999999998</c:v>
                </c:pt>
                <c:pt idx="227">
                  <c:v>2.4</c:v>
                </c:pt>
                <c:pt idx="228">
                  <c:v>2.4</c:v>
                </c:pt>
                <c:pt idx="229">
                  <c:v>2.2000000000000002</c:v>
                </c:pt>
                <c:pt idx="230">
                  <c:v>1.8</c:v>
                </c:pt>
                <c:pt idx="231">
                  <c:v>1.6</c:v>
                </c:pt>
                <c:pt idx="232">
                  <c:v>1.6</c:v>
                </c:pt>
                <c:pt idx="233">
                  <c:v>1.5</c:v>
                </c:pt>
                <c:pt idx="234">
                  <c:v>1.4</c:v>
                </c:pt>
                <c:pt idx="235">
                  <c:v>1.4</c:v>
                </c:pt>
                <c:pt idx="236">
                  <c:v>1.2</c:v>
                </c:pt>
                <c:pt idx="237">
                  <c:v>1.3</c:v>
                </c:pt>
                <c:pt idx="238">
                  <c:v>1.1000000000000001</c:v>
                </c:pt>
                <c:pt idx="239">
                  <c:v>1.4</c:v>
                </c:pt>
                <c:pt idx="240">
                  <c:v>1.3</c:v>
                </c:pt>
                <c:pt idx="241">
                  <c:v>1.3</c:v>
                </c:pt>
                <c:pt idx="242">
                  <c:v>1.1000000000000001</c:v>
                </c:pt>
                <c:pt idx="243">
                  <c:v>1</c:v>
                </c:pt>
                <c:pt idx="244">
                  <c:v>1.1000000000000001</c:v>
                </c:pt>
                <c:pt idx="245">
                  <c:v>1.1000000000000001</c:v>
                </c:pt>
                <c:pt idx="246">
                  <c:v>1.1000000000000001</c:v>
                </c:pt>
                <c:pt idx="247">
                  <c:v>0.9</c:v>
                </c:pt>
                <c:pt idx="248">
                  <c:v>0.9</c:v>
                </c:pt>
                <c:pt idx="249">
                  <c:v>0.8</c:v>
                </c:pt>
                <c:pt idx="250">
                  <c:v>1</c:v>
                </c:pt>
                <c:pt idx="251">
                  <c:v>1.2</c:v>
                </c:pt>
                <c:pt idx="252">
                  <c:v>1.3</c:v>
                </c:pt>
                <c:pt idx="253">
                  <c:v>1.2</c:v>
                </c:pt>
                <c:pt idx="254">
                  <c:v>1</c:v>
                </c:pt>
                <c:pt idx="255">
                  <c:v>0.8</c:v>
                </c:pt>
                <c:pt idx="256">
                  <c:v>0.9</c:v>
                </c:pt>
                <c:pt idx="257">
                  <c:v>0.9</c:v>
                </c:pt>
                <c:pt idx="258">
                  <c:v>1</c:v>
                </c:pt>
                <c:pt idx="259">
                  <c:v>0.9</c:v>
                </c:pt>
                <c:pt idx="273">
                  <c:v>1.3</c:v>
                </c:pt>
                <c:pt idx="274">
                  <c:v>1.1000000000000001</c:v>
                </c:pt>
                <c:pt idx="275">
                  <c:v>1.1000000000000001</c:v>
                </c:pt>
                <c:pt idx="276">
                  <c:v>1</c:v>
                </c:pt>
                <c:pt idx="277">
                  <c:v>1.2</c:v>
                </c:pt>
                <c:pt idx="278">
                  <c:v>1.1000000000000001</c:v>
                </c:pt>
                <c:pt idx="279">
                  <c:v>0.9</c:v>
                </c:pt>
                <c:pt idx="280">
                  <c:v>0.8</c:v>
                </c:pt>
                <c:pt idx="281">
                  <c:v>0.9</c:v>
                </c:pt>
                <c:pt idx="282">
                  <c:v>0.9</c:v>
                </c:pt>
                <c:pt idx="283">
                  <c:v>0.9</c:v>
                </c:pt>
                <c:pt idx="284">
                  <c:v>1</c:v>
                </c:pt>
                <c:pt idx="285">
                  <c:v>0.8</c:v>
                </c:pt>
                <c:pt idx="286">
                  <c:v>0.8</c:v>
                </c:pt>
                <c:pt idx="287">
                  <c:v>0.9</c:v>
                </c:pt>
                <c:pt idx="288">
                  <c:v>0.9</c:v>
                </c:pt>
                <c:pt idx="289">
                  <c:v>1</c:v>
                </c:pt>
                <c:pt idx="290">
                  <c:v>1</c:v>
                </c:pt>
              </c:numCache>
            </c:numRef>
          </c:val>
          <c:smooth val="0"/>
        </c:ser>
        <c:dLbls>
          <c:showLegendKey val="0"/>
          <c:showVal val="0"/>
          <c:showCatName val="0"/>
          <c:showSerName val="0"/>
          <c:showPercent val="0"/>
          <c:showBubbleSize val="0"/>
        </c:dLbls>
        <c:marker val="1"/>
        <c:smooth val="0"/>
        <c:axId val="77243136"/>
        <c:axId val="77244672"/>
      </c:lineChart>
      <c:catAx>
        <c:axId val="77243136"/>
        <c:scaling>
          <c:orientation val="minMax"/>
        </c:scaling>
        <c:delete val="0"/>
        <c:axPos val="b"/>
        <c:majorTickMark val="out"/>
        <c:minorTickMark val="none"/>
        <c:tickLblPos val="nextTo"/>
        <c:txPr>
          <a:bodyPr/>
          <a:lstStyle/>
          <a:p>
            <a:pPr>
              <a:defRPr sz="500"/>
            </a:pPr>
            <a:endParaRPr lang="pt-BR"/>
          </a:p>
        </c:txPr>
        <c:crossAx val="77244672"/>
        <c:crosses val="autoZero"/>
        <c:auto val="1"/>
        <c:lblAlgn val="ctr"/>
        <c:lblOffset val="100"/>
        <c:noMultiLvlLbl val="0"/>
      </c:catAx>
      <c:valAx>
        <c:axId val="77244672"/>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77243136"/>
        <c:crosses val="autoZero"/>
        <c:crossBetween val="between"/>
      </c:valAx>
    </c:plotArea>
    <c:legend>
      <c:legendPos val="b"/>
      <c:overlay val="0"/>
      <c:txPr>
        <a:bodyPr/>
        <a:lstStyle/>
        <a:p>
          <a:pPr>
            <a:defRPr sz="800"/>
          </a:pPr>
          <a:endParaRPr lang="pt-BR"/>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200"/>
              <a:t>RM Recife</a:t>
            </a:r>
          </a:p>
        </c:rich>
      </c:tx>
      <c:overlay val="1"/>
    </c:title>
    <c:autoTitleDeleted val="0"/>
    <c:plotArea>
      <c:layout>
        <c:manualLayout>
          <c:layoutTarget val="inner"/>
          <c:xMode val="edge"/>
          <c:yMode val="edge"/>
          <c:x val="6.8186293698884487E-2"/>
          <c:y val="0.11273139405754812"/>
          <c:w val="0.90575932826544925"/>
          <c:h val="0.64153604651898799"/>
        </c:manualLayout>
      </c:layout>
      <c:lineChart>
        <c:grouping val="standard"/>
        <c:varyColors val="0"/>
        <c:ser>
          <c:idx val="0"/>
          <c:order val="0"/>
          <c:tx>
            <c:strRef>
              <c:f>PEDREC!$P$11</c:f>
              <c:strCache>
                <c:ptCount val="1"/>
                <c:pt idx="0">
                  <c:v>Total</c:v>
                </c:pt>
              </c:strCache>
            </c:strRef>
          </c:tx>
          <c:marker>
            <c:symbol val="none"/>
          </c:marker>
          <c:cat>
            <c:multiLvlStrRef>
              <c:f>PEDREC!$N$12:$O$225</c:f>
              <c:multiLvlStrCache>
                <c:ptCount val="212"/>
                <c:lvl>
                  <c:pt idx="1">
                    <c:v>Dez</c:v>
                  </c:pt>
                  <c:pt idx="7">
                    <c:v>Jun</c:v>
                  </c:pt>
                  <c:pt idx="13">
                    <c:v>Dez</c:v>
                  </c:pt>
                  <c:pt idx="19">
                    <c:v>Jun</c:v>
                  </c:pt>
                  <c:pt idx="25">
                    <c:v>Dez</c:v>
                  </c:pt>
                  <c:pt idx="31">
                    <c:v>Jun</c:v>
                  </c:pt>
                  <c:pt idx="37">
                    <c:v>Dez</c:v>
                  </c:pt>
                  <c:pt idx="43">
                    <c:v>Jun</c:v>
                  </c:pt>
                  <c:pt idx="49">
                    <c:v>Dez</c:v>
                  </c:pt>
                  <c:pt idx="55">
                    <c:v>Jun</c:v>
                  </c:pt>
                  <c:pt idx="61">
                    <c:v>Dez</c:v>
                  </c:pt>
                  <c:pt idx="67">
                    <c:v>Jun</c:v>
                  </c:pt>
                  <c:pt idx="73">
                    <c:v>Dez</c:v>
                  </c:pt>
                  <c:pt idx="79">
                    <c:v>Jun</c:v>
                  </c:pt>
                  <c:pt idx="85">
                    <c:v>Dez</c:v>
                  </c:pt>
                  <c:pt idx="91">
                    <c:v>Jun</c:v>
                  </c:pt>
                  <c:pt idx="97">
                    <c:v>Dez</c:v>
                  </c:pt>
                  <c:pt idx="103">
                    <c:v>Jun</c:v>
                  </c:pt>
                  <c:pt idx="109">
                    <c:v>Dez</c:v>
                  </c:pt>
                  <c:pt idx="115">
                    <c:v>Jun</c:v>
                  </c:pt>
                  <c:pt idx="121">
                    <c:v>Dez</c:v>
                  </c:pt>
                  <c:pt idx="127">
                    <c:v>Jun</c:v>
                  </c:pt>
                  <c:pt idx="133">
                    <c:v>Dez</c:v>
                  </c:pt>
                  <c:pt idx="139">
                    <c:v>Jun</c:v>
                  </c:pt>
                  <c:pt idx="145">
                    <c:v>Dez</c:v>
                  </c:pt>
                  <c:pt idx="151">
                    <c:v>Jun</c:v>
                  </c:pt>
                  <c:pt idx="157">
                    <c:v>Dez</c:v>
                  </c:pt>
                  <c:pt idx="163">
                    <c:v>Jun</c:v>
                  </c:pt>
                  <c:pt idx="169">
                    <c:v>Dez</c:v>
                  </c:pt>
                  <c:pt idx="175">
                    <c:v>Jun</c:v>
                  </c:pt>
                  <c:pt idx="181">
                    <c:v>Dez</c:v>
                  </c:pt>
                  <c:pt idx="187">
                    <c:v>Jun</c:v>
                  </c:pt>
                  <c:pt idx="193">
                    <c:v>Dez</c:v>
                  </c:pt>
                  <c:pt idx="199">
                    <c:v>Jun</c:v>
                  </c:pt>
                  <c:pt idx="205">
                    <c:v>Dez</c:v>
                  </c:pt>
                  <c:pt idx="211">
                    <c:v>Jun</c:v>
                  </c:pt>
                </c:lvl>
                <c:lvl>
                  <c:pt idx="0">
                    <c:v>1997</c:v>
                  </c:pt>
                  <c:pt idx="2">
                    <c:v>1998</c:v>
                  </c:pt>
                  <c:pt idx="14">
                    <c:v>1999</c:v>
                  </c:pt>
                  <c:pt idx="26">
                    <c:v>2000</c:v>
                  </c:pt>
                  <c:pt idx="38">
                    <c:v>2001</c:v>
                  </c:pt>
                  <c:pt idx="50">
                    <c:v>2002</c:v>
                  </c:pt>
                  <c:pt idx="62">
                    <c:v>2003</c:v>
                  </c:pt>
                  <c:pt idx="74">
                    <c:v>2004</c:v>
                  </c:pt>
                  <c:pt idx="86">
                    <c:v>2005</c:v>
                  </c:pt>
                  <c:pt idx="98">
                    <c:v>2006</c:v>
                  </c:pt>
                  <c:pt idx="110">
                    <c:v>2007</c:v>
                  </c:pt>
                  <c:pt idx="122">
                    <c:v>2008</c:v>
                  </c:pt>
                  <c:pt idx="134">
                    <c:v>2009</c:v>
                  </c:pt>
                  <c:pt idx="146">
                    <c:v>2010</c:v>
                  </c:pt>
                  <c:pt idx="158">
                    <c:v>2011</c:v>
                  </c:pt>
                  <c:pt idx="170">
                    <c:v>2012</c:v>
                  </c:pt>
                  <c:pt idx="182">
                    <c:v>2013</c:v>
                  </c:pt>
                  <c:pt idx="194">
                    <c:v>2014</c:v>
                  </c:pt>
                  <c:pt idx="206">
                    <c:v>2015</c:v>
                  </c:pt>
                </c:lvl>
              </c:multiLvlStrCache>
            </c:multiLvlStrRef>
          </c:cat>
          <c:val>
            <c:numRef>
              <c:f>PEDREC!$P$12:$P$225</c:f>
              <c:numCache>
                <c:formatCode>0.0</c:formatCode>
                <c:ptCount val="214"/>
                <c:pt idx="0">
                  <c:v>19.3</c:v>
                </c:pt>
                <c:pt idx="1">
                  <c:v>19</c:v>
                </c:pt>
                <c:pt idx="2">
                  <c:v>20.100000000000001</c:v>
                </c:pt>
                <c:pt idx="3">
                  <c:v>20.9</c:v>
                </c:pt>
                <c:pt idx="4">
                  <c:v>21.7</c:v>
                </c:pt>
                <c:pt idx="5">
                  <c:v>22.2</c:v>
                </c:pt>
                <c:pt idx="6">
                  <c:v>22.7</c:v>
                </c:pt>
                <c:pt idx="7">
                  <c:v>22.400000000000002</c:v>
                </c:pt>
                <c:pt idx="8">
                  <c:v>21.9</c:v>
                </c:pt>
                <c:pt idx="9">
                  <c:v>21.5</c:v>
                </c:pt>
                <c:pt idx="10">
                  <c:v>21.8</c:v>
                </c:pt>
                <c:pt idx="11">
                  <c:v>21.3</c:v>
                </c:pt>
                <c:pt idx="12">
                  <c:v>21</c:v>
                </c:pt>
                <c:pt idx="13">
                  <c:v>20.399999999999999</c:v>
                </c:pt>
                <c:pt idx="14">
                  <c:v>20.9</c:v>
                </c:pt>
                <c:pt idx="15">
                  <c:v>21.4</c:v>
                </c:pt>
                <c:pt idx="16">
                  <c:v>22.7</c:v>
                </c:pt>
                <c:pt idx="17">
                  <c:v>23.3</c:v>
                </c:pt>
                <c:pt idx="18">
                  <c:v>23.3</c:v>
                </c:pt>
                <c:pt idx="19">
                  <c:v>23</c:v>
                </c:pt>
                <c:pt idx="20">
                  <c:v>22.2</c:v>
                </c:pt>
                <c:pt idx="21">
                  <c:v>21.7</c:v>
                </c:pt>
                <c:pt idx="22">
                  <c:v>21.8</c:v>
                </c:pt>
                <c:pt idx="23">
                  <c:v>21.7</c:v>
                </c:pt>
                <c:pt idx="24">
                  <c:v>21.5</c:v>
                </c:pt>
                <c:pt idx="25">
                  <c:v>20.599999999999998</c:v>
                </c:pt>
                <c:pt idx="26">
                  <c:v>21</c:v>
                </c:pt>
                <c:pt idx="27">
                  <c:v>20.8</c:v>
                </c:pt>
                <c:pt idx="28">
                  <c:v>20.599999999999998</c:v>
                </c:pt>
                <c:pt idx="29">
                  <c:v>20.100000000000001</c:v>
                </c:pt>
                <c:pt idx="30">
                  <c:v>20.8</c:v>
                </c:pt>
                <c:pt idx="31">
                  <c:v>21.099999999999998</c:v>
                </c:pt>
                <c:pt idx="32">
                  <c:v>21.3</c:v>
                </c:pt>
                <c:pt idx="33">
                  <c:v>21.2</c:v>
                </c:pt>
                <c:pt idx="34">
                  <c:v>21.3</c:v>
                </c:pt>
                <c:pt idx="35">
                  <c:v>21</c:v>
                </c:pt>
                <c:pt idx="36">
                  <c:v>20.399999999999999</c:v>
                </c:pt>
                <c:pt idx="37">
                  <c:v>19.900000000000002</c:v>
                </c:pt>
                <c:pt idx="38">
                  <c:v>19.7</c:v>
                </c:pt>
                <c:pt idx="39">
                  <c:v>19.600000000000001</c:v>
                </c:pt>
                <c:pt idx="40">
                  <c:v>20.5</c:v>
                </c:pt>
                <c:pt idx="41">
                  <c:v>21.6</c:v>
                </c:pt>
                <c:pt idx="42">
                  <c:v>21.8</c:v>
                </c:pt>
                <c:pt idx="43">
                  <c:v>22.1</c:v>
                </c:pt>
                <c:pt idx="44">
                  <c:v>21.7</c:v>
                </c:pt>
                <c:pt idx="45">
                  <c:v>22</c:v>
                </c:pt>
                <c:pt idx="46">
                  <c:v>21.4</c:v>
                </c:pt>
                <c:pt idx="47">
                  <c:v>21.099999999999998</c:v>
                </c:pt>
                <c:pt idx="48">
                  <c:v>21.4</c:v>
                </c:pt>
                <c:pt idx="49">
                  <c:v>20.5</c:v>
                </c:pt>
                <c:pt idx="50">
                  <c:v>20.200000000000003</c:v>
                </c:pt>
                <c:pt idx="51">
                  <c:v>19.900000000000002</c:v>
                </c:pt>
                <c:pt idx="52">
                  <c:v>21.099999999999998</c:v>
                </c:pt>
                <c:pt idx="53">
                  <c:v>21.8</c:v>
                </c:pt>
                <c:pt idx="54">
                  <c:v>21.7</c:v>
                </c:pt>
                <c:pt idx="55">
                  <c:v>21.6</c:v>
                </c:pt>
                <c:pt idx="56">
                  <c:v>20.8</c:v>
                </c:pt>
                <c:pt idx="57">
                  <c:v>20</c:v>
                </c:pt>
                <c:pt idx="58">
                  <c:v>19.3</c:v>
                </c:pt>
                <c:pt idx="59">
                  <c:v>19.2</c:v>
                </c:pt>
                <c:pt idx="60">
                  <c:v>19.900000000000002</c:v>
                </c:pt>
                <c:pt idx="61">
                  <c:v>19.400000000000002</c:v>
                </c:pt>
                <c:pt idx="62">
                  <c:v>20.100000000000001</c:v>
                </c:pt>
                <c:pt idx="63">
                  <c:v>20.5</c:v>
                </c:pt>
                <c:pt idx="64">
                  <c:v>22.3</c:v>
                </c:pt>
                <c:pt idx="65">
                  <c:v>23.5</c:v>
                </c:pt>
                <c:pt idx="66">
                  <c:v>23.9</c:v>
                </c:pt>
                <c:pt idx="67">
                  <c:v>23.9</c:v>
                </c:pt>
                <c:pt idx="68">
                  <c:v>23.9</c:v>
                </c:pt>
                <c:pt idx="69">
                  <c:v>23.599999999999998</c:v>
                </c:pt>
                <c:pt idx="70">
                  <c:v>23.7</c:v>
                </c:pt>
                <c:pt idx="71">
                  <c:v>23.3</c:v>
                </c:pt>
                <c:pt idx="72">
                  <c:v>23.5</c:v>
                </c:pt>
                <c:pt idx="73">
                  <c:v>22.8</c:v>
                </c:pt>
                <c:pt idx="74">
                  <c:v>23</c:v>
                </c:pt>
                <c:pt idx="75">
                  <c:v>23.1</c:v>
                </c:pt>
                <c:pt idx="76">
                  <c:v>24.2</c:v>
                </c:pt>
                <c:pt idx="77">
                  <c:v>24.7</c:v>
                </c:pt>
                <c:pt idx="78">
                  <c:v>24.5</c:v>
                </c:pt>
                <c:pt idx="79">
                  <c:v>24.099999999999998</c:v>
                </c:pt>
                <c:pt idx="80">
                  <c:v>23.5</c:v>
                </c:pt>
                <c:pt idx="81">
                  <c:v>23.799999999999997</c:v>
                </c:pt>
                <c:pt idx="82">
                  <c:v>22.8</c:v>
                </c:pt>
                <c:pt idx="83">
                  <c:v>22.7</c:v>
                </c:pt>
                <c:pt idx="84">
                  <c:v>21.7</c:v>
                </c:pt>
                <c:pt idx="85">
                  <c:v>21.2</c:v>
                </c:pt>
                <c:pt idx="86">
                  <c:v>20.5</c:v>
                </c:pt>
                <c:pt idx="87">
                  <c:v>21.2</c:v>
                </c:pt>
                <c:pt idx="88">
                  <c:v>22.7</c:v>
                </c:pt>
                <c:pt idx="89">
                  <c:v>23.3</c:v>
                </c:pt>
                <c:pt idx="90">
                  <c:v>23.1</c:v>
                </c:pt>
                <c:pt idx="91">
                  <c:v>22.6</c:v>
                </c:pt>
                <c:pt idx="92">
                  <c:v>22.8</c:v>
                </c:pt>
                <c:pt idx="93">
                  <c:v>22.6</c:v>
                </c:pt>
                <c:pt idx="94">
                  <c:v>22.400000000000002</c:v>
                </c:pt>
                <c:pt idx="95">
                  <c:v>21.6</c:v>
                </c:pt>
                <c:pt idx="96">
                  <c:v>21.9</c:v>
                </c:pt>
                <c:pt idx="97">
                  <c:v>21.4</c:v>
                </c:pt>
                <c:pt idx="98">
                  <c:v>21.2</c:v>
                </c:pt>
                <c:pt idx="99">
                  <c:v>20.8</c:v>
                </c:pt>
                <c:pt idx="100">
                  <c:v>21.4</c:v>
                </c:pt>
                <c:pt idx="101">
                  <c:v>21.9</c:v>
                </c:pt>
                <c:pt idx="102">
                  <c:v>22.2</c:v>
                </c:pt>
                <c:pt idx="103">
                  <c:v>21.7</c:v>
                </c:pt>
                <c:pt idx="104">
                  <c:v>21</c:v>
                </c:pt>
                <c:pt idx="105">
                  <c:v>21.3</c:v>
                </c:pt>
                <c:pt idx="106">
                  <c:v>21.8</c:v>
                </c:pt>
                <c:pt idx="107">
                  <c:v>21.8</c:v>
                </c:pt>
                <c:pt idx="108">
                  <c:v>21.3</c:v>
                </c:pt>
                <c:pt idx="109">
                  <c:v>20.200000000000003</c:v>
                </c:pt>
                <c:pt idx="110">
                  <c:v>20.7</c:v>
                </c:pt>
                <c:pt idx="111">
                  <c:v>20.399999999999999</c:v>
                </c:pt>
                <c:pt idx="112">
                  <c:v>21.099999999999998</c:v>
                </c:pt>
                <c:pt idx="113">
                  <c:v>20.7</c:v>
                </c:pt>
                <c:pt idx="114">
                  <c:v>21.099999999999998</c:v>
                </c:pt>
                <c:pt idx="115">
                  <c:v>20.5</c:v>
                </c:pt>
                <c:pt idx="116">
                  <c:v>20.3</c:v>
                </c:pt>
                <c:pt idx="117">
                  <c:v>19.5</c:v>
                </c:pt>
                <c:pt idx="118">
                  <c:v>19.2</c:v>
                </c:pt>
                <c:pt idx="119">
                  <c:v>18.8</c:v>
                </c:pt>
                <c:pt idx="120">
                  <c:v>18</c:v>
                </c:pt>
                <c:pt idx="121">
                  <c:v>17.899999999999999</c:v>
                </c:pt>
                <c:pt idx="122">
                  <c:v>18.2</c:v>
                </c:pt>
                <c:pt idx="123">
                  <c:v>18.899999999999999</c:v>
                </c:pt>
                <c:pt idx="124">
                  <c:v>19.8</c:v>
                </c:pt>
                <c:pt idx="125">
                  <c:v>20.100000000000001</c:v>
                </c:pt>
                <c:pt idx="126">
                  <c:v>20.5</c:v>
                </c:pt>
                <c:pt idx="127">
                  <c:v>20.599999999999998</c:v>
                </c:pt>
                <c:pt idx="128">
                  <c:v>21.6</c:v>
                </c:pt>
                <c:pt idx="129">
                  <c:v>21.3</c:v>
                </c:pt>
                <c:pt idx="130">
                  <c:v>20.399999999999999</c:v>
                </c:pt>
                <c:pt idx="131">
                  <c:v>18.899999999999999</c:v>
                </c:pt>
                <c:pt idx="132">
                  <c:v>18.2</c:v>
                </c:pt>
                <c:pt idx="133">
                  <c:v>17.899999999999999</c:v>
                </c:pt>
                <c:pt idx="134">
                  <c:v>18.3</c:v>
                </c:pt>
                <c:pt idx="135">
                  <c:v>19.100000000000001</c:v>
                </c:pt>
                <c:pt idx="136">
                  <c:v>20.3</c:v>
                </c:pt>
                <c:pt idx="137">
                  <c:v>20.7</c:v>
                </c:pt>
                <c:pt idx="138">
                  <c:v>20.399999999999999</c:v>
                </c:pt>
                <c:pt idx="139">
                  <c:v>19.400000000000002</c:v>
                </c:pt>
                <c:pt idx="140">
                  <c:v>18.899999999999999</c:v>
                </c:pt>
                <c:pt idx="141">
                  <c:v>19.5</c:v>
                </c:pt>
                <c:pt idx="142">
                  <c:v>19.7</c:v>
                </c:pt>
                <c:pt idx="143">
                  <c:v>19.2</c:v>
                </c:pt>
                <c:pt idx="144">
                  <c:v>17.7</c:v>
                </c:pt>
                <c:pt idx="145">
                  <c:v>17.5</c:v>
                </c:pt>
                <c:pt idx="146">
                  <c:v>17.899999999999999</c:v>
                </c:pt>
                <c:pt idx="147">
                  <c:v>19</c:v>
                </c:pt>
                <c:pt idx="148">
                  <c:v>19.3</c:v>
                </c:pt>
                <c:pt idx="149">
                  <c:v>18.8</c:v>
                </c:pt>
                <c:pt idx="150">
                  <c:v>18.3</c:v>
                </c:pt>
                <c:pt idx="151">
                  <c:v>17.599999999999998</c:v>
                </c:pt>
                <c:pt idx="152">
                  <c:v>17.2</c:v>
                </c:pt>
                <c:pt idx="153">
                  <c:v>15.9</c:v>
                </c:pt>
                <c:pt idx="154">
                  <c:v>15.3</c:v>
                </c:pt>
                <c:pt idx="155">
                  <c:v>14.099999999999998</c:v>
                </c:pt>
                <c:pt idx="156">
                  <c:v>13.5</c:v>
                </c:pt>
                <c:pt idx="157">
                  <c:v>12.8</c:v>
                </c:pt>
                <c:pt idx="158">
                  <c:v>13.5</c:v>
                </c:pt>
                <c:pt idx="159">
                  <c:v>13.900000000000002</c:v>
                </c:pt>
                <c:pt idx="160">
                  <c:v>13.9</c:v>
                </c:pt>
                <c:pt idx="161">
                  <c:v>13.8</c:v>
                </c:pt>
                <c:pt idx="162">
                  <c:v>13.7</c:v>
                </c:pt>
                <c:pt idx="163">
                  <c:v>13.900000000000002</c:v>
                </c:pt>
                <c:pt idx="164">
                  <c:v>13.700000000000001</c:v>
                </c:pt>
                <c:pt idx="165">
                  <c:v>13.8</c:v>
                </c:pt>
                <c:pt idx="166">
                  <c:v>13.9</c:v>
                </c:pt>
                <c:pt idx="167">
                  <c:v>13.5</c:v>
                </c:pt>
                <c:pt idx="168">
                  <c:v>12.8</c:v>
                </c:pt>
                <c:pt idx="169">
                  <c:v>12.2</c:v>
                </c:pt>
                <c:pt idx="170">
                  <c:v>11.9</c:v>
                </c:pt>
                <c:pt idx="171">
                  <c:v>11.899999999999999</c:v>
                </c:pt>
                <c:pt idx="172">
                  <c:v>12.3</c:v>
                </c:pt>
                <c:pt idx="173">
                  <c:v>12</c:v>
                </c:pt>
                <c:pt idx="174">
                  <c:v>11.700000000000001</c:v>
                </c:pt>
                <c:pt idx="175">
                  <c:v>10.9</c:v>
                </c:pt>
                <c:pt idx="176">
                  <c:v>11.600000000000001</c:v>
                </c:pt>
                <c:pt idx="177">
                  <c:v>12.3</c:v>
                </c:pt>
                <c:pt idx="178">
                  <c:v>12.6</c:v>
                </c:pt>
                <c:pt idx="179">
                  <c:v>12.2</c:v>
                </c:pt>
                <c:pt idx="180">
                  <c:v>12.1</c:v>
                </c:pt>
                <c:pt idx="181">
                  <c:v>12.2</c:v>
                </c:pt>
                <c:pt idx="182">
                  <c:v>12.6</c:v>
                </c:pt>
                <c:pt idx="183">
                  <c:v>12.9</c:v>
                </c:pt>
                <c:pt idx="184">
                  <c:v>13.5</c:v>
                </c:pt>
                <c:pt idx="185">
                  <c:v>13.4</c:v>
                </c:pt>
                <c:pt idx="186">
                  <c:v>12.9</c:v>
                </c:pt>
                <c:pt idx="187">
                  <c:v>12.5</c:v>
                </c:pt>
                <c:pt idx="188">
                  <c:v>13.4</c:v>
                </c:pt>
                <c:pt idx="189">
                  <c:v>14.2</c:v>
                </c:pt>
                <c:pt idx="190">
                  <c:v>14.499999999999998</c:v>
                </c:pt>
                <c:pt idx="191">
                  <c:v>13.5</c:v>
                </c:pt>
                <c:pt idx="192">
                  <c:v>12.3</c:v>
                </c:pt>
                <c:pt idx="193">
                  <c:v>11.4</c:v>
                </c:pt>
                <c:pt idx="194">
                  <c:v>11.3</c:v>
                </c:pt>
                <c:pt idx="195">
                  <c:v>12.2</c:v>
                </c:pt>
                <c:pt idx="196">
                  <c:v>12.8</c:v>
                </c:pt>
                <c:pt idx="197">
                  <c:v>13.3</c:v>
                </c:pt>
                <c:pt idx="198">
                  <c:v>12.8</c:v>
                </c:pt>
                <c:pt idx="199">
                  <c:v>12.9</c:v>
                </c:pt>
                <c:pt idx="200">
                  <c:v>12.5</c:v>
                </c:pt>
                <c:pt idx="201">
                  <c:v>12.2</c:v>
                </c:pt>
                <c:pt idx="202">
                  <c:v>11.899999999999999</c:v>
                </c:pt>
                <c:pt idx="203">
                  <c:v>12.1</c:v>
                </c:pt>
                <c:pt idx="204">
                  <c:v>12.4</c:v>
                </c:pt>
                <c:pt idx="205">
                  <c:v>12.1</c:v>
                </c:pt>
                <c:pt idx="206">
                  <c:v>11.799999999999999</c:v>
                </c:pt>
                <c:pt idx="207">
                  <c:v>12.1</c:v>
                </c:pt>
                <c:pt idx="208">
                  <c:v>12.9</c:v>
                </c:pt>
                <c:pt idx="209">
                  <c:v>13.3</c:v>
                </c:pt>
                <c:pt idx="210">
                  <c:v>13.5</c:v>
                </c:pt>
                <c:pt idx="211">
                  <c:v>13.5</c:v>
                </c:pt>
                <c:pt idx="212">
                  <c:v>14.000000000000002</c:v>
                </c:pt>
                <c:pt idx="213">
                  <c:v>13.900000000000002</c:v>
                </c:pt>
              </c:numCache>
            </c:numRef>
          </c:val>
          <c:smooth val="0"/>
        </c:ser>
        <c:ser>
          <c:idx val="1"/>
          <c:order val="1"/>
          <c:tx>
            <c:strRef>
              <c:f>PEDREC!$Q$11</c:f>
              <c:strCache>
                <c:ptCount val="1"/>
                <c:pt idx="0">
                  <c:v>Aberto</c:v>
                </c:pt>
              </c:strCache>
            </c:strRef>
          </c:tx>
          <c:marker>
            <c:symbol val="none"/>
          </c:marker>
          <c:cat>
            <c:multiLvlStrRef>
              <c:f>PEDREC!$N$12:$O$225</c:f>
              <c:multiLvlStrCache>
                <c:ptCount val="212"/>
                <c:lvl>
                  <c:pt idx="1">
                    <c:v>Dez</c:v>
                  </c:pt>
                  <c:pt idx="7">
                    <c:v>Jun</c:v>
                  </c:pt>
                  <c:pt idx="13">
                    <c:v>Dez</c:v>
                  </c:pt>
                  <c:pt idx="19">
                    <c:v>Jun</c:v>
                  </c:pt>
                  <c:pt idx="25">
                    <c:v>Dez</c:v>
                  </c:pt>
                  <c:pt idx="31">
                    <c:v>Jun</c:v>
                  </c:pt>
                  <c:pt idx="37">
                    <c:v>Dez</c:v>
                  </c:pt>
                  <c:pt idx="43">
                    <c:v>Jun</c:v>
                  </c:pt>
                  <c:pt idx="49">
                    <c:v>Dez</c:v>
                  </c:pt>
                  <c:pt idx="55">
                    <c:v>Jun</c:v>
                  </c:pt>
                  <c:pt idx="61">
                    <c:v>Dez</c:v>
                  </c:pt>
                  <c:pt idx="67">
                    <c:v>Jun</c:v>
                  </c:pt>
                  <c:pt idx="73">
                    <c:v>Dez</c:v>
                  </c:pt>
                  <c:pt idx="79">
                    <c:v>Jun</c:v>
                  </c:pt>
                  <c:pt idx="85">
                    <c:v>Dez</c:v>
                  </c:pt>
                  <c:pt idx="91">
                    <c:v>Jun</c:v>
                  </c:pt>
                  <c:pt idx="97">
                    <c:v>Dez</c:v>
                  </c:pt>
                  <c:pt idx="103">
                    <c:v>Jun</c:v>
                  </c:pt>
                  <c:pt idx="109">
                    <c:v>Dez</c:v>
                  </c:pt>
                  <c:pt idx="115">
                    <c:v>Jun</c:v>
                  </c:pt>
                  <c:pt idx="121">
                    <c:v>Dez</c:v>
                  </c:pt>
                  <c:pt idx="127">
                    <c:v>Jun</c:v>
                  </c:pt>
                  <c:pt idx="133">
                    <c:v>Dez</c:v>
                  </c:pt>
                  <c:pt idx="139">
                    <c:v>Jun</c:v>
                  </c:pt>
                  <c:pt idx="145">
                    <c:v>Dez</c:v>
                  </c:pt>
                  <c:pt idx="151">
                    <c:v>Jun</c:v>
                  </c:pt>
                  <c:pt idx="157">
                    <c:v>Dez</c:v>
                  </c:pt>
                  <c:pt idx="163">
                    <c:v>Jun</c:v>
                  </c:pt>
                  <c:pt idx="169">
                    <c:v>Dez</c:v>
                  </c:pt>
                  <c:pt idx="175">
                    <c:v>Jun</c:v>
                  </c:pt>
                  <c:pt idx="181">
                    <c:v>Dez</c:v>
                  </c:pt>
                  <c:pt idx="187">
                    <c:v>Jun</c:v>
                  </c:pt>
                  <c:pt idx="193">
                    <c:v>Dez</c:v>
                  </c:pt>
                  <c:pt idx="199">
                    <c:v>Jun</c:v>
                  </c:pt>
                  <c:pt idx="205">
                    <c:v>Dez</c:v>
                  </c:pt>
                  <c:pt idx="211">
                    <c:v>Jun</c:v>
                  </c:pt>
                </c:lvl>
                <c:lvl>
                  <c:pt idx="0">
                    <c:v>1997</c:v>
                  </c:pt>
                  <c:pt idx="2">
                    <c:v>1998</c:v>
                  </c:pt>
                  <c:pt idx="14">
                    <c:v>1999</c:v>
                  </c:pt>
                  <c:pt idx="26">
                    <c:v>2000</c:v>
                  </c:pt>
                  <c:pt idx="38">
                    <c:v>2001</c:v>
                  </c:pt>
                  <c:pt idx="50">
                    <c:v>2002</c:v>
                  </c:pt>
                  <c:pt idx="62">
                    <c:v>2003</c:v>
                  </c:pt>
                  <c:pt idx="74">
                    <c:v>2004</c:v>
                  </c:pt>
                  <c:pt idx="86">
                    <c:v>2005</c:v>
                  </c:pt>
                  <c:pt idx="98">
                    <c:v>2006</c:v>
                  </c:pt>
                  <c:pt idx="110">
                    <c:v>2007</c:v>
                  </c:pt>
                  <c:pt idx="122">
                    <c:v>2008</c:v>
                  </c:pt>
                  <c:pt idx="134">
                    <c:v>2009</c:v>
                  </c:pt>
                  <c:pt idx="146">
                    <c:v>2010</c:v>
                  </c:pt>
                  <c:pt idx="158">
                    <c:v>2011</c:v>
                  </c:pt>
                  <c:pt idx="170">
                    <c:v>2012</c:v>
                  </c:pt>
                  <c:pt idx="182">
                    <c:v>2013</c:v>
                  </c:pt>
                  <c:pt idx="194">
                    <c:v>2014</c:v>
                  </c:pt>
                  <c:pt idx="206">
                    <c:v>2015</c:v>
                  </c:pt>
                </c:lvl>
              </c:multiLvlStrCache>
            </c:multiLvlStrRef>
          </c:cat>
          <c:val>
            <c:numRef>
              <c:f>PEDREC!$Q$12:$Q$225</c:f>
              <c:numCache>
                <c:formatCode>0.0</c:formatCode>
                <c:ptCount val="214"/>
                <c:pt idx="0">
                  <c:v>10.8</c:v>
                </c:pt>
                <c:pt idx="1">
                  <c:v>10.100000000000001</c:v>
                </c:pt>
                <c:pt idx="2">
                  <c:v>10.299999999999999</c:v>
                </c:pt>
                <c:pt idx="3">
                  <c:v>11</c:v>
                </c:pt>
                <c:pt idx="4">
                  <c:v>11.799999999999999</c:v>
                </c:pt>
                <c:pt idx="5">
                  <c:v>12.6</c:v>
                </c:pt>
                <c:pt idx="6">
                  <c:v>12.7</c:v>
                </c:pt>
                <c:pt idx="7">
                  <c:v>12.6</c:v>
                </c:pt>
                <c:pt idx="8">
                  <c:v>12</c:v>
                </c:pt>
                <c:pt idx="9">
                  <c:v>12.1</c:v>
                </c:pt>
                <c:pt idx="10">
                  <c:v>12.2</c:v>
                </c:pt>
                <c:pt idx="11">
                  <c:v>12</c:v>
                </c:pt>
                <c:pt idx="12">
                  <c:v>11.200000000000001</c:v>
                </c:pt>
                <c:pt idx="13">
                  <c:v>10.7</c:v>
                </c:pt>
                <c:pt idx="14">
                  <c:v>10.8</c:v>
                </c:pt>
                <c:pt idx="15">
                  <c:v>11.1</c:v>
                </c:pt>
                <c:pt idx="16">
                  <c:v>12</c:v>
                </c:pt>
                <c:pt idx="17">
                  <c:v>12.6</c:v>
                </c:pt>
                <c:pt idx="18">
                  <c:v>12.9</c:v>
                </c:pt>
                <c:pt idx="19">
                  <c:v>12.5</c:v>
                </c:pt>
                <c:pt idx="20">
                  <c:v>11.899999999999999</c:v>
                </c:pt>
                <c:pt idx="21">
                  <c:v>11.4</c:v>
                </c:pt>
                <c:pt idx="22">
                  <c:v>11.600000000000001</c:v>
                </c:pt>
                <c:pt idx="23">
                  <c:v>11.799999999999999</c:v>
                </c:pt>
                <c:pt idx="24">
                  <c:v>11.799999999999999</c:v>
                </c:pt>
                <c:pt idx="25">
                  <c:v>11</c:v>
                </c:pt>
                <c:pt idx="26">
                  <c:v>11</c:v>
                </c:pt>
                <c:pt idx="27">
                  <c:v>10.8</c:v>
                </c:pt>
                <c:pt idx="28">
                  <c:v>10.9</c:v>
                </c:pt>
                <c:pt idx="29">
                  <c:v>11.200000000000001</c:v>
                </c:pt>
                <c:pt idx="30">
                  <c:v>11.600000000000001</c:v>
                </c:pt>
                <c:pt idx="31">
                  <c:v>11.899999999999999</c:v>
                </c:pt>
                <c:pt idx="32">
                  <c:v>11.600000000000001</c:v>
                </c:pt>
                <c:pt idx="33">
                  <c:v>11.700000000000001</c:v>
                </c:pt>
                <c:pt idx="34">
                  <c:v>11.899999999999999</c:v>
                </c:pt>
                <c:pt idx="35">
                  <c:v>11.700000000000001</c:v>
                </c:pt>
                <c:pt idx="36">
                  <c:v>11.3</c:v>
                </c:pt>
                <c:pt idx="37">
                  <c:v>10.5</c:v>
                </c:pt>
                <c:pt idx="38">
                  <c:v>10.299999999999999</c:v>
                </c:pt>
                <c:pt idx="39">
                  <c:v>10.199999999999999</c:v>
                </c:pt>
                <c:pt idx="40">
                  <c:v>11.1</c:v>
                </c:pt>
                <c:pt idx="41">
                  <c:v>12.1</c:v>
                </c:pt>
                <c:pt idx="42">
                  <c:v>12.3</c:v>
                </c:pt>
                <c:pt idx="43">
                  <c:v>12.6</c:v>
                </c:pt>
                <c:pt idx="44">
                  <c:v>12.4</c:v>
                </c:pt>
                <c:pt idx="45">
                  <c:v>12.7</c:v>
                </c:pt>
                <c:pt idx="46">
                  <c:v>12.5</c:v>
                </c:pt>
                <c:pt idx="47">
                  <c:v>12.6</c:v>
                </c:pt>
                <c:pt idx="48">
                  <c:v>12.7</c:v>
                </c:pt>
                <c:pt idx="49">
                  <c:v>12.1</c:v>
                </c:pt>
                <c:pt idx="50">
                  <c:v>11.1</c:v>
                </c:pt>
                <c:pt idx="51">
                  <c:v>10.5</c:v>
                </c:pt>
                <c:pt idx="52">
                  <c:v>11.3</c:v>
                </c:pt>
                <c:pt idx="53">
                  <c:v>12</c:v>
                </c:pt>
                <c:pt idx="54">
                  <c:v>12.1</c:v>
                </c:pt>
                <c:pt idx="55">
                  <c:v>12.5</c:v>
                </c:pt>
                <c:pt idx="56">
                  <c:v>11.899999999999999</c:v>
                </c:pt>
                <c:pt idx="57">
                  <c:v>11.4</c:v>
                </c:pt>
                <c:pt idx="58">
                  <c:v>10.4</c:v>
                </c:pt>
                <c:pt idx="59">
                  <c:v>10.4</c:v>
                </c:pt>
                <c:pt idx="60">
                  <c:v>10.9</c:v>
                </c:pt>
                <c:pt idx="61">
                  <c:v>10.6</c:v>
                </c:pt>
                <c:pt idx="62">
                  <c:v>11</c:v>
                </c:pt>
                <c:pt idx="63">
                  <c:v>11.4</c:v>
                </c:pt>
                <c:pt idx="64">
                  <c:v>12.4</c:v>
                </c:pt>
                <c:pt idx="65">
                  <c:v>13.600000000000001</c:v>
                </c:pt>
                <c:pt idx="66">
                  <c:v>14.099999999999998</c:v>
                </c:pt>
                <c:pt idx="67">
                  <c:v>14.899999999999999</c:v>
                </c:pt>
                <c:pt idx="68">
                  <c:v>14.7</c:v>
                </c:pt>
                <c:pt idx="69">
                  <c:v>14.799999999999999</c:v>
                </c:pt>
                <c:pt idx="70">
                  <c:v>14.7</c:v>
                </c:pt>
                <c:pt idx="71">
                  <c:v>14.299999999999999</c:v>
                </c:pt>
                <c:pt idx="72">
                  <c:v>14.099999999999998</c:v>
                </c:pt>
                <c:pt idx="73">
                  <c:v>13.3</c:v>
                </c:pt>
                <c:pt idx="74">
                  <c:v>13.4</c:v>
                </c:pt>
                <c:pt idx="75">
                  <c:v>13.900000000000002</c:v>
                </c:pt>
                <c:pt idx="76">
                  <c:v>15</c:v>
                </c:pt>
                <c:pt idx="77">
                  <c:v>15.7</c:v>
                </c:pt>
                <c:pt idx="78">
                  <c:v>15.7</c:v>
                </c:pt>
                <c:pt idx="79">
                  <c:v>15.5</c:v>
                </c:pt>
                <c:pt idx="80">
                  <c:v>14.399999999999999</c:v>
                </c:pt>
                <c:pt idx="81">
                  <c:v>14.499999999999998</c:v>
                </c:pt>
                <c:pt idx="82">
                  <c:v>14.099999999999998</c:v>
                </c:pt>
                <c:pt idx="83">
                  <c:v>14.299999999999999</c:v>
                </c:pt>
                <c:pt idx="84">
                  <c:v>13.5</c:v>
                </c:pt>
                <c:pt idx="85">
                  <c:v>12.5</c:v>
                </c:pt>
                <c:pt idx="86">
                  <c:v>12.1</c:v>
                </c:pt>
                <c:pt idx="87">
                  <c:v>12.7</c:v>
                </c:pt>
                <c:pt idx="88">
                  <c:v>14.000000000000002</c:v>
                </c:pt>
                <c:pt idx="89">
                  <c:v>14.6</c:v>
                </c:pt>
                <c:pt idx="90">
                  <c:v>14.6</c:v>
                </c:pt>
                <c:pt idx="91">
                  <c:v>14.099999999999998</c:v>
                </c:pt>
                <c:pt idx="92">
                  <c:v>14.299999999999999</c:v>
                </c:pt>
                <c:pt idx="93">
                  <c:v>14.299999999999999</c:v>
                </c:pt>
                <c:pt idx="94">
                  <c:v>14.299999999999999</c:v>
                </c:pt>
                <c:pt idx="95">
                  <c:v>13.900000000000002</c:v>
                </c:pt>
                <c:pt idx="96">
                  <c:v>13.8</c:v>
                </c:pt>
                <c:pt idx="97">
                  <c:v>13.4</c:v>
                </c:pt>
                <c:pt idx="98">
                  <c:v>13.100000000000001</c:v>
                </c:pt>
                <c:pt idx="99">
                  <c:v>12.7</c:v>
                </c:pt>
                <c:pt idx="100">
                  <c:v>13.100000000000001</c:v>
                </c:pt>
                <c:pt idx="101">
                  <c:v>13.8</c:v>
                </c:pt>
                <c:pt idx="102">
                  <c:v>14.2</c:v>
                </c:pt>
                <c:pt idx="103">
                  <c:v>14.2</c:v>
                </c:pt>
                <c:pt idx="104">
                  <c:v>13.5</c:v>
                </c:pt>
                <c:pt idx="105">
                  <c:v>13.900000000000002</c:v>
                </c:pt>
                <c:pt idx="106">
                  <c:v>13.8</c:v>
                </c:pt>
                <c:pt idx="107">
                  <c:v>13.700000000000001</c:v>
                </c:pt>
                <c:pt idx="108">
                  <c:v>13.3</c:v>
                </c:pt>
                <c:pt idx="109">
                  <c:v>12.7</c:v>
                </c:pt>
                <c:pt idx="110">
                  <c:v>12.9</c:v>
                </c:pt>
                <c:pt idx="111">
                  <c:v>12.4</c:v>
                </c:pt>
                <c:pt idx="112">
                  <c:v>12.9</c:v>
                </c:pt>
                <c:pt idx="113">
                  <c:v>12.9</c:v>
                </c:pt>
                <c:pt idx="114">
                  <c:v>13.4</c:v>
                </c:pt>
                <c:pt idx="115">
                  <c:v>13.100000000000001</c:v>
                </c:pt>
                <c:pt idx="116">
                  <c:v>12.8</c:v>
                </c:pt>
                <c:pt idx="117">
                  <c:v>12.1</c:v>
                </c:pt>
                <c:pt idx="118">
                  <c:v>11.600000000000001</c:v>
                </c:pt>
                <c:pt idx="119">
                  <c:v>11.700000000000001</c:v>
                </c:pt>
                <c:pt idx="120">
                  <c:v>11.3</c:v>
                </c:pt>
                <c:pt idx="121">
                  <c:v>11.600000000000001</c:v>
                </c:pt>
                <c:pt idx="122">
                  <c:v>11.3</c:v>
                </c:pt>
                <c:pt idx="123">
                  <c:v>11.700000000000001</c:v>
                </c:pt>
                <c:pt idx="124">
                  <c:v>12.3</c:v>
                </c:pt>
                <c:pt idx="125">
                  <c:v>12.6</c:v>
                </c:pt>
                <c:pt idx="126">
                  <c:v>13.100000000000001</c:v>
                </c:pt>
                <c:pt idx="127">
                  <c:v>12.7</c:v>
                </c:pt>
                <c:pt idx="128">
                  <c:v>13.4</c:v>
                </c:pt>
                <c:pt idx="129">
                  <c:v>13</c:v>
                </c:pt>
                <c:pt idx="130">
                  <c:v>12.5</c:v>
                </c:pt>
                <c:pt idx="131">
                  <c:v>11.200000000000001</c:v>
                </c:pt>
                <c:pt idx="132">
                  <c:v>10.9</c:v>
                </c:pt>
                <c:pt idx="133">
                  <c:v>10.199999999999999</c:v>
                </c:pt>
                <c:pt idx="134">
                  <c:v>10.5</c:v>
                </c:pt>
                <c:pt idx="135">
                  <c:v>10.8</c:v>
                </c:pt>
                <c:pt idx="136">
                  <c:v>11.799999999999999</c:v>
                </c:pt>
                <c:pt idx="137">
                  <c:v>12.5</c:v>
                </c:pt>
                <c:pt idx="138">
                  <c:v>12.4</c:v>
                </c:pt>
                <c:pt idx="139">
                  <c:v>11.799999999999999</c:v>
                </c:pt>
                <c:pt idx="140">
                  <c:v>11.4</c:v>
                </c:pt>
                <c:pt idx="141">
                  <c:v>11.899999999999999</c:v>
                </c:pt>
                <c:pt idx="142">
                  <c:v>12</c:v>
                </c:pt>
                <c:pt idx="143">
                  <c:v>11.799999999999999</c:v>
                </c:pt>
                <c:pt idx="144">
                  <c:v>10.6</c:v>
                </c:pt>
                <c:pt idx="145">
                  <c:v>10.7</c:v>
                </c:pt>
                <c:pt idx="146">
                  <c:v>10.6</c:v>
                </c:pt>
                <c:pt idx="147">
                  <c:v>11.5</c:v>
                </c:pt>
                <c:pt idx="148">
                  <c:v>11.5</c:v>
                </c:pt>
                <c:pt idx="149">
                  <c:v>11.5</c:v>
                </c:pt>
                <c:pt idx="150">
                  <c:v>11.200000000000001</c:v>
                </c:pt>
                <c:pt idx="151">
                  <c:v>10.8</c:v>
                </c:pt>
                <c:pt idx="152">
                  <c:v>10.299999999999999</c:v>
                </c:pt>
                <c:pt idx="153">
                  <c:v>9.5</c:v>
                </c:pt>
                <c:pt idx="154">
                  <c:v>9.1</c:v>
                </c:pt>
                <c:pt idx="155">
                  <c:v>8.6999999999999993</c:v>
                </c:pt>
                <c:pt idx="156">
                  <c:v>8.4</c:v>
                </c:pt>
                <c:pt idx="157">
                  <c:v>8</c:v>
                </c:pt>
                <c:pt idx="158">
                  <c:v>8</c:v>
                </c:pt>
                <c:pt idx="159">
                  <c:v>8.3000000000000007</c:v>
                </c:pt>
                <c:pt idx="160">
                  <c:v>8.4</c:v>
                </c:pt>
                <c:pt idx="161">
                  <c:v>8.8000000000000007</c:v>
                </c:pt>
                <c:pt idx="162">
                  <c:v>8.9</c:v>
                </c:pt>
                <c:pt idx="163">
                  <c:v>9</c:v>
                </c:pt>
                <c:pt idx="164">
                  <c:v>9</c:v>
                </c:pt>
                <c:pt idx="165">
                  <c:v>8.9</c:v>
                </c:pt>
                <c:pt idx="166">
                  <c:v>9</c:v>
                </c:pt>
                <c:pt idx="167">
                  <c:v>8.4</c:v>
                </c:pt>
                <c:pt idx="168">
                  <c:v>7.9</c:v>
                </c:pt>
                <c:pt idx="169">
                  <c:v>7.5</c:v>
                </c:pt>
                <c:pt idx="170">
                  <c:v>7.3</c:v>
                </c:pt>
                <c:pt idx="171">
                  <c:v>7.1</c:v>
                </c:pt>
                <c:pt idx="172">
                  <c:v>7.3</c:v>
                </c:pt>
                <c:pt idx="173">
                  <c:v>7.3</c:v>
                </c:pt>
                <c:pt idx="174">
                  <c:v>7.5</c:v>
                </c:pt>
                <c:pt idx="175">
                  <c:v>7.1999999999999993</c:v>
                </c:pt>
                <c:pt idx="176">
                  <c:v>7.6</c:v>
                </c:pt>
                <c:pt idx="177">
                  <c:v>7.7</c:v>
                </c:pt>
                <c:pt idx="178">
                  <c:v>7.9</c:v>
                </c:pt>
                <c:pt idx="179">
                  <c:v>7.6</c:v>
                </c:pt>
                <c:pt idx="180">
                  <c:v>7.6</c:v>
                </c:pt>
                <c:pt idx="181">
                  <c:v>7.8</c:v>
                </c:pt>
                <c:pt idx="182">
                  <c:v>7.8</c:v>
                </c:pt>
                <c:pt idx="183">
                  <c:v>8.1</c:v>
                </c:pt>
                <c:pt idx="184">
                  <c:v>8.4</c:v>
                </c:pt>
                <c:pt idx="185">
                  <c:v>8.6999999999999993</c:v>
                </c:pt>
                <c:pt idx="186">
                  <c:v>8.5</c:v>
                </c:pt>
                <c:pt idx="187">
                  <c:v>8.2000000000000011</c:v>
                </c:pt>
                <c:pt idx="188">
                  <c:v>8.6999999999999993</c:v>
                </c:pt>
                <c:pt idx="189">
                  <c:v>9</c:v>
                </c:pt>
                <c:pt idx="190">
                  <c:v>9.3000000000000007</c:v>
                </c:pt>
                <c:pt idx="191">
                  <c:v>8.6</c:v>
                </c:pt>
                <c:pt idx="192">
                  <c:v>7.9</c:v>
                </c:pt>
                <c:pt idx="193">
                  <c:v>7.1999999999999993</c:v>
                </c:pt>
                <c:pt idx="194">
                  <c:v>6.9</c:v>
                </c:pt>
                <c:pt idx="195">
                  <c:v>7.8</c:v>
                </c:pt>
                <c:pt idx="196">
                  <c:v>8.5</c:v>
                </c:pt>
                <c:pt idx="197">
                  <c:v>9.4</c:v>
                </c:pt>
                <c:pt idx="198">
                  <c:v>8.9</c:v>
                </c:pt>
                <c:pt idx="199">
                  <c:v>8.7999999999999989</c:v>
                </c:pt>
                <c:pt idx="200">
                  <c:v>8.4</c:v>
                </c:pt>
                <c:pt idx="201">
                  <c:v>8</c:v>
                </c:pt>
                <c:pt idx="202">
                  <c:v>7.6</c:v>
                </c:pt>
                <c:pt idx="203">
                  <c:v>7.3999999999999995</c:v>
                </c:pt>
                <c:pt idx="204">
                  <c:v>7.5</c:v>
                </c:pt>
                <c:pt idx="205">
                  <c:v>7.6</c:v>
                </c:pt>
                <c:pt idx="206">
                  <c:v>7.7</c:v>
                </c:pt>
                <c:pt idx="207">
                  <c:v>7.9</c:v>
                </c:pt>
                <c:pt idx="208">
                  <c:v>8.7999999999999989</c:v>
                </c:pt>
                <c:pt idx="209">
                  <c:v>9.3000000000000007</c:v>
                </c:pt>
                <c:pt idx="210">
                  <c:v>9.6</c:v>
                </c:pt>
                <c:pt idx="211">
                  <c:v>9.3000000000000007</c:v>
                </c:pt>
                <c:pt idx="212">
                  <c:v>9.6</c:v>
                </c:pt>
                <c:pt idx="213">
                  <c:v>9.5</c:v>
                </c:pt>
              </c:numCache>
            </c:numRef>
          </c:val>
          <c:smooth val="0"/>
        </c:ser>
        <c:ser>
          <c:idx val="2"/>
          <c:order val="2"/>
          <c:tx>
            <c:strRef>
              <c:f>PEDREC!$R$11</c:f>
              <c:strCache>
                <c:ptCount val="1"/>
                <c:pt idx="0">
                  <c:v>Precário</c:v>
                </c:pt>
              </c:strCache>
            </c:strRef>
          </c:tx>
          <c:marker>
            <c:symbol val="none"/>
          </c:marker>
          <c:cat>
            <c:multiLvlStrRef>
              <c:f>PEDREC!$N$12:$O$225</c:f>
              <c:multiLvlStrCache>
                <c:ptCount val="212"/>
                <c:lvl>
                  <c:pt idx="1">
                    <c:v>Dez</c:v>
                  </c:pt>
                  <c:pt idx="7">
                    <c:v>Jun</c:v>
                  </c:pt>
                  <c:pt idx="13">
                    <c:v>Dez</c:v>
                  </c:pt>
                  <c:pt idx="19">
                    <c:v>Jun</c:v>
                  </c:pt>
                  <c:pt idx="25">
                    <c:v>Dez</c:v>
                  </c:pt>
                  <c:pt idx="31">
                    <c:v>Jun</c:v>
                  </c:pt>
                  <c:pt idx="37">
                    <c:v>Dez</c:v>
                  </c:pt>
                  <c:pt idx="43">
                    <c:v>Jun</c:v>
                  </c:pt>
                  <c:pt idx="49">
                    <c:v>Dez</c:v>
                  </c:pt>
                  <c:pt idx="55">
                    <c:v>Jun</c:v>
                  </c:pt>
                  <c:pt idx="61">
                    <c:v>Dez</c:v>
                  </c:pt>
                  <c:pt idx="67">
                    <c:v>Jun</c:v>
                  </c:pt>
                  <c:pt idx="73">
                    <c:v>Dez</c:v>
                  </c:pt>
                  <c:pt idx="79">
                    <c:v>Jun</c:v>
                  </c:pt>
                  <c:pt idx="85">
                    <c:v>Dez</c:v>
                  </c:pt>
                  <c:pt idx="91">
                    <c:v>Jun</c:v>
                  </c:pt>
                  <c:pt idx="97">
                    <c:v>Dez</c:v>
                  </c:pt>
                  <c:pt idx="103">
                    <c:v>Jun</c:v>
                  </c:pt>
                  <c:pt idx="109">
                    <c:v>Dez</c:v>
                  </c:pt>
                  <c:pt idx="115">
                    <c:v>Jun</c:v>
                  </c:pt>
                  <c:pt idx="121">
                    <c:v>Dez</c:v>
                  </c:pt>
                  <c:pt idx="127">
                    <c:v>Jun</c:v>
                  </c:pt>
                  <c:pt idx="133">
                    <c:v>Dez</c:v>
                  </c:pt>
                  <c:pt idx="139">
                    <c:v>Jun</c:v>
                  </c:pt>
                  <c:pt idx="145">
                    <c:v>Dez</c:v>
                  </c:pt>
                  <c:pt idx="151">
                    <c:v>Jun</c:v>
                  </c:pt>
                  <c:pt idx="157">
                    <c:v>Dez</c:v>
                  </c:pt>
                  <c:pt idx="163">
                    <c:v>Jun</c:v>
                  </c:pt>
                  <c:pt idx="169">
                    <c:v>Dez</c:v>
                  </c:pt>
                  <c:pt idx="175">
                    <c:v>Jun</c:v>
                  </c:pt>
                  <c:pt idx="181">
                    <c:v>Dez</c:v>
                  </c:pt>
                  <c:pt idx="187">
                    <c:v>Jun</c:v>
                  </c:pt>
                  <c:pt idx="193">
                    <c:v>Dez</c:v>
                  </c:pt>
                  <c:pt idx="199">
                    <c:v>Jun</c:v>
                  </c:pt>
                  <c:pt idx="205">
                    <c:v>Dez</c:v>
                  </c:pt>
                  <c:pt idx="211">
                    <c:v>Jun</c:v>
                  </c:pt>
                </c:lvl>
                <c:lvl>
                  <c:pt idx="0">
                    <c:v>1997</c:v>
                  </c:pt>
                  <c:pt idx="2">
                    <c:v>1998</c:v>
                  </c:pt>
                  <c:pt idx="14">
                    <c:v>1999</c:v>
                  </c:pt>
                  <c:pt idx="26">
                    <c:v>2000</c:v>
                  </c:pt>
                  <c:pt idx="38">
                    <c:v>2001</c:v>
                  </c:pt>
                  <c:pt idx="50">
                    <c:v>2002</c:v>
                  </c:pt>
                  <c:pt idx="62">
                    <c:v>2003</c:v>
                  </c:pt>
                  <c:pt idx="74">
                    <c:v>2004</c:v>
                  </c:pt>
                  <c:pt idx="86">
                    <c:v>2005</c:v>
                  </c:pt>
                  <c:pt idx="98">
                    <c:v>2006</c:v>
                  </c:pt>
                  <c:pt idx="110">
                    <c:v>2007</c:v>
                  </c:pt>
                  <c:pt idx="122">
                    <c:v>2008</c:v>
                  </c:pt>
                  <c:pt idx="134">
                    <c:v>2009</c:v>
                  </c:pt>
                  <c:pt idx="146">
                    <c:v>2010</c:v>
                  </c:pt>
                  <c:pt idx="158">
                    <c:v>2011</c:v>
                  </c:pt>
                  <c:pt idx="170">
                    <c:v>2012</c:v>
                  </c:pt>
                  <c:pt idx="182">
                    <c:v>2013</c:v>
                  </c:pt>
                  <c:pt idx="194">
                    <c:v>2014</c:v>
                  </c:pt>
                  <c:pt idx="206">
                    <c:v>2015</c:v>
                  </c:pt>
                </c:lvl>
              </c:multiLvlStrCache>
            </c:multiLvlStrRef>
          </c:cat>
          <c:val>
            <c:numRef>
              <c:f>PEDREC!$R$12:$R$225</c:f>
              <c:numCache>
                <c:formatCode>0.0</c:formatCode>
                <c:ptCount val="214"/>
                <c:pt idx="0">
                  <c:v>4.9000000000000004</c:v>
                </c:pt>
                <c:pt idx="1">
                  <c:v>5.2</c:v>
                </c:pt>
                <c:pt idx="2">
                  <c:v>5.5</c:v>
                </c:pt>
                <c:pt idx="3">
                  <c:v>5.3</c:v>
                </c:pt>
                <c:pt idx="4">
                  <c:v>5.3</c:v>
                </c:pt>
                <c:pt idx="5">
                  <c:v>5</c:v>
                </c:pt>
                <c:pt idx="6">
                  <c:v>5.0999999999999996</c:v>
                </c:pt>
                <c:pt idx="7">
                  <c:v>5</c:v>
                </c:pt>
                <c:pt idx="8">
                  <c:v>5.2</c:v>
                </c:pt>
                <c:pt idx="9">
                  <c:v>5.0999999999999996</c:v>
                </c:pt>
                <c:pt idx="10">
                  <c:v>5.4</c:v>
                </c:pt>
                <c:pt idx="11">
                  <c:v>5.2</c:v>
                </c:pt>
                <c:pt idx="12">
                  <c:v>5.6</c:v>
                </c:pt>
                <c:pt idx="13">
                  <c:v>5.4</c:v>
                </c:pt>
                <c:pt idx="14">
                  <c:v>5.6</c:v>
                </c:pt>
                <c:pt idx="15">
                  <c:v>5.5</c:v>
                </c:pt>
                <c:pt idx="16">
                  <c:v>5.8</c:v>
                </c:pt>
                <c:pt idx="17">
                  <c:v>5.9</c:v>
                </c:pt>
                <c:pt idx="18">
                  <c:v>5.8</c:v>
                </c:pt>
                <c:pt idx="19">
                  <c:v>6</c:v>
                </c:pt>
                <c:pt idx="20">
                  <c:v>6</c:v>
                </c:pt>
                <c:pt idx="21">
                  <c:v>5.9</c:v>
                </c:pt>
                <c:pt idx="22">
                  <c:v>5.8</c:v>
                </c:pt>
                <c:pt idx="23">
                  <c:v>5.8</c:v>
                </c:pt>
                <c:pt idx="24">
                  <c:v>5.9</c:v>
                </c:pt>
                <c:pt idx="25">
                  <c:v>5.8</c:v>
                </c:pt>
                <c:pt idx="26">
                  <c:v>5.8</c:v>
                </c:pt>
                <c:pt idx="27">
                  <c:v>5.4</c:v>
                </c:pt>
                <c:pt idx="28">
                  <c:v>5.2</c:v>
                </c:pt>
                <c:pt idx="29">
                  <c:v>4.7</c:v>
                </c:pt>
                <c:pt idx="30">
                  <c:v>4.9000000000000004</c:v>
                </c:pt>
                <c:pt idx="31">
                  <c:v>4.9000000000000004</c:v>
                </c:pt>
                <c:pt idx="32">
                  <c:v>5.0999999999999996</c:v>
                </c:pt>
                <c:pt idx="33">
                  <c:v>5.0999999999999996</c:v>
                </c:pt>
                <c:pt idx="34">
                  <c:v>5.2</c:v>
                </c:pt>
                <c:pt idx="35">
                  <c:v>5.3</c:v>
                </c:pt>
                <c:pt idx="36">
                  <c:v>5.3</c:v>
                </c:pt>
                <c:pt idx="37">
                  <c:v>5.3</c:v>
                </c:pt>
                <c:pt idx="38">
                  <c:v>5</c:v>
                </c:pt>
                <c:pt idx="39">
                  <c:v>4.9000000000000004</c:v>
                </c:pt>
                <c:pt idx="40">
                  <c:v>4.8</c:v>
                </c:pt>
                <c:pt idx="41">
                  <c:v>5.0999999999999996</c:v>
                </c:pt>
                <c:pt idx="42">
                  <c:v>5.0999999999999996</c:v>
                </c:pt>
                <c:pt idx="43">
                  <c:v>5.2</c:v>
                </c:pt>
                <c:pt idx="44">
                  <c:v>4.9000000000000004</c:v>
                </c:pt>
                <c:pt idx="45">
                  <c:v>4.8</c:v>
                </c:pt>
                <c:pt idx="46">
                  <c:v>4.7</c:v>
                </c:pt>
                <c:pt idx="47">
                  <c:v>4.4000000000000004</c:v>
                </c:pt>
                <c:pt idx="48">
                  <c:v>4.5999999999999996</c:v>
                </c:pt>
                <c:pt idx="49">
                  <c:v>4.4000000000000004</c:v>
                </c:pt>
                <c:pt idx="50">
                  <c:v>4.8</c:v>
                </c:pt>
                <c:pt idx="51">
                  <c:v>4.8</c:v>
                </c:pt>
                <c:pt idx="52">
                  <c:v>4.9000000000000004</c:v>
                </c:pt>
                <c:pt idx="53">
                  <c:v>5</c:v>
                </c:pt>
                <c:pt idx="54">
                  <c:v>4.7</c:v>
                </c:pt>
                <c:pt idx="55">
                  <c:v>4.3</c:v>
                </c:pt>
                <c:pt idx="56">
                  <c:v>4.2</c:v>
                </c:pt>
                <c:pt idx="57">
                  <c:v>4.3</c:v>
                </c:pt>
                <c:pt idx="58">
                  <c:v>4.7</c:v>
                </c:pt>
                <c:pt idx="59">
                  <c:v>4.8</c:v>
                </c:pt>
                <c:pt idx="60">
                  <c:v>4.9000000000000004</c:v>
                </c:pt>
                <c:pt idx="61">
                  <c:v>4.8</c:v>
                </c:pt>
                <c:pt idx="62">
                  <c:v>4.7</c:v>
                </c:pt>
                <c:pt idx="63">
                  <c:v>4.5999999999999996</c:v>
                </c:pt>
                <c:pt idx="64">
                  <c:v>4.8</c:v>
                </c:pt>
                <c:pt idx="65">
                  <c:v>4.9000000000000004</c:v>
                </c:pt>
                <c:pt idx="66">
                  <c:v>4.8</c:v>
                </c:pt>
                <c:pt idx="67">
                  <c:v>4.4000000000000004</c:v>
                </c:pt>
                <c:pt idx="68">
                  <c:v>4.2</c:v>
                </c:pt>
                <c:pt idx="69">
                  <c:v>4</c:v>
                </c:pt>
                <c:pt idx="70">
                  <c:v>4.2</c:v>
                </c:pt>
                <c:pt idx="71">
                  <c:v>4.5</c:v>
                </c:pt>
                <c:pt idx="72">
                  <c:v>4.8</c:v>
                </c:pt>
                <c:pt idx="73">
                  <c:v>4.9000000000000004</c:v>
                </c:pt>
                <c:pt idx="74">
                  <c:v>4.7</c:v>
                </c:pt>
                <c:pt idx="75">
                  <c:v>4.2</c:v>
                </c:pt>
                <c:pt idx="76">
                  <c:v>4.0999999999999996</c:v>
                </c:pt>
                <c:pt idx="77">
                  <c:v>4.2</c:v>
                </c:pt>
                <c:pt idx="78">
                  <c:v>4.3</c:v>
                </c:pt>
                <c:pt idx="79">
                  <c:v>4.2</c:v>
                </c:pt>
                <c:pt idx="80">
                  <c:v>4.5999999999999996</c:v>
                </c:pt>
                <c:pt idx="81">
                  <c:v>4.8</c:v>
                </c:pt>
                <c:pt idx="82">
                  <c:v>4.5</c:v>
                </c:pt>
                <c:pt idx="83">
                  <c:v>4.5</c:v>
                </c:pt>
                <c:pt idx="84">
                  <c:v>4.5</c:v>
                </c:pt>
                <c:pt idx="85">
                  <c:v>4.8</c:v>
                </c:pt>
                <c:pt idx="86">
                  <c:v>4.2</c:v>
                </c:pt>
                <c:pt idx="87">
                  <c:v>4.2</c:v>
                </c:pt>
                <c:pt idx="88">
                  <c:v>4.3</c:v>
                </c:pt>
                <c:pt idx="89">
                  <c:v>4.5999999999999996</c:v>
                </c:pt>
                <c:pt idx="90">
                  <c:v>4.4000000000000004</c:v>
                </c:pt>
                <c:pt idx="91">
                  <c:v>4.5</c:v>
                </c:pt>
                <c:pt idx="92">
                  <c:v>4.4000000000000004</c:v>
                </c:pt>
                <c:pt idx="93">
                  <c:v>4.2</c:v>
                </c:pt>
                <c:pt idx="94">
                  <c:v>4</c:v>
                </c:pt>
                <c:pt idx="95">
                  <c:v>3.9</c:v>
                </c:pt>
                <c:pt idx="96">
                  <c:v>4.3</c:v>
                </c:pt>
                <c:pt idx="97">
                  <c:v>4.4000000000000004</c:v>
                </c:pt>
                <c:pt idx="98">
                  <c:v>4.4000000000000004</c:v>
                </c:pt>
                <c:pt idx="99">
                  <c:v>4.2</c:v>
                </c:pt>
                <c:pt idx="100">
                  <c:v>4</c:v>
                </c:pt>
                <c:pt idx="101">
                  <c:v>3.8</c:v>
                </c:pt>
                <c:pt idx="102">
                  <c:v>3.9</c:v>
                </c:pt>
                <c:pt idx="103">
                  <c:v>3.8</c:v>
                </c:pt>
                <c:pt idx="104">
                  <c:v>3.9</c:v>
                </c:pt>
                <c:pt idx="105">
                  <c:v>3.8</c:v>
                </c:pt>
                <c:pt idx="106">
                  <c:v>4.3</c:v>
                </c:pt>
                <c:pt idx="107">
                  <c:v>4.5</c:v>
                </c:pt>
                <c:pt idx="108">
                  <c:v>4.7</c:v>
                </c:pt>
                <c:pt idx="109">
                  <c:v>4.3</c:v>
                </c:pt>
                <c:pt idx="110">
                  <c:v>4.2</c:v>
                </c:pt>
                <c:pt idx="111">
                  <c:v>4.0999999999999996</c:v>
                </c:pt>
                <c:pt idx="112">
                  <c:v>4.0999999999999996</c:v>
                </c:pt>
                <c:pt idx="113">
                  <c:v>3.9</c:v>
                </c:pt>
                <c:pt idx="114">
                  <c:v>4</c:v>
                </c:pt>
                <c:pt idx="115">
                  <c:v>3.9</c:v>
                </c:pt>
                <c:pt idx="116">
                  <c:v>4.0999999999999996</c:v>
                </c:pt>
                <c:pt idx="117">
                  <c:v>3.9</c:v>
                </c:pt>
                <c:pt idx="118">
                  <c:v>4.0999999999999996</c:v>
                </c:pt>
                <c:pt idx="119">
                  <c:v>4.0999999999999996</c:v>
                </c:pt>
                <c:pt idx="120">
                  <c:v>3.8</c:v>
                </c:pt>
                <c:pt idx="121">
                  <c:v>3.7</c:v>
                </c:pt>
                <c:pt idx="122">
                  <c:v>3.9</c:v>
                </c:pt>
                <c:pt idx="123">
                  <c:v>4.0999999999999996</c:v>
                </c:pt>
                <c:pt idx="124">
                  <c:v>4.3</c:v>
                </c:pt>
                <c:pt idx="125">
                  <c:v>4.2</c:v>
                </c:pt>
                <c:pt idx="126">
                  <c:v>4.5</c:v>
                </c:pt>
                <c:pt idx="127">
                  <c:v>4.8</c:v>
                </c:pt>
                <c:pt idx="128">
                  <c:v>4.7</c:v>
                </c:pt>
                <c:pt idx="129">
                  <c:v>4.7</c:v>
                </c:pt>
                <c:pt idx="130">
                  <c:v>4.7</c:v>
                </c:pt>
                <c:pt idx="131">
                  <c:v>4.9000000000000004</c:v>
                </c:pt>
                <c:pt idx="132">
                  <c:v>4.5999999999999996</c:v>
                </c:pt>
                <c:pt idx="133">
                  <c:v>4.5999999999999996</c:v>
                </c:pt>
                <c:pt idx="134">
                  <c:v>4.5</c:v>
                </c:pt>
                <c:pt idx="135">
                  <c:v>4.7</c:v>
                </c:pt>
                <c:pt idx="136">
                  <c:v>4.7</c:v>
                </c:pt>
                <c:pt idx="137">
                  <c:v>4.7</c:v>
                </c:pt>
                <c:pt idx="138">
                  <c:v>4.5999999999999996</c:v>
                </c:pt>
                <c:pt idx="139">
                  <c:v>4.5</c:v>
                </c:pt>
                <c:pt idx="140">
                  <c:v>4.4000000000000004</c:v>
                </c:pt>
                <c:pt idx="141">
                  <c:v>4.7</c:v>
                </c:pt>
                <c:pt idx="142">
                  <c:v>4.9000000000000004</c:v>
                </c:pt>
                <c:pt idx="143">
                  <c:v>4.7</c:v>
                </c:pt>
                <c:pt idx="144">
                  <c:v>4.5</c:v>
                </c:pt>
                <c:pt idx="145">
                  <c:v>4.2</c:v>
                </c:pt>
                <c:pt idx="146">
                  <c:v>4.5</c:v>
                </c:pt>
                <c:pt idx="147">
                  <c:v>4.5</c:v>
                </c:pt>
                <c:pt idx="148">
                  <c:v>4.5999999999999996</c:v>
                </c:pt>
                <c:pt idx="149">
                  <c:v>4.2</c:v>
                </c:pt>
                <c:pt idx="150">
                  <c:v>4</c:v>
                </c:pt>
                <c:pt idx="151">
                  <c:v>3.9</c:v>
                </c:pt>
                <c:pt idx="152">
                  <c:v>4.2</c:v>
                </c:pt>
                <c:pt idx="153">
                  <c:v>4</c:v>
                </c:pt>
                <c:pt idx="154">
                  <c:v>4</c:v>
                </c:pt>
                <c:pt idx="155">
                  <c:v>3.4</c:v>
                </c:pt>
                <c:pt idx="156">
                  <c:v>3.2</c:v>
                </c:pt>
                <c:pt idx="157">
                  <c:v>3</c:v>
                </c:pt>
                <c:pt idx="158">
                  <c:v>3.3</c:v>
                </c:pt>
                <c:pt idx="159">
                  <c:v>3.3</c:v>
                </c:pt>
                <c:pt idx="160">
                  <c:v>3.2</c:v>
                </c:pt>
                <c:pt idx="161">
                  <c:v>2.9</c:v>
                </c:pt>
                <c:pt idx="162">
                  <c:v>2.8</c:v>
                </c:pt>
                <c:pt idx="163">
                  <c:v>2.8</c:v>
                </c:pt>
                <c:pt idx="164">
                  <c:v>2.6</c:v>
                </c:pt>
                <c:pt idx="165">
                  <c:v>2.7</c:v>
                </c:pt>
                <c:pt idx="166">
                  <c:v>2.8</c:v>
                </c:pt>
                <c:pt idx="167">
                  <c:v>2.9</c:v>
                </c:pt>
                <c:pt idx="168">
                  <c:v>2.8</c:v>
                </c:pt>
                <c:pt idx="169">
                  <c:v>2.6</c:v>
                </c:pt>
                <c:pt idx="170">
                  <c:v>2.5</c:v>
                </c:pt>
                <c:pt idx="171">
                  <c:v>2.6</c:v>
                </c:pt>
                <c:pt idx="172">
                  <c:v>2.7</c:v>
                </c:pt>
                <c:pt idx="173">
                  <c:v>2.6</c:v>
                </c:pt>
                <c:pt idx="174">
                  <c:v>2.4</c:v>
                </c:pt>
                <c:pt idx="175">
                  <c:v>2.2000000000000002</c:v>
                </c:pt>
                <c:pt idx="176">
                  <c:v>2.2000000000000002</c:v>
                </c:pt>
                <c:pt idx="177">
                  <c:v>2.6</c:v>
                </c:pt>
                <c:pt idx="178">
                  <c:v>2.6</c:v>
                </c:pt>
                <c:pt idx="179">
                  <c:v>2.8</c:v>
                </c:pt>
                <c:pt idx="180">
                  <c:v>2.7</c:v>
                </c:pt>
                <c:pt idx="181">
                  <c:v>2.7</c:v>
                </c:pt>
                <c:pt idx="182">
                  <c:v>2.9</c:v>
                </c:pt>
                <c:pt idx="183">
                  <c:v>2.7</c:v>
                </c:pt>
                <c:pt idx="184">
                  <c:v>3</c:v>
                </c:pt>
                <c:pt idx="185">
                  <c:v>2.9</c:v>
                </c:pt>
                <c:pt idx="186">
                  <c:v>2.9</c:v>
                </c:pt>
                <c:pt idx="187">
                  <c:v>2.7</c:v>
                </c:pt>
                <c:pt idx="188">
                  <c:v>2.8</c:v>
                </c:pt>
                <c:pt idx="189">
                  <c:v>3.1</c:v>
                </c:pt>
                <c:pt idx="190">
                  <c:v>3.2</c:v>
                </c:pt>
                <c:pt idx="191">
                  <c:v>3.1</c:v>
                </c:pt>
                <c:pt idx="192">
                  <c:v>2.9</c:v>
                </c:pt>
                <c:pt idx="193">
                  <c:v>2.7</c:v>
                </c:pt>
                <c:pt idx="194">
                  <c:v>2.8</c:v>
                </c:pt>
                <c:pt idx="195">
                  <c:v>2.4</c:v>
                </c:pt>
                <c:pt idx="196">
                  <c:v>2.2999999999999998</c:v>
                </c:pt>
                <c:pt idx="197">
                  <c:v>2</c:v>
                </c:pt>
                <c:pt idx="198">
                  <c:v>2.2000000000000002</c:v>
                </c:pt>
                <c:pt idx="199">
                  <c:v>2.4</c:v>
                </c:pt>
                <c:pt idx="200">
                  <c:v>2.4</c:v>
                </c:pt>
                <c:pt idx="201">
                  <c:v>2.4</c:v>
                </c:pt>
                <c:pt idx="202">
                  <c:v>2.5</c:v>
                </c:pt>
                <c:pt idx="203">
                  <c:v>2.9</c:v>
                </c:pt>
                <c:pt idx="204">
                  <c:v>3.1</c:v>
                </c:pt>
                <c:pt idx="205">
                  <c:v>3</c:v>
                </c:pt>
                <c:pt idx="206">
                  <c:v>2.6</c:v>
                </c:pt>
                <c:pt idx="207">
                  <c:v>2.5</c:v>
                </c:pt>
                <c:pt idx="208">
                  <c:v>2.4</c:v>
                </c:pt>
                <c:pt idx="209">
                  <c:v>2.5</c:v>
                </c:pt>
                <c:pt idx="210">
                  <c:v>2.6</c:v>
                </c:pt>
                <c:pt idx="211">
                  <c:v>2.7</c:v>
                </c:pt>
                <c:pt idx="212">
                  <c:v>2.7</c:v>
                </c:pt>
                <c:pt idx="213">
                  <c:v>2.6</c:v>
                </c:pt>
              </c:numCache>
            </c:numRef>
          </c:val>
          <c:smooth val="0"/>
        </c:ser>
        <c:ser>
          <c:idx val="3"/>
          <c:order val="3"/>
          <c:tx>
            <c:strRef>
              <c:f>PEDREC!$S$11</c:f>
              <c:strCache>
                <c:ptCount val="1"/>
                <c:pt idx="0">
                  <c:v>Desalento</c:v>
                </c:pt>
              </c:strCache>
            </c:strRef>
          </c:tx>
          <c:marker>
            <c:symbol val="none"/>
          </c:marker>
          <c:cat>
            <c:multiLvlStrRef>
              <c:f>PEDREC!$N$12:$O$225</c:f>
              <c:multiLvlStrCache>
                <c:ptCount val="212"/>
                <c:lvl>
                  <c:pt idx="1">
                    <c:v>Dez</c:v>
                  </c:pt>
                  <c:pt idx="7">
                    <c:v>Jun</c:v>
                  </c:pt>
                  <c:pt idx="13">
                    <c:v>Dez</c:v>
                  </c:pt>
                  <c:pt idx="19">
                    <c:v>Jun</c:v>
                  </c:pt>
                  <c:pt idx="25">
                    <c:v>Dez</c:v>
                  </c:pt>
                  <c:pt idx="31">
                    <c:v>Jun</c:v>
                  </c:pt>
                  <c:pt idx="37">
                    <c:v>Dez</c:v>
                  </c:pt>
                  <c:pt idx="43">
                    <c:v>Jun</c:v>
                  </c:pt>
                  <c:pt idx="49">
                    <c:v>Dez</c:v>
                  </c:pt>
                  <c:pt idx="55">
                    <c:v>Jun</c:v>
                  </c:pt>
                  <c:pt idx="61">
                    <c:v>Dez</c:v>
                  </c:pt>
                  <c:pt idx="67">
                    <c:v>Jun</c:v>
                  </c:pt>
                  <c:pt idx="73">
                    <c:v>Dez</c:v>
                  </c:pt>
                  <c:pt idx="79">
                    <c:v>Jun</c:v>
                  </c:pt>
                  <c:pt idx="85">
                    <c:v>Dez</c:v>
                  </c:pt>
                  <c:pt idx="91">
                    <c:v>Jun</c:v>
                  </c:pt>
                  <c:pt idx="97">
                    <c:v>Dez</c:v>
                  </c:pt>
                  <c:pt idx="103">
                    <c:v>Jun</c:v>
                  </c:pt>
                  <c:pt idx="109">
                    <c:v>Dez</c:v>
                  </c:pt>
                  <c:pt idx="115">
                    <c:v>Jun</c:v>
                  </c:pt>
                  <c:pt idx="121">
                    <c:v>Dez</c:v>
                  </c:pt>
                  <c:pt idx="127">
                    <c:v>Jun</c:v>
                  </c:pt>
                  <c:pt idx="133">
                    <c:v>Dez</c:v>
                  </c:pt>
                  <c:pt idx="139">
                    <c:v>Jun</c:v>
                  </c:pt>
                  <c:pt idx="145">
                    <c:v>Dez</c:v>
                  </c:pt>
                  <c:pt idx="151">
                    <c:v>Jun</c:v>
                  </c:pt>
                  <c:pt idx="157">
                    <c:v>Dez</c:v>
                  </c:pt>
                  <c:pt idx="163">
                    <c:v>Jun</c:v>
                  </c:pt>
                  <c:pt idx="169">
                    <c:v>Dez</c:v>
                  </c:pt>
                  <c:pt idx="175">
                    <c:v>Jun</c:v>
                  </c:pt>
                  <c:pt idx="181">
                    <c:v>Dez</c:v>
                  </c:pt>
                  <c:pt idx="187">
                    <c:v>Jun</c:v>
                  </c:pt>
                  <c:pt idx="193">
                    <c:v>Dez</c:v>
                  </c:pt>
                  <c:pt idx="199">
                    <c:v>Jun</c:v>
                  </c:pt>
                  <c:pt idx="205">
                    <c:v>Dez</c:v>
                  </c:pt>
                  <c:pt idx="211">
                    <c:v>Jun</c:v>
                  </c:pt>
                </c:lvl>
                <c:lvl>
                  <c:pt idx="0">
                    <c:v>1997</c:v>
                  </c:pt>
                  <c:pt idx="2">
                    <c:v>1998</c:v>
                  </c:pt>
                  <c:pt idx="14">
                    <c:v>1999</c:v>
                  </c:pt>
                  <c:pt idx="26">
                    <c:v>2000</c:v>
                  </c:pt>
                  <c:pt idx="38">
                    <c:v>2001</c:v>
                  </c:pt>
                  <c:pt idx="50">
                    <c:v>2002</c:v>
                  </c:pt>
                  <c:pt idx="62">
                    <c:v>2003</c:v>
                  </c:pt>
                  <c:pt idx="74">
                    <c:v>2004</c:v>
                  </c:pt>
                  <c:pt idx="86">
                    <c:v>2005</c:v>
                  </c:pt>
                  <c:pt idx="98">
                    <c:v>2006</c:v>
                  </c:pt>
                  <c:pt idx="110">
                    <c:v>2007</c:v>
                  </c:pt>
                  <c:pt idx="122">
                    <c:v>2008</c:v>
                  </c:pt>
                  <c:pt idx="134">
                    <c:v>2009</c:v>
                  </c:pt>
                  <c:pt idx="146">
                    <c:v>2010</c:v>
                  </c:pt>
                  <c:pt idx="158">
                    <c:v>2011</c:v>
                  </c:pt>
                  <c:pt idx="170">
                    <c:v>2012</c:v>
                  </c:pt>
                  <c:pt idx="182">
                    <c:v>2013</c:v>
                  </c:pt>
                  <c:pt idx="194">
                    <c:v>2014</c:v>
                  </c:pt>
                  <c:pt idx="206">
                    <c:v>2015</c:v>
                  </c:pt>
                </c:lvl>
              </c:multiLvlStrCache>
            </c:multiLvlStrRef>
          </c:cat>
          <c:val>
            <c:numRef>
              <c:f>PEDREC!$S$12:$S$225</c:f>
              <c:numCache>
                <c:formatCode>0.0</c:formatCode>
                <c:ptCount val="214"/>
                <c:pt idx="0">
                  <c:v>3.6</c:v>
                </c:pt>
                <c:pt idx="1">
                  <c:v>3.8</c:v>
                </c:pt>
                <c:pt idx="2">
                  <c:v>4.3</c:v>
                </c:pt>
                <c:pt idx="3">
                  <c:v>4.5999999999999996</c:v>
                </c:pt>
                <c:pt idx="4">
                  <c:v>4.5999999999999996</c:v>
                </c:pt>
                <c:pt idx="5">
                  <c:v>4.5999999999999996</c:v>
                </c:pt>
                <c:pt idx="6">
                  <c:v>4.9000000000000004</c:v>
                </c:pt>
                <c:pt idx="7">
                  <c:v>4.8</c:v>
                </c:pt>
                <c:pt idx="8">
                  <c:v>4.7</c:v>
                </c:pt>
                <c:pt idx="9">
                  <c:v>4.3</c:v>
                </c:pt>
                <c:pt idx="10">
                  <c:v>4.3</c:v>
                </c:pt>
                <c:pt idx="11">
                  <c:v>4.0999999999999996</c:v>
                </c:pt>
                <c:pt idx="12">
                  <c:v>4.2</c:v>
                </c:pt>
                <c:pt idx="13">
                  <c:v>4.3</c:v>
                </c:pt>
                <c:pt idx="14">
                  <c:v>4.5</c:v>
                </c:pt>
                <c:pt idx="15">
                  <c:v>4.8</c:v>
                </c:pt>
                <c:pt idx="16">
                  <c:v>4.9000000000000004</c:v>
                </c:pt>
                <c:pt idx="17">
                  <c:v>4.9000000000000004</c:v>
                </c:pt>
                <c:pt idx="18">
                  <c:v>4.5999999999999996</c:v>
                </c:pt>
                <c:pt idx="19">
                  <c:v>4.5</c:v>
                </c:pt>
                <c:pt idx="20">
                  <c:v>4.3</c:v>
                </c:pt>
                <c:pt idx="21">
                  <c:v>4.4000000000000004</c:v>
                </c:pt>
                <c:pt idx="22">
                  <c:v>4.4000000000000004</c:v>
                </c:pt>
                <c:pt idx="23">
                  <c:v>4.0999999999999996</c:v>
                </c:pt>
                <c:pt idx="24">
                  <c:v>3.8</c:v>
                </c:pt>
                <c:pt idx="25">
                  <c:v>3.8</c:v>
                </c:pt>
                <c:pt idx="26">
                  <c:v>4.2</c:v>
                </c:pt>
                <c:pt idx="27">
                  <c:v>4.5999999999999996</c:v>
                </c:pt>
                <c:pt idx="28">
                  <c:v>4.5</c:v>
                </c:pt>
                <c:pt idx="29">
                  <c:v>4.2</c:v>
                </c:pt>
                <c:pt idx="30">
                  <c:v>4.3</c:v>
                </c:pt>
                <c:pt idx="31">
                  <c:v>4.3</c:v>
                </c:pt>
                <c:pt idx="32">
                  <c:v>4.5999999999999996</c:v>
                </c:pt>
                <c:pt idx="33">
                  <c:v>4.4000000000000004</c:v>
                </c:pt>
                <c:pt idx="34">
                  <c:v>4.2</c:v>
                </c:pt>
                <c:pt idx="35">
                  <c:v>4</c:v>
                </c:pt>
                <c:pt idx="36">
                  <c:v>3.8</c:v>
                </c:pt>
                <c:pt idx="37">
                  <c:v>4.0999999999999996</c:v>
                </c:pt>
                <c:pt idx="38">
                  <c:v>4.4000000000000004</c:v>
                </c:pt>
                <c:pt idx="39">
                  <c:v>4.5</c:v>
                </c:pt>
                <c:pt idx="40">
                  <c:v>4.5999999999999996</c:v>
                </c:pt>
                <c:pt idx="41">
                  <c:v>4.4000000000000004</c:v>
                </c:pt>
                <c:pt idx="42">
                  <c:v>4.4000000000000004</c:v>
                </c:pt>
                <c:pt idx="43">
                  <c:v>4.3</c:v>
                </c:pt>
                <c:pt idx="44">
                  <c:v>4.3</c:v>
                </c:pt>
                <c:pt idx="45">
                  <c:v>4.5</c:v>
                </c:pt>
                <c:pt idx="46">
                  <c:v>4.2</c:v>
                </c:pt>
                <c:pt idx="47">
                  <c:v>4.0999999999999996</c:v>
                </c:pt>
                <c:pt idx="48">
                  <c:v>4.0999999999999996</c:v>
                </c:pt>
                <c:pt idx="49">
                  <c:v>4</c:v>
                </c:pt>
                <c:pt idx="50">
                  <c:v>4.3</c:v>
                </c:pt>
                <c:pt idx="51">
                  <c:v>4.5999999999999996</c:v>
                </c:pt>
                <c:pt idx="52">
                  <c:v>4.9000000000000004</c:v>
                </c:pt>
                <c:pt idx="53">
                  <c:v>4.8</c:v>
                </c:pt>
                <c:pt idx="54">
                  <c:v>4.9000000000000004</c:v>
                </c:pt>
                <c:pt idx="55">
                  <c:v>4.8</c:v>
                </c:pt>
                <c:pt idx="56">
                  <c:v>4.7</c:v>
                </c:pt>
                <c:pt idx="57">
                  <c:v>4.3</c:v>
                </c:pt>
                <c:pt idx="58">
                  <c:v>4.2</c:v>
                </c:pt>
                <c:pt idx="59">
                  <c:v>4</c:v>
                </c:pt>
                <c:pt idx="60">
                  <c:v>4.0999999999999996</c:v>
                </c:pt>
                <c:pt idx="61">
                  <c:v>4</c:v>
                </c:pt>
                <c:pt idx="62">
                  <c:v>4.4000000000000004</c:v>
                </c:pt>
                <c:pt idx="63">
                  <c:v>4.5</c:v>
                </c:pt>
                <c:pt idx="64">
                  <c:v>5.0999999999999996</c:v>
                </c:pt>
                <c:pt idx="65">
                  <c:v>5</c:v>
                </c:pt>
                <c:pt idx="66">
                  <c:v>5</c:v>
                </c:pt>
                <c:pt idx="67">
                  <c:v>4.5999999999999996</c:v>
                </c:pt>
                <c:pt idx="68">
                  <c:v>5</c:v>
                </c:pt>
                <c:pt idx="69">
                  <c:v>4.8</c:v>
                </c:pt>
                <c:pt idx="70">
                  <c:v>4.8</c:v>
                </c:pt>
                <c:pt idx="71">
                  <c:v>4.5</c:v>
                </c:pt>
                <c:pt idx="72">
                  <c:v>4.5999999999999996</c:v>
                </c:pt>
                <c:pt idx="73">
                  <c:v>4.5999999999999996</c:v>
                </c:pt>
                <c:pt idx="74">
                  <c:v>4.9000000000000004</c:v>
                </c:pt>
                <c:pt idx="75">
                  <c:v>5</c:v>
                </c:pt>
                <c:pt idx="76">
                  <c:v>5.0999999999999996</c:v>
                </c:pt>
                <c:pt idx="77">
                  <c:v>4.8</c:v>
                </c:pt>
                <c:pt idx="78">
                  <c:v>4.5</c:v>
                </c:pt>
                <c:pt idx="79">
                  <c:v>4.4000000000000004</c:v>
                </c:pt>
                <c:pt idx="80">
                  <c:v>4.5</c:v>
                </c:pt>
                <c:pt idx="81">
                  <c:v>4.5</c:v>
                </c:pt>
                <c:pt idx="82">
                  <c:v>4.2</c:v>
                </c:pt>
                <c:pt idx="83">
                  <c:v>3.9</c:v>
                </c:pt>
                <c:pt idx="84">
                  <c:v>3.7</c:v>
                </c:pt>
                <c:pt idx="85">
                  <c:v>3.9</c:v>
                </c:pt>
                <c:pt idx="86">
                  <c:v>4.2</c:v>
                </c:pt>
                <c:pt idx="87">
                  <c:v>4.3</c:v>
                </c:pt>
                <c:pt idx="88">
                  <c:v>4.4000000000000004</c:v>
                </c:pt>
                <c:pt idx="89">
                  <c:v>4.0999999999999996</c:v>
                </c:pt>
                <c:pt idx="90">
                  <c:v>4.0999999999999996</c:v>
                </c:pt>
                <c:pt idx="91">
                  <c:v>4</c:v>
                </c:pt>
                <c:pt idx="92">
                  <c:v>4.0999999999999996</c:v>
                </c:pt>
                <c:pt idx="93">
                  <c:v>4.0999999999999996</c:v>
                </c:pt>
                <c:pt idx="94">
                  <c:v>4.0999999999999996</c:v>
                </c:pt>
                <c:pt idx="95">
                  <c:v>3.8</c:v>
                </c:pt>
                <c:pt idx="96">
                  <c:v>3.8</c:v>
                </c:pt>
                <c:pt idx="97">
                  <c:v>3.6</c:v>
                </c:pt>
                <c:pt idx="98">
                  <c:v>3.7</c:v>
                </c:pt>
                <c:pt idx="99">
                  <c:v>3.9</c:v>
                </c:pt>
                <c:pt idx="100">
                  <c:v>4.3</c:v>
                </c:pt>
                <c:pt idx="101">
                  <c:v>4.3</c:v>
                </c:pt>
                <c:pt idx="102">
                  <c:v>4.0999999999999996</c:v>
                </c:pt>
                <c:pt idx="103">
                  <c:v>3.7</c:v>
                </c:pt>
                <c:pt idx="104">
                  <c:v>3.6</c:v>
                </c:pt>
                <c:pt idx="105">
                  <c:v>3.6</c:v>
                </c:pt>
                <c:pt idx="106">
                  <c:v>3.7</c:v>
                </c:pt>
                <c:pt idx="107">
                  <c:v>3.6</c:v>
                </c:pt>
                <c:pt idx="108">
                  <c:v>3.3</c:v>
                </c:pt>
                <c:pt idx="109">
                  <c:v>3.2</c:v>
                </c:pt>
                <c:pt idx="110">
                  <c:v>3.6</c:v>
                </c:pt>
                <c:pt idx="111">
                  <c:v>3.9</c:v>
                </c:pt>
                <c:pt idx="112">
                  <c:v>4.0999999999999996</c:v>
                </c:pt>
                <c:pt idx="113">
                  <c:v>3.9</c:v>
                </c:pt>
                <c:pt idx="114">
                  <c:v>3.7</c:v>
                </c:pt>
                <c:pt idx="115">
                  <c:v>3.5</c:v>
                </c:pt>
                <c:pt idx="116">
                  <c:v>3.4</c:v>
                </c:pt>
                <c:pt idx="117">
                  <c:v>3.5</c:v>
                </c:pt>
                <c:pt idx="118">
                  <c:v>3.5</c:v>
                </c:pt>
                <c:pt idx="119">
                  <c:v>3</c:v>
                </c:pt>
                <c:pt idx="120">
                  <c:v>2.9</c:v>
                </c:pt>
                <c:pt idx="121">
                  <c:v>2.6</c:v>
                </c:pt>
                <c:pt idx="122">
                  <c:v>3</c:v>
                </c:pt>
                <c:pt idx="123">
                  <c:v>3.1</c:v>
                </c:pt>
                <c:pt idx="124">
                  <c:v>3.2</c:v>
                </c:pt>
                <c:pt idx="125">
                  <c:v>3.3</c:v>
                </c:pt>
                <c:pt idx="126">
                  <c:v>2.9</c:v>
                </c:pt>
                <c:pt idx="127">
                  <c:v>3.1</c:v>
                </c:pt>
                <c:pt idx="128">
                  <c:v>3.5</c:v>
                </c:pt>
                <c:pt idx="129">
                  <c:v>3.6</c:v>
                </c:pt>
                <c:pt idx="130">
                  <c:v>3.2</c:v>
                </c:pt>
                <c:pt idx="131">
                  <c:v>2.8</c:v>
                </c:pt>
                <c:pt idx="132">
                  <c:v>2.7</c:v>
                </c:pt>
                <c:pt idx="133">
                  <c:v>3.1</c:v>
                </c:pt>
                <c:pt idx="134">
                  <c:v>3.3</c:v>
                </c:pt>
                <c:pt idx="135">
                  <c:v>3.6</c:v>
                </c:pt>
                <c:pt idx="136">
                  <c:v>3.8</c:v>
                </c:pt>
                <c:pt idx="137">
                  <c:v>3.5</c:v>
                </c:pt>
                <c:pt idx="138">
                  <c:v>3.4</c:v>
                </c:pt>
                <c:pt idx="139">
                  <c:v>3.1</c:v>
                </c:pt>
                <c:pt idx="140">
                  <c:v>3.1</c:v>
                </c:pt>
                <c:pt idx="141">
                  <c:v>2.9</c:v>
                </c:pt>
                <c:pt idx="142">
                  <c:v>2.8</c:v>
                </c:pt>
                <c:pt idx="143">
                  <c:v>2.7</c:v>
                </c:pt>
                <c:pt idx="144">
                  <c:v>2.6</c:v>
                </c:pt>
                <c:pt idx="145">
                  <c:v>2.6</c:v>
                </c:pt>
                <c:pt idx="146">
                  <c:v>2.8</c:v>
                </c:pt>
                <c:pt idx="147">
                  <c:v>3</c:v>
                </c:pt>
                <c:pt idx="148">
                  <c:v>3.2</c:v>
                </c:pt>
                <c:pt idx="149">
                  <c:v>3.1</c:v>
                </c:pt>
                <c:pt idx="150">
                  <c:v>3.1</c:v>
                </c:pt>
                <c:pt idx="151">
                  <c:v>2.9</c:v>
                </c:pt>
                <c:pt idx="152">
                  <c:v>2.7</c:v>
                </c:pt>
                <c:pt idx="153">
                  <c:v>2.4</c:v>
                </c:pt>
                <c:pt idx="154">
                  <c:v>2.2000000000000002</c:v>
                </c:pt>
                <c:pt idx="155">
                  <c:v>2</c:v>
                </c:pt>
                <c:pt idx="156">
                  <c:v>1.9</c:v>
                </c:pt>
                <c:pt idx="157">
                  <c:v>1.8</c:v>
                </c:pt>
                <c:pt idx="158">
                  <c:v>2.2000000000000002</c:v>
                </c:pt>
                <c:pt idx="159">
                  <c:v>2.2999999999999998</c:v>
                </c:pt>
                <c:pt idx="160">
                  <c:v>2.2999999999999998</c:v>
                </c:pt>
                <c:pt idx="161">
                  <c:v>2.1</c:v>
                </c:pt>
                <c:pt idx="162">
                  <c:v>2</c:v>
                </c:pt>
                <c:pt idx="163">
                  <c:v>2.1</c:v>
                </c:pt>
                <c:pt idx="164">
                  <c:v>2.1</c:v>
                </c:pt>
                <c:pt idx="165">
                  <c:v>2.2000000000000002</c:v>
                </c:pt>
                <c:pt idx="166">
                  <c:v>2.1</c:v>
                </c:pt>
                <c:pt idx="167">
                  <c:v>2.2000000000000002</c:v>
                </c:pt>
                <c:pt idx="168">
                  <c:v>2.1</c:v>
                </c:pt>
                <c:pt idx="169">
                  <c:v>2.1</c:v>
                </c:pt>
                <c:pt idx="170">
                  <c:v>2.1</c:v>
                </c:pt>
                <c:pt idx="171">
                  <c:v>2.2000000000000002</c:v>
                </c:pt>
                <c:pt idx="172">
                  <c:v>2.2999999999999998</c:v>
                </c:pt>
                <c:pt idx="173">
                  <c:v>2.1</c:v>
                </c:pt>
                <c:pt idx="174">
                  <c:v>1.8</c:v>
                </c:pt>
                <c:pt idx="175">
                  <c:v>1.5</c:v>
                </c:pt>
                <c:pt idx="176">
                  <c:v>1.8</c:v>
                </c:pt>
                <c:pt idx="177">
                  <c:v>2</c:v>
                </c:pt>
                <c:pt idx="178">
                  <c:v>2.1</c:v>
                </c:pt>
                <c:pt idx="179">
                  <c:v>1.8</c:v>
                </c:pt>
                <c:pt idx="180">
                  <c:v>1.8</c:v>
                </c:pt>
                <c:pt idx="181">
                  <c:v>1.7</c:v>
                </c:pt>
                <c:pt idx="182">
                  <c:v>1.9</c:v>
                </c:pt>
                <c:pt idx="183">
                  <c:v>2.1</c:v>
                </c:pt>
                <c:pt idx="184">
                  <c:v>2.1</c:v>
                </c:pt>
                <c:pt idx="185">
                  <c:v>1.8</c:v>
                </c:pt>
                <c:pt idx="186">
                  <c:v>1.5</c:v>
                </c:pt>
                <c:pt idx="187">
                  <c:v>1.6</c:v>
                </c:pt>
                <c:pt idx="188">
                  <c:v>1.9</c:v>
                </c:pt>
                <c:pt idx="189">
                  <c:v>2.1</c:v>
                </c:pt>
                <c:pt idx="190">
                  <c:v>2</c:v>
                </c:pt>
                <c:pt idx="191">
                  <c:v>1.8</c:v>
                </c:pt>
                <c:pt idx="192">
                  <c:v>1.5</c:v>
                </c:pt>
                <c:pt idx="193">
                  <c:v>1.5</c:v>
                </c:pt>
                <c:pt idx="194">
                  <c:v>1.6</c:v>
                </c:pt>
                <c:pt idx="195">
                  <c:v>2</c:v>
                </c:pt>
                <c:pt idx="196">
                  <c:v>2</c:v>
                </c:pt>
                <c:pt idx="197">
                  <c:v>1.9</c:v>
                </c:pt>
                <c:pt idx="198">
                  <c:v>1.7</c:v>
                </c:pt>
                <c:pt idx="199">
                  <c:v>1.7</c:v>
                </c:pt>
                <c:pt idx="200">
                  <c:v>1.7</c:v>
                </c:pt>
                <c:pt idx="201">
                  <c:v>1.8</c:v>
                </c:pt>
                <c:pt idx="202">
                  <c:v>1.8</c:v>
                </c:pt>
                <c:pt idx="203">
                  <c:v>1.8</c:v>
                </c:pt>
                <c:pt idx="204">
                  <c:v>1.8</c:v>
                </c:pt>
                <c:pt idx="205">
                  <c:v>1.5</c:v>
                </c:pt>
                <c:pt idx="206">
                  <c:v>1.5</c:v>
                </c:pt>
                <c:pt idx="207">
                  <c:v>1.7</c:v>
                </c:pt>
                <c:pt idx="208">
                  <c:v>1.7</c:v>
                </c:pt>
                <c:pt idx="209">
                  <c:v>1.5</c:v>
                </c:pt>
                <c:pt idx="210">
                  <c:v>1.3</c:v>
                </c:pt>
                <c:pt idx="211">
                  <c:v>1.5</c:v>
                </c:pt>
                <c:pt idx="212">
                  <c:v>1.7</c:v>
                </c:pt>
                <c:pt idx="213">
                  <c:v>1.8</c:v>
                </c:pt>
              </c:numCache>
            </c:numRef>
          </c:val>
          <c:smooth val="0"/>
        </c:ser>
        <c:dLbls>
          <c:showLegendKey val="0"/>
          <c:showVal val="0"/>
          <c:showCatName val="0"/>
          <c:showSerName val="0"/>
          <c:showPercent val="0"/>
          <c:showBubbleSize val="0"/>
        </c:dLbls>
        <c:marker val="1"/>
        <c:smooth val="0"/>
        <c:axId val="77555200"/>
        <c:axId val="77556736"/>
      </c:lineChart>
      <c:catAx>
        <c:axId val="77555200"/>
        <c:scaling>
          <c:orientation val="minMax"/>
        </c:scaling>
        <c:delete val="0"/>
        <c:axPos val="b"/>
        <c:majorTickMark val="out"/>
        <c:minorTickMark val="none"/>
        <c:tickLblPos val="nextTo"/>
        <c:txPr>
          <a:bodyPr/>
          <a:lstStyle/>
          <a:p>
            <a:pPr>
              <a:defRPr sz="500"/>
            </a:pPr>
            <a:endParaRPr lang="pt-BR"/>
          </a:p>
        </c:txPr>
        <c:crossAx val="77556736"/>
        <c:crosses val="autoZero"/>
        <c:auto val="1"/>
        <c:lblAlgn val="ctr"/>
        <c:lblOffset val="100"/>
        <c:tickMarkSkip val="12"/>
        <c:noMultiLvlLbl val="0"/>
      </c:catAx>
      <c:valAx>
        <c:axId val="77556736"/>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77555200"/>
        <c:crosses val="autoZero"/>
        <c:crossBetween val="between"/>
      </c:valAx>
    </c:plotArea>
    <c:legend>
      <c:legendPos val="b"/>
      <c:layout>
        <c:manualLayout>
          <c:xMode val="edge"/>
          <c:yMode val="edge"/>
          <c:x val="0.19827559067597914"/>
          <c:y val="0.89076540698839768"/>
          <c:w val="0.60344860153365265"/>
          <c:h val="6.4575126716840001E-2"/>
        </c:manualLayout>
      </c:layout>
      <c:overlay val="0"/>
      <c:txPr>
        <a:bodyPr/>
        <a:lstStyle/>
        <a:p>
          <a:pPr>
            <a:defRPr sz="700"/>
          </a:pPr>
          <a:endParaRPr lang="pt-BR"/>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RM Salvador</a:t>
            </a:r>
          </a:p>
        </c:rich>
      </c:tx>
      <c:overlay val="1"/>
    </c:title>
    <c:autoTitleDeleted val="0"/>
    <c:plotArea>
      <c:layout>
        <c:manualLayout>
          <c:layoutTarget val="inner"/>
          <c:xMode val="edge"/>
          <c:yMode val="edge"/>
          <c:x val="7.1988407699037624E-2"/>
          <c:y val="0.1162153689122193"/>
          <c:w val="0.89181299212598431"/>
          <c:h val="0.59975904053659945"/>
        </c:manualLayout>
      </c:layout>
      <c:lineChart>
        <c:grouping val="standard"/>
        <c:varyColors val="0"/>
        <c:ser>
          <c:idx val="0"/>
          <c:order val="0"/>
          <c:tx>
            <c:strRef>
              <c:f>PEDSAL!$P$11</c:f>
              <c:strCache>
                <c:ptCount val="1"/>
                <c:pt idx="0">
                  <c:v>Total</c:v>
                </c:pt>
              </c:strCache>
            </c:strRef>
          </c:tx>
          <c:marker>
            <c:symbol val="none"/>
          </c:marker>
          <c:cat>
            <c:multiLvlStrRef>
              <c:f>PEDSAL!$N$12:$O$244</c:f>
              <c:multiLvlStrCache>
                <c:ptCount val="230"/>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pt idx="90">
                    <c:v>Jun</c:v>
                  </c:pt>
                  <c:pt idx="96">
                    <c:v>Dez</c:v>
                  </c:pt>
                  <c:pt idx="102">
                    <c:v>Jun</c:v>
                  </c:pt>
                  <c:pt idx="108">
                    <c:v>Dez</c:v>
                  </c:pt>
                  <c:pt idx="114">
                    <c:v>Jun</c:v>
                  </c:pt>
                  <c:pt idx="120">
                    <c:v>Dez</c:v>
                  </c:pt>
                  <c:pt idx="126">
                    <c:v>Jun</c:v>
                  </c:pt>
                  <c:pt idx="132">
                    <c:v>Dez</c:v>
                  </c:pt>
                  <c:pt idx="138">
                    <c:v>Jun</c:v>
                  </c:pt>
                  <c:pt idx="144">
                    <c:v>Dez</c:v>
                  </c:pt>
                  <c:pt idx="150">
                    <c:v>Jun</c:v>
                  </c:pt>
                  <c:pt idx="156">
                    <c:v>Dez</c:v>
                  </c:pt>
                  <c:pt idx="162">
                    <c:v>Jun</c:v>
                  </c:pt>
                  <c:pt idx="168">
                    <c:v>Dez</c:v>
                  </c:pt>
                  <c:pt idx="174">
                    <c:v>Jun</c:v>
                  </c:pt>
                  <c:pt idx="180">
                    <c:v>Dez</c:v>
                  </c:pt>
                  <c:pt idx="186">
                    <c:v>Jun</c:v>
                  </c:pt>
                  <c:pt idx="192">
                    <c:v>Dez</c:v>
                  </c:pt>
                  <c:pt idx="198">
                    <c:v>Jun</c:v>
                  </c:pt>
                  <c:pt idx="204">
                    <c:v>Dez</c:v>
                  </c:pt>
                  <c:pt idx="210">
                    <c:v>Jun</c:v>
                  </c:pt>
                  <c:pt idx="216">
                    <c:v>Dez</c:v>
                  </c:pt>
                  <c:pt idx="222">
                    <c:v>Jun</c:v>
                  </c:pt>
                  <c:pt idx="228">
                    <c:v>Dez</c:v>
                  </c:pt>
                </c:lvl>
                <c:lvl>
                  <c:pt idx="0">
                    <c:v>1996</c:v>
                  </c:pt>
                  <c:pt idx="11">
                    <c:v>1997</c:v>
                  </c:pt>
                  <c:pt idx="13">
                    <c:v>1998</c:v>
                  </c:pt>
                  <c:pt idx="25">
                    <c:v>1999</c:v>
                  </c:pt>
                  <c:pt idx="37">
                    <c:v>2000</c:v>
                  </c:pt>
                  <c:pt idx="49">
                    <c:v>2001</c:v>
                  </c:pt>
                  <c:pt idx="61">
                    <c:v>2002</c:v>
                  </c:pt>
                  <c:pt idx="73">
                    <c:v>2003</c:v>
                  </c:pt>
                  <c:pt idx="85">
                    <c:v>2004</c:v>
                  </c:pt>
                  <c:pt idx="97">
                    <c:v>2005</c:v>
                  </c:pt>
                  <c:pt idx="109">
                    <c:v>2006</c:v>
                  </c:pt>
                  <c:pt idx="121">
                    <c:v>2007</c:v>
                  </c:pt>
                  <c:pt idx="133">
                    <c:v>2008</c:v>
                  </c:pt>
                  <c:pt idx="145">
                    <c:v>2009</c:v>
                  </c:pt>
                  <c:pt idx="157">
                    <c:v>2010</c:v>
                  </c:pt>
                  <c:pt idx="169">
                    <c:v>2011</c:v>
                  </c:pt>
                  <c:pt idx="181">
                    <c:v>2012</c:v>
                  </c:pt>
                  <c:pt idx="193">
                    <c:v>2013</c:v>
                  </c:pt>
                  <c:pt idx="205">
                    <c:v>2014</c:v>
                  </c:pt>
                  <c:pt idx="217">
                    <c:v>2015</c:v>
                  </c:pt>
                  <c:pt idx="229">
                    <c:v>2016</c:v>
                  </c:pt>
                </c:lvl>
              </c:multiLvlStrCache>
            </c:multiLvlStrRef>
          </c:cat>
          <c:val>
            <c:numRef>
              <c:f>PEDSAL!$P$12:$P$244</c:f>
              <c:numCache>
                <c:formatCode>0.0</c:formatCode>
                <c:ptCount val="233"/>
                <c:pt idx="0">
                  <c:v>20.3</c:v>
                </c:pt>
                <c:pt idx="1">
                  <c:v>20.399999999999999</c:v>
                </c:pt>
                <c:pt idx="2">
                  <c:v>19.899999999999999</c:v>
                </c:pt>
                <c:pt idx="3">
                  <c:v>20.9</c:v>
                </c:pt>
                <c:pt idx="4">
                  <c:v>21.2</c:v>
                </c:pt>
                <c:pt idx="5">
                  <c:v>21.9</c:v>
                </c:pt>
                <c:pt idx="6">
                  <c:v>22</c:v>
                </c:pt>
                <c:pt idx="7">
                  <c:v>21.9</c:v>
                </c:pt>
                <c:pt idx="8">
                  <c:v>22</c:v>
                </c:pt>
                <c:pt idx="9">
                  <c:v>21.9</c:v>
                </c:pt>
                <c:pt idx="10">
                  <c:v>21.8</c:v>
                </c:pt>
                <c:pt idx="11">
                  <c:v>21.8</c:v>
                </c:pt>
                <c:pt idx="12">
                  <c:v>21.6</c:v>
                </c:pt>
                <c:pt idx="13">
                  <c:v>22.4</c:v>
                </c:pt>
                <c:pt idx="14">
                  <c:v>23.1</c:v>
                </c:pt>
                <c:pt idx="15">
                  <c:v>24.1</c:v>
                </c:pt>
                <c:pt idx="16">
                  <c:v>24.5</c:v>
                </c:pt>
                <c:pt idx="17">
                  <c:v>25.1</c:v>
                </c:pt>
                <c:pt idx="18">
                  <c:v>25.5</c:v>
                </c:pt>
                <c:pt idx="19">
                  <c:v>25.4</c:v>
                </c:pt>
                <c:pt idx="20">
                  <c:v>25.4</c:v>
                </c:pt>
                <c:pt idx="21">
                  <c:v>25.6</c:v>
                </c:pt>
                <c:pt idx="22">
                  <c:v>25.7</c:v>
                </c:pt>
                <c:pt idx="23">
                  <c:v>25.2</c:v>
                </c:pt>
                <c:pt idx="24">
                  <c:v>24.2</c:v>
                </c:pt>
                <c:pt idx="25">
                  <c:v>24.4</c:v>
                </c:pt>
                <c:pt idx="26">
                  <c:v>25.4</c:v>
                </c:pt>
                <c:pt idx="27">
                  <c:v>26.9</c:v>
                </c:pt>
                <c:pt idx="28">
                  <c:v>27.5</c:v>
                </c:pt>
                <c:pt idx="29">
                  <c:v>28.1</c:v>
                </c:pt>
                <c:pt idx="30">
                  <c:v>28.5</c:v>
                </c:pt>
                <c:pt idx="31">
                  <c:v>29.3</c:v>
                </c:pt>
                <c:pt idx="32">
                  <c:v>28.7</c:v>
                </c:pt>
                <c:pt idx="33">
                  <c:v>28.6</c:v>
                </c:pt>
                <c:pt idx="34">
                  <c:v>28</c:v>
                </c:pt>
                <c:pt idx="35">
                  <c:v>27.9</c:v>
                </c:pt>
                <c:pt idx="36">
                  <c:v>27</c:v>
                </c:pt>
                <c:pt idx="37">
                  <c:v>26.6</c:v>
                </c:pt>
                <c:pt idx="38">
                  <c:v>27.5</c:v>
                </c:pt>
                <c:pt idx="39">
                  <c:v>28.6</c:v>
                </c:pt>
                <c:pt idx="40">
                  <c:v>28.2</c:v>
                </c:pt>
                <c:pt idx="41">
                  <c:v>27.8</c:v>
                </c:pt>
                <c:pt idx="42">
                  <c:v>27.2</c:v>
                </c:pt>
                <c:pt idx="43">
                  <c:v>27.3</c:v>
                </c:pt>
                <c:pt idx="44">
                  <c:v>26.7</c:v>
                </c:pt>
                <c:pt idx="45">
                  <c:v>25.9</c:v>
                </c:pt>
                <c:pt idx="46">
                  <c:v>25.2</c:v>
                </c:pt>
                <c:pt idx="47">
                  <c:v>25.2</c:v>
                </c:pt>
                <c:pt idx="48">
                  <c:v>24.8</c:v>
                </c:pt>
                <c:pt idx="49">
                  <c:v>25.1</c:v>
                </c:pt>
                <c:pt idx="50">
                  <c:v>25.3</c:v>
                </c:pt>
                <c:pt idx="51">
                  <c:v>26.9</c:v>
                </c:pt>
                <c:pt idx="52">
                  <c:v>27.1</c:v>
                </c:pt>
                <c:pt idx="53">
                  <c:v>28.3</c:v>
                </c:pt>
                <c:pt idx="54">
                  <c:v>27.8</c:v>
                </c:pt>
                <c:pt idx="55">
                  <c:v>28.4</c:v>
                </c:pt>
                <c:pt idx="56">
                  <c:v>27.7</c:v>
                </c:pt>
                <c:pt idx="57">
                  <c:v>27.8</c:v>
                </c:pt>
                <c:pt idx="58">
                  <c:v>27.8</c:v>
                </c:pt>
                <c:pt idx="59">
                  <c:v>27.6</c:v>
                </c:pt>
                <c:pt idx="60">
                  <c:v>27.4</c:v>
                </c:pt>
                <c:pt idx="61">
                  <c:v>26.9</c:v>
                </c:pt>
                <c:pt idx="62">
                  <c:v>27.3</c:v>
                </c:pt>
                <c:pt idx="63">
                  <c:v>27.6</c:v>
                </c:pt>
                <c:pt idx="64">
                  <c:v>28.2</c:v>
                </c:pt>
                <c:pt idx="65">
                  <c:v>28.4</c:v>
                </c:pt>
                <c:pt idx="66">
                  <c:v>28</c:v>
                </c:pt>
                <c:pt idx="67">
                  <c:v>27.7</c:v>
                </c:pt>
                <c:pt idx="68">
                  <c:v>27.1</c:v>
                </c:pt>
                <c:pt idx="69">
                  <c:v>27.1</c:v>
                </c:pt>
                <c:pt idx="70">
                  <c:v>26.6</c:v>
                </c:pt>
                <c:pt idx="71">
                  <c:v>26.8</c:v>
                </c:pt>
                <c:pt idx="72">
                  <c:v>26.5</c:v>
                </c:pt>
                <c:pt idx="73">
                  <c:v>26.9</c:v>
                </c:pt>
                <c:pt idx="74">
                  <c:v>27.2</c:v>
                </c:pt>
                <c:pt idx="75">
                  <c:v>28.4</c:v>
                </c:pt>
                <c:pt idx="76">
                  <c:v>29.4</c:v>
                </c:pt>
                <c:pt idx="77">
                  <c:v>29.7</c:v>
                </c:pt>
                <c:pt idx="78">
                  <c:v>30</c:v>
                </c:pt>
                <c:pt idx="79">
                  <c:v>28.9</c:v>
                </c:pt>
                <c:pt idx="80">
                  <c:v>28.8</c:v>
                </c:pt>
                <c:pt idx="81">
                  <c:v>27.9</c:v>
                </c:pt>
                <c:pt idx="82">
                  <c:v>27.4</c:v>
                </c:pt>
                <c:pt idx="83">
                  <c:v>26.8</c:v>
                </c:pt>
                <c:pt idx="84">
                  <c:v>26</c:v>
                </c:pt>
                <c:pt idx="85">
                  <c:v>26</c:v>
                </c:pt>
                <c:pt idx="86">
                  <c:v>26.6</c:v>
                </c:pt>
                <c:pt idx="87">
                  <c:v>26.7</c:v>
                </c:pt>
                <c:pt idx="88">
                  <c:v>26.7</c:v>
                </c:pt>
                <c:pt idx="89">
                  <c:v>25.7</c:v>
                </c:pt>
                <c:pt idx="90">
                  <c:v>25.5</c:v>
                </c:pt>
                <c:pt idx="91">
                  <c:v>25.3</c:v>
                </c:pt>
                <c:pt idx="92">
                  <c:v>25.2</c:v>
                </c:pt>
                <c:pt idx="93">
                  <c:v>25.1</c:v>
                </c:pt>
                <c:pt idx="94">
                  <c:v>25</c:v>
                </c:pt>
                <c:pt idx="95">
                  <c:v>25.2</c:v>
                </c:pt>
                <c:pt idx="96">
                  <c:v>24.8</c:v>
                </c:pt>
                <c:pt idx="97">
                  <c:v>24.8</c:v>
                </c:pt>
                <c:pt idx="98">
                  <c:v>24.6</c:v>
                </c:pt>
                <c:pt idx="99">
                  <c:v>25.4</c:v>
                </c:pt>
                <c:pt idx="100">
                  <c:v>25.7</c:v>
                </c:pt>
                <c:pt idx="101">
                  <c:v>25.8</c:v>
                </c:pt>
                <c:pt idx="102">
                  <c:v>25.5</c:v>
                </c:pt>
                <c:pt idx="103">
                  <c:v>24.9</c:v>
                </c:pt>
                <c:pt idx="104">
                  <c:v>24.6</c:v>
                </c:pt>
                <c:pt idx="105">
                  <c:v>23.6</c:v>
                </c:pt>
                <c:pt idx="106">
                  <c:v>23.3</c:v>
                </c:pt>
                <c:pt idx="107">
                  <c:v>22.8</c:v>
                </c:pt>
                <c:pt idx="108">
                  <c:v>23.2</c:v>
                </c:pt>
                <c:pt idx="109">
                  <c:v>23.7</c:v>
                </c:pt>
                <c:pt idx="110">
                  <c:v>23.8</c:v>
                </c:pt>
                <c:pt idx="111">
                  <c:v>24.7</c:v>
                </c:pt>
                <c:pt idx="112">
                  <c:v>24.4</c:v>
                </c:pt>
                <c:pt idx="113">
                  <c:v>24.4</c:v>
                </c:pt>
                <c:pt idx="114">
                  <c:v>23.7</c:v>
                </c:pt>
                <c:pt idx="115">
                  <c:v>23.9</c:v>
                </c:pt>
                <c:pt idx="116">
                  <c:v>24.1</c:v>
                </c:pt>
                <c:pt idx="117">
                  <c:v>23.5</c:v>
                </c:pt>
                <c:pt idx="118">
                  <c:v>22.9</c:v>
                </c:pt>
                <c:pt idx="119">
                  <c:v>22.6</c:v>
                </c:pt>
                <c:pt idx="120">
                  <c:v>22.3</c:v>
                </c:pt>
                <c:pt idx="121">
                  <c:v>22.1</c:v>
                </c:pt>
                <c:pt idx="122">
                  <c:v>22.3</c:v>
                </c:pt>
                <c:pt idx="123">
                  <c:v>22.9</c:v>
                </c:pt>
                <c:pt idx="124">
                  <c:v>23.4</c:v>
                </c:pt>
                <c:pt idx="125">
                  <c:v>22.5</c:v>
                </c:pt>
                <c:pt idx="126">
                  <c:v>22</c:v>
                </c:pt>
                <c:pt idx="127">
                  <c:v>21.5</c:v>
                </c:pt>
                <c:pt idx="128">
                  <c:v>21.8</c:v>
                </c:pt>
                <c:pt idx="129">
                  <c:v>21.7</c:v>
                </c:pt>
                <c:pt idx="130">
                  <c:v>21.5</c:v>
                </c:pt>
                <c:pt idx="131">
                  <c:v>20.5</c:v>
                </c:pt>
                <c:pt idx="132">
                  <c:v>20.3</c:v>
                </c:pt>
                <c:pt idx="133">
                  <c:v>19.8</c:v>
                </c:pt>
                <c:pt idx="134">
                  <c:v>20.9</c:v>
                </c:pt>
                <c:pt idx="135">
                  <c:v>21</c:v>
                </c:pt>
                <c:pt idx="136">
                  <c:v>20.8</c:v>
                </c:pt>
                <c:pt idx="137">
                  <c:v>20.8</c:v>
                </c:pt>
                <c:pt idx="138">
                  <c:v>20.6</c:v>
                </c:pt>
                <c:pt idx="139">
                  <c:v>20.399999999999999</c:v>
                </c:pt>
                <c:pt idx="140">
                  <c:v>19.899999999999999</c:v>
                </c:pt>
                <c:pt idx="141">
                  <c:v>19.7</c:v>
                </c:pt>
                <c:pt idx="142">
                  <c:v>20.399999999999999</c:v>
                </c:pt>
                <c:pt idx="143">
                  <c:v>19.899999999999999</c:v>
                </c:pt>
                <c:pt idx="144">
                  <c:v>19.8</c:v>
                </c:pt>
                <c:pt idx="145">
                  <c:v>19.399999999999999</c:v>
                </c:pt>
                <c:pt idx="146">
                  <c:v>19.399999999999999</c:v>
                </c:pt>
                <c:pt idx="147">
                  <c:v>20.100000000000001</c:v>
                </c:pt>
                <c:pt idx="148">
                  <c:v>20.5</c:v>
                </c:pt>
                <c:pt idx="149">
                  <c:v>21.6</c:v>
                </c:pt>
                <c:pt idx="150">
                  <c:v>21.3</c:v>
                </c:pt>
                <c:pt idx="151">
                  <c:v>20.9</c:v>
                </c:pt>
                <c:pt idx="152">
                  <c:v>20</c:v>
                </c:pt>
                <c:pt idx="153">
                  <c:v>19.399999999999999</c:v>
                </c:pt>
                <c:pt idx="154">
                  <c:v>18.7</c:v>
                </c:pt>
                <c:pt idx="155">
                  <c:v>17.8</c:v>
                </c:pt>
                <c:pt idx="156">
                  <c:v>17</c:v>
                </c:pt>
                <c:pt idx="157">
                  <c:v>17.7</c:v>
                </c:pt>
                <c:pt idx="158">
                  <c:v>18.8</c:v>
                </c:pt>
                <c:pt idx="159">
                  <c:v>19.899999999999999</c:v>
                </c:pt>
                <c:pt idx="160">
                  <c:v>19</c:v>
                </c:pt>
                <c:pt idx="161">
                  <c:v>18.2</c:v>
                </c:pt>
                <c:pt idx="162">
                  <c:v>16.7</c:v>
                </c:pt>
                <c:pt idx="163">
                  <c:v>16.899999999999999</c:v>
                </c:pt>
                <c:pt idx="164">
                  <c:v>16.3</c:v>
                </c:pt>
                <c:pt idx="165">
                  <c:v>16.2</c:v>
                </c:pt>
                <c:pt idx="166">
                  <c:v>15.4</c:v>
                </c:pt>
                <c:pt idx="167">
                  <c:v>14.8</c:v>
                </c:pt>
                <c:pt idx="168">
                  <c:v>13.8</c:v>
                </c:pt>
                <c:pt idx="169">
                  <c:v>13.6</c:v>
                </c:pt>
                <c:pt idx="170">
                  <c:v>14.3</c:v>
                </c:pt>
                <c:pt idx="171">
                  <c:v>15.7</c:v>
                </c:pt>
                <c:pt idx="172">
                  <c:v>15.7</c:v>
                </c:pt>
                <c:pt idx="173">
                  <c:v>15.6</c:v>
                </c:pt>
                <c:pt idx="174">
                  <c:v>15.5</c:v>
                </c:pt>
                <c:pt idx="175">
                  <c:v>15.6</c:v>
                </c:pt>
                <c:pt idx="176">
                  <c:v>15.6</c:v>
                </c:pt>
                <c:pt idx="177">
                  <c:v>15.8</c:v>
                </c:pt>
                <c:pt idx="178">
                  <c:v>15.9</c:v>
                </c:pt>
                <c:pt idx="179">
                  <c:v>15.5</c:v>
                </c:pt>
                <c:pt idx="180">
                  <c:v>14.1</c:v>
                </c:pt>
                <c:pt idx="181">
                  <c:v>15</c:v>
                </c:pt>
                <c:pt idx="182">
                  <c:v>15.8</c:v>
                </c:pt>
                <c:pt idx="183">
                  <c:v>17.3</c:v>
                </c:pt>
                <c:pt idx="184">
                  <c:v>17.5</c:v>
                </c:pt>
                <c:pt idx="185">
                  <c:v>17.600000000000001</c:v>
                </c:pt>
                <c:pt idx="186">
                  <c:v>17.899999999999999</c:v>
                </c:pt>
                <c:pt idx="187">
                  <c:v>17.8</c:v>
                </c:pt>
                <c:pt idx="188">
                  <c:v>18.8</c:v>
                </c:pt>
                <c:pt idx="189">
                  <c:v>19</c:v>
                </c:pt>
                <c:pt idx="190">
                  <c:v>18.600000000000001</c:v>
                </c:pt>
                <c:pt idx="191">
                  <c:v>17.2</c:v>
                </c:pt>
                <c:pt idx="192">
                  <c:v>16.600000000000001</c:v>
                </c:pt>
                <c:pt idx="193">
                  <c:v>17.3</c:v>
                </c:pt>
                <c:pt idx="194">
                  <c:v>18.600000000000001</c:v>
                </c:pt>
                <c:pt idx="195">
                  <c:v>19.7</c:v>
                </c:pt>
                <c:pt idx="196">
                  <c:v>20.2</c:v>
                </c:pt>
                <c:pt idx="197">
                  <c:v>19.7</c:v>
                </c:pt>
                <c:pt idx="198">
                  <c:v>19.100000000000001</c:v>
                </c:pt>
                <c:pt idx="199">
                  <c:v>18.7</c:v>
                </c:pt>
                <c:pt idx="200">
                  <c:v>18.2</c:v>
                </c:pt>
                <c:pt idx="201">
                  <c:v>17.8</c:v>
                </c:pt>
                <c:pt idx="202">
                  <c:v>17.100000000000001</c:v>
                </c:pt>
                <c:pt idx="203">
                  <c:v>16.899999999999999</c:v>
                </c:pt>
                <c:pt idx="204">
                  <c:v>16.899999999999999</c:v>
                </c:pt>
                <c:pt idx="205">
                  <c:v>17</c:v>
                </c:pt>
                <c:pt idx="206">
                  <c:v>17.7</c:v>
                </c:pt>
                <c:pt idx="207">
                  <c:v>17.7</c:v>
                </c:pt>
                <c:pt idx="208">
                  <c:v>17.7</c:v>
                </c:pt>
                <c:pt idx="209">
                  <c:v>17.5</c:v>
                </c:pt>
                <c:pt idx="210">
                  <c:v>18.2</c:v>
                </c:pt>
                <c:pt idx="211">
                  <c:v>18</c:v>
                </c:pt>
                <c:pt idx="212">
                  <c:v>18.100000000000001</c:v>
                </c:pt>
                <c:pt idx="213">
                  <c:v>17.5</c:v>
                </c:pt>
                <c:pt idx="214">
                  <c:v>17.3</c:v>
                </c:pt>
                <c:pt idx="215">
                  <c:v>17</c:v>
                </c:pt>
                <c:pt idx="216">
                  <c:v>16.3</c:v>
                </c:pt>
                <c:pt idx="217">
                  <c:v>16.3</c:v>
                </c:pt>
                <c:pt idx="218">
                  <c:v>16.399999999999999</c:v>
                </c:pt>
                <c:pt idx="219">
                  <c:v>17.3</c:v>
                </c:pt>
                <c:pt idx="220">
                  <c:v>17.5</c:v>
                </c:pt>
                <c:pt idx="221">
                  <c:v>18.2</c:v>
                </c:pt>
                <c:pt idx="222">
                  <c:v>18</c:v>
                </c:pt>
                <c:pt idx="223">
                  <c:v>19</c:v>
                </c:pt>
                <c:pt idx="224">
                  <c:v>19</c:v>
                </c:pt>
                <c:pt idx="225">
                  <c:v>19.399999999999999</c:v>
                </c:pt>
                <c:pt idx="226">
                  <c:v>19.399999999999999</c:v>
                </c:pt>
                <c:pt idx="227">
                  <c:v>19.600000000000001</c:v>
                </c:pt>
                <c:pt idx="228">
                  <c:v>19.899999999999999</c:v>
                </c:pt>
                <c:pt idx="229">
                  <c:v>19.100000000000001</c:v>
                </c:pt>
                <c:pt idx="230">
                  <c:v>20.2</c:v>
                </c:pt>
                <c:pt idx="231">
                  <c:v>21.3</c:v>
                </c:pt>
                <c:pt idx="232">
                  <c:v>23.4</c:v>
                </c:pt>
              </c:numCache>
            </c:numRef>
          </c:val>
          <c:smooth val="0"/>
        </c:ser>
        <c:ser>
          <c:idx val="1"/>
          <c:order val="1"/>
          <c:tx>
            <c:strRef>
              <c:f>PEDSAL!$Q$11</c:f>
              <c:strCache>
                <c:ptCount val="1"/>
                <c:pt idx="0">
                  <c:v>Aberto</c:v>
                </c:pt>
              </c:strCache>
            </c:strRef>
          </c:tx>
          <c:marker>
            <c:symbol val="none"/>
          </c:marker>
          <c:cat>
            <c:multiLvlStrRef>
              <c:f>PEDSAL!$N$12:$O$244</c:f>
              <c:multiLvlStrCache>
                <c:ptCount val="230"/>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pt idx="90">
                    <c:v>Jun</c:v>
                  </c:pt>
                  <c:pt idx="96">
                    <c:v>Dez</c:v>
                  </c:pt>
                  <c:pt idx="102">
                    <c:v>Jun</c:v>
                  </c:pt>
                  <c:pt idx="108">
                    <c:v>Dez</c:v>
                  </c:pt>
                  <c:pt idx="114">
                    <c:v>Jun</c:v>
                  </c:pt>
                  <c:pt idx="120">
                    <c:v>Dez</c:v>
                  </c:pt>
                  <c:pt idx="126">
                    <c:v>Jun</c:v>
                  </c:pt>
                  <c:pt idx="132">
                    <c:v>Dez</c:v>
                  </c:pt>
                  <c:pt idx="138">
                    <c:v>Jun</c:v>
                  </c:pt>
                  <c:pt idx="144">
                    <c:v>Dez</c:v>
                  </c:pt>
                  <c:pt idx="150">
                    <c:v>Jun</c:v>
                  </c:pt>
                  <c:pt idx="156">
                    <c:v>Dez</c:v>
                  </c:pt>
                  <c:pt idx="162">
                    <c:v>Jun</c:v>
                  </c:pt>
                  <c:pt idx="168">
                    <c:v>Dez</c:v>
                  </c:pt>
                  <c:pt idx="174">
                    <c:v>Jun</c:v>
                  </c:pt>
                  <c:pt idx="180">
                    <c:v>Dez</c:v>
                  </c:pt>
                  <c:pt idx="186">
                    <c:v>Jun</c:v>
                  </c:pt>
                  <c:pt idx="192">
                    <c:v>Dez</c:v>
                  </c:pt>
                  <c:pt idx="198">
                    <c:v>Jun</c:v>
                  </c:pt>
                  <c:pt idx="204">
                    <c:v>Dez</c:v>
                  </c:pt>
                  <c:pt idx="210">
                    <c:v>Jun</c:v>
                  </c:pt>
                  <c:pt idx="216">
                    <c:v>Dez</c:v>
                  </c:pt>
                  <c:pt idx="222">
                    <c:v>Jun</c:v>
                  </c:pt>
                  <c:pt idx="228">
                    <c:v>Dez</c:v>
                  </c:pt>
                </c:lvl>
                <c:lvl>
                  <c:pt idx="0">
                    <c:v>1996</c:v>
                  </c:pt>
                  <c:pt idx="11">
                    <c:v>1997</c:v>
                  </c:pt>
                  <c:pt idx="13">
                    <c:v>1998</c:v>
                  </c:pt>
                  <c:pt idx="25">
                    <c:v>1999</c:v>
                  </c:pt>
                  <c:pt idx="37">
                    <c:v>2000</c:v>
                  </c:pt>
                  <c:pt idx="49">
                    <c:v>2001</c:v>
                  </c:pt>
                  <c:pt idx="61">
                    <c:v>2002</c:v>
                  </c:pt>
                  <c:pt idx="73">
                    <c:v>2003</c:v>
                  </c:pt>
                  <c:pt idx="85">
                    <c:v>2004</c:v>
                  </c:pt>
                  <c:pt idx="97">
                    <c:v>2005</c:v>
                  </c:pt>
                  <c:pt idx="109">
                    <c:v>2006</c:v>
                  </c:pt>
                  <c:pt idx="121">
                    <c:v>2007</c:v>
                  </c:pt>
                  <c:pt idx="133">
                    <c:v>2008</c:v>
                  </c:pt>
                  <c:pt idx="145">
                    <c:v>2009</c:v>
                  </c:pt>
                  <c:pt idx="157">
                    <c:v>2010</c:v>
                  </c:pt>
                  <c:pt idx="169">
                    <c:v>2011</c:v>
                  </c:pt>
                  <c:pt idx="181">
                    <c:v>2012</c:v>
                  </c:pt>
                  <c:pt idx="193">
                    <c:v>2013</c:v>
                  </c:pt>
                  <c:pt idx="205">
                    <c:v>2014</c:v>
                  </c:pt>
                  <c:pt idx="217">
                    <c:v>2015</c:v>
                  </c:pt>
                  <c:pt idx="229">
                    <c:v>2016</c:v>
                  </c:pt>
                </c:lvl>
              </c:multiLvlStrCache>
            </c:multiLvlStrRef>
          </c:cat>
          <c:val>
            <c:numRef>
              <c:f>PEDSAL!$Q$12:$Q$244</c:f>
              <c:numCache>
                <c:formatCode>0.0</c:formatCode>
                <c:ptCount val="233"/>
                <c:pt idx="0">
                  <c:v>11.1</c:v>
                </c:pt>
                <c:pt idx="1">
                  <c:v>11</c:v>
                </c:pt>
                <c:pt idx="2">
                  <c:v>10.7</c:v>
                </c:pt>
                <c:pt idx="3">
                  <c:v>11.4</c:v>
                </c:pt>
                <c:pt idx="4">
                  <c:v>12.4</c:v>
                </c:pt>
                <c:pt idx="5">
                  <c:v>13.2</c:v>
                </c:pt>
                <c:pt idx="6">
                  <c:v>13.3</c:v>
                </c:pt>
                <c:pt idx="7">
                  <c:v>13</c:v>
                </c:pt>
                <c:pt idx="8">
                  <c:v>12.7</c:v>
                </c:pt>
                <c:pt idx="9">
                  <c:v>12.8</c:v>
                </c:pt>
                <c:pt idx="10">
                  <c:v>12.8</c:v>
                </c:pt>
                <c:pt idx="11">
                  <c:v>12.7</c:v>
                </c:pt>
                <c:pt idx="12">
                  <c:v>12</c:v>
                </c:pt>
                <c:pt idx="13">
                  <c:v>12</c:v>
                </c:pt>
                <c:pt idx="14">
                  <c:v>12.5</c:v>
                </c:pt>
                <c:pt idx="15">
                  <c:v>13.6</c:v>
                </c:pt>
                <c:pt idx="16">
                  <c:v>14.3</c:v>
                </c:pt>
                <c:pt idx="17">
                  <c:v>14.4</c:v>
                </c:pt>
                <c:pt idx="18">
                  <c:v>14.8</c:v>
                </c:pt>
                <c:pt idx="19">
                  <c:v>14.4</c:v>
                </c:pt>
                <c:pt idx="20">
                  <c:v>14.8</c:v>
                </c:pt>
                <c:pt idx="21">
                  <c:v>14.9</c:v>
                </c:pt>
                <c:pt idx="22">
                  <c:v>15.1</c:v>
                </c:pt>
                <c:pt idx="23">
                  <c:v>14.5</c:v>
                </c:pt>
                <c:pt idx="24">
                  <c:v>13.6</c:v>
                </c:pt>
                <c:pt idx="25">
                  <c:v>13.5</c:v>
                </c:pt>
                <c:pt idx="26">
                  <c:v>14.1</c:v>
                </c:pt>
                <c:pt idx="27">
                  <c:v>15.3</c:v>
                </c:pt>
                <c:pt idx="28">
                  <c:v>16.2</c:v>
                </c:pt>
                <c:pt idx="29">
                  <c:v>16.600000000000001</c:v>
                </c:pt>
                <c:pt idx="30">
                  <c:v>16.600000000000001</c:v>
                </c:pt>
                <c:pt idx="31">
                  <c:v>16.399999999999999</c:v>
                </c:pt>
                <c:pt idx="32">
                  <c:v>15.8</c:v>
                </c:pt>
                <c:pt idx="33">
                  <c:v>15.7</c:v>
                </c:pt>
                <c:pt idx="34">
                  <c:v>15.9</c:v>
                </c:pt>
                <c:pt idx="35">
                  <c:v>15.8</c:v>
                </c:pt>
                <c:pt idx="36">
                  <c:v>15</c:v>
                </c:pt>
                <c:pt idx="37">
                  <c:v>14.4</c:v>
                </c:pt>
                <c:pt idx="38">
                  <c:v>15.2</c:v>
                </c:pt>
                <c:pt idx="39">
                  <c:v>16.100000000000001</c:v>
                </c:pt>
                <c:pt idx="40">
                  <c:v>16.2</c:v>
                </c:pt>
                <c:pt idx="41">
                  <c:v>15.8</c:v>
                </c:pt>
                <c:pt idx="42">
                  <c:v>15.5</c:v>
                </c:pt>
                <c:pt idx="43">
                  <c:v>15.4</c:v>
                </c:pt>
                <c:pt idx="44">
                  <c:v>15.1</c:v>
                </c:pt>
                <c:pt idx="45">
                  <c:v>14.7</c:v>
                </c:pt>
                <c:pt idx="46">
                  <c:v>14.3</c:v>
                </c:pt>
                <c:pt idx="47">
                  <c:v>14.2</c:v>
                </c:pt>
                <c:pt idx="48">
                  <c:v>13.7</c:v>
                </c:pt>
                <c:pt idx="49">
                  <c:v>14</c:v>
                </c:pt>
                <c:pt idx="50">
                  <c:v>14.5</c:v>
                </c:pt>
                <c:pt idx="51">
                  <c:v>15.4</c:v>
                </c:pt>
                <c:pt idx="52">
                  <c:v>16.100000000000001</c:v>
                </c:pt>
                <c:pt idx="53">
                  <c:v>17</c:v>
                </c:pt>
                <c:pt idx="54">
                  <c:v>17</c:v>
                </c:pt>
                <c:pt idx="55">
                  <c:v>17.3</c:v>
                </c:pt>
                <c:pt idx="56">
                  <c:v>16.399999999999999</c:v>
                </c:pt>
                <c:pt idx="57">
                  <c:v>16.5</c:v>
                </c:pt>
                <c:pt idx="58">
                  <c:v>16.600000000000001</c:v>
                </c:pt>
                <c:pt idx="59">
                  <c:v>16.899999999999999</c:v>
                </c:pt>
                <c:pt idx="60">
                  <c:v>16.7</c:v>
                </c:pt>
                <c:pt idx="61">
                  <c:v>15.8</c:v>
                </c:pt>
                <c:pt idx="62">
                  <c:v>15.8</c:v>
                </c:pt>
                <c:pt idx="63">
                  <c:v>16.2</c:v>
                </c:pt>
                <c:pt idx="64">
                  <c:v>17</c:v>
                </c:pt>
                <c:pt idx="65">
                  <c:v>17.5</c:v>
                </c:pt>
                <c:pt idx="66">
                  <c:v>17.2</c:v>
                </c:pt>
                <c:pt idx="67">
                  <c:v>16.8</c:v>
                </c:pt>
                <c:pt idx="68">
                  <c:v>16</c:v>
                </c:pt>
                <c:pt idx="69">
                  <c:v>16</c:v>
                </c:pt>
                <c:pt idx="70">
                  <c:v>16</c:v>
                </c:pt>
                <c:pt idx="71">
                  <c:v>16.3</c:v>
                </c:pt>
                <c:pt idx="72">
                  <c:v>16</c:v>
                </c:pt>
                <c:pt idx="73">
                  <c:v>15.9</c:v>
                </c:pt>
                <c:pt idx="74">
                  <c:v>16.3</c:v>
                </c:pt>
                <c:pt idx="75">
                  <c:v>17.2</c:v>
                </c:pt>
                <c:pt idx="76">
                  <c:v>18.600000000000001</c:v>
                </c:pt>
                <c:pt idx="77">
                  <c:v>18.899999999999999</c:v>
                </c:pt>
                <c:pt idx="78">
                  <c:v>18.899999999999999</c:v>
                </c:pt>
                <c:pt idx="79">
                  <c:v>17.8</c:v>
                </c:pt>
                <c:pt idx="80">
                  <c:v>17.3</c:v>
                </c:pt>
                <c:pt idx="81">
                  <c:v>16.7</c:v>
                </c:pt>
                <c:pt idx="82">
                  <c:v>16.2</c:v>
                </c:pt>
                <c:pt idx="83">
                  <c:v>16</c:v>
                </c:pt>
                <c:pt idx="84">
                  <c:v>15.1</c:v>
                </c:pt>
                <c:pt idx="85">
                  <c:v>14.9</c:v>
                </c:pt>
                <c:pt idx="86">
                  <c:v>14.9</c:v>
                </c:pt>
                <c:pt idx="87">
                  <c:v>15.4</c:v>
                </c:pt>
                <c:pt idx="88">
                  <c:v>15.9</c:v>
                </c:pt>
                <c:pt idx="89">
                  <c:v>15.5</c:v>
                </c:pt>
                <c:pt idx="90">
                  <c:v>15</c:v>
                </c:pt>
                <c:pt idx="91">
                  <c:v>14.9</c:v>
                </c:pt>
                <c:pt idx="92">
                  <c:v>14.9</c:v>
                </c:pt>
                <c:pt idx="93">
                  <c:v>14.8</c:v>
                </c:pt>
                <c:pt idx="94">
                  <c:v>14.5</c:v>
                </c:pt>
                <c:pt idx="95">
                  <c:v>14.5</c:v>
                </c:pt>
                <c:pt idx="96">
                  <c:v>14.4</c:v>
                </c:pt>
                <c:pt idx="97">
                  <c:v>14</c:v>
                </c:pt>
                <c:pt idx="98">
                  <c:v>13.4</c:v>
                </c:pt>
                <c:pt idx="99">
                  <c:v>14</c:v>
                </c:pt>
                <c:pt idx="100">
                  <c:v>14.9</c:v>
                </c:pt>
                <c:pt idx="101">
                  <c:v>15.5</c:v>
                </c:pt>
                <c:pt idx="102">
                  <c:v>15.1</c:v>
                </c:pt>
                <c:pt idx="103">
                  <c:v>14.5</c:v>
                </c:pt>
                <c:pt idx="104">
                  <c:v>14.3</c:v>
                </c:pt>
                <c:pt idx="105">
                  <c:v>14.1</c:v>
                </c:pt>
                <c:pt idx="106">
                  <c:v>14.1</c:v>
                </c:pt>
                <c:pt idx="107">
                  <c:v>13.9</c:v>
                </c:pt>
                <c:pt idx="108">
                  <c:v>13.6</c:v>
                </c:pt>
                <c:pt idx="109">
                  <c:v>13.9</c:v>
                </c:pt>
                <c:pt idx="110">
                  <c:v>14.1</c:v>
                </c:pt>
                <c:pt idx="111">
                  <c:v>14.9</c:v>
                </c:pt>
                <c:pt idx="112">
                  <c:v>15.3</c:v>
                </c:pt>
                <c:pt idx="113">
                  <c:v>15.7</c:v>
                </c:pt>
                <c:pt idx="114">
                  <c:v>15.8</c:v>
                </c:pt>
                <c:pt idx="115">
                  <c:v>15.9</c:v>
                </c:pt>
                <c:pt idx="116">
                  <c:v>15.7</c:v>
                </c:pt>
                <c:pt idx="117">
                  <c:v>14.9</c:v>
                </c:pt>
                <c:pt idx="118">
                  <c:v>14.4</c:v>
                </c:pt>
                <c:pt idx="119">
                  <c:v>14.3</c:v>
                </c:pt>
                <c:pt idx="120">
                  <c:v>14.2</c:v>
                </c:pt>
                <c:pt idx="121">
                  <c:v>13.9</c:v>
                </c:pt>
                <c:pt idx="122">
                  <c:v>13.9</c:v>
                </c:pt>
                <c:pt idx="123">
                  <c:v>14.7</c:v>
                </c:pt>
                <c:pt idx="124">
                  <c:v>15.1</c:v>
                </c:pt>
                <c:pt idx="125">
                  <c:v>14.5</c:v>
                </c:pt>
                <c:pt idx="126">
                  <c:v>14</c:v>
                </c:pt>
                <c:pt idx="127">
                  <c:v>13.4</c:v>
                </c:pt>
                <c:pt idx="128">
                  <c:v>13.3</c:v>
                </c:pt>
                <c:pt idx="129">
                  <c:v>13.2</c:v>
                </c:pt>
                <c:pt idx="130">
                  <c:v>13.6</c:v>
                </c:pt>
                <c:pt idx="131">
                  <c:v>13.5</c:v>
                </c:pt>
                <c:pt idx="132">
                  <c:v>13.1</c:v>
                </c:pt>
                <c:pt idx="133">
                  <c:v>11.7</c:v>
                </c:pt>
                <c:pt idx="134">
                  <c:v>11.9</c:v>
                </c:pt>
                <c:pt idx="135">
                  <c:v>12.3</c:v>
                </c:pt>
                <c:pt idx="136">
                  <c:v>12.6</c:v>
                </c:pt>
                <c:pt idx="137">
                  <c:v>12.4</c:v>
                </c:pt>
                <c:pt idx="138">
                  <c:v>12.2</c:v>
                </c:pt>
                <c:pt idx="139">
                  <c:v>12.2</c:v>
                </c:pt>
                <c:pt idx="140">
                  <c:v>12.2</c:v>
                </c:pt>
                <c:pt idx="141">
                  <c:v>12.2</c:v>
                </c:pt>
                <c:pt idx="142">
                  <c:v>12.6</c:v>
                </c:pt>
                <c:pt idx="143">
                  <c:v>11.9</c:v>
                </c:pt>
                <c:pt idx="144">
                  <c:v>11.7</c:v>
                </c:pt>
                <c:pt idx="145">
                  <c:v>11.5</c:v>
                </c:pt>
                <c:pt idx="146">
                  <c:v>11.5</c:v>
                </c:pt>
                <c:pt idx="147">
                  <c:v>12</c:v>
                </c:pt>
                <c:pt idx="148">
                  <c:v>12.7</c:v>
                </c:pt>
                <c:pt idx="149">
                  <c:v>13.6</c:v>
                </c:pt>
                <c:pt idx="150">
                  <c:v>13.9</c:v>
                </c:pt>
                <c:pt idx="151">
                  <c:v>13.3</c:v>
                </c:pt>
                <c:pt idx="152">
                  <c:v>12.8</c:v>
                </c:pt>
                <c:pt idx="153">
                  <c:v>12</c:v>
                </c:pt>
                <c:pt idx="154">
                  <c:v>11.4</c:v>
                </c:pt>
                <c:pt idx="155">
                  <c:v>11</c:v>
                </c:pt>
                <c:pt idx="156">
                  <c:v>10.6</c:v>
                </c:pt>
                <c:pt idx="157">
                  <c:v>11.1</c:v>
                </c:pt>
                <c:pt idx="158">
                  <c:v>11.6</c:v>
                </c:pt>
                <c:pt idx="159">
                  <c:v>12.4</c:v>
                </c:pt>
                <c:pt idx="160">
                  <c:v>12.2</c:v>
                </c:pt>
                <c:pt idx="161">
                  <c:v>12.3</c:v>
                </c:pt>
                <c:pt idx="162">
                  <c:v>11.3</c:v>
                </c:pt>
                <c:pt idx="163">
                  <c:v>11.6</c:v>
                </c:pt>
                <c:pt idx="164">
                  <c:v>10.8</c:v>
                </c:pt>
                <c:pt idx="165">
                  <c:v>10.7</c:v>
                </c:pt>
                <c:pt idx="166">
                  <c:v>10.1</c:v>
                </c:pt>
                <c:pt idx="167">
                  <c:v>10.1</c:v>
                </c:pt>
                <c:pt idx="168">
                  <c:v>9.8000000000000007</c:v>
                </c:pt>
                <c:pt idx="169">
                  <c:v>9.4</c:v>
                </c:pt>
                <c:pt idx="170">
                  <c:v>9.6</c:v>
                </c:pt>
                <c:pt idx="171">
                  <c:v>10</c:v>
                </c:pt>
                <c:pt idx="172">
                  <c:v>10.199999999999999</c:v>
                </c:pt>
                <c:pt idx="173">
                  <c:v>10.199999999999999</c:v>
                </c:pt>
                <c:pt idx="174">
                  <c:v>10.4</c:v>
                </c:pt>
                <c:pt idx="175">
                  <c:v>10.6</c:v>
                </c:pt>
                <c:pt idx="176">
                  <c:v>11</c:v>
                </c:pt>
                <c:pt idx="177">
                  <c:v>11.3</c:v>
                </c:pt>
                <c:pt idx="178">
                  <c:v>11.2</c:v>
                </c:pt>
                <c:pt idx="179">
                  <c:v>10.6</c:v>
                </c:pt>
                <c:pt idx="180">
                  <c:v>9.8000000000000007</c:v>
                </c:pt>
                <c:pt idx="181">
                  <c:v>10.3</c:v>
                </c:pt>
                <c:pt idx="182">
                  <c:v>10.9</c:v>
                </c:pt>
                <c:pt idx="183">
                  <c:v>11.7</c:v>
                </c:pt>
                <c:pt idx="184">
                  <c:v>11.8</c:v>
                </c:pt>
                <c:pt idx="185">
                  <c:v>12</c:v>
                </c:pt>
                <c:pt idx="186">
                  <c:v>12.2</c:v>
                </c:pt>
                <c:pt idx="187">
                  <c:v>12.4</c:v>
                </c:pt>
                <c:pt idx="188">
                  <c:v>13</c:v>
                </c:pt>
                <c:pt idx="189">
                  <c:v>13.1</c:v>
                </c:pt>
                <c:pt idx="190">
                  <c:v>12.7</c:v>
                </c:pt>
                <c:pt idx="191">
                  <c:v>11.7</c:v>
                </c:pt>
                <c:pt idx="192">
                  <c:v>11.4</c:v>
                </c:pt>
                <c:pt idx="193">
                  <c:v>11.6</c:v>
                </c:pt>
                <c:pt idx="194">
                  <c:v>12.5</c:v>
                </c:pt>
                <c:pt idx="195">
                  <c:v>13.4</c:v>
                </c:pt>
                <c:pt idx="196">
                  <c:v>14.5</c:v>
                </c:pt>
                <c:pt idx="197">
                  <c:v>14.6</c:v>
                </c:pt>
                <c:pt idx="198">
                  <c:v>14.1</c:v>
                </c:pt>
                <c:pt idx="199">
                  <c:v>13.4</c:v>
                </c:pt>
                <c:pt idx="200">
                  <c:v>12.9</c:v>
                </c:pt>
                <c:pt idx="201">
                  <c:v>12.8</c:v>
                </c:pt>
                <c:pt idx="202">
                  <c:v>12.5</c:v>
                </c:pt>
                <c:pt idx="203">
                  <c:v>12.5</c:v>
                </c:pt>
                <c:pt idx="204">
                  <c:v>12.4</c:v>
                </c:pt>
                <c:pt idx="205">
                  <c:v>12.4</c:v>
                </c:pt>
                <c:pt idx="206">
                  <c:v>12.8</c:v>
                </c:pt>
                <c:pt idx="207">
                  <c:v>12.8</c:v>
                </c:pt>
                <c:pt idx="208">
                  <c:v>12.9</c:v>
                </c:pt>
                <c:pt idx="209">
                  <c:v>12.9</c:v>
                </c:pt>
                <c:pt idx="210">
                  <c:v>13.3</c:v>
                </c:pt>
                <c:pt idx="211">
                  <c:v>13.3</c:v>
                </c:pt>
                <c:pt idx="212">
                  <c:v>13.2</c:v>
                </c:pt>
                <c:pt idx="213">
                  <c:v>12.8</c:v>
                </c:pt>
                <c:pt idx="214">
                  <c:v>12.6</c:v>
                </c:pt>
                <c:pt idx="215">
                  <c:v>12.2</c:v>
                </c:pt>
                <c:pt idx="216">
                  <c:v>11.3</c:v>
                </c:pt>
                <c:pt idx="217">
                  <c:v>11.2</c:v>
                </c:pt>
                <c:pt idx="218">
                  <c:v>11.3</c:v>
                </c:pt>
                <c:pt idx="219">
                  <c:v>12.3</c:v>
                </c:pt>
                <c:pt idx="220">
                  <c:v>12.9</c:v>
                </c:pt>
                <c:pt idx="221">
                  <c:v>13.7</c:v>
                </c:pt>
                <c:pt idx="222">
                  <c:v>13.8</c:v>
                </c:pt>
                <c:pt idx="223">
                  <c:v>14.6</c:v>
                </c:pt>
                <c:pt idx="224">
                  <c:v>14.3</c:v>
                </c:pt>
                <c:pt idx="225">
                  <c:v>14.2</c:v>
                </c:pt>
                <c:pt idx="226">
                  <c:v>13.8</c:v>
                </c:pt>
                <c:pt idx="227">
                  <c:v>13.9</c:v>
                </c:pt>
                <c:pt idx="228">
                  <c:v>14.3</c:v>
                </c:pt>
                <c:pt idx="229">
                  <c:v>13.6</c:v>
                </c:pt>
                <c:pt idx="230">
                  <c:v>14.2</c:v>
                </c:pt>
                <c:pt idx="231">
                  <c:v>15.2</c:v>
                </c:pt>
                <c:pt idx="232">
                  <c:v>16.7</c:v>
                </c:pt>
              </c:numCache>
            </c:numRef>
          </c:val>
          <c:smooth val="0"/>
        </c:ser>
        <c:ser>
          <c:idx val="2"/>
          <c:order val="2"/>
          <c:tx>
            <c:strRef>
              <c:f>PEDSAL!$R$11</c:f>
              <c:strCache>
                <c:ptCount val="1"/>
                <c:pt idx="0">
                  <c:v>Precário</c:v>
                </c:pt>
              </c:strCache>
            </c:strRef>
          </c:tx>
          <c:marker>
            <c:symbol val="none"/>
          </c:marker>
          <c:cat>
            <c:multiLvlStrRef>
              <c:f>PEDSAL!$N$12:$O$244</c:f>
              <c:multiLvlStrCache>
                <c:ptCount val="230"/>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pt idx="90">
                    <c:v>Jun</c:v>
                  </c:pt>
                  <c:pt idx="96">
                    <c:v>Dez</c:v>
                  </c:pt>
                  <c:pt idx="102">
                    <c:v>Jun</c:v>
                  </c:pt>
                  <c:pt idx="108">
                    <c:v>Dez</c:v>
                  </c:pt>
                  <c:pt idx="114">
                    <c:v>Jun</c:v>
                  </c:pt>
                  <c:pt idx="120">
                    <c:v>Dez</c:v>
                  </c:pt>
                  <c:pt idx="126">
                    <c:v>Jun</c:v>
                  </c:pt>
                  <c:pt idx="132">
                    <c:v>Dez</c:v>
                  </c:pt>
                  <c:pt idx="138">
                    <c:v>Jun</c:v>
                  </c:pt>
                  <c:pt idx="144">
                    <c:v>Dez</c:v>
                  </c:pt>
                  <c:pt idx="150">
                    <c:v>Jun</c:v>
                  </c:pt>
                  <c:pt idx="156">
                    <c:v>Dez</c:v>
                  </c:pt>
                  <c:pt idx="162">
                    <c:v>Jun</c:v>
                  </c:pt>
                  <c:pt idx="168">
                    <c:v>Dez</c:v>
                  </c:pt>
                  <c:pt idx="174">
                    <c:v>Jun</c:v>
                  </c:pt>
                  <c:pt idx="180">
                    <c:v>Dez</c:v>
                  </c:pt>
                  <c:pt idx="186">
                    <c:v>Jun</c:v>
                  </c:pt>
                  <c:pt idx="192">
                    <c:v>Dez</c:v>
                  </c:pt>
                  <c:pt idx="198">
                    <c:v>Jun</c:v>
                  </c:pt>
                  <c:pt idx="204">
                    <c:v>Dez</c:v>
                  </c:pt>
                  <c:pt idx="210">
                    <c:v>Jun</c:v>
                  </c:pt>
                  <c:pt idx="216">
                    <c:v>Dez</c:v>
                  </c:pt>
                  <c:pt idx="222">
                    <c:v>Jun</c:v>
                  </c:pt>
                  <c:pt idx="228">
                    <c:v>Dez</c:v>
                  </c:pt>
                </c:lvl>
                <c:lvl>
                  <c:pt idx="0">
                    <c:v>1996</c:v>
                  </c:pt>
                  <c:pt idx="11">
                    <c:v>1997</c:v>
                  </c:pt>
                  <c:pt idx="13">
                    <c:v>1998</c:v>
                  </c:pt>
                  <c:pt idx="25">
                    <c:v>1999</c:v>
                  </c:pt>
                  <c:pt idx="37">
                    <c:v>2000</c:v>
                  </c:pt>
                  <c:pt idx="49">
                    <c:v>2001</c:v>
                  </c:pt>
                  <c:pt idx="61">
                    <c:v>2002</c:v>
                  </c:pt>
                  <c:pt idx="73">
                    <c:v>2003</c:v>
                  </c:pt>
                  <c:pt idx="85">
                    <c:v>2004</c:v>
                  </c:pt>
                  <c:pt idx="97">
                    <c:v>2005</c:v>
                  </c:pt>
                  <c:pt idx="109">
                    <c:v>2006</c:v>
                  </c:pt>
                  <c:pt idx="121">
                    <c:v>2007</c:v>
                  </c:pt>
                  <c:pt idx="133">
                    <c:v>2008</c:v>
                  </c:pt>
                  <c:pt idx="145">
                    <c:v>2009</c:v>
                  </c:pt>
                  <c:pt idx="157">
                    <c:v>2010</c:v>
                  </c:pt>
                  <c:pt idx="169">
                    <c:v>2011</c:v>
                  </c:pt>
                  <c:pt idx="181">
                    <c:v>2012</c:v>
                  </c:pt>
                  <c:pt idx="193">
                    <c:v>2013</c:v>
                  </c:pt>
                  <c:pt idx="205">
                    <c:v>2014</c:v>
                  </c:pt>
                  <c:pt idx="217">
                    <c:v>2015</c:v>
                  </c:pt>
                  <c:pt idx="229">
                    <c:v>2016</c:v>
                  </c:pt>
                </c:lvl>
              </c:multiLvlStrCache>
            </c:multiLvlStrRef>
          </c:cat>
          <c:val>
            <c:numRef>
              <c:f>PEDSAL!$R$12:$R$244</c:f>
              <c:numCache>
                <c:formatCode>0.0</c:formatCode>
                <c:ptCount val="233"/>
                <c:pt idx="0">
                  <c:v>5.0999999999999996</c:v>
                </c:pt>
                <c:pt idx="1">
                  <c:v>5.2</c:v>
                </c:pt>
                <c:pt idx="2">
                  <c:v>5.0999999999999996</c:v>
                </c:pt>
                <c:pt idx="3">
                  <c:v>5.6</c:v>
                </c:pt>
                <c:pt idx="4">
                  <c:v>5.4</c:v>
                </c:pt>
                <c:pt idx="5">
                  <c:v>5.6</c:v>
                </c:pt>
                <c:pt idx="6">
                  <c:v>5.7</c:v>
                </c:pt>
                <c:pt idx="7">
                  <c:v>5.8</c:v>
                </c:pt>
                <c:pt idx="8">
                  <c:v>5.9</c:v>
                </c:pt>
                <c:pt idx="9">
                  <c:v>5.8</c:v>
                </c:pt>
                <c:pt idx="10">
                  <c:v>6</c:v>
                </c:pt>
                <c:pt idx="11">
                  <c:v>6.4</c:v>
                </c:pt>
                <c:pt idx="12">
                  <c:v>6.8</c:v>
                </c:pt>
                <c:pt idx="13">
                  <c:v>7.1</c:v>
                </c:pt>
                <c:pt idx="14">
                  <c:v>7.1</c:v>
                </c:pt>
                <c:pt idx="15">
                  <c:v>7</c:v>
                </c:pt>
                <c:pt idx="16">
                  <c:v>6.9</c:v>
                </c:pt>
                <c:pt idx="17">
                  <c:v>7.4</c:v>
                </c:pt>
                <c:pt idx="18">
                  <c:v>7.4</c:v>
                </c:pt>
                <c:pt idx="19">
                  <c:v>7.5</c:v>
                </c:pt>
                <c:pt idx="20">
                  <c:v>7.1</c:v>
                </c:pt>
                <c:pt idx="21">
                  <c:v>7.2</c:v>
                </c:pt>
                <c:pt idx="22">
                  <c:v>7.4</c:v>
                </c:pt>
                <c:pt idx="23">
                  <c:v>7.5</c:v>
                </c:pt>
                <c:pt idx="24">
                  <c:v>7.5</c:v>
                </c:pt>
                <c:pt idx="25">
                  <c:v>7.4</c:v>
                </c:pt>
                <c:pt idx="26">
                  <c:v>7.6</c:v>
                </c:pt>
                <c:pt idx="27">
                  <c:v>7.7</c:v>
                </c:pt>
                <c:pt idx="28">
                  <c:v>7.8</c:v>
                </c:pt>
                <c:pt idx="29">
                  <c:v>8.1</c:v>
                </c:pt>
                <c:pt idx="30">
                  <c:v>8.3000000000000007</c:v>
                </c:pt>
                <c:pt idx="31">
                  <c:v>9</c:v>
                </c:pt>
                <c:pt idx="32">
                  <c:v>8.9</c:v>
                </c:pt>
                <c:pt idx="33">
                  <c:v>9.1999999999999993</c:v>
                </c:pt>
                <c:pt idx="34">
                  <c:v>8.6</c:v>
                </c:pt>
                <c:pt idx="35">
                  <c:v>8.6999999999999993</c:v>
                </c:pt>
                <c:pt idx="36">
                  <c:v>8.5</c:v>
                </c:pt>
                <c:pt idx="37">
                  <c:v>8.5</c:v>
                </c:pt>
                <c:pt idx="38">
                  <c:v>8.3000000000000007</c:v>
                </c:pt>
                <c:pt idx="39">
                  <c:v>8.4</c:v>
                </c:pt>
                <c:pt idx="40">
                  <c:v>8.3000000000000007</c:v>
                </c:pt>
                <c:pt idx="41">
                  <c:v>8.5</c:v>
                </c:pt>
                <c:pt idx="42">
                  <c:v>8.5</c:v>
                </c:pt>
                <c:pt idx="43">
                  <c:v>8.5</c:v>
                </c:pt>
                <c:pt idx="44">
                  <c:v>8.3000000000000007</c:v>
                </c:pt>
                <c:pt idx="45">
                  <c:v>7.8</c:v>
                </c:pt>
                <c:pt idx="46">
                  <c:v>7.8</c:v>
                </c:pt>
                <c:pt idx="47">
                  <c:v>8.1999999999999993</c:v>
                </c:pt>
                <c:pt idx="48">
                  <c:v>8.5</c:v>
                </c:pt>
                <c:pt idx="49">
                  <c:v>8.1999999999999993</c:v>
                </c:pt>
                <c:pt idx="50">
                  <c:v>7.7</c:v>
                </c:pt>
                <c:pt idx="51">
                  <c:v>8</c:v>
                </c:pt>
                <c:pt idx="52">
                  <c:v>7.9</c:v>
                </c:pt>
                <c:pt idx="53">
                  <c:v>8.4</c:v>
                </c:pt>
                <c:pt idx="54">
                  <c:v>8</c:v>
                </c:pt>
                <c:pt idx="55">
                  <c:v>8.4</c:v>
                </c:pt>
                <c:pt idx="56">
                  <c:v>8.3000000000000007</c:v>
                </c:pt>
                <c:pt idx="57">
                  <c:v>8.3000000000000007</c:v>
                </c:pt>
                <c:pt idx="58">
                  <c:v>8</c:v>
                </c:pt>
                <c:pt idx="59">
                  <c:v>7.6</c:v>
                </c:pt>
                <c:pt idx="60">
                  <c:v>7.7</c:v>
                </c:pt>
                <c:pt idx="61">
                  <c:v>8.1</c:v>
                </c:pt>
                <c:pt idx="62">
                  <c:v>8.3000000000000007</c:v>
                </c:pt>
                <c:pt idx="63">
                  <c:v>7.9</c:v>
                </c:pt>
                <c:pt idx="64">
                  <c:v>7.8</c:v>
                </c:pt>
                <c:pt idx="65">
                  <c:v>7.8</c:v>
                </c:pt>
                <c:pt idx="66">
                  <c:v>7.9</c:v>
                </c:pt>
                <c:pt idx="67">
                  <c:v>7.7</c:v>
                </c:pt>
                <c:pt idx="68">
                  <c:v>7.6</c:v>
                </c:pt>
                <c:pt idx="69">
                  <c:v>7.6</c:v>
                </c:pt>
                <c:pt idx="70">
                  <c:v>7.3</c:v>
                </c:pt>
                <c:pt idx="71">
                  <c:v>7.5</c:v>
                </c:pt>
                <c:pt idx="72">
                  <c:v>7.8</c:v>
                </c:pt>
                <c:pt idx="73">
                  <c:v>8</c:v>
                </c:pt>
                <c:pt idx="74">
                  <c:v>7.7</c:v>
                </c:pt>
                <c:pt idx="75">
                  <c:v>7.6</c:v>
                </c:pt>
                <c:pt idx="76">
                  <c:v>7.4</c:v>
                </c:pt>
                <c:pt idx="77">
                  <c:v>7.3</c:v>
                </c:pt>
                <c:pt idx="78">
                  <c:v>7.5</c:v>
                </c:pt>
                <c:pt idx="79">
                  <c:v>7.3</c:v>
                </c:pt>
                <c:pt idx="80">
                  <c:v>7.7</c:v>
                </c:pt>
                <c:pt idx="81">
                  <c:v>7.6</c:v>
                </c:pt>
                <c:pt idx="82">
                  <c:v>7.9</c:v>
                </c:pt>
                <c:pt idx="83">
                  <c:v>7.7</c:v>
                </c:pt>
                <c:pt idx="84">
                  <c:v>7.9</c:v>
                </c:pt>
                <c:pt idx="85">
                  <c:v>7.8</c:v>
                </c:pt>
                <c:pt idx="86">
                  <c:v>7.9</c:v>
                </c:pt>
                <c:pt idx="87">
                  <c:v>7.5</c:v>
                </c:pt>
                <c:pt idx="88">
                  <c:v>7.3</c:v>
                </c:pt>
                <c:pt idx="89">
                  <c:v>7.1</c:v>
                </c:pt>
                <c:pt idx="90">
                  <c:v>7.3</c:v>
                </c:pt>
                <c:pt idx="91">
                  <c:v>7.4</c:v>
                </c:pt>
                <c:pt idx="92">
                  <c:v>7.4</c:v>
                </c:pt>
                <c:pt idx="93">
                  <c:v>7.6</c:v>
                </c:pt>
                <c:pt idx="94">
                  <c:v>8</c:v>
                </c:pt>
                <c:pt idx="95">
                  <c:v>8.1999999999999993</c:v>
                </c:pt>
                <c:pt idx="96">
                  <c:v>8</c:v>
                </c:pt>
                <c:pt idx="97">
                  <c:v>7.8</c:v>
                </c:pt>
                <c:pt idx="98">
                  <c:v>7.7</c:v>
                </c:pt>
                <c:pt idx="99">
                  <c:v>7.7</c:v>
                </c:pt>
                <c:pt idx="100">
                  <c:v>7.3</c:v>
                </c:pt>
                <c:pt idx="101">
                  <c:v>7.5</c:v>
                </c:pt>
                <c:pt idx="102">
                  <c:v>7.7</c:v>
                </c:pt>
                <c:pt idx="103">
                  <c:v>7.7</c:v>
                </c:pt>
                <c:pt idx="104">
                  <c:v>7.5</c:v>
                </c:pt>
                <c:pt idx="105">
                  <c:v>7</c:v>
                </c:pt>
                <c:pt idx="106">
                  <c:v>6.9</c:v>
                </c:pt>
                <c:pt idx="107">
                  <c:v>6.8</c:v>
                </c:pt>
                <c:pt idx="108">
                  <c:v>7.4</c:v>
                </c:pt>
                <c:pt idx="109">
                  <c:v>7.6</c:v>
                </c:pt>
                <c:pt idx="110">
                  <c:v>7.2</c:v>
                </c:pt>
                <c:pt idx="111">
                  <c:v>7.1</c:v>
                </c:pt>
                <c:pt idx="112">
                  <c:v>6.7</c:v>
                </c:pt>
                <c:pt idx="113">
                  <c:v>6.4</c:v>
                </c:pt>
                <c:pt idx="114">
                  <c:v>5.8</c:v>
                </c:pt>
                <c:pt idx="115">
                  <c:v>6</c:v>
                </c:pt>
                <c:pt idx="116">
                  <c:v>6.6</c:v>
                </c:pt>
                <c:pt idx="117">
                  <c:v>7</c:v>
                </c:pt>
                <c:pt idx="118">
                  <c:v>6.8</c:v>
                </c:pt>
                <c:pt idx="119">
                  <c:v>6.4</c:v>
                </c:pt>
                <c:pt idx="120">
                  <c:v>6.3</c:v>
                </c:pt>
                <c:pt idx="121">
                  <c:v>6.3</c:v>
                </c:pt>
                <c:pt idx="122">
                  <c:v>6.3</c:v>
                </c:pt>
                <c:pt idx="123">
                  <c:v>6</c:v>
                </c:pt>
                <c:pt idx="124">
                  <c:v>6.2</c:v>
                </c:pt>
                <c:pt idx="125">
                  <c:v>6.3</c:v>
                </c:pt>
                <c:pt idx="126">
                  <c:v>6.5</c:v>
                </c:pt>
                <c:pt idx="127">
                  <c:v>6.5</c:v>
                </c:pt>
                <c:pt idx="128">
                  <c:v>6.9</c:v>
                </c:pt>
                <c:pt idx="129">
                  <c:v>7</c:v>
                </c:pt>
                <c:pt idx="130">
                  <c:v>6.3</c:v>
                </c:pt>
                <c:pt idx="131">
                  <c:v>5.7</c:v>
                </c:pt>
                <c:pt idx="132">
                  <c:v>5.5</c:v>
                </c:pt>
                <c:pt idx="133">
                  <c:v>6</c:v>
                </c:pt>
                <c:pt idx="134">
                  <c:v>6.2</c:v>
                </c:pt>
                <c:pt idx="135">
                  <c:v>5.8</c:v>
                </c:pt>
                <c:pt idx="136">
                  <c:v>5.5</c:v>
                </c:pt>
                <c:pt idx="137">
                  <c:v>5.9</c:v>
                </c:pt>
                <c:pt idx="138">
                  <c:v>6.1</c:v>
                </c:pt>
                <c:pt idx="139">
                  <c:v>6</c:v>
                </c:pt>
                <c:pt idx="140">
                  <c:v>5.5</c:v>
                </c:pt>
                <c:pt idx="141">
                  <c:v>5.6</c:v>
                </c:pt>
                <c:pt idx="142">
                  <c:v>5.8</c:v>
                </c:pt>
                <c:pt idx="143">
                  <c:v>6.1</c:v>
                </c:pt>
                <c:pt idx="144">
                  <c:v>5.8</c:v>
                </c:pt>
                <c:pt idx="145">
                  <c:v>5.4</c:v>
                </c:pt>
                <c:pt idx="146">
                  <c:v>5.2</c:v>
                </c:pt>
                <c:pt idx="147">
                  <c:v>5.6</c:v>
                </c:pt>
                <c:pt idx="148">
                  <c:v>5.5</c:v>
                </c:pt>
                <c:pt idx="149">
                  <c:v>5.6</c:v>
                </c:pt>
                <c:pt idx="150">
                  <c:v>5.0999999999999996</c:v>
                </c:pt>
                <c:pt idx="151">
                  <c:v>5.4</c:v>
                </c:pt>
                <c:pt idx="152">
                  <c:v>4.9000000000000004</c:v>
                </c:pt>
                <c:pt idx="153">
                  <c:v>5.0999999999999996</c:v>
                </c:pt>
                <c:pt idx="154">
                  <c:v>5.0999999999999996</c:v>
                </c:pt>
                <c:pt idx="155">
                  <c:v>4.9000000000000004</c:v>
                </c:pt>
                <c:pt idx="156">
                  <c:v>4.5</c:v>
                </c:pt>
                <c:pt idx="157">
                  <c:v>4.4000000000000004</c:v>
                </c:pt>
                <c:pt idx="158">
                  <c:v>4.9000000000000004</c:v>
                </c:pt>
                <c:pt idx="159">
                  <c:v>5</c:v>
                </c:pt>
                <c:pt idx="160">
                  <c:v>4.8</c:v>
                </c:pt>
                <c:pt idx="161">
                  <c:v>4.2</c:v>
                </c:pt>
                <c:pt idx="162">
                  <c:v>3.8</c:v>
                </c:pt>
                <c:pt idx="163">
                  <c:v>3.6</c:v>
                </c:pt>
                <c:pt idx="164">
                  <c:v>3.6</c:v>
                </c:pt>
                <c:pt idx="165">
                  <c:v>3.7</c:v>
                </c:pt>
                <c:pt idx="166">
                  <c:v>3.6</c:v>
                </c:pt>
                <c:pt idx="167">
                  <c:v>3.3</c:v>
                </c:pt>
                <c:pt idx="168">
                  <c:v>2.8</c:v>
                </c:pt>
                <c:pt idx="169">
                  <c:v>2.8</c:v>
                </c:pt>
                <c:pt idx="170">
                  <c:v>3.2</c:v>
                </c:pt>
                <c:pt idx="171">
                  <c:v>3.6</c:v>
                </c:pt>
                <c:pt idx="172">
                  <c:v>3.6</c:v>
                </c:pt>
                <c:pt idx="173">
                  <c:v>3.6</c:v>
                </c:pt>
                <c:pt idx="174">
                  <c:v>3.6</c:v>
                </c:pt>
                <c:pt idx="175">
                  <c:v>3.5</c:v>
                </c:pt>
                <c:pt idx="176">
                  <c:v>3.4</c:v>
                </c:pt>
                <c:pt idx="177">
                  <c:v>3.3</c:v>
                </c:pt>
                <c:pt idx="178">
                  <c:v>3.6</c:v>
                </c:pt>
                <c:pt idx="179">
                  <c:v>3.6</c:v>
                </c:pt>
                <c:pt idx="180">
                  <c:v>3.2</c:v>
                </c:pt>
                <c:pt idx="181">
                  <c:v>3.4</c:v>
                </c:pt>
                <c:pt idx="182">
                  <c:v>3.6</c:v>
                </c:pt>
                <c:pt idx="183">
                  <c:v>4.3</c:v>
                </c:pt>
                <c:pt idx="184">
                  <c:v>4.4000000000000004</c:v>
                </c:pt>
                <c:pt idx="185">
                  <c:v>4.2</c:v>
                </c:pt>
                <c:pt idx="186">
                  <c:v>4.2</c:v>
                </c:pt>
                <c:pt idx="187">
                  <c:v>4.0999999999999996</c:v>
                </c:pt>
                <c:pt idx="188">
                  <c:v>4.5</c:v>
                </c:pt>
                <c:pt idx="189">
                  <c:v>4.5999999999999996</c:v>
                </c:pt>
                <c:pt idx="190">
                  <c:v>4.5999999999999996</c:v>
                </c:pt>
                <c:pt idx="191">
                  <c:v>4.4000000000000004</c:v>
                </c:pt>
                <c:pt idx="192">
                  <c:v>4.3</c:v>
                </c:pt>
                <c:pt idx="193">
                  <c:v>4.8</c:v>
                </c:pt>
                <c:pt idx="194">
                  <c:v>5</c:v>
                </c:pt>
                <c:pt idx="195">
                  <c:v>5</c:v>
                </c:pt>
                <c:pt idx="196">
                  <c:v>4.4000000000000004</c:v>
                </c:pt>
                <c:pt idx="197">
                  <c:v>3.9</c:v>
                </c:pt>
                <c:pt idx="198">
                  <c:v>3.9</c:v>
                </c:pt>
                <c:pt idx="199">
                  <c:v>4.4000000000000004</c:v>
                </c:pt>
                <c:pt idx="200">
                  <c:v>4.4000000000000004</c:v>
                </c:pt>
                <c:pt idx="201">
                  <c:v>4</c:v>
                </c:pt>
                <c:pt idx="202">
                  <c:v>3.6</c:v>
                </c:pt>
                <c:pt idx="203">
                  <c:v>3.5</c:v>
                </c:pt>
                <c:pt idx="204">
                  <c:v>3.7</c:v>
                </c:pt>
                <c:pt idx="205">
                  <c:v>3.9</c:v>
                </c:pt>
                <c:pt idx="206">
                  <c:v>4.3</c:v>
                </c:pt>
                <c:pt idx="207">
                  <c:v>4.2</c:v>
                </c:pt>
                <c:pt idx="208">
                  <c:v>4.0999999999999996</c:v>
                </c:pt>
                <c:pt idx="209">
                  <c:v>4</c:v>
                </c:pt>
                <c:pt idx="210">
                  <c:v>4.2</c:v>
                </c:pt>
                <c:pt idx="211">
                  <c:v>4</c:v>
                </c:pt>
                <c:pt idx="212">
                  <c:v>4.2</c:v>
                </c:pt>
                <c:pt idx="213">
                  <c:v>3.9</c:v>
                </c:pt>
                <c:pt idx="214">
                  <c:v>3.9</c:v>
                </c:pt>
                <c:pt idx="215">
                  <c:v>4</c:v>
                </c:pt>
                <c:pt idx="216">
                  <c:v>4.3</c:v>
                </c:pt>
                <c:pt idx="217">
                  <c:v>4.5</c:v>
                </c:pt>
                <c:pt idx="218">
                  <c:v>4.4000000000000004</c:v>
                </c:pt>
                <c:pt idx="219">
                  <c:v>4.4000000000000004</c:v>
                </c:pt>
                <c:pt idx="220">
                  <c:v>4.0999999999999996</c:v>
                </c:pt>
                <c:pt idx="221">
                  <c:v>4</c:v>
                </c:pt>
                <c:pt idx="222">
                  <c:v>3.6</c:v>
                </c:pt>
                <c:pt idx="223">
                  <c:v>3.8</c:v>
                </c:pt>
                <c:pt idx="224">
                  <c:v>4.0999999999999996</c:v>
                </c:pt>
                <c:pt idx="225">
                  <c:v>4.5999999999999996</c:v>
                </c:pt>
                <c:pt idx="226">
                  <c:v>5</c:v>
                </c:pt>
                <c:pt idx="227">
                  <c:v>5</c:v>
                </c:pt>
                <c:pt idx="228">
                  <c:v>4.9000000000000004</c:v>
                </c:pt>
                <c:pt idx="229">
                  <c:v>4.9000000000000004</c:v>
                </c:pt>
                <c:pt idx="230">
                  <c:v>5.5</c:v>
                </c:pt>
                <c:pt idx="231">
                  <c:v>5.5</c:v>
                </c:pt>
                <c:pt idx="232">
                  <c:v>6</c:v>
                </c:pt>
              </c:numCache>
            </c:numRef>
          </c:val>
          <c:smooth val="0"/>
        </c:ser>
        <c:ser>
          <c:idx val="3"/>
          <c:order val="3"/>
          <c:tx>
            <c:strRef>
              <c:f>PEDSAL!$S$11</c:f>
              <c:strCache>
                <c:ptCount val="1"/>
                <c:pt idx="0">
                  <c:v>Desalento</c:v>
                </c:pt>
              </c:strCache>
            </c:strRef>
          </c:tx>
          <c:marker>
            <c:symbol val="none"/>
          </c:marker>
          <c:cat>
            <c:multiLvlStrRef>
              <c:f>PEDSAL!$N$12:$O$244</c:f>
              <c:multiLvlStrCache>
                <c:ptCount val="230"/>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pt idx="90">
                    <c:v>Jun</c:v>
                  </c:pt>
                  <c:pt idx="96">
                    <c:v>Dez</c:v>
                  </c:pt>
                  <c:pt idx="102">
                    <c:v>Jun</c:v>
                  </c:pt>
                  <c:pt idx="108">
                    <c:v>Dez</c:v>
                  </c:pt>
                  <c:pt idx="114">
                    <c:v>Jun</c:v>
                  </c:pt>
                  <c:pt idx="120">
                    <c:v>Dez</c:v>
                  </c:pt>
                  <c:pt idx="126">
                    <c:v>Jun</c:v>
                  </c:pt>
                  <c:pt idx="132">
                    <c:v>Dez</c:v>
                  </c:pt>
                  <c:pt idx="138">
                    <c:v>Jun</c:v>
                  </c:pt>
                  <c:pt idx="144">
                    <c:v>Dez</c:v>
                  </c:pt>
                  <c:pt idx="150">
                    <c:v>Jun</c:v>
                  </c:pt>
                  <c:pt idx="156">
                    <c:v>Dez</c:v>
                  </c:pt>
                  <c:pt idx="162">
                    <c:v>Jun</c:v>
                  </c:pt>
                  <c:pt idx="168">
                    <c:v>Dez</c:v>
                  </c:pt>
                  <c:pt idx="174">
                    <c:v>Jun</c:v>
                  </c:pt>
                  <c:pt idx="180">
                    <c:v>Dez</c:v>
                  </c:pt>
                  <c:pt idx="186">
                    <c:v>Jun</c:v>
                  </c:pt>
                  <c:pt idx="192">
                    <c:v>Dez</c:v>
                  </c:pt>
                  <c:pt idx="198">
                    <c:v>Jun</c:v>
                  </c:pt>
                  <c:pt idx="204">
                    <c:v>Dez</c:v>
                  </c:pt>
                  <c:pt idx="210">
                    <c:v>Jun</c:v>
                  </c:pt>
                  <c:pt idx="216">
                    <c:v>Dez</c:v>
                  </c:pt>
                  <c:pt idx="222">
                    <c:v>Jun</c:v>
                  </c:pt>
                  <c:pt idx="228">
                    <c:v>Dez</c:v>
                  </c:pt>
                </c:lvl>
                <c:lvl>
                  <c:pt idx="0">
                    <c:v>1996</c:v>
                  </c:pt>
                  <c:pt idx="11">
                    <c:v>1997</c:v>
                  </c:pt>
                  <c:pt idx="13">
                    <c:v>1998</c:v>
                  </c:pt>
                  <c:pt idx="25">
                    <c:v>1999</c:v>
                  </c:pt>
                  <c:pt idx="37">
                    <c:v>2000</c:v>
                  </c:pt>
                  <c:pt idx="49">
                    <c:v>2001</c:v>
                  </c:pt>
                  <c:pt idx="61">
                    <c:v>2002</c:v>
                  </c:pt>
                  <c:pt idx="73">
                    <c:v>2003</c:v>
                  </c:pt>
                  <c:pt idx="85">
                    <c:v>2004</c:v>
                  </c:pt>
                  <c:pt idx="97">
                    <c:v>2005</c:v>
                  </c:pt>
                  <c:pt idx="109">
                    <c:v>2006</c:v>
                  </c:pt>
                  <c:pt idx="121">
                    <c:v>2007</c:v>
                  </c:pt>
                  <c:pt idx="133">
                    <c:v>2008</c:v>
                  </c:pt>
                  <c:pt idx="145">
                    <c:v>2009</c:v>
                  </c:pt>
                  <c:pt idx="157">
                    <c:v>2010</c:v>
                  </c:pt>
                  <c:pt idx="169">
                    <c:v>2011</c:v>
                  </c:pt>
                  <c:pt idx="181">
                    <c:v>2012</c:v>
                  </c:pt>
                  <c:pt idx="193">
                    <c:v>2013</c:v>
                  </c:pt>
                  <c:pt idx="205">
                    <c:v>2014</c:v>
                  </c:pt>
                  <c:pt idx="217">
                    <c:v>2015</c:v>
                  </c:pt>
                  <c:pt idx="229">
                    <c:v>2016</c:v>
                  </c:pt>
                </c:lvl>
              </c:multiLvlStrCache>
            </c:multiLvlStrRef>
          </c:cat>
          <c:val>
            <c:numRef>
              <c:f>PEDSAL!$S$12:$S$244</c:f>
              <c:numCache>
                <c:formatCode>0.0</c:formatCode>
                <c:ptCount val="233"/>
                <c:pt idx="0">
                  <c:v>4.0999999999999996</c:v>
                </c:pt>
                <c:pt idx="1">
                  <c:v>4.2</c:v>
                </c:pt>
                <c:pt idx="2">
                  <c:v>4.0999999999999996</c:v>
                </c:pt>
                <c:pt idx="3">
                  <c:v>3.9</c:v>
                </c:pt>
                <c:pt idx="4">
                  <c:v>3.4</c:v>
                </c:pt>
                <c:pt idx="5">
                  <c:v>3.1</c:v>
                </c:pt>
                <c:pt idx="6">
                  <c:v>3</c:v>
                </c:pt>
                <c:pt idx="7">
                  <c:v>3.1</c:v>
                </c:pt>
                <c:pt idx="8">
                  <c:v>3.4</c:v>
                </c:pt>
                <c:pt idx="9">
                  <c:v>3.3</c:v>
                </c:pt>
                <c:pt idx="10">
                  <c:v>3</c:v>
                </c:pt>
                <c:pt idx="11">
                  <c:v>2.7</c:v>
                </c:pt>
                <c:pt idx="12">
                  <c:v>2.8</c:v>
                </c:pt>
                <c:pt idx="13">
                  <c:v>3.3</c:v>
                </c:pt>
                <c:pt idx="14">
                  <c:v>3.5</c:v>
                </c:pt>
                <c:pt idx="15">
                  <c:v>3.5</c:v>
                </c:pt>
                <c:pt idx="16">
                  <c:v>3.3</c:v>
                </c:pt>
                <c:pt idx="17">
                  <c:v>3.3</c:v>
                </c:pt>
                <c:pt idx="18">
                  <c:v>3.3</c:v>
                </c:pt>
                <c:pt idx="19">
                  <c:v>3.5</c:v>
                </c:pt>
                <c:pt idx="20">
                  <c:v>3.5</c:v>
                </c:pt>
                <c:pt idx="21">
                  <c:v>3.5</c:v>
                </c:pt>
                <c:pt idx="22">
                  <c:v>3.2</c:v>
                </c:pt>
                <c:pt idx="23">
                  <c:v>3.2</c:v>
                </c:pt>
                <c:pt idx="24">
                  <c:v>3.1</c:v>
                </c:pt>
                <c:pt idx="25">
                  <c:v>3.5</c:v>
                </c:pt>
                <c:pt idx="26">
                  <c:v>3.7</c:v>
                </c:pt>
                <c:pt idx="27">
                  <c:v>3.9</c:v>
                </c:pt>
                <c:pt idx="28">
                  <c:v>3.5</c:v>
                </c:pt>
                <c:pt idx="29">
                  <c:v>3.4</c:v>
                </c:pt>
                <c:pt idx="30">
                  <c:v>3.6</c:v>
                </c:pt>
                <c:pt idx="31">
                  <c:v>3.9</c:v>
                </c:pt>
                <c:pt idx="32">
                  <c:v>4</c:v>
                </c:pt>
                <c:pt idx="33">
                  <c:v>3.7</c:v>
                </c:pt>
                <c:pt idx="34">
                  <c:v>3.5</c:v>
                </c:pt>
                <c:pt idx="35">
                  <c:v>3.4</c:v>
                </c:pt>
                <c:pt idx="36">
                  <c:v>3.5</c:v>
                </c:pt>
                <c:pt idx="37">
                  <c:v>3.7</c:v>
                </c:pt>
                <c:pt idx="38">
                  <c:v>4</c:v>
                </c:pt>
                <c:pt idx="39">
                  <c:v>4.0999999999999996</c:v>
                </c:pt>
                <c:pt idx="40">
                  <c:v>3.7</c:v>
                </c:pt>
                <c:pt idx="41">
                  <c:v>3.5</c:v>
                </c:pt>
                <c:pt idx="42">
                  <c:v>3.2</c:v>
                </c:pt>
                <c:pt idx="43">
                  <c:v>3.3</c:v>
                </c:pt>
                <c:pt idx="44">
                  <c:v>3.3</c:v>
                </c:pt>
                <c:pt idx="45">
                  <c:v>3.4</c:v>
                </c:pt>
                <c:pt idx="46">
                  <c:v>3.1</c:v>
                </c:pt>
                <c:pt idx="47">
                  <c:v>2.8</c:v>
                </c:pt>
                <c:pt idx="48">
                  <c:v>2.6</c:v>
                </c:pt>
                <c:pt idx="49">
                  <c:v>2.9</c:v>
                </c:pt>
                <c:pt idx="50">
                  <c:v>3.1</c:v>
                </c:pt>
                <c:pt idx="51">
                  <c:v>3.5</c:v>
                </c:pt>
                <c:pt idx="52">
                  <c:v>3.1</c:v>
                </c:pt>
                <c:pt idx="53">
                  <c:v>2.9</c:v>
                </c:pt>
                <c:pt idx="54">
                  <c:v>2.7</c:v>
                </c:pt>
                <c:pt idx="55">
                  <c:v>2.7</c:v>
                </c:pt>
                <c:pt idx="56">
                  <c:v>3</c:v>
                </c:pt>
                <c:pt idx="57">
                  <c:v>3</c:v>
                </c:pt>
                <c:pt idx="58">
                  <c:v>3.2</c:v>
                </c:pt>
                <c:pt idx="59">
                  <c:v>3.1</c:v>
                </c:pt>
                <c:pt idx="60">
                  <c:v>3</c:v>
                </c:pt>
                <c:pt idx="61">
                  <c:v>3</c:v>
                </c:pt>
                <c:pt idx="62">
                  <c:v>3.2</c:v>
                </c:pt>
                <c:pt idx="63">
                  <c:v>3.5</c:v>
                </c:pt>
                <c:pt idx="64">
                  <c:v>3.4</c:v>
                </c:pt>
                <c:pt idx="65">
                  <c:v>3.1</c:v>
                </c:pt>
                <c:pt idx="66">
                  <c:v>3</c:v>
                </c:pt>
                <c:pt idx="67">
                  <c:v>3.2</c:v>
                </c:pt>
                <c:pt idx="68">
                  <c:v>3.5</c:v>
                </c:pt>
                <c:pt idx="69">
                  <c:v>3.5</c:v>
                </c:pt>
                <c:pt idx="70">
                  <c:v>3.3</c:v>
                </c:pt>
                <c:pt idx="71">
                  <c:v>3</c:v>
                </c:pt>
                <c:pt idx="72">
                  <c:v>2.7</c:v>
                </c:pt>
                <c:pt idx="73">
                  <c:v>3</c:v>
                </c:pt>
                <c:pt idx="74">
                  <c:v>3.2</c:v>
                </c:pt>
                <c:pt idx="75">
                  <c:v>3.6</c:v>
                </c:pt>
                <c:pt idx="76">
                  <c:v>3.4</c:v>
                </c:pt>
                <c:pt idx="77">
                  <c:v>3.5</c:v>
                </c:pt>
                <c:pt idx="78">
                  <c:v>3.6</c:v>
                </c:pt>
                <c:pt idx="79">
                  <c:v>3.8</c:v>
                </c:pt>
                <c:pt idx="80">
                  <c:v>3.9</c:v>
                </c:pt>
                <c:pt idx="81">
                  <c:v>3.6</c:v>
                </c:pt>
                <c:pt idx="82">
                  <c:v>3.3</c:v>
                </c:pt>
                <c:pt idx="83">
                  <c:v>3.1</c:v>
                </c:pt>
                <c:pt idx="84">
                  <c:v>3</c:v>
                </c:pt>
                <c:pt idx="85">
                  <c:v>3.3</c:v>
                </c:pt>
                <c:pt idx="86">
                  <c:v>3.8</c:v>
                </c:pt>
                <c:pt idx="87">
                  <c:v>3.8</c:v>
                </c:pt>
                <c:pt idx="88">
                  <c:v>3.5</c:v>
                </c:pt>
                <c:pt idx="89">
                  <c:v>3.1</c:v>
                </c:pt>
                <c:pt idx="90">
                  <c:v>3.2</c:v>
                </c:pt>
                <c:pt idx="91">
                  <c:v>3</c:v>
                </c:pt>
                <c:pt idx="92">
                  <c:v>2.9</c:v>
                </c:pt>
                <c:pt idx="93">
                  <c:v>2.7</c:v>
                </c:pt>
                <c:pt idx="94">
                  <c:v>2.5</c:v>
                </c:pt>
                <c:pt idx="95">
                  <c:v>2.5</c:v>
                </c:pt>
                <c:pt idx="96">
                  <c:v>2.5</c:v>
                </c:pt>
                <c:pt idx="97">
                  <c:v>3</c:v>
                </c:pt>
                <c:pt idx="98">
                  <c:v>3.5</c:v>
                </c:pt>
                <c:pt idx="99">
                  <c:v>3.7</c:v>
                </c:pt>
                <c:pt idx="100">
                  <c:v>3.5</c:v>
                </c:pt>
                <c:pt idx="101">
                  <c:v>2.8</c:v>
                </c:pt>
                <c:pt idx="102">
                  <c:v>2.7</c:v>
                </c:pt>
                <c:pt idx="103">
                  <c:v>2.7</c:v>
                </c:pt>
                <c:pt idx="104">
                  <c:v>2.8</c:v>
                </c:pt>
                <c:pt idx="105">
                  <c:v>2.5</c:v>
                </c:pt>
                <c:pt idx="106">
                  <c:v>2.4</c:v>
                </c:pt>
                <c:pt idx="107">
                  <c:v>2.1</c:v>
                </c:pt>
                <c:pt idx="108">
                  <c:v>2.2000000000000002</c:v>
                </c:pt>
                <c:pt idx="109">
                  <c:v>2.2999999999999998</c:v>
                </c:pt>
                <c:pt idx="110">
                  <c:v>2.4</c:v>
                </c:pt>
                <c:pt idx="111">
                  <c:v>2.7</c:v>
                </c:pt>
                <c:pt idx="112">
                  <c:v>2.4</c:v>
                </c:pt>
                <c:pt idx="113">
                  <c:v>2.2999999999999998</c:v>
                </c:pt>
                <c:pt idx="114">
                  <c:v>2</c:v>
                </c:pt>
                <c:pt idx="115">
                  <c:v>2</c:v>
                </c:pt>
                <c:pt idx="116">
                  <c:v>1.8</c:v>
                </c:pt>
                <c:pt idx="117">
                  <c:v>1.6</c:v>
                </c:pt>
                <c:pt idx="118">
                  <c:v>1.6</c:v>
                </c:pt>
                <c:pt idx="119">
                  <c:v>1.9</c:v>
                </c:pt>
                <c:pt idx="120">
                  <c:v>1.8</c:v>
                </c:pt>
                <c:pt idx="121">
                  <c:v>2</c:v>
                </c:pt>
                <c:pt idx="122">
                  <c:v>2.1</c:v>
                </c:pt>
                <c:pt idx="123">
                  <c:v>2.2999999999999998</c:v>
                </c:pt>
                <c:pt idx="124">
                  <c:v>2</c:v>
                </c:pt>
                <c:pt idx="125">
                  <c:v>1.7</c:v>
                </c:pt>
                <c:pt idx="126">
                  <c:v>1.5</c:v>
                </c:pt>
                <c:pt idx="127">
                  <c:v>1.5</c:v>
                </c:pt>
                <c:pt idx="128">
                  <c:v>1.6</c:v>
                </c:pt>
                <c:pt idx="129">
                  <c:v>1.6</c:v>
                </c:pt>
                <c:pt idx="130">
                  <c:v>1.6</c:v>
                </c:pt>
                <c:pt idx="131">
                  <c:v>1.3</c:v>
                </c:pt>
                <c:pt idx="132">
                  <c:v>1.7</c:v>
                </c:pt>
                <c:pt idx="133">
                  <c:v>2.1</c:v>
                </c:pt>
                <c:pt idx="134">
                  <c:v>2.8</c:v>
                </c:pt>
                <c:pt idx="135">
                  <c:v>2.8</c:v>
                </c:pt>
                <c:pt idx="136">
                  <c:v>2.7</c:v>
                </c:pt>
                <c:pt idx="137">
                  <c:v>2.6</c:v>
                </c:pt>
                <c:pt idx="138">
                  <c:v>2.2999999999999998</c:v>
                </c:pt>
                <c:pt idx="139">
                  <c:v>2.2000000000000002</c:v>
                </c:pt>
                <c:pt idx="140">
                  <c:v>2.1</c:v>
                </c:pt>
                <c:pt idx="141">
                  <c:v>2</c:v>
                </c:pt>
                <c:pt idx="142">
                  <c:v>2</c:v>
                </c:pt>
                <c:pt idx="143">
                  <c:v>1.9</c:v>
                </c:pt>
                <c:pt idx="144">
                  <c:v>2.2999999999999998</c:v>
                </c:pt>
                <c:pt idx="145">
                  <c:v>2.5</c:v>
                </c:pt>
                <c:pt idx="146">
                  <c:v>2.6</c:v>
                </c:pt>
                <c:pt idx="147">
                  <c:v>2.5</c:v>
                </c:pt>
                <c:pt idx="148">
                  <c:v>2.2999999999999998</c:v>
                </c:pt>
                <c:pt idx="149">
                  <c:v>2.4</c:v>
                </c:pt>
                <c:pt idx="150">
                  <c:v>2.2999999999999998</c:v>
                </c:pt>
                <c:pt idx="151">
                  <c:v>2.2000000000000002</c:v>
                </c:pt>
                <c:pt idx="152">
                  <c:v>2.2999999999999998</c:v>
                </c:pt>
                <c:pt idx="153">
                  <c:v>2.2999999999999998</c:v>
                </c:pt>
                <c:pt idx="154">
                  <c:v>2.2000000000000002</c:v>
                </c:pt>
                <c:pt idx="155">
                  <c:v>1.9</c:v>
                </c:pt>
                <c:pt idx="156">
                  <c:v>1.9</c:v>
                </c:pt>
                <c:pt idx="157">
                  <c:v>2.2000000000000002</c:v>
                </c:pt>
                <c:pt idx="158">
                  <c:v>2.4</c:v>
                </c:pt>
                <c:pt idx="159">
                  <c:v>2.5</c:v>
                </c:pt>
                <c:pt idx="160">
                  <c:v>2</c:v>
                </c:pt>
                <c:pt idx="161">
                  <c:v>1.7</c:v>
                </c:pt>
                <c:pt idx="162">
                  <c:v>1.6</c:v>
                </c:pt>
                <c:pt idx="163">
                  <c:v>1.7</c:v>
                </c:pt>
                <c:pt idx="164">
                  <c:v>1.9</c:v>
                </c:pt>
                <c:pt idx="165">
                  <c:v>1.8</c:v>
                </c:pt>
                <c:pt idx="166">
                  <c:v>1.7</c:v>
                </c:pt>
                <c:pt idx="167">
                  <c:v>1.4</c:v>
                </c:pt>
                <c:pt idx="169">
                  <c:v>1.4</c:v>
                </c:pt>
                <c:pt idx="170">
                  <c:v>1.5</c:v>
                </c:pt>
                <c:pt idx="171">
                  <c:v>2</c:v>
                </c:pt>
                <c:pt idx="172">
                  <c:v>1.9</c:v>
                </c:pt>
                <c:pt idx="173">
                  <c:v>1.8</c:v>
                </c:pt>
                <c:pt idx="174">
                  <c:v>1.5</c:v>
                </c:pt>
                <c:pt idx="175">
                  <c:v>1.5</c:v>
                </c:pt>
                <c:pt idx="179">
                  <c:v>1.3</c:v>
                </c:pt>
                <c:pt idx="181">
                  <c:v>1.3</c:v>
                </c:pt>
                <c:pt idx="182">
                  <c:v>1.3</c:v>
                </c:pt>
                <c:pt idx="183">
                  <c:v>1.3</c:v>
                </c:pt>
                <c:pt idx="184">
                  <c:v>1.3</c:v>
                </c:pt>
                <c:pt idx="185">
                  <c:v>1.4</c:v>
                </c:pt>
                <c:pt idx="186">
                  <c:v>1.5</c:v>
                </c:pt>
                <c:pt idx="187">
                  <c:v>1.4</c:v>
                </c:pt>
                <c:pt idx="188">
                  <c:v>1.4</c:v>
                </c:pt>
                <c:pt idx="189">
                  <c:v>1.3</c:v>
                </c:pt>
                <c:pt idx="190">
                  <c:v>1.3</c:v>
                </c:pt>
                <c:pt idx="195">
                  <c:v>1.3</c:v>
                </c:pt>
                <c:pt idx="196">
                  <c:v>1.3</c:v>
                </c:pt>
              </c:numCache>
            </c:numRef>
          </c:val>
          <c:smooth val="0"/>
        </c:ser>
        <c:dLbls>
          <c:showLegendKey val="0"/>
          <c:showVal val="0"/>
          <c:showCatName val="0"/>
          <c:showSerName val="0"/>
          <c:showPercent val="0"/>
          <c:showBubbleSize val="0"/>
        </c:dLbls>
        <c:marker val="1"/>
        <c:smooth val="0"/>
        <c:axId val="77600256"/>
        <c:axId val="77601792"/>
      </c:lineChart>
      <c:catAx>
        <c:axId val="77600256"/>
        <c:scaling>
          <c:orientation val="minMax"/>
        </c:scaling>
        <c:delete val="0"/>
        <c:axPos val="b"/>
        <c:majorTickMark val="out"/>
        <c:minorTickMark val="none"/>
        <c:tickLblPos val="nextTo"/>
        <c:txPr>
          <a:bodyPr/>
          <a:lstStyle/>
          <a:p>
            <a:pPr>
              <a:defRPr sz="500"/>
            </a:pPr>
            <a:endParaRPr lang="pt-BR"/>
          </a:p>
        </c:txPr>
        <c:crossAx val="77601792"/>
        <c:crosses val="autoZero"/>
        <c:auto val="1"/>
        <c:lblAlgn val="ctr"/>
        <c:lblOffset val="100"/>
        <c:noMultiLvlLbl val="0"/>
      </c:catAx>
      <c:valAx>
        <c:axId val="77601792"/>
        <c:scaling>
          <c:orientation val="minMax"/>
        </c:scaling>
        <c:delete val="0"/>
        <c:axPos val="l"/>
        <c:majorGridlines>
          <c:spPr>
            <a:ln w="3175">
              <a:prstDash val="sysDot"/>
            </a:ln>
          </c:spPr>
        </c:majorGridlines>
        <c:numFmt formatCode="0" sourceLinked="0"/>
        <c:majorTickMark val="out"/>
        <c:minorTickMark val="none"/>
        <c:tickLblPos val="nextTo"/>
        <c:crossAx val="77600256"/>
        <c:crosses val="autoZero"/>
        <c:crossBetween val="between"/>
      </c:valAx>
    </c:plotArea>
    <c:legend>
      <c:legendPos val="b"/>
      <c:overlay val="0"/>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pt-BR" sz="1400"/>
              <a:t>RM Fortaleza</a:t>
            </a:r>
          </a:p>
        </c:rich>
      </c:tx>
      <c:overlay val="1"/>
    </c:title>
    <c:autoTitleDeleted val="0"/>
    <c:plotArea>
      <c:layout>
        <c:manualLayout>
          <c:layoutTarget val="inner"/>
          <c:xMode val="edge"/>
          <c:yMode val="edge"/>
          <c:x val="6.1197069116360456E-2"/>
          <c:y val="0.14351851851851852"/>
          <c:w val="0.90323687664041996"/>
          <c:h val="0.64016732283464572"/>
        </c:manualLayout>
      </c:layout>
      <c:lineChart>
        <c:grouping val="standard"/>
        <c:varyColors val="0"/>
        <c:ser>
          <c:idx val="0"/>
          <c:order val="0"/>
          <c:tx>
            <c:strRef>
              <c:f>PEDFOR!$P$10:$P$11</c:f>
              <c:strCache>
                <c:ptCount val="1"/>
                <c:pt idx="0">
                  <c:v>Total</c:v>
                </c:pt>
              </c:strCache>
            </c:strRef>
          </c:tx>
          <c:marker>
            <c:symbol val="none"/>
          </c:marker>
          <c:cat>
            <c:multiLvlStrRef>
              <c:f>PEDFOR!$N$12:$O$100</c:f>
              <c:multiLvlStrCache>
                <c:ptCount val="86"/>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lvl>
                <c:lvl>
                  <c:pt idx="0">
                    <c:v>2008</c:v>
                  </c:pt>
                  <c:pt idx="1">
                    <c:v>2009</c:v>
                  </c:pt>
                  <c:pt idx="13">
                    <c:v>2010</c:v>
                  </c:pt>
                  <c:pt idx="25">
                    <c:v>2011</c:v>
                  </c:pt>
                  <c:pt idx="37">
                    <c:v>2012</c:v>
                  </c:pt>
                  <c:pt idx="49">
                    <c:v>2013</c:v>
                  </c:pt>
                  <c:pt idx="61">
                    <c:v>2014</c:v>
                  </c:pt>
                  <c:pt idx="73">
                    <c:v>2015</c:v>
                  </c:pt>
                  <c:pt idx="85">
                    <c:v>2016</c:v>
                  </c:pt>
                </c:lvl>
              </c:multiLvlStrCache>
            </c:multiLvlStrRef>
          </c:cat>
          <c:val>
            <c:numRef>
              <c:f>PEDFOR!$P$12:$P$100</c:f>
              <c:numCache>
                <c:formatCode>0.0</c:formatCode>
                <c:ptCount val="89"/>
                <c:pt idx="0">
                  <c:v>11.8</c:v>
                </c:pt>
                <c:pt idx="1">
                  <c:v>12</c:v>
                </c:pt>
                <c:pt idx="2">
                  <c:v>12.2</c:v>
                </c:pt>
                <c:pt idx="3">
                  <c:v>12.8</c:v>
                </c:pt>
                <c:pt idx="4">
                  <c:v>12.6</c:v>
                </c:pt>
                <c:pt idx="5">
                  <c:v>12.5</c:v>
                </c:pt>
                <c:pt idx="6">
                  <c:v>12.4</c:v>
                </c:pt>
                <c:pt idx="7">
                  <c:v>12.3</c:v>
                </c:pt>
                <c:pt idx="8">
                  <c:v>11.7</c:v>
                </c:pt>
                <c:pt idx="9">
                  <c:v>10.8</c:v>
                </c:pt>
                <c:pt idx="10">
                  <c:v>10</c:v>
                </c:pt>
                <c:pt idx="11">
                  <c:v>9.8000000000000007</c:v>
                </c:pt>
                <c:pt idx="12">
                  <c:v>9.6</c:v>
                </c:pt>
                <c:pt idx="13">
                  <c:v>9.6999999999999993</c:v>
                </c:pt>
                <c:pt idx="14">
                  <c:v>9.9</c:v>
                </c:pt>
                <c:pt idx="15">
                  <c:v>10.199999999999999</c:v>
                </c:pt>
                <c:pt idx="16">
                  <c:v>10.6</c:v>
                </c:pt>
                <c:pt idx="17">
                  <c:v>10.6</c:v>
                </c:pt>
                <c:pt idx="18">
                  <c:v>10.6</c:v>
                </c:pt>
                <c:pt idx="19">
                  <c:v>10.199999999999999</c:v>
                </c:pt>
                <c:pt idx="20">
                  <c:v>9.1999999999999993</c:v>
                </c:pt>
                <c:pt idx="21">
                  <c:v>8.6999999999999993</c:v>
                </c:pt>
                <c:pt idx="22">
                  <c:v>7.9</c:v>
                </c:pt>
                <c:pt idx="23">
                  <c:v>8.3000000000000007</c:v>
                </c:pt>
                <c:pt idx="24">
                  <c:v>8.3000000000000007</c:v>
                </c:pt>
                <c:pt idx="25">
                  <c:v>8.5</c:v>
                </c:pt>
                <c:pt idx="26">
                  <c:v>8.6</c:v>
                </c:pt>
                <c:pt idx="27">
                  <c:v>9.3000000000000007</c:v>
                </c:pt>
                <c:pt idx="28">
                  <c:v>9.8000000000000007</c:v>
                </c:pt>
                <c:pt idx="29">
                  <c:v>10</c:v>
                </c:pt>
                <c:pt idx="30">
                  <c:v>9.6999999999999993</c:v>
                </c:pt>
                <c:pt idx="31">
                  <c:v>9.6999999999999993</c:v>
                </c:pt>
                <c:pt idx="32">
                  <c:v>9</c:v>
                </c:pt>
                <c:pt idx="33">
                  <c:v>8.9</c:v>
                </c:pt>
                <c:pt idx="34">
                  <c:v>8.3000000000000007</c:v>
                </c:pt>
                <c:pt idx="35">
                  <c:v>8.1999999999999993</c:v>
                </c:pt>
                <c:pt idx="36">
                  <c:v>7.7</c:v>
                </c:pt>
                <c:pt idx="37">
                  <c:v>8.1</c:v>
                </c:pt>
                <c:pt idx="38">
                  <c:v>8.5</c:v>
                </c:pt>
                <c:pt idx="39">
                  <c:v>9.6</c:v>
                </c:pt>
                <c:pt idx="40">
                  <c:v>9.8000000000000007</c:v>
                </c:pt>
                <c:pt idx="41">
                  <c:v>9.9</c:v>
                </c:pt>
                <c:pt idx="42">
                  <c:v>9.6999999999999993</c:v>
                </c:pt>
                <c:pt idx="43">
                  <c:v>9.6999999999999993</c:v>
                </c:pt>
                <c:pt idx="44">
                  <c:v>9.4</c:v>
                </c:pt>
                <c:pt idx="45">
                  <c:v>8.6999999999999993</c:v>
                </c:pt>
                <c:pt idx="46">
                  <c:v>7.9</c:v>
                </c:pt>
                <c:pt idx="47">
                  <c:v>7.7</c:v>
                </c:pt>
                <c:pt idx="48">
                  <c:v>7.7</c:v>
                </c:pt>
                <c:pt idx="49">
                  <c:v>8.1</c:v>
                </c:pt>
                <c:pt idx="50">
                  <c:v>8.5</c:v>
                </c:pt>
                <c:pt idx="51">
                  <c:v>8.9</c:v>
                </c:pt>
                <c:pt idx="52">
                  <c:v>8.8000000000000007</c:v>
                </c:pt>
                <c:pt idx="53">
                  <c:v>8.6</c:v>
                </c:pt>
                <c:pt idx="54">
                  <c:v>8.5</c:v>
                </c:pt>
                <c:pt idx="55">
                  <c:v>8.4</c:v>
                </c:pt>
                <c:pt idx="56">
                  <c:v>7.9</c:v>
                </c:pt>
                <c:pt idx="57">
                  <c:v>7.7</c:v>
                </c:pt>
                <c:pt idx="58">
                  <c:v>7.3</c:v>
                </c:pt>
                <c:pt idx="59">
                  <c:v>7</c:v>
                </c:pt>
                <c:pt idx="60">
                  <c:v>6.8</c:v>
                </c:pt>
                <c:pt idx="61">
                  <c:v>7.3</c:v>
                </c:pt>
                <c:pt idx="62">
                  <c:v>7.7</c:v>
                </c:pt>
                <c:pt idx="63">
                  <c:v>7.9</c:v>
                </c:pt>
                <c:pt idx="64">
                  <c:v>7.6</c:v>
                </c:pt>
                <c:pt idx="65">
                  <c:v>7.5</c:v>
                </c:pt>
                <c:pt idx="66">
                  <c:v>7.4</c:v>
                </c:pt>
                <c:pt idx="67">
                  <c:v>7.8</c:v>
                </c:pt>
                <c:pt idx="68">
                  <c:v>8.1999999999999993</c:v>
                </c:pt>
                <c:pt idx="69">
                  <c:v>8.1</c:v>
                </c:pt>
                <c:pt idx="70">
                  <c:v>7.8</c:v>
                </c:pt>
                <c:pt idx="71">
                  <c:v>7.6</c:v>
                </c:pt>
                <c:pt idx="72">
                  <c:v>6.9</c:v>
                </c:pt>
                <c:pt idx="73">
                  <c:v>7.1</c:v>
                </c:pt>
                <c:pt idx="74">
                  <c:v>7.2</c:v>
                </c:pt>
                <c:pt idx="75">
                  <c:v>8</c:v>
                </c:pt>
                <c:pt idx="76">
                  <c:v>7.9</c:v>
                </c:pt>
                <c:pt idx="77">
                  <c:v>8</c:v>
                </c:pt>
                <c:pt idx="78">
                  <c:v>7.9</c:v>
                </c:pt>
                <c:pt idx="79">
                  <c:v>8</c:v>
                </c:pt>
                <c:pt idx="80">
                  <c:v>8.6</c:v>
                </c:pt>
                <c:pt idx="81">
                  <c:v>8.9</c:v>
                </c:pt>
                <c:pt idx="82">
                  <c:v>9.4</c:v>
                </c:pt>
                <c:pt idx="83">
                  <c:v>9.1999999999999993</c:v>
                </c:pt>
                <c:pt idx="84">
                  <c:v>9.5</c:v>
                </c:pt>
                <c:pt idx="85">
                  <c:v>10.199999999999999</c:v>
                </c:pt>
                <c:pt idx="86">
                  <c:v>11.7</c:v>
                </c:pt>
                <c:pt idx="87">
                  <c:v>13.1</c:v>
                </c:pt>
                <c:pt idx="88">
                  <c:v>13.6</c:v>
                </c:pt>
              </c:numCache>
            </c:numRef>
          </c:val>
          <c:smooth val="0"/>
        </c:ser>
        <c:ser>
          <c:idx val="1"/>
          <c:order val="1"/>
          <c:tx>
            <c:strRef>
              <c:f>PEDFOR!$Q$10:$Q$11</c:f>
              <c:strCache>
                <c:ptCount val="1"/>
                <c:pt idx="0">
                  <c:v>Aberto</c:v>
                </c:pt>
              </c:strCache>
            </c:strRef>
          </c:tx>
          <c:marker>
            <c:symbol val="none"/>
          </c:marker>
          <c:cat>
            <c:multiLvlStrRef>
              <c:f>PEDFOR!$N$12:$O$100</c:f>
              <c:multiLvlStrCache>
                <c:ptCount val="86"/>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lvl>
                <c:lvl>
                  <c:pt idx="0">
                    <c:v>2008</c:v>
                  </c:pt>
                  <c:pt idx="1">
                    <c:v>2009</c:v>
                  </c:pt>
                  <c:pt idx="13">
                    <c:v>2010</c:v>
                  </c:pt>
                  <c:pt idx="25">
                    <c:v>2011</c:v>
                  </c:pt>
                  <c:pt idx="37">
                    <c:v>2012</c:v>
                  </c:pt>
                  <c:pt idx="49">
                    <c:v>2013</c:v>
                  </c:pt>
                  <c:pt idx="61">
                    <c:v>2014</c:v>
                  </c:pt>
                  <c:pt idx="73">
                    <c:v>2015</c:v>
                  </c:pt>
                  <c:pt idx="85">
                    <c:v>2016</c:v>
                  </c:pt>
                </c:lvl>
              </c:multiLvlStrCache>
            </c:multiLvlStrRef>
          </c:cat>
          <c:val>
            <c:numRef>
              <c:f>PEDFOR!$Q$12:$Q$100</c:f>
              <c:numCache>
                <c:formatCode>0.0</c:formatCode>
                <c:ptCount val="89"/>
                <c:pt idx="0">
                  <c:v>6.9</c:v>
                </c:pt>
                <c:pt idx="1">
                  <c:v>6.7</c:v>
                </c:pt>
                <c:pt idx="2">
                  <c:v>6.9</c:v>
                </c:pt>
                <c:pt idx="3">
                  <c:v>7.4</c:v>
                </c:pt>
                <c:pt idx="4">
                  <c:v>7.6</c:v>
                </c:pt>
                <c:pt idx="5">
                  <c:v>7.8</c:v>
                </c:pt>
                <c:pt idx="6">
                  <c:v>7.9</c:v>
                </c:pt>
                <c:pt idx="7">
                  <c:v>7.9</c:v>
                </c:pt>
                <c:pt idx="8">
                  <c:v>7.6</c:v>
                </c:pt>
                <c:pt idx="9">
                  <c:v>6.8</c:v>
                </c:pt>
                <c:pt idx="10">
                  <c:v>6.2</c:v>
                </c:pt>
                <c:pt idx="11">
                  <c:v>5.9</c:v>
                </c:pt>
                <c:pt idx="12">
                  <c:v>5.7</c:v>
                </c:pt>
                <c:pt idx="13">
                  <c:v>5.6</c:v>
                </c:pt>
                <c:pt idx="14">
                  <c:v>5.8</c:v>
                </c:pt>
                <c:pt idx="15">
                  <c:v>6.1</c:v>
                </c:pt>
                <c:pt idx="16">
                  <c:v>6.5</c:v>
                </c:pt>
                <c:pt idx="17">
                  <c:v>6.5</c:v>
                </c:pt>
                <c:pt idx="18">
                  <c:v>6.4</c:v>
                </c:pt>
                <c:pt idx="19">
                  <c:v>6.3</c:v>
                </c:pt>
                <c:pt idx="20">
                  <c:v>5.8</c:v>
                </c:pt>
                <c:pt idx="21">
                  <c:v>5.6</c:v>
                </c:pt>
                <c:pt idx="22">
                  <c:v>5.0999999999999996</c:v>
                </c:pt>
                <c:pt idx="23">
                  <c:v>5.3</c:v>
                </c:pt>
                <c:pt idx="24">
                  <c:v>5.4</c:v>
                </c:pt>
                <c:pt idx="25">
                  <c:v>5.6</c:v>
                </c:pt>
                <c:pt idx="26">
                  <c:v>5.8</c:v>
                </c:pt>
                <c:pt idx="27">
                  <c:v>6.2</c:v>
                </c:pt>
                <c:pt idx="28">
                  <c:v>6.7</c:v>
                </c:pt>
                <c:pt idx="29">
                  <c:v>6.8</c:v>
                </c:pt>
                <c:pt idx="30">
                  <c:v>6.5</c:v>
                </c:pt>
                <c:pt idx="31">
                  <c:v>6.4</c:v>
                </c:pt>
                <c:pt idx="32">
                  <c:v>6.1</c:v>
                </c:pt>
                <c:pt idx="33">
                  <c:v>6.2</c:v>
                </c:pt>
                <c:pt idx="34">
                  <c:v>6</c:v>
                </c:pt>
                <c:pt idx="35">
                  <c:v>5.8</c:v>
                </c:pt>
                <c:pt idx="36">
                  <c:v>5.5</c:v>
                </c:pt>
                <c:pt idx="37">
                  <c:v>5.6</c:v>
                </c:pt>
                <c:pt idx="38">
                  <c:v>5.7</c:v>
                </c:pt>
                <c:pt idx="39">
                  <c:v>6.5</c:v>
                </c:pt>
                <c:pt idx="40">
                  <c:v>6.9</c:v>
                </c:pt>
                <c:pt idx="41">
                  <c:v>7.4</c:v>
                </c:pt>
                <c:pt idx="42">
                  <c:v>7.4</c:v>
                </c:pt>
                <c:pt idx="43">
                  <c:v>7.2</c:v>
                </c:pt>
                <c:pt idx="44">
                  <c:v>6.7</c:v>
                </c:pt>
                <c:pt idx="45">
                  <c:v>6.2</c:v>
                </c:pt>
                <c:pt idx="46">
                  <c:v>5.9</c:v>
                </c:pt>
                <c:pt idx="47">
                  <c:v>6</c:v>
                </c:pt>
                <c:pt idx="48">
                  <c:v>5.9</c:v>
                </c:pt>
                <c:pt idx="49">
                  <c:v>6</c:v>
                </c:pt>
                <c:pt idx="50">
                  <c:v>6.2</c:v>
                </c:pt>
                <c:pt idx="51">
                  <c:v>6.4</c:v>
                </c:pt>
                <c:pt idx="52">
                  <c:v>6.5</c:v>
                </c:pt>
                <c:pt idx="53">
                  <c:v>6.3</c:v>
                </c:pt>
                <c:pt idx="54">
                  <c:v>6.5</c:v>
                </c:pt>
                <c:pt idx="55">
                  <c:v>6.4</c:v>
                </c:pt>
                <c:pt idx="56">
                  <c:v>6.2</c:v>
                </c:pt>
                <c:pt idx="57">
                  <c:v>6</c:v>
                </c:pt>
                <c:pt idx="58">
                  <c:v>5.8</c:v>
                </c:pt>
                <c:pt idx="59">
                  <c:v>5.7</c:v>
                </c:pt>
                <c:pt idx="60">
                  <c:v>5.5</c:v>
                </c:pt>
                <c:pt idx="61">
                  <c:v>5.7</c:v>
                </c:pt>
                <c:pt idx="62">
                  <c:v>6.1</c:v>
                </c:pt>
                <c:pt idx="63">
                  <c:v>6.3</c:v>
                </c:pt>
                <c:pt idx="64">
                  <c:v>6.2</c:v>
                </c:pt>
                <c:pt idx="65">
                  <c:v>6</c:v>
                </c:pt>
                <c:pt idx="66">
                  <c:v>5.8</c:v>
                </c:pt>
                <c:pt idx="67">
                  <c:v>6.1</c:v>
                </c:pt>
                <c:pt idx="68">
                  <c:v>6.3</c:v>
                </c:pt>
                <c:pt idx="69">
                  <c:v>6.2</c:v>
                </c:pt>
                <c:pt idx="70">
                  <c:v>5.8</c:v>
                </c:pt>
                <c:pt idx="71">
                  <c:v>5.8</c:v>
                </c:pt>
                <c:pt idx="72">
                  <c:v>5.3</c:v>
                </c:pt>
                <c:pt idx="73">
                  <c:v>5.7</c:v>
                </c:pt>
                <c:pt idx="74">
                  <c:v>5.7</c:v>
                </c:pt>
                <c:pt idx="75">
                  <c:v>6.4</c:v>
                </c:pt>
                <c:pt idx="76">
                  <c:v>6.4</c:v>
                </c:pt>
                <c:pt idx="77">
                  <c:v>6.5</c:v>
                </c:pt>
                <c:pt idx="78">
                  <c:v>6.4</c:v>
                </c:pt>
                <c:pt idx="79">
                  <c:v>6.6</c:v>
                </c:pt>
                <c:pt idx="80">
                  <c:v>7.2</c:v>
                </c:pt>
                <c:pt idx="81">
                  <c:v>7.5</c:v>
                </c:pt>
                <c:pt idx="82">
                  <c:v>7.8</c:v>
                </c:pt>
                <c:pt idx="83">
                  <c:v>7.4</c:v>
                </c:pt>
                <c:pt idx="84">
                  <c:v>7.6</c:v>
                </c:pt>
                <c:pt idx="85">
                  <c:v>8</c:v>
                </c:pt>
                <c:pt idx="86">
                  <c:v>8.9</c:v>
                </c:pt>
                <c:pt idx="87">
                  <c:v>10.199999999999999</c:v>
                </c:pt>
                <c:pt idx="88">
                  <c:v>10.8</c:v>
                </c:pt>
              </c:numCache>
            </c:numRef>
          </c:val>
          <c:smooth val="0"/>
        </c:ser>
        <c:ser>
          <c:idx val="2"/>
          <c:order val="2"/>
          <c:tx>
            <c:strRef>
              <c:f>PEDFOR!$R$10:$R$11</c:f>
              <c:strCache>
                <c:ptCount val="1"/>
                <c:pt idx="0">
                  <c:v>Precário</c:v>
                </c:pt>
              </c:strCache>
            </c:strRef>
          </c:tx>
          <c:marker>
            <c:symbol val="none"/>
          </c:marker>
          <c:cat>
            <c:multiLvlStrRef>
              <c:f>PEDFOR!$N$12:$O$100</c:f>
              <c:multiLvlStrCache>
                <c:ptCount val="86"/>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lvl>
                <c:lvl>
                  <c:pt idx="0">
                    <c:v>2008</c:v>
                  </c:pt>
                  <c:pt idx="1">
                    <c:v>2009</c:v>
                  </c:pt>
                  <c:pt idx="13">
                    <c:v>2010</c:v>
                  </c:pt>
                  <c:pt idx="25">
                    <c:v>2011</c:v>
                  </c:pt>
                  <c:pt idx="37">
                    <c:v>2012</c:v>
                  </c:pt>
                  <c:pt idx="49">
                    <c:v>2013</c:v>
                  </c:pt>
                  <c:pt idx="61">
                    <c:v>2014</c:v>
                  </c:pt>
                  <c:pt idx="73">
                    <c:v>2015</c:v>
                  </c:pt>
                  <c:pt idx="85">
                    <c:v>2016</c:v>
                  </c:pt>
                </c:lvl>
              </c:multiLvlStrCache>
            </c:multiLvlStrRef>
          </c:cat>
          <c:val>
            <c:numRef>
              <c:f>PEDFOR!$R$12:$R$100</c:f>
              <c:numCache>
                <c:formatCode>0.0</c:formatCode>
                <c:ptCount val="89"/>
                <c:pt idx="0">
                  <c:v>2.7</c:v>
                </c:pt>
                <c:pt idx="1">
                  <c:v>3</c:v>
                </c:pt>
                <c:pt idx="2">
                  <c:v>2.8</c:v>
                </c:pt>
                <c:pt idx="3">
                  <c:v>2.7</c:v>
                </c:pt>
                <c:pt idx="4">
                  <c:v>2.2000000000000002</c:v>
                </c:pt>
                <c:pt idx="5">
                  <c:v>2.1</c:v>
                </c:pt>
                <c:pt idx="6">
                  <c:v>2</c:v>
                </c:pt>
                <c:pt idx="7">
                  <c:v>2.1</c:v>
                </c:pt>
                <c:pt idx="8">
                  <c:v>1.8</c:v>
                </c:pt>
                <c:pt idx="9">
                  <c:v>1.8</c:v>
                </c:pt>
                <c:pt idx="10">
                  <c:v>1.6</c:v>
                </c:pt>
                <c:pt idx="11">
                  <c:v>1.9</c:v>
                </c:pt>
                <c:pt idx="12">
                  <c:v>1.9</c:v>
                </c:pt>
                <c:pt idx="13">
                  <c:v>2.1</c:v>
                </c:pt>
                <c:pt idx="14">
                  <c:v>1.9</c:v>
                </c:pt>
                <c:pt idx="15">
                  <c:v>1.9</c:v>
                </c:pt>
                <c:pt idx="16">
                  <c:v>2.1</c:v>
                </c:pt>
                <c:pt idx="17">
                  <c:v>2.2999999999999998</c:v>
                </c:pt>
                <c:pt idx="18">
                  <c:v>2.2000000000000002</c:v>
                </c:pt>
                <c:pt idx="19">
                  <c:v>2</c:v>
                </c:pt>
                <c:pt idx="20">
                  <c:v>1.6</c:v>
                </c:pt>
                <c:pt idx="21">
                  <c:v>1.5</c:v>
                </c:pt>
                <c:pt idx="23">
                  <c:v>1.5</c:v>
                </c:pt>
              </c:numCache>
            </c:numRef>
          </c:val>
          <c:smooth val="0"/>
        </c:ser>
        <c:ser>
          <c:idx val="3"/>
          <c:order val="3"/>
          <c:tx>
            <c:strRef>
              <c:f>PEDFOR!$S$10:$S$11</c:f>
              <c:strCache>
                <c:ptCount val="1"/>
                <c:pt idx="0">
                  <c:v>Desalento</c:v>
                </c:pt>
              </c:strCache>
            </c:strRef>
          </c:tx>
          <c:marker>
            <c:symbol val="none"/>
          </c:marker>
          <c:cat>
            <c:multiLvlStrRef>
              <c:f>PEDFOR!$N$12:$O$100</c:f>
              <c:multiLvlStrCache>
                <c:ptCount val="86"/>
                <c:lvl>
                  <c:pt idx="0">
                    <c:v>Dez</c:v>
                  </c:pt>
                  <c:pt idx="6">
                    <c:v>Jun</c:v>
                  </c:pt>
                  <c:pt idx="12">
                    <c:v>Dez</c:v>
                  </c:pt>
                  <c:pt idx="18">
                    <c:v>Jun</c:v>
                  </c:pt>
                  <c:pt idx="24">
                    <c:v>Dez</c:v>
                  </c:pt>
                  <c:pt idx="30">
                    <c:v>Jun</c:v>
                  </c:pt>
                  <c:pt idx="36">
                    <c:v>Dez</c:v>
                  </c:pt>
                  <c:pt idx="42">
                    <c:v>Jun</c:v>
                  </c:pt>
                  <c:pt idx="48">
                    <c:v>Dez</c:v>
                  </c:pt>
                  <c:pt idx="54">
                    <c:v>Jun</c:v>
                  </c:pt>
                  <c:pt idx="60">
                    <c:v>Dez</c:v>
                  </c:pt>
                  <c:pt idx="66">
                    <c:v>Jun</c:v>
                  </c:pt>
                  <c:pt idx="72">
                    <c:v>Dez</c:v>
                  </c:pt>
                  <c:pt idx="78">
                    <c:v>Jun</c:v>
                  </c:pt>
                  <c:pt idx="84">
                    <c:v>Dez</c:v>
                  </c:pt>
                </c:lvl>
                <c:lvl>
                  <c:pt idx="0">
                    <c:v>2008</c:v>
                  </c:pt>
                  <c:pt idx="1">
                    <c:v>2009</c:v>
                  </c:pt>
                  <c:pt idx="13">
                    <c:v>2010</c:v>
                  </c:pt>
                  <c:pt idx="25">
                    <c:v>2011</c:v>
                  </c:pt>
                  <c:pt idx="37">
                    <c:v>2012</c:v>
                  </c:pt>
                  <c:pt idx="49">
                    <c:v>2013</c:v>
                  </c:pt>
                  <c:pt idx="61">
                    <c:v>2014</c:v>
                  </c:pt>
                  <c:pt idx="73">
                    <c:v>2015</c:v>
                  </c:pt>
                  <c:pt idx="85">
                    <c:v>2016</c:v>
                  </c:pt>
                </c:lvl>
              </c:multiLvlStrCache>
            </c:multiLvlStrRef>
          </c:cat>
          <c:val>
            <c:numRef>
              <c:f>PEDFOR!$S$12:$S$100</c:f>
              <c:numCache>
                <c:formatCode>0.0</c:formatCode>
                <c:ptCount val="89"/>
                <c:pt idx="0">
                  <c:v>2.2000000000000002</c:v>
                </c:pt>
                <c:pt idx="1">
                  <c:v>2.2999999999999998</c:v>
                </c:pt>
                <c:pt idx="2">
                  <c:v>2.5</c:v>
                </c:pt>
                <c:pt idx="3">
                  <c:v>2.7</c:v>
                </c:pt>
                <c:pt idx="4">
                  <c:v>2.8</c:v>
                </c:pt>
                <c:pt idx="5">
                  <c:v>2.6</c:v>
                </c:pt>
                <c:pt idx="6">
                  <c:v>2.5</c:v>
                </c:pt>
                <c:pt idx="7">
                  <c:v>2.2999999999999998</c:v>
                </c:pt>
                <c:pt idx="8">
                  <c:v>2.2999999999999998</c:v>
                </c:pt>
                <c:pt idx="9">
                  <c:v>2.2000000000000002</c:v>
                </c:pt>
                <c:pt idx="10">
                  <c:v>2.2000000000000002</c:v>
                </c:pt>
                <c:pt idx="11">
                  <c:v>2</c:v>
                </c:pt>
                <c:pt idx="12">
                  <c:v>2</c:v>
                </c:pt>
                <c:pt idx="13">
                  <c:v>2</c:v>
                </c:pt>
                <c:pt idx="14">
                  <c:v>2.2000000000000002</c:v>
                </c:pt>
                <c:pt idx="15">
                  <c:v>2.2000000000000002</c:v>
                </c:pt>
                <c:pt idx="16">
                  <c:v>2</c:v>
                </c:pt>
                <c:pt idx="17">
                  <c:v>1.8</c:v>
                </c:pt>
                <c:pt idx="18">
                  <c:v>2</c:v>
                </c:pt>
                <c:pt idx="19">
                  <c:v>1.9</c:v>
                </c:pt>
                <c:pt idx="20">
                  <c:v>1.8</c:v>
                </c:pt>
                <c:pt idx="21">
                  <c:v>1.6</c:v>
                </c:pt>
                <c:pt idx="24">
                  <c:v>1.6</c:v>
                </c:pt>
                <c:pt idx="25">
                  <c:v>1.6</c:v>
                </c:pt>
                <c:pt idx="26">
                  <c:v>1.7</c:v>
                </c:pt>
                <c:pt idx="27">
                  <c:v>1.8</c:v>
                </c:pt>
                <c:pt idx="28">
                  <c:v>1.6</c:v>
                </c:pt>
                <c:pt idx="29">
                  <c:v>1.8</c:v>
                </c:pt>
                <c:pt idx="30">
                  <c:v>1.8</c:v>
                </c:pt>
                <c:pt idx="31">
                  <c:v>1.9</c:v>
                </c:pt>
                <c:pt idx="37">
                  <c:v>1.6</c:v>
                </c:pt>
                <c:pt idx="39">
                  <c:v>1.7</c:v>
                </c:pt>
              </c:numCache>
            </c:numRef>
          </c:val>
          <c:smooth val="0"/>
        </c:ser>
        <c:dLbls>
          <c:showLegendKey val="0"/>
          <c:showVal val="0"/>
          <c:showCatName val="0"/>
          <c:showSerName val="0"/>
          <c:showPercent val="0"/>
          <c:showBubbleSize val="0"/>
        </c:dLbls>
        <c:marker val="1"/>
        <c:smooth val="0"/>
        <c:axId val="77648640"/>
        <c:axId val="77650176"/>
      </c:lineChart>
      <c:catAx>
        <c:axId val="77648640"/>
        <c:scaling>
          <c:orientation val="minMax"/>
        </c:scaling>
        <c:delete val="0"/>
        <c:axPos val="b"/>
        <c:majorTickMark val="out"/>
        <c:minorTickMark val="none"/>
        <c:tickLblPos val="nextTo"/>
        <c:txPr>
          <a:bodyPr/>
          <a:lstStyle/>
          <a:p>
            <a:pPr>
              <a:defRPr sz="500"/>
            </a:pPr>
            <a:endParaRPr lang="pt-BR"/>
          </a:p>
        </c:txPr>
        <c:crossAx val="77650176"/>
        <c:crosses val="autoZero"/>
        <c:auto val="1"/>
        <c:lblAlgn val="ctr"/>
        <c:lblOffset val="100"/>
        <c:noMultiLvlLbl val="0"/>
      </c:catAx>
      <c:valAx>
        <c:axId val="77650176"/>
        <c:scaling>
          <c:orientation val="minMax"/>
        </c:scaling>
        <c:delete val="0"/>
        <c:axPos val="l"/>
        <c:majorGridlines>
          <c:spPr>
            <a:ln w="3175">
              <a:prstDash val="sysDot"/>
            </a:ln>
          </c:spPr>
        </c:majorGridlines>
        <c:numFmt formatCode="0" sourceLinked="0"/>
        <c:majorTickMark val="out"/>
        <c:minorTickMark val="none"/>
        <c:tickLblPos val="nextTo"/>
        <c:txPr>
          <a:bodyPr/>
          <a:lstStyle/>
          <a:p>
            <a:pPr>
              <a:defRPr sz="800"/>
            </a:pPr>
            <a:endParaRPr lang="pt-BR"/>
          </a:p>
        </c:txPr>
        <c:crossAx val="77648640"/>
        <c:crosses val="autoZero"/>
        <c:crossBetween val="between"/>
      </c:valAx>
    </c:plotArea>
    <c:legend>
      <c:legendPos val="b"/>
      <c:overlay val="0"/>
      <c:txPr>
        <a:bodyPr/>
        <a:lstStyle/>
        <a:p>
          <a:pPr>
            <a:defRPr sz="800"/>
          </a:pPr>
          <a:endParaRPr lang="pt-BR"/>
        </a:p>
      </c:txPr>
    </c:legend>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Plan1!$A$169:$C$169</c:f>
              <c:strCache>
                <c:ptCount val="1"/>
                <c:pt idx="0">
                  <c:v>PNADC 14+ RM SP</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Plan1!$D$169:$T$169</c:f>
              <c:numCache>
                <c:formatCode>0.0%</c:formatCode>
                <c:ptCount val="17"/>
                <c:pt idx="0">
                  <c:v>7.9467289294982632E-2</c:v>
                </c:pt>
                <c:pt idx="1">
                  <c:v>8.2153324038530678E-2</c:v>
                </c:pt>
                <c:pt idx="2">
                  <c:v>7.5475196557243454E-2</c:v>
                </c:pt>
                <c:pt idx="3">
                  <c:v>7.0272391881807519E-2</c:v>
                </c:pt>
                <c:pt idx="4">
                  <c:v>8.082851567825082E-2</c:v>
                </c:pt>
                <c:pt idx="5">
                  <c:v>7.7808800880048837E-2</c:v>
                </c:pt>
                <c:pt idx="6">
                  <c:v>8.1621097010335597E-2</c:v>
                </c:pt>
                <c:pt idx="7">
                  <c:v>7.224840931254134E-2</c:v>
                </c:pt>
                <c:pt idx="8">
                  <c:v>7.3755156746350761E-2</c:v>
                </c:pt>
                <c:pt idx="9">
                  <c:v>7.829340320260271E-2</c:v>
                </c:pt>
                <c:pt idx="10">
                  <c:v>7.7141550207535492E-2</c:v>
                </c:pt>
                <c:pt idx="11">
                  <c:v>6.9954392676822741E-2</c:v>
                </c:pt>
                <c:pt idx="12">
                  <c:v>8.6869893248029822E-2</c:v>
                </c:pt>
                <c:pt idx="13">
                  <c:v>9.2954058243113175E-2</c:v>
                </c:pt>
                <c:pt idx="14">
                  <c:v>9.749025086880013E-2</c:v>
                </c:pt>
                <c:pt idx="15">
                  <c:v>0.10617340296521291</c:v>
                </c:pt>
                <c:pt idx="16">
                  <c:v>0.12556962579306083</c:v>
                </c:pt>
              </c:numCache>
            </c:numRef>
          </c:val>
          <c:smooth val="0"/>
        </c:ser>
        <c:ser>
          <c:idx val="2"/>
          <c:order val="1"/>
          <c:tx>
            <c:strRef>
              <c:f>Plan1!$A$170:$C$170</c:f>
              <c:strCache>
                <c:ptCount val="1"/>
                <c:pt idx="0">
                  <c:v>PED 10+ RM SP</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Plan1!$D$170:$T$170</c:f>
              <c:numCache>
                <c:formatCode>0.0%</c:formatCode>
                <c:ptCount val="17"/>
                <c:pt idx="0">
                  <c:v>9.0999999999999998E-2</c:v>
                </c:pt>
                <c:pt idx="1">
                  <c:v>0.09</c:v>
                </c:pt>
                <c:pt idx="2">
                  <c:v>9.0999999999999998E-2</c:v>
                </c:pt>
                <c:pt idx="3">
                  <c:v>7.5999999999999998E-2</c:v>
                </c:pt>
                <c:pt idx="4">
                  <c:v>8.8000000000000009E-2</c:v>
                </c:pt>
                <c:pt idx="5">
                  <c:v>9.0999999999999998E-2</c:v>
                </c:pt>
                <c:pt idx="6">
                  <c:v>8.1000000000000003E-2</c:v>
                </c:pt>
                <c:pt idx="7">
                  <c:v>7.4999999999999997E-2</c:v>
                </c:pt>
                <c:pt idx="8">
                  <c:v>9.4E-2</c:v>
                </c:pt>
                <c:pt idx="9">
                  <c:v>9.4E-2</c:v>
                </c:pt>
                <c:pt idx="10">
                  <c:v>8.6999999999999994E-2</c:v>
                </c:pt>
                <c:pt idx="11">
                  <c:v>0.08</c:v>
                </c:pt>
                <c:pt idx="12">
                  <c:v>9.4E-2</c:v>
                </c:pt>
                <c:pt idx="13">
                  <c:v>0.111</c:v>
                </c:pt>
                <c:pt idx="14">
                  <c:v>0.11800000000000001</c:v>
                </c:pt>
                <c:pt idx="15">
                  <c:v>0.115</c:v>
                </c:pt>
                <c:pt idx="16">
                  <c:v>0.13400000000000001</c:v>
                </c:pt>
              </c:numCache>
            </c:numRef>
          </c:val>
          <c:smooth val="0"/>
        </c:ser>
        <c:dLbls>
          <c:showLegendKey val="0"/>
          <c:showVal val="0"/>
          <c:showCatName val="0"/>
          <c:showSerName val="0"/>
          <c:showPercent val="0"/>
          <c:showBubbleSize val="0"/>
        </c:dLbls>
        <c:marker val="1"/>
        <c:smooth val="0"/>
        <c:axId val="77828864"/>
        <c:axId val="77830400"/>
      </c:lineChart>
      <c:catAx>
        <c:axId val="77828864"/>
        <c:scaling>
          <c:orientation val="minMax"/>
        </c:scaling>
        <c:delete val="0"/>
        <c:axPos val="b"/>
        <c:majorTickMark val="out"/>
        <c:minorTickMark val="none"/>
        <c:tickLblPos val="nextTo"/>
        <c:crossAx val="77830400"/>
        <c:crosses val="autoZero"/>
        <c:auto val="1"/>
        <c:lblAlgn val="ctr"/>
        <c:lblOffset val="100"/>
        <c:noMultiLvlLbl val="0"/>
      </c:catAx>
      <c:valAx>
        <c:axId val="77830400"/>
        <c:scaling>
          <c:orientation val="minMax"/>
        </c:scaling>
        <c:delete val="0"/>
        <c:axPos val="l"/>
        <c:majorGridlines>
          <c:spPr>
            <a:ln w="3175">
              <a:prstDash val="sysDot"/>
            </a:ln>
          </c:spPr>
        </c:majorGridlines>
        <c:numFmt formatCode="0.0%" sourceLinked="1"/>
        <c:majorTickMark val="out"/>
        <c:minorTickMark val="none"/>
        <c:tickLblPos val="nextTo"/>
        <c:crossAx val="77828864"/>
        <c:crosses val="autoZero"/>
        <c:crossBetween val="between"/>
      </c:valAx>
    </c:plotArea>
    <c:legend>
      <c:legendPos val="b"/>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Plan1!$A$171:$C$171</c:f>
              <c:strCache>
                <c:ptCount val="1"/>
                <c:pt idx="0">
                  <c:v>PNADC 14+ RM POA</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Plan1!$D$171:$T$171</c:f>
              <c:numCache>
                <c:formatCode>0.0%</c:formatCode>
                <c:ptCount val="17"/>
                <c:pt idx="0">
                  <c:v>5.6444671105624643E-2</c:v>
                </c:pt>
                <c:pt idx="1">
                  <c:v>5.4302854876556242E-2</c:v>
                </c:pt>
                <c:pt idx="2">
                  <c:v>5.0543462156605712E-2</c:v>
                </c:pt>
                <c:pt idx="3">
                  <c:v>4.2866875011909979E-2</c:v>
                </c:pt>
                <c:pt idx="4">
                  <c:v>5.4445793530669535E-2</c:v>
                </c:pt>
                <c:pt idx="5">
                  <c:v>5.2688451199065574E-2</c:v>
                </c:pt>
                <c:pt idx="6">
                  <c:v>5.6779764404209308E-2</c:v>
                </c:pt>
                <c:pt idx="7">
                  <c:v>5.2299730734240636E-2</c:v>
                </c:pt>
                <c:pt idx="8">
                  <c:v>5.9606814767330533E-2</c:v>
                </c:pt>
                <c:pt idx="9">
                  <c:v>5.3436711827332992E-2</c:v>
                </c:pt>
                <c:pt idx="10">
                  <c:v>6.0466609094813453E-2</c:v>
                </c:pt>
                <c:pt idx="11">
                  <c:v>4.652576484160624E-2</c:v>
                </c:pt>
                <c:pt idx="12">
                  <c:v>6.3176335039494755E-2</c:v>
                </c:pt>
                <c:pt idx="13">
                  <c:v>6.7387430600126363E-2</c:v>
                </c:pt>
                <c:pt idx="14">
                  <c:v>7.3057274841696135E-2</c:v>
                </c:pt>
                <c:pt idx="15">
                  <c:v>7.0219158126385101E-2</c:v>
                </c:pt>
                <c:pt idx="16">
                  <c:v>8.2735184653497468E-2</c:v>
                </c:pt>
              </c:numCache>
            </c:numRef>
          </c:val>
          <c:smooth val="0"/>
        </c:ser>
        <c:ser>
          <c:idx val="2"/>
          <c:order val="1"/>
          <c:tx>
            <c:strRef>
              <c:f>Plan1!$A$172:$C$172</c:f>
              <c:strCache>
                <c:ptCount val="1"/>
                <c:pt idx="0">
                  <c:v>PED 10+ RM POA</c:v>
                </c:pt>
              </c:strCache>
            </c:strRef>
          </c:tx>
          <c:marker>
            <c:symbol val="none"/>
          </c:marker>
          <c:cat>
            <c:strRef>
              <c:f>Plan1!$D$160:$T$160</c:f>
              <c:strCache>
                <c:ptCount val="17"/>
                <c:pt idx="0">
                  <c:v>1º/2012</c:v>
                </c:pt>
                <c:pt idx="1">
                  <c:v>2º/2012</c:v>
                </c:pt>
                <c:pt idx="2">
                  <c:v>3º/2012</c:v>
                </c:pt>
                <c:pt idx="3">
                  <c:v>4º/2012</c:v>
                </c:pt>
                <c:pt idx="4">
                  <c:v>1º/2013</c:v>
                </c:pt>
                <c:pt idx="5">
                  <c:v>2º/2013</c:v>
                </c:pt>
                <c:pt idx="6">
                  <c:v>3º/2013</c:v>
                </c:pt>
                <c:pt idx="7">
                  <c:v>4º/2013</c:v>
                </c:pt>
                <c:pt idx="8">
                  <c:v>1º/2014</c:v>
                </c:pt>
                <c:pt idx="9">
                  <c:v>2º/2014</c:v>
                </c:pt>
                <c:pt idx="10">
                  <c:v>3º/2014</c:v>
                </c:pt>
                <c:pt idx="11">
                  <c:v>4º/2014</c:v>
                </c:pt>
                <c:pt idx="12">
                  <c:v>1º/2015</c:v>
                </c:pt>
                <c:pt idx="13">
                  <c:v>2º/2015</c:v>
                </c:pt>
                <c:pt idx="14">
                  <c:v>3º/2015</c:v>
                </c:pt>
                <c:pt idx="15">
                  <c:v>4º/2015</c:v>
                </c:pt>
                <c:pt idx="16">
                  <c:v>1º/2016</c:v>
                </c:pt>
              </c:strCache>
            </c:strRef>
          </c:cat>
          <c:val>
            <c:numRef>
              <c:f>Plan1!$D$172:$T$172</c:f>
              <c:numCache>
                <c:formatCode>0.0%</c:formatCode>
                <c:ptCount val="17"/>
                <c:pt idx="0">
                  <c:v>7.0000000000000007E-2</c:v>
                </c:pt>
                <c:pt idx="1">
                  <c:v>7.2999999999999995E-2</c:v>
                </c:pt>
                <c:pt idx="2">
                  <c:v>6.9000000000000006E-2</c:v>
                </c:pt>
                <c:pt idx="3">
                  <c:v>7.0000000000000007E-2</c:v>
                </c:pt>
                <c:pt idx="4">
                  <c:v>6.2E-2</c:v>
                </c:pt>
                <c:pt idx="5">
                  <c:v>6.5000000000000002E-2</c:v>
                </c:pt>
                <c:pt idx="6">
                  <c:v>6.5000000000000002E-2</c:v>
                </c:pt>
                <c:pt idx="7">
                  <c:v>6.2E-2</c:v>
                </c:pt>
                <c:pt idx="8">
                  <c:v>5.5999999999999994E-2</c:v>
                </c:pt>
                <c:pt idx="9">
                  <c:v>6.2E-2</c:v>
                </c:pt>
                <c:pt idx="10">
                  <c:v>5.9000000000000004E-2</c:v>
                </c:pt>
                <c:pt idx="11">
                  <c:v>6.3E-2</c:v>
                </c:pt>
                <c:pt idx="12">
                  <c:v>5.7999999999999996E-2</c:v>
                </c:pt>
                <c:pt idx="13">
                  <c:v>7.8E-2</c:v>
                </c:pt>
                <c:pt idx="14">
                  <c:v>9.6999999999999989E-2</c:v>
                </c:pt>
                <c:pt idx="15">
                  <c:v>0.10199999999999999</c:v>
                </c:pt>
                <c:pt idx="16">
                  <c:v>0.10099999999999999</c:v>
                </c:pt>
              </c:numCache>
            </c:numRef>
          </c:val>
          <c:smooth val="0"/>
        </c:ser>
        <c:dLbls>
          <c:showLegendKey val="0"/>
          <c:showVal val="0"/>
          <c:showCatName val="0"/>
          <c:showSerName val="0"/>
          <c:showPercent val="0"/>
          <c:showBubbleSize val="0"/>
        </c:dLbls>
        <c:marker val="1"/>
        <c:smooth val="0"/>
        <c:axId val="77843072"/>
        <c:axId val="77865344"/>
      </c:lineChart>
      <c:catAx>
        <c:axId val="77843072"/>
        <c:scaling>
          <c:orientation val="minMax"/>
        </c:scaling>
        <c:delete val="0"/>
        <c:axPos val="b"/>
        <c:majorTickMark val="out"/>
        <c:minorTickMark val="none"/>
        <c:tickLblPos val="nextTo"/>
        <c:crossAx val="77865344"/>
        <c:crosses val="autoZero"/>
        <c:auto val="1"/>
        <c:lblAlgn val="ctr"/>
        <c:lblOffset val="100"/>
        <c:noMultiLvlLbl val="0"/>
      </c:catAx>
      <c:valAx>
        <c:axId val="77865344"/>
        <c:scaling>
          <c:orientation val="minMax"/>
        </c:scaling>
        <c:delete val="0"/>
        <c:axPos val="l"/>
        <c:majorGridlines>
          <c:spPr>
            <a:ln w="3175">
              <a:prstDash val="sysDot"/>
            </a:ln>
          </c:spPr>
        </c:majorGridlines>
        <c:numFmt formatCode="0.0%" sourceLinked="1"/>
        <c:majorTickMark val="out"/>
        <c:minorTickMark val="none"/>
        <c:tickLblPos val="nextTo"/>
        <c:crossAx val="77843072"/>
        <c:crosses val="autoZero"/>
        <c:crossBetween val="between"/>
      </c:valAx>
    </c:plotArea>
    <c:legend>
      <c:legendPos val="b"/>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1491933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1658063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97872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2285285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3608707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DC60763-2A36-461E-B034-CE7F7AE552A1}" type="datetimeFigureOut">
              <a:rPr lang="pt-BR" smtClean="0"/>
              <a:t>06/07/2016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342322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DC60763-2A36-461E-B034-CE7F7AE552A1}" type="datetimeFigureOut">
              <a:rPr lang="pt-BR" smtClean="0"/>
              <a:t>06/07/2016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58001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7DC60763-2A36-461E-B034-CE7F7AE552A1}" type="datetimeFigureOut">
              <a:rPr lang="pt-BR" smtClean="0"/>
              <a:t>06/07/2016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2110281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DC60763-2A36-461E-B034-CE7F7AE552A1}" type="datetimeFigureOut">
              <a:rPr lang="pt-BR" smtClean="0"/>
              <a:t>06/07/2016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325323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7DC60763-2A36-461E-B034-CE7F7AE552A1}" type="datetimeFigureOut">
              <a:rPr lang="pt-BR" smtClean="0"/>
              <a:t>06/07/2016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3424480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7DC60763-2A36-461E-B034-CE7F7AE552A1}" type="datetimeFigureOut">
              <a:rPr lang="pt-BR" smtClean="0"/>
              <a:t>06/07/2016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1104520-256C-4553-929D-D61CA2D86F5A}" type="slidenum">
              <a:rPr lang="pt-BR" smtClean="0"/>
              <a:t>‹nº›</a:t>
            </a:fld>
            <a:endParaRPr lang="pt-BR"/>
          </a:p>
        </p:txBody>
      </p:sp>
    </p:spTree>
    <p:extLst>
      <p:ext uri="{BB962C8B-B14F-4D97-AF65-F5344CB8AC3E}">
        <p14:creationId xmlns:p14="http://schemas.microsoft.com/office/powerpoint/2010/main" val="160401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60763-2A36-461E-B034-CE7F7AE552A1}" type="datetimeFigureOut">
              <a:rPr lang="pt-BR" smtClean="0"/>
              <a:t>06/07/2016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04520-256C-4553-929D-D61CA2D86F5A}" type="slidenum">
              <a:rPr lang="pt-BR" smtClean="0"/>
              <a:t>‹nº›</a:t>
            </a:fld>
            <a:endParaRPr lang="pt-BR"/>
          </a:p>
        </p:txBody>
      </p:sp>
    </p:spTree>
    <p:extLst>
      <p:ext uri="{BB962C8B-B14F-4D97-AF65-F5344CB8AC3E}">
        <p14:creationId xmlns:p14="http://schemas.microsoft.com/office/powerpoint/2010/main" val="3015935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 Id="rId4" Type="http://schemas.openxmlformats.org/officeDocument/2006/relationships/chart" Target="../charts/char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 Id="rId5" Type="http://schemas.openxmlformats.org/officeDocument/2006/relationships/chart" Target="../charts/chart11.xml"/><Relationship Id="rId4" Type="http://schemas.openxmlformats.org/officeDocument/2006/relationships/chart" Target="../charts/chart10.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7.xml"/><Relationship Id="rId4" Type="http://schemas.openxmlformats.org/officeDocument/2006/relationships/chart" Target="../charts/chart14.xml"/></Relationships>
</file>

<file path=ppt/slides/_rels/slide16.xml.rels><?xml version="1.0" encoding="UTF-8" standalone="yes"?>
<Relationships xmlns="http://schemas.openxmlformats.org/package/2006/relationships"><Relationship Id="rId8" Type="http://schemas.openxmlformats.org/officeDocument/2006/relationships/hyperlink" Target="https://www.dieese.org.br/analiseped/microdadosREC.html" TargetMode="External"/><Relationship Id="rId3" Type="http://schemas.openxmlformats.org/officeDocument/2006/relationships/hyperlink" Target="https://www.dieese.org.br/analiseped/microdadosSAO.xml" TargetMode="External"/><Relationship Id="rId7" Type="http://schemas.openxmlformats.org/officeDocument/2006/relationships/hyperlink" Target="https://www.dieese.org.br/analiseped/microdadosFOR.html" TargetMode="External"/><Relationship Id="rId2" Type="http://schemas.openxmlformats.org/officeDocument/2006/relationships/hyperlink" Target="http://www.seade.gov.br/produtos/microdados/" TargetMode="External"/><Relationship Id="rId1" Type="http://schemas.openxmlformats.org/officeDocument/2006/relationships/slideLayout" Target="../slideLayouts/slideLayout7.xml"/><Relationship Id="rId6" Type="http://schemas.openxmlformats.org/officeDocument/2006/relationships/hyperlink" Target="https://www.dieese.org.br/analiseped/microdadosSSA.html" TargetMode="External"/><Relationship Id="rId5" Type="http://schemas.openxmlformats.org/officeDocument/2006/relationships/hyperlink" Target="https://www.dieese.org.br/analiseped/microdadosPOA.html" TargetMode="External"/><Relationship Id="rId4" Type="http://schemas.openxmlformats.org/officeDocument/2006/relationships/hyperlink" Target="https://www.dieese.org.br/analiseped/microdadosBHZ.html" TargetMode="External"/><Relationship Id="rId9" Type="http://schemas.openxmlformats.org/officeDocument/2006/relationships/hyperlink" Target="https://www.dieese.org.br/analiseped/microdadosBSB.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ped@dieese.org.br" TargetMode="External"/><Relationship Id="rId2" Type="http://schemas.openxmlformats.org/officeDocument/2006/relationships/hyperlink" Target="mailto:antonio@dieese.org.br"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4221" y="4869160"/>
            <a:ext cx="1933575" cy="78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ixaDeTexto 1"/>
          <p:cNvSpPr txBox="1"/>
          <p:nvPr/>
        </p:nvSpPr>
        <p:spPr>
          <a:xfrm>
            <a:off x="470570" y="5934670"/>
            <a:ext cx="7920880" cy="923330"/>
          </a:xfrm>
          <a:prstGeom prst="rect">
            <a:avLst/>
          </a:prstGeom>
          <a:noFill/>
        </p:spPr>
        <p:txBody>
          <a:bodyPr wrap="square" rtlCol="0">
            <a:spAutoFit/>
          </a:bodyPr>
          <a:lstStyle/>
          <a:p>
            <a:pPr algn="ctr"/>
            <a:r>
              <a:rPr lang="pt-BR" dirty="0" smtClean="0"/>
              <a:t>Audiência Pública da Comissão de Meio Ambiente, Defesa do Consumidor e Controle do Senado Federal (CMA)</a:t>
            </a:r>
          </a:p>
          <a:p>
            <a:pPr algn="ctr"/>
            <a:r>
              <a:rPr lang="pt-BR" dirty="0" smtClean="0"/>
              <a:t> Brasília, </a:t>
            </a:r>
            <a:r>
              <a:rPr lang="pt-BR" dirty="0" smtClean="0"/>
              <a:t>06 de julho </a:t>
            </a:r>
            <a:r>
              <a:rPr lang="pt-BR" dirty="0" smtClean="0"/>
              <a:t>de 2016</a:t>
            </a:r>
            <a:endParaRPr lang="pt-BR" dirty="0"/>
          </a:p>
        </p:txBody>
      </p:sp>
      <p:pic>
        <p:nvPicPr>
          <p:cNvPr id="2051" name="Picture 3" descr="logonovarazaosoci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7397" y="3140968"/>
            <a:ext cx="44672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p:cNvSpPr txBox="1"/>
          <p:nvPr/>
        </p:nvSpPr>
        <p:spPr>
          <a:xfrm>
            <a:off x="1763688" y="2220763"/>
            <a:ext cx="5688632" cy="707886"/>
          </a:xfrm>
          <a:prstGeom prst="rect">
            <a:avLst/>
          </a:prstGeom>
          <a:noFill/>
        </p:spPr>
        <p:txBody>
          <a:bodyPr wrap="square" rtlCol="0">
            <a:spAutoFit/>
          </a:bodyPr>
          <a:lstStyle/>
          <a:p>
            <a:pPr algn="ctr"/>
            <a:r>
              <a:rPr lang="pt-BR" sz="2000" b="1" dirty="0" err="1" smtClean="0">
                <a:solidFill>
                  <a:srgbClr val="FF0000"/>
                </a:solidFill>
              </a:rPr>
              <a:t>Antonio</a:t>
            </a:r>
            <a:r>
              <a:rPr lang="pt-BR" sz="2000" b="1" dirty="0" smtClean="0">
                <a:solidFill>
                  <a:srgbClr val="FF0000"/>
                </a:solidFill>
              </a:rPr>
              <a:t> Ibarra</a:t>
            </a:r>
          </a:p>
          <a:p>
            <a:pPr algn="ctr"/>
            <a:r>
              <a:rPr lang="pt-BR" sz="2000" b="1" dirty="0" smtClean="0">
                <a:solidFill>
                  <a:srgbClr val="FF0000"/>
                </a:solidFill>
              </a:rPr>
              <a:t>Assessor da Direção Técnica do DIEESE</a:t>
            </a:r>
            <a:endParaRPr lang="pt-BR" sz="2000" b="1" dirty="0">
              <a:solidFill>
                <a:srgbClr val="FF0000"/>
              </a:solidFill>
            </a:endParaRPr>
          </a:p>
        </p:txBody>
      </p:sp>
      <p:sp>
        <p:nvSpPr>
          <p:cNvPr id="4" name="CaixaDeTexto 3"/>
          <p:cNvSpPr txBox="1"/>
          <p:nvPr/>
        </p:nvSpPr>
        <p:spPr>
          <a:xfrm>
            <a:off x="484684" y="902821"/>
            <a:ext cx="7920880" cy="830997"/>
          </a:xfrm>
          <a:prstGeom prst="rect">
            <a:avLst/>
          </a:prstGeom>
          <a:noFill/>
        </p:spPr>
        <p:txBody>
          <a:bodyPr wrap="square" rtlCol="0">
            <a:spAutoFit/>
          </a:bodyPr>
          <a:lstStyle/>
          <a:p>
            <a:pPr algn="ctr"/>
            <a:r>
              <a:rPr lang="pt-BR" sz="2400" b="1" dirty="0" smtClean="0">
                <a:solidFill>
                  <a:srgbClr val="FF0000"/>
                </a:solidFill>
              </a:rPr>
              <a:t>Critérios e metodologia de cálculo da taxa de desemprego no Brasil: </a:t>
            </a:r>
            <a:r>
              <a:rPr lang="pt-BR" sz="2400" b="1" u="sng" dirty="0" smtClean="0">
                <a:solidFill>
                  <a:srgbClr val="FF0000"/>
                </a:solidFill>
              </a:rPr>
              <a:t>Pesquisa de Emprego e Desemprego (PED)</a:t>
            </a:r>
            <a:endParaRPr lang="pt-BR" sz="2400" b="1" u="sng" dirty="0">
              <a:solidFill>
                <a:srgbClr val="FF0000"/>
              </a:solidFill>
            </a:endParaRPr>
          </a:p>
        </p:txBody>
      </p:sp>
    </p:spTree>
    <p:extLst>
      <p:ext uri="{BB962C8B-B14F-4D97-AF65-F5344CB8AC3E}">
        <p14:creationId xmlns:p14="http://schemas.microsoft.com/office/powerpoint/2010/main" val="14324555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366551078"/>
              </p:ext>
            </p:extLst>
          </p:nvPr>
        </p:nvGraphicFramePr>
        <p:xfrm>
          <a:off x="898798" y="968931"/>
          <a:ext cx="6974487" cy="4572000"/>
        </p:xfrm>
        <a:graphic>
          <a:graphicData uri="http://schemas.openxmlformats.org/drawingml/2006/table">
            <a:tbl>
              <a:tblPr firstRow="1" bandRow="1">
                <a:tableStyleId>{5C22544A-7EE6-4342-B048-85BDC9FD1C3A}</a:tableStyleId>
              </a:tblPr>
              <a:tblGrid>
                <a:gridCol w="536499"/>
                <a:gridCol w="536499"/>
                <a:gridCol w="536499"/>
                <a:gridCol w="536499"/>
                <a:gridCol w="536499"/>
                <a:gridCol w="536499"/>
                <a:gridCol w="536499"/>
                <a:gridCol w="536499"/>
                <a:gridCol w="536499"/>
                <a:gridCol w="536499"/>
                <a:gridCol w="536499"/>
                <a:gridCol w="536499"/>
                <a:gridCol w="536499"/>
              </a:tblGrid>
              <a:tr h="230841">
                <a:tc>
                  <a:txBody>
                    <a:bodyPr/>
                    <a:lstStyle/>
                    <a:p>
                      <a:pPr algn="ctr"/>
                      <a:endParaRPr lang="pt-BR" sz="1400" dirty="0"/>
                    </a:p>
                  </a:txBody>
                  <a:tcPr/>
                </a:tc>
                <a:tc>
                  <a:txBody>
                    <a:bodyPr/>
                    <a:lstStyle/>
                    <a:p>
                      <a:pPr algn="ctr"/>
                      <a:r>
                        <a:rPr lang="pt-BR" sz="1400" dirty="0" smtClean="0"/>
                        <a:t>3</a:t>
                      </a:r>
                      <a:endParaRPr lang="pt-BR" sz="1400" dirty="0"/>
                    </a:p>
                  </a:txBody>
                  <a:tcPr/>
                </a:tc>
                <a:tc>
                  <a:txBody>
                    <a:bodyPr/>
                    <a:lstStyle/>
                    <a:p>
                      <a:pPr algn="ctr"/>
                      <a:r>
                        <a:rPr lang="pt-BR" sz="1400" dirty="0" smtClean="0"/>
                        <a:t>4</a:t>
                      </a:r>
                      <a:endParaRPr lang="pt-BR" sz="1400" dirty="0"/>
                    </a:p>
                  </a:txBody>
                  <a:tcPr/>
                </a:tc>
                <a:tc>
                  <a:txBody>
                    <a:bodyPr/>
                    <a:lstStyle/>
                    <a:p>
                      <a:pPr algn="ctr"/>
                      <a:r>
                        <a:rPr lang="pt-BR" sz="1400" dirty="0" smtClean="0"/>
                        <a:t>5</a:t>
                      </a:r>
                      <a:endParaRPr lang="pt-BR" sz="1400" dirty="0"/>
                    </a:p>
                  </a:txBody>
                  <a:tcPr/>
                </a:tc>
                <a:tc>
                  <a:txBody>
                    <a:bodyPr/>
                    <a:lstStyle/>
                    <a:p>
                      <a:pPr algn="ctr"/>
                      <a:r>
                        <a:rPr lang="pt-BR" sz="1400" dirty="0" smtClean="0"/>
                        <a:t>6</a:t>
                      </a:r>
                      <a:endParaRPr lang="pt-BR" sz="1400" dirty="0"/>
                    </a:p>
                  </a:txBody>
                  <a:tcPr/>
                </a:tc>
                <a:tc>
                  <a:txBody>
                    <a:bodyPr/>
                    <a:lstStyle/>
                    <a:p>
                      <a:pPr algn="ctr"/>
                      <a:r>
                        <a:rPr lang="pt-BR" sz="1400" dirty="0" smtClean="0"/>
                        <a:t>7</a:t>
                      </a:r>
                      <a:endParaRPr lang="pt-BR" sz="1400" dirty="0"/>
                    </a:p>
                  </a:txBody>
                  <a:tcPr/>
                </a:tc>
                <a:tc>
                  <a:txBody>
                    <a:bodyPr/>
                    <a:lstStyle/>
                    <a:p>
                      <a:pPr algn="ctr"/>
                      <a:r>
                        <a:rPr lang="pt-BR" sz="1400" dirty="0" smtClean="0"/>
                        <a:t>8</a:t>
                      </a:r>
                      <a:endParaRPr lang="pt-BR" sz="1400" dirty="0"/>
                    </a:p>
                  </a:txBody>
                  <a:tcPr/>
                </a:tc>
                <a:tc>
                  <a:txBody>
                    <a:bodyPr/>
                    <a:lstStyle/>
                    <a:p>
                      <a:pPr algn="ctr"/>
                      <a:r>
                        <a:rPr lang="pt-BR" sz="1400" dirty="0" smtClean="0"/>
                        <a:t>9</a:t>
                      </a:r>
                      <a:endParaRPr lang="pt-BR" sz="1400" dirty="0"/>
                    </a:p>
                  </a:txBody>
                  <a:tcPr/>
                </a:tc>
                <a:tc>
                  <a:txBody>
                    <a:bodyPr/>
                    <a:lstStyle/>
                    <a:p>
                      <a:pPr algn="ctr"/>
                      <a:r>
                        <a:rPr lang="pt-BR" sz="1400" dirty="0" smtClean="0"/>
                        <a:t>10</a:t>
                      </a:r>
                      <a:endParaRPr lang="pt-BR" sz="1400" dirty="0"/>
                    </a:p>
                  </a:txBody>
                  <a:tcPr/>
                </a:tc>
                <a:tc>
                  <a:txBody>
                    <a:bodyPr/>
                    <a:lstStyle/>
                    <a:p>
                      <a:pPr algn="ctr"/>
                      <a:r>
                        <a:rPr lang="pt-BR" sz="1400" dirty="0" smtClean="0"/>
                        <a:t>11</a:t>
                      </a:r>
                      <a:endParaRPr lang="pt-BR" sz="1400" dirty="0"/>
                    </a:p>
                  </a:txBody>
                  <a:tcPr/>
                </a:tc>
                <a:tc>
                  <a:txBody>
                    <a:bodyPr/>
                    <a:lstStyle/>
                    <a:p>
                      <a:pPr algn="ctr"/>
                      <a:r>
                        <a:rPr lang="pt-BR" sz="1400" dirty="0" smtClean="0"/>
                        <a:t>12</a:t>
                      </a:r>
                      <a:endParaRPr lang="pt-BR" sz="1400" dirty="0"/>
                    </a:p>
                  </a:txBody>
                  <a:tcPr/>
                </a:tc>
                <a:tc>
                  <a:txBody>
                    <a:bodyPr/>
                    <a:lstStyle/>
                    <a:p>
                      <a:pPr algn="ctr"/>
                      <a:r>
                        <a:rPr lang="pt-BR" sz="1400" dirty="0" smtClean="0"/>
                        <a:t>1</a:t>
                      </a:r>
                      <a:endParaRPr lang="pt-BR" sz="1400" dirty="0"/>
                    </a:p>
                  </a:txBody>
                  <a:tcPr/>
                </a:tc>
                <a:tc>
                  <a:txBody>
                    <a:bodyPr/>
                    <a:lstStyle/>
                    <a:p>
                      <a:pPr algn="ctr"/>
                      <a:r>
                        <a:rPr lang="pt-BR" sz="1400" dirty="0" smtClean="0"/>
                        <a:t>2</a:t>
                      </a:r>
                      <a:endParaRPr lang="pt-BR" sz="1400" dirty="0"/>
                    </a:p>
                  </a:txBody>
                  <a:tcPr/>
                </a:tc>
              </a:tr>
              <a:tr h="230841">
                <a:tc>
                  <a:txBody>
                    <a:bodyPr/>
                    <a:lstStyle/>
                    <a:p>
                      <a:pPr algn="ctr"/>
                      <a:r>
                        <a:rPr lang="pt-BR" sz="1400" dirty="0" smtClean="0"/>
                        <a:t>1</a:t>
                      </a:r>
                      <a:endParaRPr lang="pt-BR" sz="1400" dirty="0"/>
                    </a:p>
                  </a:txBody>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2</a:t>
                      </a:r>
                      <a:endParaRPr lang="pt-BR" sz="1400" dirty="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3</a:t>
                      </a:r>
                      <a:endParaRPr lang="pt-BR" sz="1400" dirty="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4</a:t>
                      </a:r>
                      <a:endParaRPr lang="pt-BR" sz="1400" dirty="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5</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6</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7</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8</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9</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10</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endParaRPr lang="pt-BR" sz="1400" dirty="0"/>
                    </a:p>
                  </a:txBody>
                  <a:tcPr/>
                </a:tc>
                <a:tc>
                  <a:txBody>
                    <a:bodyPr/>
                    <a:lstStyle/>
                    <a:p>
                      <a:pPr algn="ctr"/>
                      <a:endParaRPr lang="pt-BR" sz="1400" dirty="0"/>
                    </a:p>
                  </a:txBody>
                  <a:tcPr/>
                </a:tc>
              </a:tr>
              <a:tr h="230841">
                <a:tc>
                  <a:txBody>
                    <a:bodyPr/>
                    <a:lstStyle/>
                    <a:p>
                      <a:pPr algn="ctr"/>
                      <a:r>
                        <a:rPr lang="pt-BR" sz="1400" dirty="0" smtClean="0"/>
                        <a:t>11</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dirty="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marL="0" algn="ctr" defTabSz="914400" rtl="0" eaLnBrk="1" latinLnBrk="0" hangingPunct="1"/>
                      <a:endParaRPr lang="pt-BR" sz="1400" kern="1200" dirty="0">
                        <a:solidFill>
                          <a:schemeClr val="dk1"/>
                        </a:solidFill>
                        <a:latin typeface="+mn-lt"/>
                        <a:ea typeface="+mn-ea"/>
                        <a:cs typeface="+mn-cs"/>
                      </a:endParaRPr>
                    </a:p>
                  </a:txBody>
                  <a:tcPr>
                    <a:noFill/>
                  </a:tcPr>
                </a:tc>
              </a:tr>
              <a:tr h="230841">
                <a:tc>
                  <a:txBody>
                    <a:bodyPr/>
                    <a:lstStyle/>
                    <a:p>
                      <a:pPr algn="ctr"/>
                      <a:r>
                        <a:rPr lang="pt-BR" sz="1400" dirty="0" smtClean="0"/>
                        <a:t>12</a:t>
                      </a:r>
                      <a:endParaRPr lang="pt-BR" sz="1400" dirty="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endParaRPr lang="pt-BR" sz="140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r>
              <a:tr h="230841">
                <a:tc>
                  <a:txBody>
                    <a:bodyPr/>
                    <a:lstStyle/>
                    <a:p>
                      <a:pPr algn="ctr"/>
                      <a:r>
                        <a:rPr lang="pt-BR" sz="1400" dirty="0" smtClean="0"/>
                        <a:t>1</a:t>
                      </a:r>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pPr algn="ctr"/>
                      <a:r>
                        <a:rPr lang="pt-BR" sz="1400" dirty="0" smtClean="0"/>
                        <a:t>X</a:t>
                      </a:r>
                      <a:endParaRPr lang="pt-BR" sz="1400" dirty="0"/>
                    </a:p>
                  </a:txBody>
                  <a:tcPr>
                    <a:solidFill>
                      <a:srgbClr val="FFFF00"/>
                    </a:solidFill>
                  </a:tcPr>
                </a:tc>
                <a:tc>
                  <a:txBody>
                    <a:bodyPr/>
                    <a:lstStyle/>
                    <a:p>
                      <a:pPr algn="ctr"/>
                      <a:r>
                        <a:rPr lang="pt-BR" sz="1400" dirty="0" smtClean="0"/>
                        <a:t>X</a:t>
                      </a:r>
                      <a:endParaRPr lang="pt-BR" sz="1400" dirty="0"/>
                    </a:p>
                  </a:txBody>
                  <a:tcPr>
                    <a:solidFill>
                      <a:srgbClr val="FFFF00"/>
                    </a:solidFill>
                  </a:tcPr>
                </a:tc>
              </a:tr>
              <a:tr h="230841">
                <a:tc>
                  <a:txBody>
                    <a:bodyPr/>
                    <a:lstStyle/>
                    <a:p>
                      <a:pPr algn="ctr"/>
                      <a:r>
                        <a:rPr lang="pt-BR" sz="1400" dirty="0" smtClean="0"/>
                        <a:t>2</a:t>
                      </a:r>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tc>
                <a:tc>
                  <a:txBody>
                    <a:bodyPr/>
                    <a:lstStyle/>
                    <a:p>
                      <a:endParaRPr lang="pt-BR" sz="1400" dirty="0"/>
                    </a:p>
                  </a:txBody>
                  <a:tcPr>
                    <a:noFill/>
                  </a:tcPr>
                </a:tc>
                <a:tc>
                  <a:txBody>
                    <a:bodyPr/>
                    <a:lstStyle/>
                    <a:p>
                      <a:pPr algn="ctr"/>
                      <a:r>
                        <a:rPr lang="pt-BR" sz="1400" dirty="0" smtClean="0"/>
                        <a:t>X</a:t>
                      </a:r>
                      <a:endParaRPr lang="pt-BR" sz="1400" dirty="0"/>
                    </a:p>
                  </a:txBody>
                  <a:tcPr>
                    <a:solidFill>
                      <a:srgbClr val="FFFF00"/>
                    </a:solidFill>
                  </a:tcPr>
                </a:tc>
              </a:tr>
            </a:tbl>
          </a:graphicData>
        </a:graphic>
      </p:graphicFrame>
      <p:sp>
        <p:nvSpPr>
          <p:cNvPr id="3" name="CaixaDeTexto 2"/>
          <p:cNvSpPr txBox="1"/>
          <p:nvPr/>
        </p:nvSpPr>
        <p:spPr>
          <a:xfrm>
            <a:off x="924744" y="373728"/>
            <a:ext cx="7560840" cy="369332"/>
          </a:xfrm>
          <a:prstGeom prst="rect">
            <a:avLst/>
          </a:prstGeom>
          <a:noFill/>
        </p:spPr>
        <p:txBody>
          <a:bodyPr wrap="square" rtlCol="0">
            <a:spAutoFit/>
          </a:bodyPr>
          <a:lstStyle/>
          <a:p>
            <a:pPr algn="ctr"/>
            <a:r>
              <a:rPr lang="pt-BR" dirty="0" smtClean="0"/>
              <a:t>Mês divulgado</a:t>
            </a:r>
            <a:endParaRPr lang="pt-BR" dirty="0"/>
          </a:p>
        </p:txBody>
      </p:sp>
      <p:sp>
        <p:nvSpPr>
          <p:cNvPr id="4" name="CaixaDeTexto 3"/>
          <p:cNvSpPr txBox="1"/>
          <p:nvPr/>
        </p:nvSpPr>
        <p:spPr>
          <a:xfrm>
            <a:off x="190446" y="854274"/>
            <a:ext cx="252028" cy="4801314"/>
          </a:xfrm>
          <a:prstGeom prst="rect">
            <a:avLst/>
          </a:prstGeom>
          <a:noFill/>
        </p:spPr>
        <p:txBody>
          <a:bodyPr wrap="square" rtlCol="0">
            <a:spAutoFit/>
          </a:bodyPr>
          <a:lstStyle/>
          <a:p>
            <a:pPr algn="ctr"/>
            <a:r>
              <a:rPr lang="pt-BR" dirty="0" smtClean="0"/>
              <a:t>Mês de entrevista</a:t>
            </a:r>
            <a:endParaRPr lang="pt-BR" dirty="0"/>
          </a:p>
        </p:txBody>
      </p:sp>
      <p:sp>
        <p:nvSpPr>
          <p:cNvPr id="5" name="CaixaDeTexto 4"/>
          <p:cNvSpPr txBox="1"/>
          <p:nvPr/>
        </p:nvSpPr>
        <p:spPr>
          <a:xfrm>
            <a:off x="198086" y="5517232"/>
            <a:ext cx="8702034" cy="1200329"/>
          </a:xfrm>
          <a:prstGeom prst="rect">
            <a:avLst/>
          </a:prstGeom>
          <a:noFill/>
        </p:spPr>
        <p:txBody>
          <a:bodyPr wrap="square" rtlCol="0">
            <a:spAutoFit/>
          </a:bodyPr>
          <a:lstStyle/>
          <a:p>
            <a:r>
              <a:rPr lang="pt-BR" dirty="0" smtClean="0"/>
              <a:t>Efeito: suaviza as mudanças mais bruscas porque se busca analisar as tendências estruturais ao longo do tempo.</a:t>
            </a:r>
          </a:p>
          <a:p>
            <a:r>
              <a:rPr lang="pt-BR" dirty="0" smtClean="0"/>
              <a:t>Observação: na PNAD Contínua a taxa de desemprego mensal nacional é calculada por trimestres móveis.</a:t>
            </a:r>
            <a:endParaRPr lang="pt-BR" dirty="0"/>
          </a:p>
        </p:txBody>
      </p:sp>
      <p:sp>
        <p:nvSpPr>
          <p:cNvPr id="6" name="CaixaDeTexto 5"/>
          <p:cNvSpPr txBox="1"/>
          <p:nvPr/>
        </p:nvSpPr>
        <p:spPr>
          <a:xfrm>
            <a:off x="198086" y="32266"/>
            <a:ext cx="2141666" cy="373728"/>
          </a:xfrm>
          <a:prstGeom prst="rect">
            <a:avLst/>
          </a:prstGeom>
          <a:solidFill>
            <a:srgbClr val="FFFF00"/>
          </a:solidFill>
        </p:spPr>
        <p:txBody>
          <a:bodyPr wrap="square" rtlCol="0">
            <a:spAutoFit/>
          </a:bodyPr>
          <a:lstStyle/>
          <a:p>
            <a:r>
              <a:rPr lang="pt-BR" dirty="0" smtClean="0">
                <a:solidFill>
                  <a:srgbClr val="FF0000"/>
                </a:solidFill>
              </a:rPr>
              <a:t>Trimestres móveis:</a:t>
            </a:r>
            <a:endParaRPr lang="pt-BR" dirty="0">
              <a:solidFill>
                <a:srgbClr val="FF0000"/>
              </a:solidFill>
            </a:endParaRPr>
          </a:p>
        </p:txBody>
      </p:sp>
    </p:spTree>
    <p:extLst>
      <p:ext uri="{BB962C8B-B14F-4D97-AF65-F5344CB8AC3E}">
        <p14:creationId xmlns:p14="http://schemas.microsoft.com/office/powerpoint/2010/main" val="427327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p:cNvGraphicFramePr>
            <a:graphicFrameLocks/>
          </p:cNvGraphicFramePr>
          <p:nvPr>
            <p:extLst>
              <p:ext uri="{D42A27DB-BD31-4B8C-83A1-F6EECF244321}">
                <p14:modId xmlns:p14="http://schemas.microsoft.com/office/powerpoint/2010/main" val="1098998353"/>
              </p:ext>
            </p:extLst>
          </p:nvPr>
        </p:nvGraphicFramePr>
        <p:xfrm>
          <a:off x="33164" y="548680"/>
          <a:ext cx="4572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Gráfico 2"/>
          <p:cNvGraphicFramePr>
            <a:graphicFrameLocks/>
          </p:cNvGraphicFramePr>
          <p:nvPr>
            <p:extLst>
              <p:ext uri="{D42A27DB-BD31-4B8C-83A1-F6EECF244321}">
                <p14:modId xmlns:p14="http://schemas.microsoft.com/office/powerpoint/2010/main" val="211540979"/>
              </p:ext>
            </p:extLst>
          </p:nvPr>
        </p:nvGraphicFramePr>
        <p:xfrm>
          <a:off x="0" y="3501008"/>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4" name="CaixaDeTexto 3"/>
          <p:cNvSpPr txBox="1"/>
          <p:nvPr/>
        </p:nvSpPr>
        <p:spPr>
          <a:xfrm>
            <a:off x="836340" y="153888"/>
            <a:ext cx="7272808" cy="338554"/>
          </a:xfrm>
          <a:prstGeom prst="rect">
            <a:avLst/>
          </a:prstGeom>
          <a:noFill/>
        </p:spPr>
        <p:txBody>
          <a:bodyPr wrap="square" rtlCol="0">
            <a:spAutoFit/>
          </a:bodyPr>
          <a:lstStyle/>
          <a:p>
            <a:pPr algn="ctr"/>
            <a:r>
              <a:rPr lang="pt-BR" sz="1600" b="1" dirty="0" smtClean="0"/>
              <a:t>Evolução das taxas de desemprego por regiões metropolitanas</a:t>
            </a:r>
            <a:endParaRPr lang="pt-BR" sz="1600" b="1" dirty="0"/>
          </a:p>
        </p:txBody>
      </p:sp>
      <p:graphicFrame>
        <p:nvGraphicFramePr>
          <p:cNvPr id="5" name="Gráfico 4"/>
          <p:cNvGraphicFramePr>
            <a:graphicFrameLocks/>
          </p:cNvGraphicFramePr>
          <p:nvPr>
            <p:extLst>
              <p:ext uri="{D42A27DB-BD31-4B8C-83A1-F6EECF244321}">
                <p14:modId xmlns:p14="http://schemas.microsoft.com/office/powerpoint/2010/main" val="2212692099"/>
              </p:ext>
            </p:extLst>
          </p:nvPr>
        </p:nvGraphicFramePr>
        <p:xfrm>
          <a:off x="4788024" y="620688"/>
          <a:ext cx="4355976" cy="266429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áfico 5"/>
          <p:cNvGraphicFramePr>
            <a:graphicFrameLocks/>
          </p:cNvGraphicFramePr>
          <p:nvPr>
            <p:extLst>
              <p:ext uri="{D42A27DB-BD31-4B8C-83A1-F6EECF244321}">
                <p14:modId xmlns:p14="http://schemas.microsoft.com/office/powerpoint/2010/main" val="1930374643"/>
              </p:ext>
            </p:extLst>
          </p:nvPr>
        </p:nvGraphicFramePr>
        <p:xfrm>
          <a:off x="4716016" y="3573016"/>
          <a:ext cx="4427984" cy="25922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50948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3836791182"/>
              </p:ext>
            </p:extLst>
          </p:nvPr>
        </p:nvGraphicFramePr>
        <p:xfrm>
          <a:off x="2267744" y="3717032"/>
          <a:ext cx="4605867" cy="284374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Gráfico 3"/>
          <p:cNvGraphicFramePr>
            <a:graphicFrameLocks/>
          </p:cNvGraphicFramePr>
          <p:nvPr>
            <p:extLst>
              <p:ext uri="{D42A27DB-BD31-4B8C-83A1-F6EECF244321}">
                <p14:modId xmlns:p14="http://schemas.microsoft.com/office/powerpoint/2010/main" val="690003744"/>
              </p:ext>
            </p:extLst>
          </p:nvPr>
        </p:nvGraphicFramePr>
        <p:xfrm>
          <a:off x="4427984" y="764704"/>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Gráfico 4"/>
          <p:cNvGraphicFramePr>
            <a:graphicFrameLocks/>
          </p:cNvGraphicFramePr>
          <p:nvPr>
            <p:extLst>
              <p:ext uri="{D42A27DB-BD31-4B8C-83A1-F6EECF244321}">
                <p14:modId xmlns:p14="http://schemas.microsoft.com/office/powerpoint/2010/main" val="4197395861"/>
              </p:ext>
            </p:extLst>
          </p:nvPr>
        </p:nvGraphicFramePr>
        <p:xfrm>
          <a:off x="179512" y="692696"/>
          <a:ext cx="4248472" cy="2592288"/>
        </p:xfrm>
        <a:graphic>
          <a:graphicData uri="http://schemas.openxmlformats.org/drawingml/2006/chart">
            <c:chart xmlns:c="http://schemas.openxmlformats.org/drawingml/2006/chart" xmlns:r="http://schemas.openxmlformats.org/officeDocument/2006/relationships" r:id="rId4"/>
          </a:graphicData>
        </a:graphic>
      </p:graphicFrame>
      <p:sp>
        <p:nvSpPr>
          <p:cNvPr id="6" name="CaixaDeTexto 5"/>
          <p:cNvSpPr txBox="1"/>
          <p:nvPr/>
        </p:nvSpPr>
        <p:spPr>
          <a:xfrm>
            <a:off x="836340" y="153888"/>
            <a:ext cx="7272808" cy="338554"/>
          </a:xfrm>
          <a:prstGeom prst="rect">
            <a:avLst/>
          </a:prstGeom>
          <a:noFill/>
        </p:spPr>
        <p:txBody>
          <a:bodyPr wrap="square" rtlCol="0">
            <a:spAutoFit/>
          </a:bodyPr>
          <a:lstStyle/>
          <a:p>
            <a:pPr algn="ctr"/>
            <a:r>
              <a:rPr lang="pt-BR" sz="1600" b="1" dirty="0" smtClean="0"/>
              <a:t>Evolução das taxas de desemprego por regiões metropolitanas</a:t>
            </a:r>
            <a:endParaRPr lang="pt-BR" sz="1600" b="1" dirty="0"/>
          </a:p>
        </p:txBody>
      </p:sp>
    </p:spTree>
    <p:extLst>
      <p:ext uri="{BB962C8B-B14F-4D97-AF65-F5344CB8AC3E}">
        <p14:creationId xmlns:p14="http://schemas.microsoft.com/office/powerpoint/2010/main" val="10539492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620688"/>
            <a:ext cx="8352928" cy="4801314"/>
          </a:xfrm>
          <a:prstGeom prst="rect">
            <a:avLst/>
          </a:prstGeom>
          <a:noFill/>
        </p:spPr>
        <p:txBody>
          <a:bodyPr wrap="square" rtlCol="0">
            <a:spAutoFit/>
          </a:bodyPr>
          <a:lstStyle/>
          <a:p>
            <a:r>
              <a:rPr lang="pt-BR" dirty="0" smtClean="0">
                <a:solidFill>
                  <a:srgbClr val="FF0000"/>
                </a:solidFill>
              </a:rPr>
              <a:t>Principais pontos de divergência no que tange à taxas de desemprego:</a:t>
            </a:r>
          </a:p>
          <a:p>
            <a:endParaRPr lang="pt-BR" dirty="0" smtClean="0"/>
          </a:p>
          <a:p>
            <a:pPr marL="285750" indent="-285750">
              <a:buFont typeface="Wingdings" panose="05000000000000000000" pitchFamily="2" charset="2"/>
              <a:buChar char="Ø"/>
            </a:pPr>
            <a:r>
              <a:rPr lang="pt-BR" u="sng" dirty="0" smtClean="0">
                <a:solidFill>
                  <a:srgbClr val="FF0000"/>
                </a:solidFill>
              </a:rPr>
              <a:t>Conceituais</a:t>
            </a:r>
            <a:r>
              <a:rPr lang="pt-BR" dirty="0" smtClean="0"/>
              <a:t>: para a PED, as situações demonstradas agrupadas em desemprego oculto compõem a taxa global mas podem ser analisados separadamente;</a:t>
            </a:r>
          </a:p>
          <a:p>
            <a:pPr marL="285750" indent="-285750">
              <a:buFont typeface="Wingdings" panose="05000000000000000000" pitchFamily="2" charset="2"/>
              <a:buChar char="Ø"/>
            </a:pPr>
            <a:endParaRPr lang="pt-BR" dirty="0" smtClean="0"/>
          </a:p>
          <a:p>
            <a:pPr marL="285750" indent="-285750">
              <a:buFont typeface="Wingdings" panose="05000000000000000000" pitchFamily="2" charset="2"/>
              <a:buChar char="Ø"/>
            </a:pPr>
            <a:r>
              <a:rPr lang="pt-BR" u="sng" dirty="0" smtClean="0">
                <a:solidFill>
                  <a:srgbClr val="FF0000"/>
                </a:solidFill>
              </a:rPr>
              <a:t>Cobertura</a:t>
            </a:r>
            <a:r>
              <a:rPr lang="pt-BR" dirty="0" smtClean="0"/>
              <a:t>: </a:t>
            </a:r>
            <a:r>
              <a:rPr lang="pt-BR" dirty="0" err="1" smtClean="0"/>
              <a:t>PEDs</a:t>
            </a:r>
            <a:r>
              <a:rPr lang="pt-BR" dirty="0" smtClean="0"/>
              <a:t> se resumem a algumas regiões metropolitanas, somente áreas urbanas; </a:t>
            </a:r>
          </a:p>
          <a:p>
            <a:pPr marL="285750" indent="-285750">
              <a:buFont typeface="Wingdings" panose="05000000000000000000" pitchFamily="2" charset="2"/>
              <a:buChar char="Ø"/>
            </a:pPr>
            <a:endParaRPr lang="pt-BR" dirty="0" smtClean="0"/>
          </a:p>
          <a:p>
            <a:pPr marL="285750" indent="-285750">
              <a:buFont typeface="Wingdings" panose="05000000000000000000" pitchFamily="2" charset="2"/>
              <a:buChar char="Ø"/>
            </a:pPr>
            <a:r>
              <a:rPr lang="pt-BR" u="sng" dirty="0" smtClean="0">
                <a:solidFill>
                  <a:srgbClr val="FF0000"/>
                </a:solidFill>
              </a:rPr>
              <a:t>Idade considerada: </a:t>
            </a:r>
            <a:r>
              <a:rPr lang="pt-BR" dirty="0" smtClean="0"/>
              <a:t>até 2014, a PNAD tradicional (IBGE) tomava 10 anos ou mais como a População em Idade Ativa (PIA). Somente na PNAD Contínua essa idade mudou para 14 anos ou mais. Reconhece-se, no entanto, que o trabalho infantil tem presença na estrutura do mercado de trabalho heterogêneo, principalmente em momentos de crises econômicas;</a:t>
            </a:r>
          </a:p>
          <a:p>
            <a:pPr marL="285750" indent="-285750">
              <a:buFont typeface="Wingdings" panose="05000000000000000000" pitchFamily="2" charset="2"/>
              <a:buChar char="Ø"/>
            </a:pPr>
            <a:endParaRPr lang="pt-BR" dirty="0"/>
          </a:p>
          <a:p>
            <a:pPr marL="285750" indent="-285750">
              <a:buFont typeface="Wingdings" panose="05000000000000000000" pitchFamily="2" charset="2"/>
              <a:buChar char="Ø"/>
            </a:pPr>
            <a:r>
              <a:rPr lang="pt-BR" u="sng" dirty="0" smtClean="0">
                <a:solidFill>
                  <a:srgbClr val="FF0000"/>
                </a:solidFill>
              </a:rPr>
              <a:t>Análise por trimestres móveis: </a:t>
            </a:r>
            <a:r>
              <a:rPr lang="pt-BR" dirty="0" smtClean="0"/>
              <a:t>a PED trabalha por trimestre móvel (insere um novo mês e descarta outro). A PNAD Contínua trabalha por trimestre sendo o segundo mês o mês de referência daquele trimestre.</a:t>
            </a:r>
            <a:endParaRPr lang="pt-BR" dirty="0"/>
          </a:p>
        </p:txBody>
      </p:sp>
    </p:spTree>
    <p:extLst>
      <p:ext uri="{BB962C8B-B14F-4D97-AF65-F5344CB8AC3E}">
        <p14:creationId xmlns:p14="http://schemas.microsoft.com/office/powerpoint/2010/main" val="28234035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p:cNvGraphicFramePr>
            <a:graphicFrameLocks/>
          </p:cNvGraphicFramePr>
          <p:nvPr>
            <p:extLst>
              <p:ext uri="{D42A27DB-BD31-4B8C-83A1-F6EECF244321}">
                <p14:modId xmlns:p14="http://schemas.microsoft.com/office/powerpoint/2010/main" val="802324798"/>
              </p:ext>
            </p:extLst>
          </p:nvPr>
        </p:nvGraphicFramePr>
        <p:xfrm>
          <a:off x="251520" y="762963"/>
          <a:ext cx="4392488" cy="2810053"/>
        </p:xfrm>
        <a:graphic>
          <a:graphicData uri="http://schemas.openxmlformats.org/drawingml/2006/chart">
            <c:chart xmlns:c="http://schemas.openxmlformats.org/drawingml/2006/chart" xmlns:r="http://schemas.openxmlformats.org/officeDocument/2006/relationships" r:id="rId2"/>
          </a:graphicData>
        </a:graphic>
      </p:graphicFrame>
      <p:sp>
        <p:nvSpPr>
          <p:cNvPr id="3" name="CaixaDeTexto 2"/>
          <p:cNvSpPr txBox="1"/>
          <p:nvPr/>
        </p:nvSpPr>
        <p:spPr>
          <a:xfrm>
            <a:off x="467544" y="116632"/>
            <a:ext cx="8352928" cy="646331"/>
          </a:xfrm>
          <a:prstGeom prst="rect">
            <a:avLst/>
          </a:prstGeom>
          <a:noFill/>
        </p:spPr>
        <p:txBody>
          <a:bodyPr wrap="square" rtlCol="0">
            <a:spAutoFit/>
          </a:bodyPr>
          <a:lstStyle/>
          <a:p>
            <a:pPr algn="ctr"/>
            <a:r>
              <a:rPr lang="pt-BR" b="1" dirty="0" smtClean="0"/>
              <a:t>Comparativo desemprego aberto na PED e na PNAD Contínua por regiões metropolitanas</a:t>
            </a:r>
            <a:endParaRPr lang="pt-BR" b="1" dirty="0"/>
          </a:p>
        </p:txBody>
      </p:sp>
      <p:graphicFrame>
        <p:nvGraphicFramePr>
          <p:cNvPr id="4" name="Gráfico 3"/>
          <p:cNvGraphicFramePr>
            <a:graphicFrameLocks/>
          </p:cNvGraphicFramePr>
          <p:nvPr>
            <p:extLst>
              <p:ext uri="{D42A27DB-BD31-4B8C-83A1-F6EECF244321}">
                <p14:modId xmlns:p14="http://schemas.microsoft.com/office/powerpoint/2010/main" val="72966415"/>
              </p:ext>
            </p:extLst>
          </p:nvPr>
        </p:nvGraphicFramePr>
        <p:xfrm>
          <a:off x="323528" y="3429000"/>
          <a:ext cx="4104456" cy="28837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áfico 5"/>
          <p:cNvGraphicFramePr>
            <a:graphicFrameLocks/>
          </p:cNvGraphicFramePr>
          <p:nvPr>
            <p:extLst>
              <p:ext uri="{D42A27DB-BD31-4B8C-83A1-F6EECF244321}">
                <p14:modId xmlns:p14="http://schemas.microsoft.com/office/powerpoint/2010/main" val="1504156784"/>
              </p:ext>
            </p:extLst>
          </p:nvPr>
        </p:nvGraphicFramePr>
        <p:xfrm>
          <a:off x="4427984" y="3573016"/>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Gráfico 6"/>
          <p:cNvGraphicFramePr>
            <a:graphicFrameLocks/>
          </p:cNvGraphicFramePr>
          <p:nvPr>
            <p:extLst>
              <p:ext uri="{D42A27DB-BD31-4B8C-83A1-F6EECF244321}">
                <p14:modId xmlns:p14="http://schemas.microsoft.com/office/powerpoint/2010/main" val="895079448"/>
              </p:ext>
            </p:extLst>
          </p:nvPr>
        </p:nvGraphicFramePr>
        <p:xfrm>
          <a:off x="4637112" y="762963"/>
          <a:ext cx="4327376"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8" name="CaixaDeTexto 7"/>
          <p:cNvSpPr txBox="1"/>
          <p:nvPr/>
        </p:nvSpPr>
        <p:spPr>
          <a:xfrm>
            <a:off x="467544" y="6309320"/>
            <a:ext cx="8208912" cy="369332"/>
          </a:xfrm>
          <a:prstGeom prst="rect">
            <a:avLst/>
          </a:prstGeom>
          <a:noFill/>
        </p:spPr>
        <p:txBody>
          <a:bodyPr wrap="square" rtlCol="0">
            <a:spAutoFit/>
          </a:bodyPr>
          <a:lstStyle/>
          <a:p>
            <a:pPr marL="285750" indent="-285750">
              <a:buFont typeface="Wingdings" panose="05000000000000000000" pitchFamily="2" charset="2"/>
              <a:buChar char="Ø"/>
            </a:pPr>
            <a:r>
              <a:rPr lang="pt-BR" dirty="0" smtClean="0"/>
              <a:t>As tendências em ambas pesquisas são bastante parecidas</a:t>
            </a:r>
            <a:endParaRPr lang="pt-BR" dirty="0"/>
          </a:p>
        </p:txBody>
      </p:sp>
    </p:spTree>
    <p:extLst>
      <p:ext uri="{BB962C8B-B14F-4D97-AF65-F5344CB8AC3E}">
        <p14:creationId xmlns:p14="http://schemas.microsoft.com/office/powerpoint/2010/main" val="14676952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467544" y="116632"/>
            <a:ext cx="8352928" cy="646331"/>
          </a:xfrm>
          <a:prstGeom prst="rect">
            <a:avLst/>
          </a:prstGeom>
          <a:noFill/>
        </p:spPr>
        <p:txBody>
          <a:bodyPr wrap="square" rtlCol="0">
            <a:spAutoFit/>
          </a:bodyPr>
          <a:lstStyle/>
          <a:p>
            <a:pPr algn="ctr"/>
            <a:r>
              <a:rPr lang="pt-BR" b="1" dirty="0" smtClean="0"/>
              <a:t>Comparativo desemprego aberto na PED e na PNAD Contínua por regiões metropolitanas</a:t>
            </a:r>
            <a:endParaRPr lang="pt-BR" b="1" dirty="0"/>
          </a:p>
        </p:txBody>
      </p:sp>
      <p:graphicFrame>
        <p:nvGraphicFramePr>
          <p:cNvPr id="8" name="Gráfico 7"/>
          <p:cNvGraphicFramePr>
            <a:graphicFrameLocks/>
          </p:cNvGraphicFramePr>
          <p:nvPr>
            <p:extLst>
              <p:ext uri="{D42A27DB-BD31-4B8C-83A1-F6EECF244321}">
                <p14:modId xmlns:p14="http://schemas.microsoft.com/office/powerpoint/2010/main" val="1673101316"/>
              </p:ext>
            </p:extLst>
          </p:nvPr>
        </p:nvGraphicFramePr>
        <p:xfrm>
          <a:off x="341784" y="762963"/>
          <a:ext cx="4302224" cy="25957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Gráfico 8"/>
          <p:cNvGraphicFramePr>
            <a:graphicFrameLocks/>
          </p:cNvGraphicFramePr>
          <p:nvPr>
            <p:extLst>
              <p:ext uri="{D42A27DB-BD31-4B8C-83A1-F6EECF244321}">
                <p14:modId xmlns:p14="http://schemas.microsoft.com/office/powerpoint/2010/main" val="1642496812"/>
              </p:ext>
            </p:extLst>
          </p:nvPr>
        </p:nvGraphicFramePr>
        <p:xfrm>
          <a:off x="4644008" y="762963"/>
          <a:ext cx="4230216" cy="259573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áfico 9"/>
          <p:cNvGraphicFramePr>
            <a:graphicFrameLocks/>
          </p:cNvGraphicFramePr>
          <p:nvPr>
            <p:extLst>
              <p:ext uri="{D42A27DB-BD31-4B8C-83A1-F6EECF244321}">
                <p14:modId xmlns:p14="http://schemas.microsoft.com/office/powerpoint/2010/main" val="1040563798"/>
              </p:ext>
            </p:extLst>
          </p:nvPr>
        </p:nvGraphicFramePr>
        <p:xfrm>
          <a:off x="2483768" y="3645024"/>
          <a:ext cx="4176464" cy="252028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567189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620688"/>
            <a:ext cx="8064896" cy="4524315"/>
          </a:xfrm>
          <a:prstGeom prst="rect">
            <a:avLst/>
          </a:prstGeom>
          <a:noFill/>
        </p:spPr>
        <p:txBody>
          <a:bodyPr wrap="square" rtlCol="0">
            <a:spAutoFit/>
          </a:bodyPr>
          <a:lstStyle/>
          <a:p>
            <a:r>
              <a:rPr lang="pt-BR" dirty="0" smtClean="0"/>
              <a:t>Os </a:t>
            </a:r>
            <a:r>
              <a:rPr lang="pt-BR" dirty="0" err="1" smtClean="0"/>
              <a:t>microdados</a:t>
            </a:r>
            <a:r>
              <a:rPr lang="pt-BR" dirty="0" smtClean="0"/>
              <a:t> da PED estão disponíveis nos sítios:</a:t>
            </a:r>
          </a:p>
          <a:p>
            <a:endParaRPr lang="pt-BR" dirty="0"/>
          </a:p>
          <a:p>
            <a:r>
              <a:rPr lang="pt-BR" dirty="0" smtClean="0"/>
              <a:t>RM </a:t>
            </a:r>
            <a:r>
              <a:rPr lang="pt-BR" dirty="0"/>
              <a:t>São Paulo: </a:t>
            </a:r>
            <a:r>
              <a:rPr lang="pt-BR" dirty="0">
                <a:hlinkClick r:id="rId2"/>
              </a:rPr>
              <a:t>http://www.seade.gov.br/produtos/microdados</a:t>
            </a:r>
            <a:r>
              <a:rPr lang="pt-BR" dirty="0" smtClean="0">
                <a:hlinkClick r:id="rId2"/>
              </a:rPr>
              <a:t>/</a:t>
            </a:r>
            <a:r>
              <a:rPr lang="pt-BR" dirty="0" smtClean="0"/>
              <a:t> ou  </a:t>
            </a:r>
          </a:p>
          <a:p>
            <a:r>
              <a:rPr lang="pt-BR" dirty="0"/>
              <a:t>                           </a:t>
            </a:r>
            <a:r>
              <a:rPr lang="pt-BR" dirty="0">
                <a:hlinkClick r:id="rId3"/>
              </a:rPr>
              <a:t>https://</a:t>
            </a:r>
            <a:r>
              <a:rPr lang="pt-BR" dirty="0" smtClean="0">
                <a:hlinkClick r:id="rId3"/>
              </a:rPr>
              <a:t>www.dieese.org.br/analiseped/microdadosSAO.xml</a:t>
            </a:r>
            <a:r>
              <a:rPr lang="pt-BR" dirty="0" smtClean="0"/>
              <a:t> </a:t>
            </a:r>
          </a:p>
          <a:p>
            <a:endParaRPr lang="pt-BR" dirty="0"/>
          </a:p>
          <a:p>
            <a:r>
              <a:rPr lang="pt-BR" dirty="0" smtClean="0"/>
              <a:t>RM Belo Horizonte</a:t>
            </a:r>
            <a:r>
              <a:rPr lang="pt-BR" dirty="0"/>
              <a:t>: </a:t>
            </a:r>
            <a:r>
              <a:rPr lang="pt-BR" dirty="0">
                <a:hlinkClick r:id="rId4"/>
              </a:rPr>
              <a:t>https://</a:t>
            </a:r>
            <a:r>
              <a:rPr lang="pt-BR" dirty="0" smtClean="0">
                <a:hlinkClick r:id="rId4"/>
              </a:rPr>
              <a:t>www.dieese.org.br/analiseped/microdadosBHZ.html</a:t>
            </a:r>
            <a:r>
              <a:rPr lang="pt-BR" dirty="0" smtClean="0"/>
              <a:t> </a:t>
            </a:r>
          </a:p>
          <a:p>
            <a:endParaRPr lang="pt-BR" dirty="0"/>
          </a:p>
          <a:p>
            <a:r>
              <a:rPr lang="pt-BR" dirty="0"/>
              <a:t>RM Porto Alegre: </a:t>
            </a:r>
            <a:r>
              <a:rPr lang="pt-BR" dirty="0">
                <a:hlinkClick r:id="rId5"/>
              </a:rPr>
              <a:t>https://</a:t>
            </a:r>
            <a:r>
              <a:rPr lang="pt-BR" dirty="0" smtClean="0">
                <a:hlinkClick r:id="rId5"/>
              </a:rPr>
              <a:t>www.dieese.org.br/analiseped/microdadosPOA.html</a:t>
            </a:r>
            <a:r>
              <a:rPr lang="pt-BR" dirty="0" smtClean="0"/>
              <a:t> </a:t>
            </a:r>
          </a:p>
          <a:p>
            <a:endParaRPr lang="pt-BR" dirty="0"/>
          </a:p>
          <a:p>
            <a:r>
              <a:rPr lang="pt-BR" dirty="0"/>
              <a:t>RM Salvador: </a:t>
            </a:r>
            <a:r>
              <a:rPr lang="pt-BR" dirty="0">
                <a:hlinkClick r:id="rId6"/>
              </a:rPr>
              <a:t>https://</a:t>
            </a:r>
            <a:r>
              <a:rPr lang="pt-BR" dirty="0" smtClean="0">
                <a:hlinkClick r:id="rId6"/>
              </a:rPr>
              <a:t>www.dieese.org.br/analiseped/microdadosSSA.html</a:t>
            </a:r>
            <a:r>
              <a:rPr lang="pt-BR" dirty="0" smtClean="0"/>
              <a:t> </a:t>
            </a:r>
          </a:p>
          <a:p>
            <a:endParaRPr lang="pt-BR" dirty="0"/>
          </a:p>
          <a:p>
            <a:r>
              <a:rPr lang="pt-BR" dirty="0"/>
              <a:t>RM Fortaleza: </a:t>
            </a:r>
            <a:r>
              <a:rPr lang="pt-BR" dirty="0">
                <a:hlinkClick r:id="rId7"/>
              </a:rPr>
              <a:t>https://</a:t>
            </a:r>
            <a:r>
              <a:rPr lang="pt-BR" dirty="0" smtClean="0">
                <a:hlinkClick r:id="rId7"/>
              </a:rPr>
              <a:t>www.dieese.org.br/analiseped/microdadosFOR.html</a:t>
            </a:r>
            <a:r>
              <a:rPr lang="pt-BR" dirty="0" smtClean="0"/>
              <a:t> </a:t>
            </a:r>
          </a:p>
          <a:p>
            <a:endParaRPr lang="pt-BR" dirty="0"/>
          </a:p>
          <a:p>
            <a:r>
              <a:rPr lang="pt-BR" dirty="0"/>
              <a:t>RM Recife: </a:t>
            </a:r>
            <a:r>
              <a:rPr lang="pt-BR" dirty="0">
                <a:hlinkClick r:id="rId8"/>
              </a:rPr>
              <a:t>https://</a:t>
            </a:r>
            <a:r>
              <a:rPr lang="pt-BR" dirty="0" smtClean="0">
                <a:hlinkClick r:id="rId8"/>
              </a:rPr>
              <a:t>www.dieese.org.br/analiseped/microdadosREC.html</a:t>
            </a:r>
            <a:r>
              <a:rPr lang="pt-BR" dirty="0" smtClean="0"/>
              <a:t> </a:t>
            </a:r>
          </a:p>
          <a:p>
            <a:endParaRPr lang="pt-BR" dirty="0"/>
          </a:p>
          <a:p>
            <a:r>
              <a:rPr lang="pt-BR" dirty="0"/>
              <a:t>Distrito Federal: </a:t>
            </a:r>
            <a:r>
              <a:rPr lang="pt-BR" dirty="0">
                <a:hlinkClick r:id="rId9"/>
              </a:rPr>
              <a:t>https://</a:t>
            </a:r>
            <a:r>
              <a:rPr lang="pt-BR" dirty="0" smtClean="0">
                <a:hlinkClick r:id="rId9"/>
              </a:rPr>
              <a:t>www.dieese.org.br/analiseped/microdadosBSB.html</a:t>
            </a:r>
            <a:r>
              <a:rPr lang="pt-BR" dirty="0" smtClean="0"/>
              <a:t> </a:t>
            </a:r>
            <a:endParaRPr lang="pt-BR" dirty="0"/>
          </a:p>
        </p:txBody>
      </p:sp>
    </p:spTree>
    <p:extLst>
      <p:ext uri="{BB962C8B-B14F-4D97-AF65-F5344CB8AC3E}">
        <p14:creationId xmlns:p14="http://schemas.microsoft.com/office/powerpoint/2010/main" val="37853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971600" y="1052736"/>
            <a:ext cx="6840760" cy="3970318"/>
          </a:xfrm>
          <a:prstGeom prst="rect">
            <a:avLst/>
          </a:prstGeom>
          <a:noFill/>
        </p:spPr>
        <p:txBody>
          <a:bodyPr wrap="square" rtlCol="0">
            <a:spAutoFit/>
          </a:bodyPr>
          <a:lstStyle/>
          <a:p>
            <a:pPr algn="ctr"/>
            <a:r>
              <a:rPr lang="pt-BR" dirty="0" smtClean="0"/>
              <a:t>Obrigado!</a:t>
            </a:r>
          </a:p>
          <a:p>
            <a:pPr algn="ctr"/>
            <a:endParaRPr lang="pt-BR" dirty="0"/>
          </a:p>
          <a:p>
            <a:pPr algn="ctr"/>
            <a:endParaRPr lang="pt-BR" dirty="0" smtClean="0"/>
          </a:p>
          <a:p>
            <a:pPr algn="ctr"/>
            <a:r>
              <a:rPr lang="pt-BR" dirty="0" err="1" smtClean="0"/>
              <a:t>Antonio</a:t>
            </a:r>
            <a:r>
              <a:rPr lang="pt-BR" dirty="0" smtClean="0"/>
              <a:t> Ibarra</a:t>
            </a:r>
          </a:p>
          <a:p>
            <a:pPr algn="ctr"/>
            <a:r>
              <a:rPr lang="pt-BR" dirty="0" smtClean="0"/>
              <a:t>Assessor da Direção Técnica do DIEESE</a:t>
            </a:r>
          </a:p>
          <a:p>
            <a:pPr algn="ctr"/>
            <a:r>
              <a:rPr lang="pt-BR" dirty="0" smtClean="0">
                <a:hlinkClick r:id="rId2"/>
              </a:rPr>
              <a:t>antonio@dieese.org.br</a:t>
            </a:r>
            <a:endParaRPr lang="pt-BR" dirty="0" smtClean="0"/>
          </a:p>
          <a:p>
            <a:pPr algn="ctr"/>
            <a:endParaRPr lang="pt-BR" dirty="0" smtClean="0"/>
          </a:p>
          <a:p>
            <a:pPr algn="ctr"/>
            <a:endParaRPr lang="pt-BR" dirty="0" smtClean="0"/>
          </a:p>
          <a:p>
            <a:pPr algn="ctr"/>
            <a:endParaRPr lang="pt-BR" dirty="0"/>
          </a:p>
          <a:p>
            <a:pPr algn="ctr"/>
            <a:endParaRPr lang="pt-BR" dirty="0"/>
          </a:p>
          <a:p>
            <a:pPr algn="ctr"/>
            <a:r>
              <a:rPr lang="pt-BR" dirty="0" smtClean="0"/>
              <a:t>Coordenadora do Sistema PED: Lúcia dos Santos Garcia</a:t>
            </a:r>
          </a:p>
          <a:p>
            <a:pPr algn="ctr"/>
            <a:r>
              <a:rPr lang="pt-BR" dirty="0" smtClean="0"/>
              <a:t>Sistema PED</a:t>
            </a:r>
          </a:p>
          <a:p>
            <a:pPr algn="ctr"/>
            <a:r>
              <a:rPr lang="pt-BR" dirty="0" smtClean="0">
                <a:hlinkClick r:id="rId3"/>
              </a:rPr>
              <a:t>ped@dieese.org.br</a:t>
            </a:r>
            <a:r>
              <a:rPr lang="pt-BR" dirty="0" smtClean="0"/>
              <a:t> </a:t>
            </a:r>
            <a:endParaRPr lang="pt-BR" dirty="0"/>
          </a:p>
          <a:p>
            <a:endParaRPr lang="pt-BR" dirty="0"/>
          </a:p>
        </p:txBody>
      </p:sp>
      <p:pic>
        <p:nvPicPr>
          <p:cNvPr id="3" name="Picture 3" descr="logonovarazaosocia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58367" y="5013176"/>
            <a:ext cx="44672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1500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251520" y="117693"/>
            <a:ext cx="8424936" cy="6463308"/>
          </a:xfrm>
          <a:prstGeom prst="rect">
            <a:avLst/>
          </a:prstGeom>
          <a:noFill/>
        </p:spPr>
        <p:txBody>
          <a:bodyPr wrap="square" rtlCol="0">
            <a:spAutoFit/>
          </a:bodyPr>
          <a:lstStyle/>
          <a:p>
            <a:r>
              <a:rPr lang="pt-BR" dirty="0" smtClean="0">
                <a:solidFill>
                  <a:srgbClr val="FF0000"/>
                </a:solidFill>
              </a:rPr>
              <a:t>Como surgiu a Pesquisa de Emprego e Desemprego (PED)?</a:t>
            </a:r>
          </a:p>
          <a:p>
            <a:pPr marL="285750" indent="-285750">
              <a:buFont typeface="Wingdings" panose="05000000000000000000" pitchFamily="2" charset="2"/>
              <a:buChar char="Ø"/>
            </a:pPr>
            <a:r>
              <a:rPr lang="pt-BR" dirty="0" smtClean="0"/>
              <a:t>A PED surgiu como </a:t>
            </a:r>
            <a:r>
              <a:rPr lang="pt-BR" b="1" dirty="0" smtClean="0"/>
              <a:t>demanda do movimento sindical </a:t>
            </a:r>
            <a:r>
              <a:rPr lang="pt-BR" dirty="0" smtClean="0"/>
              <a:t>no começo da década de 1980 para um mercado de trabalho pouco estruturado, com grande disponibilidade de mão de obra e dinamizado por uma estrutura produtiva marcada por grandes diferenças entre as empresas (tamanho, tecnologia, participação no mercado, </a:t>
            </a:r>
            <a:r>
              <a:rPr lang="pt-BR" dirty="0" err="1" smtClean="0"/>
              <a:t>etc</a:t>
            </a:r>
            <a:r>
              <a:rPr lang="pt-BR" dirty="0" smtClean="0"/>
              <a:t>).</a:t>
            </a:r>
          </a:p>
          <a:p>
            <a:pPr marL="285750" indent="-285750">
              <a:buFont typeface="Wingdings" panose="05000000000000000000" pitchFamily="2" charset="2"/>
              <a:buChar char="Ø"/>
            </a:pPr>
            <a:endParaRPr lang="pt-BR" dirty="0" smtClean="0"/>
          </a:p>
          <a:p>
            <a:pPr marL="285750" indent="-285750">
              <a:buFont typeface="Wingdings" panose="05000000000000000000" pitchFamily="2" charset="2"/>
              <a:buChar char="Ø"/>
            </a:pPr>
            <a:r>
              <a:rPr lang="pt-BR" dirty="0"/>
              <a:t>A ampliação conceitual  proposta pelo </a:t>
            </a:r>
            <a:r>
              <a:rPr lang="pt-BR" b="1" u="sng" dirty="0"/>
              <a:t>DIEESE e </a:t>
            </a:r>
            <a:r>
              <a:rPr lang="pt-BR" b="1" u="sng" dirty="0" smtClean="0"/>
              <a:t>a Fundação </a:t>
            </a:r>
            <a:r>
              <a:rPr lang="pt-BR" b="1" u="sng" dirty="0"/>
              <a:t>SEADE/SP </a:t>
            </a:r>
            <a:r>
              <a:rPr lang="pt-BR" dirty="0"/>
              <a:t>encontra </a:t>
            </a:r>
            <a:r>
              <a:rPr lang="pt-BR" dirty="0" smtClean="0"/>
              <a:t>parâmetros </a:t>
            </a:r>
            <a:r>
              <a:rPr lang="pt-BR" dirty="0"/>
              <a:t>nas </a:t>
            </a:r>
            <a:r>
              <a:rPr lang="pt-BR" b="1" dirty="0"/>
              <a:t>resoluções apresentadas pela OIT (1982</a:t>
            </a:r>
            <a:r>
              <a:rPr lang="pt-BR" dirty="0"/>
              <a:t>, paragrafo 10, item 2) para</a:t>
            </a:r>
          </a:p>
          <a:p>
            <a:pPr lvl="1"/>
            <a:r>
              <a:rPr lang="pt-BR" dirty="0"/>
              <a:t>elaboração de pesquisas domiciliares, seja por meio do uso da noção de </a:t>
            </a:r>
            <a:r>
              <a:rPr lang="pt-BR" i="1" dirty="0" smtClean="0"/>
              <a:t>subemprego</a:t>
            </a:r>
            <a:r>
              <a:rPr lang="pt-BR" dirty="0" smtClean="0"/>
              <a:t>, seja </a:t>
            </a:r>
            <a:r>
              <a:rPr lang="pt-BR" dirty="0"/>
              <a:t>na recomendação:</a:t>
            </a:r>
          </a:p>
          <a:p>
            <a:pPr lvl="2" algn="just"/>
            <a:r>
              <a:rPr lang="pt-BR" dirty="0"/>
              <a:t>(...) em situações em que os meios convencionais de procura de trabalho são de importância limitada, </a:t>
            </a:r>
            <a:r>
              <a:rPr lang="pt-BR" i="1" dirty="0"/>
              <a:t>onde o mercado de trabalho é pouco organizado ou de extensão limitada</a:t>
            </a:r>
            <a:r>
              <a:rPr lang="pt-BR" dirty="0"/>
              <a:t>, onde a absorção de mão de obra e em período especifico de tempo inadequada, ou </a:t>
            </a:r>
            <a:r>
              <a:rPr lang="pt-BR" i="1" dirty="0"/>
              <a:t>onde o peso dos trabalhadores por conta própria </a:t>
            </a:r>
            <a:r>
              <a:rPr lang="pt-BR" i="1" dirty="0" smtClean="0"/>
              <a:t>é </a:t>
            </a:r>
            <a:r>
              <a:rPr lang="pt-BR" i="1" dirty="0"/>
              <a:t>elevado</a:t>
            </a:r>
            <a:r>
              <a:rPr lang="pt-BR" dirty="0"/>
              <a:t>, a definição padrão de desemprego pode ser relaxada quanto ao critério de procura de trabalho</a:t>
            </a:r>
            <a:r>
              <a:rPr lang="pt-BR" dirty="0" smtClean="0"/>
              <a:t>.</a:t>
            </a:r>
          </a:p>
          <a:p>
            <a:pPr lvl="1"/>
            <a:endParaRPr lang="pt-BR" dirty="0" smtClean="0"/>
          </a:p>
          <a:p>
            <a:pPr marL="285750" indent="-285750">
              <a:buFont typeface="Wingdings" panose="05000000000000000000" pitchFamily="2" charset="2"/>
              <a:buChar char="Ø"/>
            </a:pPr>
            <a:r>
              <a:rPr lang="pt-BR" dirty="0"/>
              <a:t>Conceitualmente, o DIEESE trabalha não apenas com o </a:t>
            </a:r>
            <a:r>
              <a:rPr lang="pt-BR" b="1" dirty="0"/>
              <a:t>desemprego aberto </a:t>
            </a:r>
            <a:r>
              <a:rPr lang="pt-BR" dirty="0"/>
              <a:t>(procura efetiva por trabalho nos últimos 30 dias), mas com o </a:t>
            </a:r>
            <a:r>
              <a:rPr lang="pt-BR" b="1" dirty="0"/>
              <a:t>desemprego oculto</a:t>
            </a:r>
            <a:r>
              <a:rPr lang="pt-BR" dirty="0"/>
              <a:t>.</a:t>
            </a:r>
          </a:p>
          <a:p>
            <a:pPr lvl="1"/>
            <a:endParaRPr lang="pt-BR" dirty="0"/>
          </a:p>
          <a:p>
            <a:pPr marL="285750" indent="-285750">
              <a:buFont typeface="Wingdings" panose="05000000000000000000" pitchFamily="2" charset="2"/>
              <a:buChar char="Ø"/>
            </a:pPr>
            <a:r>
              <a:rPr lang="pt-BR" dirty="0" smtClean="0"/>
              <a:t> O propósito básico da PED foi </a:t>
            </a:r>
            <a:r>
              <a:rPr lang="pt-BR" b="1" dirty="0" smtClean="0"/>
              <a:t>construir indicadores mais adequados à situação nacional,</a:t>
            </a:r>
            <a:r>
              <a:rPr lang="pt-BR" dirty="0" smtClean="0"/>
              <a:t> preservando a possibilidade de obter os indicadores  frequentemente adotados em diferentes países.</a:t>
            </a:r>
          </a:p>
        </p:txBody>
      </p:sp>
    </p:spTree>
    <p:extLst>
      <p:ext uri="{BB962C8B-B14F-4D97-AF65-F5344CB8AC3E}">
        <p14:creationId xmlns:p14="http://schemas.microsoft.com/office/powerpoint/2010/main" val="4106095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116579"/>
            <a:ext cx="6192688" cy="47349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ixaDeTexto 1"/>
          <p:cNvSpPr txBox="1"/>
          <p:nvPr/>
        </p:nvSpPr>
        <p:spPr>
          <a:xfrm>
            <a:off x="467544" y="548680"/>
            <a:ext cx="8208912" cy="369332"/>
          </a:xfrm>
          <a:prstGeom prst="rect">
            <a:avLst/>
          </a:prstGeom>
          <a:noFill/>
        </p:spPr>
        <p:txBody>
          <a:bodyPr wrap="square" rtlCol="0">
            <a:spAutoFit/>
          </a:bodyPr>
          <a:lstStyle/>
          <a:p>
            <a:pPr algn="ctr"/>
            <a:r>
              <a:rPr lang="pt-BR" b="1" dirty="0" smtClean="0"/>
              <a:t>Condição de atividade em mercado de trabalho heterogêneo captado pela PED</a:t>
            </a:r>
            <a:endParaRPr lang="pt-BR" b="1" dirty="0"/>
          </a:p>
        </p:txBody>
      </p:sp>
    </p:spTree>
    <p:extLst>
      <p:ext uri="{BB962C8B-B14F-4D97-AF65-F5344CB8AC3E}">
        <p14:creationId xmlns:p14="http://schemas.microsoft.com/office/powerpoint/2010/main" val="241422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611560" y="836712"/>
            <a:ext cx="2376264" cy="369332"/>
          </a:xfrm>
          <a:prstGeom prst="rect">
            <a:avLst/>
          </a:prstGeom>
          <a:noFill/>
          <a:ln>
            <a:solidFill>
              <a:srgbClr val="0070C0"/>
            </a:solidFill>
          </a:ln>
        </p:spPr>
        <p:txBody>
          <a:bodyPr wrap="square" rtlCol="0">
            <a:spAutoFit/>
          </a:bodyPr>
          <a:lstStyle/>
          <a:p>
            <a:r>
              <a:rPr lang="pt-BR" dirty="0" smtClean="0"/>
              <a:t>Desemprego aberto</a:t>
            </a:r>
            <a:endParaRPr lang="pt-BR" dirty="0"/>
          </a:p>
        </p:txBody>
      </p:sp>
      <p:sp>
        <p:nvSpPr>
          <p:cNvPr id="4" name="CaixaDeTexto 3"/>
          <p:cNvSpPr txBox="1"/>
          <p:nvPr/>
        </p:nvSpPr>
        <p:spPr>
          <a:xfrm>
            <a:off x="611560" y="1844824"/>
            <a:ext cx="2376264" cy="369332"/>
          </a:xfrm>
          <a:prstGeom prst="rect">
            <a:avLst/>
          </a:prstGeom>
          <a:noFill/>
          <a:ln>
            <a:solidFill>
              <a:srgbClr val="0070C0"/>
            </a:solidFill>
          </a:ln>
        </p:spPr>
        <p:txBody>
          <a:bodyPr wrap="square" rtlCol="0">
            <a:spAutoFit/>
          </a:bodyPr>
          <a:lstStyle/>
          <a:p>
            <a:r>
              <a:rPr lang="pt-BR" dirty="0" smtClean="0"/>
              <a:t>Desemprego oculto</a:t>
            </a:r>
            <a:endParaRPr lang="pt-BR" dirty="0"/>
          </a:p>
        </p:txBody>
      </p:sp>
      <p:sp>
        <p:nvSpPr>
          <p:cNvPr id="5" name="CaixaDeTexto 4"/>
          <p:cNvSpPr txBox="1"/>
          <p:nvPr/>
        </p:nvSpPr>
        <p:spPr>
          <a:xfrm>
            <a:off x="4283968" y="1206044"/>
            <a:ext cx="4240088" cy="369332"/>
          </a:xfrm>
          <a:prstGeom prst="rect">
            <a:avLst/>
          </a:prstGeom>
          <a:solidFill>
            <a:srgbClr val="06EA0B"/>
          </a:solidFill>
          <a:ln>
            <a:solidFill>
              <a:srgbClr val="0070C0"/>
            </a:solidFill>
          </a:ln>
        </p:spPr>
        <p:txBody>
          <a:bodyPr wrap="square" rtlCol="0">
            <a:spAutoFit/>
          </a:bodyPr>
          <a:lstStyle/>
          <a:p>
            <a:r>
              <a:rPr lang="pt-BR" dirty="0" smtClean="0"/>
              <a:t>Desemprego oculto pelo trabalho precário</a:t>
            </a:r>
            <a:endParaRPr lang="pt-BR" dirty="0"/>
          </a:p>
        </p:txBody>
      </p:sp>
      <p:sp>
        <p:nvSpPr>
          <p:cNvPr id="6" name="CaixaDeTexto 5"/>
          <p:cNvSpPr txBox="1"/>
          <p:nvPr/>
        </p:nvSpPr>
        <p:spPr>
          <a:xfrm>
            <a:off x="4283968" y="2420888"/>
            <a:ext cx="4240088" cy="369332"/>
          </a:xfrm>
          <a:prstGeom prst="rect">
            <a:avLst/>
          </a:prstGeom>
          <a:solidFill>
            <a:srgbClr val="FFFF00"/>
          </a:solidFill>
          <a:ln>
            <a:solidFill>
              <a:srgbClr val="0070C0"/>
            </a:solidFill>
          </a:ln>
        </p:spPr>
        <p:txBody>
          <a:bodyPr wrap="square" rtlCol="0">
            <a:spAutoFit/>
          </a:bodyPr>
          <a:lstStyle/>
          <a:p>
            <a:r>
              <a:rPr lang="pt-BR" dirty="0" smtClean="0"/>
              <a:t>Desemprego oculto pelo desalento</a:t>
            </a:r>
            <a:endParaRPr lang="pt-BR" dirty="0"/>
          </a:p>
        </p:txBody>
      </p:sp>
      <p:cxnSp>
        <p:nvCxnSpPr>
          <p:cNvPr id="10" name="Conector de seta reta 9"/>
          <p:cNvCxnSpPr>
            <a:stCxn id="4" idx="3"/>
            <a:endCxn id="5" idx="1"/>
          </p:cNvCxnSpPr>
          <p:nvPr/>
        </p:nvCxnSpPr>
        <p:spPr>
          <a:xfrm flipV="1">
            <a:off x="2987824" y="1390710"/>
            <a:ext cx="1296144" cy="6387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ector de seta reta 11"/>
          <p:cNvCxnSpPr>
            <a:stCxn id="4" idx="3"/>
            <a:endCxn id="6" idx="1"/>
          </p:cNvCxnSpPr>
          <p:nvPr/>
        </p:nvCxnSpPr>
        <p:spPr>
          <a:xfrm>
            <a:off x="2987824" y="2029490"/>
            <a:ext cx="1296144"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CaixaDeTexto 12"/>
          <p:cNvSpPr txBox="1"/>
          <p:nvPr/>
        </p:nvSpPr>
        <p:spPr>
          <a:xfrm>
            <a:off x="312912" y="3573016"/>
            <a:ext cx="8424936" cy="1477328"/>
          </a:xfrm>
          <a:prstGeom prst="rect">
            <a:avLst/>
          </a:prstGeom>
          <a:solidFill>
            <a:srgbClr val="06EA0B"/>
          </a:solidFill>
        </p:spPr>
        <p:txBody>
          <a:bodyPr wrap="square" rtlCol="0">
            <a:spAutoFit/>
          </a:bodyPr>
          <a:lstStyle/>
          <a:p>
            <a:pPr algn="just"/>
            <a:r>
              <a:rPr lang="pt-BR" b="1" dirty="0" smtClean="0"/>
              <a:t>Trabalho precário:</a:t>
            </a:r>
            <a:r>
              <a:rPr lang="pt-BR" dirty="0" smtClean="0"/>
              <a:t> pessoas que realizam algum trabalho remunerado ocasional de </a:t>
            </a:r>
            <a:r>
              <a:rPr lang="pt-BR" dirty="0" err="1" smtClean="0"/>
              <a:t>auto-ocupação</a:t>
            </a:r>
            <a:r>
              <a:rPr lang="pt-BR" dirty="0" smtClean="0"/>
              <a:t> (</a:t>
            </a:r>
            <a:r>
              <a:rPr lang="pt-BR" b="1" u="sng" dirty="0" smtClean="0"/>
              <a:t>bicos</a:t>
            </a:r>
            <a:r>
              <a:rPr lang="pt-BR" dirty="0" smtClean="0"/>
              <a:t>) ou pessoas que realizam trabalho não-remunerado em ajuda a negócios de parentes e que procuraram mudar de trabalho nos 30 dias anteriores ao da entrevista ou que, não tendo procurado neste período, o fizeram sem êxito até 12 meses atrás.</a:t>
            </a:r>
            <a:endParaRPr lang="pt-BR" dirty="0"/>
          </a:p>
        </p:txBody>
      </p:sp>
      <p:sp>
        <p:nvSpPr>
          <p:cNvPr id="14" name="CaixaDeTexto 13"/>
          <p:cNvSpPr txBox="1"/>
          <p:nvPr/>
        </p:nvSpPr>
        <p:spPr>
          <a:xfrm>
            <a:off x="312912" y="5301208"/>
            <a:ext cx="8424936" cy="1200329"/>
          </a:xfrm>
          <a:prstGeom prst="rect">
            <a:avLst/>
          </a:prstGeom>
          <a:solidFill>
            <a:srgbClr val="FFFF00"/>
          </a:solidFill>
        </p:spPr>
        <p:txBody>
          <a:bodyPr wrap="square" rtlCol="0">
            <a:spAutoFit/>
          </a:bodyPr>
          <a:lstStyle/>
          <a:p>
            <a:pPr algn="just"/>
            <a:r>
              <a:rPr lang="pt-BR" b="1" dirty="0" smtClean="0"/>
              <a:t>Desalento:</a:t>
            </a:r>
            <a:r>
              <a:rPr lang="pt-BR" dirty="0" smtClean="0"/>
              <a:t> pessoas que não possuem trabalho e nem procuraram nos últimos 30 dias anteriores ao da entrevista, </a:t>
            </a:r>
            <a:r>
              <a:rPr lang="pt-BR" u="sng" dirty="0" smtClean="0"/>
              <a:t>por desestímulos</a:t>
            </a:r>
            <a:r>
              <a:rPr lang="pt-BR" dirty="0" smtClean="0"/>
              <a:t> do mercado de trabalho </a:t>
            </a:r>
            <a:r>
              <a:rPr lang="pt-BR" u="sng" dirty="0" smtClean="0"/>
              <a:t>ou por circunstâncias fortuitas</a:t>
            </a:r>
            <a:r>
              <a:rPr lang="pt-BR" dirty="0" smtClean="0"/>
              <a:t>, mas apresentaram procura efetiva de trabalho nos últimos 12 meses</a:t>
            </a:r>
            <a:endParaRPr lang="pt-BR" dirty="0"/>
          </a:p>
        </p:txBody>
      </p:sp>
      <p:sp>
        <p:nvSpPr>
          <p:cNvPr id="15" name="CaixaDeTexto 14"/>
          <p:cNvSpPr txBox="1"/>
          <p:nvPr/>
        </p:nvSpPr>
        <p:spPr>
          <a:xfrm>
            <a:off x="1799692" y="188640"/>
            <a:ext cx="5652628" cy="369332"/>
          </a:xfrm>
          <a:prstGeom prst="rect">
            <a:avLst/>
          </a:prstGeom>
          <a:noFill/>
        </p:spPr>
        <p:txBody>
          <a:bodyPr wrap="square" rtlCol="0">
            <a:spAutoFit/>
          </a:bodyPr>
          <a:lstStyle/>
          <a:p>
            <a:pPr algn="ctr"/>
            <a:r>
              <a:rPr lang="pt-BR" b="1" dirty="0" smtClean="0"/>
              <a:t>Metodologia da PED</a:t>
            </a:r>
            <a:endParaRPr lang="pt-BR" b="1" dirty="0"/>
          </a:p>
        </p:txBody>
      </p:sp>
    </p:spTree>
    <p:extLst>
      <p:ext uri="{BB962C8B-B14F-4D97-AF65-F5344CB8AC3E}">
        <p14:creationId xmlns:p14="http://schemas.microsoft.com/office/powerpoint/2010/main" val="456908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260648"/>
            <a:ext cx="8496944" cy="6463308"/>
          </a:xfrm>
          <a:prstGeom prst="rect">
            <a:avLst/>
          </a:prstGeom>
          <a:noFill/>
        </p:spPr>
        <p:txBody>
          <a:bodyPr wrap="square" rtlCol="0">
            <a:spAutoFit/>
          </a:bodyPr>
          <a:lstStyle/>
          <a:p>
            <a:r>
              <a:rPr lang="pt-BR" dirty="0" smtClean="0"/>
              <a:t>Para chegar à essa distinção, são colocadas questões com </a:t>
            </a:r>
            <a:r>
              <a:rPr lang="pt-BR" b="1" u="sng" dirty="0" smtClean="0"/>
              <a:t>fluxos </a:t>
            </a:r>
            <a:r>
              <a:rPr lang="pt-BR" dirty="0" smtClean="0"/>
              <a:t>específicos para captar o tipo de trabalho exercido e referente à procura de trabalho, por exemplo:</a:t>
            </a:r>
          </a:p>
          <a:p>
            <a:endParaRPr lang="pt-BR" dirty="0" smtClean="0"/>
          </a:p>
          <a:p>
            <a:pPr marL="285750" indent="-285750">
              <a:buFont typeface="Wingdings" panose="05000000000000000000" pitchFamily="2" charset="2"/>
              <a:buChar char="Ø"/>
            </a:pPr>
            <a:r>
              <a:rPr lang="pt-BR" dirty="0" smtClean="0"/>
              <a:t>Pergunta 12: </a:t>
            </a:r>
            <a:r>
              <a:rPr lang="pt-BR" b="1" u="sng" dirty="0" smtClean="0"/>
              <a:t>O </a:t>
            </a:r>
            <a:r>
              <a:rPr lang="pt-BR" b="1" u="sng" dirty="0" err="1" smtClean="0"/>
              <a:t>Sr</a:t>
            </a:r>
            <a:r>
              <a:rPr lang="pt-BR" b="1" u="sng" dirty="0" smtClean="0"/>
              <a:t>(a) procurou trabalho nos últimos 30 dias?</a:t>
            </a:r>
            <a:r>
              <a:rPr lang="pt-BR" u="sng" dirty="0" smtClean="0"/>
              <a:t>;</a:t>
            </a:r>
          </a:p>
          <a:p>
            <a:pPr marL="285750" indent="-285750">
              <a:buFont typeface="Wingdings" panose="05000000000000000000" pitchFamily="2" charset="2"/>
              <a:buChar char="Ø"/>
            </a:pPr>
            <a:r>
              <a:rPr lang="pt-BR" dirty="0" smtClean="0"/>
              <a:t>Pergunta 13: </a:t>
            </a:r>
            <a:r>
              <a:rPr lang="pt-BR" b="1" u="sng" dirty="0" smtClean="0"/>
              <a:t>E nos últimos 12 meses?</a:t>
            </a:r>
            <a:r>
              <a:rPr lang="pt-BR" dirty="0" smtClean="0"/>
              <a:t>(somente para quem disse não na pergunta 12);</a:t>
            </a:r>
          </a:p>
          <a:p>
            <a:pPr marL="285750" indent="-285750">
              <a:buFont typeface="Wingdings" panose="05000000000000000000" pitchFamily="2" charset="2"/>
              <a:buChar char="Ø"/>
            </a:pPr>
            <a:r>
              <a:rPr lang="pt-BR" dirty="0" smtClean="0"/>
              <a:t>Pergunta 14: </a:t>
            </a:r>
            <a:r>
              <a:rPr lang="pt-BR" b="1" u="sng" dirty="0" smtClean="0"/>
              <a:t>E hoje, o </a:t>
            </a:r>
            <a:r>
              <a:rPr lang="pt-BR" b="1" u="sng" dirty="0" err="1" smtClean="0"/>
              <a:t>Sr</a:t>
            </a:r>
            <a:r>
              <a:rPr lang="pt-BR" b="1" u="sng" dirty="0" smtClean="0"/>
              <a:t>(a) ainda necessita arrumar trabalho? </a:t>
            </a:r>
            <a:r>
              <a:rPr lang="pt-BR" dirty="0" smtClean="0"/>
              <a:t>(somente para quem afirmou que tomou alguma providência na pergunta 12);</a:t>
            </a:r>
          </a:p>
          <a:p>
            <a:pPr marL="285750" indent="-285750">
              <a:buFont typeface="Wingdings" panose="05000000000000000000" pitchFamily="2" charset="2"/>
              <a:buChar char="Ø"/>
            </a:pPr>
            <a:r>
              <a:rPr lang="pt-BR" dirty="0" smtClean="0"/>
              <a:t>Pergunta 15: </a:t>
            </a:r>
            <a:r>
              <a:rPr lang="pt-BR" b="1" u="sng" dirty="0" smtClean="0"/>
              <a:t>Então por que não procurou trabalho nos últimos 30 dias? </a:t>
            </a:r>
            <a:r>
              <a:rPr lang="pt-BR" dirty="0" smtClean="0"/>
              <a:t>(somente para quem afirmou sim na pergunta 14);</a:t>
            </a:r>
          </a:p>
          <a:p>
            <a:endParaRPr lang="pt-BR" dirty="0"/>
          </a:p>
          <a:p>
            <a:pPr marL="285750" indent="-285750">
              <a:buFont typeface="Wingdings" panose="05000000000000000000" pitchFamily="2" charset="2"/>
              <a:buChar char="Ø"/>
            </a:pPr>
            <a:r>
              <a:rPr lang="pt-BR" dirty="0" smtClean="0"/>
              <a:t>Pergunta 17: </a:t>
            </a:r>
            <a:r>
              <a:rPr lang="pt-BR" b="1" u="sng" dirty="0" smtClean="0"/>
              <a:t>O </a:t>
            </a:r>
            <a:r>
              <a:rPr lang="pt-BR" b="1" u="sng" dirty="0" err="1" smtClean="0"/>
              <a:t>Sr</a:t>
            </a:r>
            <a:r>
              <a:rPr lang="pt-BR" b="1" u="sng" dirty="0" smtClean="0"/>
              <a:t>(a) fez algum tipo de trabalho nos últimos 7 dias?</a:t>
            </a:r>
            <a:r>
              <a:rPr lang="pt-BR" b="1" dirty="0" smtClean="0"/>
              <a:t>;</a:t>
            </a:r>
          </a:p>
          <a:p>
            <a:pPr marL="285750" indent="-285750">
              <a:buFont typeface="Wingdings" panose="05000000000000000000" pitchFamily="2" charset="2"/>
              <a:buChar char="Ø"/>
            </a:pPr>
            <a:r>
              <a:rPr lang="pt-BR" dirty="0" smtClean="0"/>
              <a:t>Pergunta 18: </a:t>
            </a:r>
            <a:r>
              <a:rPr lang="pt-BR" b="1" u="sng" dirty="0" smtClean="0"/>
              <a:t>Normalmente com que frequência o </a:t>
            </a:r>
            <a:r>
              <a:rPr lang="pt-BR" b="1" u="sng" dirty="0" err="1" smtClean="0"/>
              <a:t>Sr</a:t>
            </a:r>
            <a:r>
              <a:rPr lang="pt-BR" b="1" u="sng" dirty="0" smtClean="0"/>
              <a:t>(a) realiza esse trabalho?</a:t>
            </a:r>
            <a:r>
              <a:rPr lang="pt-BR" dirty="0" smtClean="0"/>
              <a:t> (somente para quem respondeu sim na pergunta 17);</a:t>
            </a:r>
          </a:p>
          <a:p>
            <a:pPr marL="285750" indent="-285750">
              <a:buFont typeface="Wingdings" panose="05000000000000000000" pitchFamily="2" charset="2"/>
              <a:buChar char="Ø"/>
            </a:pPr>
            <a:endParaRPr lang="pt-BR" dirty="0"/>
          </a:p>
          <a:p>
            <a:pPr marL="285750" indent="-285750">
              <a:buFont typeface="Wingdings" panose="05000000000000000000" pitchFamily="2" charset="2"/>
              <a:buChar char="Ø"/>
            </a:pPr>
            <a:r>
              <a:rPr lang="pt-BR" dirty="0" smtClean="0"/>
              <a:t>Pergunta 33: </a:t>
            </a:r>
            <a:r>
              <a:rPr lang="pt-BR" b="1" u="sng" dirty="0" smtClean="0"/>
              <a:t>A empresa onde o </a:t>
            </a:r>
            <a:r>
              <a:rPr lang="pt-BR" b="1" u="sng" dirty="0" err="1" smtClean="0"/>
              <a:t>Sr</a:t>
            </a:r>
            <a:r>
              <a:rPr lang="pt-BR" b="1" u="sng" dirty="0" smtClean="0"/>
              <a:t>(a) trabalha é a mesma que lhe paga?</a:t>
            </a:r>
            <a:r>
              <a:rPr lang="pt-BR" dirty="0" smtClean="0"/>
              <a:t> (situação de terceirização)</a:t>
            </a:r>
          </a:p>
          <a:p>
            <a:endParaRPr lang="pt-BR" dirty="0"/>
          </a:p>
          <a:p>
            <a:pPr algn="just"/>
            <a:r>
              <a:rPr lang="pt-BR" dirty="0" smtClean="0"/>
              <a:t>Portanto, </a:t>
            </a:r>
            <a:r>
              <a:rPr lang="pt-BR" b="1" u="sng" dirty="0" smtClean="0">
                <a:solidFill>
                  <a:srgbClr val="FF0000"/>
                </a:solidFill>
              </a:rPr>
              <a:t>não é a pessoa que se classifica nas situações de trabalho </a:t>
            </a:r>
            <a:r>
              <a:rPr lang="pt-BR" dirty="0" smtClean="0"/>
              <a:t>colocadas nos slides anteriores! Essa classificação ocorre conforme o fluxo de perguntas específicas para cada situação seguindo a metodologia da PED. Somente sobre mercado de trabalho, a PED tem 50 perguntas. Os entrevistados não respondem a todas as 50 perguntas porque existe um fluxo nessas perguntas. A entrevista com cada pessoa maior de 10 anos de idade demora em média 4 minutos.</a:t>
            </a:r>
            <a:endParaRPr lang="pt-BR" dirty="0"/>
          </a:p>
        </p:txBody>
      </p:sp>
    </p:spTree>
    <p:extLst>
      <p:ext uri="{BB962C8B-B14F-4D97-AF65-F5344CB8AC3E}">
        <p14:creationId xmlns:p14="http://schemas.microsoft.com/office/powerpoint/2010/main" val="754509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79512" y="201555"/>
            <a:ext cx="8496944" cy="369332"/>
          </a:xfrm>
          <a:prstGeom prst="rect">
            <a:avLst/>
          </a:prstGeom>
          <a:noFill/>
        </p:spPr>
        <p:txBody>
          <a:bodyPr wrap="square" rtlCol="0">
            <a:spAutoFit/>
          </a:bodyPr>
          <a:lstStyle/>
          <a:p>
            <a:r>
              <a:rPr lang="pt-BR" dirty="0" smtClean="0">
                <a:solidFill>
                  <a:srgbClr val="FF0000"/>
                </a:solidFill>
              </a:rPr>
              <a:t>Como funciona uma pesquisa domiciliar? (parte 1)</a:t>
            </a:r>
            <a:endParaRPr lang="pt-BR" dirty="0">
              <a:solidFill>
                <a:srgbClr val="FF0000"/>
              </a:solidFill>
            </a:endParaRPr>
          </a:p>
        </p:txBody>
      </p:sp>
      <p:sp>
        <p:nvSpPr>
          <p:cNvPr id="5" name="CaixaDeTexto 4"/>
          <p:cNvSpPr txBox="1"/>
          <p:nvPr/>
        </p:nvSpPr>
        <p:spPr>
          <a:xfrm>
            <a:off x="179512" y="692696"/>
            <a:ext cx="2880320" cy="1477328"/>
          </a:xfrm>
          <a:prstGeom prst="rect">
            <a:avLst/>
          </a:prstGeom>
          <a:noFill/>
          <a:ln>
            <a:solidFill>
              <a:schemeClr val="accent2"/>
            </a:solidFill>
          </a:ln>
        </p:spPr>
        <p:txBody>
          <a:bodyPr wrap="square" rtlCol="0">
            <a:spAutoFit/>
          </a:bodyPr>
          <a:lstStyle/>
          <a:p>
            <a:r>
              <a:rPr lang="pt-BR" b="1" dirty="0" smtClean="0">
                <a:solidFill>
                  <a:schemeClr val="accent2"/>
                </a:solidFill>
              </a:rPr>
              <a:t>1. Definição de um território:</a:t>
            </a:r>
          </a:p>
          <a:p>
            <a:r>
              <a:rPr lang="pt-BR" dirty="0" smtClean="0"/>
              <a:t>Regiões metropolitanas, Distrito Federal, mas somente áreas urbanas</a:t>
            </a:r>
            <a:endParaRPr lang="pt-BR" dirty="0"/>
          </a:p>
        </p:txBody>
      </p:sp>
      <p:sp>
        <p:nvSpPr>
          <p:cNvPr id="7" name="CaixaDeTexto 6"/>
          <p:cNvSpPr txBox="1"/>
          <p:nvPr/>
        </p:nvSpPr>
        <p:spPr>
          <a:xfrm>
            <a:off x="3203847" y="697083"/>
            <a:ext cx="2710439" cy="1754326"/>
          </a:xfrm>
          <a:prstGeom prst="rect">
            <a:avLst/>
          </a:prstGeom>
          <a:noFill/>
          <a:ln>
            <a:solidFill>
              <a:schemeClr val="accent2"/>
            </a:solidFill>
          </a:ln>
        </p:spPr>
        <p:txBody>
          <a:bodyPr wrap="square" rtlCol="0">
            <a:spAutoFit/>
          </a:bodyPr>
          <a:lstStyle/>
          <a:p>
            <a:r>
              <a:rPr lang="pt-BR" b="1" dirty="0" smtClean="0">
                <a:solidFill>
                  <a:schemeClr val="accent2"/>
                </a:solidFill>
              </a:rPr>
              <a:t>2. Seleção de um cadastro de endereços:</a:t>
            </a:r>
          </a:p>
          <a:p>
            <a:r>
              <a:rPr lang="pt-BR" dirty="0" smtClean="0"/>
              <a:t>Cadastro Nacional de Endereços para Fins Estatísticos (CNEFE), do IBGE</a:t>
            </a:r>
            <a:endParaRPr lang="pt-BR" dirty="0"/>
          </a:p>
        </p:txBody>
      </p:sp>
      <p:sp>
        <p:nvSpPr>
          <p:cNvPr id="8" name="CaixaDeTexto 7"/>
          <p:cNvSpPr txBox="1"/>
          <p:nvPr/>
        </p:nvSpPr>
        <p:spPr>
          <a:xfrm>
            <a:off x="323528" y="3068960"/>
            <a:ext cx="2880320" cy="1754326"/>
          </a:xfrm>
          <a:prstGeom prst="rect">
            <a:avLst/>
          </a:prstGeom>
          <a:noFill/>
          <a:ln>
            <a:solidFill>
              <a:schemeClr val="accent2"/>
            </a:solidFill>
          </a:ln>
        </p:spPr>
        <p:txBody>
          <a:bodyPr wrap="square" rtlCol="0">
            <a:spAutoFit/>
          </a:bodyPr>
          <a:lstStyle/>
          <a:p>
            <a:r>
              <a:rPr lang="pt-BR" b="1" dirty="0" smtClean="0">
                <a:solidFill>
                  <a:schemeClr val="accent2"/>
                </a:solidFill>
              </a:rPr>
              <a:t>4. Amostragem: </a:t>
            </a:r>
            <a:r>
              <a:rPr lang="pt-BR" dirty="0" smtClean="0"/>
              <a:t>definição do tamanho da amostra, coeficientes de variação para os indicadores principais e lista com os domicílios selecionados em cada setor</a:t>
            </a:r>
            <a:endParaRPr lang="pt-BR" dirty="0"/>
          </a:p>
        </p:txBody>
      </p:sp>
      <p:sp>
        <p:nvSpPr>
          <p:cNvPr id="9" name="CaixaDeTexto 8"/>
          <p:cNvSpPr txBox="1"/>
          <p:nvPr/>
        </p:nvSpPr>
        <p:spPr>
          <a:xfrm>
            <a:off x="6154808" y="697083"/>
            <a:ext cx="2710439" cy="1754326"/>
          </a:xfrm>
          <a:prstGeom prst="rect">
            <a:avLst/>
          </a:prstGeom>
          <a:noFill/>
          <a:ln>
            <a:solidFill>
              <a:schemeClr val="accent2"/>
            </a:solidFill>
          </a:ln>
        </p:spPr>
        <p:txBody>
          <a:bodyPr wrap="square" rtlCol="0">
            <a:spAutoFit/>
          </a:bodyPr>
          <a:lstStyle/>
          <a:p>
            <a:r>
              <a:rPr lang="pt-BR" b="1" dirty="0" smtClean="0">
                <a:solidFill>
                  <a:schemeClr val="accent2"/>
                </a:solidFill>
              </a:rPr>
              <a:t>3. Listagem</a:t>
            </a:r>
            <a:r>
              <a:rPr lang="pt-BR" dirty="0" smtClean="0"/>
              <a:t> dos endereços com atualização do cadastro (residências, comércio, residências demolidas, em reforma, etc.)</a:t>
            </a:r>
            <a:endParaRPr lang="pt-BR" dirty="0"/>
          </a:p>
        </p:txBody>
      </p:sp>
      <p:sp>
        <p:nvSpPr>
          <p:cNvPr id="11" name="CaixaDeTexto 10"/>
          <p:cNvSpPr txBox="1"/>
          <p:nvPr/>
        </p:nvSpPr>
        <p:spPr>
          <a:xfrm>
            <a:off x="3362609" y="3068960"/>
            <a:ext cx="5584398" cy="2031325"/>
          </a:xfrm>
          <a:prstGeom prst="rect">
            <a:avLst/>
          </a:prstGeom>
          <a:noFill/>
          <a:ln>
            <a:solidFill>
              <a:schemeClr val="accent2"/>
            </a:solidFill>
          </a:ln>
        </p:spPr>
        <p:txBody>
          <a:bodyPr wrap="square" rtlCol="0">
            <a:spAutoFit/>
          </a:bodyPr>
          <a:lstStyle/>
          <a:p>
            <a:r>
              <a:rPr lang="pt-BR" b="1" dirty="0" smtClean="0">
                <a:solidFill>
                  <a:schemeClr val="accent2"/>
                </a:solidFill>
              </a:rPr>
              <a:t>5. Levantamento de campo: </a:t>
            </a:r>
            <a:r>
              <a:rPr lang="pt-BR" dirty="0" smtClean="0"/>
              <a:t>pesquisadores treinados só podem realizar entrevistas nos domicílios selecionados. São feitas até 3 visitas para que se localizem cada morador com 10 anos ou mais de idade. Ou seja, cada uma dessas pessoas responde separadamente um questionário sobre sua inserção (ou não) no mercado de trabalho.</a:t>
            </a:r>
          </a:p>
        </p:txBody>
      </p:sp>
      <p:sp>
        <p:nvSpPr>
          <p:cNvPr id="12" name="CaixaDeTexto 11"/>
          <p:cNvSpPr txBox="1"/>
          <p:nvPr/>
        </p:nvSpPr>
        <p:spPr>
          <a:xfrm>
            <a:off x="2764191" y="5282271"/>
            <a:ext cx="6300192" cy="1477328"/>
          </a:xfrm>
          <a:prstGeom prst="rect">
            <a:avLst/>
          </a:prstGeom>
          <a:noFill/>
          <a:ln>
            <a:solidFill>
              <a:schemeClr val="accent2"/>
            </a:solidFill>
          </a:ln>
        </p:spPr>
        <p:txBody>
          <a:bodyPr wrap="square" rtlCol="0">
            <a:spAutoFit/>
          </a:bodyPr>
          <a:lstStyle/>
          <a:p>
            <a:r>
              <a:rPr lang="pt-BR" b="1" dirty="0" smtClean="0">
                <a:solidFill>
                  <a:schemeClr val="accent2"/>
                </a:solidFill>
              </a:rPr>
              <a:t>6. Checagem</a:t>
            </a:r>
            <a:r>
              <a:rPr lang="pt-BR" dirty="0" smtClean="0"/>
              <a:t>: Outra pessoa visita os domicílios já entrevistados para saber se o pesquisador foi efetivamente no domicílio certo e entrevistou as pessoas corretamente. No caso de pesquisadores novatos, 100% dos questionários são checados. A checagem entre os pesquisadores mais experientes é de 30%.</a:t>
            </a:r>
            <a:endParaRPr lang="pt-BR" dirty="0"/>
          </a:p>
        </p:txBody>
      </p:sp>
    </p:spTree>
    <p:extLst>
      <p:ext uri="{BB962C8B-B14F-4D97-AF65-F5344CB8AC3E}">
        <p14:creationId xmlns:p14="http://schemas.microsoft.com/office/powerpoint/2010/main" val="2714015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79512" y="201555"/>
            <a:ext cx="8496944" cy="369332"/>
          </a:xfrm>
          <a:prstGeom prst="rect">
            <a:avLst/>
          </a:prstGeom>
          <a:noFill/>
        </p:spPr>
        <p:txBody>
          <a:bodyPr wrap="square" rtlCol="0">
            <a:spAutoFit/>
          </a:bodyPr>
          <a:lstStyle/>
          <a:p>
            <a:r>
              <a:rPr lang="pt-BR" dirty="0" smtClean="0">
                <a:solidFill>
                  <a:srgbClr val="FF0000"/>
                </a:solidFill>
              </a:rPr>
              <a:t>Como funciona uma pesquisa domiciliar? (parte 2)</a:t>
            </a:r>
            <a:endParaRPr lang="pt-BR" dirty="0">
              <a:solidFill>
                <a:srgbClr val="FF0000"/>
              </a:solidFill>
            </a:endParaRPr>
          </a:p>
        </p:txBody>
      </p:sp>
      <p:sp>
        <p:nvSpPr>
          <p:cNvPr id="12" name="CaixaDeTexto 11"/>
          <p:cNvSpPr txBox="1"/>
          <p:nvPr/>
        </p:nvSpPr>
        <p:spPr>
          <a:xfrm>
            <a:off x="199550" y="657562"/>
            <a:ext cx="6300192" cy="1754326"/>
          </a:xfrm>
          <a:prstGeom prst="rect">
            <a:avLst/>
          </a:prstGeom>
          <a:noFill/>
          <a:ln>
            <a:solidFill>
              <a:schemeClr val="accent2"/>
            </a:solidFill>
          </a:ln>
        </p:spPr>
        <p:txBody>
          <a:bodyPr wrap="square" rtlCol="0">
            <a:spAutoFit/>
          </a:bodyPr>
          <a:lstStyle/>
          <a:p>
            <a:r>
              <a:rPr lang="pt-BR" b="1" dirty="0" smtClean="0">
                <a:solidFill>
                  <a:schemeClr val="accent2"/>
                </a:solidFill>
              </a:rPr>
              <a:t>6. Crítica</a:t>
            </a:r>
            <a:r>
              <a:rPr lang="pt-BR" dirty="0" smtClean="0"/>
              <a:t>: Outra equipe verifica se os questionários estão devidamente preenchidos para evitar inconsistências. Por exemplo, alguém com 17 anos de idade que está no mesmo trabalho há 12 anos. Os críticos decidem se o questionário é válido ou se deve-se retornar ao campo para checar essa informação.</a:t>
            </a:r>
            <a:endParaRPr lang="pt-BR" dirty="0"/>
          </a:p>
        </p:txBody>
      </p:sp>
      <p:sp>
        <p:nvSpPr>
          <p:cNvPr id="10" name="CaixaDeTexto 9"/>
          <p:cNvSpPr txBox="1"/>
          <p:nvPr/>
        </p:nvSpPr>
        <p:spPr>
          <a:xfrm>
            <a:off x="199550" y="2564288"/>
            <a:ext cx="6300192" cy="1200329"/>
          </a:xfrm>
          <a:prstGeom prst="rect">
            <a:avLst/>
          </a:prstGeom>
          <a:noFill/>
          <a:ln>
            <a:solidFill>
              <a:schemeClr val="accent2"/>
            </a:solidFill>
          </a:ln>
        </p:spPr>
        <p:txBody>
          <a:bodyPr wrap="square" rtlCol="0">
            <a:spAutoFit/>
          </a:bodyPr>
          <a:lstStyle/>
          <a:p>
            <a:r>
              <a:rPr lang="pt-BR" b="1" dirty="0" smtClean="0">
                <a:solidFill>
                  <a:schemeClr val="accent2"/>
                </a:solidFill>
              </a:rPr>
              <a:t>7. Tratamento dos dados</a:t>
            </a:r>
            <a:r>
              <a:rPr lang="pt-BR" dirty="0" smtClean="0"/>
              <a:t>: uma vez realizados todos os procedimentos acima, os estatísticos são responsáveis por preparar a </a:t>
            </a:r>
            <a:r>
              <a:rPr lang="pt-BR" b="1" dirty="0" smtClean="0"/>
              <a:t>ponderação</a:t>
            </a:r>
            <a:r>
              <a:rPr lang="pt-BR" dirty="0" smtClean="0"/>
              <a:t> e preparação das tabelas com os resultados do mês.</a:t>
            </a:r>
            <a:endParaRPr lang="pt-BR" dirty="0"/>
          </a:p>
        </p:txBody>
      </p:sp>
      <p:sp>
        <p:nvSpPr>
          <p:cNvPr id="2" name="CaixaDeTexto 1"/>
          <p:cNvSpPr txBox="1"/>
          <p:nvPr/>
        </p:nvSpPr>
        <p:spPr>
          <a:xfrm>
            <a:off x="6600297" y="1917957"/>
            <a:ext cx="2448272" cy="3693319"/>
          </a:xfrm>
          <a:prstGeom prst="rect">
            <a:avLst/>
          </a:prstGeom>
          <a:noFill/>
          <a:ln>
            <a:solidFill>
              <a:schemeClr val="accent2"/>
            </a:solidFill>
          </a:ln>
        </p:spPr>
        <p:txBody>
          <a:bodyPr wrap="square" rtlCol="0">
            <a:spAutoFit/>
          </a:bodyPr>
          <a:lstStyle/>
          <a:p>
            <a:r>
              <a:rPr lang="pt-BR" dirty="0" smtClean="0"/>
              <a:t>O que significa </a:t>
            </a:r>
            <a:r>
              <a:rPr lang="pt-BR" b="1" dirty="0" smtClean="0"/>
              <a:t>ponderar</a:t>
            </a:r>
            <a:r>
              <a:rPr lang="pt-BR" dirty="0" smtClean="0"/>
              <a:t>? Significa que cada pessoa que respondeu está estatisticamente correspondendo a várias outras, além dela mesma. Nesse procedimento se ajustam os valores para aqueles que se recusaram a responder à pesquisa.</a:t>
            </a:r>
            <a:endParaRPr lang="pt-BR" dirty="0"/>
          </a:p>
        </p:txBody>
      </p:sp>
    </p:spTree>
    <p:extLst>
      <p:ext uri="{BB962C8B-B14F-4D97-AF65-F5344CB8AC3E}">
        <p14:creationId xmlns:p14="http://schemas.microsoft.com/office/powerpoint/2010/main" val="39661889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79512" y="332656"/>
            <a:ext cx="8712968" cy="5632311"/>
          </a:xfrm>
          <a:prstGeom prst="rect">
            <a:avLst/>
          </a:prstGeom>
          <a:noFill/>
        </p:spPr>
        <p:txBody>
          <a:bodyPr wrap="square" rtlCol="0">
            <a:spAutoFit/>
          </a:bodyPr>
          <a:lstStyle/>
          <a:p>
            <a:pPr marL="285750" indent="-285750">
              <a:buFont typeface="Arial" panose="020B0604020202020204" pitchFamily="34" charset="0"/>
              <a:buChar char="•"/>
            </a:pPr>
            <a:r>
              <a:rPr lang="pt-BR" dirty="0" smtClean="0"/>
              <a:t>O questionário da PED está dividido em blocos:</a:t>
            </a:r>
          </a:p>
          <a:p>
            <a:pPr marL="742950" lvl="1" indent="-285750">
              <a:buFont typeface="Wingdings" panose="05000000000000000000" pitchFamily="2" charset="2"/>
              <a:buChar char="Ø"/>
            </a:pPr>
            <a:r>
              <a:rPr lang="pt-BR" dirty="0" smtClean="0"/>
              <a:t>Bloco A: Identificação do Domicílio</a:t>
            </a:r>
          </a:p>
          <a:p>
            <a:pPr marL="742950" lvl="1" indent="-285750">
              <a:buFont typeface="Wingdings" panose="05000000000000000000" pitchFamily="2" charset="2"/>
              <a:buChar char="Ø"/>
            </a:pPr>
            <a:r>
              <a:rPr lang="pt-BR" dirty="0" smtClean="0"/>
              <a:t>Bloco B: Listagem dos Moradores por Famílias</a:t>
            </a:r>
          </a:p>
          <a:p>
            <a:pPr marL="742950" lvl="1" indent="-285750">
              <a:buFont typeface="Wingdings" panose="05000000000000000000" pitchFamily="2" charset="2"/>
              <a:buChar char="Ø"/>
            </a:pPr>
            <a:r>
              <a:rPr lang="pt-BR" dirty="0" smtClean="0"/>
              <a:t>Bloco C: Caracterização do Domicílio e da Família</a:t>
            </a:r>
          </a:p>
          <a:p>
            <a:pPr marL="742950" lvl="1" indent="-285750">
              <a:buFont typeface="Wingdings" panose="05000000000000000000" pitchFamily="2" charset="2"/>
              <a:buChar char="Ø"/>
            </a:pPr>
            <a:r>
              <a:rPr lang="pt-BR" dirty="0" smtClean="0"/>
              <a:t>Bloco D: Dados de Controle - DIEESE</a:t>
            </a:r>
          </a:p>
          <a:p>
            <a:pPr marL="742950" lvl="1" indent="-285750">
              <a:buFont typeface="Wingdings" panose="05000000000000000000" pitchFamily="2" charset="2"/>
              <a:buChar char="Ø"/>
            </a:pPr>
            <a:r>
              <a:rPr lang="pt-BR" dirty="0" smtClean="0"/>
              <a:t>Bloco E: Atributos pessoais (10 anos ou mais):</a:t>
            </a:r>
          </a:p>
          <a:p>
            <a:pPr marL="1200150" lvl="2" indent="-285750">
              <a:buFont typeface="Wingdings" panose="05000000000000000000" pitchFamily="2" charset="2"/>
              <a:buChar char="§"/>
            </a:pPr>
            <a:r>
              <a:rPr lang="pt-BR" dirty="0" smtClean="0"/>
              <a:t>Sexo, Idade, Posição no Domicílio, Cor, Escolaridade</a:t>
            </a:r>
          </a:p>
          <a:p>
            <a:pPr marL="742950" lvl="1" indent="-285750">
              <a:buFont typeface="Wingdings" panose="05000000000000000000" pitchFamily="2" charset="2"/>
              <a:buChar char="Ø"/>
            </a:pPr>
            <a:r>
              <a:rPr lang="pt-BR" dirty="0" smtClean="0"/>
              <a:t>Bloco F: Situação Ocupacional (10 anos ou mais).</a:t>
            </a:r>
          </a:p>
          <a:p>
            <a:endParaRPr lang="pt-BR" dirty="0"/>
          </a:p>
          <a:p>
            <a:pPr marL="285750" indent="-285750">
              <a:buFont typeface="Arial" panose="020B0604020202020204" pitchFamily="34" charset="0"/>
              <a:buChar char="•"/>
            </a:pPr>
            <a:r>
              <a:rPr lang="pt-BR" dirty="0" smtClean="0"/>
              <a:t>O responsável pelo domicílio – chefe(a) – responde nos Blocos A, B, C pelas  crianças menores de 10 anos. Quem tem 10 anos ou mais  também responde os Blocos E </a:t>
            </a:r>
            <a:r>
              <a:rPr lang="pt-BR" dirty="0" err="1" smtClean="0"/>
              <a:t>e</a:t>
            </a:r>
            <a:r>
              <a:rPr lang="pt-BR" dirty="0" smtClean="0"/>
              <a:t> F.</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r>
              <a:rPr lang="pt-BR" b="1" dirty="0" smtClean="0"/>
              <a:t>População em Idade Ativa (PIA)</a:t>
            </a:r>
            <a:r>
              <a:rPr lang="pt-BR" dirty="0" smtClean="0"/>
              <a:t>: todas as pessoas com 10 anos ou mais</a:t>
            </a:r>
          </a:p>
          <a:p>
            <a:pPr marL="285750" indent="-285750">
              <a:buFont typeface="Arial" panose="020B0604020202020204" pitchFamily="34" charset="0"/>
              <a:buChar char="•"/>
            </a:pPr>
            <a:r>
              <a:rPr lang="pt-BR" b="1" dirty="0" smtClean="0"/>
              <a:t>População Economicamente Ativa (PEA): </a:t>
            </a:r>
            <a:r>
              <a:rPr lang="pt-BR" dirty="0" smtClean="0"/>
              <a:t>pessoas com 10 anos ou mais que trabalham ou que procuram trabalho ou que  tem trabalhos precários ou que não procuraram porque se encontram desalentadas.</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r>
              <a:rPr lang="pt-BR" dirty="0" smtClean="0"/>
              <a:t>Taxa de Desemprego Total:</a:t>
            </a:r>
          </a:p>
          <a:p>
            <a:pPr marL="1657350" lvl="3" indent="-285750">
              <a:buFont typeface="Arial" panose="020B0604020202020204" pitchFamily="34" charset="0"/>
              <a:buChar char="•"/>
            </a:pPr>
            <a:r>
              <a:rPr lang="pt-BR" dirty="0" smtClean="0"/>
              <a:t>(Total de desempregados / População Economicamente Ativa) *100</a:t>
            </a:r>
          </a:p>
          <a:p>
            <a:pPr marL="1657350" lvl="3" indent="-285750">
              <a:buFont typeface="Arial" panose="020B0604020202020204" pitchFamily="34" charset="0"/>
              <a:buChar char="•"/>
            </a:pPr>
            <a:endParaRPr lang="pt-BR" dirty="0"/>
          </a:p>
        </p:txBody>
      </p:sp>
    </p:spTree>
    <p:extLst>
      <p:ext uri="{BB962C8B-B14F-4D97-AF65-F5344CB8AC3E}">
        <p14:creationId xmlns:p14="http://schemas.microsoft.com/office/powerpoint/2010/main" val="1196579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332656"/>
            <a:ext cx="8352928" cy="6186309"/>
          </a:xfrm>
          <a:prstGeom prst="rect">
            <a:avLst/>
          </a:prstGeom>
          <a:noFill/>
        </p:spPr>
        <p:txBody>
          <a:bodyPr wrap="square" rtlCol="0">
            <a:spAutoFit/>
          </a:bodyPr>
          <a:lstStyle/>
          <a:p>
            <a:r>
              <a:rPr lang="pt-BR" dirty="0" smtClean="0"/>
              <a:t>Taxa de desemprego:</a:t>
            </a:r>
          </a:p>
          <a:p>
            <a:pPr marL="285750" indent="-285750">
              <a:buFont typeface="Wingdings" panose="05000000000000000000" pitchFamily="2" charset="2"/>
              <a:buChar char="§"/>
            </a:pPr>
            <a:r>
              <a:rPr lang="pt-BR" dirty="0" smtClean="0"/>
              <a:t>Taxa de Desemprego Total</a:t>
            </a:r>
          </a:p>
          <a:p>
            <a:pPr marL="742950" lvl="1" indent="-285750">
              <a:buFont typeface="Wingdings" panose="05000000000000000000" pitchFamily="2" charset="2"/>
              <a:buChar char="§"/>
            </a:pPr>
            <a:r>
              <a:rPr lang="pt-BR" dirty="0" smtClean="0"/>
              <a:t>Taxa de Desemprego Aberto</a:t>
            </a:r>
          </a:p>
          <a:p>
            <a:pPr marL="742950" lvl="1" indent="-285750">
              <a:buFont typeface="Wingdings" panose="05000000000000000000" pitchFamily="2" charset="2"/>
              <a:buChar char="§"/>
            </a:pPr>
            <a:r>
              <a:rPr lang="pt-BR" dirty="0" smtClean="0"/>
              <a:t>Taxa de Desemprego Oculto </a:t>
            </a:r>
          </a:p>
          <a:p>
            <a:pPr marL="1200150" lvl="2" indent="-285750">
              <a:buFont typeface="Wingdings" panose="05000000000000000000" pitchFamily="2" charset="2"/>
              <a:buChar char="§"/>
            </a:pPr>
            <a:r>
              <a:rPr lang="pt-BR" dirty="0" smtClean="0"/>
              <a:t>Taxa de Desemprego Total</a:t>
            </a:r>
          </a:p>
          <a:p>
            <a:pPr marL="1200150" lvl="2" indent="-285750">
              <a:buFont typeface="Wingdings" panose="05000000000000000000" pitchFamily="2" charset="2"/>
              <a:buChar char="§"/>
            </a:pPr>
            <a:r>
              <a:rPr lang="pt-BR" dirty="0" smtClean="0"/>
              <a:t>Taxa de Desemprego pelo Trabalho Precário</a:t>
            </a:r>
          </a:p>
          <a:p>
            <a:pPr marL="1200150" lvl="2" indent="-285750">
              <a:buFont typeface="Wingdings" panose="05000000000000000000" pitchFamily="2" charset="2"/>
              <a:buChar char="§"/>
            </a:pPr>
            <a:r>
              <a:rPr lang="pt-BR" dirty="0" smtClean="0"/>
              <a:t>Taxa de Desemprego pelo Desalento</a:t>
            </a:r>
          </a:p>
          <a:p>
            <a:pPr marL="1200150" lvl="2" indent="-285750">
              <a:buFont typeface="Wingdings" panose="05000000000000000000" pitchFamily="2" charset="2"/>
              <a:buChar char="§"/>
            </a:pPr>
            <a:endParaRPr lang="pt-BR" dirty="0"/>
          </a:p>
          <a:p>
            <a:endParaRPr lang="pt-BR" dirty="0" smtClean="0"/>
          </a:p>
          <a:p>
            <a:r>
              <a:rPr lang="pt-BR" dirty="0" smtClean="0"/>
              <a:t>Cobertura:</a:t>
            </a:r>
          </a:p>
          <a:p>
            <a:pPr marL="742950" lvl="1" indent="-285750">
              <a:buFont typeface="Wingdings" panose="05000000000000000000" pitchFamily="2" charset="2"/>
              <a:buChar char="§"/>
            </a:pPr>
            <a:r>
              <a:rPr lang="pt-BR" dirty="0" smtClean="0"/>
              <a:t>Região Metropolitana de São Paulo (desde  1984)</a:t>
            </a:r>
          </a:p>
          <a:p>
            <a:pPr marL="742950" lvl="1" indent="-285750">
              <a:buFont typeface="Wingdings" panose="05000000000000000000" pitchFamily="2" charset="2"/>
              <a:buChar char="§"/>
            </a:pPr>
            <a:r>
              <a:rPr lang="pt-BR" dirty="0" smtClean="0"/>
              <a:t>Distrito Federal (desde 1992; interrompida entre  out/2013 e out/2014)</a:t>
            </a:r>
          </a:p>
          <a:p>
            <a:pPr marL="742950" lvl="1" indent="-285750">
              <a:buFont typeface="Wingdings" panose="05000000000000000000" pitchFamily="2" charset="2"/>
              <a:buChar char="§"/>
            </a:pPr>
            <a:r>
              <a:rPr lang="pt-BR" dirty="0" smtClean="0"/>
              <a:t>Região Metropolitana de Porto Alegre (desde  1992)</a:t>
            </a:r>
          </a:p>
          <a:p>
            <a:pPr marL="742950" lvl="1" indent="-285750">
              <a:buFont typeface="Wingdings" panose="05000000000000000000" pitchFamily="2" charset="2"/>
              <a:buChar char="§"/>
            </a:pPr>
            <a:r>
              <a:rPr lang="pt-BR" dirty="0" smtClean="0"/>
              <a:t>Região Metropolitana de Belo Horizonte (desde 1995, interrompida desde  </a:t>
            </a:r>
            <a:r>
              <a:rPr lang="pt-BR" dirty="0" err="1" smtClean="0"/>
              <a:t>jul</a:t>
            </a:r>
            <a:r>
              <a:rPr lang="pt-BR" dirty="0" smtClean="0"/>
              <a:t>/2014;</a:t>
            </a:r>
          </a:p>
          <a:p>
            <a:pPr marL="742950" lvl="1" indent="-285750">
              <a:buFont typeface="Wingdings" panose="05000000000000000000" pitchFamily="2" charset="2"/>
              <a:buChar char="§"/>
            </a:pPr>
            <a:r>
              <a:rPr lang="pt-BR" dirty="0" smtClean="0"/>
              <a:t>Região Metropolitana de  Salvador (desde 1996)</a:t>
            </a:r>
          </a:p>
          <a:p>
            <a:pPr marL="742950" lvl="1" indent="-285750">
              <a:buFont typeface="Wingdings" panose="05000000000000000000" pitchFamily="2" charset="2"/>
              <a:buChar char="§"/>
            </a:pPr>
            <a:r>
              <a:rPr lang="pt-BR" dirty="0" smtClean="0"/>
              <a:t>Região Metropolitana de Recife (desde  1997, interrompida em set/2015)</a:t>
            </a:r>
          </a:p>
          <a:p>
            <a:pPr marL="742950" lvl="1" indent="-285750">
              <a:buFont typeface="Wingdings" panose="05000000000000000000" pitchFamily="2" charset="2"/>
              <a:buChar char="§"/>
            </a:pPr>
            <a:r>
              <a:rPr lang="pt-BR" dirty="0" smtClean="0"/>
              <a:t>Região Metropolitana de Fortaleza (desde  2008)</a:t>
            </a:r>
            <a:endParaRPr lang="pt-BR" dirty="0"/>
          </a:p>
          <a:p>
            <a:endParaRPr lang="pt-BR" dirty="0" smtClean="0"/>
          </a:p>
          <a:p>
            <a:endParaRPr lang="pt-BR" dirty="0"/>
          </a:p>
          <a:p>
            <a:r>
              <a:rPr lang="pt-BR" dirty="0" smtClean="0"/>
              <a:t>Na PED, as taxas são calculadas por trimestres móveis em função do tamanho das amostras. O que significa isso?</a:t>
            </a:r>
            <a:endParaRPr lang="pt-BR" dirty="0"/>
          </a:p>
        </p:txBody>
      </p:sp>
    </p:spTree>
    <p:extLst>
      <p:ext uri="{BB962C8B-B14F-4D97-AF65-F5344CB8AC3E}">
        <p14:creationId xmlns:p14="http://schemas.microsoft.com/office/powerpoint/2010/main" val="312082066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1715</Words>
  <Application>Microsoft Office PowerPoint</Application>
  <PresentationFormat>Apresentação na tela (4:3)</PresentationFormat>
  <Paragraphs>202</Paragraphs>
  <Slides>17</Slides>
  <Notes>0</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Antonio Ibarra</dc:creator>
  <cp:lastModifiedBy>Ibarra</cp:lastModifiedBy>
  <cp:revision>34</cp:revision>
  <dcterms:created xsi:type="dcterms:W3CDTF">2016-06-17T13:27:24Z</dcterms:created>
  <dcterms:modified xsi:type="dcterms:W3CDTF">2016-07-06T10:47:03Z</dcterms:modified>
</cp:coreProperties>
</file>