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77" r:id="rId5"/>
    <p:sldId id="299" r:id="rId6"/>
    <p:sldId id="1288" r:id="rId7"/>
    <p:sldId id="1358" r:id="rId8"/>
    <p:sldId id="1360" r:id="rId9"/>
    <p:sldId id="1331" r:id="rId10"/>
    <p:sldId id="1324" r:id="rId11"/>
    <p:sldId id="1343" r:id="rId12"/>
    <p:sldId id="1348" r:id="rId13"/>
    <p:sldId id="1337" r:id="rId14"/>
    <p:sldId id="1346" r:id="rId15"/>
    <p:sldId id="1330" r:id="rId16"/>
    <p:sldId id="1347" r:id="rId17"/>
    <p:sldId id="1323" r:id="rId18"/>
    <p:sldId id="1359" r:id="rId19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Apresentação" id="{59B15F07-EF3B-4E6D-B7FA-3926DF19C1CF}">
          <p14:sldIdLst>
            <p14:sldId id="277"/>
            <p14:sldId id="299"/>
            <p14:sldId id="1288"/>
            <p14:sldId id="1358"/>
            <p14:sldId id="1360"/>
            <p14:sldId id="1331"/>
            <p14:sldId id="1324"/>
            <p14:sldId id="1343"/>
            <p14:sldId id="1348"/>
            <p14:sldId id="1337"/>
            <p14:sldId id="1346"/>
            <p14:sldId id="1330"/>
            <p14:sldId id="1347"/>
            <p14:sldId id="1323"/>
            <p14:sldId id="1359"/>
          </p14:sldIdLst>
        </p14:section>
        <p14:section name="Slides excluídos" id="{898427C8-5320-4F98-8DA8-70805BF0E47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4040"/>
    <a:srgbClr val="8CC63F"/>
    <a:srgbClr val="007941"/>
    <a:srgbClr val="F9DF43"/>
    <a:srgbClr val="A6A6A6"/>
    <a:srgbClr val="595959"/>
    <a:srgbClr val="F6A630"/>
    <a:srgbClr val="F2F2F2"/>
    <a:srgbClr val="E6E6E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4A060-AFE4-49A6-9B68-A3A634DE9D50}" v="23" dt="2024-11-25T15:52:47.3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4" autoAdjust="0"/>
    <p:restoredTop sz="77503" autoAdjust="0"/>
  </p:normalViewPr>
  <p:slideViewPr>
    <p:cSldViewPr snapToGrid="0">
      <p:cViewPr varScale="1">
        <p:scale>
          <a:sx n="51" d="100"/>
          <a:sy n="51" d="100"/>
        </p:scale>
        <p:origin x="1256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bral de Lima, Carlos Eduardo" userId="092c294b-8562-448c-9a1b-3f0aa6e8811a" providerId="ADAL" clId="{00D4A060-AFE4-49A6-9B68-A3A634DE9D50}"/>
    <pc:docChg chg="undo custSel addSld delSld modSld sldOrd modSection">
      <pc:chgData name="Cabral de Lima, Carlos Eduardo" userId="092c294b-8562-448c-9a1b-3f0aa6e8811a" providerId="ADAL" clId="{00D4A060-AFE4-49A6-9B68-A3A634DE9D50}" dt="2024-11-25T15:53:17.182" v="314" actId="167"/>
      <pc:docMkLst>
        <pc:docMk/>
      </pc:docMkLst>
      <pc:sldChg chg="del">
        <pc:chgData name="Cabral de Lima, Carlos Eduardo" userId="092c294b-8562-448c-9a1b-3f0aa6e8811a" providerId="ADAL" clId="{00D4A060-AFE4-49A6-9B68-A3A634DE9D50}" dt="2024-11-25T15:25:19.214" v="39" actId="47"/>
        <pc:sldMkLst>
          <pc:docMk/>
          <pc:sldMk cId="0" sldId="256"/>
        </pc:sldMkLst>
      </pc:sldChg>
      <pc:sldChg chg="modSp">
        <pc:chgData name="Cabral de Lima, Carlos Eduardo" userId="092c294b-8562-448c-9a1b-3f0aa6e8811a" providerId="ADAL" clId="{00D4A060-AFE4-49A6-9B68-A3A634DE9D50}" dt="2024-11-25T15:27:05.007" v="50" actId="20577"/>
        <pc:sldMkLst>
          <pc:docMk/>
          <pc:sldMk cId="2293401481" sldId="277"/>
        </pc:sldMkLst>
        <pc:spChg chg="mod">
          <ac:chgData name="Cabral de Lima, Carlos Eduardo" userId="092c294b-8562-448c-9a1b-3f0aa6e8811a" providerId="ADAL" clId="{00D4A060-AFE4-49A6-9B68-A3A634DE9D50}" dt="2024-11-25T15:27:05.007" v="50" actId="20577"/>
          <ac:spMkLst>
            <pc:docMk/>
            <pc:sldMk cId="2293401481" sldId="277"/>
            <ac:spMk id="2" creationId="{1DE5FCEF-3511-472A-8AC0-317709D0A7EA}"/>
          </ac:spMkLst>
        </pc:spChg>
      </pc:sldChg>
      <pc:sldChg chg="ord">
        <pc:chgData name="Cabral de Lima, Carlos Eduardo" userId="092c294b-8562-448c-9a1b-3f0aa6e8811a" providerId="ADAL" clId="{00D4A060-AFE4-49A6-9B68-A3A634DE9D50}" dt="2024-11-25T15:25:23.028" v="41"/>
        <pc:sldMkLst>
          <pc:docMk/>
          <pc:sldMk cId="404511094" sldId="1288"/>
        </pc:sldMkLst>
      </pc:sldChg>
      <pc:sldChg chg="modSp mod ord">
        <pc:chgData name="Cabral de Lima, Carlos Eduardo" userId="092c294b-8562-448c-9a1b-3f0aa6e8811a" providerId="ADAL" clId="{00D4A060-AFE4-49A6-9B68-A3A634DE9D50}" dt="2024-11-25T15:40:04.059" v="307" actId="113"/>
        <pc:sldMkLst>
          <pc:docMk/>
          <pc:sldMk cId="2576114697" sldId="1337"/>
        </pc:sldMkLst>
        <pc:spChg chg="mod">
          <ac:chgData name="Cabral de Lima, Carlos Eduardo" userId="092c294b-8562-448c-9a1b-3f0aa6e8811a" providerId="ADAL" clId="{00D4A060-AFE4-49A6-9B68-A3A634DE9D50}" dt="2024-11-25T15:40:04.059" v="307" actId="113"/>
          <ac:spMkLst>
            <pc:docMk/>
            <pc:sldMk cId="2576114697" sldId="1337"/>
            <ac:spMk id="9" creationId="{8D16F2C6-304C-C41E-BD90-459E58ED71EE}"/>
          </ac:spMkLst>
        </pc:spChg>
      </pc:sldChg>
      <pc:sldChg chg="del">
        <pc:chgData name="Cabral de Lima, Carlos Eduardo" userId="092c294b-8562-448c-9a1b-3f0aa6e8811a" providerId="ADAL" clId="{00D4A060-AFE4-49A6-9B68-A3A634DE9D50}" dt="2024-11-25T15:29:14.639" v="53" actId="47"/>
        <pc:sldMkLst>
          <pc:docMk/>
          <pc:sldMk cId="3076528718" sldId="1345"/>
        </pc:sldMkLst>
      </pc:sldChg>
      <pc:sldChg chg="addSp modSp new del modAnim">
        <pc:chgData name="Cabral de Lima, Carlos Eduardo" userId="092c294b-8562-448c-9a1b-3f0aa6e8811a" providerId="ADAL" clId="{00D4A060-AFE4-49A6-9B68-A3A634DE9D50}" dt="2024-11-25T15:19:30.775" v="2" actId="47"/>
        <pc:sldMkLst>
          <pc:docMk/>
          <pc:sldMk cId="459598617" sldId="1348"/>
        </pc:sldMkLst>
        <pc:picChg chg="add mod">
          <ac:chgData name="Cabral de Lima, Carlos Eduardo" userId="092c294b-8562-448c-9a1b-3f0aa6e8811a" providerId="ADAL" clId="{00D4A060-AFE4-49A6-9B68-A3A634DE9D50}" dt="2024-11-25T15:19:25.041" v="1"/>
          <ac:picMkLst>
            <pc:docMk/>
            <pc:sldMk cId="459598617" sldId="1348"/>
            <ac:picMk id="2" creationId="{A1C5DB63-EC0F-2497-B1B2-4E72C80DBCCC}"/>
          </ac:picMkLst>
        </pc:picChg>
      </pc:sldChg>
      <pc:sldChg chg="addSp delSp modSp new mod setBg modAnim">
        <pc:chgData name="Cabral de Lima, Carlos Eduardo" userId="092c294b-8562-448c-9a1b-3f0aa6e8811a" providerId="ADAL" clId="{00D4A060-AFE4-49A6-9B68-A3A634DE9D50}" dt="2024-11-25T15:20:20.274" v="8" actId="26606"/>
        <pc:sldMkLst>
          <pc:docMk/>
          <pc:sldMk cId="1475120341" sldId="1348"/>
        </pc:sldMkLst>
        <pc:spChg chg="add del">
          <ac:chgData name="Cabral de Lima, Carlos Eduardo" userId="092c294b-8562-448c-9a1b-3f0aa6e8811a" providerId="ADAL" clId="{00D4A060-AFE4-49A6-9B68-A3A634DE9D50}" dt="2024-11-25T15:20:12.063" v="6" actId="26606"/>
          <ac:spMkLst>
            <pc:docMk/>
            <pc:sldMk cId="1475120341" sldId="1348"/>
            <ac:spMk id="7" creationId="{AB8C311F-7253-4AED-9701-7FC0708C41C7}"/>
          </ac:spMkLst>
        </pc:spChg>
        <pc:spChg chg="add del">
          <ac:chgData name="Cabral de Lima, Carlos Eduardo" userId="092c294b-8562-448c-9a1b-3f0aa6e8811a" providerId="ADAL" clId="{00D4A060-AFE4-49A6-9B68-A3A634DE9D50}" dt="2024-11-25T15:20:12.063" v="6" actId="26606"/>
          <ac:spMkLst>
            <pc:docMk/>
            <pc:sldMk cId="1475120341" sldId="1348"/>
            <ac:spMk id="9" creationId="{E2384209-CB15-4CDF-9D31-C44FD9A3F20D}"/>
          </ac:spMkLst>
        </pc:spChg>
        <pc:spChg chg="add del">
          <ac:chgData name="Cabral de Lima, Carlos Eduardo" userId="092c294b-8562-448c-9a1b-3f0aa6e8811a" providerId="ADAL" clId="{00D4A060-AFE4-49A6-9B68-A3A634DE9D50}" dt="2024-11-25T15:20:12.063" v="6" actId="26606"/>
          <ac:spMkLst>
            <pc:docMk/>
            <pc:sldMk cId="1475120341" sldId="1348"/>
            <ac:spMk id="11" creationId="{2633B3B5-CC90-43F0-8714-D31D1F3F0209}"/>
          </ac:spMkLst>
        </pc:spChg>
        <pc:spChg chg="add del">
          <ac:chgData name="Cabral de Lima, Carlos Eduardo" userId="092c294b-8562-448c-9a1b-3f0aa6e8811a" providerId="ADAL" clId="{00D4A060-AFE4-49A6-9B68-A3A634DE9D50}" dt="2024-11-25T15:20:12.063" v="6" actId="26606"/>
          <ac:spMkLst>
            <pc:docMk/>
            <pc:sldMk cId="1475120341" sldId="1348"/>
            <ac:spMk id="13" creationId="{A8D57A06-A426-446D-B02C-A2DC6B62E45E}"/>
          </ac:spMkLst>
        </pc:spChg>
        <pc:spChg chg="add del">
          <ac:chgData name="Cabral de Lima, Carlos Eduardo" userId="092c294b-8562-448c-9a1b-3f0aa6e8811a" providerId="ADAL" clId="{00D4A060-AFE4-49A6-9B68-A3A634DE9D50}" dt="2024-11-25T15:20:20.274" v="8" actId="26606"/>
          <ac:spMkLst>
            <pc:docMk/>
            <pc:sldMk cId="1475120341" sldId="1348"/>
            <ac:spMk id="15" creationId="{32BC26D8-82FB-445E-AA49-62A77D7C1EE0}"/>
          </ac:spMkLst>
        </pc:spChg>
        <pc:spChg chg="add del">
          <ac:chgData name="Cabral de Lima, Carlos Eduardo" userId="092c294b-8562-448c-9a1b-3f0aa6e8811a" providerId="ADAL" clId="{00D4A060-AFE4-49A6-9B68-A3A634DE9D50}" dt="2024-11-25T15:20:20.274" v="8" actId="26606"/>
          <ac:spMkLst>
            <pc:docMk/>
            <pc:sldMk cId="1475120341" sldId="1348"/>
            <ac:spMk id="16" creationId="{CB44330D-EA18-4254-AA95-EB49948539B8}"/>
          </ac:spMkLst>
        </pc:spChg>
        <pc:picChg chg="add mod">
          <ac:chgData name="Cabral de Lima, Carlos Eduardo" userId="092c294b-8562-448c-9a1b-3f0aa6e8811a" providerId="ADAL" clId="{00D4A060-AFE4-49A6-9B68-A3A634DE9D50}" dt="2024-11-25T15:20:20.274" v="8" actId="26606"/>
          <ac:picMkLst>
            <pc:docMk/>
            <pc:sldMk cId="1475120341" sldId="1348"/>
            <ac:picMk id="2" creationId="{1A94B42C-557F-D807-6E30-F453BECD440D}"/>
          </ac:picMkLst>
        </pc:picChg>
      </pc:sldChg>
      <pc:sldChg chg="addSp modSp new del">
        <pc:chgData name="Cabral de Lima, Carlos Eduardo" userId="092c294b-8562-448c-9a1b-3f0aa6e8811a" providerId="ADAL" clId="{00D4A060-AFE4-49A6-9B68-A3A634DE9D50}" dt="2024-11-25T15:23:58.454" v="25" actId="47"/>
        <pc:sldMkLst>
          <pc:docMk/>
          <pc:sldMk cId="1822985157" sldId="1349"/>
        </pc:sldMkLst>
        <pc:picChg chg="add">
          <ac:chgData name="Cabral de Lima, Carlos Eduardo" userId="092c294b-8562-448c-9a1b-3f0aa6e8811a" providerId="ADAL" clId="{00D4A060-AFE4-49A6-9B68-A3A634DE9D50}" dt="2024-11-25T15:22:38.144" v="10"/>
          <ac:picMkLst>
            <pc:docMk/>
            <pc:sldMk cId="1822985157" sldId="1349"/>
            <ac:picMk id="2" creationId="{04EDB350-6A53-393A-3869-977523D17F36}"/>
          </ac:picMkLst>
        </pc:picChg>
        <pc:picChg chg="add mod">
          <ac:chgData name="Cabral de Lima, Carlos Eduardo" userId="092c294b-8562-448c-9a1b-3f0aa6e8811a" providerId="ADAL" clId="{00D4A060-AFE4-49A6-9B68-A3A634DE9D50}" dt="2024-11-25T15:22:40.913" v="11"/>
          <ac:picMkLst>
            <pc:docMk/>
            <pc:sldMk cId="1822985157" sldId="1349"/>
            <ac:picMk id="3" creationId="{3B85B9E6-0317-7E09-FAC3-416D727DC3A7}"/>
          </ac:picMkLst>
        </pc:picChg>
      </pc:sldChg>
      <pc:sldChg chg="addSp delSp modSp mod delAnim">
        <pc:chgData name="Cabral de Lima, Carlos Eduardo" userId="092c294b-8562-448c-9a1b-3f0aa6e8811a" providerId="ADAL" clId="{00D4A060-AFE4-49A6-9B68-A3A634DE9D50}" dt="2024-11-25T15:27:21.284" v="52"/>
        <pc:sldMkLst>
          <pc:docMk/>
          <pc:sldMk cId="2801561062" sldId="1358"/>
        </pc:sldMkLst>
        <pc:spChg chg="del">
          <ac:chgData name="Cabral de Lima, Carlos Eduardo" userId="092c294b-8562-448c-9a1b-3f0aa6e8811a" providerId="ADAL" clId="{00D4A060-AFE4-49A6-9B68-A3A634DE9D50}" dt="2024-11-25T15:22:59.526" v="12" actId="478"/>
          <ac:spMkLst>
            <pc:docMk/>
            <pc:sldMk cId="2801561062" sldId="1358"/>
            <ac:spMk id="4" creationId="{F971AFD9-F59E-A41A-8A54-04A9E0A316F1}"/>
          </ac:spMkLst>
        </pc:spChg>
        <pc:spChg chg="mod">
          <ac:chgData name="Cabral de Lima, Carlos Eduardo" userId="092c294b-8562-448c-9a1b-3f0aa6e8811a" providerId="ADAL" clId="{00D4A060-AFE4-49A6-9B68-A3A634DE9D50}" dt="2024-11-25T15:24:30.440" v="26"/>
          <ac:spMkLst>
            <pc:docMk/>
            <pc:sldMk cId="2801561062" sldId="1358"/>
            <ac:spMk id="5" creationId="{1E316605-9BCB-B2E0-FED6-555708F457C5}"/>
          </ac:spMkLst>
        </pc:spChg>
        <pc:spChg chg="del">
          <ac:chgData name="Cabral de Lima, Carlos Eduardo" userId="092c294b-8562-448c-9a1b-3f0aa6e8811a" providerId="ADAL" clId="{00D4A060-AFE4-49A6-9B68-A3A634DE9D50}" dt="2024-11-25T15:23:04.073" v="13" actId="478"/>
          <ac:spMkLst>
            <pc:docMk/>
            <pc:sldMk cId="2801561062" sldId="1358"/>
            <ac:spMk id="6" creationId="{D650EC15-8D71-BD11-0BBD-B0A65D094569}"/>
          </ac:spMkLst>
        </pc:spChg>
        <pc:spChg chg="add mod">
          <ac:chgData name="Cabral de Lima, Carlos Eduardo" userId="092c294b-8562-448c-9a1b-3f0aa6e8811a" providerId="ADAL" clId="{00D4A060-AFE4-49A6-9B68-A3A634DE9D50}" dt="2024-11-25T15:27:21.284" v="52"/>
          <ac:spMkLst>
            <pc:docMk/>
            <pc:sldMk cId="2801561062" sldId="1358"/>
            <ac:spMk id="7" creationId="{75BC5689-C63A-154C-DF8A-782E69C13652}"/>
          </ac:spMkLst>
        </pc:spChg>
        <pc:spChg chg="del">
          <ac:chgData name="Cabral de Lima, Carlos Eduardo" userId="092c294b-8562-448c-9a1b-3f0aa6e8811a" providerId="ADAL" clId="{00D4A060-AFE4-49A6-9B68-A3A634DE9D50}" dt="2024-11-25T15:27:20.557" v="51" actId="478"/>
          <ac:spMkLst>
            <pc:docMk/>
            <pc:sldMk cId="2801561062" sldId="1358"/>
            <ac:spMk id="27" creationId="{FCA94FDE-B109-9A8D-D29B-C3E5FA3634B3}"/>
          </ac:spMkLst>
        </pc:spChg>
        <pc:spChg chg="del">
          <ac:chgData name="Cabral de Lima, Carlos Eduardo" userId="092c294b-8562-448c-9a1b-3f0aa6e8811a" providerId="ADAL" clId="{00D4A060-AFE4-49A6-9B68-A3A634DE9D50}" dt="2024-11-25T15:22:59.526" v="12" actId="478"/>
          <ac:spMkLst>
            <pc:docMk/>
            <pc:sldMk cId="2801561062" sldId="1358"/>
            <ac:spMk id="28" creationId="{038B0C29-28BF-7C48-0EF6-9A7A68DCD077}"/>
          </ac:spMkLst>
        </pc:spChg>
        <pc:spChg chg="del">
          <ac:chgData name="Cabral de Lima, Carlos Eduardo" userId="092c294b-8562-448c-9a1b-3f0aa6e8811a" providerId="ADAL" clId="{00D4A060-AFE4-49A6-9B68-A3A634DE9D50}" dt="2024-11-25T15:22:59.526" v="12" actId="478"/>
          <ac:spMkLst>
            <pc:docMk/>
            <pc:sldMk cId="2801561062" sldId="1358"/>
            <ac:spMk id="29" creationId="{A551CEA1-BAF3-3C23-631B-491A219F4B99}"/>
          </ac:spMkLst>
        </pc:spChg>
        <pc:spChg chg="del">
          <ac:chgData name="Cabral de Lima, Carlos Eduardo" userId="092c294b-8562-448c-9a1b-3f0aa6e8811a" providerId="ADAL" clId="{00D4A060-AFE4-49A6-9B68-A3A634DE9D50}" dt="2024-11-25T15:23:41.213" v="22" actId="478"/>
          <ac:spMkLst>
            <pc:docMk/>
            <pc:sldMk cId="2801561062" sldId="1358"/>
            <ac:spMk id="32" creationId="{7D5CC821-B52F-0794-E8C3-FE7ED57347A3}"/>
          </ac:spMkLst>
        </pc:spChg>
        <pc:spChg chg="del">
          <ac:chgData name="Cabral de Lima, Carlos Eduardo" userId="092c294b-8562-448c-9a1b-3f0aa6e8811a" providerId="ADAL" clId="{00D4A060-AFE4-49A6-9B68-A3A634DE9D50}" dt="2024-11-25T15:23:37.038" v="21" actId="478"/>
          <ac:spMkLst>
            <pc:docMk/>
            <pc:sldMk cId="2801561062" sldId="1358"/>
            <ac:spMk id="37" creationId="{9F2C1B7A-6C67-75AB-3389-5EE67667139F}"/>
          </ac:spMkLst>
        </pc:spChg>
        <pc:spChg chg="del">
          <ac:chgData name="Cabral de Lima, Carlos Eduardo" userId="092c294b-8562-448c-9a1b-3f0aa6e8811a" providerId="ADAL" clId="{00D4A060-AFE4-49A6-9B68-A3A634DE9D50}" dt="2024-11-25T15:23:19.485" v="16" actId="478"/>
          <ac:spMkLst>
            <pc:docMk/>
            <pc:sldMk cId="2801561062" sldId="1358"/>
            <ac:spMk id="43" creationId="{2C67A7BC-FFCA-15F8-DFD4-18B097B2E4E8}"/>
          </ac:spMkLst>
        </pc:spChg>
        <pc:grpChg chg="add mod">
          <ac:chgData name="Cabral de Lima, Carlos Eduardo" userId="092c294b-8562-448c-9a1b-3f0aa6e8811a" providerId="ADAL" clId="{00D4A060-AFE4-49A6-9B68-A3A634DE9D50}" dt="2024-11-25T15:25:05.893" v="38" actId="1076"/>
          <ac:grpSpMkLst>
            <pc:docMk/>
            <pc:sldMk cId="2801561062" sldId="1358"/>
            <ac:grpSpMk id="2" creationId="{462321C2-4AC9-894A-D617-88CEB3F7C3B9}"/>
          </ac:grpSpMkLst>
        </pc:grpChg>
        <pc:picChg chg="mod">
          <ac:chgData name="Cabral de Lima, Carlos Eduardo" userId="092c294b-8562-448c-9a1b-3f0aa6e8811a" providerId="ADAL" clId="{00D4A060-AFE4-49A6-9B68-A3A634DE9D50}" dt="2024-11-25T15:23:54.274" v="24" actId="1076"/>
          <ac:picMkLst>
            <pc:docMk/>
            <pc:sldMk cId="2801561062" sldId="1358"/>
            <ac:picMk id="31" creationId="{AA02FB4C-D14D-FA78-D7EE-620A92F02746}"/>
          </ac:picMkLst>
        </pc:picChg>
        <pc:picChg chg="del">
          <ac:chgData name="Cabral de Lima, Carlos Eduardo" userId="092c294b-8562-448c-9a1b-3f0aa6e8811a" providerId="ADAL" clId="{00D4A060-AFE4-49A6-9B68-A3A634DE9D50}" dt="2024-11-25T15:23:04.073" v="13" actId="478"/>
          <ac:picMkLst>
            <pc:docMk/>
            <pc:sldMk cId="2801561062" sldId="1358"/>
            <ac:picMk id="33" creationId="{FCA35536-0B73-B1D4-2EFF-1C387C65B670}"/>
          </ac:picMkLst>
        </pc:picChg>
        <pc:picChg chg="del">
          <ac:chgData name="Cabral de Lima, Carlos Eduardo" userId="092c294b-8562-448c-9a1b-3f0aa6e8811a" providerId="ADAL" clId="{00D4A060-AFE4-49A6-9B68-A3A634DE9D50}" dt="2024-11-25T15:22:59.526" v="12" actId="478"/>
          <ac:picMkLst>
            <pc:docMk/>
            <pc:sldMk cId="2801561062" sldId="1358"/>
            <ac:picMk id="34" creationId="{B2DB328E-58DC-1838-A8CF-6A30272BA443}"/>
          </ac:picMkLst>
        </pc:picChg>
        <pc:picChg chg="del">
          <ac:chgData name="Cabral de Lima, Carlos Eduardo" userId="092c294b-8562-448c-9a1b-3f0aa6e8811a" providerId="ADAL" clId="{00D4A060-AFE4-49A6-9B68-A3A634DE9D50}" dt="2024-11-25T15:22:59.526" v="12" actId="478"/>
          <ac:picMkLst>
            <pc:docMk/>
            <pc:sldMk cId="2801561062" sldId="1358"/>
            <ac:picMk id="35" creationId="{15A57676-2AB4-FA04-495E-C76DD8F7724C}"/>
          </ac:picMkLst>
        </pc:picChg>
        <pc:picChg chg="mod">
          <ac:chgData name="Cabral de Lima, Carlos Eduardo" userId="092c294b-8562-448c-9a1b-3f0aa6e8811a" providerId="ADAL" clId="{00D4A060-AFE4-49A6-9B68-A3A634DE9D50}" dt="2024-11-25T15:23:15.772" v="15" actId="1076"/>
          <ac:picMkLst>
            <pc:docMk/>
            <pc:sldMk cId="2801561062" sldId="1358"/>
            <ac:picMk id="36" creationId="{5805426F-72C1-07B9-5B7F-66EBB93CEC68}"/>
          </ac:picMkLst>
        </pc:picChg>
      </pc:sldChg>
      <pc:sldChg chg="add">
        <pc:chgData name="Cabral de Lima, Carlos Eduardo" userId="092c294b-8562-448c-9a1b-3f0aa6e8811a" providerId="ADAL" clId="{00D4A060-AFE4-49A6-9B68-A3A634DE9D50}" dt="2024-11-25T15:29:19.515" v="54"/>
        <pc:sldMkLst>
          <pc:docMk/>
          <pc:sldMk cId="340199323" sldId="1359"/>
        </pc:sldMkLst>
      </pc:sldChg>
      <pc:sldChg chg="addSp modSp new mod">
        <pc:chgData name="Cabral de Lima, Carlos Eduardo" userId="092c294b-8562-448c-9a1b-3f0aa6e8811a" providerId="ADAL" clId="{00D4A060-AFE4-49A6-9B68-A3A634DE9D50}" dt="2024-11-25T15:53:17.182" v="314" actId="167"/>
        <pc:sldMkLst>
          <pc:docMk/>
          <pc:sldMk cId="461654560" sldId="1360"/>
        </pc:sldMkLst>
        <pc:spChg chg="add mod ord">
          <ac:chgData name="Cabral de Lima, Carlos Eduardo" userId="092c294b-8562-448c-9a1b-3f0aa6e8811a" providerId="ADAL" clId="{00D4A060-AFE4-49A6-9B68-A3A634DE9D50}" dt="2024-11-25T15:53:17.182" v="314" actId="167"/>
          <ac:spMkLst>
            <pc:docMk/>
            <pc:sldMk cId="461654560" sldId="1360"/>
            <ac:spMk id="4" creationId="{82CA4D70-9A1E-133C-C8BB-1E9767DD967D}"/>
          </ac:spMkLst>
        </pc:spChg>
        <pc:picChg chg="add mod">
          <ac:chgData name="Cabral de Lima, Carlos Eduardo" userId="092c294b-8562-448c-9a1b-3f0aa6e8811a" providerId="ADAL" clId="{00D4A060-AFE4-49A6-9B68-A3A634DE9D50}" dt="2024-11-25T15:52:48.880" v="311" actId="962"/>
          <ac:picMkLst>
            <pc:docMk/>
            <pc:sldMk cId="461654560" sldId="1360"/>
            <ac:picMk id="3" creationId="{5D468771-09B3-AE98-F2D1-DE9E1133DEE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63596-7F5B-F84F-8BF8-8E8420878896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7F824-D44D-7842-A9D0-64E40173BD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63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7F824-D44D-7842-A9D0-64E40173BD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149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400" dirty="0">
              <a:latin typeface="URW Geometric (Corpo)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FD6D1C-152D-4A38-9E3B-2EFB4FCFAC9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542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2190398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8C149E-92D8-6638-216D-C3EBBF674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A999D-3628-4602-AD5C-DC7C60043E20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DF1746-68E0-C095-20DB-56301C5C0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ED2FA-D927-CF31-F528-AF6C557D2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8285E-3B90-45FA-B85C-71B337F415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571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2587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ransition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ibrac@ibrac.ne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www.ibrac.net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.pn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8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1.png"/><Relationship Id="rId7" Type="http://schemas.openxmlformats.org/officeDocument/2006/relationships/hyperlink" Target="https://www.gov.br/conselho-nacional-de-saude/pt-br/acesso-a-informacao/legislacao/recomendacoes/2024/recomendacao-no-004-de-14-de-marco-2024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bservabr.org.br/wp-content/uploads/2024/06/Imposto-seletivo.pdf" TargetMode="External"/><Relationship Id="rId11" Type="http://schemas.openxmlformats.org/officeDocument/2006/relationships/image" Target="../media/image26.png"/><Relationship Id="rId5" Type="http://schemas.openxmlformats.org/officeDocument/2006/relationships/image" Target="../media/image22.png"/><Relationship Id="rId10" Type="http://schemas.openxmlformats.org/officeDocument/2006/relationships/image" Target="../media/image25.png"/><Relationship Id="rId4" Type="http://schemas.openxmlformats.org/officeDocument/2006/relationships/image" Target="../media/image2.jpeg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8.png"/><Relationship Id="rId7" Type="http://schemas.openxmlformats.org/officeDocument/2006/relationships/hyperlink" Target="https://www.tandfonline.com/doi/full/10.1080/10826084.2021.1963984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hyperlink" Target="https://www.inca.gov.br/sites/ufu.sti.inca.local/files/media/document/posicionamento_do_inca_acerca_das_bebidas_alcoolicas.pdf" TargetMode="Externa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ibrac@ibrac.ne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www.ibrac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riângulo isósceles 31">
            <a:extLst>
              <a:ext uri="{FF2B5EF4-FFF2-40B4-BE49-F238E27FC236}">
                <a16:creationId xmlns:a16="http://schemas.microsoft.com/office/drawing/2014/main" id="{7C72999B-000B-4256-9190-D68548B8E530}"/>
              </a:ext>
            </a:extLst>
          </p:cNvPr>
          <p:cNvSpPr/>
          <p:nvPr/>
        </p:nvSpPr>
        <p:spPr>
          <a:xfrm flipH="1">
            <a:off x="4572000" y="5000624"/>
            <a:ext cx="7620000" cy="1857375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D1F1FC">
                  <a:alpha val="17000"/>
                </a:srgbClr>
              </a:gs>
              <a:gs pos="0">
                <a:srgbClr val="0F75BC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DE5FCEF-3511-472A-8AC0-317709D0A7EA}"/>
              </a:ext>
            </a:extLst>
          </p:cNvPr>
          <p:cNvSpPr txBox="1"/>
          <p:nvPr/>
        </p:nvSpPr>
        <p:spPr>
          <a:xfrm>
            <a:off x="793703" y="2015522"/>
            <a:ext cx="5302297" cy="871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pt-BR" sz="2800" dirty="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45ª Reunião, Extraordinária – CCJ - Audiência Pública Interativa</a:t>
            </a:r>
            <a:endParaRPr lang="pt-BR" sz="4000" dirty="0">
              <a:solidFill>
                <a:srgbClr val="007941"/>
              </a:solidFill>
              <a:latin typeface="Garamond" panose="02020404030301010803" pitchFamily="18" charset="0"/>
              <a:cs typeface="Segoe UI" panose="020B0502040204020203" pitchFamily="34" charset="0"/>
            </a:endParaRPr>
          </a:p>
        </p:txBody>
      </p:sp>
      <p:pic>
        <p:nvPicPr>
          <p:cNvPr id="1034" name="Imagem 1033" descr="Uma imagem contendo desenho&#10;&#10;Descrição gerada automaticamente">
            <a:extLst>
              <a:ext uri="{FF2B5EF4-FFF2-40B4-BE49-F238E27FC236}">
                <a16:creationId xmlns:a16="http://schemas.microsoft.com/office/drawing/2014/main" id="{5F3948A7-AD17-47C6-B365-6E0175FCE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60" y="586030"/>
            <a:ext cx="1188720" cy="764177"/>
          </a:xfrm>
          <a:prstGeom prst="rect">
            <a:avLst/>
          </a:prstGeom>
        </p:spPr>
      </p:pic>
      <p:sp>
        <p:nvSpPr>
          <p:cNvPr id="77" name="CaixaDeTexto 76">
            <a:extLst>
              <a:ext uri="{FF2B5EF4-FFF2-40B4-BE49-F238E27FC236}">
                <a16:creationId xmlns:a16="http://schemas.microsoft.com/office/drawing/2014/main" id="{9834F73A-17BE-4E5B-9143-320309771463}"/>
              </a:ext>
            </a:extLst>
          </p:cNvPr>
          <p:cNvSpPr txBox="1"/>
          <p:nvPr/>
        </p:nvSpPr>
        <p:spPr>
          <a:xfrm>
            <a:off x="793703" y="3108017"/>
            <a:ext cx="5007656" cy="1440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pt-BR" sz="3600" b="1" dirty="0">
                <a:latin typeface="Garamond" panose="02020404030301010803" pitchFamily="18" charset="0"/>
                <a:cs typeface="Segoe UI" panose="020B0502040204020203" pitchFamily="34" charset="0"/>
              </a:rPr>
              <a:t>Debater os impactos da Reforma Tributária no "Imposto Seletivo".</a:t>
            </a:r>
          </a:p>
        </p:txBody>
      </p:sp>
      <p:grpSp>
        <p:nvGrpSpPr>
          <p:cNvPr id="43" name="Agrupar 82">
            <a:extLst>
              <a:ext uri="{FF2B5EF4-FFF2-40B4-BE49-F238E27FC236}">
                <a16:creationId xmlns:a16="http://schemas.microsoft.com/office/drawing/2014/main" id="{C237A006-7CFA-4206-99D1-34EBB6117A50}"/>
              </a:ext>
            </a:extLst>
          </p:cNvPr>
          <p:cNvGrpSpPr/>
          <p:nvPr/>
        </p:nvGrpSpPr>
        <p:grpSpPr>
          <a:xfrm rot="10800000" flipH="1" flipV="1">
            <a:off x="740979" y="740979"/>
            <a:ext cx="10930839" cy="5507421"/>
            <a:chOff x="-43589370" y="4762500"/>
            <a:chExt cx="55032070" cy="1866900"/>
          </a:xfrm>
        </p:grpSpPr>
        <p:cxnSp>
          <p:nvCxnSpPr>
            <p:cNvPr id="44" name="Conector reto 83">
              <a:extLst>
                <a:ext uri="{FF2B5EF4-FFF2-40B4-BE49-F238E27FC236}">
                  <a16:creationId xmlns:a16="http://schemas.microsoft.com/office/drawing/2014/main" id="{2D668FC2-FB95-4012-8946-9D731DE28646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35017129" y="4762500"/>
              <a:ext cx="46459829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Conector reto 84">
              <a:extLst>
                <a:ext uri="{FF2B5EF4-FFF2-40B4-BE49-F238E27FC236}">
                  <a16:creationId xmlns:a16="http://schemas.microsoft.com/office/drawing/2014/main" id="{3DE774B6-7418-47A7-A7BC-6BA3C2B1A3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442700" y="4762501"/>
              <a:ext cx="0" cy="1866899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ector reto 85">
              <a:extLst>
                <a:ext uri="{FF2B5EF4-FFF2-40B4-BE49-F238E27FC236}">
                  <a16:creationId xmlns:a16="http://schemas.microsoft.com/office/drawing/2014/main" id="{35EFAC6B-6F69-4243-925C-71C1A28ABD09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43589370" y="6629400"/>
              <a:ext cx="26827938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Conector reto 85">
              <a:extLst>
                <a:ext uri="{FF2B5EF4-FFF2-40B4-BE49-F238E27FC236}">
                  <a16:creationId xmlns:a16="http://schemas.microsoft.com/office/drawing/2014/main" id="{9333852A-CE6F-4901-8964-A2920BA08191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4855541" y="6629400"/>
              <a:ext cx="16271382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Conector reto 85">
              <a:extLst>
                <a:ext uri="{FF2B5EF4-FFF2-40B4-BE49-F238E27FC236}">
                  <a16:creationId xmlns:a16="http://schemas.microsoft.com/office/drawing/2014/main" id="{7583A4F7-C5A8-4656-A6F5-7A3A09F2AD78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16761432" y="6629400"/>
              <a:ext cx="11905891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CaixaDeTexto 22">
            <a:extLst>
              <a:ext uri="{FF2B5EF4-FFF2-40B4-BE49-F238E27FC236}">
                <a16:creationId xmlns:a16="http://schemas.microsoft.com/office/drawing/2014/main" id="{9BCE5EF2-0CBD-4449-A424-8FC7F635DB32}"/>
              </a:ext>
            </a:extLst>
          </p:cNvPr>
          <p:cNvSpPr txBox="1"/>
          <p:nvPr/>
        </p:nvSpPr>
        <p:spPr>
          <a:xfrm>
            <a:off x="9754277" y="6464746"/>
            <a:ext cx="1895071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r">
              <a:lnSpc>
                <a:spcPct val="90000"/>
              </a:lnSpc>
            </a:pPr>
            <a:r>
              <a:rPr lang="en-US" sz="800" dirty="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Foto: </a:t>
            </a:r>
            <a:r>
              <a:rPr lang="en-US" sz="800" dirty="0" err="1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Victoriallen</a:t>
            </a:r>
            <a:r>
              <a:rPr lang="en-US" sz="80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| amrturismo.com.br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" name="CaixaDeTexto 1">
            <a:extLst>
              <a:ext uri="{FF2B5EF4-FFF2-40B4-BE49-F238E27FC236}">
                <a16:creationId xmlns:a16="http://schemas.microsoft.com/office/drawing/2014/main" id="{CBBAA9B0-0B6B-33C8-B89B-C98F7049B354}"/>
              </a:ext>
            </a:extLst>
          </p:cNvPr>
          <p:cNvSpPr txBox="1"/>
          <p:nvPr/>
        </p:nvSpPr>
        <p:spPr>
          <a:xfrm>
            <a:off x="778463" y="4723907"/>
            <a:ext cx="4860337" cy="114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pt-BR" sz="28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Carlos Lima</a:t>
            </a:r>
          </a:p>
          <a:p>
            <a:pPr>
              <a:lnSpc>
                <a:spcPct val="90000"/>
              </a:lnSpc>
            </a:pP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Presidente da Diretoria Executiva</a:t>
            </a:r>
          </a:p>
          <a:p>
            <a:pPr>
              <a:lnSpc>
                <a:spcPct val="90000"/>
              </a:lnSpc>
            </a:pP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  <a:hlinkClick r:id="rId3"/>
              </a:rPr>
              <a:t>ibrac@ibrac.net</a:t>
            </a: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 | </a:t>
            </a: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  <a:hlinkClick r:id="rId4"/>
              </a:rPr>
              <a:t>www.ibrac.net</a:t>
            </a: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 </a:t>
            </a:r>
          </a:p>
        </p:txBody>
      </p:sp>
      <p:pic>
        <p:nvPicPr>
          <p:cNvPr id="8" name="Picture 7" descr="A green and yellow logo&#10;&#10;Description automatically generated">
            <a:extLst>
              <a:ext uri="{FF2B5EF4-FFF2-40B4-BE49-F238E27FC236}">
                <a16:creationId xmlns:a16="http://schemas.microsoft.com/office/drawing/2014/main" id="{EDF878FE-7769-B1FC-F396-2529167C32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79" y="282885"/>
            <a:ext cx="1591565" cy="1125464"/>
          </a:xfrm>
          <a:prstGeom prst="rect">
            <a:avLst/>
          </a:prstGeom>
        </p:spPr>
      </p:pic>
      <p:sp>
        <p:nvSpPr>
          <p:cNvPr id="9" name="CaixaDeTexto 11">
            <a:extLst>
              <a:ext uri="{FF2B5EF4-FFF2-40B4-BE49-F238E27FC236}">
                <a16:creationId xmlns:a16="http://schemas.microsoft.com/office/drawing/2014/main" id="{7CF84D56-F925-BF00-8F03-1B5B460156F7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</p:spTree>
    <p:extLst>
      <p:ext uri="{BB962C8B-B14F-4D97-AF65-F5344CB8AC3E}">
        <p14:creationId xmlns:p14="http://schemas.microsoft.com/office/powerpoint/2010/main" val="229340148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2" grpId="0"/>
      <p:bldP spid="77" grpId="0"/>
      <p:bldP spid="53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outdoor, sitting, water, view&#10;&#10;Description automatically generated">
            <a:extLst>
              <a:ext uri="{FF2B5EF4-FFF2-40B4-BE49-F238E27FC236}">
                <a16:creationId xmlns:a16="http://schemas.microsoft.com/office/drawing/2014/main" id="{020A9785-542B-4926-A4A9-ACB9561083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922"/>
          <a:stretch/>
        </p:blipFill>
        <p:spPr>
          <a:xfrm>
            <a:off x="5104707" y="1787815"/>
            <a:ext cx="7087293" cy="4535433"/>
          </a:xfrm>
          <a:prstGeom prst="rect">
            <a:avLst/>
          </a:prstGeom>
        </p:spPr>
      </p:pic>
      <p:pic>
        <p:nvPicPr>
          <p:cNvPr id="1034" name="Imagem 1033" descr="Uma imagem contendo desenho&#10;&#10;Descrição gerada automaticamente">
            <a:extLst>
              <a:ext uri="{FF2B5EF4-FFF2-40B4-BE49-F238E27FC236}">
                <a16:creationId xmlns:a16="http://schemas.microsoft.com/office/drawing/2014/main" id="{5F3948A7-AD17-47C6-B365-6E0175FCE9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9996" y="217284"/>
            <a:ext cx="914724" cy="588037"/>
          </a:xfrm>
          <a:prstGeom prst="rect">
            <a:avLst/>
          </a:prstGeom>
        </p:spPr>
      </p:pic>
      <p:sp>
        <p:nvSpPr>
          <p:cNvPr id="77" name="CaixaDeTexto 76">
            <a:extLst>
              <a:ext uri="{FF2B5EF4-FFF2-40B4-BE49-F238E27FC236}">
                <a16:creationId xmlns:a16="http://schemas.microsoft.com/office/drawing/2014/main" id="{9834F73A-17BE-4E5B-9143-320309771463}"/>
              </a:ext>
            </a:extLst>
          </p:cNvPr>
          <p:cNvSpPr txBox="1"/>
          <p:nvPr/>
        </p:nvSpPr>
        <p:spPr>
          <a:xfrm>
            <a:off x="516151" y="3831307"/>
            <a:ext cx="5175006" cy="12704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lnSpc>
                <a:spcPct val="70000"/>
              </a:lnSpc>
            </a:pPr>
            <a:r>
              <a:rPr lang="pt-BR" sz="6600" b="1" spc="-15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BEBA COM </a:t>
            </a:r>
            <a:br>
              <a:rPr lang="pt-BR" sz="4000" b="1" spc="-15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</a:br>
            <a:r>
              <a:rPr lang="pt-BR" sz="4000" b="1" spc="-15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RESPONSABILIDADE</a:t>
            </a:r>
          </a:p>
        </p:txBody>
      </p:sp>
      <p:sp>
        <p:nvSpPr>
          <p:cNvPr id="78" name="CaixaDeTexto 77">
            <a:extLst>
              <a:ext uri="{FF2B5EF4-FFF2-40B4-BE49-F238E27FC236}">
                <a16:creationId xmlns:a16="http://schemas.microsoft.com/office/drawing/2014/main" id="{345AAE85-8C85-42C9-991E-57E444F6FFD8}"/>
              </a:ext>
            </a:extLst>
          </p:cNvPr>
          <p:cNvSpPr txBox="1"/>
          <p:nvPr/>
        </p:nvSpPr>
        <p:spPr>
          <a:xfrm>
            <a:off x="516151" y="4955640"/>
            <a:ext cx="5388848" cy="595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lnSpc>
                <a:spcPct val="90000"/>
              </a:lnSpc>
            </a:pPr>
            <a:r>
              <a:rPr lang="pt-BR" sz="3600" b="1">
                <a:solidFill>
                  <a:srgbClr val="8CC63F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SE BEBER, NÃO DIRIJA</a:t>
            </a:r>
          </a:p>
        </p:txBody>
      </p:sp>
      <p:sp>
        <p:nvSpPr>
          <p:cNvPr id="65" name="CaixaDeTexto 17">
            <a:extLst>
              <a:ext uri="{FF2B5EF4-FFF2-40B4-BE49-F238E27FC236}">
                <a16:creationId xmlns:a16="http://schemas.microsoft.com/office/drawing/2014/main" id="{E7F2451E-1307-4828-85B6-D12E2EF24A66}"/>
              </a:ext>
            </a:extLst>
          </p:cNvPr>
          <p:cNvSpPr txBox="1"/>
          <p:nvPr/>
        </p:nvSpPr>
        <p:spPr>
          <a:xfrm>
            <a:off x="516151" y="1027573"/>
            <a:ext cx="4919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associação de classe que representa uma categoria do setor de bebidas alcoólicas, o IBRAC apoia e promove o </a:t>
            </a:r>
            <a:r>
              <a:rPr lang="pt-BR" sz="2400" b="1">
                <a:solidFill>
                  <a:srgbClr val="8CC63F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combate ao consumo excessivo de bebidas alcoólicas.</a:t>
            </a:r>
          </a:p>
        </p:txBody>
      </p:sp>
      <p:pic>
        <p:nvPicPr>
          <p:cNvPr id="1026" name="Picture 2" descr="Resultado de imagem para car png">
            <a:extLst>
              <a:ext uri="{FF2B5EF4-FFF2-40B4-BE49-F238E27FC236}">
                <a16:creationId xmlns:a16="http://schemas.microsoft.com/office/drawing/2014/main" id="{7E0564CD-A543-4D6B-A234-183627FDBB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70" r="28324" b="22139"/>
          <a:stretch/>
        </p:blipFill>
        <p:spPr bwMode="auto">
          <a:xfrm>
            <a:off x="5637939" y="1845733"/>
            <a:ext cx="6554061" cy="443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CaixaDeTexto 22">
            <a:extLst>
              <a:ext uri="{FF2B5EF4-FFF2-40B4-BE49-F238E27FC236}">
                <a16:creationId xmlns:a16="http://schemas.microsoft.com/office/drawing/2014/main" id="{90D7877C-53BA-4C8F-8496-86EC501CFBD7}"/>
              </a:ext>
            </a:extLst>
          </p:cNvPr>
          <p:cNvSpPr txBox="1"/>
          <p:nvPr/>
        </p:nvSpPr>
        <p:spPr>
          <a:xfrm>
            <a:off x="461954" y="6459204"/>
            <a:ext cx="2438488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lnSpc>
                <a:spcPct val="90000"/>
              </a:lnSpc>
            </a:pPr>
            <a:r>
              <a:rPr lang="pt-BR" sz="80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Foto: www.kbb.com/car-prices | freepick:whatwolf</a:t>
            </a:r>
          </a:p>
        </p:txBody>
      </p:sp>
      <p:cxnSp>
        <p:nvCxnSpPr>
          <p:cNvPr id="70" name="Conector reto 83">
            <a:extLst>
              <a:ext uri="{FF2B5EF4-FFF2-40B4-BE49-F238E27FC236}">
                <a16:creationId xmlns:a16="http://schemas.microsoft.com/office/drawing/2014/main" id="{ACC65563-DAAD-4A4B-A811-D1D102D2C2AC}"/>
              </a:ext>
            </a:extLst>
          </p:cNvPr>
          <p:cNvCxnSpPr>
            <a:cxnSpLocks/>
          </p:cNvCxnSpPr>
          <p:nvPr/>
        </p:nvCxnSpPr>
        <p:spPr>
          <a:xfrm>
            <a:off x="508608" y="3335897"/>
            <a:ext cx="4783667" cy="0"/>
          </a:xfrm>
          <a:prstGeom prst="line">
            <a:avLst/>
          </a:prstGeom>
          <a:ln w="15875">
            <a:solidFill>
              <a:srgbClr val="8CC6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Conector reto 83">
            <a:extLst>
              <a:ext uri="{FF2B5EF4-FFF2-40B4-BE49-F238E27FC236}">
                <a16:creationId xmlns:a16="http://schemas.microsoft.com/office/drawing/2014/main" id="{636DCD01-050E-4CFB-B200-1FA41E1D137D}"/>
              </a:ext>
            </a:extLst>
          </p:cNvPr>
          <p:cNvCxnSpPr>
            <a:cxnSpLocks/>
          </p:cNvCxnSpPr>
          <p:nvPr/>
        </p:nvCxnSpPr>
        <p:spPr>
          <a:xfrm>
            <a:off x="533399" y="6006662"/>
            <a:ext cx="7560734" cy="0"/>
          </a:xfrm>
          <a:prstGeom prst="line">
            <a:avLst/>
          </a:prstGeom>
          <a:ln w="28575">
            <a:solidFill>
              <a:srgbClr val="8CC6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&quot;Not Allowed&quot; Symbol 6">
            <a:extLst>
              <a:ext uri="{FF2B5EF4-FFF2-40B4-BE49-F238E27FC236}">
                <a16:creationId xmlns:a16="http://schemas.microsoft.com/office/drawing/2014/main" id="{CD7070BB-07C5-4B4F-AF32-78DC62495C68}"/>
              </a:ext>
            </a:extLst>
          </p:cNvPr>
          <p:cNvSpPr/>
          <p:nvPr/>
        </p:nvSpPr>
        <p:spPr>
          <a:xfrm>
            <a:off x="6756401" y="1456267"/>
            <a:ext cx="4047066" cy="4047066"/>
          </a:xfrm>
          <a:prstGeom prst="noSmoking">
            <a:avLst>
              <a:gd name="adj" fmla="val 12846"/>
            </a:avLst>
          </a:prstGeom>
          <a:solidFill>
            <a:srgbClr val="007941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" name="CaixaDeTexto 11">
            <a:extLst>
              <a:ext uri="{FF2B5EF4-FFF2-40B4-BE49-F238E27FC236}">
                <a16:creationId xmlns:a16="http://schemas.microsoft.com/office/drawing/2014/main" id="{5CA5FD6C-76EF-0BFF-A24B-42633EA2A57B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  <p:pic>
        <p:nvPicPr>
          <p:cNvPr id="5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2D6419BA-26D9-0B25-12FC-577695FD64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5816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3" presetClass="entr" presetSubtype="3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/>
      <p:bldP spid="78" grpId="0"/>
      <p:bldP spid="65" grpId="0"/>
      <p:bldP spid="67" grpId="0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riângulo isósceles 16">
            <a:extLst>
              <a:ext uri="{FF2B5EF4-FFF2-40B4-BE49-F238E27FC236}">
                <a16:creationId xmlns:a16="http://schemas.microsoft.com/office/drawing/2014/main" id="{2A9029A2-DE1A-4652-8948-83A17D99E64C}"/>
              </a:ext>
            </a:extLst>
          </p:cNvPr>
          <p:cNvSpPr/>
          <p:nvPr/>
        </p:nvSpPr>
        <p:spPr>
          <a:xfrm>
            <a:off x="0" y="4139982"/>
            <a:ext cx="14168283" cy="2718018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F6A630">
                  <a:alpha val="0"/>
                </a:srgbClr>
              </a:gs>
              <a:gs pos="0">
                <a:srgbClr val="F6A630">
                  <a:alpha val="6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0" name="Imagem 19" descr="Uma imagem contendo ao ar livre, grama, olhando, edifício&#10;&#10;Descrição gerada automaticamente">
            <a:extLst>
              <a:ext uri="{FF2B5EF4-FFF2-40B4-BE49-F238E27FC236}">
                <a16:creationId xmlns:a16="http://schemas.microsoft.com/office/drawing/2014/main" id="{53EA17E4-358C-4D9F-9A15-C7AAF6CB02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625"/>
          <a:stretch/>
        </p:blipFill>
        <p:spPr>
          <a:xfrm>
            <a:off x="110354" y="816592"/>
            <a:ext cx="5654832" cy="6443845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DE5FCEF-3511-472A-8AC0-317709D0A7EA}"/>
              </a:ext>
            </a:extLst>
          </p:cNvPr>
          <p:cNvSpPr txBox="1"/>
          <p:nvPr/>
        </p:nvSpPr>
        <p:spPr>
          <a:xfrm>
            <a:off x="464204" y="866741"/>
            <a:ext cx="2682337" cy="707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1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Segoe UI" panose="020B0502040204020203" pitchFamily="34" charset="0"/>
              </a:rPr>
              <a:t>INSTITUTO</a:t>
            </a:r>
            <a:r>
              <a:rPr kumimoji="0" lang="pt-BR" sz="4400" b="1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Segoe UI" panose="020B0502040204020203" pitchFamily="34" charset="0"/>
              </a:rPr>
              <a:t> </a:t>
            </a:r>
          </a:p>
        </p:txBody>
      </p:sp>
      <p:grpSp>
        <p:nvGrpSpPr>
          <p:cNvPr id="1046" name="Agrupar 1045">
            <a:extLst>
              <a:ext uri="{FF2B5EF4-FFF2-40B4-BE49-F238E27FC236}">
                <a16:creationId xmlns:a16="http://schemas.microsoft.com/office/drawing/2014/main" id="{7166F338-C342-4830-A1DA-3196C824BE14}"/>
              </a:ext>
            </a:extLst>
          </p:cNvPr>
          <p:cNvGrpSpPr/>
          <p:nvPr/>
        </p:nvGrpSpPr>
        <p:grpSpPr>
          <a:xfrm>
            <a:off x="5870981" y="1797387"/>
            <a:ext cx="1639838" cy="1220647"/>
            <a:chOff x="6805572" y="2117947"/>
            <a:chExt cx="1639838" cy="1220647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3C2A9711-74FB-4F58-912E-49784FEA4ED5}"/>
                </a:ext>
              </a:extLst>
            </p:cNvPr>
            <p:cNvSpPr txBox="1"/>
            <p:nvPr/>
          </p:nvSpPr>
          <p:spPr>
            <a:xfrm>
              <a:off x="6805572" y="2117947"/>
              <a:ext cx="1639838" cy="3139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FUNDADO EM </a:t>
              </a: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F214AB86-6D04-45E5-A9DD-19883E524FF6}"/>
                </a:ext>
              </a:extLst>
            </p:cNvPr>
            <p:cNvSpPr txBox="1"/>
            <p:nvPr/>
          </p:nvSpPr>
          <p:spPr>
            <a:xfrm>
              <a:off x="6805572" y="2353837"/>
              <a:ext cx="1256883" cy="9847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Março de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  <a:t>2006</a:t>
              </a:r>
            </a:p>
          </p:txBody>
        </p:sp>
      </p:grpSp>
      <p:grpSp>
        <p:nvGrpSpPr>
          <p:cNvPr id="1047" name="Agrupar 1046">
            <a:extLst>
              <a:ext uri="{FF2B5EF4-FFF2-40B4-BE49-F238E27FC236}">
                <a16:creationId xmlns:a16="http://schemas.microsoft.com/office/drawing/2014/main" id="{6F9B2F28-9798-423E-80C0-AA14D089A591}"/>
              </a:ext>
            </a:extLst>
          </p:cNvPr>
          <p:cNvGrpSpPr/>
          <p:nvPr/>
        </p:nvGrpSpPr>
        <p:grpSpPr>
          <a:xfrm>
            <a:off x="9070859" y="1643371"/>
            <a:ext cx="1588897" cy="1214619"/>
            <a:chOff x="9919171" y="2095057"/>
            <a:chExt cx="1588897" cy="1214619"/>
          </a:xfrm>
        </p:grpSpPr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0BEC1985-C08C-4AF8-82E2-EDB227DA9B95}"/>
                </a:ext>
              </a:extLst>
            </p:cNvPr>
            <p:cNvSpPr txBox="1"/>
            <p:nvPr/>
          </p:nvSpPr>
          <p:spPr>
            <a:xfrm>
              <a:off x="9919171" y="2095057"/>
              <a:ext cx="1588897" cy="3139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PRESENTE EM </a:t>
              </a:r>
            </a:p>
          </p:txBody>
        </p:sp>
        <p:sp>
          <p:nvSpPr>
            <p:cNvPr id="31" name="CaixaDeTexto 30">
              <a:extLst>
                <a:ext uri="{FF2B5EF4-FFF2-40B4-BE49-F238E27FC236}">
                  <a16:creationId xmlns:a16="http://schemas.microsoft.com/office/drawing/2014/main" id="{FEE18FD2-928E-4E87-80C9-4F9D077BD4AC}"/>
                </a:ext>
              </a:extLst>
            </p:cNvPr>
            <p:cNvSpPr txBox="1"/>
            <p:nvPr/>
          </p:nvSpPr>
          <p:spPr>
            <a:xfrm>
              <a:off x="9919171" y="2330947"/>
              <a:ext cx="988156" cy="9787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  <a:t>17</a:t>
              </a:r>
              <a:br>
                <a:rPr kumimoji="0" lang="pt-BR" sz="20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estados</a:t>
              </a:r>
              <a:endParaRPr kumimoji="0" lang="pt-BR" sz="3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cxnSp>
        <p:nvCxnSpPr>
          <p:cNvPr id="36" name="Conector reto 35">
            <a:extLst>
              <a:ext uri="{FF2B5EF4-FFF2-40B4-BE49-F238E27FC236}">
                <a16:creationId xmlns:a16="http://schemas.microsoft.com/office/drawing/2014/main" id="{5CCCD2BD-A901-478F-BAAF-DB3CAE10EB77}"/>
              </a:ext>
            </a:extLst>
          </p:cNvPr>
          <p:cNvCxnSpPr>
            <a:cxnSpLocks/>
          </p:cNvCxnSpPr>
          <p:nvPr/>
        </p:nvCxnSpPr>
        <p:spPr>
          <a:xfrm>
            <a:off x="8022111" y="1743185"/>
            <a:ext cx="0" cy="129377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áfico 36">
            <a:extLst>
              <a:ext uri="{FF2B5EF4-FFF2-40B4-BE49-F238E27FC236}">
                <a16:creationId xmlns:a16="http://schemas.microsoft.com/office/drawing/2014/main" id="{29915861-1F13-45D7-9619-09120A9E94C9}"/>
              </a:ext>
            </a:extLst>
          </p:cNvPr>
          <p:cNvGrpSpPr/>
          <p:nvPr/>
        </p:nvGrpSpPr>
        <p:grpSpPr>
          <a:xfrm>
            <a:off x="5127550" y="1831744"/>
            <a:ext cx="638205" cy="518542"/>
            <a:chOff x="5562600" y="2995612"/>
            <a:chExt cx="1066800" cy="866775"/>
          </a:xfrm>
          <a:solidFill>
            <a:schemeClr val="bg1">
              <a:lumMod val="65000"/>
            </a:schemeClr>
          </a:solidFill>
        </p:grpSpPr>
        <p:sp>
          <p:nvSpPr>
            <p:cNvPr id="40" name="Forma Livre: Forma 39">
              <a:extLst>
                <a:ext uri="{FF2B5EF4-FFF2-40B4-BE49-F238E27FC236}">
                  <a16:creationId xmlns:a16="http://schemas.microsoft.com/office/drawing/2014/main" id="{E6F2E0C4-87A3-4667-89AA-BC47116B0975}"/>
                </a:ext>
              </a:extLst>
            </p:cNvPr>
            <p:cNvSpPr/>
            <p:nvPr/>
          </p:nvSpPr>
          <p:spPr>
            <a:xfrm>
              <a:off x="5562600" y="2995612"/>
              <a:ext cx="1065847" cy="865822"/>
            </a:xfrm>
            <a:custGeom>
              <a:avLst/>
              <a:gdLst>
                <a:gd name="connsiteX0" fmla="*/ 1000125 w 1065847"/>
                <a:gd name="connsiteY0" fmla="*/ 66675 h 865822"/>
                <a:gd name="connsiteX1" fmla="*/ 965835 w 1065847"/>
                <a:gd name="connsiteY1" fmla="*/ 66675 h 865822"/>
                <a:gd name="connsiteX2" fmla="*/ 965835 w 1065847"/>
                <a:gd name="connsiteY2" fmla="*/ 32385 h 865822"/>
                <a:gd name="connsiteX3" fmla="*/ 933450 w 1065847"/>
                <a:gd name="connsiteY3" fmla="*/ 0 h 865822"/>
                <a:gd name="connsiteX4" fmla="*/ 900113 w 1065847"/>
                <a:gd name="connsiteY4" fmla="*/ 0 h 865822"/>
                <a:gd name="connsiteX5" fmla="*/ 867728 w 1065847"/>
                <a:gd name="connsiteY5" fmla="*/ 32385 h 865822"/>
                <a:gd name="connsiteX6" fmla="*/ 867728 w 1065847"/>
                <a:gd name="connsiteY6" fmla="*/ 66675 h 865822"/>
                <a:gd name="connsiteX7" fmla="*/ 198120 w 1065847"/>
                <a:gd name="connsiteY7" fmla="*/ 66675 h 865822"/>
                <a:gd name="connsiteX8" fmla="*/ 198120 w 1065847"/>
                <a:gd name="connsiteY8" fmla="*/ 32385 h 865822"/>
                <a:gd name="connsiteX9" fmla="*/ 165735 w 1065847"/>
                <a:gd name="connsiteY9" fmla="*/ 0 h 865822"/>
                <a:gd name="connsiteX10" fmla="*/ 132398 w 1065847"/>
                <a:gd name="connsiteY10" fmla="*/ 0 h 865822"/>
                <a:gd name="connsiteX11" fmla="*/ 100013 w 1065847"/>
                <a:gd name="connsiteY11" fmla="*/ 32385 h 865822"/>
                <a:gd name="connsiteX12" fmla="*/ 100013 w 1065847"/>
                <a:gd name="connsiteY12" fmla="*/ 66675 h 865822"/>
                <a:gd name="connsiteX13" fmla="*/ 65723 w 1065847"/>
                <a:gd name="connsiteY13" fmla="*/ 66675 h 865822"/>
                <a:gd name="connsiteX14" fmla="*/ 0 w 1065847"/>
                <a:gd name="connsiteY14" fmla="*/ 132398 h 865822"/>
                <a:gd name="connsiteX15" fmla="*/ 0 w 1065847"/>
                <a:gd name="connsiteY15" fmla="*/ 800100 h 865822"/>
                <a:gd name="connsiteX16" fmla="*/ 65723 w 1065847"/>
                <a:gd name="connsiteY16" fmla="*/ 865823 h 865822"/>
                <a:gd name="connsiteX17" fmla="*/ 1000125 w 1065847"/>
                <a:gd name="connsiteY17" fmla="*/ 865823 h 865822"/>
                <a:gd name="connsiteX18" fmla="*/ 1065848 w 1065847"/>
                <a:gd name="connsiteY18" fmla="*/ 800100 h 865822"/>
                <a:gd name="connsiteX19" fmla="*/ 1065848 w 1065847"/>
                <a:gd name="connsiteY19" fmla="*/ 132398 h 865822"/>
                <a:gd name="connsiteX20" fmla="*/ 1000125 w 1065847"/>
                <a:gd name="connsiteY20" fmla="*/ 66675 h 865822"/>
                <a:gd name="connsiteX21" fmla="*/ 900113 w 1065847"/>
                <a:gd name="connsiteY21" fmla="*/ 31433 h 865822"/>
                <a:gd name="connsiteX22" fmla="*/ 933450 w 1065847"/>
                <a:gd name="connsiteY22" fmla="*/ 31433 h 865822"/>
                <a:gd name="connsiteX23" fmla="*/ 934403 w 1065847"/>
                <a:gd name="connsiteY23" fmla="*/ 32385 h 865822"/>
                <a:gd name="connsiteX24" fmla="*/ 934403 w 1065847"/>
                <a:gd name="connsiteY24" fmla="*/ 99060 h 865822"/>
                <a:gd name="connsiteX25" fmla="*/ 933450 w 1065847"/>
                <a:gd name="connsiteY25" fmla="*/ 100013 h 865822"/>
                <a:gd name="connsiteX26" fmla="*/ 900113 w 1065847"/>
                <a:gd name="connsiteY26" fmla="*/ 100013 h 865822"/>
                <a:gd name="connsiteX27" fmla="*/ 899160 w 1065847"/>
                <a:gd name="connsiteY27" fmla="*/ 99060 h 865822"/>
                <a:gd name="connsiteX28" fmla="*/ 899160 w 1065847"/>
                <a:gd name="connsiteY28" fmla="*/ 32385 h 865822"/>
                <a:gd name="connsiteX29" fmla="*/ 900113 w 1065847"/>
                <a:gd name="connsiteY29" fmla="*/ 31433 h 865822"/>
                <a:gd name="connsiteX30" fmla="*/ 132398 w 1065847"/>
                <a:gd name="connsiteY30" fmla="*/ 31433 h 865822"/>
                <a:gd name="connsiteX31" fmla="*/ 165735 w 1065847"/>
                <a:gd name="connsiteY31" fmla="*/ 31433 h 865822"/>
                <a:gd name="connsiteX32" fmla="*/ 166688 w 1065847"/>
                <a:gd name="connsiteY32" fmla="*/ 32385 h 865822"/>
                <a:gd name="connsiteX33" fmla="*/ 166688 w 1065847"/>
                <a:gd name="connsiteY33" fmla="*/ 99060 h 865822"/>
                <a:gd name="connsiteX34" fmla="*/ 165735 w 1065847"/>
                <a:gd name="connsiteY34" fmla="*/ 100013 h 865822"/>
                <a:gd name="connsiteX35" fmla="*/ 132398 w 1065847"/>
                <a:gd name="connsiteY35" fmla="*/ 100013 h 865822"/>
                <a:gd name="connsiteX36" fmla="*/ 131445 w 1065847"/>
                <a:gd name="connsiteY36" fmla="*/ 99060 h 865822"/>
                <a:gd name="connsiteX37" fmla="*/ 131445 w 1065847"/>
                <a:gd name="connsiteY37" fmla="*/ 32385 h 865822"/>
                <a:gd name="connsiteX38" fmla="*/ 132398 w 1065847"/>
                <a:gd name="connsiteY38" fmla="*/ 31433 h 865822"/>
                <a:gd name="connsiteX39" fmla="*/ 1035368 w 1065847"/>
                <a:gd name="connsiteY39" fmla="*/ 800100 h 865822"/>
                <a:gd name="connsiteX40" fmla="*/ 1001078 w 1065847"/>
                <a:gd name="connsiteY40" fmla="*/ 834390 h 865822"/>
                <a:gd name="connsiteX41" fmla="*/ 66675 w 1065847"/>
                <a:gd name="connsiteY41" fmla="*/ 834390 h 865822"/>
                <a:gd name="connsiteX42" fmla="*/ 32385 w 1065847"/>
                <a:gd name="connsiteY42" fmla="*/ 800100 h 865822"/>
                <a:gd name="connsiteX43" fmla="*/ 32385 w 1065847"/>
                <a:gd name="connsiteY43" fmla="*/ 132398 h 865822"/>
                <a:gd name="connsiteX44" fmla="*/ 66675 w 1065847"/>
                <a:gd name="connsiteY44" fmla="*/ 98108 h 865822"/>
                <a:gd name="connsiteX45" fmla="*/ 100965 w 1065847"/>
                <a:gd name="connsiteY45" fmla="*/ 98108 h 865822"/>
                <a:gd name="connsiteX46" fmla="*/ 100965 w 1065847"/>
                <a:gd name="connsiteY46" fmla="*/ 99060 h 865822"/>
                <a:gd name="connsiteX47" fmla="*/ 133350 w 1065847"/>
                <a:gd name="connsiteY47" fmla="*/ 131445 h 865822"/>
                <a:gd name="connsiteX48" fmla="*/ 166688 w 1065847"/>
                <a:gd name="connsiteY48" fmla="*/ 131445 h 865822"/>
                <a:gd name="connsiteX49" fmla="*/ 199073 w 1065847"/>
                <a:gd name="connsiteY49" fmla="*/ 99060 h 865822"/>
                <a:gd name="connsiteX50" fmla="*/ 199073 w 1065847"/>
                <a:gd name="connsiteY50" fmla="*/ 98108 h 865822"/>
                <a:gd name="connsiteX51" fmla="*/ 868680 w 1065847"/>
                <a:gd name="connsiteY51" fmla="*/ 98108 h 865822"/>
                <a:gd name="connsiteX52" fmla="*/ 868680 w 1065847"/>
                <a:gd name="connsiteY52" fmla="*/ 99060 h 865822"/>
                <a:gd name="connsiteX53" fmla="*/ 901065 w 1065847"/>
                <a:gd name="connsiteY53" fmla="*/ 131445 h 865822"/>
                <a:gd name="connsiteX54" fmla="*/ 934403 w 1065847"/>
                <a:gd name="connsiteY54" fmla="*/ 131445 h 865822"/>
                <a:gd name="connsiteX55" fmla="*/ 966788 w 1065847"/>
                <a:gd name="connsiteY55" fmla="*/ 99060 h 865822"/>
                <a:gd name="connsiteX56" fmla="*/ 966788 w 1065847"/>
                <a:gd name="connsiteY56" fmla="*/ 98108 h 865822"/>
                <a:gd name="connsiteX57" fmla="*/ 1001078 w 1065847"/>
                <a:gd name="connsiteY57" fmla="*/ 98108 h 865822"/>
                <a:gd name="connsiteX58" fmla="*/ 1035368 w 1065847"/>
                <a:gd name="connsiteY58" fmla="*/ 132398 h 865822"/>
                <a:gd name="connsiteX59" fmla="*/ 1035368 w 1065847"/>
                <a:gd name="connsiteY59" fmla="*/ 800100 h 865822"/>
                <a:gd name="connsiteX60" fmla="*/ 1035368 w 1065847"/>
                <a:gd name="connsiteY60" fmla="*/ 800100 h 865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1065847" h="865822">
                  <a:moveTo>
                    <a:pt x="1000125" y="66675"/>
                  </a:moveTo>
                  <a:lnTo>
                    <a:pt x="965835" y="66675"/>
                  </a:lnTo>
                  <a:lnTo>
                    <a:pt x="965835" y="32385"/>
                  </a:lnTo>
                  <a:cubicBezTo>
                    <a:pt x="965835" y="14288"/>
                    <a:pt x="951548" y="0"/>
                    <a:pt x="933450" y="0"/>
                  </a:cubicBezTo>
                  <a:lnTo>
                    <a:pt x="900113" y="0"/>
                  </a:lnTo>
                  <a:cubicBezTo>
                    <a:pt x="882015" y="0"/>
                    <a:pt x="867728" y="14288"/>
                    <a:pt x="867728" y="32385"/>
                  </a:cubicBezTo>
                  <a:lnTo>
                    <a:pt x="867728" y="66675"/>
                  </a:lnTo>
                  <a:lnTo>
                    <a:pt x="198120" y="66675"/>
                  </a:lnTo>
                  <a:lnTo>
                    <a:pt x="198120" y="32385"/>
                  </a:lnTo>
                  <a:cubicBezTo>
                    <a:pt x="198120" y="14288"/>
                    <a:pt x="183833" y="0"/>
                    <a:pt x="165735" y="0"/>
                  </a:cubicBezTo>
                  <a:lnTo>
                    <a:pt x="132398" y="0"/>
                  </a:lnTo>
                  <a:cubicBezTo>
                    <a:pt x="114300" y="0"/>
                    <a:pt x="100013" y="14288"/>
                    <a:pt x="100013" y="32385"/>
                  </a:cubicBezTo>
                  <a:lnTo>
                    <a:pt x="100013" y="66675"/>
                  </a:lnTo>
                  <a:lnTo>
                    <a:pt x="65723" y="66675"/>
                  </a:lnTo>
                  <a:cubicBezTo>
                    <a:pt x="29528" y="66675"/>
                    <a:pt x="0" y="96203"/>
                    <a:pt x="0" y="132398"/>
                  </a:cubicBezTo>
                  <a:lnTo>
                    <a:pt x="0" y="800100"/>
                  </a:lnTo>
                  <a:cubicBezTo>
                    <a:pt x="0" y="836295"/>
                    <a:pt x="29528" y="865823"/>
                    <a:pt x="65723" y="865823"/>
                  </a:cubicBezTo>
                  <a:lnTo>
                    <a:pt x="1000125" y="865823"/>
                  </a:lnTo>
                  <a:cubicBezTo>
                    <a:pt x="1036320" y="865823"/>
                    <a:pt x="1065848" y="836295"/>
                    <a:pt x="1065848" y="800100"/>
                  </a:cubicBezTo>
                  <a:lnTo>
                    <a:pt x="1065848" y="132398"/>
                  </a:lnTo>
                  <a:cubicBezTo>
                    <a:pt x="1065848" y="96203"/>
                    <a:pt x="1036320" y="66675"/>
                    <a:pt x="1000125" y="66675"/>
                  </a:cubicBezTo>
                  <a:close/>
                  <a:moveTo>
                    <a:pt x="900113" y="31433"/>
                  </a:moveTo>
                  <a:lnTo>
                    <a:pt x="933450" y="31433"/>
                  </a:lnTo>
                  <a:cubicBezTo>
                    <a:pt x="934403" y="31433"/>
                    <a:pt x="934403" y="32385"/>
                    <a:pt x="934403" y="32385"/>
                  </a:cubicBezTo>
                  <a:lnTo>
                    <a:pt x="934403" y="99060"/>
                  </a:lnTo>
                  <a:cubicBezTo>
                    <a:pt x="934403" y="100013"/>
                    <a:pt x="933450" y="100013"/>
                    <a:pt x="933450" y="100013"/>
                  </a:cubicBezTo>
                  <a:lnTo>
                    <a:pt x="900113" y="100013"/>
                  </a:lnTo>
                  <a:cubicBezTo>
                    <a:pt x="899160" y="100013"/>
                    <a:pt x="899160" y="99060"/>
                    <a:pt x="899160" y="99060"/>
                  </a:cubicBezTo>
                  <a:lnTo>
                    <a:pt x="899160" y="32385"/>
                  </a:lnTo>
                  <a:cubicBezTo>
                    <a:pt x="899160" y="31433"/>
                    <a:pt x="900113" y="31433"/>
                    <a:pt x="900113" y="31433"/>
                  </a:cubicBezTo>
                  <a:close/>
                  <a:moveTo>
                    <a:pt x="132398" y="31433"/>
                  </a:moveTo>
                  <a:lnTo>
                    <a:pt x="165735" y="31433"/>
                  </a:lnTo>
                  <a:cubicBezTo>
                    <a:pt x="166688" y="31433"/>
                    <a:pt x="166688" y="32385"/>
                    <a:pt x="166688" y="32385"/>
                  </a:cubicBezTo>
                  <a:lnTo>
                    <a:pt x="166688" y="99060"/>
                  </a:lnTo>
                  <a:cubicBezTo>
                    <a:pt x="166688" y="100013"/>
                    <a:pt x="165735" y="100013"/>
                    <a:pt x="165735" y="100013"/>
                  </a:cubicBezTo>
                  <a:lnTo>
                    <a:pt x="132398" y="100013"/>
                  </a:lnTo>
                  <a:cubicBezTo>
                    <a:pt x="131445" y="100013"/>
                    <a:pt x="131445" y="99060"/>
                    <a:pt x="131445" y="99060"/>
                  </a:cubicBezTo>
                  <a:lnTo>
                    <a:pt x="131445" y="32385"/>
                  </a:lnTo>
                  <a:cubicBezTo>
                    <a:pt x="131445" y="32385"/>
                    <a:pt x="131445" y="31433"/>
                    <a:pt x="132398" y="31433"/>
                  </a:cubicBezTo>
                  <a:close/>
                  <a:moveTo>
                    <a:pt x="1035368" y="800100"/>
                  </a:moveTo>
                  <a:cubicBezTo>
                    <a:pt x="1035368" y="819150"/>
                    <a:pt x="1020128" y="834390"/>
                    <a:pt x="1001078" y="834390"/>
                  </a:cubicBezTo>
                  <a:lnTo>
                    <a:pt x="66675" y="834390"/>
                  </a:lnTo>
                  <a:cubicBezTo>
                    <a:pt x="47625" y="834390"/>
                    <a:pt x="32385" y="819150"/>
                    <a:pt x="32385" y="800100"/>
                  </a:cubicBezTo>
                  <a:lnTo>
                    <a:pt x="32385" y="132398"/>
                  </a:lnTo>
                  <a:cubicBezTo>
                    <a:pt x="32385" y="113348"/>
                    <a:pt x="47625" y="98108"/>
                    <a:pt x="66675" y="98108"/>
                  </a:cubicBezTo>
                  <a:lnTo>
                    <a:pt x="100965" y="98108"/>
                  </a:lnTo>
                  <a:lnTo>
                    <a:pt x="100965" y="99060"/>
                  </a:lnTo>
                  <a:cubicBezTo>
                    <a:pt x="100965" y="117158"/>
                    <a:pt x="115253" y="131445"/>
                    <a:pt x="133350" y="131445"/>
                  </a:cubicBezTo>
                  <a:lnTo>
                    <a:pt x="166688" y="131445"/>
                  </a:lnTo>
                  <a:cubicBezTo>
                    <a:pt x="184785" y="131445"/>
                    <a:pt x="199073" y="117158"/>
                    <a:pt x="199073" y="99060"/>
                  </a:cubicBezTo>
                  <a:lnTo>
                    <a:pt x="199073" y="98108"/>
                  </a:lnTo>
                  <a:lnTo>
                    <a:pt x="868680" y="98108"/>
                  </a:lnTo>
                  <a:lnTo>
                    <a:pt x="868680" y="99060"/>
                  </a:lnTo>
                  <a:cubicBezTo>
                    <a:pt x="868680" y="117158"/>
                    <a:pt x="882968" y="131445"/>
                    <a:pt x="901065" y="131445"/>
                  </a:cubicBezTo>
                  <a:lnTo>
                    <a:pt x="934403" y="131445"/>
                  </a:lnTo>
                  <a:cubicBezTo>
                    <a:pt x="952500" y="131445"/>
                    <a:pt x="966788" y="117158"/>
                    <a:pt x="966788" y="99060"/>
                  </a:cubicBezTo>
                  <a:lnTo>
                    <a:pt x="966788" y="98108"/>
                  </a:lnTo>
                  <a:lnTo>
                    <a:pt x="1001078" y="98108"/>
                  </a:lnTo>
                  <a:cubicBezTo>
                    <a:pt x="1020128" y="98108"/>
                    <a:pt x="1035368" y="113348"/>
                    <a:pt x="1035368" y="132398"/>
                  </a:cubicBezTo>
                  <a:lnTo>
                    <a:pt x="1035368" y="800100"/>
                  </a:lnTo>
                  <a:lnTo>
                    <a:pt x="1035368" y="80010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1" name="Forma Livre: Forma 40">
              <a:extLst>
                <a:ext uri="{FF2B5EF4-FFF2-40B4-BE49-F238E27FC236}">
                  <a16:creationId xmlns:a16="http://schemas.microsoft.com/office/drawing/2014/main" id="{4C169F1F-463A-448F-AEBE-F716CD157C4A}"/>
                </a:ext>
              </a:extLst>
            </p:cNvPr>
            <p:cNvSpPr/>
            <p:nvPr/>
          </p:nvSpPr>
          <p:spPr>
            <a:xfrm>
              <a:off x="5630227" y="3162299"/>
              <a:ext cx="931545" cy="30480"/>
            </a:xfrm>
            <a:custGeom>
              <a:avLst/>
              <a:gdLst>
                <a:gd name="connsiteX0" fmla="*/ 916305 w 931545"/>
                <a:gd name="connsiteY0" fmla="*/ 0 h 30480"/>
                <a:gd name="connsiteX1" fmla="*/ 15240 w 931545"/>
                <a:gd name="connsiteY1" fmla="*/ 0 h 30480"/>
                <a:gd name="connsiteX2" fmla="*/ 0 w 931545"/>
                <a:gd name="connsiteY2" fmla="*/ 15240 h 30480"/>
                <a:gd name="connsiteX3" fmla="*/ 15240 w 931545"/>
                <a:gd name="connsiteY3" fmla="*/ 30480 h 30480"/>
                <a:gd name="connsiteX4" fmla="*/ 916305 w 931545"/>
                <a:gd name="connsiteY4" fmla="*/ 30480 h 30480"/>
                <a:gd name="connsiteX5" fmla="*/ 931545 w 931545"/>
                <a:gd name="connsiteY5" fmla="*/ 15240 h 30480"/>
                <a:gd name="connsiteX6" fmla="*/ 916305 w 931545"/>
                <a:gd name="connsiteY6" fmla="*/ 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545" h="30480">
                  <a:moveTo>
                    <a:pt x="916305" y="0"/>
                  </a:moveTo>
                  <a:lnTo>
                    <a:pt x="15240" y="0"/>
                  </a:lnTo>
                  <a:cubicBezTo>
                    <a:pt x="6668" y="0"/>
                    <a:pt x="0" y="6668"/>
                    <a:pt x="0" y="15240"/>
                  </a:cubicBezTo>
                  <a:cubicBezTo>
                    <a:pt x="0" y="23813"/>
                    <a:pt x="6668" y="30480"/>
                    <a:pt x="15240" y="30480"/>
                  </a:cubicBezTo>
                  <a:lnTo>
                    <a:pt x="916305" y="30480"/>
                  </a:lnTo>
                  <a:cubicBezTo>
                    <a:pt x="924878" y="30480"/>
                    <a:pt x="931545" y="23813"/>
                    <a:pt x="931545" y="15240"/>
                  </a:cubicBezTo>
                  <a:cubicBezTo>
                    <a:pt x="931545" y="7620"/>
                    <a:pt x="924878" y="0"/>
                    <a:pt x="91630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2" name="Forma Livre: Forma 41">
              <a:extLst>
                <a:ext uri="{FF2B5EF4-FFF2-40B4-BE49-F238E27FC236}">
                  <a16:creationId xmlns:a16="http://schemas.microsoft.com/office/drawing/2014/main" id="{6ABCEE3E-E7F3-4A5C-8B46-687078579C8B}"/>
                </a:ext>
              </a:extLst>
            </p:cNvPr>
            <p:cNvSpPr/>
            <p:nvPr/>
          </p:nvSpPr>
          <p:spPr>
            <a:xfrm>
              <a:off x="5679757" y="3296602"/>
              <a:ext cx="130492" cy="30479"/>
            </a:xfrm>
            <a:custGeom>
              <a:avLst/>
              <a:gdLst>
                <a:gd name="connsiteX0" fmla="*/ 15240 w 130492"/>
                <a:gd name="connsiteY0" fmla="*/ 30480 h 30479"/>
                <a:gd name="connsiteX1" fmla="*/ 115252 w 130492"/>
                <a:gd name="connsiteY1" fmla="*/ 30480 h 30479"/>
                <a:gd name="connsiteX2" fmla="*/ 130493 w 130492"/>
                <a:gd name="connsiteY2" fmla="*/ 15240 h 30479"/>
                <a:gd name="connsiteX3" fmla="*/ 115252 w 130492"/>
                <a:gd name="connsiteY3" fmla="*/ 0 h 30479"/>
                <a:gd name="connsiteX4" fmla="*/ 15240 w 130492"/>
                <a:gd name="connsiteY4" fmla="*/ 0 h 30479"/>
                <a:gd name="connsiteX5" fmla="*/ 0 w 130492"/>
                <a:gd name="connsiteY5" fmla="*/ 15240 h 30479"/>
                <a:gd name="connsiteX6" fmla="*/ 15240 w 130492"/>
                <a:gd name="connsiteY6" fmla="*/ 3048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79">
                  <a:moveTo>
                    <a:pt x="15240" y="30480"/>
                  </a:moveTo>
                  <a:lnTo>
                    <a:pt x="115252" y="30480"/>
                  </a:lnTo>
                  <a:cubicBezTo>
                    <a:pt x="123825" y="30480"/>
                    <a:pt x="130493" y="23812"/>
                    <a:pt x="130493" y="15240"/>
                  </a:cubicBezTo>
                  <a:cubicBezTo>
                    <a:pt x="130493" y="6667"/>
                    <a:pt x="123825" y="0"/>
                    <a:pt x="115252" y="0"/>
                  </a:cubicBezTo>
                  <a:lnTo>
                    <a:pt x="15240" y="0"/>
                  </a:lnTo>
                  <a:cubicBezTo>
                    <a:pt x="6667" y="0"/>
                    <a:pt x="0" y="6667"/>
                    <a:pt x="0" y="15240"/>
                  </a:cubicBezTo>
                  <a:cubicBezTo>
                    <a:pt x="0" y="23812"/>
                    <a:pt x="6667" y="30480"/>
                    <a:pt x="15240" y="304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3" name="Forma Livre: Forma 42">
              <a:extLst>
                <a:ext uri="{FF2B5EF4-FFF2-40B4-BE49-F238E27FC236}">
                  <a16:creationId xmlns:a16="http://schemas.microsoft.com/office/drawing/2014/main" id="{7200A32B-1431-4E3D-8576-FD54EBD31051}"/>
                </a:ext>
              </a:extLst>
            </p:cNvPr>
            <p:cNvSpPr/>
            <p:nvPr/>
          </p:nvSpPr>
          <p:spPr>
            <a:xfrm>
              <a:off x="5914072" y="3296602"/>
              <a:ext cx="130492" cy="30479"/>
            </a:xfrm>
            <a:custGeom>
              <a:avLst/>
              <a:gdLst>
                <a:gd name="connsiteX0" fmla="*/ 115252 w 130492"/>
                <a:gd name="connsiteY0" fmla="*/ 30480 h 30479"/>
                <a:gd name="connsiteX1" fmla="*/ 130492 w 130492"/>
                <a:gd name="connsiteY1" fmla="*/ 15240 h 30479"/>
                <a:gd name="connsiteX2" fmla="*/ 115252 w 130492"/>
                <a:gd name="connsiteY2" fmla="*/ 0 h 30479"/>
                <a:gd name="connsiteX3" fmla="*/ 15240 w 130492"/>
                <a:gd name="connsiteY3" fmla="*/ 0 h 30479"/>
                <a:gd name="connsiteX4" fmla="*/ 0 w 130492"/>
                <a:gd name="connsiteY4" fmla="*/ 15240 h 30479"/>
                <a:gd name="connsiteX5" fmla="*/ 15240 w 130492"/>
                <a:gd name="connsiteY5" fmla="*/ 30480 h 30479"/>
                <a:gd name="connsiteX6" fmla="*/ 115252 w 130492"/>
                <a:gd name="connsiteY6" fmla="*/ 3048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79">
                  <a:moveTo>
                    <a:pt x="115252" y="30480"/>
                  </a:moveTo>
                  <a:cubicBezTo>
                    <a:pt x="123825" y="30480"/>
                    <a:pt x="130492" y="23812"/>
                    <a:pt x="130492" y="15240"/>
                  </a:cubicBezTo>
                  <a:cubicBezTo>
                    <a:pt x="130492" y="6667"/>
                    <a:pt x="123825" y="0"/>
                    <a:pt x="115252" y="0"/>
                  </a:cubicBezTo>
                  <a:lnTo>
                    <a:pt x="15240" y="0"/>
                  </a:lnTo>
                  <a:cubicBezTo>
                    <a:pt x="6667" y="0"/>
                    <a:pt x="0" y="6667"/>
                    <a:pt x="0" y="15240"/>
                  </a:cubicBezTo>
                  <a:cubicBezTo>
                    <a:pt x="0" y="23812"/>
                    <a:pt x="6667" y="30480"/>
                    <a:pt x="15240" y="30480"/>
                  </a:cubicBezTo>
                  <a:lnTo>
                    <a:pt x="115252" y="30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4" name="Forma Livre: Forma 43">
              <a:extLst>
                <a:ext uri="{FF2B5EF4-FFF2-40B4-BE49-F238E27FC236}">
                  <a16:creationId xmlns:a16="http://schemas.microsoft.com/office/drawing/2014/main" id="{34234CBE-77D5-4D72-9DC6-2EE08B4B38D1}"/>
                </a:ext>
              </a:extLst>
            </p:cNvPr>
            <p:cNvSpPr/>
            <p:nvPr/>
          </p:nvSpPr>
          <p:spPr>
            <a:xfrm>
              <a:off x="6380797" y="3296602"/>
              <a:ext cx="130492" cy="30479"/>
            </a:xfrm>
            <a:custGeom>
              <a:avLst/>
              <a:gdLst>
                <a:gd name="connsiteX0" fmla="*/ 115252 w 130492"/>
                <a:gd name="connsiteY0" fmla="*/ 30480 h 30479"/>
                <a:gd name="connsiteX1" fmla="*/ 130492 w 130492"/>
                <a:gd name="connsiteY1" fmla="*/ 15240 h 30479"/>
                <a:gd name="connsiteX2" fmla="*/ 115252 w 130492"/>
                <a:gd name="connsiteY2" fmla="*/ 0 h 30479"/>
                <a:gd name="connsiteX3" fmla="*/ 15240 w 130492"/>
                <a:gd name="connsiteY3" fmla="*/ 0 h 30479"/>
                <a:gd name="connsiteX4" fmla="*/ 0 w 130492"/>
                <a:gd name="connsiteY4" fmla="*/ 15240 h 30479"/>
                <a:gd name="connsiteX5" fmla="*/ 15240 w 130492"/>
                <a:gd name="connsiteY5" fmla="*/ 30480 h 30479"/>
                <a:gd name="connsiteX6" fmla="*/ 115252 w 130492"/>
                <a:gd name="connsiteY6" fmla="*/ 30480 h 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79">
                  <a:moveTo>
                    <a:pt x="115252" y="30480"/>
                  </a:moveTo>
                  <a:cubicBezTo>
                    <a:pt x="123825" y="30480"/>
                    <a:pt x="130492" y="23812"/>
                    <a:pt x="130492" y="15240"/>
                  </a:cubicBezTo>
                  <a:cubicBezTo>
                    <a:pt x="130492" y="6667"/>
                    <a:pt x="123825" y="0"/>
                    <a:pt x="115252" y="0"/>
                  </a:cubicBezTo>
                  <a:lnTo>
                    <a:pt x="15240" y="0"/>
                  </a:lnTo>
                  <a:cubicBezTo>
                    <a:pt x="6667" y="0"/>
                    <a:pt x="0" y="6667"/>
                    <a:pt x="0" y="15240"/>
                  </a:cubicBezTo>
                  <a:cubicBezTo>
                    <a:pt x="0" y="23812"/>
                    <a:pt x="6667" y="30480"/>
                    <a:pt x="15240" y="30480"/>
                  </a:cubicBezTo>
                  <a:lnTo>
                    <a:pt x="115252" y="30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8CB0ECD9-104E-48BE-BAEC-9A20C3EC26AB}"/>
                </a:ext>
              </a:extLst>
            </p:cNvPr>
            <p:cNvSpPr/>
            <p:nvPr/>
          </p:nvSpPr>
          <p:spPr>
            <a:xfrm>
              <a:off x="5679757" y="3430904"/>
              <a:ext cx="130492" cy="30480"/>
            </a:xfrm>
            <a:custGeom>
              <a:avLst/>
              <a:gdLst>
                <a:gd name="connsiteX0" fmla="*/ 15240 w 130492"/>
                <a:gd name="connsiteY0" fmla="*/ 30480 h 30480"/>
                <a:gd name="connsiteX1" fmla="*/ 115252 w 130492"/>
                <a:gd name="connsiteY1" fmla="*/ 30480 h 30480"/>
                <a:gd name="connsiteX2" fmla="*/ 130493 w 130492"/>
                <a:gd name="connsiteY2" fmla="*/ 15240 h 30480"/>
                <a:gd name="connsiteX3" fmla="*/ 115252 w 130492"/>
                <a:gd name="connsiteY3" fmla="*/ 0 h 30480"/>
                <a:gd name="connsiteX4" fmla="*/ 15240 w 130492"/>
                <a:gd name="connsiteY4" fmla="*/ 0 h 30480"/>
                <a:gd name="connsiteX5" fmla="*/ 0 w 130492"/>
                <a:gd name="connsiteY5" fmla="*/ 15240 h 30480"/>
                <a:gd name="connsiteX6" fmla="*/ 15240 w 130492"/>
                <a:gd name="connsiteY6" fmla="*/ 3048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80">
                  <a:moveTo>
                    <a:pt x="15240" y="30480"/>
                  </a:moveTo>
                  <a:lnTo>
                    <a:pt x="115252" y="30480"/>
                  </a:lnTo>
                  <a:cubicBezTo>
                    <a:pt x="123825" y="30480"/>
                    <a:pt x="130493" y="23813"/>
                    <a:pt x="130493" y="15240"/>
                  </a:cubicBezTo>
                  <a:cubicBezTo>
                    <a:pt x="130493" y="6668"/>
                    <a:pt x="123825" y="0"/>
                    <a:pt x="115252" y="0"/>
                  </a:cubicBez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2860"/>
                    <a:pt x="6667" y="30480"/>
                    <a:pt x="15240" y="304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2859144C-5015-4B3B-B522-F87BF889CA5D}"/>
                </a:ext>
              </a:extLst>
            </p:cNvPr>
            <p:cNvSpPr/>
            <p:nvPr/>
          </p:nvSpPr>
          <p:spPr>
            <a:xfrm>
              <a:off x="6147435" y="3429951"/>
              <a:ext cx="130492" cy="30480"/>
            </a:xfrm>
            <a:custGeom>
              <a:avLst/>
              <a:gdLst>
                <a:gd name="connsiteX0" fmla="*/ 115252 w 130492"/>
                <a:gd name="connsiteY0" fmla="*/ 30480 h 30480"/>
                <a:gd name="connsiteX1" fmla="*/ 130492 w 130492"/>
                <a:gd name="connsiteY1" fmla="*/ 15240 h 30480"/>
                <a:gd name="connsiteX2" fmla="*/ 115252 w 130492"/>
                <a:gd name="connsiteY2" fmla="*/ 0 h 30480"/>
                <a:gd name="connsiteX3" fmla="*/ 15240 w 130492"/>
                <a:gd name="connsiteY3" fmla="*/ 0 h 30480"/>
                <a:gd name="connsiteX4" fmla="*/ 0 w 130492"/>
                <a:gd name="connsiteY4" fmla="*/ 15240 h 30480"/>
                <a:gd name="connsiteX5" fmla="*/ 15240 w 130492"/>
                <a:gd name="connsiteY5" fmla="*/ 30480 h 30480"/>
                <a:gd name="connsiteX6" fmla="*/ 115252 w 130492"/>
                <a:gd name="connsiteY6" fmla="*/ 3048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80">
                  <a:moveTo>
                    <a:pt x="115252" y="30480"/>
                  </a:moveTo>
                  <a:cubicBezTo>
                    <a:pt x="123825" y="30480"/>
                    <a:pt x="130492" y="23813"/>
                    <a:pt x="130492" y="15240"/>
                  </a:cubicBezTo>
                  <a:cubicBezTo>
                    <a:pt x="130492" y="6668"/>
                    <a:pt x="123825" y="0"/>
                    <a:pt x="115252" y="0"/>
                  </a:cubicBez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lnTo>
                    <a:pt x="115252" y="304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7" name="Forma Livre: Forma 46">
              <a:extLst>
                <a:ext uri="{FF2B5EF4-FFF2-40B4-BE49-F238E27FC236}">
                  <a16:creationId xmlns:a16="http://schemas.microsoft.com/office/drawing/2014/main" id="{8D7DD3C5-9C91-459C-B0C6-D34D74D907F4}"/>
                </a:ext>
              </a:extLst>
            </p:cNvPr>
            <p:cNvSpPr/>
            <p:nvPr/>
          </p:nvSpPr>
          <p:spPr>
            <a:xfrm>
              <a:off x="5679757" y="3564254"/>
              <a:ext cx="130492" cy="30480"/>
            </a:xfrm>
            <a:custGeom>
              <a:avLst/>
              <a:gdLst>
                <a:gd name="connsiteX0" fmla="*/ 15240 w 130492"/>
                <a:gd name="connsiteY0" fmla="*/ 30480 h 30480"/>
                <a:gd name="connsiteX1" fmla="*/ 115252 w 130492"/>
                <a:gd name="connsiteY1" fmla="*/ 30480 h 30480"/>
                <a:gd name="connsiteX2" fmla="*/ 130493 w 130492"/>
                <a:gd name="connsiteY2" fmla="*/ 15240 h 30480"/>
                <a:gd name="connsiteX3" fmla="*/ 115252 w 130492"/>
                <a:gd name="connsiteY3" fmla="*/ 0 h 30480"/>
                <a:gd name="connsiteX4" fmla="*/ 15240 w 130492"/>
                <a:gd name="connsiteY4" fmla="*/ 0 h 30480"/>
                <a:gd name="connsiteX5" fmla="*/ 0 w 130492"/>
                <a:gd name="connsiteY5" fmla="*/ 15240 h 30480"/>
                <a:gd name="connsiteX6" fmla="*/ 15240 w 130492"/>
                <a:gd name="connsiteY6" fmla="*/ 3048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80">
                  <a:moveTo>
                    <a:pt x="15240" y="30480"/>
                  </a:moveTo>
                  <a:lnTo>
                    <a:pt x="115252" y="30480"/>
                  </a:lnTo>
                  <a:cubicBezTo>
                    <a:pt x="123825" y="30480"/>
                    <a:pt x="130493" y="23813"/>
                    <a:pt x="130493" y="15240"/>
                  </a:cubicBezTo>
                  <a:cubicBezTo>
                    <a:pt x="130493" y="6668"/>
                    <a:pt x="123825" y="0"/>
                    <a:pt x="115252" y="0"/>
                  </a:cubicBez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8" name="Forma Livre: Forma 47">
              <a:extLst>
                <a:ext uri="{FF2B5EF4-FFF2-40B4-BE49-F238E27FC236}">
                  <a16:creationId xmlns:a16="http://schemas.microsoft.com/office/drawing/2014/main" id="{730E9AA8-AEA1-4547-B77C-8C7E580EF0C1}"/>
                </a:ext>
              </a:extLst>
            </p:cNvPr>
            <p:cNvSpPr/>
            <p:nvPr/>
          </p:nvSpPr>
          <p:spPr>
            <a:xfrm>
              <a:off x="5914072" y="3563301"/>
              <a:ext cx="130492" cy="30480"/>
            </a:xfrm>
            <a:custGeom>
              <a:avLst/>
              <a:gdLst>
                <a:gd name="connsiteX0" fmla="*/ 115252 w 130492"/>
                <a:gd name="connsiteY0" fmla="*/ 0 h 30480"/>
                <a:gd name="connsiteX1" fmla="*/ 15240 w 130492"/>
                <a:gd name="connsiteY1" fmla="*/ 0 h 30480"/>
                <a:gd name="connsiteX2" fmla="*/ 0 w 130492"/>
                <a:gd name="connsiteY2" fmla="*/ 15240 h 30480"/>
                <a:gd name="connsiteX3" fmla="*/ 15240 w 130492"/>
                <a:gd name="connsiteY3" fmla="*/ 30480 h 30480"/>
                <a:gd name="connsiteX4" fmla="*/ 115252 w 130492"/>
                <a:gd name="connsiteY4" fmla="*/ 30480 h 30480"/>
                <a:gd name="connsiteX5" fmla="*/ 130492 w 130492"/>
                <a:gd name="connsiteY5" fmla="*/ 15240 h 30480"/>
                <a:gd name="connsiteX6" fmla="*/ 115252 w 130492"/>
                <a:gd name="connsiteY6" fmla="*/ 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80">
                  <a:moveTo>
                    <a:pt x="115252" y="0"/>
                  </a:move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lnTo>
                    <a:pt x="115252" y="30480"/>
                  </a:lnTo>
                  <a:cubicBezTo>
                    <a:pt x="123825" y="30480"/>
                    <a:pt x="130492" y="23813"/>
                    <a:pt x="130492" y="15240"/>
                  </a:cubicBezTo>
                  <a:cubicBezTo>
                    <a:pt x="130492" y="6668"/>
                    <a:pt x="123825" y="0"/>
                    <a:pt x="11525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9" name="Forma Livre: Forma 48">
              <a:extLst>
                <a:ext uri="{FF2B5EF4-FFF2-40B4-BE49-F238E27FC236}">
                  <a16:creationId xmlns:a16="http://schemas.microsoft.com/office/drawing/2014/main" id="{9B858690-57A9-40F0-949A-CC6BE3490A13}"/>
                </a:ext>
              </a:extLst>
            </p:cNvPr>
            <p:cNvSpPr/>
            <p:nvPr/>
          </p:nvSpPr>
          <p:spPr>
            <a:xfrm>
              <a:off x="6380797" y="3563301"/>
              <a:ext cx="130573" cy="30480"/>
            </a:xfrm>
            <a:custGeom>
              <a:avLst/>
              <a:gdLst>
                <a:gd name="connsiteX0" fmla="*/ 115252 w 130573"/>
                <a:gd name="connsiteY0" fmla="*/ 0 h 30480"/>
                <a:gd name="connsiteX1" fmla="*/ 15240 w 130573"/>
                <a:gd name="connsiteY1" fmla="*/ 0 h 30480"/>
                <a:gd name="connsiteX2" fmla="*/ 0 w 130573"/>
                <a:gd name="connsiteY2" fmla="*/ 15240 h 30480"/>
                <a:gd name="connsiteX3" fmla="*/ 15240 w 130573"/>
                <a:gd name="connsiteY3" fmla="*/ 30480 h 30480"/>
                <a:gd name="connsiteX4" fmla="*/ 115252 w 130573"/>
                <a:gd name="connsiteY4" fmla="*/ 30480 h 30480"/>
                <a:gd name="connsiteX5" fmla="*/ 130492 w 130573"/>
                <a:gd name="connsiteY5" fmla="*/ 15240 h 30480"/>
                <a:gd name="connsiteX6" fmla="*/ 115252 w 130573"/>
                <a:gd name="connsiteY6" fmla="*/ 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573" h="30480">
                  <a:moveTo>
                    <a:pt x="115252" y="0"/>
                  </a:move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lnTo>
                    <a:pt x="115252" y="30480"/>
                  </a:lnTo>
                  <a:cubicBezTo>
                    <a:pt x="123825" y="30480"/>
                    <a:pt x="130492" y="23813"/>
                    <a:pt x="130492" y="15240"/>
                  </a:cubicBezTo>
                  <a:cubicBezTo>
                    <a:pt x="131445" y="6668"/>
                    <a:pt x="123825" y="0"/>
                    <a:pt x="11525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0" name="Forma Livre: Forma 49">
              <a:extLst>
                <a:ext uri="{FF2B5EF4-FFF2-40B4-BE49-F238E27FC236}">
                  <a16:creationId xmlns:a16="http://schemas.microsoft.com/office/drawing/2014/main" id="{5718B8E6-615F-4E93-97BC-93D776A99AFD}"/>
                </a:ext>
              </a:extLst>
            </p:cNvPr>
            <p:cNvSpPr/>
            <p:nvPr/>
          </p:nvSpPr>
          <p:spPr>
            <a:xfrm>
              <a:off x="5914072" y="3696651"/>
              <a:ext cx="130492" cy="30480"/>
            </a:xfrm>
            <a:custGeom>
              <a:avLst/>
              <a:gdLst>
                <a:gd name="connsiteX0" fmla="*/ 115252 w 130492"/>
                <a:gd name="connsiteY0" fmla="*/ 0 h 30480"/>
                <a:gd name="connsiteX1" fmla="*/ 15240 w 130492"/>
                <a:gd name="connsiteY1" fmla="*/ 0 h 30480"/>
                <a:gd name="connsiteX2" fmla="*/ 0 w 130492"/>
                <a:gd name="connsiteY2" fmla="*/ 15240 h 30480"/>
                <a:gd name="connsiteX3" fmla="*/ 15240 w 130492"/>
                <a:gd name="connsiteY3" fmla="*/ 30480 h 30480"/>
                <a:gd name="connsiteX4" fmla="*/ 115252 w 130492"/>
                <a:gd name="connsiteY4" fmla="*/ 30480 h 30480"/>
                <a:gd name="connsiteX5" fmla="*/ 130492 w 130492"/>
                <a:gd name="connsiteY5" fmla="*/ 15240 h 30480"/>
                <a:gd name="connsiteX6" fmla="*/ 115252 w 130492"/>
                <a:gd name="connsiteY6" fmla="*/ 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80">
                  <a:moveTo>
                    <a:pt x="115252" y="0"/>
                  </a:move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lnTo>
                    <a:pt x="115252" y="30480"/>
                  </a:lnTo>
                  <a:cubicBezTo>
                    <a:pt x="123825" y="30480"/>
                    <a:pt x="130492" y="23813"/>
                    <a:pt x="130492" y="15240"/>
                  </a:cubicBezTo>
                  <a:cubicBezTo>
                    <a:pt x="130492" y="6668"/>
                    <a:pt x="123825" y="0"/>
                    <a:pt x="11525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1" name="Forma Livre: Forma 50">
              <a:extLst>
                <a:ext uri="{FF2B5EF4-FFF2-40B4-BE49-F238E27FC236}">
                  <a16:creationId xmlns:a16="http://schemas.microsoft.com/office/drawing/2014/main" id="{06588B88-6F4B-44FF-A899-360AAB5705D1}"/>
                </a:ext>
              </a:extLst>
            </p:cNvPr>
            <p:cNvSpPr/>
            <p:nvPr/>
          </p:nvSpPr>
          <p:spPr>
            <a:xfrm>
              <a:off x="6147435" y="3696651"/>
              <a:ext cx="130492" cy="30480"/>
            </a:xfrm>
            <a:custGeom>
              <a:avLst/>
              <a:gdLst>
                <a:gd name="connsiteX0" fmla="*/ 115252 w 130492"/>
                <a:gd name="connsiteY0" fmla="*/ 0 h 30480"/>
                <a:gd name="connsiteX1" fmla="*/ 15240 w 130492"/>
                <a:gd name="connsiteY1" fmla="*/ 0 h 30480"/>
                <a:gd name="connsiteX2" fmla="*/ 0 w 130492"/>
                <a:gd name="connsiteY2" fmla="*/ 15240 h 30480"/>
                <a:gd name="connsiteX3" fmla="*/ 15240 w 130492"/>
                <a:gd name="connsiteY3" fmla="*/ 30480 h 30480"/>
                <a:gd name="connsiteX4" fmla="*/ 115252 w 130492"/>
                <a:gd name="connsiteY4" fmla="*/ 30480 h 30480"/>
                <a:gd name="connsiteX5" fmla="*/ 130492 w 130492"/>
                <a:gd name="connsiteY5" fmla="*/ 15240 h 30480"/>
                <a:gd name="connsiteX6" fmla="*/ 115252 w 130492"/>
                <a:gd name="connsiteY6" fmla="*/ 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492" h="30480">
                  <a:moveTo>
                    <a:pt x="115252" y="0"/>
                  </a:move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lnTo>
                    <a:pt x="115252" y="30480"/>
                  </a:lnTo>
                  <a:cubicBezTo>
                    <a:pt x="123825" y="30480"/>
                    <a:pt x="130492" y="23813"/>
                    <a:pt x="130492" y="15240"/>
                  </a:cubicBezTo>
                  <a:cubicBezTo>
                    <a:pt x="130492" y="6668"/>
                    <a:pt x="123825" y="0"/>
                    <a:pt x="11525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2" name="Forma Livre: Forma 51">
              <a:extLst>
                <a:ext uri="{FF2B5EF4-FFF2-40B4-BE49-F238E27FC236}">
                  <a16:creationId xmlns:a16="http://schemas.microsoft.com/office/drawing/2014/main" id="{714837A5-5449-4092-82FF-D7BB2B2964EC}"/>
                </a:ext>
              </a:extLst>
            </p:cNvPr>
            <p:cNvSpPr/>
            <p:nvPr/>
          </p:nvSpPr>
          <p:spPr>
            <a:xfrm>
              <a:off x="6380797" y="3696651"/>
              <a:ext cx="130573" cy="30480"/>
            </a:xfrm>
            <a:custGeom>
              <a:avLst/>
              <a:gdLst>
                <a:gd name="connsiteX0" fmla="*/ 115252 w 130573"/>
                <a:gd name="connsiteY0" fmla="*/ 0 h 30480"/>
                <a:gd name="connsiteX1" fmla="*/ 15240 w 130573"/>
                <a:gd name="connsiteY1" fmla="*/ 0 h 30480"/>
                <a:gd name="connsiteX2" fmla="*/ 0 w 130573"/>
                <a:gd name="connsiteY2" fmla="*/ 15240 h 30480"/>
                <a:gd name="connsiteX3" fmla="*/ 15240 w 130573"/>
                <a:gd name="connsiteY3" fmla="*/ 30480 h 30480"/>
                <a:gd name="connsiteX4" fmla="*/ 115252 w 130573"/>
                <a:gd name="connsiteY4" fmla="*/ 30480 h 30480"/>
                <a:gd name="connsiteX5" fmla="*/ 130492 w 130573"/>
                <a:gd name="connsiteY5" fmla="*/ 15240 h 30480"/>
                <a:gd name="connsiteX6" fmla="*/ 115252 w 130573"/>
                <a:gd name="connsiteY6" fmla="*/ 0 h 3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573" h="30480">
                  <a:moveTo>
                    <a:pt x="115252" y="0"/>
                  </a:moveTo>
                  <a:lnTo>
                    <a:pt x="15240" y="0"/>
                  </a:lnTo>
                  <a:cubicBezTo>
                    <a:pt x="6667" y="0"/>
                    <a:pt x="0" y="6668"/>
                    <a:pt x="0" y="15240"/>
                  </a:cubicBezTo>
                  <a:cubicBezTo>
                    <a:pt x="0" y="23813"/>
                    <a:pt x="6667" y="30480"/>
                    <a:pt x="15240" y="30480"/>
                  </a:cubicBezTo>
                  <a:lnTo>
                    <a:pt x="115252" y="30480"/>
                  </a:lnTo>
                  <a:cubicBezTo>
                    <a:pt x="123825" y="30480"/>
                    <a:pt x="130492" y="23813"/>
                    <a:pt x="130492" y="15240"/>
                  </a:cubicBezTo>
                  <a:cubicBezTo>
                    <a:pt x="131445" y="6668"/>
                    <a:pt x="123825" y="0"/>
                    <a:pt x="11525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3" name="Forma Livre: Forma 52">
              <a:extLst>
                <a:ext uri="{FF2B5EF4-FFF2-40B4-BE49-F238E27FC236}">
                  <a16:creationId xmlns:a16="http://schemas.microsoft.com/office/drawing/2014/main" id="{2D7F998B-807E-4B8B-9498-A73A8EC8DB49}"/>
                </a:ext>
              </a:extLst>
            </p:cNvPr>
            <p:cNvSpPr/>
            <p:nvPr/>
          </p:nvSpPr>
          <p:spPr>
            <a:xfrm>
              <a:off x="5914548" y="3396376"/>
              <a:ext cx="131445" cy="98345"/>
            </a:xfrm>
            <a:custGeom>
              <a:avLst/>
              <a:gdLst>
                <a:gd name="connsiteX0" fmla="*/ 103346 w 131445"/>
                <a:gd name="connsiteY0" fmla="*/ 5001 h 98345"/>
                <a:gd name="connsiteX1" fmla="*/ 48101 w 131445"/>
                <a:gd name="connsiteY1" fmla="*/ 60246 h 98345"/>
                <a:gd name="connsiteX2" fmla="*/ 26194 w 131445"/>
                <a:gd name="connsiteY2" fmla="*/ 38338 h 98345"/>
                <a:gd name="connsiteX3" fmla="*/ 4286 w 131445"/>
                <a:gd name="connsiteY3" fmla="*/ 38338 h 98345"/>
                <a:gd name="connsiteX4" fmla="*/ 4286 w 131445"/>
                <a:gd name="connsiteY4" fmla="*/ 60246 h 98345"/>
                <a:gd name="connsiteX5" fmla="*/ 37624 w 131445"/>
                <a:gd name="connsiteY5" fmla="*/ 93583 h 98345"/>
                <a:gd name="connsiteX6" fmla="*/ 49054 w 131445"/>
                <a:gd name="connsiteY6" fmla="*/ 98346 h 98345"/>
                <a:gd name="connsiteX7" fmla="*/ 60484 w 131445"/>
                <a:gd name="connsiteY7" fmla="*/ 93583 h 98345"/>
                <a:gd name="connsiteX8" fmla="*/ 127159 w 131445"/>
                <a:gd name="connsiteY8" fmla="*/ 26908 h 98345"/>
                <a:gd name="connsiteX9" fmla="*/ 127159 w 131445"/>
                <a:gd name="connsiteY9" fmla="*/ 5001 h 98345"/>
                <a:gd name="connsiteX10" fmla="*/ 103346 w 131445"/>
                <a:gd name="connsiteY10" fmla="*/ 5001 h 98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1445" h="98345">
                  <a:moveTo>
                    <a:pt x="103346" y="5001"/>
                  </a:moveTo>
                  <a:lnTo>
                    <a:pt x="48101" y="60246"/>
                  </a:lnTo>
                  <a:lnTo>
                    <a:pt x="26194" y="38338"/>
                  </a:lnTo>
                  <a:cubicBezTo>
                    <a:pt x="20479" y="32623"/>
                    <a:pt x="10001" y="32623"/>
                    <a:pt x="4286" y="38338"/>
                  </a:cubicBezTo>
                  <a:cubicBezTo>
                    <a:pt x="-1429" y="44053"/>
                    <a:pt x="-1429" y="54531"/>
                    <a:pt x="4286" y="60246"/>
                  </a:cubicBezTo>
                  <a:lnTo>
                    <a:pt x="37624" y="93583"/>
                  </a:lnTo>
                  <a:cubicBezTo>
                    <a:pt x="40481" y="96441"/>
                    <a:pt x="44291" y="98346"/>
                    <a:pt x="49054" y="98346"/>
                  </a:cubicBezTo>
                  <a:cubicBezTo>
                    <a:pt x="52864" y="98346"/>
                    <a:pt x="57626" y="96441"/>
                    <a:pt x="60484" y="93583"/>
                  </a:cubicBezTo>
                  <a:lnTo>
                    <a:pt x="127159" y="26908"/>
                  </a:lnTo>
                  <a:cubicBezTo>
                    <a:pt x="132874" y="21193"/>
                    <a:pt x="132874" y="10716"/>
                    <a:pt x="127159" y="5001"/>
                  </a:cubicBezTo>
                  <a:cubicBezTo>
                    <a:pt x="119539" y="-1667"/>
                    <a:pt x="109061" y="-1667"/>
                    <a:pt x="103346" y="500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4" name="Forma Livre: Forma 53">
              <a:extLst>
                <a:ext uri="{FF2B5EF4-FFF2-40B4-BE49-F238E27FC236}">
                  <a16:creationId xmlns:a16="http://schemas.microsoft.com/office/drawing/2014/main" id="{29933B26-3629-48E2-8701-CD47694133F1}"/>
                </a:ext>
              </a:extLst>
            </p:cNvPr>
            <p:cNvSpPr/>
            <p:nvPr/>
          </p:nvSpPr>
          <p:spPr>
            <a:xfrm>
              <a:off x="6381273" y="3396138"/>
              <a:ext cx="131444" cy="97631"/>
            </a:xfrm>
            <a:custGeom>
              <a:avLst/>
              <a:gdLst>
                <a:gd name="connsiteX0" fmla="*/ 104299 w 131444"/>
                <a:gd name="connsiteY0" fmla="*/ 4286 h 97631"/>
                <a:gd name="connsiteX1" fmla="*/ 48101 w 131444"/>
                <a:gd name="connsiteY1" fmla="*/ 60484 h 97631"/>
                <a:gd name="connsiteX2" fmla="*/ 26194 w 131444"/>
                <a:gd name="connsiteY2" fmla="*/ 37624 h 97631"/>
                <a:gd name="connsiteX3" fmla="*/ 4286 w 131444"/>
                <a:gd name="connsiteY3" fmla="*/ 37624 h 97631"/>
                <a:gd name="connsiteX4" fmla="*/ 4286 w 131444"/>
                <a:gd name="connsiteY4" fmla="*/ 59531 h 97631"/>
                <a:gd name="connsiteX5" fmla="*/ 37624 w 131444"/>
                <a:gd name="connsiteY5" fmla="*/ 92869 h 97631"/>
                <a:gd name="connsiteX6" fmla="*/ 49054 w 131444"/>
                <a:gd name="connsiteY6" fmla="*/ 97631 h 97631"/>
                <a:gd name="connsiteX7" fmla="*/ 60484 w 131444"/>
                <a:gd name="connsiteY7" fmla="*/ 92869 h 97631"/>
                <a:gd name="connsiteX8" fmla="*/ 127159 w 131444"/>
                <a:gd name="connsiteY8" fmla="*/ 26194 h 97631"/>
                <a:gd name="connsiteX9" fmla="*/ 127159 w 131444"/>
                <a:gd name="connsiteY9" fmla="*/ 4286 h 97631"/>
                <a:gd name="connsiteX10" fmla="*/ 104299 w 131444"/>
                <a:gd name="connsiteY10" fmla="*/ 4286 h 97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1444" h="97631">
                  <a:moveTo>
                    <a:pt x="104299" y="4286"/>
                  </a:moveTo>
                  <a:lnTo>
                    <a:pt x="48101" y="60484"/>
                  </a:lnTo>
                  <a:lnTo>
                    <a:pt x="26194" y="37624"/>
                  </a:lnTo>
                  <a:cubicBezTo>
                    <a:pt x="20479" y="31909"/>
                    <a:pt x="10001" y="31909"/>
                    <a:pt x="4286" y="37624"/>
                  </a:cubicBezTo>
                  <a:cubicBezTo>
                    <a:pt x="-1429" y="43339"/>
                    <a:pt x="-1429" y="53816"/>
                    <a:pt x="4286" y="59531"/>
                  </a:cubicBezTo>
                  <a:lnTo>
                    <a:pt x="37624" y="92869"/>
                  </a:lnTo>
                  <a:cubicBezTo>
                    <a:pt x="40481" y="95726"/>
                    <a:pt x="44291" y="97631"/>
                    <a:pt x="49054" y="97631"/>
                  </a:cubicBezTo>
                  <a:cubicBezTo>
                    <a:pt x="52864" y="97631"/>
                    <a:pt x="57626" y="95726"/>
                    <a:pt x="60484" y="92869"/>
                  </a:cubicBezTo>
                  <a:lnTo>
                    <a:pt x="127159" y="26194"/>
                  </a:lnTo>
                  <a:cubicBezTo>
                    <a:pt x="132874" y="20479"/>
                    <a:pt x="132874" y="10001"/>
                    <a:pt x="127159" y="4286"/>
                  </a:cubicBezTo>
                  <a:cubicBezTo>
                    <a:pt x="119539" y="-1429"/>
                    <a:pt x="110014" y="-1429"/>
                    <a:pt x="104299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5" name="Forma Livre: Forma 54">
              <a:extLst>
                <a:ext uri="{FF2B5EF4-FFF2-40B4-BE49-F238E27FC236}">
                  <a16:creationId xmlns:a16="http://schemas.microsoft.com/office/drawing/2014/main" id="{AB15EC48-71A0-4504-B666-A0CEBD514B44}"/>
                </a:ext>
              </a:extLst>
            </p:cNvPr>
            <p:cNvSpPr/>
            <p:nvPr/>
          </p:nvSpPr>
          <p:spPr>
            <a:xfrm>
              <a:off x="6147911" y="3529839"/>
              <a:ext cx="131445" cy="99185"/>
            </a:xfrm>
            <a:custGeom>
              <a:avLst/>
              <a:gdLst>
                <a:gd name="connsiteX0" fmla="*/ 103346 w 131445"/>
                <a:gd name="connsiteY0" fmla="*/ 4887 h 99185"/>
                <a:gd name="connsiteX1" fmla="*/ 48101 w 131445"/>
                <a:gd name="connsiteY1" fmla="*/ 61085 h 99185"/>
                <a:gd name="connsiteX2" fmla="*/ 26194 w 131445"/>
                <a:gd name="connsiteY2" fmla="*/ 39178 h 99185"/>
                <a:gd name="connsiteX3" fmla="*/ 4286 w 131445"/>
                <a:gd name="connsiteY3" fmla="*/ 39178 h 99185"/>
                <a:gd name="connsiteX4" fmla="*/ 4286 w 131445"/>
                <a:gd name="connsiteY4" fmla="*/ 61085 h 99185"/>
                <a:gd name="connsiteX5" fmla="*/ 37624 w 131445"/>
                <a:gd name="connsiteY5" fmla="*/ 94423 h 99185"/>
                <a:gd name="connsiteX6" fmla="*/ 49054 w 131445"/>
                <a:gd name="connsiteY6" fmla="*/ 99185 h 99185"/>
                <a:gd name="connsiteX7" fmla="*/ 60484 w 131445"/>
                <a:gd name="connsiteY7" fmla="*/ 94423 h 99185"/>
                <a:gd name="connsiteX8" fmla="*/ 127159 w 131445"/>
                <a:gd name="connsiteY8" fmla="*/ 27748 h 99185"/>
                <a:gd name="connsiteX9" fmla="*/ 127159 w 131445"/>
                <a:gd name="connsiteY9" fmla="*/ 5840 h 99185"/>
                <a:gd name="connsiteX10" fmla="*/ 103346 w 131445"/>
                <a:gd name="connsiteY10" fmla="*/ 4887 h 9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1445" h="99185">
                  <a:moveTo>
                    <a:pt x="103346" y="4887"/>
                  </a:moveTo>
                  <a:lnTo>
                    <a:pt x="48101" y="61085"/>
                  </a:lnTo>
                  <a:lnTo>
                    <a:pt x="26194" y="39178"/>
                  </a:lnTo>
                  <a:cubicBezTo>
                    <a:pt x="20479" y="33462"/>
                    <a:pt x="10001" y="33462"/>
                    <a:pt x="4286" y="39178"/>
                  </a:cubicBezTo>
                  <a:cubicBezTo>
                    <a:pt x="-1429" y="44893"/>
                    <a:pt x="-1429" y="55370"/>
                    <a:pt x="4286" y="61085"/>
                  </a:cubicBezTo>
                  <a:lnTo>
                    <a:pt x="37624" y="94423"/>
                  </a:lnTo>
                  <a:cubicBezTo>
                    <a:pt x="40481" y="97280"/>
                    <a:pt x="44291" y="99185"/>
                    <a:pt x="49054" y="99185"/>
                  </a:cubicBezTo>
                  <a:cubicBezTo>
                    <a:pt x="52864" y="99185"/>
                    <a:pt x="56674" y="97280"/>
                    <a:pt x="60484" y="94423"/>
                  </a:cubicBezTo>
                  <a:lnTo>
                    <a:pt x="127159" y="27748"/>
                  </a:lnTo>
                  <a:cubicBezTo>
                    <a:pt x="132874" y="22033"/>
                    <a:pt x="132874" y="11555"/>
                    <a:pt x="127159" y="5840"/>
                  </a:cubicBezTo>
                  <a:cubicBezTo>
                    <a:pt x="119539" y="-1780"/>
                    <a:pt x="110014" y="-1780"/>
                    <a:pt x="103346" y="4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6" name="Forma Livre: Forma 55">
              <a:extLst>
                <a:ext uri="{FF2B5EF4-FFF2-40B4-BE49-F238E27FC236}">
                  <a16:creationId xmlns:a16="http://schemas.microsoft.com/office/drawing/2014/main" id="{7AFF1128-40D9-486D-82E5-718873E84E9A}"/>
                </a:ext>
              </a:extLst>
            </p:cNvPr>
            <p:cNvSpPr/>
            <p:nvPr/>
          </p:nvSpPr>
          <p:spPr>
            <a:xfrm>
              <a:off x="5681186" y="3663902"/>
              <a:ext cx="131444" cy="98471"/>
            </a:xfrm>
            <a:custGeom>
              <a:avLst/>
              <a:gdLst>
                <a:gd name="connsiteX0" fmla="*/ 103346 w 131444"/>
                <a:gd name="connsiteY0" fmla="*/ 4174 h 98471"/>
                <a:gd name="connsiteX1" fmla="*/ 48101 w 131444"/>
                <a:gd name="connsiteY1" fmla="*/ 60372 h 98471"/>
                <a:gd name="connsiteX2" fmla="*/ 26194 w 131444"/>
                <a:gd name="connsiteY2" fmla="*/ 38464 h 98471"/>
                <a:gd name="connsiteX3" fmla="*/ 4286 w 131444"/>
                <a:gd name="connsiteY3" fmla="*/ 38464 h 98471"/>
                <a:gd name="connsiteX4" fmla="*/ 4286 w 131444"/>
                <a:gd name="connsiteY4" fmla="*/ 60372 h 98471"/>
                <a:gd name="connsiteX5" fmla="*/ 37624 w 131444"/>
                <a:gd name="connsiteY5" fmla="*/ 93709 h 98471"/>
                <a:gd name="connsiteX6" fmla="*/ 49054 w 131444"/>
                <a:gd name="connsiteY6" fmla="*/ 98472 h 98471"/>
                <a:gd name="connsiteX7" fmla="*/ 60484 w 131444"/>
                <a:gd name="connsiteY7" fmla="*/ 93709 h 98471"/>
                <a:gd name="connsiteX8" fmla="*/ 127159 w 131444"/>
                <a:gd name="connsiteY8" fmla="*/ 27034 h 98471"/>
                <a:gd name="connsiteX9" fmla="*/ 127159 w 131444"/>
                <a:gd name="connsiteY9" fmla="*/ 5127 h 98471"/>
                <a:gd name="connsiteX10" fmla="*/ 103346 w 131444"/>
                <a:gd name="connsiteY10" fmla="*/ 4174 h 98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1444" h="98471">
                  <a:moveTo>
                    <a:pt x="103346" y="4174"/>
                  </a:moveTo>
                  <a:lnTo>
                    <a:pt x="48101" y="60372"/>
                  </a:lnTo>
                  <a:lnTo>
                    <a:pt x="26194" y="38464"/>
                  </a:lnTo>
                  <a:cubicBezTo>
                    <a:pt x="20479" y="32749"/>
                    <a:pt x="10001" y="32749"/>
                    <a:pt x="4286" y="38464"/>
                  </a:cubicBezTo>
                  <a:cubicBezTo>
                    <a:pt x="-1429" y="44179"/>
                    <a:pt x="-1429" y="54657"/>
                    <a:pt x="4286" y="60372"/>
                  </a:cubicBezTo>
                  <a:lnTo>
                    <a:pt x="37624" y="93709"/>
                  </a:lnTo>
                  <a:cubicBezTo>
                    <a:pt x="40481" y="96567"/>
                    <a:pt x="44291" y="98472"/>
                    <a:pt x="49054" y="98472"/>
                  </a:cubicBezTo>
                  <a:cubicBezTo>
                    <a:pt x="52864" y="98472"/>
                    <a:pt x="56674" y="96567"/>
                    <a:pt x="60484" y="93709"/>
                  </a:cubicBezTo>
                  <a:lnTo>
                    <a:pt x="127159" y="27034"/>
                  </a:lnTo>
                  <a:cubicBezTo>
                    <a:pt x="132874" y="21319"/>
                    <a:pt x="132874" y="10842"/>
                    <a:pt x="127159" y="5127"/>
                  </a:cubicBezTo>
                  <a:cubicBezTo>
                    <a:pt x="119539" y="-1541"/>
                    <a:pt x="109061" y="-1541"/>
                    <a:pt x="103346" y="41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7" name="Forma Livre: Forma 56">
              <a:extLst>
                <a:ext uri="{FF2B5EF4-FFF2-40B4-BE49-F238E27FC236}">
                  <a16:creationId xmlns:a16="http://schemas.microsoft.com/office/drawing/2014/main" id="{7887B703-2CAA-4A30-A2FF-95F12167209C}"/>
                </a:ext>
              </a:extLst>
            </p:cNvPr>
            <p:cNvSpPr/>
            <p:nvPr/>
          </p:nvSpPr>
          <p:spPr>
            <a:xfrm>
              <a:off x="6146958" y="3262788"/>
              <a:ext cx="131445" cy="97631"/>
            </a:xfrm>
            <a:custGeom>
              <a:avLst/>
              <a:gdLst>
                <a:gd name="connsiteX0" fmla="*/ 104299 w 131445"/>
                <a:gd name="connsiteY0" fmla="*/ 4286 h 97631"/>
                <a:gd name="connsiteX1" fmla="*/ 49054 w 131445"/>
                <a:gd name="connsiteY1" fmla="*/ 60484 h 97631"/>
                <a:gd name="connsiteX2" fmla="*/ 26194 w 131445"/>
                <a:gd name="connsiteY2" fmla="*/ 37624 h 97631"/>
                <a:gd name="connsiteX3" fmla="*/ 4286 w 131445"/>
                <a:gd name="connsiteY3" fmla="*/ 37624 h 97631"/>
                <a:gd name="connsiteX4" fmla="*/ 4286 w 131445"/>
                <a:gd name="connsiteY4" fmla="*/ 59531 h 97631"/>
                <a:gd name="connsiteX5" fmla="*/ 37624 w 131445"/>
                <a:gd name="connsiteY5" fmla="*/ 92869 h 97631"/>
                <a:gd name="connsiteX6" fmla="*/ 49054 w 131445"/>
                <a:gd name="connsiteY6" fmla="*/ 97631 h 97631"/>
                <a:gd name="connsiteX7" fmla="*/ 60484 w 131445"/>
                <a:gd name="connsiteY7" fmla="*/ 92869 h 97631"/>
                <a:gd name="connsiteX8" fmla="*/ 127159 w 131445"/>
                <a:gd name="connsiteY8" fmla="*/ 26194 h 97631"/>
                <a:gd name="connsiteX9" fmla="*/ 127159 w 131445"/>
                <a:gd name="connsiteY9" fmla="*/ 4286 h 97631"/>
                <a:gd name="connsiteX10" fmla="*/ 104299 w 131445"/>
                <a:gd name="connsiteY10" fmla="*/ 4286 h 97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1445" h="97631">
                  <a:moveTo>
                    <a:pt x="104299" y="4286"/>
                  </a:moveTo>
                  <a:lnTo>
                    <a:pt x="49054" y="60484"/>
                  </a:lnTo>
                  <a:lnTo>
                    <a:pt x="26194" y="37624"/>
                  </a:lnTo>
                  <a:cubicBezTo>
                    <a:pt x="20479" y="31909"/>
                    <a:pt x="10001" y="31909"/>
                    <a:pt x="4286" y="37624"/>
                  </a:cubicBezTo>
                  <a:cubicBezTo>
                    <a:pt x="-1429" y="43339"/>
                    <a:pt x="-1429" y="53816"/>
                    <a:pt x="4286" y="59531"/>
                  </a:cubicBezTo>
                  <a:lnTo>
                    <a:pt x="37624" y="92869"/>
                  </a:lnTo>
                  <a:cubicBezTo>
                    <a:pt x="40481" y="95726"/>
                    <a:pt x="44291" y="97631"/>
                    <a:pt x="49054" y="97631"/>
                  </a:cubicBezTo>
                  <a:cubicBezTo>
                    <a:pt x="52864" y="97631"/>
                    <a:pt x="56674" y="95726"/>
                    <a:pt x="60484" y="92869"/>
                  </a:cubicBezTo>
                  <a:lnTo>
                    <a:pt x="127159" y="26194"/>
                  </a:lnTo>
                  <a:cubicBezTo>
                    <a:pt x="132874" y="20479"/>
                    <a:pt x="132874" y="10001"/>
                    <a:pt x="127159" y="4286"/>
                  </a:cubicBezTo>
                  <a:cubicBezTo>
                    <a:pt x="120491" y="-1429"/>
                    <a:pt x="110966" y="-1429"/>
                    <a:pt x="104299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pic>
        <p:nvPicPr>
          <p:cNvPr id="58" name="Gráfico 57">
            <a:extLst>
              <a:ext uri="{FF2B5EF4-FFF2-40B4-BE49-F238E27FC236}">
                <a16:creationId xmlns:a16="http://schemas.microsoft.com/office/drawing/2014/main" id="{1500CA67-AE50-4012-AB6E-2361D5C114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34239" y="1819989"/>
            <a:ext cx="680292" cy="680292"/>
          </a:xfrm>
          <a:prstGeom prst="rect">
            <a:avLst/>
          </a:prstGeom>
        </p:spPr>
      </p:pic>
      <p:grpSp>
        <p:nvGrpSpPr>
          <p:cNvPr id="1048" name="Agrupar 1047">
            <a:extLst>
              <a:ext uri="{FF2B5EF4-FFF2-40B4-BE49-F238E27FC236}">
                <a16:creationId xmlns:a16="http://schemas.microsoft.com/office/drawing/2014/main" id="{1AA00B71-0D5A-44A8-8F0A-15770EC8DD9F}"/>
              </a:ext>
            </a:extLst>
          </p:cNvPr>
          <p:cNvGrpSpPr/>
          <p:nvPr/>
        </p:nvGrpSpPr>
        <p:grpSpPr>
          <a:xfrm>
            <a:off x="5870981" y="3425718"/>
            <a:ext cx="2133106" cy="1524059"/>
            <a:chOff x="6805572" y="3813797"/>
            <a:chExt cx="2133106" cy="1524059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04C51D17-7DF9-4936-9B71-F945DFCA6530}"/>
                </a:ext>
              </a:extLst>
            </p:cNvPr>
            <p:cNvSpPr txBox="1"/>
            <p:nvPr/>
          </p:nvSpPr>
          <p:spPr>
            <a:xfrm>
              <a:off x="6805572" y="3813797"/>
              <a:ext cx="1435136" cy="3139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REPRESENTA</a:t>
              </a:r>
            </a:p>
          </p:txBody>
        </p:sp>
        <p:sp>
          <p:nvSpPr>
            <p:cNvPr id="32" name="CaixaDeTexto 31">
              <a:extLst>
                <a:ext uri="{FF2B5EF4-FFF2-40B4-BE49-F238E27FC236}">
                  <a16:creationId xmlns:a16="http://schemas.microsoft.com/office/drawing/2014/main" id="{CB231F14-2461-4C9D-BEAA-3625DD1AF58D}"/>
                </a:ext>
              </a:extLst>
            </p:cNvPr>
            <p:cNvSpPr txBox="1"/>
            <p:nvPr/>
          </p:nvSpPr>
          <p:spPr>
            <a:xfrm>
              <a:off x="6805572" y="4020526"/>
              <a:ext cx="1072730" cy="9847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Mais de</a:t>
              </a:r>
              <a:br>
                <a:rPr kumimoji="0" lang="pt-BR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4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  <a:t>80</a:t>
              </a:r>
              <a:r>
                <a:rPr kumimoji="0" lang="pt-BR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  <a:t>%</a:t>
              </a:r>
              <a:endPara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61" name="CaixaDeTexto 60">
              <a:extLst>
                <a:ext uri="{FF2B5EF4-FFF2-40B4-BE49-F238E27FC236}">
                  <a16:creationId xmlns:a16="http://schemas.microsoft.com/office/drawing/2014/main" id="{BD002573-C69A-499F-B3AC-E2E02AFAC86C}"/>
                </a:ext>
              </a:extLst>
            </p:cNvPr>
            <p:cNvSpPr txBox="1"/>
            <p:nvPr/>
          </p:nvSpPr>
          <p:spPr>
            <a:xfrm>
              <a:off x="6805572" y="4857725"/>
              <a:ext cx="2133106" cy="4801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do volume </a:t>
              </a:r>
              <a:r>
                <a:rPr kumimoji="0" lang="pt-BR" sz="1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legalmente</a:t>
              </a:r>
              <a:br>
                <a:rPr kumimoji="0" lang="pt-BR" sz="1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1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produzido </a:t>
              </a:r>
              <a:r>
                <a: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no Brasil</a:t>
              </a:r>
            </a:p>
          </p:txBody>
        </p:sp>
      </p:grpSp>
      <p:grpSp>
        <p:nvGrpSpPr>
          <p:cNvPr id="62" name="Gráfico 59">
            <a:extLst>
              <a:ext uri="{FF2B5EF4-FFF2-40B4-BE49-F238E27FC236}">
                <a16:creationId xmlns:a16="http://schemas.microsoft.com/office/drawing/2014/main" id="{F71BE8A5-4205-4E96-96F9-8BD15BE42FC4}"/>
              </a:ext>
            </a:extLst>
          </p:cNvPr>
          <p:cNvGrpSpPr/>
          <p:nvPr/>
        </p:nvGrpSpPr>
        <p:grpSpPr>
          <a:xfrm>
            <a:off x="5064680" y="3510475"/>
            <a:ext cx="643822" cy="607139"/>
            <a:chOff x="5686425" y="3043237"/>
            <a:chExt cx="819150" cy="772477"/>
          </a:xfrm>
          <a:solidFill>
            <a:schemeClr val="bg1">
              <a:lumMod val="65000"/>
            </a:schemeClr>
          </a:solidFill>
        </p:grpSpPr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695729E5-6964-400A-9C5F-D08A80F74306}"/>
                </a:ext>
              </a:extLst>
            </p:cNvPr>
            <p:cNvSpPr/>
            <p:nvPr/>
          </p:nvSpPr>
          <p:spPr>
            <a:xfrm>
              <a:off x="5686425" y="3438524"/>
              <a:ext cx="122872" cy="376237"/>
            </a:xfrm>
            <a:custGeom>
              <a:avLst/>
              <a:gdLst>
                <a:gd name="connsiteX0" fmla="*/ 110490 w 122872"/>
                <a:gd name="connsiteY0" fmla="*/ 0 h 376237"/>
                <a:gd name="connsiteX1" fmla="*/ 12383 w 122872"/>
                <a:gd name="connsiteY1" fmla="*/ 0 h 376237"/>
                <a:gd name="connsiteX2" fmla="*/ 0 w 122872"/>
                <a:gd name="connsiteY2" fmla="*/ 11430 h 376237"/>
                <a:gd name="connsiteX3" fmla="*/ 0 w 122872"/>
                <a:gd name="connsiteY3" fmla="*/ 363855 h 376237"/>
                <a:gd name="connsiteX4" fmla="*/ 12383 w 122872"/>
                <a:gd name="connsiteY4" fmla="*/ 376238 h 376237"/>
                <a:gd name="connsiteX5" fmla="*/ 110490 w 122872"/>
                <a:gd name="connsiteY5" fmla="*/ 376238 h 376237"/>
                <a:gd name="connsiteX6" fmla="*/ 122873 w 122872"/>
                <a:gd name="connsiteY6" fmla="*/ 363855 h 376237"/>
                <a:gd name="connsiteX7" fmla="*/ 122873 w 122872"/>
                <a:gd name="connsiteY7" fmla="*/ 252413 h 376237"/>
                <a:gd name="connsiteX8" fmla="*/ 110490 w 122872"/>
                <a:gd name="connsiteY8" fmla="*/ 240030 h 376237"/>
                <a:gd name="connsiteX9" fmla="*/ 98108 w 122872"/>
                <a:gd name="connsiteY9" fmla="*/ 252413 h 376237"/>
                <a:gd name="connsiteX10" fmla="*/ 98108 w 122872"/>
                <a:gd name="connsiteY10" fmla="*/ 351473 h 376237"/>
                <a:gd name="connsiteX11" fmla="*/ 24765 w 122872"/>
                <a:gd name="connsiteY11" fmla="*/ 351473 h 376237"/>
                <a:gd name="connsiteX12" fmla="*/ 24765 w 122872"/>
                <a:gd name="connsiteY12" fmla="*/ 23813 h 376237"/>
                <a:gd name="connsiteX13" fmla="*/ 98108 w 122872"/>
                <a:gd name="connsiteY13" fmla="*/ 23813 h 376237"/>
                <a:gd name="connsiteX14" fmla="*/ 98108 w 122872"/>
                <a:gd name="connsiteY14" fmla="*/ 212408 h 376237"/>
                <a:gd name="connsiteX15" fmla="*/ 110490 w 122872"/>
                <a:gd name="connsiteY15" fmla="*/ 224790 h 376237"/>
                <a:gd name="connsiteX16" fmla="*/ 122873 w 122872"/>
                <a:gd name="connsiteY16" fmla="*/ 212408 h 376237"/>
                <a:gd name="connsiteX17" fmla="*/ 122873 w 122872"/>
                <a:gd name="connsiteY17" fmla="*/ 11430 h 376237"/>
                <a:gd name="connsiteX18" fmla="*/ 110490 w 122872"/>
                <a:gd name="connsiteY18" fmla="*/ 0 h 376237"/>
                <a:gd name="connsiteX19" fmla="*/ 110490 w 122872"/>
                <a:gd name="connsiteY19" fmla="*/ 0 h 3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2872" h="376237">
                  <a:moveTo>
                    <a:pt x="110490" y="0"/>
                  </a:moveTo>
                  <a:lnTo>
                    <a:pt x="12383" y="0"/>
                  </a:lnTo>
                  <a:cubicBezTo>
                    <a:pt x="5715" y="0"/>
                    <a:pt x="0" y="4763"/>
                    <a:pt x="0" y="11430"/>
                  </a:cubicBezTo>
                  <a:lnTo>
                    <a:pt x="0" y="363855"/>
                  </a:lnTo>
                  <a:cubicBezTo>
                    <a:pt x="0" y="370523"/>
                    <a:pt x="5715" y="376238"/>
                    <a:pt x="12383" y="376238"/>
                  </a:cubicBezTo>
                  <a:lnTo>
                    <a:pt x="110490" y="376238"/>
                  </a:lnTo>
                  <a:cubicBezTo>
                    <a:pt x="117158" y="376238"/>
                    <a:pt x="122873" y="370523"/>
                    <a:pt x="122873" y="363855"/>
                  </a:cubicBezTo>
                  <a:lnTo>
                    <a:pt x="122873" y="252413"/>
                  </a:lnTo>
                  <a:cubicBezTo>
                    <a:pt x="122873" y="245745"/>
                    <a:pt x="117158" y="240030"/>
                    <a:pt x="110490" y="240030"/>
                  </a:cubicBezTo>
                  <a:cubicBezTo>
                    <a:pt x="103823" y="240030"/>
                    <a:pt x="98108" y="245745"/>
                    <a:pt x="98108" y="252413"/>
                  </a:cubicBezTo>
                  <a:lnTo>
                    <a:pt x="98108" y="351473"/>
                  </a:lnTo>
                  <a:lnTo>
                    <a:pt x="24765" y="351473"/>
                  </a:lnTo>
                  <a:lnTo>
                    <a:pt x="24765" y="23813"/>
                  </a:lnTo>
                  <a:lnTo>
                    <a:pt x="98108" y="23813"/>
                  </a:lnTo>
                  <a:lnTo>
                    <a:pt x="98108" y="212408"/>
                  </a:lnTo>
                  <a:cubicBezTo>
                    <a:pt x="98108" y="219075"/>
                    <a:pt x="103823" y="224790"/>
                    <a:pt x="110490" y="224790"/>
                  </a:cubicBezTo>
                  <a:cubicBezTo>
                    <a:pt x="117158" y="224790"/>
                    <a:pt x="122873" y="219075"/>
                    <a:pt x="122873" y="212408"/>
                  </a:cubicBezTo>
                  <a:lnTo>
                    <a:pt x="122873" y="11430"/>
                  </a:lnTo>
                  <a:cubicBezTo>
                    <a:pt x="122873" y="4763"/>
                    <a:pt x="117158" y="0"/>
                    <a:pt x="110490" y="0"/>
                  </a:cubicBezTo>
                  <a:lnTo>
                    <a:pt x="11049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24" name="Forma Livre: Forma 1023">
              <a:extLst>
                <a:ext uri="{FF2B5EF4-FFF2-40B4-BE49-F238E27FC236}">
                  <a16:creationId xmlns:a16="http://schemas.microsoft.com/office/drawing/2014/main" id="{EA6903DF-1355-4AFA-BD77-262FB4AAC179}"/>
                </a:ext>
              </a:extLst>
            </p:cNvPr>
            <p:cNvSpPr/>
            <p:nvPr/>
          </p:nvSpPr>
          <p:spPr>
            <a:xfrm>
              <a:off x="5860732" y="3550919"/>
              <a:ext cx="122872" cy="263842"/>
            </a:xfrm>
            <a:custGeom>
              <a:avLst/>
              <a:gdLst>
                <a:gd name="connsiteX0" fmla="*/ 110490 w 122872"/>
                <a:gd name="connsiteY0" fmla="*/ 0 h 263842"/>
                <a:gd name="connsiteX1" fmla="*/ 12383 w 122872"/>
                <a:gd name="connsiteY1" fmla="*/ 0 h 263842"/>
                <a:gd name="connsiteX2" fmla="*/ 0 w 122872"/>
                <a:gd name="connsiteY2" fmla="*/ 12382 h 263842"/>
                <a:gd name="connsiteX3" fmla="*/ 0 w 122872"/>
                <a:gd name="connsiteY3" fmla="*/ 251460 h 263842"/>
                <a:gd name="connsiteX4" fmla="*/ 12383 w 122872"/>
                <a:gd name="connsiteY4" fmla="*/ 263843 h 263842"/>
                <a:gd name="connsiteX5" fmla="*/ 110490 w 122872"/>
                <a:gd name="connsiteY5" fmla="*/ 263843 h 263842"/>
                <a:gd name="connsiteX6" fmla="*/ 122873 w 122872"/>
                <a:gd name="connsiteY6" fmla="*/ 251460 h 263842"/>
                <a:gd name="connsiteX7" fmla="*/ 122873 w 122872"/>
                <a:gd name="connsiteY7" fmla="*/ 12382 h 263842"/>
                <a:gd name="connsiteX8" fmla="*/ 110490 w 122872"/>
                <a:gd name="connsiteY8" fmla="*/ 0 h 263842"/>
                <a:gd name="connsiteX9" fmla="*/ 110490 w 122872"/>
                <a:gd name="connsiteY9" fmla="*/ 0 h 263842"/>
                <a:gd name="connsiteX10" fmla="*/ 98108 w 122872"/>
                <a:gd name="connsiteY10" fmla="*/ 239078 h 263842"/>
                <a:gd name="connsiteX11" fmla="*/ 24765 w 122872"/>
                <a:gd name="connsiteY11" fmla="*/ 239078 h 263842"/>
                <a:gd name="connsiteX12" fmla="*/ 24765 w 122872"/>
                <a:gd name="connsiteY12" fmla="*/ 24765 h 263842"/>
                <a:gd name="connsiteX13" fmla="*/ 98108 w 122872"/>
                <a:gd name="connsiteY13" fmla="*/ 24765 h 263842"/>
                <a:gd name="connsiteX14" fmla="*/ 98108 w 122872"/>
                <a:gd name="connsiteY14" fmla="*/ 239078 h 263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2872" h="263842">
                  <a:moveTo>
                    <a:pt x="110490" y="0"/>
                  </a:moveTo>
                  <a:lnTo>
                    <a:pt x="12383" y="0"/>
                  </a:lnTo>
                  <a:cubicBezTo>
                    <a:pt x="5715" y="0"/>
                    <a:pt x="0" y="5715"/>
                    <a:pt x="0" y="12382"/>
                  </a:cubicBezTo>
                  <a:lnTo>
                    <a:pt x="0" y="251460"/>
                  </a:lnTo>
                  <a:cubicBezTo>
                    <a:pt x="0" y="258128"/>
                    <a:pt x="5715" y="263843"/>
                    <a:pt x="12383" y="263843"/>
                  </a:cubicBezTo>
                  <a:lnTo>
                    <a:pt x="110490" y="263843"/>
                  </a:lnTo>
                  <a:cubicBezTo>
                    <a:pt x="117158" y="263843"/>
                    <a:pt x="122873" y="258128"/>
                    <a:pt x="122873" y="251460"/>
                  </a:cubicBezTo>
                  <a:lnTo>
                    <a:pt x="122873" y="12382"/>
                  </a:lnTo>
                  <a:cubicBezTo>
                    <a:pt x="121920" y="5715"/>
                    <a:pt x="117158" y="0"/>
                    <a:pt x="110490" y="0"/>
                  </a:cubicBezTo>
                  <a:lnTo>
                    <a:pt x="110490" y="0"/>
                  </a:lnTo>
                  <a:close/>
                  <a:moveTo>
                    <a:pt x="98108" y="239078"/>
                  </a:moveTo>
                  <a:lnTo>
                    <a:pt x="24765" y="239078"/>
                  </a:lnTo>
                  <a:lnTo>
                    <a:pt x="24765" y="24765"/>
                  </a:lnTo>
                  <a:lnTo>
                    <a:pt x="98108" y="24765"/>
                  </a:lnTo>
                  <a:lnTo>
                    <a:pt x="98108" y="23907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25" name="Forma Livre: Forma 1024">
              <a:extLst>
                <a:ext uri="{FF2B5EF4-FFF2-40B4-BE49-F238E27FC236}">
                  <a16:creationId xmlns:a16="http://schemas.microsoft.com/office/drawing/2014/main" id="{B76973FC-C55B-42C6-A6AC-771A62F92693}"/>
                </a:ext>
              </a:extLst>
            </p:cNvPr>
            <p:cNvSpPr/>
            <p:nvPr/>
          </p:nvSpPr>
          <p:spPr>
            <a:xfrm>
              <a:off x="6035039" y="3362324"/>
              <a:ext cx="122872" cy="452437"/>
            </a:xfrm>
            <a:custGeom>
              <a:avLst/>
              <a:gdLst>
                <a:gd name="connsiteX0" fmla="*/ 110490 w 122872"/>
                <a:gd name="connsiteY0" fmla="*/ 0 h 452437"/>
                <a:gd name="connsiteX1" fmla="*/ 12383 w 122872"/>
                <a:gd name="connsiteY1" fmla="*/ 0 h 452437"/>
                <a:gd name="connsiteX2" fmla="*/ 0 w 122872"/>
                <a:gd name="connsiteY2" fmla="*/ 12382 h 452437"/>
                <a:gd name="connsiteX3" fmla="*/ 0 w 122872"/>
                <a:gd name="connsiteY3" fmla="*/ 440055 h 452437"/>
                <a:gd name="connsiteX4" fmla="*/ 12383 w 122872"/>
                <a:gd name="connsiteY4" fmla="*/ 452438 h 452437"/>
                <a:gd name="connsiteX5" fmla="*/ 110490 w 122872"/>
                <a:gd name="connsiteY5" fmla="*/ 452438 h 452437"/>
                <a:gd name="connsiteX6" fmla="*/ 122873 w 122872"/>
                <a:gd name="connsiteY6" fmla="*/ 440055 h 452437"/>
                <a:gd name="connsiteX7" fmla="*/ 122873 w 122872"/>
                <a:gd name="connsiteY7" fmla="*/ 12382 h 452437"/>
                <a:gd name="connsiteX8" fmla="*/ 110490 w 122872"/>
                <a:gd name="connsiteY8" fmla="*/ 0 h 452437"/>
                <a:gd name="connsiteX9" fmla="*/ 110490 w 122872"/>
                <a:gd name="connsiteY9" fmla="*/ 0 h 452437"/>
                <a:gd name="connsiteX10" fmla="*/ 98108 w 122872"/>
                <a:gd name="connsiteY10" fmla="*/ 427673 h 452437"/>
                <a:gd name="connsiteX11" fmla="*/ 24765 w 122872"/>
                <a:gd name="connsiteY11" fmla="*/ 427673 h 452437"/>
                <a:gd name="connsiteX12" fmla="*/ 24765 w 122872"/>
                <a:gd name="connsiteY12" fmla="*/ 24765 h 452437"/>
                <a:gd name="connsiteX13" fmla="*/ 98108 w 122872"/>
                <a:gd name="connsiteY13" fmla="*/ 24765 h 452437"/>
                <a:gd name="connsiteX14" fmla="*/ 98108 w 122872"/>
                <a:gd name="connsiteY14" fmla="*/ 427673 h 452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2872" h="452437">
                  <a:moveTo>
                    <a:pt x="110490" y="0"/>
                  </a:moveTo>
                  <a:lnTo>
                    <a:pt x="12383" y="0"/>
                  </a:lnTo>
                  <a:cubicBezTo>
                    <a:pt x="5715" y="0"/>
                    <a:pt x="0" y="5715"/>
                    <a:pt x="0" y="12382"/>
                  </a:cubicBezTo>
                  <a:lnTo>
                    <a:pt x="0" y="440055"/>
                  </a:lnTo>
                  <a:cubicBezTo>
                    <a:pt x="0" y="446723"/>
                    <a:pt x="5715" y="452438"/>
                    <a:pt x="12383" y="452438"/>
                  </a:cubicBezTo>
                  <a:lnTo>
                    <a:pt x="110490" y="452438"/>
                  </a:lnTo>
                  <a:cubicBezTo>
                    <a:pt x="117158" y="452438"/>
                    <a:pt x="122873" y="446723"/>
                    <a:pt x="122873" y="440055"/>
                  </a:cubicBezTo>
                  <a:lnTo>
                    <a:pt x="122873" y="12382"/>
                  </a:lnTo>
                  <a:cubicBezTo>
                    <a:pt x="121920" y="5715"/>
                    <a:pt x="117158" y="0"/>
                    <a:pt x="110490" y="0"/>
                  </a:cubicBezTo>
                  <a:lnTo>
                    <a:pt x="110490" y="0"/>
                  </a:lnTo>
                  <a:close/>
                  <a:moveTo>
                    <a:pt x="98108" y="427673"/>
                  </a:moveTo>
                  <a:lnTo>
                    <a:pt x="24765" y="427673"/>
                  </a:lnTo>
                  <a:lnTo>
                    <a:pt x="24765" y="24765"/>
                  </a:lnTo>
                  <a:lnTo>
                    <a:pt x="98108" y="24765"/>
                  </a:lnTo>
                  <a:lnTo>
                    <a:pt x="98108" y="4276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27" name="Forma Livre: Forma 1026">
              <a:extLst>
                <a:ext uri="{FF2B5EF4-FFF2-40B4-BE49-F238E27FC236}">
                  <a16:creationId xmlns:a16="http://schemas.microsoft.com/office/drawing/2014/main" id="{4ED88479-8CF4-4C60-A89E-6BD9C25B0237}"/>
                </a:ext>
              </a:extLst>
            </p:cNvPr>
            <p:cNvSpPr/>
            <p:nvPr/>
          </p:nvSpPr>
          <p:spPr>
            <a:xfrm>
              <a:off x="6208394" y="3419474"/>
              <a:ext cx="122872" cy="396239"/>
            </a:xfrm>
            <a:custGeom>
              <a:avLst/>
              <a:gdLst>
                <a:gd name="connsiteX0" fmla="*/ 110490 w 122872"/>
                <a:gd name="connsiteY0" fmla="*/ 0 h 396239"/>
                <a:gd name="connsiteX1" fmla="*/ 12382 w 122872"/>
                <a:gd name="connsiteY1" fmla="*/ 0 h 396239"/>
                <a:gd name="connsiteX2" fmla="*/ 0 w 122872"/>
                <a:gd name="connsiteY2" fmla="*/ 12382 h 396239"/>
                <a:gd name="connsiteX3" fmla="*/ 0 w 122872"/>
                <a:gd name="connsiteY3" fmla="*/ 383858 h 396239"/>
                <a:gd name="connsiteX4" fmla="*/ 12382 w 122872"/>
                <a:gd name="connsiteY4" fmla="*/ 396240 h 396239"/>
                <a:gd name="connsiteX5" fmla="*/ 110490 w 122872"/>
                <a:gd name="connsiteY5" fmla="*/ 396240 h 396239"/>
                <a:gd name="connsiteX6" fmla="*/ 122872 w 122872"/>
                <a:gd name="connsiteY6" fmla="*/ 383858 h 396239"/>
                <a:gd name="connsiteX7" fmla="*/ 122872 w 122872"/>
                <a:gd name="connsiteY7" fmla="*/ 12382 h 396239"/>
                <a:gd name="connsiteX8" fmla="*/ 110490 w 122872"/>
                <a:gd name="connsiteY8" fmla="*/ 0 h 396239"/>
                <a:gd name="connsiteX9" fmla="*/ 110490 w 122872"/>
                <a:gd name="connsiteY9" fmla="*/ 0 h 396239"/>
                <a:gd name="connsiteX10" fmla="*/ 99060 w 122872"/>
                <a:gd name="connsiteY10" fmla="*/ 370523 h 396239"/>
                <a:gd name="connsiteX11" fmla="*/ 25718 w 122872"/>
                <a:gd name="connsiteY11" fmla="*/ 370523 h 396239"/>
                <a:gd name="connsiteX12" fmla="*/ 25718 w 122872"/>
                <a:gd name="connsiteY12" fmla="*/ 23813 h 396239"/>
                <a:gd name="connsiteX13" fmla="*/ 99060 w 122872"/>
                <a:gd name="connsiteY13" fmla="*/ 23813 h 396239"/>
                <a:gd name="connsiteX14" fmla="*/ 99060 w 122872"/>
                <a:gd name="connsiteY14" fmla="*/ 370523 h 39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2872" h="396239">
                  <a:moveTo>
                    <a:pt x="110490" y="0"/>
                  </a:moveTo>
                  <a:lnTo>
                    <a:pt x="12382" y="0"/>
                  </a:lnTo>
                  <a:cubicBezTo>
                    <a:pt x="5715" y="0"/>
                    <a:pt x="0" y="5715"/>
                    <a:pt x="0" y="12382"/>
                  </a:cubicBezTo>
                  <a:lnTo>
                    <a:pt x="0" y="383858"/>
                  </a:lnTo>
                  <a:cubicBezTo>
                    <a:pt x="0" y="390525"/>
                    <a:pt x="5715" y="396240"/>
                    <a:pt x="12382" y="396240"/>
                  </a:cubicBezTo>
                  <a:lnTo>
                    <a:pt x="110490" y="396240"/>
                  </a:lnTo>
                  <a:cubicBezTo>
                    <a:pt x="117157" y="396240"/>
                    <a:pt x="122872" y="390525"/>
                    <a:pt x="122872" y="383858"/>
                  </a:cubicBezTo>
                  <a:lnTo>
                    <a:pt x="122872" y="12382"/>
                  </a:lnTo>
                  <a:cubicBezTo>
                    <a:pt x="122872" y="4763"/>
                    <a:pt x="117157" y="0"/>
                    <a:pt x="110490" y="0"/>
                  </a:cubicBezTo>
                  <a:lnTo>
                    <a:pt x="110490" y="0"/>
                  </a:lnTo>
                  <a:close/>
                  <a:moveTo>
                    <a:pt x="99060" y="370523"/>
                  </a:moveTo>
                  <a:lnTo>
                    <a:pt x="25718" y="370523"/>
                  </a:lnTo>
                  <a:lnTo>
                    <a:pt x="25718" y="23813"/>
                  </a:lnTo>
                  <a:lnTo>
                    <a:pt x="99060" y="23813"/>
                  </a:lnTo>
                  <a:lnTo>
                    <a:pt x="99060" y="3705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29" name="Forma Livre: Forma 1028">
              <a:extLst>
                <a:ext uri="{FF2B5EF4-FFF2-40B4-BE49-F238E27FC236}">
                  <a16:creationId xmlns:a16="http://schemas.microsoft.com/office/drawing/2014/main" id="{E1F86B30-09A8-4CE8-A58C-69AEA79F2CB8}"/>
                </a:ext>
              </a:extLst>
            </p:cNvPr>
            <p:cNvSpPr/>
            <p:nvPr/>
          </p:nvSpPr>
          <p:spPr>
            <a:xfrm>
              <a:off x="6382702" y="3248977"/>
              <a:ext cx="122872" cy="565784"/>
            </a:xfrm>
            <a:custGeom>
              <a:avLst/>
              <a:gdLst>
                <a:gd name="connsiteX0" fmla="*/ 110490 w 122872"/>
                <a:gd name="connsiteY0" fmla="*/ 0 h 565784"/>
                <a:gd name="connsiteX1" fmla="*/ 12383 w 122872"/>
                <a:gd name="connsiteY1" fmla="*/ 0 h 565784"/>
                <a:gd name="connsiteX2" fmla="*/ 0 w 122872"/>
                <a:gd name="connsiteY2" fmla="*/ 12382 h 565784"/>
                <a:gd name="connsiteX3" fmla="*/ 0 w 122872"/>
                <a:gd name="connsiteY3" fmla="*/ 173355 h 565784"/>
                <a:gd name="connsiteX4" fmla="*/ 12383 w 122872"/>
                <a:gd name="connsiteY4" fmla="*/ 185737 h 565784"/>
                <a:gd name="connsiteX5" fmla="*/ 24765 w 122872"/>
                <a:gd name="connsiteY5" fmla="*/ 173355 h 565784"/>
                <a:gd name="connsiteX6" fmla="*/ 24765 w 122872"/>
                <a:gd name="connsiteY6" fmla="*/ 24765 h 565784"/>
                <a:gd name="connsiteX7" fmla="*/ 98108 w 122872"/>
                <a:gd name="connsiteY7" fmla="*/ 24765 h 565784"/>
                <a:gd name="connsiteX8" fmla="*/ 98108 w 122872"/>
                <a:gd name="connsiteY8" fmla="*/ 541020 h 565784"/>
                <a:gd name="connsiteX9" fmla="*/ 24765 w 122872"/>
                <a:gd name="connsiteY9" fmla="*/ 541020 h 565784"/>
                <a:gd name="connsiteX10" fmla="*/ 24765 w 122872"/>
                <a:gd name="connsiteY10" fmla="*/ 213360 h 565784"/>
                <a:gd name="connsiteX11" fmla="*/ 12383 w 122872"/>
                <a:gd name="connsiteY11" fmla="*/ 200978 h 565784"/>
                <a:gd name="connsiteX12" fmla="*/ 0 w 122872"/>
                <a:gd name="connsiteY12" fmla="*/ 213360 h 565784"/>
                <a:gd name="connsiteX13" fmla="*/ 0 w 122872"/>
                <a:gd name="connsiteY13" fmla="*/ 553402 h 565784"/>
                <a:gd name="connsiteX14" fmla="*/ 12383 w 122872"/>
                <a:gd name="connsiteY14" fmla="*/ 565785 h 565784"/>
                <a:gd name="connsiteX15" fmla="*/ 110490 w 122872"/>
                <a:gd name="connsiteY15" fmla="*/ 565785 h 565784"/>
                <a:gd name="connsiteX16" fmla="*/ 122873 w 122872"/>
                <a:gd name="connsiteY16" fmla="*/ 553402 h 565784"/>
                <a:gd name="connsiteX17" fmla="*/ 122873 w 122872"/>
                <a:gd name="connsiteY17" fmla="*/ 12382 h 565784"/>
                <a:gd name="connsiteX18" fmla="*/ 110490 w 122872"/>
                <a:gd name="connsiteY18" fmla="*/ 0 h 565784"/>
                <a:gd name="connsiteX19" fmla="*/ 110490 w 122872"/>
                <a:gd name="connsiteY19" fmla="*/ 0 h 565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2872" h="565784">
                  <a:moveTo>
                    <a:pt x="110490" y="0"/>
                  </a:moveTo>
                  <a:lnTo>
                    <a:pt x="12383" y="0"/>
                  </a:lnTo>
                  <a:cubicBezTo>
                    <a:pt x="5715" y="0"/>
                    <a:pt x="0" y="5715"/>
                    <a:pt x="0" y="12382"/>
                  </a:cubicBezTo>
                  <a:lnTo>
                    <a:pt x="0" y="173355"/>
                  </a:lnTo>
                  <a:cubicBezTo>
                    <a:pt x="0" y="180023"/>
                    <a:pt x="5715" y="185737"/>
                    <a:pt x="12383" y="185737"/>
                  </a:cubicBezTo>
                  <a:cubicBezTo>
                    <a:pt x="19050" y="185737"/>
                    <a:pt x="24765" y="180023"/>
                    <a:pt x="24765" y="173355"/>
                  </a:cubicBezTo>
                  <a:lnTo>
                    <a:pt x="24765" y="24765"/>
                  </a:lnTo>
                  <a:lnTo>
                    <a:pt x="98108" y="24765"/>
                  </a:lnTo>
                  <a:lnTo>
                    <a:pt x="98108" y="541020"/>
                  </a:lnTo>
                  <a:lnTo>
                    <a:pt x="24765" y="541020"/>
                  </a:lnTo>
                  <a:lnTo>
                    <a:pt x="24765" y="213360"/>
                  </a:lnTo>
                  <a:cubicBezTo>
                    <a:pt x="24765" y="206692"/>
                    <a:pt x="19050" y="200978"/>
                    <a:pt x="12383" y="200978"/>
                  </a:cubicBezTo>
                  <a:cubicBezTo>
                    <a:pt x="5715" y="200978"/>
                    <a:pt x="0" y="206692"/>
                    <a:pt x="0" y="213360"/>
                  </a:cubicBezTo>
                  <a:lnTo>
                    <a:pt x="0" y="553402"/>
                  </a:lnTo>
                  <a:cubicBezTo>
                    <a:pt x="0" y="560070"/>
                    <a:pt x="5715" y="565785"/>
                    <a:pt x="12383" y="565785"/>
                  </a:cubicBezTo>
                  <a:lnTo>
                    <a:pt x="110490" y="565785"/>
                  </a:lnTo>
                  <a:cubicBezTo>
                    <a:pt x="117158" y="565785"/>
                    <a:pt x="122873" y="560070"/>
                    <a:pt x="122873" y="553402"/>
                  </a:cubicBezTo>
                  <a:lnTo>
                    <a:pt x="122873" y="12382"/>
                  </a:lnTo>
                  <a:cubicBezTo>
                    <a:pt x="122873" y="5715"/>
                    <a:pt x="117158" y="0"/>
                    <a:pt x="110490" y="0"/>
                  </a:cubicBezTo>
                  <a:lnTo>
                    <a:pt x="11049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30" name="Forma Livre: Forma 1029">
              <a:extLst>
                <a:ext uri="{FF2B5EF4-FFF2-40B4-BE49-F238E27FC236}">
                  <a16:creationId xmlns:a16="http://schemas.microsoft.com/office/drawing/2014/main" id="{72A02DAC-A402-4FBC-9529-14BCC0B02BD7}"/>
                </a:ext>
              </a:extLst>
            </p:cNvPr>
            <p:cNvSpPr/>
            <p:nvPr/>
          </p:nvSpPr>
          <p:spPr>
            <a:xfrm>
              <a:off x="5687377" y="3043237"/>
              <a:ext cx="818197" cy="423862"/>
            </a:xfrm>
            <a:custGeom>
              <a:avLst/>
              <a:gdLst>
                <a:gd name="connsiteX0" fmla="*/ 722948 w 818197"/>
                <a:gd name="connsiteY0" fmla="*/ 111443 h 423862"/>
                <a:gd name="connsiteX1" fmla="*/ 757238 w 818197"/>
                <a:gd name="connsiteY1" fmla="*/ 121920 h 423862"/>
                <a:gd name="connsiteX2" fmla="*/ 818198 w 818197"/>
                <a:gd name="connsiteY2" fmla="*/ 60960 h 423862"/>
                <a:gd name="connsiteX3" fmla="*/ 757238 w 818197"/>
                <a:gd name="connsiteY3" fmla="*/ 0 h 423862"/>
                <a:gd name="connsiteX4" fmla="*/ 696278 w 818197"/>
                <a:gd name="connsiteY4" fmla="*/ 60960 h 423862"/>
                <a:gd name="connsiteX5" fmla="*/ 705803 w 818197"/>
                <a:gd name="connsiteY5" fmla="*/ 94298 h 423862"/>
                <a:gd name="connsiteX6" fmla="*/ 617220 w 818197"/>
                <a:gd name="connsiteY6" fmla="*/ 180023 h 423862"/>
                <a:gd name="connsiteX7" fmla="*/ 582930 w 818197"/>
                <a:gd name="connsiteY7" fmla="*/ 169545 h 423862"/>
                <a:gd name="connsiteX8" fmla="*/ 529590 w 818197"/>
                <a:gd name="connsiteY8" fmla="*/ 200978 h 423862"/>
                <a:gd name="connsiteX9" fmla="*/ 469583 w 818197"/>
                <a:gd name="connsiteY9" fmla="*/ 181928 h 423862"/>
                <a:gd name="connsiteX10" fmla="*/ 469583 w 818197"/>
                <a:gd name="connsiteY10" fmla="*/ 175260 h 423862"/>
                <a:gd name="connsiteX11" fmla="*/ 408623 w 818197"/>
                <a:gd name="connsiteY11" fmla="*/ 114300 h 423862"/>
                <a:gd name="connsiteX12" fmla="*/ 347663 w 818197"/>
                <a:gd name="connsiteY12" fmla="*/ 175260 h 423862"/>
                <a:gd name="connsiteX13" fmla="*/ 359093 w 818197"/>
                <a:gd name="connsiteY13" fmla="*/ 211455 h 423862"/>
                <a:gd name="connsiteX14" fmla="*/ 265748 w 818197"/>
                <a:gd name="connsiteY14" fmla="*/ 310515 h 423862"/>
                <a:gd name="connsiteX15" fmla="*/ 234315 w 818197"/>
                <a:gd name="connsiteY15" fmla="*/ 301943 h 423862"/>
                <a:gd name="connsiteX16" fmla="*/ 190500 w 818197"/>
                <a:gd name="connsiteY16" fmla="*/ 320040 h 423862"/>
                <a:gd name="connsiteX17" fmla="*/ 117158 w 818197"/>
                <a:gd name="connsiteY17" fmla="*/ 272415 h 423862"/>
                <a:gd name="connsiteX18" fmla="*/ 121920 w 818197"/>
                <a:gd name="connsiteY18" fmla="*/ 249555 h 423862"/>
                <a:gd name="connsiteX19" fmla="*/ 60960 w 818197"/>
                <a:gd name="connsiteY19" fmla="*/ 188595 h 423862"/>
                <a:gd name="connsiteX20" fmla="*/ 0 w 818197"/>
                <a:gd name="connsiteY20" fmla="*/ 249555 h 423862"/>
                <a:gd name="connsiteX21" fmla="*/ 60960 w 818197"/>
                <a:gd name="connsiteY21" fmla="*/ 310515 h 423862"/>
                <a:gd name="connsiteX22" fmla="*/ 104775 w 818197"/>
                <a:gd name="connsiteY22" fmla="*/ 292418 h 423862"/>
                <a:gd name="connsiteX23" fmla="*/ 178118 w 818197"/>
                <a:gd name="connsiteY23" fmla="*/ 340043 h 423862"/>
                <a:gd name="connsiteX24" fmla="*/ 173355 w 818197"/>
                <a:gd name="connsiteY24" fmla="*/ 362903 h 423862"/>
                <a:gd name="connsiteX25" fmla="*/ 234315 w 818197"/>
                <a:gd name="connsiteY25" fmla="*/ 423863 h 423862"/>
                <a:gd name="connsiteX26" fmla="*/ 295275 w 818197"/>
                <a:gd name="connsiteY26" fmla="*/ 362903 h 423862"/>
                <a:gd name="connsiteX27" fmla="*/ 283845 w 818197"/>
                <a:gd name="connsiteY27" fmla="*/ 326708 h 423862"/>
                <a:gd name="connsiteX28" fmla="*/ 376238 w 818197"/>
                <a:gd name="connsiteY28" fmla="*/ 225743 h 423862"/>
                <a:gd name="connsiteX29" fmla="*/ 407670 w 818197"/>
                <a:gd name="connsiteY29" fmla="*/ 234315 h 423862"/>
                <a:gd name="connsiteX30" fmla="*/ 461010 w 818197"/>
                <a:gd name="connsiteY30" fmla="*/ 202883 h 423862"/>
                <a:gd name="connsiteX31" fmla="*/ 521018 w 818197"/>
                <a:gd name="connsiteY31" fmla="*/ 221933 h 423862"/>
                <a:gd name="connsiteX32" fmla="*/ 521018 w 818197"/>
                <a:gd name="connsiteY32" fmla="*/ 228600 h 423862"/>
                <a:gd name="connsiteX33" fmla="*/ 581978 w 818197"/>
                <a:gd name="connsiteY33" fmla="*/ 289560 h 423862"/>
                <a:gd name="connsiteX34" fmla="*/ 642938 w 818197"/>
                <a:gd name="connsiteY34" fmla="*/ 228600 h 423862"/>
                <a:gd name="connsiteX35" fmla="*/ 633413 w 818197"/>
                <a:gd name="connsiteY35" fmla="*/ 195263 h 423862"/>
                <a:gd name="connsiteX36" fmla="*/ 722948 w 818197"/>
                <a:gd name="connsiteY36" fmla="*/ 111443 h 423862"/>
                <a:gd name="connsiteX37" fmla="*/ 60008 w 818197"/>
                <a:gd name="connsiteY37" fmla="*/ 286703 h 423862"/>
                <a:gd name="connsiteX38" fmla="*/ 22860 w 818197"/>
                <a:gd name="connsiteY38" fmla="*/ 249555 h 423862"/>
                <a:gd name="connsiteX39" fmla="*/ 60008 w 818197"/>
                <a:gd name="connsiteY39" fmla="*/ 212408 h 423862"/>
                <a:gd name="connsiteX40" fmla="*/ 97155 w 818197"/>
                <a:gd name="connsiteY40" fmla="*/ 249555 h 423862"/>
                <a:gd name="connsiteX41" fmla="*/ 60008 w 818197"/>
                <a:gd name="connsiteY41" fmla="*/ 286703 h 423862"/>
                <a:gd name="connsiteX42" fmla="*/ 60008 w 818197"/>
                <a:gd name="connsiteY42" fmla="*/ 286703 h 423862"/>
                <a:gd name="connsiteX43" fmla="*/ 234315 w 818197"/>
                <a:gd name="connsiteY43" fmla="*/ 400050 h 423862"/>
                <a:gd name="connsiteX44" fmla="*/ 197168 w 818197"/>
                <a:gd name="connsiteY44" fmla="*/ 362903 h 423862"/>
                <a:gd name="connsiteX45" fmla="*/ 234315 w 818197"/>
                <a:gd name="connsiteY45" fmla="*/ 325755 h 423862"/>
                <a:gd name="connsiteX46" fmla="*/ 271463 w 818197"/>
                <a:gd name="connsiteY46" fmla="*/ 362903 h 423862"/>
                <a:gd name="connsiteX47" fmla="*/ 234315 w 818197"/>
                <a:gd name="connsiteY47" fmla="*/ 400050 h 423862"/>
                <a:gd name="connsiteX48" fmla="*/ 234315 w 818197"/>
                <a:gd name="connsiteY48" fmla="*/ 400050 h 423862"/>
                <a:gd name="connsiteX49" fmla="*/ 408623 w 818197"/>
                <a:gd name="connsiteY49" fmla="*/ 211455 h 423862"/>
                <a:gd name="connsiteX50" fmla="*/ 371475 w 818197"/>
                <a:gd name="connsiteY50" fmla="*/ 174308 h 423862"/>
                <a:gd name="connsiteX51" fmla="*/ 408623 w 818197"/>
                <a:gd name="connsiteY51" fmla="*/ 137160 h 423862"/>
                <a:gd name="connsiteX52" fmla="*/ 445770 w 818197"/>
                <a:gd name="connsiteY52" fmla="*/ 174308 h 423862"/>
                <a:gd name="connsiteX53" fmla="*/ 408623 w 818197"/>
                <a:gd name="connsiteY53" fmla="*/ 211455 h 423862"/>
                <a:gd name="connsiteX54" fmla="*/ 408623 w 818197"/>
                <a:gd name="connsiteY54" fmla="*/ 211455 h 423862"/>
                <a:gd name="connsiteX55" fmla="*/ 757238 w 818197"/>
                <a:gd name="connsiteY55" fmla="*/ 24765 h 423862"/>
                <a:gd name="connsiteX56" fmla="*/ 794385 w 818197"/>
                <a:gd name="connsiteY56" fmla="*/ 61913 h 423862"/>
                <a:gd name="connsiteX57" fmla="*/ 757238 w 818197"/>
                <a:gd name="connsiteY57" fmla="*/ 99060 h 423862"/>
                <a:gd name="connsiteX58" fmla="*/ 720090 w 818197"/>
                <a:gd name="connsiteY58" fmla="*/ 61913 h 423862"/>
                <a:gd name="connsiteX59" fmla="*/ 757238 w 818197"/>
                <a:gd name="connsiteY59" fmla="*/ 24765 h 423862"/>
                <a:gd name="connsiteX60" fmla="*/ 757238 w 818197"/>
                <a:gd name="connsiteY60" fmla="*/ 24765 h 423862"/>
                <a:gd name="connsiteX61" fmla="*/ 582930 w 818197"/>
                <a:gd name="connsiteY61" fmla="*/ 267653 h 423862"/>
                <a:gd name="connsiteX62" fmla="*/ 545783 w 818197"/>
                <a:gd name="connsiteY62" fmla="*/ 230505 h 423862"/>
                <a:gd name="connsiteX63" fmla="*/ 582930 w 818197"/>
                <a:gd name="connsiteY63" fmla="*/ 193358 h 423862"/>
                <a:gd name="connsiteX64" fmla="*/ 620078 w 818197"/>
                <a:gd name="connsiteY64" fmla="*/ 230505 h 423862"/>
                <a:gd name="connsiteX65" fmla="*/ 582930 w 818197"/>
                <a:gd name="connsiteY65" fmla="*/ 267653 h 423862"/>
                <a:gd name="connsiteX66" fmla="*/ 582930 w 818197"/>
                <a:gd name="connsiteY66" fmla="*/ 267653 h 423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</a:cxnLst>
              <a:rect l="l" t="t" r="r" b="b"/>
              <a:pathLst>
                <a:path w="818197" h="423862">
                  <a:moveTo>
                    <a:pt x="722948" y="111443"/>
                  </a:moveTo>
                  <a:cubicBezTo>
                    <a:pt x="732473" y="118110"/>
                    <a:pt x="744855" y="121920"/>
                    <a:pt x="757238" y="121920"/>
                  </a:cubicBezTo>
                  <a:cubicBezTo>
                    <a:pt x="790575" y="121920"/>
                    <a:pt x="818198" y="94298"/>
                    <a:pt x="818198" y="60960"/>
                  </a:cubicBezTo>
                  <a:cubicBezTo>
                    <a:pt x="818198" y="27623"/>
                    <a:pt x="790575" y="0"/>
                    <a:pt x="757238" y="0"/>
                  </a:cubicBezTo>
                  <a:cubicBezTo>
                    <a:pt x="723900" y="0"/>
                    <a:pt x="696278" y="27623"/>
                    <a:pt x="696278" y="60960"/>
                  </a:cubicBezTo>
                  <a:cubicBezTo>
                    <a:pt x="696278" y="73343"/>
                    <a:pt x="700088" y="84773"/>
                    <a:pt x="705803" y="94298"/>
                  </a:cubicBezTo>
                  <a:lnTo>
                    <a:pt x="617220" y="180023"/>
                  </a:lnTo>
                  <a:cubicBezTo>
                    <a:pt x="607695" y="173355"/>
                    <a:pt x="595313" y="169545"/>
                    <a:pt x="582930" y="169545"/>
                  </a:cubicBezTo>
                  <a:cubicBezTo>
                    <a:pt x="560070" y="169545"/>
                    <a:pt x="540068" y="181928"/>
                    <a:pt x="529590" y="200978"/>
                  </a:cubicBezTo>
                  <a:lnTo>
                    <a:pt x="469583" y="181928"/>
                  </a:lnTo>
                  <a:cubicBezTo>
                    <a:pt x="469583" y="180023"/>
                    <a:pt x="469583" y="177165"/>
                    <a:pt x="469583" y="175260"/>
                  </a:cubicBezTo>
                  <a:cubicBezTo>
                    <a:pt x="469583" y="141923"/>
                    <a:pt x="441960" y="114300"/>
                    <a:pt x="408623" y="114300"/>
                  </a:cubicBezTo>
                  <a:cubicBezTo>
                    <a:pt x="375285" y="114300"/>
                    <a:pt x="347663" y="141923"/>
                    <a:pt x="347663" y="175260"/>
                  </a:cubicBezTo>
                  <a:cubicBezTo>
                    <a:pt x="347663" y="188595"/>
                    <a:pt x="352425" y="200978"/>
                    <a:pt x="359093" y="211455"/>
                  </a:cubicBezTo>
                  <a:lnTo>
                    <a:pt x="265748" y="310515"/>
                  </a:lnTo>
                  <a:cubicBezTo>
                    <a:pt x="256223" y="304800"/>
                    <a:pt x="245745" y="301943"/>
                    <a:pt x="234315" y="301943"/>
                  </a:cubicBezTo>
                  <a:cubicBezTo>
                    <a:pt x="217170" y="301943"/>
                    <a:pt x="201930" y="308610"/>
                    <a:pt x="190500" y="320040"/>
                  </a:cubicBezTo>
                  <a:lnTo>
                    <a:pt x="117158" y="272415"/>
                  </a:lnTo>
                  <a:cubicBezTo>
                    <a:pt x="120015" y="265748"/>
                    <a:pt x="121920" y="258128"/>
                    <a:pt x="121920" y="249555"/>
                  </a:cubicBezTo>
                  <a:cubicBezTo>
                    <a:pt x="121920" y="216218"/>
                    <a:pt x="94298" y="188595"/>
                    <a:pt x="60960" y="188595"/>
                  </a:cubicBezTo>
                  <a:cubicBezTo>
                    <a:pt x="27623" y="188595"/>
                    <a:pt x="0" y="216218"/>
                    <a:pt x="0" y="249555"/>
                  </a:cubicBezTo>
                  <a:cubicBezTo>
                    <a:pt x="0" y="282893"/>
                    <a:pt x="27623" y="310515"/>
                    <a:pt x="60960" y="310515"/>
                  </a:cubicBezTo>
                  <a:cubicBezTo>
                    <a:pt x="78105" y="310515"/>
                    <a:pt x="93345" y="303848"/>
                    <a:pt x="104775" y="292418"/>
                  </a:cubicBezTo>
                  <a:lnTo>
                    <a:pt x="178118" y="340043"/>
                  </a:lnTo>
                  <a:cubicBezTo>
                    <a:pt x="175260" y="346710"/>
                    <a:pt x="173355" y="354330"/>
                    <a:pt x="173355" y="362903"/>
                  </a:cubicBezTo>
                  <a:cubicBezTo>
                    <a:pt x="173355" y="396240"/>
                    <a:pt x="200978" y="423863"/>
                    <a:pt x="234315" y="423863"/>
                  </a:cubicBezTo>
                  <a:cubicBezTo>
                    <a:pt x="267653" y="423863"/>
                    <a:pt x="295275" y="396240"/>
                    <a:pt x="295275" y="362903"/>
                  </a:cubicBezTo>
                  <a:cubicBezTo>
                    <a:pt x="295275" y="349568"/>
                    <a:pt x="290513" y="337185"/>
                    <a:pt x="283845" y="326708"/>
                  </a:cubicBezTo>
                  <a:lnTo>
                    <a:pt x="376238" y="225743"/>
                  </a:lnTo>
                  <a:cubicBezTo>
                    <a:pt x="385763" y="231458"/>
                    <a:pt x="396240" y="234315"/>
                    <a:pt x="407670" y="234315"/>
                  </a:cubicBezTo>
                  <a:cubicBezTo>
                    <a:pt x="430530" y="234315"/>
                    <a:pt x="450533" y="221933"/>
                    <a:pt x="461010" y="202883"/>
                  </a:cubicBezTo>
                  <a:lnTo>
                    <a:pt x="521018" y="221933"/>
                  </a:lnTo>
                  <a:cubicBezTo>
                    <a:pt x="521018" y="223838"/>
                    <a:pt x="521018" y="226695"/>
                    <a:pt x="521018" y="228600"/>
                  </a:cubicBezTo>
                  <a:cubicBezTo>
                    <a:pt x="521018" y="261938"/>
                    <a:pt x="548640" y="289560"/>
                    <a:pt x="581978" y="289560"/>
                  </a:cubicBezTo>
                  <a:cubicBezTo>
                    <a:pt x="615315" y="289560"/>
                    <a:pt x="642938" y="261938"/>
                    <a:pt x="642938" y="228600"/>
                  </a:cubicBezTo>
                  <a:cubicBezTo>
                    <a:pt x="642938" y="216218"/>
                    <a:pt x="639128" y="204788"/>
                    <a:pt x="633413" y="195263"/>
                  </a:cubicBezTo>
                  <a:lnTo>
                    <a:pt x="722948" y="111443"/>
                  </a:lnTo>
                  <a:close/>
                  <a:moveTo>
                    <a:pt x="60008" y="286703"/>
                  </a:moveTo>
                  <a:cubicBezTo>
                    <a:pt x="40005" y="286703"/>
                    <a:pt x="22860" y="270510"/>
                    <a:pt x="22860" y="249555"/>
                  </a:cubicBezTo>
                  <a:cubicBezTo>
                    <a:pt x="22860" y="229553"/>
                    <a:pt x="39053" y="212408"/>
                    <a:pt x="60008" y="212408"/>
                  </a:cubicBezTo>
                  <a:cubicBezTo>
                    <a:pt x="80010" y="212408"/>
                    <a:pt x="97155" y="228600"/>
                    <a:pt x="97155" y="249555"/>
                  </a:cubicBezTo>
                  <a:cubicBezTo>
                    <a:pt x="97155" y="270510"/>
                    <a:pt x="80963" y="286703"/>
                    <a:pt x="60008" y="286703"/>
                  </a:cubicBezTo>
                  <a:lnTo>
                    <a:pt x="60008" y="286703"/>
                  </a:lnTo>
                  <a:close/>
                  <a:moveTo>
                    <a:pt x="234315" y="400050"/>
                  </a:moveTo>
                  <a:cubicBezTo>
                    <a:pt x="214313" y="400050"/>
                    <a:pt x="197168" y="383858"/>
                    <a:pt x="197168" y="362903"/>
                  </a:cubicBezTo>
                  <a:cubicBezTo>
                    <a:pt x="197168" y="342900"/>
                    <a:pt x="213360" y="325755"/>
                    <a:pt x="234315" y="325755"/>
                  </a:cubicBezTo>
                  <a:cubicBezTo>
                    <a:pt x="255270" y="325755"/>
                    <a:pt x="271463" y="341948"/>
                    <a:pt x="271463" y="362903"/>
                  </a:cubicBezTo>
                  <a:cubicBezTo>
                    <a:pt x="271463" y="383858"/>
                    <a:pt x="254318" y="400050"/>
                    <a:pt x="234315" y="400050"/>
                  </a:cubicBezTo>
                  <a:lnTo>
                    <a:pt x="234315" y="400050"/>
                  </a:lnTo>
                  <a:close/>
                  <a:moveTo>
                    <a:pt x="408623" y="211455"/>
                  </a:moveTo>
                  <a:cubicBezTo>
                    <a:pt x="388620" y="211455"/>
                    <a:pt x="371475" y="195263"/>
                    <a:pt x="371475" y="174308"/>
                  </a:cubicBezTo>
                  <a:cubicBezTo>
                    <a:pt x="371475" y="154305"/>
                    <a:pt x="387668" y="137160"/>
                    <a:pt x="408623" y="137160"/>
                  </a:cubicBezTo>
                  <a:cubicBezTo>
                    <a:pt x="429578" y="137160"/>
                    <a:pt x="445770" y="153353"/>
                    <a:pt x="445770" y="174308"/>
                  </a:cubicBezTo>
                  <a:cubicBezTo>
                    <a:pt x="445770" y="194310"/>
                    <a:pt x="428625" y="211455"/>
                    <a:pt x="408623" y="211455"/>
                  </a:cubicBezTo>
                  <a:lnTo>
                    <a:pt x="408623" y="211455"/>
                  </a:lnTo>
                  <a:close/>
                  <a:moveTo>
                    <a:pt x="757238" y="24765"/>
                  </a:moveTo>
                  <a:cubicBezTo>
                    <a:pt x="777240" y="24765"/>
                    <a:pt x="794385" y="40958"/>
                    <a:pt x="794385" y="61913"/>
                  </a:cubicBezTo>
                  <a:cubicBezTo>
                    <a:pt x="794385" y="81915"/>
                    <a:pt x="778193" y="99060"/>
                    <a:pt x="757238" y="99060"/>
                  </a:cubicBezTo>
                  <a:cubicBezTo>
                    <a:pt x="737235" y="99060"/>
                    <a:pt x="720090" y="82868"/>
                    <a:pt x="720090" y="61913"/>
                  </a:cubicBezTo>
                  <a:cubicBezTo>
                    <a:pt x="720090" y="40958"/>
                    <a:pt x="736283" y="24765"/>
                    <a:pt x="757238" y="24765"/>
                  </a:cubicBezTo>
                  <a:lnTo>
                    <a:pt x="757238" y="24765"/>
                  </a:lnTo>
                  <a:close/>
                  <a:moveTo>
                    <a:pt x="582930" y="267653"/>
                  </a:moveTo>
                  <a:cubicBezTo>
                    <a:pt x="562928" y="267653"/>
                    <a:pt x="545783" y="251460"/>
                    <a:pt x="545783" y="230505"/>
                  </a:cubicBezTo>
                  <a:cubicBezTo>
                    <a:pt x="545783" y="210503"/>
                    <a:pt x="561975" y="193358"/>
                    <a:pt x="582930" y="193358"/>
                  </a:cubicBezTo>
                  <a:cubicBezTo>
                    <a:pt x="602933" y="193358"/>
                    <a:pt x="620078" y="209550"/>
                    <a:pt x="620078" y="230505"/>
                  </a:cubicBezTo>
                  <a:cubicBezTo>
                    <a:pt x="620078" y="251460"/>
                    <a:pt x="602933" y="267653"/>
                    <a:pt x="582930" y="267653"/>
                  </a:cubicBezTo>
                  <a:lnTo>
                    <a:pt x="582930" y="2676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pic>
        <p:nvPicPr>
          <p:cNvPr id="1034" name="Imagem 1033" descr="Uma imagem contendo desenho&#10;&#10;Descrição gerada automaticamente">
            <a:extLst>
              <a:ext uri="{FF2B5EF4-FFF2-40B4-BE49-F238E27FC236}">
                <a16:creationId xmlns:a16="http://schemas.microsoft.com/office/drawing/2014/main" id="{5F3948A7-AD17-47C6-B365-6E0175FCE9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9996" y="217284"/>
            <a:ext cx="914724" cy="588037"/>
          </a:xfrm>
          <a:prstGeom prst="rect">
            <a:avLst/>
          </a:prstGeom>
        </p:spPr>
      </p:pic>
      <p:sp>
        <p:nvSpPr>
          <p:cNvPr id="77" name="CaixaDeTexto 76">
            <a:extLst>
              <a:ext uri="{FF2B5EF4-FFF2-40B4-BE49-F238E27FC236}">
                <a16:creationId xmlns:a16="http://schemas.microsoft.com/office/drawing/2014/main" id="{9834F73A-17BE-4E5B-9143-320309771463}"/>
              </a:ext>
            </a:extLst>
          </p:cNvPr>
          <p:cNvSpPr txBox="1"/>
          <p:nvPr/>
        </p:nvSpPr>
        <p:spPr>
          <a:xfrm>
            <a:off x="464204" y="1476341"/>
            <a:ext cx="4122732" cy="7637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800" b="1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Segoe UI" panose="020B0502040204020203" pitchFamily="34" charset="0"/>
              </a:rPr>
              <a:t>BRASILEIRO </a:t>
            </a:r>
          </a:p>
        </p:txBody>
      </p:sp>
      <p:sp>
        <p:nvSpPr>
          <p:cNvPr id="78" name="CaixaDeTexto 77">
            <a:extLst>
              <a:ext uri="{FF2B5EF4-FFF2-40B4-BE49-F238E27FC236}">
                <a16:creationId xmlns:a16="http://schemas.microsoft.com/office/drawing/2014/main" id="{345AAE85-8C85-42C9-991E-57E444F6FFD8}"/>
              </a:ext>
            </a:extLst>
          </p:cNvPr>
          <p:cNvSpPr txBox="1"/>
          <p:nvPr/>
        </p:nvSpPr>
        <p:spPr>
          <a:xfrm>
            <a:off x="464204" y="2124041"/>
            <a:ext cx="4194995" cy="7637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800" b="1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Segoe UI" panose="020B0502040204020203" pitchFamily="34" charset="0"/>
              </a:rPr>
              <a:t>DA CACHAÇA</a:t>
            </a:r>
          </a:p>
        </p:txBody>
      </p:sp>
      <p:grpSp>
        <p:nvGrpSpPr>
          <p:cNvPr id="1049" name="Agrupar 1048">
            <a:extLst>
              <a:ext uri="{FF2B5EF4-FFF2-40B4-BE49-F238E27FC236}">
                <a16:creationId xmlns:a16="http://schemas.microsoft.com/office/drawing/2014/main" id="{475AB620-6A03-434C-AC58-AE76267A6CF3}"/>
              </a:ext>
            </a:extLst>
          </p:cNvPr>
          <p:cNvGrpSpPr/>
          <p:nvPr/>
        </p:nvGrpSpPr>
        <p:grpSpPr>
          <a:xfrm>
            <a:off x="8994502" y="4204524"/>
            <a:ext cx="1475084" cy="1115927"/>
            <a:chOff x="9919171" y="3820863"/>
            <a:chExt cx="1475084" cy="1115927"/>
          </a:xfrm>
        </p:grpSpPr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2D17E539-C16B-4995-9C02-5035C7E631AE}"/>
                </a:ext>
              </a:extLst>
            </p:cNvPr>
            <p:cNvSpPr txBox="1"/>
            <p:nvPr/>
          </p:nvSpPr>
          <p:spPr>
            <a:xfrm>
              <a:off x="9919171" y="3820863"/>
              <a:ext cx="936475" cy="7077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44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Garamond" panose="02020404030301010803" pitchFamily="18" charset="0"/>
                  <a:ea typeface="+mn-ea"/>
                  <a:cs typeface="Segoe UI" panose="020B0502040204020203" pitchFamily="34" charset="0"/>
                </a:rPr>
                <a:t>107</a:t>
              </a:r>
            </a:p>
          </p:txBody>
        </p:sp>
        <p:sp>
          <p:nvSpPr>
            <p:cNvPr id="81" name="CaixaDeTexto 80">
              <a:extLst>
                <a:ext uri="{FF2B5EF4-FFF2-40B4-BE49-F238E27FC236}">
                  <a16:creationId xmlns:a16="http://schemas.microsoft.com/office/drawing/2014/main" id="{F7AA4B96-1A57-4F07-8638-AC94BF60BB02}"/>
                </a:ext>
              </a:extLst>
            </p:cNvPr>
            <p:cNvSpPr txBox="1"/>
            <p:nvPr/>
          </p:nvSpPr>
          <p:spPr>
            <a:xfrm>
              <a:off x="9919171" y="4401259"/>
              <a:ext cx="1475084" cy="5355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ASSOCIADOS</a:t>
              </a:r>
              <a:b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</a:b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DIRETOS</a:t>
              </a:r>
            </a:p>
          </p:txBody>
        </p:sp>
      </p:grpSp>
      <p:grpSp>
        <p:nvGrpSpPr>
          <p:cNvPr id="1037" name="Gráfico 1035">
            <a:extLst>
              <a:ext uri="{FF2B5EF4-FFF2-40B4-BE49-F238E27FC236}">
                <a16:creationId xmlns:a16="http://schemas.microsoft.com/office/drawing/2014/main" id="{91E157F0-1173-4D4E-8BDA-E98265E358B9}"/>
              </a:ext>
            </a:extLst>
          </p:cNvPr>
          <p:cNvGrpSpPr/>
          <p:nvPr/>
        </p:nvGrpSpPr>
        <p:grpSpPr>
          <a:xfrm>
            <a:off x="8231177" y="4340267"/>
            <a:ext cx="665685" cy="680301"/>
            <a:chOff x="3709987" y="990600"/>
            <a:chExt cx="4772025" cy="4876800"/>
          </a:xfrm>
          <a:solidFill>
            <a:schemeClr val="bg1">
              <a:lumMod val="65000"/>
            </a:schemeClr>
          </a:solidFill>
        </p:grpSpPr>
        <p:sp>
          <p:nvSpPr>
            <p:cNvPr id="1038" name="Forma Livre: Forma 1037">
              <a:extLst>
                <a:ext uri="{FF2B5EF4-FFF2-40B4-BE49-F238E27FC236}">
                  <a16:creationId xmlns:a16="http://schemas.microsoft.com/office/drawing/2014/main" id="{6E13C1BF-6767-426C-980A-CE954263E4D4}"/>
                </a:ext>
              </a:extLst>
            </p:cNvPr>
            <p:cNvSpPr/>
            <p:nvPr/>
          </p:nvSpPr>
          <p:spPr>
            <a:xfrm>
              <a:off x="4422619" y="3661701"/>
              <a:ext cx="635944" cy="309270"/>
            </a:xfrm>
            <a:custGeom>
              <a:avLst/>
              <a:gdLst>
                <a:gd name="connsiteX0" fmla="*/ 591340 w 635944"/>
                <a:gd name="connsiteY0" fmla="*/ 5423 h 309270"/>
                <a:gd name="connsiteX1" fmla="*/ 497995 w 635944"/>
                <a:gd name="connsiteY1" fmla="*/ 44476 h 309270"/>
                <a:gd name="connsiteX2" fmla="*/ 317972 w 635944"/>
                <a:gd name="connsiteY2" fmla="*/ 165443 h 309270"/>
                <a:gd name="connsiteX3" fmla="*/ 180812 w 635944"/>
                <a:gd name="connsiteY3" fmla="*/ 108293 h 309270"/>
                <a:gd name="connsiteX4" fmla="*/ 137950 w 635944"/>
                <a:gd name="connsiteY4" fmla="*/ 44476 h 309270"/>
                <a:gd name="connsiteX5" fmla="*/ 44605 w 635944"/>
                <a:gd name="connsiteY5" fmla="*/ 5423 h 309270"/>
                <a:gd name="connsiteX6" fmla="*/ 5552 w 635944"/>
                <a:gd name="connsiteY6" fmla="*/ 98768 h 309270"/>
                <a:gd name="connsiteX7" fmla="*/ 79847 w 635944"/>
                <a:gd name="connsiteY7" fmla="*/ 210211 h 309270"/>
                <a:gd name="connsiteX8" fmla="*/ 317972 w 635944"/>
                <a:gd name="connsiteY8" fmla="*/ 309271 h 309270"/>
                <a:gd name="connsiteX9" fmla="*/ 630392 w 635944"/>
                <a:gd name="connsiteY9" fmla="*/ 98768 h 309270"/>
                <a:gd name="connsiteX10" fmla="*/ 591340 w 635944"/>
                <a:gd name="connsiteY10" fmla="*/ 5423 h 309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5944" h="309270">
                  <a:moveTo>
                    <a:pt x="591340" y="5423"/>
                  </a:moveTo>
                  <a:cubicBezTo>
                    <a:pt x="555145" y="-9817"/>
                    <a:pt x="513235" y="8281"/>
                    <a:pt x="497995" y="44476"/>
                  </a:cubicBezTo>
                  <a:cubicBezTo>
                    <a:pt x="468467" y="117818"/>
                    <a:pt x="397030" y="165443"/>
                    <a:pt x="317972" y="165443"/>
                  </a:cubicBezTo>
                  <a:cubicBezTo>
                    <a:pt x="266537" y="165443"/>
                    <a:pt x="217007" y="145441"/>
                    <a:pt x="180812" y="108293"/>
                  </a:cubicBezTo>
                  <a:cubicBezTo>
                    <a:pt x="162715" y="90196"/>
                    <a:pt x="147475" y="68288"/>
                    <a:pt x="137950" y="44476"/>
                  </a:cubicBezTo>
                  <a:cubicBezTo>
                    <a:pt x="122710" y="8281"/>
                    <a:pt x="81752" y="-9817"/>
                    <a:pt x="44605" y="5423"/>
                  </a:cubicBezTo>
                  <a:cubicBezTo>
                    <a:pt x="7457" y="20663"/>
                    <a:pt x="-9688" y="61621"/>
                    <a:pt x="5552" y="98768"/>
                  </a:cubicBezTo>
                  <a:cubicBezTo>
                    <a:pt x="22697" y="140678"/>
                    <a:pt x="47462" y="177826"/>
                    <a:pt x="79847" y="210211"/>
                  </a:cubicBezTo>
                  <a:cubicBezTo>
                    <a:pt x="143665" y="274028"/>
                    <a:pt x="228437" y="309271"/>
                    <a:pt x="317972" y="309271"/>
                  </a:cubicBezTo>
                  <a:cubicBezTo>
                    <a:pt x="456085" y="309271"/>
                    <a:pt x="578957" y="226403"/>
                    <a:pt x="630392" y="98768"/>
                  </a:cubicBezTo>
                  <a:cubicBezTo>
                    <a:pt x="645632" y="61621"/>
                    <a:pt x="628487" y="20663"/>
                    <a:pt x="591340" y="54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39" name="Forma Livre: Forma 1038">
              <a:extLst>
                <a:ext uri="{FF2B5EF4-FFF2-40B4-BE49-F238E27FC236}">
                  <a16:creationId xmlns:a16="http://schemas.microsoft.com/office/drawing/2014/main" id="{C1EAC815-FD6B-4578-9490-577F5F2CF1F3}"/>
                </a:ext>
              </a:extLst>
            </p:cNvPr>
            <p:cNvSpPr/>
            <p:nvPr/>
          </p:nvSpPr>
          <p:spPr>
            <a:xfrm>
              <a:off x="4341494" y="3274695"/>
              <a:ext cx="142875" cy="174307"/>
            </a:xfrm>
            <a:custGeom>
              <a:avLst/>
              <a:gdLst>
                <a:gd name="connsiteX0" fmla="*/ 142875 w 142875"/>
                <a:gd name="connsiteY0" fmla="*/ 102870 h 174307"/>
                <a:gd name="connsiteX1" fmla="*/ 142875 w 142875"/>
                <a:gd name="connsiteY1" fmla="*/ 71438 h 174307"/>
                <a:gd name="connsiteX2" fmla="*/ 71438 w 142875"/>
                <a:gd name="connsiteY2" fmla="*/ 0 h 174307"/>
                <a:gd name="connsiteX3" fmla="*/ 0 w 142875"/>
                <a:gd name="connsiteY3" fmla="*/ 71438 h 174307"/>
                <a:gd name="connsiteX4" fmla="*/ 0 w 142875"/>
                <a:gd name="connsiteY4" fmla="*/ 102870 h 174307"/>
                <a:gd name="connsiteX5" fmla="*/ 71438 w 142875"/>
                <a:gd name="connsiteY5" fmla="*/ 174308 h 174307"/>
                <a:gd name="connsiteX6" fmla="*/ 142875 w 142875"/>
                <a:gd name="connsiteY6" fmla="*/ 102870 h 1743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875" h="174307">
                  <a:moveTo>
                    <a:pt x="142875" y="102870"/>
                  </a:moveTo>
                  <a:lnTo>
                    <a:pt x="142875" y="71438"/>
                  </a:lnTo>
                  <a:cubicBezTo>
                    <a:pt x="142875" y="32385"/>
                    <a:pt x="110490" y="0"/>
                    <a:pt x="71438" y="0"/>
                  </a:cubicBezTo>
                  <a:cubicBezTo>
                    <a:pt x="32385" y="0"/>
                    <a:pt x="0" y="32385"/>
                    <a:pt x="0" y="71438"/>
                  </a:cubicBezTo>
                  <a:lnTo>
                    <a:pt x="0" y="102870"/>
                  </a:lnTo>
                  <a:cubicBezTo>
                    <a:pt x="0" y="141922"/>
                    <a:pt x="32385" y="174308"/>
                    <a:pt x="71438" y="174308"/>
                  </a:cubicBezTo>
                  <a:cubicBezTo>
                    <a:pt x="110490" y="174308"/>
                    <a:pt x="142875" y="141922"/>
                    <a:pt x="142875" y="1028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40" name="Forma Livre: Forma 1039">
              <a:extLst>
                <a:ext uri="{FF2B5EF4-FFF2-40B4-BE49-F238E27FC236}">
                  <a16:creationId xmlns:a16="http://schemas.microsoft.com/office/drawing/2014/main" id="{69128303-AC86-4FEF-A781-82BC8D44F257}"/>
                </a:ext>
              </a:extLst>
            </p:cNvPr>
            <p:cNvSpPr/>
            <p:nvPr/>
          </p:nvSpPr>
          <p:spPr>
            <a:xfrm>
              <a:off x="4998719" y="3274695"/>
              <a:ext cx="142875" cy="174307"/>
            </a:xfrm>
            <a:custGeom>
              <a:avLst/>
              <a:gdLst>
                <a:gd name="connsiteX0" fmla="*/ 71438 w 142875"/>
                <a:gd name="connsiteY0" fmla="*/ 0 h 174307"/>
                <a:gd name="connsiteX1" fmla="*/ 0 w 142875"/>
                <a:gd name="connsiteY1" fmla="*/ 71438 h 174307"/>
                <a:gd name="connsiteX2" fmla="*/ 0 w 142875"/>
                <a:gd name="connsiteY2" fmla="*/ 102870 h 174307"/>
                <a:gd name="connsiteX3" fmla="*/ 71438 w 142875"/>
                <a:gd name="connsiteY3" fmla="*/ 174308 h 174307"/>
                <a:gd name="connsiteX4" fmla="*/ 142875 w 142875"/>
                <a:gd name="connsiteY4" fmla="*/ 102870 h 174307"/>
                <a:gd name="connsiteX5" fmla="*/ 142875 w 142875"/>
                <a:gd name="connsiteY5" fmla="*/ 71438 h 174307"/>
                <a:gd name="connsiteX6" fmla="*/ 71438 w 142875"/>
                <a:gd name="connsiteY6" fmla="*/ 0 h 1743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875" h="174307">
                  <a:moveTo>
                    <a:pt x="71438" y="0"/>
                  </a:moveTo>
                  <a:cubicBezTo>
                    <a:pt x="32385" y="0"/>
                    <a:pt x="0" y="32385"/>
                    <a:pt x="0" y="71438"/>
                  </a:cubicBezTo>
                  <a:lnTo>
                    <a:pt x="0" y="102870"/>
                  </a:lnTo>
                  <a:cubicBezTo>
                    <a:pt x="0" y="141922"/>
                    <a:pt x="32385" y="174308"/>
                    <a:pt x="71438" y="174308"/>
                  </a:cubicBezTo>
                  <a:cubicBezTo>
                    <a:pt x="110490" y="174308"/>
                    <a:pt x="142875" y="141922"/>
                    <a:pt x="142875" y="102870"/>
                  </a:cubicBezTo>
                  <a:lnTo>
                    <a:pt x="142875" y="71438"/>
                  </a:lnTo>
                  <a:cubicBezTo>
                    <a:pt x="142875" y="31433"/>
                    <a:pt x="110490" y="0"/>
                    <a:pt x="71438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41" name="Forma Livre: Forma 1040">
              <a:extLst>
                <a:ext uri="{FF2B5EF4-FFF2-40B4-BE49-F238E27FC236}">
                  <a16:creationId xmlns:a16="http://schemas.microsoft.com/office/drawing/2014/main" id="{1353D8BF-9868-449A-AD23-16E3738D8EAC}"/>
                </a:ext>
              </a:extLst>
            </p:cNvPr>
            <p:cNvSpPr/>
            <p:nvPr/>
          </p:nvSpPr>
          <p:spPr>
            <a:xfrm>
              <a:off x="5836776" y="3114014"/>
              <a:ext cx="823763" cy="373088"/>
            </a:xfrm>
            <a:custGeom>
              <a:avLst/>
              <a:gdLst>
                <a:gd name="connsiteX0" fmla="*/ 4905 w 823763"/>
                <a:gd name="connsiteY0" fmla="*/ 98768 h 373088"/>
                <a:gd name="connsiteX1" fmla="*/ 101108 w 823763"/>
                <a:gd name="connsiteY1" fmla="*/ 244501 h 373088"/>
                <a:gd name="connsiteX2" fmla="*/ 411623 w 823763"/>
                <a:gd name="connsiteY2" fmla="*/ 373088 h 373088"/>
                <a:gd name="connsiteX3" fmla="*/ 818340 w 823763"/>
                <a:gd name="connsiteY3" fmla="*/ 98768 h 373088"/>
                <a:gd name="connsiteX4" fmla="*/ 779288 w 823763"/>
                <a:gd name="connsiteY4" fmla="*/ 5423 h 373088"/>
                <a:gd name="connsiteX5" fmla="*/ 685943 w 823763"/>
                <a:gd name="connsiteY5" fmla="*/ 44476 h 373088"/>
                <a:gd name="connsiteX6" fmla="*/ 411623 w 823763"/>
                <a:gd name="connsiteY6" fmla="*/ 229261 h 373088"/>
                <a:gd name="connsiteX7" fmla="*/ 202073 w 823763"/>
                <a:gd name="connsiteY7" fmla="*/ 142583 h 373088"/>
                <a:gd name="connsiteX8" fmla="*/ 137303 w 823763"/>
                <a:gd name="connsiteY8" fmla="*/ 44476 h 373088"/>
                <a:gd name="connsiteX9" fmla="*/ 43958 w 823763"/>
                <a:gd name="connsiteY9" fmla="*/ 5423 h 373088"/>
                <a:gd name="connsiteX10" fmla="*/ 4905 w 823763"/>
                <a:gd name="connsiteY10" fmla="*/ 98768 h 37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23763" h="373088">
                  <a:moveTo>
                    <a:pt x="4905" y="98768"/>
                  </a:moveTo>
                  <a:cubicBezTo>
                    <a:pt x="26813" y="153061"/>
                    <a:pt x="59198" y="202591"/>
                    <a:pt x="101108" y="244501"/>
                  </a:cubicBezTo>
                  <a:cubicBezTo>
                    <a:pt x="183975" y="327368"/>
                    <a:pt x="294465" y="373088"/>
                    <a:pt x="411623" y="373088"/>
                  </a:cubicBezTo>
                  <a:cubicBezTo>
                    <a:pt x="591645" y="373088"/>
                    <a:pt x="750713" y="265456"/>
                    <a:pt x="818340" y="98768"/>
                  </a:cubicBezTo>
                  <a:cubicBezTo>
                    <a:pt x="833580" y="62573"/>
                    <a:pt x="815483" y="20663"/>
                    <a:pt x="779288" y="5423"/>
                  </a:cubicBezTo>
                  <a:cubicBezTo>
                    <a:pt x="743093" y="-9817"/>
                    <a:pt x="701183" y="8281"/>
                    <a:pt x="685943" y="44476"/>
                  </a:cubicBezTo>
                  <a:cubicBezTo>
                    <a:pt x="640223" y="156871"/>
                    <a:pt x="532590" y="229261"/>
                    <a:pt x="411623" y="229261"/>
                  </a:cubicBezTo>
                  <a:cubicBezTo>
                    <a:pt x="332565" y="229261"/>
                    <a:pt x="258270" y="198781"/>
                    <a:pt x="202073" y="142583"/>
                  </a:cubicBezTo>
                  <a:cubicBezTo>
                    <a:pt x="173498" y="114008"/>
                    <a:pt x="151590" y="81623"/>
                    <a:pt x="137303" y="44476"/>
                  </a:cubicBezTo>
                  <a:cubicBezTo>
                    <a:pt x="122063" y="8281"/>
                    <a:pt x="81105" y="-9817"/>
                    <a:pt x="43958" y="5423"/>
                  </a:cubicBezTo>
                  <a:cubicBezTo>
                    <a:pt x="8715" y="19711"/>
                    <a:pt x="-9382" y="61621"/>
                    <a:pt x="4905" y="987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42" name="Forma Livre: Forma 1041">
              <a:extLst>
                <a:ext uri="{FF2B5EF4-FFF2-40B4-BE49-F238E27FC236}">
                  <a16:creationId xmlns:a16="http://schemas.microsoft.com/office/drawing/2014/main" id="{2086B8D2-2B69-43A5-B3B6-C1DBC68B06B9}"/>
                </a:ext>
              </a:extLst>
            </p:cNvPr>
            <p:cNvSpPr/>
            <p:nvPr/>
          </p:nvSpPr>
          <p:spPr>
            <a:xfrm>
              <a:off x="5723571" y="2578417"/>
              <a:ext cx="142875" cy="186690"/>
            </a:xfrm>
            <a:custGeom>
              <a:avLst/>
              <a:gdLst>
                <a:gd name="connsiteX0" fmla="*/ 71438 w 142875"/>
                <a:gd name="connsiteY0" fmla="*/ 186690 h 186690"/>
                <a:gd name="connsiteX1" fmla="*/ 142875 w 142875"/>
                <a:gd name="connsiteY1" fmla="*/ 115253 h 186690"/>
                <a:gd name="connsiteX2" fmla="*/ 142875 w 142875"/>
                <a:gd name="connsiteY2" fmla="*/ 71438 h 186690"/>
                <a:gd name="connsiteX3" fmla="*/ 71438 w 142875"/>
                <a:gd name="connsiteY3" fmla="*/ 0 h 186690"/>
                <a:gd name="connsiteX4" fmla="*/ 0 w 142875"/>
                <a:gd name="connsiteY4" fmla="*/ 71438 h 186690"/>
                <a:gd name="connsiteX5" fmla="*/ 0 w 142875"/>
                <a:gd name="connsiteY5" fmla="*/ 115253 h 186690"/>
                <a:gd name="connsiteX6" fmla="*/ 71438 w 142875"/>
                <a:gd name="connsiteY6" fmla="*/ 186690 h 186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875" h="186690">
                  <a:moveTo>
                    <a:pt x="71438" y="186690"/>
                  </a:moveTo>
                  <a:cubicBezTo>
                    <a:pt x="110490" y="186690"/>
                    <a:pt x="142875" y="154305"/>
                    <a:pt x="142875" y="115253"/>
                  </a:cubicBezTo>
                  <a:lnTo>
                    <a:pt x="142875" y="71438"/>
                  </a:lnTo>
                  <a:cubicBezTo>
                    <a:pt x="142875" y="32385"/>
                    <a:pt x="110490" y="0"/>
                    <a:pt x="71438" y="0"/>
                  </a:cubicBezTo>
                  <a:cubicBezTo>
                    <a:pt x="32385" y="0"/>
                    <a:pt x="0" y="32385"/>
                    <a:pt x="0" y="71438"/>
                  </a:cubicBezTo>
                  <a:lnTo>
                    <a:pt x="0" y="115253"/>
                  </a:lnTo>
                  <a:cubicBezTo>
                    <a:pt x="0" y="154305"/>
                    <a:pt x="31433" y="186690"/>
                    <a:pt x="71438" y="18669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43" name="Forma Livre: Forma 1042">
              <a:extLst>
                <a:ext uri="{FF2B5EF4-FFF2-40B4-BE49-F238E27FC236}">
                  <a16:creationId xmlns:a16="http://schemas.microsoft.com/office/drawing/2014/main" id="{4D51B98D-933D-416F-A2F2-3EB7DDAE5FF7}"/>
                </a:ext>
              </a:extLst>
            </p:cNvPr>
            <p:cNvSpPr/>
            <p:nvPr/>
          </p:nvSpPr>
          <p:spPr>
            <a:xfrm>
              <a:off x="6632256" y="2578417"/>
              <a:ext cx="142875" cy="186690"/>
            </a:xfrm>
            <a:custGeom>
              <a:avLst/>
              <a:gdLst>
                <a:gd name="connsiteX0" fmla="*/ 71438 w 142875"/>
                <a:gd name="connsiteY0" fmla="*/ 186690 h 186690"/>
                <a:gd name="connsiteX1" fmla="*/ 142875 w 142875"/>
                <a:gd name="connsiteY1" fmla="*/ 115253 h 186690"/>
                <a:gd name="connsiteX2" fmla="*/ 142875 w 142875"/>
                <a:gd name="connsiteY2" fmla="*/ 71438 h 186690"/>
                <a:gd name="connsiteX3" fmla="*/ 71438 w 142875"/>
                <a:gd name="connsiteY3" fmla="*/ 0 h 186690"/>
                <a:gd name="connsiteX4" fmla="*/ 0 w 142875"/>
                <a:gd name="connsiteY4" fmla="*/ 71438 h 186690"/>
                <a:gd name="connsiteX5" fmla="*/ 0 w 142875"/>
                <a:gd name="connsiteY5" fmla="*/ 115253 h 186690"/>
                <a:gd name="connsiteX6" fmla="*/ 71438 w 142875"/>
                <a:gd name="connsiteY6" fmla="*/ 186690 h 186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875" h="186690">
                  <a:moveTo>
                    <a:pt x="71438" y="186690"/>
                  </a:moveTo>
                  <a:cubicBezTo>
                    <a:pt x="110490" y="186690"/>
                    <a:pt x="142875" y="154305"/>
                    <a:pt x="142875" y="115253"/>
                  </a:cubicBezTo>
                  <a:lnTo>
                    <a:pt x="142875" y="71438"/>
                  </a:lnTo>
                  <a:cubicBezTo>
                    <a:pt x="142875" y="32385"/>
                    <a:pt x="110490" y="0"/>
                    <a:pt x="71438" y="0"/>
                  </a:cubicBezTo>
                  <a:cubicBezTo>
                    <a:pt x="32385" y="0"/>
                    <a:pt x="0" y="32385"/>
                    <a:pt x="0" y="71438"/>
                  </a:cubicBezTo>
                  <a:lnTo>
                    <a:pt x="0" y="115253"/>
                  </a:lnTo>
                  <a:cubicBezTo>
                    <a:pt x="0" y="154305"/>
                    <a:pt x="32385" y="186690"/>
                    <a:pt x="71438" y="18669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44" name="Forma Livre: Forma 1043">
              <a:extLst>
                <a:ext uri="{FF2B5EF4-FFF2-40B4-BE49-F238E27FC236}">
                  <a16:creationId xmlns:a16="http://schemas.microsoft.com/office/drawing/2014/main" id="{DD708A88-423B-4DFC-A9AC-FF8773D5F84A}"/>
                </a:ext>
              </a:extLst>
            </p:cNvPr>
            <p:cNvSpPr/>
            <p:nvPr/>
          </p:nvSpPr>
          <p:spPr>
            <a:xfrm>
              <a:off x="3709987" y="990600"/>
              <a:ext cx="4776787" cy="4875847"/>
            </a:xfrm>
            <a:custGeom>
              <a:avLst/>
              <a:gdLst>
                <a:gd name="connsiteX0" fmla="*/ 4429125 w 4776787"/>
                <a:gd name="connsiteY0" fmla="*/ 3254693 h 4875847"/>
                <a:gd name="connsiteX1" fmla="*/ 4329113 w 4776787"/>
                <a:gd name="connsiteY1" fmla="*/ 3266123 h 4875847"/>
                <a:gd name="connsiteX2" fmla="*/ 4340543 w 4776787"/>
                <a:gd name="connsiteY2" fmla="*/ 3366135 h 4875847"/>
                <a:gd name="connsiteX3" fmla="*/ 4632960 w 4776787"/>
                <a:gd name="connsiteY3" fmla="*/ 3968115 h 4875847"/>
                <a:gd name="connsiteX4" fmla="*/ 3867150 w 4776787"/>
                <a:gd name="connsiteY4" fmla="*/ 4733925 h 4875847"/>
                <a:gd name="connsiteX5" fmla="*/ 3101340 w 4776787"/>
                <a:gd name="connsiteY5" fmla="*/ 3968115 h 4875847"/>
                <a:gd name="connsiteX6" fmla="*/ 3867150 w 4776787"/>
                <a:gd name="connsiteY6" fmla="*/ 3202305 h 4875847"/>
                <a:gd name="connsiteX7" fmla="*/ 4100513 w 4776787"/>
                <a:gd name="connsiteY7" fmla="*/ 3238500 h 4875847"/>
                <a:gd name="connsiteX8" fmla="*/ 4190048 w 4776787"/>
                <a:gd name="connsiteY8" fmla="*/ 3191828 h 4875847"/>
                <a:gd name="connsiteX9" fmla="*/ 4143375 w 4776787"/>
                <a:gd name="connsiteY9" fmla="*/ 3102293 h 4875847"/>
                <a:gd name="connsiteX10" fmla="*/ 3866198 w 4776787"/>
                <a:gd name="connsiteY10" fmla="*/ 3059430 h 4875847"/>
                <a:gd name="connsiteX11" fmla="*/ 3326130 w 4776787"/>
                <a:gd name="connsiteY11" fmla="*/ 3238500 h 4875847"/>
                <a:gd name="connsiteX12" fmla="*/ 3007995 w 4776787"/>
                <a:gd name="connsiteY12" fmla="*/ 3173730 h 4875847"/>
                <a:gd name="connsiteX13" fmla="*/ 2950845 w 4776787"/>
                <a:gd name="connsiteY13" fmla="*/ 3173730 h 4875847"/>
                <a:gd name="connsiteX14" fmla="*/ 2950845 w 4776787"/>
                <a:gd name="connsiteY14" fmla="*/ 3009900 h 4875847"/>
                <a:gd name="connsiteX15" fmla="*/ 3213735 w 4776787"/>
                <a:gd name="connsiteY15" fmla="*/ 2830830 h 4875847"/>
                <a:gd name="connsiteX16" fmla="*/ 3510915 w 4776787"/>
                <a:gd name="connsiteY16" fmla="*/ 2240280 h 4875847"/>
                <a:gd name="connsiteX17" fmla="*/ 3654743 w 4776787"/>
                <a:gd name="connsiteY17" fmla="*/ 2240280 h 4875847"/>
                <a:gd name="connsiteX18" fmla="*/ 3938588 w 4776787"/>
                <a:gd name="connsiteY18" fmla="*/ 1956435 h 4875847"/>
                <a:gd name="connsiteX19" fmla="*/ 3938588 w 4776787"/>
                <a:gd name="connsiteY19" fmla="*/ 1856423 h 4875847"/>
                <a:gd name="connsiteX20" fmla="*/ 3781425 w 4776787"/>
                <a:gd name="connsiteY20" fmla="*/ 1603058 h 4875847"/>
                <a:gd name="connsiteX21" fmla="*/ 3781425 w 4776787"/>
                <a:gd name="connsiteY21" fmla="*/ 750570 h 4875847"/>
                <a:gd name="connsiteX22" fmla="*/ 3290888 w 4776787"/>
                <a:gd name="connsiteY22" fmla="*/ 260033 h 4875847"/>
                <a:gd name="connsiteX23" fmla="*/ 3165158 w 4776787"/>
                <a:gd name="connsiteY23" fmla="*/ 260033 h 4875847"/>
                <a:gd name="connsiteX24" fmla="*/ 2734628 w 4776787"/>
                <a:gd name="connsiteY24" fmla="*/ 0 h 4875847"/>
                <a:gd name="connsiteX25" fmla="*/ 2140268 w 4776787"/>
                <a:gd name="connsiteY25" fmla="*/ 0 h 4875847"/>
                <a:gd name="connsiteX26" fmla="*/ 1687830 w 4776787"/>
                <a:gd name="connsiteY26" fmla="*/ 131445 h 4875847"/>
                <a:gd name="connsiteX27" fmla="*/ 1665923 w 4776787"/>
                <a:gd name="connsiteY27" fmla="*/ 230505 h 4875847"/>
                <a:gd name="connsiteX28" fmla="*/ 1764983 w 4776787"/>
                <a:gd name="connsiteY28" fmla="*/ 252413 h 4875847"/>
                <a:gd name="connsiteX29" fmla="*/ 2140268 w 4776787"/>
                <a:gd name="connsiteY29" fmla="*/ 142875 h 4875847"/>
                <a:gd name="connsiteX30" fmla="*/ 2734628 w 4776787"/>
                <a:gd name="connsiteY30" fmla="*/ 142875 h 4875847"/>
                <a:gd name="connsiteX31" fmla="*/ 3043238 w 4776787"/>
                <a:gd name="connsiteY31" fmla="*/ 336233 h 4875847"/>
                <a:gd name="connsiteX32" fmla="*/ 3056573 w 4776787"/>
                <a:gd name="connsiteY32" fmla="*/ 362903 h 4875847"/>
                <a:gd name="connsiteX33" fmla="*/ 3120390 w 4776787"/>
                <a:gd name="connsiteY33" fmla="*/ 402908 h 4875847"/>
                <a:gd name="connsiteX34" fmla="*/ 3290888 w 4776787"/>
                <a:gd name="connsiteY34" fmla="*/ 402908 h 4875847"/>
                <a:gd name="connsiteX35" fmla="*/ 3638550 w 4776787"/>
                <a:gd name="connsiteY35" fmla="*/ 750570 h 4875847"/>
                <a:gd name="connsiteX36" fmla="*/ 3638550 w 4776787"/>
                <a:gd name="connsiteY36" fmla="*/ 1572578 h 4875847"/>
                <a:gd name="connsiteX37" fmla="*/ 3519488 w 4776787"/>
                <a:gd name="connsiteY37" fmla="*/ 1572578 h 4875847"/>
                <a:gd name="connsiteX38" fmla="*/ 3519488 w 4776787"/>
                <a:gd name="connsiteY38" fmla="*/ 1233488 h 4875847"/>
                <a:gd name="connsiteX39" fmla="*/ 3230880 w 4776787"/>
                <a:gd name="connsiteY39" fmla="*/ 581978 h 4875847"/>
                <a:gd name="connsiteX40" fmla="*/ 3121343 w 4776787"/>
                <a:gd name="connsiteY40" fmla="*/ 559118 h 4875847"/>
                <a:gd name="connsiteX41" fmla="*/ 3048953 w 4776787"/>
                <a:gd name="connsiteY41" fmla="*/ 643890 h 4875847"/>
                <a:gd name="connsiteX42" fmla="*/ 2394585 w 4776787"/>
                <a:gd name="connsiteY42" fmla="*/ 1192530 h 4875847"/>
                <a:gd name="connsiteX43" fmla="*/ 1631633 w 4776787"/>
                <a:gd name="connsiteY43" fmla="*/ 1192530 h 4875847"/>
                <a:gd name="connsiteX44" fmla="*/ 1516380 w 4776787"/>
                <a:gd name="connsiteY44" fmla="*/ 1192530 h 4875847"/>
                <a:gd name="connsiteX45" fmla="*/ 1444943 w 4776787"/>
                <a:gd name="connsiteY45" fmla="*/ 1263968 h 4875847"/>
                <a:gd name="connsiteX46" fmla="*/ 1516380 w 4776787"/>
                <a:gd name="connsiteY46" fmla="*/ 1335405 h 4875847"/>
                <a:gd name="connsiteX47" fmla="*/ 1560195 w 4776787"/>
                <a:gd name="connsiteY47" fmla="*/ 1335405 h 4875847"/>
                <a:gd name="connsiteX48" fmla="*/ 1560195 w 4776787"/>
                <a:gd name="connsiteY48" fmla="*/ 1571625 h 4875847"/>
                <a:gd name="connsiteX49" fmla="*/ 1441133 w 4776787"/>
                <a:gd name="connsiteY49" fmla="*/ 1571625 h 4875847"/>
                <a:gd name="connsiteX50" fmla="*/ 1441133 w 4776787"/>
                <a:gd name="connsiteY50" fmla="*/ 842963 h 4875847"/>
                <a:gd name="connsiteX51" fmla="*/ 1577340 w 4776787"/>
                <a:gd name="connsiteY51" fmla="*/ 428625 h 4875847"/>
                <a:gd name="connsiteX52" fmla="*/ 1562100 w 4776787"/>
                <a:gd name="connsiteY52" fmla="*/ 328613 h 4875847"/>
                <a:gd name="connsiteX53" fmla="*/ 1462088 w 4776787"/>
                <a:gd name="connsiteY53" fmla="*/ 343853 h 4875847"/>
                <a:gd name="connsiteX54" fmla="*/ 1298258 w 4776787"/>
                <a:gd name="connsiteY54" fmla="*/ 843915 h 4875847"/>
                <a:gd name="connsiteX55" fmla="*/ 1298258 w 4776787"/>
                <a:gd name="connsiteY55" fmla="*/ 1603058 h 4875847"/>
                <a:gd name="connsiteX56" fmla="*/ 1141095 w 4776787"/>
                <a:gd name="connsiteY56" fmla="*/ 1856423 h 4875847"/>
                <a:gd name="connsiteX57" fmla="*/ 1141095 w 4776787"/>
                <a:gd name="connsiteY57" fmla="*/ 1956435 h 4875847"/>
                <a:gd name="connsiteX58" fmla="*/ 1141095 w 4776787"/>
                <a:gd name="connsiteY58" fmla="*/ 1959293 h 4875847"/>
                <a:gd name="connsiteX59" fmla="*/ 1129665 w 4776787"/>
                <a:gd name="connsiteY59" fmla="*/ 1959293 h 4875847"/>
                <a:gd name="connsiteX60" fmla="*/ 1090613 w 4776787"/>
                <a:gd name="connsiteY60" fmla="*/ 1945958 h 4875847"/>
                <a:gd name="connsiteX61" fmla="*/ 858203 w 4776787"/>
                <a:gd name="connsiteY61" fmla="*/ 1764983 h 4875847"/>
                <a:gd name="connsiteX62" fmla="*/ 754380 w 4776787"/>
                <a:gd name="connsiteY62" fmla="*/ 1743075 h 4875847"/>
                <a:gd name="connsiteX63" fmla="*/ 672465 w 4776787"/>
                <a:gd name="connsiteY63" fmla="*/ 1811655 h 4875847"/>
                <a:gd name="connsiteX64" fmla="*/ 623888 w 4776787"/>
                <a:gd name="connsiteY64" fmla="*/ 1921193 h 4875847"/>
                <a:gd name="connsiteX65" fmla="*/ 565785 w 4776787"/>
                <a:gd name="connsiteY65" fmla="*/ 1959293 h 4875847"/>
                <a:gd name="connsiteX66" fmla="*/ 445770 w 4776787"/>
                <a:gd name="connsiteY66" fmla="*/ 1959293 h 4875847"/>
                <a:gd name="connsiteX67" fmla="*/ 445770 w 4776787"/>
                <a:gd name="connsiteY67" fmla="*/ 1619250 h 4875847"/>
                <a:gd name="connsiteX68" fmla="*/ 553403 w 4776787"/>
                <a:gd name="connsiteY68" fmla="*/ 1512570 h 4875847"/>
                <a:gd name="connsiteX69" fmla="*/ 748665 w 4776787"/>
                <a:gd name="connsiteY69" fmla="*/ 1512570 h 4875847"/>
                <a:gd name="connsiteX70" fmla="*/ 820103 w 4776787"/>
                <a:gd name="connsiteY70" fmla="*/ 1441133 h 4875847"/>
                <a:gd name="connsiteX71" fmla="*/ 820103 w 4776787"/>
                <a:gd name="connsiteY71" fmla="*/ 1376363 h 4875847"/>
                <a:gd name="connsiteX72" fmla="*/ 870585 w 4776787"/>
                <a:gd name="connsiteY72" fmla="*/ 1325880 h 4875847"/>
                <a:gd name="connsiteX73" fmla="*/ 1097280 w 4776787"/>
                <a:gd name="connsiteY73" fmla="*/ 1325880 h 4875847"/>
                <a:gd name="connsiteX74" fmla="*/ 1168718 w 4776787"/>
                <a:gd name="connsiteY74" fmla="*/ 1254443 h 4875847"/>
                <a:gd name="connsiteX75" fmla="*/ 1097280 w 4776787"/>
                <a:gd name="connsiteY75" fmla="*/ 1183005 h 4875847"/>
                <a:gd name="connsiteX76" fmla="*/ 870585 w 4776787"/>
                <a:gd name="connsiteY76" fmla="*/ 1183005 h 4875847"/>
                <a:gd name="connsiteX77" fmla="*/ 678180 w 4776787"/>
                <a:gd name="connsiteY77" fmla="*/ 1369695 h 4875847"/>
                <a:gd name="connsiteX78" fmla="*/ 554355 w 4776787"/>
                <a:gd name="connsiteY78" fmla="*/ 1369695 h 4875847"/>
                <a:gd name="connsiteX79" fmla="*/ 303848 w 4776787"/>
                <a:gd name="connsiteY79" fmla="*/ 1619250 h 4875847"/>
                <a:gd name="connsiteX80" fmla="*/ 303848 w 4776787"/>
                <a:gd name="connsiteY80" fmla="*/ 1983105 h 4875847"/>
                <a:gd name="connsiteX81" fmla="*/ 303848 w 4776787"/>
                <a:gd name="connsiteY81" fmla="*/ 2030730 h 4875847"/>
                <a:gd name="connsiteX82" fmla="*/ 303848 w 4776787"/>
                <a:gd name="connsiteY82" fmla="*/ 2272665 h 4875847"/>
                <a:gd name="connsiteX83" fmla="*/ 224790 w 4776787"/>
                <a:gd name="connsiteY83" fmla="*/ 2272665 h 4875847"/>
                <a:gd name="connsiteX84" fmla="*/ 0 w 4776787"/>
                <a:gd name="connsiteY84" fmla="*/ 2497455 h 4875847"/>
                <a:gd name="connsiteX85" fmla="*/ 0 w 4776787"/>
                <a:gd name="connsiteY85" fmla="*/ 2569845 h 4875847"/>
                <a:gd name="connsiteX86" fmla="*/ 224790 w 4776787"/>
                <a:gd name="connsiteY86" fmla="*/ 2794635 h 4875847"/>
                <a:gd name="connsiteX87" fmla="*/ 311468 w 4776787"/>
                <a:gd name="connsiteY87" fmla="*/ 2794635 h 4875847"/>
                <a:gd name="connsiteX88" fmla="*/ 714375 w 4776787"/>
                <a:gd name="connsiteY88" fmla="*/ 3344228 h 4875847"/>
                <a:gd name="connsiteX89" fmla="*/ 714375 w 4776787"/>
                <a:gd name="connsiteY89" fmla="*/ 3429953 h 4875847"/>
                <a:gd name="connsiteX90" fmla="*/ 693420 w 4776787"/>
                <a:gd name="connsiteY90" fmla="*/ 3429953 h 4875847"/>
                <a:gd name="connsiteX91" fmla="*/ 90488 w 4776787"/>
                <a:gd name="connsiteY91" fmla="*/ 3967163 h 4875847"/>
                <a:gd name="connsiteX92" fmla="*/ 21908 w 4776787"/>
                <a:gd name="connsiteY92" fmla="*/ 4557713 h 4875847"/>
                <a:gd name="connsiteX93" fmla="*/ 45720 w 4776787"/>
                <a:gd name="connsiteY93" fmla="*/ 4632008 h 4875847"/>
                <a:gd name="connsiteX94" fmla="*/ 117158 w 4776787"/>
                <a:gd name="connsiteY94" fmla="*/ 4663440 h 4875847"/>
                <a:gd name="connsiteX95" fmla="*/ 975360 w 4776787"/>
                <a:gd name="connsiteY95" fmla="*/ 4663440 h 4875847"/>
                <a:gd name="connsiteX96" fmla="*/ 1046798 w 4776787"/>
                <a:gd name="connsiteY96" fmla="*/ 4592003 h 4875847"/>
                <a:gd name="connsiteX97" fmla="*/ 975360 w 4776787"/>
                <a:gd name="connsiteY97" fmla="*/ 4520565 h 4875847"/>
                <a:gd name="connsiteX98" fmla="*/ 517208 w 4776787"/>
                <a:gd name="connsiteY98" fmla="*/ 4520565 h 4875847"/>
                <a:gd name="connsiteX99" fmla="*/ 517208 w 4776787"/>
                <a:gd name="connsiteY99" fmla="*/ 4123373 h 4875847"/>
                <a:gd name="connsiteX100" fmla="*/ 445770 w 4776787"/>
                <a:gd name="connsiteY100" fmla="*/ 4051935 h 4875847"/>
                <a:gd name="connsiteX101" fmla="*/ 374333 w 4776787"/>
                <a:gd name="connsiteY101" fmla="*/ 4123373 h 4875847"/>
                <a:gd name="connsiteX102" fmla="*/ 374333 w 4776787"/>
                <a:gd name="connsiteY102" fmla="*/ 4520565 h 4875847"/>
                <a:gd name="connsiteX103" fmla="*/ 169545 w 4776787"/>
                <a:gd name="connsiteY103" fmla="*/ 4520565 h 4875847"/>
                <a:gd name="connsiteX104" fmla="*/ 231458 w 4776787"/>
                <a:gd name="connsiteY104" fmla="*/ 3983355 h 4875847"/>
                <a:gd name="connsiteX105" fmla="*/ 692468 w 4776787"/>
                <a:gd name="connsiteY105" fmla="*/ 3572828 h 4875847"/>
                <a:gd name="connsiteX106" fmla="*/ 718185 w 4776787"/>
                <a:gd name="connsiteY106" fmla="*/ 3572828 h 4875847"/>
                <a:gd name="connsiteX107" fmla="*/ 1031558 w 4776787"/>
                <a:gd name="connsiteY107" fmla="*/ 3838575 h 4875847"/>
                <a:gd name="connsiteX108" fmla="*/ 1256348 w 4776787"/>
                <a:gd name="connsiteY108" fmla="*/ 3745230 h 4875847"/>
                <a:gd name="connsiteX109" fmla="*/ 1344930 w 4776787"/>
                <a:gd name="connsiteY109" fmla="*/ 3572828 h 4875847"/>
                <a:gd name="connsiteX110" fmla="*/ 1370648 w 4776787"/>
                <a:gd name="connsiteY110" fmla="*/ 3572828 h 4875847"/>
                <a:gd name="connsiteX111" fmla="*/ 1370648 w 4776787"/>
                <a:gd name="connsiteY111" fmla="*/ 3572828 h 4875847"/>
                <a:gd name="connsiteX112" fmla="*/ 1263968 w 4776787"/>
                <a:gd name="connsiteY112" fmla="*/ 3891915 h 4875847"/>
                <a:gd name="connsiteX113" fmla="*/ 1169670 w 4776787"/>
                <a:gd name="connsiteY113" fmla="*/ 4709160 h 4875847"/>
                <a:gd name="connsiteX114" fmla="*/ 1195388 w 4776787"/>
                <a:gd name="connsiteY114" fmla="*/ 4790123 h 4875847"/>
                <a:gd name="connsiteX115" fmla="*/ 1272540 w 4776787"/>
                <a:gd name="connsiteY115" fmla="*/ 4824413 h 4875847"/>
                <a:gd name="connsiteX116" fmla="*/ 3565208 w 4776787"/>
                <a:gd name="connsiteY116" fmla="*/ 4824413 h 4875847"/>
                <a:gd name="connsiteX117" fmla="*/ 3868103 w 4776787"/>
                <a:gd name="connsiteY117" fmla="*/ 4875848 h 4875847"/>
                <a:gd name="connsiteX118" fmla="*/ 4776788 w 4776787"/>
                <a:gd name="connsiteY118" fmla="*/ 3967163 h 4875847"/>
                <a:gd name="connsiteX119" fmla="*/ 4429125 w 4776787"/>
                <a:gd name="connsiteY119" fmla="*/ 3254693 h 4875847"/>
                <a:gd name="connsiteX120" fmla="*/ 2808923 w 4776787"/>
                <a:gd name="connsiteY120" fmla="*/ 3363278 h 4875847"/>
                <a:gd name="connsiteX121" fmla="*/ 2729865 w 4776787"/>
                <a:gd name="connsiteY121" fmla="*/ 3553778 h 4875847"/>
                <a:gd name="connsiteX122" fmla="*/ 2539365 w 4776787"/>
                <a:gd name="connsiteY122" fmla="*/ 3632835 h 4875847"/>
                <a:gd name="connsiteX123" fmla="*/ 2269808 w 4776787"/>
                <a:gd name="connsiteY123" fmla="*/ 3363278 h 4875847"/>
                <a:gd name="connsiteX124" fmla="*/ 2269808 w 4776787"/>
                <a:gd name="connsiteY124" fmla="*/ 3063240 h 4875847"/>
                <a:gd name="connsiteX125" fmla="*/ 2539365 w 4776787"/>
                <a:gd name="connsiteY125" fmla="*/ 3100388 h 4875847"/>
                <a:gd name="connsiteX126" fmla="*/ 2808923 w 4776787"/>
                <a:gd name="connsiteY126" fmla="*/ 3063240 h 4875847"/>
                <a:gd name="connsiteX127" fmla="*/ 2808923 w 4776787"/>
                <a:gd name="connsiteY127" fmla="*/ 3363278 h 4875847"/>
                <a:gd name="connsiteX128" fmla="*/ 1283018 w 4776787"/>
                <a:gd name="connsiteY128" fmla="*/ 1856423 h 4875847"/>
                <a:gd name="connsiteX129" fmla="*/ 1423988 w 4776787"/>
                <a:gd name="connsiteY129" fmla="*/ 1715453 h 4875847"/>
                <a:gd name="connsiteX130" fmla="*/ 1631633 w 4776787"/>
                <a:gd name="connsiteY130" fmla="*/ 1715453 h 4875847"/>
                <a:gd name="connsiteX131" fmla="*/ 1703070 w 4776787"/>
                <a:gd name="connsiteY131" fmla="*/ 1644015 h 4875847"/>
                <a:gd name="connsiteX132" fmla="*/ 1703070 w 4776787"/>
                <a:gd name="connsiteY132" fmla="*/ 1336358 h 4875847"/>
                <a:gd name="connsiteX133" fmla="*/ 2394585 w 4776787"/>
                <a:gd name="connsiteY133" fmla="*/ 1336358 h 4875847"/>
                <a:gd name="connsiteX134" fmla="*/ 3176588 w 4776787"/>
                <a:gd name="connsiteY134" fmla="*/ 729615 h 4875847"/>
                <a:gd name="connsiteX135" fmla="*/ 3376613 w 4776787"/>
                <a:gd name="connsiteY135" fmla="*/ 1233488 h 4875847"/>
                <a:gd name="connsiteX136" fmla="*/ 3376613 w 4776787"/>
                <a:gd name="connsiteY136" fmla="*/ 1644015 h 4875847"/>
                <a:gd name="connsiteX137" fmla="*/ 3448050 w 4776787"/>
                <a:gd name="connsiteY137" fmla="*/ 1715453 h 4875847"/>
                <a:gd name="connsiteX138" fmla="*/ 3655695 w 4776787"/>
                <a:gd name="connsiteY138" fmla="*/ 1715453 h 4875847"/>
                <a:gd name="connsiteX139" fmla="*/ 3796665 w 4776787"/>
                <a:gd name="connsiteY139" fmla="*/ 1856423 h 4875847"/>
                <a:gd name="connsiteX140" fmla="*/ 3796665 w 4776787"/>
                <a:gd name="connsiteY140" fmla="*/ 1956435 h 4875847"/>
                <a:gd name="connsiteX141" fmla="*/ 3655695 w 4776787"/>
                <a:gd name="connsiteY141" fmla="*/ 2097405 h 4875847"/>
                <a:gd name="connsiteX142" fmla="*/ 3447098 w 4776787"/>
                <a:gd name="connsiteY142" fmla="*/ 2097405 h 4875847"/>
                <a:gd name="connsiteX143" fmla="*/ 3375660 w 4776787"/>
                <a:gd name="connsiteY143" fmla="*/ 2165033 h 4875847"/>
                <a:gd name="connsiteX144" fmla="*/ 3117533 w 4776787"/>
                <a:gd name="connsiteY144" fmla="*/ 2727008 h 4875847"/>
                <a:gd name="connsiteX145" fmla="*/ 2854643 w 4776787"/>
                <a:gd name="connsiteY145" fmla="*/ 2896553 h 4875847"/>
                <a:gd name="connsiteX146" fmla="*/ 2851785 w 4776787"/>
                <a:gd name="connsiteY146" fmla="*/ 2897505 h 4875847"/>
                <a:gd name="connsiteX147" fmla="*/ 2540318 w 4776787"/>
                <a:gd name="connsiteY147" fmla="*/ 2957513 h 4875847"/>
                <a:gd name="connsiteX148" fmla="*/ 2227898 w 4776787"/>
                <a:gd name="connsiteY148" fmla="*/ 2897505 h 4875847"/>
                <a:gd name="connsiteX149" fmla="*/ 2224088 w 4776787"/>
                <a:gd name="connsiteY149" fmla="*/ 2896553 h 4875847"/>
                <a:gd name="connsiteX150" fmla="*/ 1704023 w 4776787"/>
                <a:gd name="connsiteY150" fmla="*/ 2165033 h 4875847"/>
                <a:gd name="connsiteX151" fmla="*/ 1632585 w 4776787"/>
                <a:gd name="connsiteY151" fmla="*/ 2097405 h 4875847"/>
                <a:gd name="connsiteX152" fmla="*/ 1423988 w 4776787"/>
                <a:gd name="connsiteY152" fmla="*/ 2097405 h 4875847"/>
                <a:gd name="connsiteX153" fmla="*/ 1283018 w 4776787"/>
                <a:gd name="connsiteY153" fmla="*/ 1956435 h 4875847"/>
                <a:gd name="connsiteX154" fmla="*/ 1283018 w 4776787"/>
                <a:gd name="connsiteY154" fmla="*/ 1856423 h 4875847"/>
                <a:gd name="connsiteX155" fmla="*/ 1205865 w 4776787"/>
                <a:gd name="connsiteY155" fmla="*/ 3520440 h 4875847"/>
                <a:gd name="connsiteX156" fmla="*/ 1154430 w 4776787"/>
                <a:gd name="connsiteY156" fmla="*/ 3644265 h 4875847"/>
                <a:gd name="connsiteX157" fmla="*/ 1030605 w 4776787"/>
                <a:gd name="connsiteY157" fmla="*/ 3695700 h 4875847"/>
                <a:gd name="connsiteX158" fmla="*/ 855345 w 4776787"/>
                <a:gd name="connsiteY158" fmla="*/ 3520440 h 4875847"/>
                <a:gd name="connsiteX159" fmla="*/ 855345 w 4776787"/>
                <a:gd name="connsiteY159" fmla="*/ 3395663 h 4875847"/>
                <a:gd name="connsiteX160" fmla="*/ 1030605 w 4776787"/>
                <a:gd name="connsiteY160" fmla="*/ 3416618 h 4875847"/>
                <a:gd name="connsiteX161" fmla="*/ 1205865 w 4776787"/>
                <a:gd name="connsiteY161" fmla="*/ 3395663 h 4875847"/>
                <a:gd name="connsiteX162" fmla="*/ 1205865 w 4776787"/>
                <a:gd name="connsiteY162" fmla="*/ 3520440 h 4875847"/>
                <a:gd name="connsiteX163" fmla="*/ 1369695 w 4776787"/>
                <a:gd name="connsiteY163" fmla="*/ 3429953 h 4875847"/>
                <a:gd name="connsiteX164" fmla="*/ 1348740 w 4776787"/>
                <a:gd name="connsiteY164" fmla="*/ 3429953 h 4875847"/>
                <a:gd name="connsiteX165" fmla="*/ 1348740 w 4776787"/>
                <a:gd name="connsiteY165" fmla="*/ 3344228 h 4875847"/>
                <a:gd name="connsiteX166" fmla="*/ 1532573 w 4776787"/>
                <a:gd name="connsiteY166" fmla="*/ 3216593 h 4875847"/>
                <a:gd name="connsiteX167" fmla="*/ 1716405 w 4776787"/>
                <a:gd name="connsiteY167" fmla="*/ 2933700 h 4875847"/>
                <a:gd name="connsiteX168" fmla="*/ 1673543 w 4776787"/>
                <a:gd name="connsiteY168" fmla="*/ 2842260 h 4875847"/>
                <a:gd name="connsiteX169" fmla="*/ 1582103 w 4776787"/>
                <a:gd name="connsiteY169" fmla="*/ 2885123 h 4875847"/>
                <a:gd name="connsiteX170" fmla="*/ 1434465 w 4776787"/>
                <a:gd name="connsiteY170" fmla="*/ 3112770 h 4875847"/>
                <a:gd name="connsiteX171" fmla="*/ 1249680 w 4776787"/>
                <a:gd name="connsiteY171" fmla="*/ 3231833 h 4875847"/>
                <a:gd name="connsiteX172" fmla="*/ 1249680 w 4776787"/>
                <a:gd name="connsiteY172" fmla="*/ 3231833 h 4875847"/>
                <a:gd name="connsiteX173" fmla="*/ 1031558 w 4776787"/>
                <a:gd name="connsiteY173" fmla="*/ 3273743 h 4875847"/>
                <a:gd name="connsiteX174" fmla="*/ 813435 w 4776787"/>
                <a:gd name="connsiteY174" fmla="*/ 3231833 h 4875847"/>
                <a:gd name="connsiteX175" fmla="*/ 811530 w 4776787"/>
                <a:gd name="connsiteY175" fmla="*/ 3230880 h 4875847"/>
                <a:gd name="connsiteX176" fmla="*/ 447675 w 4776787"/>
                <a:gd name="connsiteY176" fmla="*/ 2719388 h 4875847"/>
                <a:gd name="connsiteX177" fmla="*/ 376238 w 4776787"/>
                <a:gd name="connsiteY177" fmla="*/ 2651760 h 4875847"/>
                <a:gd name="connsiteX178" fmla="*/ 224790 w 4776787"/>
                <a:gd name="connsiteY178" fmla="*/ 2651760 h 4875847"/>
                <a:gd name="connsiteX179" fmla="*/ 142875 w 4776787"/>
                <a:gd name="connsiteY179" fmla="*/ 2569845 h 4875847"/>
                <a:gd name="connsiteX180" fmla="*/ 142875 w 4776787"/>
                <a:gd name="connsiteY180" fmla="*/ 2497455 h 4875847"/>
                <a:gd name="connsiteX181" fmla="*/ 224790 w 4776787"/>
                <a:gd name="connsiteY181" fmla="*/ 2415540 h 4875847"/>
                <a:gd name="connsiteX182" fmla="*/ 375285 w 4776787"/>
                <a:gd name="connsiteY182" fmla="*/ 2415540 h 4875847"/>
                <a:gd name="connsiteX183" fmla="*/ 446723 w 4776787"/>
                <a:gd name="connsiteY183" fmla="*/ 2344103 h 4875847"/>
                <a:gd name="connsiteX184" fmla="*/ 446723 w 4776787"/>
                <a:gd name="connsiteY184" fmla="*/ 2102168 h 4875847"/>
                <a:gd name="connsiteX185" fmla="*/ 563880 w 4776787"/>
                <a:gd name="connsiteY185" fmla="*/ 2102168 h 4875847"/>
                <a:gd name="connsiteX186" fmla="*/ 752475 w 4776787"/>
                <a:gd name="connsiteY186" fmla="*/ 1979295 h 4875847"/>
                <a:gd name="connsiteX187" fmla="*/ 790575 w 4776787"/>
                <a:gd name="connsiteY187" fmla="*/ 1894523 h 4875847"/>
                <a:gd name="connsiteX188" fmla="*/ 1001078 w 4776787"/>
                <a:gd name="connsiteY188" fmla="*/ 2058353 h 4875847"/>
                <a:gd name="connsiteX189" fmla="*/ 1127760 w 4776787"/>
                <a:gd name="connsiteY189" fmla="*/ 2102168 h 4875847"/>
                <a:gd name="connsiteX190" fmla="*/ 1180148 w 4776787"/>
                <a:gd name="connsiteY190" fmla="*/ 2102168 h 4875847"/>
                <a:gd name="connsiteX191" fmla="*/ 1423035 w 4776787"/>
                <a:gd name="connsiteY191" fmla="*/ 2240280 h 4875847"/>
                <a:gd name="connsiteX192" fmla="*/ 1566863 w 4776787"/>
                <a:gd name="connsiteY192" fmla="*/ 2240280 h 4875847"/>
                <a:gd name="connsiteX193" fmla="*/ 2126933 w 4776787"/>
                <a:gd name="connsiteY193" fmla="*/ 3010853 h 4875847"/>
                <a:gd name="connsiteX194" fmla="*/ 2126933 w 4776787"/>
                <a:gd name="connsiteY194" fmla="*/ 3173730 h 4875847"/>
                <a:gd name="connsiteX195" fmla="*/ 2070735 w 4776787"/>
                <a:gd name="connsiteY195" fmla="*/ 3173730 h 4875847"/>
                <a:gd name="connsiteX196" fmla="*/ 1470660 w 4776787"/>
                <a:gd name="connsiteY196" fmla="*/ 3438525 h 4875847"/>
                <a:gd name="connsiteX197" fmla="*/ 1369695 w 4776787"/>
                <a:gd name="connsiteY197" fmla="*/ 3429953 h 4875847"/>
                <a:gd name="connsiteX198" fmla="*/ 1800225 w 4776787"/>
                <a:gd name="connsiteY198" fmla="*/ 4682490 h 4875847"/>
                <a:gd name="connsiteX199" fmla="*/ 1800225 w 4776787"/>
                <a:gd name="connsiteY199" fmla="*/ 4105275 h 4875847"/>
                <a:gd name="connsiteX200" fmla="*/ 1728788 w 4776787"/>
                <a:gd name="connsiteY200" fmla="*/ 4033838 h 4875847"/>
                <a:gd name="connsiteX201" fmla="*/ 1657350 w 4776787"/>
                <a:gd name="connsiteY201" fmla="*/ 4105275 h 4875847"/>
                <a:gd name="connsiteX202" fmla="*/ 1657350 w 4776787"/>
                <a:gd name="connsiteY202" fmla="*/ 4682490 h 4875847"/>
                <a:gd name="connsiteX203" fmla="*/ 1315403 w 4776787"/>
                <a:gd name="connsiteY203" fmla="*/ 4682490 h 4875847"/>
                <a:gd name="connsiteX204" fmla="*/ 1404938 w 4776787"/>
                <a:gd name="connsiteY204" fmla="*/ 3909060 h 4875847"/>
                <a:gd name="connsiteX205" fmla="*/ 2069783 w 4776787"/>
                <a:gd name="connsiteY205" fmla="*/ 3316605 h 4875847"/>
                <a:gd name="connsiteX206" fmla="*/ 2125980 w 4776787"/>
                <a:gd name="connsiteY206" fmla="*/ 3316605 h 4875847"/>
                <a:gd name="connsiteX207" fmla="*/ 2125980 w 4776787"/>
                <a:gd name="connsiteY207" fmla="*/ 3364230 h 4875847"/>
                <a:gd name="connsiteX208" fmla="*/ 2538413 w 4776787"/>
                <a:gd name="connsiteY208" fmla="*/ 3776663 h 4875847"/>
                <a:gd name="connsiteX209" fmla="*/ 2829878 w 4776787"/>
                <a:gd name="connsiteY209" fmla="*/ 3655695 h 4875847"/>
                <a:gd name="connsiteX210" fmla="*/ 2950845 w 4776787"/>
                <a:gd name="connsiteY210" fmla="*/ 3364230 h 4875847"/>
                <a:gd name="connsiteX211" fmla="*/ 2950845 w 4776787"/>
                <a:gd name="connsiteY211" fmla="*/ 3316605 h 4875847"/>
                <a:gd name="connsiteX212" fmla="*/ 3007995 w 4776787"/>
                <a:gd name="connsiteY212" fmla="*/ 3316605 h 4875847"/>
                <a:gd name="connsiteX213" fmla="*/ 3205163 w 4776787"/>
                <a:gd name="connsiteY213" fmla="*/ 3346133 h 4875847"/>
                <a:gd name="connsiteX214" fmla="*/ 2957513 w 4776787"/>
                <a:gd name="connsiteY214" fmla="*/ 3968115 h 4875847"/>
                <a:gd name="connsiteX215" fmla="*/ 3305175 w 4776787"/>
                <a:gd name="connsiteY215" fmla="*/ 4682490 h 4875847"/>
                <a:gd name="connsiteX216" fmla="*/ 1800225 w 4776787"/>
                <a:gd name="connsiteY216" fmla="*/ 4682490 h 4875847"/>
                <a:gd name="connsiteX217" fmla="*/ 1800225 w 4776787"/>
                <a:gd name="connsiteY217" fmla="*/ 4682490 h 4875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</a:cxnLst>
              <a:rect l="l" t="t" r="r" b="b"/>
              <a:pathLst>
                <a:path w="4776787" h="4875847">
                  <a:moveTo>
                    <a:pt x="4429125" y="3254693"/>
                  </a:moveTo>
                  <a:cubicBezTo>
                    <a:pt x="4397693" y="3229928"/>
                    <a:pt x="4352925" y="3235643"/>
                    <a:pt x="4329113" y="3266123"/>
                  </a:cubicBezTo>
                  <a:cubicBezTo>
                    <a:pt x="4304348" y="3297555"/>
                    <a:pt x="4310063" y="3342323"/>
                    <a:pt x="4340543" y="3366135"/>
                  </a:cubicBezTo>
                  <a:cubicBezTo>
                    <a:pt x="4526280" y="3512820"/>
                    <a:pt x="4632960" y="3731895"/>
                    <a:pt x="4632960" y="3968115"/>
                  </a:cubicBezTo>
                  <a:cubicBezTo>
                    <a:pt x="4632960" y="4390073"/>
                    <a:pt x="4289108" y="4733925"/>
                    <a:pt x="3867150" y="4733925"/>
                  </a:cubicBezTo>
                  <a:cubicBezTo>
                    <a:pt x="3445193" y="4733925"/>
                    <a:pt x="3101340" y="4390073"/>
                    <a:pt x="3101340" y="3968115"/>
                  </a:cubicBezTo>
                  <a:cubicBezTo>
                    <a:pt x="3101340" y="3546158"/>
                    <a:pt x="3445193" y="3202305"/>
                    <a:pt x="3867150" y="3202305"/>
                  </a:cubicBezTo>
                  <a:cubicBezTo>
                    <a:pt x="3947160" y="3202305"/>
                    <a:pt x="4025265" y="3214688"/>
                    <a:pt x="4100513" y="3238500"/>
                  </a:cubicBezTo>
                  <a:cubicBezTo>
                    <a:pt x="4137660" y="3250883"/>
                    <a:pt x="4178618" y="3229928"/>
                    <a:pt x="4190048" y="3191828"/>
                  </a:cubicBezTo>
                  <a:cubicBezTo>
                    <a:pt x="4201478" y="3153728"/>
                    <a:pt x="4181475" y="3113723"/>
                    <a:pt x="4143375" y="3102293"/>
                  </a:cubicBezTo>
                  <a:cubicBezTo>
                    <a:pt x="4053840" y="3073718"/>
                    <a:pt x="3961448" y="3059430"/>
                    <a:pt x="3866198" y="3059430"/>
                  </a:cubicBezTo>
                  <a:cubicBezTo>
                    <a:pt x="3664268" y="3059430"/>
                    <a:pt x="3476625" y="3126105"/>
                    <a:pt x="3326130" y="3238500"/>
                  </a:cubicBezTo>
                  <a:cubicBezTo>
                    <a:pt x="3225165" y="3195638"/>
                    <a:pt x="3118485" y="3173730"/>
                    <a:pt x="3007995" y="3173730"/>
                  </a:cubicBezTo>
                  <a:lnTo>
                    <a:pt x="2950845" y="3173730"/>
                  </a:lnTo>
                  <a:lnTo>
                    <a:pt x="2950845" y="3009900"/>
                  </a:lnTo>
                  <a:cubicBezTo>
                    <a:pt x="3047048" y="2965133"/>
                    <a:pt x="3135630" y="2905125"/>
                    <a:pt x="3213735" y="2830830"/>
                  </a:cubicBezTo>
                  <a:cubicBezTo>
                    <a:pt x="3379470" y="2672715"/>
                    <a:pt x="3483293" y="2465070"/>
                    <a:pt x="3510915" y="2240280"/>
                  </a:cubicBezTo>
                  <a:lnTo>
                    <a:pt x="3654743" y="2240280"/>
                  </a:lnTo>
                  <a:cubicBezTo>
                    <a:pt x="3810953" y="2240280"/>
                    <a:pt x="3938588" y="2112645"/>
                    <a:pt x="3938588" y="1956435"/>
                  </a:cubicBezTo>
                  <a:lnTo>
                    <a:pt x="3938588" y="1856423"/>
                  </a:lnTo>
                  <a:cubicBezTo>
                    <a:pt x="3938588" y="1744980"/>
                    <a:pt x="3874770" y="1648778"/>
                    <a:pt x="3781425" y="1603058"/>
                  </a:cubicBezTo>
                  <a:lnTo>
                    <a:pt x="3781425" y="750570"/>
                  </a:lnTo>
                  <a:cubicBezTo>
                    <a:pt x="3781425" y="480060"/>
                    <a:pt x="3561398" y="260033"/>
                    <a:pt x="3290888" y="260033"/>
                  </a:cubicBezTo>
                  <a:lnTo>
                    <a:pt x="3165158" y="260033"/>
                  </a:lnTo>
                  <a:cubicBezTo>
                    <a:pt x="3081338" y="101918"/>
                    <a:pt x="2913698" y="0"/>
                    <a:pt x="2734628" y="0"/>
                  </a:cubicBezTo>
                  <a:lnTo>
                    <a:pt x="2140268" y="0"/>
                  </a:lnTo>
                  <a:cubicBezTo>
                    <a:pt x="1979295" y="0"/>
                    <a:pt x="1823085" y="45720"/>
                    <a:pt x="1687830" y="131445"/>
                  </a:cubicBezTo>
                  <a:cubicBezTo>
                    <a:pt x="1654493" y="152400"/>
                    <a:pt x="1644968" y="197168"/>
                    <a:pt x="1665923" y="230505"/>
                  </a:cubicBezTo>
                  <a:cubicBezTo>
                    <a:pt x="1686878" y="263843"/>
                    <a:pt x="1731645" y="273368"/>
                    <a:pt x="1764983" y="252413"/>
                  </a:cubicBezTo>
                  <a:cubicBezTo>
                    <a:pt x="1876425" y="180975"/>
                    <a:pt x="2006918" y="142875"/>
                    <a:pt x="2140268" y="142875"/>
                  </a:cubicBezTo>
                  <a:lnTo>
                    <a:pt x="2734628" y="142875"/>
                  </a:lnTo>
                  <a:cubicBezTo>
                    <a:pt x="2865120" y="142875"/>
                    <a:pt x="2986088" y="219075"/>
                    <a:pt x="3043238" y="336233"/>
                  </a:cubicBezTo>
                  <a:lnTo>
                    <a:pt x="3056573" y="362903"/>
                  </a:lnTo>
                  <a:cubicBezTo>
                    <a:pt x="3068955" y="387668"/>
                    <a:pt x="3093720" y="402908"/>
                    <a:pt x="3120390" y="402908"/>
                  </a:cubicBezTo>
                  <a:lnTo>
                    <a:pt x="3290888" y="402908"/>
                  </a:lnTo>
                  <a:cubicBezTo>
                    <a:pt x="3482340" y="402908"/>
                    <a:pt x="3638550" y="559118"/>
                    <a:pt x="3638550" y="750570"/>
                  </a:cubicBezTo>
                  <a:lnTo>
                    <a:pt x="3638550" y="1572578"/>
                  </a:lnTo>
                  <a:lnTo>
                    <a:pt x="3519488" y="1572578"/>
                  </a:lnTo>
                  <a:lnTo>
                    <a:pt x="3519488" y="1233488"/>
                  </a:lnTo>
                  <a:cubicBezTo>
                    <a:pt x="3519488" y="985838"/>
                    <a:pt x="3413760" y="748665"/>
                    <a:pt x="3230880" y="581978"/>
                  </a:cubicBezTo>
                  <a:cubicBezTo>
                    <a:pt x="3201353" y="555308"/>
                    <a:pt x="3159443" y="546735"/>
                    <a:pt x="3121343" y="559118"/>
                  </a:cubicBezTo>
                  <a:cubicBezTo>
                    <a:pt x="3083243" y="572453"/>
                    <a:pt x="3055620" y="604838"/>
                    <a:pt x="3048953" y="643890"/>
                  </a:cubicBezTo>
                  <a:cubicBezTo>
                    <a:pt x="2992755" y="962025"/>
                    <a:pt x="2717483" y="1192530"/>
                    <a:pt x="2394585" y="1192530"/>
                  </a:cubicBezTo>
                  <a:lnTo>
                    <a:pt x="1631633" y="1192530"/>
                  </a:lnTo>
                  <a:lnTo>
                    <a:pt x="1516380" y="1192530"/>
                  </a:lnTo>
                  <a:cubicBezTo>
                    <a:pt x="1477328" y="1192530"/>
                    <a:pt x="1444943" y="1224915"/>
                    <a:pt x="1444943" y="1263968"/>
                  </a:cubicBezTo>
                  <a:cubicBezTo>
                    <a:pt x="1444943" y="1303020"/>
                    <a:pt x="1477328" y="1335405"/>
                    <a:pt x="1516380" y="1335405"/>
                  </a:cubicBezTo>
                  <a:lnTo>
                    <a:pt x="1560195" y="1335405"/>
                  </a:lnTo>
                  <a:lnTo>
                    <a:pt x="1560195" y="1571625"/>
                  </a:lnTo>
                  <a:lnTo>
                    <a:pt x="1441133" y="1571625"/>
                  </a:lnTo>
                  <a:lnTo>
                    <a:pt x="1441133" y="842963"/>
                  </a:lnTo>
                  <a:cubicBezTo>
                    <a:pt x="1441133" y="692468"/>
                    <a:pt x="1487805" y="548640"/>
                    <a:pt x="1577340" y="428625"/>
                  </a:cubicBezTo>
                  <a:cubicBezTo>
                    <a:pt x="1601153" y="397193"/>
                    <a:pt x="1593533" y="352425"/>
                    <a:pt x="1562100" y="328613"/>
                  </a:cubicBezTo>
                  <a:cubicBezTo>
                    <a:pt x="1530668" y="304800"/>
                    <a:pt x="1485900" y="312420"/>
                    <a:pt x="1462088" y="343853"/>
                  </a:cubicBezTo>
                  <a:cubicBezTo>
                    <a:pt x="1354455" y="489585"/>
                    <a:pt x="1298258" y="661988"/>
                    <a:pt x="1298258" y="843915"/>
                  </a:cubicBezTo>
                  <a:lnTo>
                    <a:pt x="1298258" y="1603058"/>
                  </a:lnTo>
                  <a:cubicBezTo>
                    <a:pt x="1204913" y="1649730"/>
                    <a:pt x="1141095" y="1745933"/>
                    <a:pt x="1141095" y="1856423"/>
                  </a:cubicBezTo>
                  <a:lnTo>
                    <a:pt x="1141095" y="1956435"/>
                  </a:lnTo>
                  <a:cubicBezTo>
                    <a:pt x="1141095" y="1957388"/>
                    <a:pt x="1141095" y="1958340"/>
                    <a:pt x="1141095" y="1959293"/>
                  </a:cubicBezTo>
                  <a:lnTo>
                    <a:pt x="1129665" y="1959293"/>
                  </a:lnTo>
                  <a:cubicBezTo>
                    <a:pt x="1115378" y="1959293"/>
                    <a:pt x="1102043" y="1954530"/>
                    <a:pt x="1090613" y="1945958"/>
                  </a:cubicBezTo>
                  <a:lnTo>
                    <a:pt x="858203" y="1764983"/>
                  </a:lnTo>
                  <a:cubicBezTo>
                    <a:pt x="828675" y="1742123"/>
                    <a:pt x="790575" y="1733550"/>
                    <a:pt x="754380" y="1743075"/>
                  </a:cubicBezTo>
                  <a:cubicBezTo>
                    <a:pt x="718185" y="1752600"/>
                    <a:pt x="687705" y="1777365"/>
                    <a:pt x="672465" y="1811655"/>
                  </a:cubicBezTo>
                  <a:lnTo>
                    <a:pt x="623888" y="1921193"/>
                  </a:lnTo>
                  <a:cubicBezTo>
                    <a:pt x="613410" y="1944053"/>
                    <a:pt x="590550" y="1959293"/>
                    <a:pt x="565785" y="1959293"/>
                  </a:cubicBezTo>
                  <a:lnTo>
                    <a:pt x="445770" y="1959293"/>
                  </a:lnTo>
                  <a:lnTo>
                    <a:pt x="445770" y="1619250"/>
                  </a:lnTo>
                  <a:cubicBezTo>
                    <a:pt x="445770" y="1560195"/>
                    <a:pt x="493395" y="1512570"/>
                    <a:pt x="553403" y="1512570"/>
                  </a:cubicBezTo>
                  <a:lnTo>
                    <a:pt x="748665" y="1512570"/>
                  </a:lnTo>
                  <a:cubicBezTo>
                    <a:pt x="787718" y="1512570"/>
                    <a:pt x="820103" y="1480185"/>
                    <a:pt x="820103" y="1441133"/>
                  </a:cubicBezTo>
                  <a:lnTo>
                    <a:pt x="820103" y="1376363"/>
                  </a:lnTo>
                  <a:cubicBezTo>
                    <a:pt x="820103" y="1348740"/>
                    <a:pt x="842963" y="1325880"/>
                    <a:pt x="870585" y="1325880"/>
                  </a:cubicBezTo>
                  <a:lnTo>
                    <a:pt x="1097280" y="1325880"/>
                  </a:lnTo>
                  <a:cubicBezTo>
                    <a:pt x="1136333" y="1325880"/>
                    <a:pt x="1168718" y="1293495"/>
                    <a:pt x="1168718" y="1254443"/>
                  </a:cubicBezTo>
                  <a:cubicBezTo>
                    <a:pt x="1168718" y="1215390"/>
                    <a:pt x="1136333" y="1183005"/>
                    <a:pt x="1097280" y="1183005"/>
                  </a:cubicBezTo>
                  <a:lnTo>
                    <a:pt x="870585" y="1183005"/>
                  </a:lnTo>
                  <a:cubicBezTo>
                    <a:pt x="766763" y="1183005"/>
                    <a:pt x="681038" y="1265873"/>
                    <a:pt x="678180" y="1369695"/>
                  </a:cubicBezTo>
                  <a:lnTo>
                    <a:pt x="554355" y="1369695"/>
                  </a:lnTo>
                  <a:cubicBezTo>
                    <a:pt x="416243" y="1369695"/>
                    <a:pt x="303848" y="1482090"/>
                    <a:pt x="303848" y="1619250"/>
                  </a:cubicBezTo>
                  <a:lnTo>
                    <a:pt x="303848" y="1983105"/>
                  </a:lnTo>
                  <a:lnTo>
                    <a:pt x="303848" y="2030730"/>
                  </a:lnTo>
                  <a:lnTo>
                    <a:pt x="303848" y="2272665"/>
                  </a:lnTo>
                  <a:lnTo>
                    <a:pt x="224790" y="2272665"/>
                  </a:lnTo>
                  <a:cubicBezTo>
                    <a:pt x="100965" y="2272665"/>
                    <a:pt x="0" y="2373630"/>
                    <a:pt x="0" y="2497455"/>
                  </a:cubicBezTo>
                  <a:lnTo>
                    <a:pt x="0" y="2569845"/>
                  </a:lnTo>
                  <a:cubicBezTo>
                    <a:pt x="0" y="2693670"/>
                    <a:pt x="100965" y="2794635"/>
                    <a:pt x="224790" y="2794635"/>
                  </a:cubicBezTo>
                  <a:lnTo>
                    <a:pt x="311468" y="2794635"/>
                  </a:lnTo>
                  <a:cubicBezTo>
                    <a:pt x="346710" y="3038475"/>
                    <a:pt x="501968" y="3241358"/>
                    <a:pt x="714375" y="3344228"/>
                  </a:cubicBezTo>
                  <a:lnTo>
                    <a:pt x="714375" y="3429953"/>
                  </a:lnTo>
                  <a:lnTo>
                    <a:pt x="693420" y="3429953"/>
                  </a:lnTo>
                  <a:cubicBezTo>
                    <a:pt x="384810" y="3429953"/>
                    <a:pt x="125730" y="3660458"/>
                    <a:pt x="90488" y="3967163"/>
                  </a:cubicBezTo>
                  <a:lnTo>
                    <a:pt x="21908" y="4557713"/>
                  </a:lnTo>
                  <a:cubicBezTo>
                    <a:pt x="19050" y="4584383"/>
                    <a:pt x="27623" y="4612005"/>
                    <a:pt x="45720" y="4632008"/>
                  </a:cubicBezTo>
                  <a:cubicBezTo>
                    <a:pt x="63818" y="4652010"/>
                    <a:pt x="89535" y="4663440"/>
                    <a:pt x="117158" y="4663440"/>
                  </a:cubicBezTo>
                  <a:lnTo>
                    <a:pt x="975360" y="4663440"/>
                  </a:lnTo>
                  <a:cubicBezTo>
                    <a:pt x="1014413" y="4663440"/>
                    <a:pt x="1046798" y="4631055"/>
                    <a:pt x="1046798" y="4592003"/>
                  </a:cubicBezTo>
                  <a:cubicBezTo>
                    <a:pt x="1046798" y="4552950"/>
                    <a:pt x="1014413" y="4520565"/>
                    <a:pt x="975360" y="4520565"/>
                  </a:cubicBezTo>
                  <a:lnTo>
                    <a:pt x="517208" y="4520565"/>
                  </a:lnTo>
                  <a:lnTo>
                    <a:pt x="517208" y="4123373"/>
                  </a:lnTo>
                  <a:cubicBezTo>
                    <a:pt x="517208" y="4084320"/>
                    <a:pt x="484823" y="4051935"/>
                    <a:pt x="445770" y="4051935"/>
                  </a:cubicBezTo>
                  <a:cubicBezTo>
                    <a:pt x="406718" y="4051935"/>
                    <a:pt x="374333" y="4084320"/>
                    <a:pt x="374333" y="4123373"/>
                  </a:cubicBezTo>
                  <a:lnTo>
                    <a:pt x="374333" y="4520565"/>
                  </a:lnTo>
                  <a:lnTo>
                    <a:pt x="169545" y="4520565"/>
                  </a:lnTo>
                  <a:lnTo>
                    <a:pt x="231458" y="3983355"/>
                  </a:lnTo>
                  <a:cubicBezTo>
                    <a:pt x="258128" y="3749040"/>
                    <a:pt x="456248" y="3572828"/>
                    <a:pt x="692468" y="3572828"/>
                  </a:cubicBezTo>
                  <a:lnTo>
                    <a:pt x="718185" y="3572828"/>
                  </a:lnTo>
                  <a:cubicBezTo>
                    <a:pt x="742950" y="3723323"/>
                    <a:pt x="873443" y="3838575"/>
                    <a:pt x="1031558" y="3838575"/>
                  </a:cubicBezTo>
                  <a:cubicBezTo>
                    <a:pt x="1116330" y="3838575"/>
                    <a:pt x="1196340" y="3805238"/>
                    <a:pt x="1256348" y="3745230"/>
                  </a:cubicBezTo>
                  <a:cubicBezTo>
                    <a:pt x="1303973" y="3697605"/>
                    <a:pt x="1334453" y="3637598"/>
                    <a:pt x="1344930" y="3572828"/>
                  </a:cubicBezTo>
                  <a:lnTo>
                    <a:pt x="1370648" y="3572828"/>
                  </a:lnTo>
                  <a:cubicBezTo>
                    <a:pt x="1370648" y="3572828"/>
                    <a:pt x="1370648" y="3572828"/>
                    <a:pt x="1370648" y="3572828"/>
                  </a:cubicBezTo>
                  <a:cubicBezTo>
                    <a:pt x="1314450" y="3668078"/>
                    <a:pt x="1277303" y="3775710"/>
                    <a:pt x="1263968" y="3891915"/>
                  </a:cubicBezTo>
                  <a:lnTo>
                    <a:pt x="1169670" y="4709160"/>
                  </a:lnTo>
                  <a:cubicBezTo>
                    <a:pt x="1166813" y="4738688"/>
                    <a:pt x="1175385" y="4768215"/>
                    <a:pt x="1195388" y="4790123"/>
                  </a:cubicBezTo>
                  <a:cubicBezTo>
                    <a:pt x="1215390" y="4812030"/>
                    <a:pt x="1243013" y="4824413"/>
                    <a:pt x="1272540" y="4824413"/>
                  </a:cubicBezTo>
                  <a:lnTo>
                    <a:pt x="3565208" y="4824413"/>
                  </a:lnTo>
                  <a:cubicBezTo>
                    <a:pt x="3659505" y="4857750"/>
                    <a:pt x="3761423" y="4875848"/>
                    <a:pt x="3868103" y="4875848"/>
                  </a:cubicBezTo>
                  <a:cubicBezTo>
                    <a:pt x="4369118" y="4875848"/>
                    <a:pt x="4776788" y="4468178"/>
                    <a:pt x="4776788" y="3967163"/>
                  </a:cubicBezTo>
                  <a:cubicBezTo>
                    <a:pt x="4775835" y="3688080"/>
                    <a:pt x="4649153" y="3428048"/>
                    <a:pt x="4429125" y="3254693"/>
                  </a:cubicBezTo>
                  <a:close/>
                  <a:moveTo>
                    <a:pt x="2808923" y="3363278"/>
                  </a:moveTo>
                  <a:cubicBezTo>
                    <a:pt x="2808923" y="3435668"/>
                    <a:pt x="2781300" y="3503295"/>
                    <a:pt x="2729865" y="3553778"/>
                  </a:cubicBezTo>
                  <a:cubicBezTo>
                    <a:pt x="2679383" y="3604260"/>
                    <a:pt x="2611755" y="3632835"/>
                    <a:pt x="2539365" y="3632835"/>
                  </a:cubicBezTo>
                  <a:cubicBezTo>
                    <a:pt x="2390775" y="3632835"/>
                    <a:pt x="2269808" y="3511868"/>
                    <a:pt x="2269808" y="3363278"/>
                  </a:cubicBezTo>
                  <a:lnTo>
                    <a:pt x="2269808" y="3063240"/>
                  </a:lnTo>
                  <a:cubicBezTo>
                    <a:pt x="2355533" y="3088005"/>
                    <a:pt x="2446020" y="3100388"/>
                    <a:pt x="2539365" y="3100388"/>
                  </a:cubicBezTo>
                  <a:cubicBezTo>
                    <a:pt x="2631758" y="3100388"/>
                    <a:pt x="2722245" y="3088005"/>
                    <a:pt x="2808923" y="3063240"/>
                  </a:cubicBezTo>
                  <a:lnTo>
                    <a:pt x="2808923" y="3363278"/>
                  </a:lnTo>
                  <a:close/>
                  <a:moveTo>
                    <a:pt x="1283018" y="1856423"/>
                  </a:moveTo>
                  <a:cubicBezTo>
                    <a:pt x="1283018" y="1779270"/>
                    <a:pt x="1345883" y="1715453"/>
                    <a:pt x="1423988" y="1715453"/>
                  </a:cubicBezTo>
                  <a:lnTo>
                    <a:pt x="1631633" y="1715453"/>
                  </a:lnTo>
                  <a:cubicBezTo>
                    <a:pt x="1670685" y="1715453"/>
                    <a:pt x="1703070" y="1683068"/>
                    <a:pt x="1703070" y="1644015"/>
                  </a:cubicBezTo>
                  <a:lnTo>
                    <a:pt x="1703070" y="1336358"/>
                  </a:lnTo>
                  <a:lnTo>
                    <a:pt x="2394585" y="1336358"/>
                  </a:lnTo>
                  <a:cubicBezTo>
                    <a:pt x="2767013" y="1336358"/>
                    <a:pt x="3087053" y="1084898"/>
                    <a:pt x="3176588" y="729615"/>
                  </a:cubicBezTo>
                  <a:cubicBezTo>
                    <a:pt x="3304223" y="865823"/>
                    <a:pt x="3376613" y="1045845"/>
                    <a:pt x="3376613" y="1233488"/>
                  </a:cubicBezTo>
                  <a:lnTo>
                    <a:pt x="3376613" y="1644015"/>
                  </a:lnTo>
                  <a:cubicBezTo>
                    <a:pt x="3376613" y="1683068"/>
                    <a:pt x="3408998" y="1715453"/>
                    <a:pt x="3448050" y="1715453"/>
                  </a:cubicBezTo>
                  <a:lnTo>
                    <a:pt x="3655695" y="1715453"/>
                  </a:lnTo>
                  <a:cubicBezTo>
                    <a:pt x="3732848" y="1715453"/>
                    <a:pt x="3796665" y="1778318"/>
                    <a:pt x="3796665" y="1856423"/>
                  </a:cubicBezTo>
                  <a:lnTo>
                    <a:pt x="3796665" y="1956435"/>
                  </a:lnTo>
                  <a:cubicBezTo>
                    <a:pt x="3796665" y="2033588"/>
                    <a:pt x="3733800" y="2097405"/>
                    <a:pt x="3655695" y="2097405"/>
                  </a:cubicBezTo>
                  <a:lnTo>
                    <a:pt x="3447098" y="2097405"/>
                  </a:lnTo>
                  <a:cubicBezTo>
                    <a:pt x="3408998" y="2097405"/>
                    <a:pt x="3377565" y="2126933"/>
                    <a:pt x="3375660" y="2165033"/>
                  </a:cubicBezTo>
                  <a:cubicBezTo>
                    <a:pt x="3364230" y="2379345"/>
                    <a:pt x="3272790" y="2579370"/>
                    <a:pt x="3117533" y="2727008"/>
                  </a:cubicBezTo>
                  <a:cubicBezTo>
                    <a:pt x="3040380" y="2800350"/>
                    <a:pt x="2950845" y="2857500"/>
                    <a:pt x="2854643" y="2896553"/>
                  </a:cubicBezTo>
                  <a:cubicBezTo>
                    <a:pt x="2853690" y="2896553"/>
                    <a:pt x="2852738" y="2897505"/>
                    <a:pt x="2851785" y="2897505"/>
                  </a:cubicBezTo>
                  <a:cubicBezTo>
                    <a:pt x="2753678" y="2936558"/>
                    <a:pt x="2647950" y="2957513"/>
                    <a:pt x="2540318" y="2957513"/>
                  </a:cubicBezTo>
                  <a:cubicBezTo>
                    <a:pt x="2429828" y="2957513"/>
                    <a:pt x="2325053" y="2936558"/>
                    <a:pt x="2227898" y="2897505"/>
                  </a:cubicBezTo>
                  <a:cubicBezTo>
                    <a:pt x="2226945" y="2896553"/>
                    <a:pt x="2225993" y="2896553"/>
                    <a:pt x="2224088" y="2896553"/>
                  </a:cubicBezTo>
                  <a:cubicBezTo>
                    <a:pt x="1931670" y="2777490"/>
                    <a:pt x="1721168" y="2498408"/>
                    <a:pt x="1704023" y="2165033"/>
                  </a:cubicBezTo>
                  <a:cubicBezTo>
                    <a:pt x="1702118" y="2126933"/>
                    <a:pt x="1670685" y="2097405"/>
                    <a:pt x="1632585" y="2097405"/>
                  </a:cubicBezTo>
                  <a:lnTo>
                    <a:pt x="1423988" y="2097405"/>
                  </a:lnTo>
                  <a:cubicBezTo>
                    <a:pt x="1346835" y="2097405"/>
                    <a:pt x="1283018" y="2034540"/>
                    <a:pt x="1283018" y="1956435"/>
                  </a:cubicBezTo>
                  <a:lnTo>
                    <a:pt x="1283018" y="1856423"/>
                  </a:lnTo>
                  <a:close/>
                  <a:moveTo>
                    <a:pt x="1205865" y="3520440"/>
                  </a:moveTo>
                  <a:cubicBezTo>
                    <a:pt x="1205865" y="3567113"/>
                    <a:pt x="1187768" y="3610928"/>
                    <a:pt x="1154430" y="3644265"/>
                  </a:cubicBezTo>
                  <a:cubicBezTo>
                    <a:pt x="1121093" y="3677603"/>
                    <a:pt x="1077278" y="3695700"/>
                    <a:pt x="1030605" y="3695700"/>
                  </a:cubicBezTo>
                  <a:cubicBezTo>
                    <a:pt x="934403" y="3695700"/>
                    <a:pt x="855345" y="3617595"/>
                    <a:pt x="855345" y="3520440"/>
                  </a:cubicBezTo>
                  <a:lnTo>
                    <a:pt x="855345" y="3395663"/>
                  </a:lnTo>
                  <a:cubicBezTo>
                    <a:pt x="911543" y="3409950"/>
                    <a:pt x="969645" y="3416618"/>
                    <a:pt x="1030605" y="3416618"/>
                  </a:cubicBezTo>
                  <a:cubicBezTo>
                    <a:pt x="1090613" y="3416618"/>
                    <a:pt x="1148715" y="3408998"/>
                    <a:pt x="1205865" y="3395663"/>
                  </a:cubicBezTo>
                  <a:lnTo>
                    <a:pt x="1205865" y="3520440"/>
                  </a:lnTo>
                  <a:close/>
                  <a:moveTo>
                    <a:pt x="1369695" y="3429953"/>
                  </a:moveTo>
                  <a:lnTo>
                    <a:pt x="1348740" y="3429953"/>
                  </a:lnTo>
                  <a:lnTo>
                    <a:pt x="1348740" y="3344228"/>
                  </a:lnTo>
                  <a:cubicBezTo>
                    <a:pt x="1415415" y="3311843"/>
                    <a:pt x="1477328" y="3268980"/>
                    <a:pt x="1532573" y="3216593"/>
                  </a:cubicBezTo>
                  <a:cubicBezTo>
                    <a:pt x="1614488" y="3138488"/>
                    <a:pt x="1678305" y="3040380"/>
                    <a:pt x="1716405" y="2933700"/>
                  </a:cubicBezTo>
                  <a:cubicBezTo>
                    <a:pt x="1729740" y="2896553"/>
                    <a:pt x="1710690" y="2855595"/>
                    <a:pt x="1673543" y="2842260"/>
                  </a:cubicBezTo>
                  <a:cubicBezTo>
                    <a:pt x="1636395" y="2828925"/>
                    <a:pt x="1595438" y="2847975"/>
                    <a:pt x="1582103" y="2885123"/>
                  </a:cubicBezTo>
                  <a:cubicBezTo>
                    <a:pt x="1551623" y="2970848"/>
                    <a:pt x="1500188" y="3048953"/>
                    <a:pt x="1434465" y="3112770"/>
                  </a:cubicBezTo>
                  <a:cubicBezTo>
                    <a:pt x="1380173" y="3164205"/>
                    <a:pt x="1317308" y="3204210"/>
                    <a:pt x="1249680" y="3231833"/>
                  </a:cubicBezTo>
                  <a:cubicBezTo>
                    <a:pt x="1249680" y="3231833"/>
                    <a:pt x="1249680" y="3231833"/>
                    <a:pt x="1249680" y="3231833"/>
                  </a:cubicBezTo>
                  <a:cubicBezTo>
                    <a:pt x="1181100" y="3259455"/>
                    <a:pt x="1106805" y="3273743"/>
                    <a:pt x="1031558" y="3273743"/>
                  </a:cubicBezTo>
                  <a:cubicBezTo>
                    <a:pt x="954405" y="3273743"/>
                    <a:pt x="881063" y="3258503"/>
                    <a:pt x="813435" y="3231833"/>
                  </a:cubicBezTo>
                  <a:cubicBezTo>
                    <a:pt x="812483" y="3231833"/>
                    <a:pt x="811530" y="3230880"/>
                    <a:pt x="811530" y="3230880"/>
                  </a:cubicBezTo>
                  <a:cubicBezTo>
                    <a:pt x="607695" y="3148013"/>
                    <a:pt x="460058" y="2952750"/>
                    <a:pt x="447675" y="2719388"/>
                  </a:cubicBezTo>
                  <a:cubicBezTo>
                    <a:pt x="445770" y="2681288"/>
                    <a:pt x="414338" y="2651760"/>
                    <a:pt x="376238" y="2651760"/>
                  </a:cubicBezTo>
                  <a:lnTo>
                    <a:pt x="224790" y="2651760"/>
                  </a:lnTo>
                  <a:cubicBezTo>
                    <a:pt x="180023" y="2651760"/>
                    <a:pt x="142875" y="2614613"/>
                    <a:pt x="142875" y="2569845"/>
                  </a:cubicBezTo>
                  <a:lnTo>
                    <a:pt x="142875" y="2497455"/>
                  </a:lnTo>
                  <a:cubicBezTo>
                    <a:pt x="142875" y="2452688"/>
                    <a:pt x="180023" y="2415540"/>
                    <a:pt x="224790" y="2415540"/>
                  </a:cubicBezTo>
                  <a:lnTo>
                    <a:pt x="375285" y="2415540"/>
                  </a:lnTo>
                  <a:cubicBezTo>
                    <a:pt x="414338" y="2415540"/>
                    <a:pt x="446723" y="2383155"/>
                    <a:pt x="446723" y="2344103"/>
                  </a:cubicBezTo>
                  <a:lnTo>
                    <a:pt x="446723" y="2102168"/>
                  </a:lnTo>
                  <a:lnTo>
                    <a:pt x="563880" y="2102168"/>
                  </a:lnTo>
                  <a:cubicBezTo>
                    <a:pt x="644843" y="2102168"/>
                    <a:pt x="719138" y="2054543"/>
                    <a:pt x="752475" y="1979295"/>
                  </a:cubicBezTo>
                  <a:lnTo>
                    <a:pt x="790575" y="1894523"/>
                  </a:lnTo>
                  <a:lnTo>
                    <a:pt x="1001078" y="2058353"/>
                  </a:lnTo>
                  <a:cubicBezTo>
                    <a:pt x="1037273" y="2085975"/>
                    <a:pt x="1082040" y="2102168"/>
                    <a:pt x="1127760" y="2102168"/>
                  </a:cubicBezTo>
                  <a:lnTo>
                    <a:pt x="1180148" y="2102168"/>
                  </a:lnTo>
                  <a:cubicBezTo>
                    <a:pt x="1229678" y="2185035"/>
                    <a:pt x="1320165" y="2240280"/>
                    <a:pt x="1423035" y="2240280"/>
                  </a:cubicBezTo>
                  <a:lnTo>
                    <a:pt x="1566863" y="2240280"/>
                  </a:lnTo>
                  <a:cubicBezTo>
                    <a:pt x="1608773" y="2584133"/>
                    <a:pt x="1826895" y="2870835"/>
                    <a:pt x="2126933" y="3010853"/>
                  </a:cubicBezTo>
                  <a:lnTo>
                    <a:pt x="2126933" y="3173730"/>
                  </a:lnTo>
                  <a:lnTo>
                    <a:pt x="2070735" y="3173730"/>
                  </a:lnTo>
                  <a:cubicBezTo>
                    <a:pt x="1834515" y="3173730"/>
                    <a:pt x="1620203" y="3274695"/>
                    <a:pt x="1470660" y="3438525"/>
                  </a:cubicBezTo>
                  <a:cubicBezTo>
                    <a:pt x="1437323" y="3432810"/>
                    <a:pt x="1403985" y="3429953"/>
                    <a:pt x="1369695" y="3429953"/>
                  </a:cubicBezTo>
                  <a:close/>
                  <a:moveTo>
                    <a:pt x="1800225" y="4682490"/>
                  </a:moveTo>
                  <a:lnTo>
                    <a:pt x="1800225" y="4105275"/>
                  </a:lnTo>
                  <a:cubicBezTo>
                    <a:pt x="1800225" y="4066223"/>
                    <a:pt x="1767840" y="4033838"/>
                    <a:pt x="1728788" y="4033838"/>
                  </a:cubicBezTo>
                  <a:cubicBezTo>
                    <a:pt x="1689735" y="4033838"/>
                    <a:pt x="1657350" y="4066223"/>
                    <a:pt x="1657350" y="4105275"/>
                  </a:cubicBezTo>
                  <a:lnTo>
                    <a:pt x="1657350" y="4682490"/>
                  </a:lnTo>
                  <a:lnTo>
                    <a:pt x="1315403" y="4682490"/>
                  </a:lnTo>
                  <a:lnTo>
                    <a:pt x="1404938" y="3909060"/>
                  </a:lnTo>
                  <a:cubicBezTo>
                    <a:pt x="1443990" y="3570923"/>
                    <a:pt x="1729740" y="3316605"/>
                    <a:pt x="2069783" y="3316605"/>
                  </a:cubicBezTo>
                  <a:lnTo>
                    <a:pt x="2125980" y="3316605"/>
                  </a:lnTo>
                  <a:lnTo>
                    <a:pt x="2125980" y="3364230"/>
                  </a:lnTo>
                  <a:cubicBezTo>
                    <a:pt x="2125980" y="3591878"/>
                    <a:pt x="2310765" y="3776663"/>
                    <a:pt x="2538413" y="3776663"/>
                  </a:cubicBezTo>
                  <a:cubicBezTo>
                    <a:pt x="2648903" y="3776663"/>
                    <a:pt x="2751773" y="3733800"/>
                    <a:pt x="2829878" y="3655695"/>
                  </a:cubicBezTo>
                  <a:cubicBezTo>
                    <a:pt x="2907983" y="3577590"/>
                    <a:pt x="2950845" y="3473768"/>
                    <a:pt x="2950845" y="3364230"/>
                  </a:cubicBezTo>
                  <a:lnTo>
                    <a:pt x="2950845" y="3316605"/>
                  </a:lnTo>
                  <a:lnTo>
                    <a:pt x="3007995" y="3316605"/>
                  </a:lnTo>
                  <a:cubicBezTo>
                    <a:pt x="3075623" y="3316605"/>
                    <a:pt x="3142298" y="3326130"/>
                    <a:pt x="3205163" y="3346133"/>
                  </a:cubicBezTo>
                  <a:cubicBezTo>
                    <a:pt x="3051810" y="3509010"/>
                    <a:pt x="2957513" y="3728085"/>
                    <a:pt x="2957513" y="3968115"/>
                  </a:cubicBezTo>
                  <a:cubicBezTo>
                    <a:pt x="2957513" y="4257675"/>
                    <a:pt x="3093720" y="4515803"/>
                    <a:pt x="3305175" y="4682490"/>
                  </a:cubicBezTo>
                  <a:lnTo>
                    <a:pt x="1800225" y="4682490"/>
                  </a:lnTo>
                  <a:lnTo>
                    <a:pt x="1800225" y="46824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045" name="Forma Livre: Forma 1044">
              <a:extLst>
                <a:ext uri="{FF2B5EF4-FFF2-40B4-BE49-F238E27FC236}">
                  <a16:creationId xmlns:a16="http://schemas.microsoft.com/office/drawing/2014/main" id="{12D25941-A61C-41D3-989B-EDC70416372C}"/>
                </a:ext>
              </a:extLst>
            </p:cNvPr>
            <p:cNvSpPr/>
            <p:nvPr/>
          </p:nvSpPr>
          <p:spPr>
            <a:xfrm>
              <a:off x="6967537" y="4350067"/>
              <a:ext cx="1218247" cy="1218247"/>
            </a:xfrm>
            <a:custGeom>
              <a:avLst/>
              <a:gdLst>
                <a:gd name="connsiteX0" fmla="*/ 498157 w 1218247"/>
                <a:gd name="connsiteY0" fmla="*/ 1218248 h 1218247"/>
                <a:gd name="connsiteX1" fmla="*/ 720090 w 1218247"/>
                <a:gd name="connsiteY1" fmla="*/ 1218248 h 1218247"/>
                <a:gd name="connsiteX2" fmla="*/ 822007 w 1218247"/>
                <a:gd name="connsiteY2" fmla="*/ 1116330 h 1218247"/>
                <a:gd name="connsiteX3" fmla="*/ 822007 w 1218247"/>
                <a:gd name="connsiteY3" fmla="*/ 822007 h 1218247"/>
                <a:gd name="connsiteX4" fmla="*/ 1116330 w 1218247"/>
                <a:gd name="connsiteY4" fmla="*/ 822007 h 1218247"/>
                <a:gd name="connsiteX5" fmla="*/ 1218248 w 1218247"/>
                <a:gd name="connsiteY5" fmla="*/ 720090 h 1218247"/>
                <a:gd name="connsiteX6" fmla="*/ 1218248 w 1218247"/>
                <a:gd name="connsiteY6" fmla="*/ 498157 h 1218247"/>
                <a:gd name="connsiteX7" fmla="*/ 1116330 w 1218247"/>
                <a:gd name="connsiteY7" fmla="*/ 396240 h 1218247"/>
                <a:gd name="connsiteX8" fmla="*/ 822007 w 1218247"/>
                <a:gd name="connsiteY8" fmla="*/ 396240 h 1218247"/>
                <a:gd name="connsiteX9" fmla="*/ 822007 w 1218247"/>
                <a:gd name="connsiteY9" fmla="*/ 101917 h 1218247"/>
                <a:gd name="connsiteX10" fmla="*/ 720090 w 1218247"/>
                <a:gd name="connsiteY10" fmla="*/ 0 h 1218247"/>
                <a:gd name="connsiteX11" fmla="*/ 498157 w 1218247"/>
                <a:gd name="connsiteY11" fmla="*/ 0 h 1218247"/>
                <a:gd name="connsiteX12" fmla="*/ 396240 w 1218247"/>
                <a:gd name="connsiteY12" fmla="*/ 101917 h 1218247"/>
                <a:gd name="connsiteX13" fmla="*/ 396240 w 1218247"/>
                <a:gd name="connsiteY13" fmla="*/ 396240 h 1218247"/>
                <a:gd name="connsiteX14" fmla="*/ 101918 w 1218247"/>
                <a:gd name="connsiteY14" fmla="*/ 396240 h 1218247"/>
                <a:gd name="connsiteX15" fmla="*/ 0 w 1218247"/>
                <a:gd name="connsiteY15" fmla="*/ 498157 h 1218247"/>
                <a:gd name="connsiteX16" fmla="*/ 0 w 1218247"/>
                <a:gd name="connsiteY16" fmla="*/ 720090 h 1218247"/>
                <a:gd name="connsiteX17" fmla="*/ 101918 w 1218247"/>
                <a:gd name="connsiteY17" fmla="*/ 822007 h 1218247"/>
                <a:gd name="connsiteX18" fmla="*/ 396240 w 1218247"/>
                <a:gd name="connsiteY18" fmla="*/ 822007 h 1218247"/>
                <a:gd name="connsiteX19" fmla="*/ 396240 w 1218247"/>
                <a:gd name="connsiteY19" fmla="*/ 1116330 h 1218247"/>
                <a:gd name="connsiteX20" fmla="*/ 498157 w 1218247"/>
                <a:gd name="connsiteY20" fmla="*/ 1218248 h 1218247"/>
                <a:gd name="connsiteX21" fmla="*/ 142875 w 1218247"/>
                <a:gd name="connsiteY21" fmla="*/ 679132 h 1218247"/>
                <a:gd name="connsiteX22" fmla="*/ 142875 w 1218247"/>
                <a:gd name="connsiteY22" fmla="*/ 538163 h 1218247"/>
                <a:gd name="connsiteX23" fmla="*/ 437197 w 1218247"/>
                <a:gd name="connsiteY23" fmla="*/ 538163 h 1218247"/>
                <a:gd name="connsiteX24" fmla="*/ 539115 w 1218247"/>
                <a:gd name="connsiteY24" fmla="*/ 436245 h 1218247"/>
                <a:gd name="connsiteX25" fmla="*/ 539115 w 1218247"/>
                <a:gd name="connsiteY25" fmla="*/ 141922 h 1218247"/>
                <a:gd name="connsiteX26" fmla="*/ 680085 w 1218247"/>
                <a:gd name="connsiteY26" fmla="*/ 141922 h 1218247"/>
                <a:gd name="connsiteX27" fmla="*/ 680085 w 1218247"/>
                <a:gd name="connsiteY27" fmla="*/ 436245 h 1218247"/>
                <a:gd name="connsiteX28" fmla="*/ 782003 w 1218247"/>
                <a:gd name="connsiteY28" fmla="*/ 538163 h 1218247"/>
                <a:gd name="connsiteX29" fmla="*/ 1076325 w 1218247"/>
                <a:gd name="connsiteY29" fmla="*/ 538163 h 1218247"/>
                <a:gd name="connsiteX30" fmla="*/ 1076325 w 1218247"/>
                <a:gd name="connsiteY30" fmla="*/ 679132 h 1218247"/>
                <a:gd name="connsiteX31" fmla="*/ 782003 w 1218247"/>
                <a:gd name="connsiteY31" fmla="*/ 679132 h 1218247"/>
                <a:gd name="connsiteX32" fmla="*/ 680085 w 1218247"/>
                <a:gd name="connsiteY32" fmla="*/ 781050 h 1218247"/>
                <a:gd name="connsiteX33" fmla="*/ 680085 w 1218247"/>
                <a:gd name="connsiteY33" fmla="*/ 1075373 h 1218247"/>
                <a:gd name="connsiteX34" fmla="*/ 539115 w 1218247"/>
                <a:gd name="connsiteY34" fmla="*/ 1075373 h 1218247"/>
                <a:gd name="connsiteX35" fmla="*/ 539115 w 1218247"/>
                <a:gd name="connsiteY35" fmla="*/ 781050 h 1218247"/>
                <a:gd name="connsiteX36" fmla="*/ 437197 w 1218247"/>
                <a:gd name="connsiteY36" fmla="*/ 679132 h 1218247"/>
                <a:gd name="connsiteX37" fmla="*/ 142875 w 1218247"/>
                <a:gd name="connsiteY37" fmla="*/ 679132 h 1218247"/>
                <a:gd name="connsiteX38" fmla="*/ 142875 w 1218247"/>
                <a:gd name="connsiteY38" fmla="*/ 679132 h 1218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218247" h="1218247">
                  <a:moveTo>
                    <a:pt x="498157" y="1218248"/>
                  </a:moveTo>
                  <a:lnTo>
                    <a:pt x="720090" y="1218248"/>
                  </a:lnTo>
                  <a:cubicBezTo>
                    <a:pt x="776288" y="1218248"/>
                    <a:pt x="822007" y="1172527"/>
                    <a:pt x="822007" y="1116330"/>
                  </a:cubicBezTo>
                  <a:lnTo>
                    <a:pt x="822007" y="822007"/>
                  </a:lnTo>
                  <a:lnTo>
                    <a:pt x="1116330" y="822007"/>
                  </a:lnTo>
                  <a:cubicBezTo>
                    <a:pt x="1172528" y="822007"/>
                    <a:pt x="1218248" y="776288"/>
                    <a:pt x="1218248" y="720090"/>
                  </a:cubicBezTo>
                  <a:lnTo>
                    <a:pt x="1218248" y="498157"/>
                  </a:lnTo>
                  <a:cubicBezTo>
                    <a:pt x="1218248" y="441960"/>
                    <a:pt x="1172528" y="396240"/>
                    <a:pt x="1116330" y="396240"/>
                  </a:cubicBezTo>
                  <a:lnTo>
                    <a:pt x="822007" y="396240"/>
                  </a:lnTo>
                  <a:lnTo>
                    <a:pt x="822007" y="101917"/>
                  </a:lnTo>
                  <a:cubicBezTo>
                    <a:pt x="822007" y="45720"/>
                    <a:pt x="776288" y="0"/>
                    <a:pt x="720090" y="0"/>
                  </a:cubicBezTo>
                  <a:lnTo>
                    <a:pt x="498157" y="0"/>
                  </a:lnTo>
                  <a:cubicBezTo>
                    <a:pt x="441960" y="0"/>
                    <a:pt x="396240" y="45720"/>
                    <a:pt x="396240" y="101917"/>
                  </a:cubicBezTo>
                  <a:lnTo>
                    <a:pt x="396240" y="396240"/>
                  </a:lnTo>
                  <a:lnTo>
                    <a:pt x="101918" y="396240"/>
                  </a:lnTo>
                  <a:cubicBezTo>
                    <a:pt x="45720" y="396240"/>
                    <a:pt x="0" y="441960"/>
                    <a:pt x="0" y="498157"/>
                  </a:cubicBezTo>
                  <a:lnTo>
                    <a:pt x="0" y="720090"/>
                  </a:lnTo>
                  <a:cubicBezTo>
                    <a:pt x="0" y="776288"/>
                    <a:pt x="45720" y="822007"/>
                    <a:pt x="101918" y="822007"/>
                  </a:cubicBezTo>
                  <a:lnTo>
                    <a:pt x="396240" y="822007"/>
                  </a:lnTo>
                  <a:lnTo>
                    <a:pt x="396240" y="1116330"/>
                  </a:lnTo>
                  <a:cubicBezTo>
                    <a:pt x="396240" y="1172527"/>
                    <a:pt x="441960" y="1218248"/>
                    <a:pt x="498157" y="1218248"/>
                  </a:cubicBezTo>
                  <a:close/>
                  <a:moveTo>
                    <a:pt x="142875" y="679132"/>
                  </a:moveTo>
                  <a:lnTo>
                    <a:pt x="142875" y="538163"/>
                  </a:lnTo>
                  <a:lnTo>
                    <a:pt x="437197" y="538163"/>
                  </a:lnTo>
                  <a:cubicBezTo>
                    <a:pt x="493395" y="538163"/>
                    <a:pt x="539115" y="492442"/>
                    <a:pt x="539115" y="436245"/>
                  </a:cubicBezTo>
                  <a:lnTo>
                    <a:pt x="539115" y="141922"/>
                  </a:lnTo>
                  <a:lnTo>
                    <a:pt x="680085" y="141922"/>
                  </a:lnTo>
                  <a:lnTo>
                    <a:pt x="680085" y="436245"/>
                  </a:lnTo>
                  <a:cubicBezTo>
                    <a:pt x="680085" y="492442"/>
                    <a:pt x="725805" y="538163"/>
                    <a:pt x="782003" y="538163"/>
                  </a:cubicBezTo>
                  <a:lnTo>
                    <a:pt x="1076325" y="538163"/>
                  </a:lnTo>
                  <a:lnTo>
                    <a:pt x="1076325" y="679132"/>
                  </a:lnTo>
                  <a:lnTo>
                    <a:pt x="782003" y="679132"/>
                  </a:lnTo>
                  <a:cubicBezTo>
                    <a:pt x="725805" y="679132"/>
                    <a:pt x="680085" y="724852"/>
                    <a:pt x="680085" y="781050"/>
                  </a:cubicBezTo>
                  <a:lnTo>
                    <a:pt x="680085" y="1075373"/>
                  </a:lnTo>
                  <a:lnTo>
                    <a:pt x="539115" y="1075373"/>
                  </a:lnTo>
                  <a:lnTo>
                    <a:pt x="539115" y="781050"/>
                  </a:lnTo>
                  <a:cubicBezTo>
                    <a:pt x="539115" y="724852"/>
                    <a:pt x="493395" y="679132"/>
                    <a:pt x="437197" y="679132"/>
                  </a:cubicBezTo>
                  <a:lnTo>
                    <a:pt x="142875" y="679132"/>
                  </a:lnTo>
                  <a:lnTo>
                    <a:pt x="142875" y="6791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cxnSp>
        <p:nvCxnSpPr>
          <p:cNvPr id="72" name="Conector reto 71">
            <a:extLst>
              <a:ext uri="{FF2B5EF4-FFF2-40B4-BE49-F238E27FC236}">
                <a16:creationId xmlns:a16="http://schemas.microsoft.com/office/drawing/2014/main" id="{DF5A0E2D-C921-4BC0-AE26-86CAFC63DDD3}"/>
              </a:ext>
            </a:extLst>
          </p:cNvPr>
          <p:cNvCxnSpPr>
            <a:cxnSpLocks/>
          </p:cNvCxnSpPr>
          <p:nvPr/>
        </p:nvCxnSpPr>
        <p:spPr>
          <a:xfrm>
            <a:off x="8022111" y="3387160"/>
            <a:ext cx="0" cy="1562617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Agrupar 82">
            <a:extLst>
              <a:ext uri="{FF2B5EF4-FFF2-40B4-BE49-F238E27FC236}">
                <a16:creationId xmlns:a16="http://schemas.microsoft.com/office/drawing/2014/main" id="{CEC588F6-45AF-4E24-8157-65A2B6E38C14}"/>
              </a:ext>
            </a:extLst>
          </p:cNvPr>
          <p:cNvGrpSpPr/>
          <p:nvPr/>
        </p:nvGrpSpPr>
        <p:grpSpPr>
          <a:xfrm rot="10800000" flipH="1" flipV="1">
            <a:off x="4991100" y="1282697"/>
            <a:ext cx="6680718" cy="4203701"/>
            <a:chOff x="-22191839" y="4762500"/>
            <a:chExt cx="33634539" cy="1866900"/>
          </a:xfrm>
        </p:grpSpPr>
        <p:cxnSp>
          <p:nvCxnSpPr>
            <p:cNvPr id="84" name="Conector reto 83">
              <a:extLst>
                <a:ext uri="{FF2B5EF4-FFF2-40B4-BE49-F238E27FC236}">
                  <a16:creationId xmlns:a16="http://schemas.microsoft.com/office/drawing/2014/main" id="{475AC7AE-9532-469E-B926-7A7E837A030A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-22191839" y="4762500"/>
              <a:ext cx="33634539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Conector reto 84">
              <a:extLst>
                <a:ext uri="{FF2B5EF4-FFF2-40B4-BE49-F238E27FC236}">
                  <a16:creationId xmlns:a16="http://schemas.microsoft.com/office/drawing/2014/main" id="{7435E77A-FBB2-4184-972D-7DB0ABF9BD1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442700" y="4762501"/>
              <a:ext cx="0" cy="1866899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Conector reto 85">
              <a:extLst>
                <a:ext uri="{FF2B5EF4-FFF2-40B4-BE49-F238E27FC236}">
                  <a16:creationId xmlns:a16="http://schemas.microsoft.com/office/drawing/2014/main" id="{EAA14CDB-2B35-4A88-87EA-20C3AE1C7173}"/>
                </a:ext>
              </a:extLst>
            </p:cNvPr>
            <p:cNvCxnSpPr>
              <a:cxnSpLocks/>
            </p:cNvCxnSpPr>
            <p:nvPr/>
          </p:nvCxnSpPr>
          <p:spPr>
            <a:xfrm>
              <a:off x="4660900" y="6629400"/>
              <a:ext cx="6781800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4" name="Conector reto 93">
            <a:extLst>
              <a:ext uri="{FF2B5EF4-FFF2-40B4-BE49-F238E27FC236}">
                <a16:creationId xmlns:a16="http://schemas.microsoft.com/office/drawing/2014/main" id="{AD729BA4-AA68-487F-80DB-C0015B783389}"/>
              </a:ext>
            </a:extLst>
          </p:cNvPr>
          <p:cNvCxnSpPr>
            <a:cxnSpLocks/>
          </p:cNvCxnSpPr>
          <p:nvPr/>
        </p:nvCxnSpPr>
        <p:spPr>
          <a:xfrm>
            <a:off x="2997200" y="1276917"/>
            <a:ext cx="1386114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7743DFFD-517C-48F0-8334-B39F130FD663}"/>
              </a:ext>
            </a:extLst>
          </p:cNvPr>
          <p:cNvSpPr txBox="1"/>
          <p:nvPr/>
        </p:nvSpPr>
        <p:spPr>
          <a:xfrm>
            <a:off x="3146541" y="6459204"/>
            <a:ext cx="994183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err="1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Foto</a:t>
            </a: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: João </a:t>
            </a:r>
            <a:r>
              <a:rPr kumimoji="0" lang="en-US" sz="800" b="0" i="0" u="none" strike="noStrike" kern="1200" cap="none" spc="0" normalizeH="0" baseline="0" noProof="0" err="1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Lebrão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grpSp>
        <p:nvGrpSpPr>
          <p:cNvPr id="65" name="Agrupar 1048">
            <a:extLst>
              <a:ext uri="{FF2B5EF4-FFF2-40B4-BE49-F238E27FC236}">
                <a16:creationId xmlns:a16="http://schemas.microsoft.com/office/drawing/2014/main" id="{9222E93D-59B3-E841-A191-D25A4AD024C3}"/>
              </a:ext>
            </a:extLst>
          </p:cNvPr>
          <p:cNvGrpSpPr/>
          <p:nvPr/>
        </p:nvGrpSpPr>
        <p:grpSpPr>
          <a:xfrm>
            <a:off x="8826352" y="3018704"/>
            <a:ext cx="2554738" cy="1071165"/>
            <a:chOff x="9716752" y="3820863"/>
            <a:chExt cx="2554738" cy="1071165"/>
          </a:xfrm>
        </p:grpSpPr>
        <p:sp>
          <p:nvSpPr>
            <p:cNvPr id="66" name="CaixaDeTexto 79">
              <a:extLst>
                <a:ext uri="{FF2B5EF4-FFF2-40B4-BE49-F238E27FC236}">
                  <a16:creationId xmlns:a16="http://schemas.microsoft.com/office/drawing/2014/main" id="{BE4772B5-FABE-2F43-A677-E039AC446DC2}"/>
                </a:ext>
              </a:extLst>
            </p:cNvPr>
            <p:cNvSpPr txBox="1"/>
            <p:nvPr/>
          </p:nvSpPr>
          <p:spPr>
            <a:xfrm>
              <a:off x="9919171" y="3820863"/>
              <a:ext cx="671979" cy="707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4400" b="1">
                  <a:solidFill>
                    <a:prstClr val="black">
                      <a:lumMod val="65000"/>
                      <a:lumOff val="35000"/>
                    </a:prstClr>
                  </a:solidFill>
                  <a:latin typeface="Garamond" panose="02020404030301010803" pitchFamily="18" charset="0"/>
                  <a:cs typeface="Segoe UI" panose="020B0502040204020203" pitchFamily="34" charset="0"/>
                </a:rPr>
                <a:t>13</a:t>
              </a:r>
              <a:endParaRPr kumimoji="0" lang="pt-BR" sz="4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Garamond" panose="02020404030301010803" pitchFamily="18" charset="0"/>
                <a:ea typeface="+mn-ea"/>
                <a:cs typeface="Segoe UI" panose="020B0502040204020203" pitchFamily="34" charset="0"/>
              </a:endParaRPr>
            </a:p>
          </p:txBody>
        </p:sp>
        <p:sp>
          <p:nvSpPr>
            <p:cNvPr id="67" name="CaixaDeTexto 80">
              <a:extLst>
                <a:ext uri="{FF2B5EF4-FFF2-40B4-BE49-F238E27FC236}">
                  <a16:creationId xmlns:a16="http://schemas.microsoft.com/office/drawing/2014/main" id="{ADD19F0D-1BEC-684F-800A-A2FAF5E69670}"/>
                </a:ext>
              </a:extLst>
            </p:cNvPr>
            <p:cNvSpPr txBox="1"/>
            <p:nvPr/>
          </p:nvSpPr>
          <p:spPr>
            <a:xfrm>
              <a:off x="9716752" y="4411897"/>
              <a:ext cx="2554738" cy="4801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8CC63F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ASSOCIAÇÕES 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200" b="1">
                  <a:solidFill>
                    <a:srgbClr val="8CC63F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(ESTADUAIS/REGIONAIS/NACIONAIS)</a:t>
              </a:r>
              <a:endParaRPr kumimoji="0" lang="pt-BR" sz="1200" b="1" i="0" u="none" strike="noStrike" kern="1200" cap="none" spc="0" normalizeH="0" baseline="0" noProof="0">
                <a:ln>
                  <a:noFill/>
                </a:ln>
                <a:solidFill>
                  <a:srgbClr val="8CC63F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pic>
        <p:nvPicPr>
          <p:cNvPr id="82" name="Picture 81" descr="A picture containing plate&#10;&#10;Description automatically generated">
            <a:extLst>
              <a:ext uri="{FF2B5EF4-FFF2-40B4-BE49-F238E27FC236}">
                <a16:creationId xmlns:a16="http://schemas.microsoft.com/office/drawing/2014/main" id="{549401A5-3C72-8F4E-993E-3733ED2F3A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9333" y="3058275"/>
            <a:ext cx="692570" cy="692570"/>
          </a:xfrm>
          <a:prstGeom prst="rect">
            <a:avLst/>
          </a:prstGeom>
        </p:spPr>
      </p:pic>
      <p:sp>
        <p:nvSpPr>
          <p:cNvPr id="69" name="CaixaDeTexto 11">
            <a:extLst>
              <a:ext uri="{FF2B5EF4-FFF2-40B4-BE49-F238E27FC236}">
                <a16:creationId xmlns:a16="http://schemas.microsoft.com/office/drawing/2014/main" id="{7695B483-10EC-1645-B47A-6923708A601E}"/>
              </a:ext>
            </a:extLst>
          </p:cNvPr>
          <p:cNvSpPr txBox="1"/>
          <p:nvPr/>
        </p:nvSpPr>
        <p:spPr>
          <a:xfrm>
            <a:off x="5107982" y="6638126"/>
            <a:ext cx="71642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Proibida a reprodução parcial ou total sem autorização prévia.</a:t>
            </a:r>
          </a:p>
        </p:txBody>
      </p:sp>
      <p:sp>
        <p:nvSpPr>
          <p:cNvPr id="4" name="CaixaDeTexto 11">
            <a:extLst>
              <a:ext uri="{FF2B5EF4-FFF2-40B4-BE49-F238E27FC236}">
                <a16:creationId xmlns:a16="http://schemas.microsoft.com/office/drawing/2014/main" id="{87A41C96-0F8D-4B84-7EFA-ED6304987C32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  <p:pic>
        <p:nvPicPr>
          <p:cNvPr id="5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33A9DF9D-79E6-BD1C-E269-4A522BCD4F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110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path" presetSubtype="0" decel="10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8.33333E-7 -7.40741E-7 L -0.01654 -7.40741E-7 " pathEditMode="relative" rAng="0" ptsTypes="AA">
                                      <p:cBhvr>
                                        <p:cTn id="27" dur="600" spd="-100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4.16667E-7 -3.7037E-7 L -0.01654 -3.7037E-7 " pathEditMode="relative" rAng="0" ptsTypes="AA">
                                      <p:cBhvr>
                                        <p:cTn id="32" dur="600" spd="-100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0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66667E-6 -1.48148E-6 L -0.01653 -1.48148E-6 " pathEditMode="relative" rAng="0" ptsTypes="AA">
                                      <p:cBhvr>
                                        <p:cTn id="37" dur="600" spd="-100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0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path" presetSubtype="0" decel="100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-2.08333E-7 2.22222E-6 L -0.01654 2.22222E-6 " pathEditMode="relative" rAng="0" ptsTypes="AA">
                                      <p:cBhvr>
                                        <p:cTn id="42" dur="600" spd="-100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0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2" presetClass="path" presetSubtype="0" decel="10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3.95833E-6 -4.44444E-6 L 0.01718 -4.44444E-6 " pathEditMode="relative" rAng="0" ptsTypes="AA">
                                      <p:cBhvr>
                                        <p:cTn id="47" dur="600" spd="-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9" y="0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2" presetClass="path" presetSubtype="0" decel="100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2.91667E-6 -1.48148E-6 L 0.01718 -1.48148E-6 " pathEditMode="relative" rAng="0" ptsTypes="AA">
                                      <p:cBhvr>
                                        <p:cTn id="52" dur="600" spd="-100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9" y="0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2" presetClass="path" presetSubtype="0" decel="100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1.875E-6 -3.33333E-6 L 0.01719 -3.33333E-6 " pathEditMode="relative" rAng="0" ptsTypes="AA">
                                      <p:cBhvr>
                                        <p:cTn id="57" dur="600" spd="-100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9" y="0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3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2" presetClass="path" presetSubtype="0" decel="100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1.875E-6 1.85185E-6 L 0.01719 1.85185E-6 " pathEditMode="relative" rAng="0" ptsTypes="AA">
                                      <p:cBhvr>
                                        <p:cTn id="62" dur="600" spd="-100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9" y="0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18" presetClass="entr" presetSubtype="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42" presetClass="path" presetSubtype="0" decel="100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-2.08333E-7 2.22222E-6 L -0.01654 2.22222E-6 " pathEditMode="relative" rAng="0" ptsTypes="AA">
                                      <p:cBhvr>
                                        <p:cTn id="79" dur="600" spd="-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0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2" presetClass="path" presetSubtype="0" decel="100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1.875E-6 1.85185E-6 L 0.01719 1.85185E-6 " pathEditMode="relative" rAng="0" ptsTypes="AA">
                                      <p:cBhvr>
                                        <p:cTn id="84" dur="600" spd="-100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" grpId="0"/>
      <p:bldP spid="77" grpId="0"/>
      <p:bldP spid="78" grpId="0"/>
      <p:bldP spid="6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183B9-5C57-1E28-AF0A-9428CA3B3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riângulo isósceles 31">
            <a:extLst>
              <a:ext uri="{FF2B5EF4-FFF2-40B4-BE49-F238E27FC236}">
                <a16:creationId xmlns:a16="http://schemas.microsoft.com/office/drawing/2014/main" id="{1817C0ED-7D35-C325-F826-47CB1C08A7AD}"/>
              </a:ext>
            </a:extLst>
          </p:cNvPr>
          <p:cNvSpPr/>
          <p:nvPr/>
        </p:nvSpPr>
        <p:spPr>
          <a:xfrm flipH="1">
            <a:off x="4603452" y="4853567"/>
            <a:ext cx="7620000" cy="1857375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D1F1FC">
                  <a:alpha val="17000"/>
                </a:srgbClr>
              </a:gs>
              <a:gs pos="0">
                <a:srgbClr val="0F75BC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pt-BR" dirty="0"/>
          </a:p>
        </p:txBody>
      </p:sp>
      <p:pic>
        <p:nvPicPr>
          <p:cNvPr id="36" name="Picture 23" descr="A glass of alcohol with a straw and bamboo sticks&#10;&#10;Description automatically generated">
            <a:extLst>
              <a:ext uri="{FF2B5EF4-FFF2-40B4-BE49-F238E27FC236}">
                <a16:creationId xmlns:a16="http://schemas.microsoft.com/office/drawing/2014/main" id="{5805426F-72C1-07B9-5B7F-66EBB93CEC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02"/>
          <a:stretch/>
        </p:blipFill>
        <p:spPr>
          <a:xfrm>
            <a:off x="550335" y="115290"/>
            <a:ext cx="5386355" cy="6699663"/>
          </a:xfrm>
          <a:prstGeom prst="rect">
            <a:avLst/>
          </a:prstGeom>
        </p:spPr>
      </p:pic>
      <p:sp>
        <p:nvSpPr>
          <p:cNvPr id="38" name="Rectangle 77">
            <a:extLst>
              <a:ext uri="{FF2B5EF4-FFF2-40B4-BE49-F238E27FC236}">
                <a16:creationId xmlns:a16="http://schemas.microsoft.com/office/drawing/2014/main" id="{67581FA8-2FE1-9E39-AC7C-341F4B4861DF}"/>
              </a:ext>
            </a:extLst>
          </p:cNvPr>
          <p:cNvSpPr/>
          <p:nvPr/>
        </p:nvSpPr>
        <p:spPr>
          <a:xfrm>
            <a:off x="-630453" y="1930126"/>
            <a:ext cx="2962875" cy="19640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latin typeface="Garamond" panose="02020404030301010803" pitchFamily="18" charset="0"/>
            </a:endParaRPr>
          </a:p>
        </p:txBody>
      </p:sp>
      <p:pic>
        <p:nvPicPr>
          <p:cNvPr id="31" name="Imagem 27">
            <a:extLst>
              <a:ext uri="{FF2B5EF4-FFF2-40B4-BE49-F238E27FC236}">
                <a16:creationId xmlns:a16="http://schemas.microsoft.com/office/drawing/2014/main" id="{AA02FB4C-D14D-FA78-D7EE-620A92F02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518" y="990443"/>
            <a:ext cx="6193934" cy="2872278"/>
          </a:xfrm>
          <a:prstGeom prst="rect">
            <a:avLst/>
          </a:prstGeom>
        </p:spPr>
      </p:pic>
      <p:pic>
        <p:nvPicPr>
          <p:cNvPr id="3" name="Imagem 5" descr="Logotipo, nome da empresa&#10;&#10;Descrição gerada automaticamente">
            <a:extLst>
              <a:ext uri="{FF2B5EF4-FFF2-40B4-BE49-F238E27FC236}">
                <a16:creationId xmlns:a16="http://schemas.microsoft.com/office/drawing/2014/main" id="{D55FFEF5-30A5-9F3C-61F5-4D2644847A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2769" y="-6567"/>
            <a:ext cx="1622837" cy="1148199"/>
          </a:xfrm>
          <a:prstGeom prst="rect">
            <a:avLst/>
          </a:prstGeom>
        </p:spPr>
      </p:pic>
      <p:grpSp>
        <p:nvGrpSpPr>
          <p:cNvPr id="2" name="Group 5">
            <a:extLst>
              <a:ext uri="{FF2B5EF4-FFF2-40B4-BE49-F238E27FC236}">
                <a16:creationId xmlns:a16="http://schemas.microsoft.com/office/drawing/2014/main" id="{462321C2-4AC9-894A-D617-88CEB3F7C3B9}"/>
              </a:ext>
            </a:extLst>
          </p:cNvPr>
          <p:cNvGrpSpPr>
            <a:grpSpLocks noChangeAspect="1"/>
          </p:cNvGrpSpPr>
          <p:nvPr/>
        </p:nvGrpSpPr>
        <p:grpSpPr>
          <a:xfrm>
            <a:off x="7857629" y="4133589"/>
            <a:ext cx="2444883" cy="2443922"/>
            <a:chOff x="0" y="0"/>
            <a:chExt cx="7143144" cy="7143144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1E316605-9BCB-B2E0-FED6-555708F457C5}"/>
                </a:ext>
              </a:extLst>
            </p:cNvPr>
            <p:cNvSpPr/>
            <p:nvPr/>
          </p:nvSpPr>
          <p:spPr>
            <a:xfrm>
              <a:off x="0" y="0"/>
              <a:ext cx="7143144" cy="7143144"/>
            </a:xfrm>
            <a:custGeom>
              <a:avLst/>
              <a:gdLst/>
              <a:ahLst/>
              <a:cxnLst/>
              <a:rect l="l" t="t" r="r" b="b"/>
              <a:pathLst>
                <a:path w="7143144" h="7143144">
                  <a:moveTo>
                    <a:pt x="0" y="0"/>
                  </a:moveTo>
                  <a:lnTo>
                    <a:pt x="7143144" y="0"/>
                  </a:lnTo>
                  <a:lnTo>
                    <a:pt x="7143144" y="7143144"/>
                  </a:lnTo>
                  <a:lnTo>
                    <a:pt x="0" y="71431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CaixaDeTexto 11">
            <a:extLst>
              <a:ext uri="{FF2B5EF4-FFF2-40B4-BE49-F238E27FC236}">
                <a16:creationId xmlns:a16="http://schemas.microsoft.com/office/drawing/2014/main" id="{75BC5689-C63A-154C-DF8A-782E69C13652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</p:spTree>
    <p:extLst>
      <p:ext uri="{BB962C8B-B14F-4D97-AF65-F5344CB8AC3E}">
        <p14:creationId xmlns:p14="http://schemas.microsoft.com/office/powerpoint/2010/main" val="28015610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CA4D70-9A1E-133C-C8BB-1E9767DD967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oster with text and bamboo sticks&#10;&#10;Description automatically generated with medium confidence">
            <a:extLst>
              <a:ext uri="{FF2B5EF4-FFF2-40B4-BE49-F238E27FC236}">
                <a16:creationId xmlns:a16="http://schemas.microsoft.com/office/drawing/2014/main" id="{5D468771-09B3-AE98-F2D1-DE9E1133DE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654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id="{57C9059C-93F0-70BC-A856-BB59D4D0FB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8042" y="179818"/>
            <a:ext cx="6315765" cy="6498363"/>
          </a:xfrm>
          <a:prstGeom prst="rect">
            <a:avLst/>
          </a:prstGeom>
        </p:spPr>
      </p:pic>
      <p:sp>
        <p:nvSpPr>
          <p:cNvPr id="62" name="Triângulo isósceles 31">
            <a:extLst>
              <a:ext uri="{FF2B5EF4-FFF2-40B4-BE49-F238E27FC236}">
                <a16:creationId xmlns:a16="http://schemas.microsoft.com/office/drawing/2014/main" id="{A6336435-9970-4247-A85D-0129207CEBBE}"/>
              </a:ext>
            </a:extLst>
          </p:cNvPr>
          <p:cNvSpPr/>
          <p:nvPr/>
        </p:nvSpPr>
        <p:spPr>
          <a:xfrm flipH="1">
            <a:off x="4652270" y="5032379"/>
            <a:ext cx="7620000" cy="1857375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D1F1FC">
                  <a:alpha val="17000"/>
                </a:srgbClr>
              </a:gs>
              <a:gs pos="0">
                <a:srgbClr val="0F75BC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40" name="CaixaDeTexto 22">
            <a:extLst>
              <a:ext uri="{FF2B5EF4-FFF2-40B4-BE49-F238E27FC236}">
                <a16:creationId xmlns:a16="http://schemas.microsoft.com/office/drawing/2014/main" id="{4D9664F6-089E-48AF-AFA4-B64693F5B86C}"/>
              </a:ext>
            </a:extLst>
          </p:cNvPr>
          <p:cNvSpPr txBox="1"/>
          <p:nvPr/>
        </p:nvSpPr>
        <p:spPr>
          <a:xfrm>
            <a:off x="0" y="6613719"/>
            <a:ext cx="7048724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Fonte:</a:t>
            </a:r>
            <a:r>
              <a:rPr kumimoji="0" lang="pt-BR" sz="800" b="0" i="0" u="none" strike="noStrike" kern="1200" cap="none" spc="0" normalizeH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Anuário da Cachaça do MAPA de 2024 (Dados de 2022)</a:t>
            </a:r>
            <a:r>
              <a:rPr lang="pt-BR" sz="80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kumimoji="0" lang="pt-BR" sz="800" b="0" i="0" u="none" strike="noStrike" kern="1200" cap="none" spc="0" normalizeH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Instituto Brasileiro da Cachaça</a:t>
            </a:r>
            <a:r>
              <a:rPr lang="pt-BR" sz="80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</a:t>
            </a:r>
            <a:r>
              <a:rPr kumimoji="0" lang="pt-BR" sz="8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Censo</a:t>
            </a:r>
            <a:r>
              <a:rPr kumimoji="0" lang="pt-BR" sz="800" b="0" i="0" u="none" strike="noStrike" kern="1200" cap="none" spc="0" normalizeH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Agropecuário do IBGE</a:t>
            </a:r>
            <a:r>
              <a:rPr lang="pt-BR" sz="80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kumimoji="0" lang="pt-BR" sz="800" b="0" i="0" u="none" strike="noStrike" kern="1200" cap="none" spc="0" normalizeH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e Ministério da Economia</a:t>
            </a:r>
            <a:endParaRPr kumimoji="0" lang="pt-BR" sz="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8E999AA-E439-DB41-B613-B17389B69C17}"/>
              </a:ext>
            </a:extLst>
          </p:cNvPr>
          <p:cNvGrpSpPr/>
          <p:nvPr/>
        </p:nvGrpSpPr>
        <p:grpSpPr>
          <a:xfrm>
            <a:off x="7851271" y="1687830"/>
            <a:ext cx="4303247" cy="746468"/>
            <a:chOff x="595401" y="3346704"/>
            <a:chExt cx="4744695" cy="932688"/>
          </a:xfrm>
        </p:grpSpPr>
        <p:sp>
          <p:nvSpPr>
            <p:cNvPr id="27" name="Retângulo 61">
              <a:extLst>
                <a:ext uri="{FF2B5EF4-FFF2-40B4-BE49-F238E27FC236}">
                  <a16:creationId xmlns:a16="http://schemas.microsoft.com/office/drawing/2014/main" id="{ECF2CC03-1B2A-BA40-9351-9B261644A7B8}"/>
                </a:ext>
              </a:extLst>
            </p:cNvPr>
            <p:cNvSpPr/>
            <p:nvPr/>
          </p:nvSpPr>
          <p:spPr>
            <a:xfrm>
              <a:off x="595401" y="3346704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8" name="CaixaDeTexto 17">
              <a:extLst>
                <a:ext uri="{FF2B5EF4-FFF2-40B4-BE49-F238E27FC236}">
                  <a16:creationId xmlns:a16="http://schemas.microsoft.com/office/drawing/2014/main" id="{0D74E54F-FED2-2349-847A-277ABEEB4057}"/>
                </a:ext>
              </a:extLst>
            </p:cNvPr>
            <p:cNvSpPr txBox="1"/>
            <p:nvPr/>
          </p:nvSpPr>
          <p:spPr>
            <a:xfrm>
              <a:off x="595401" y="3488674"/>
              <a:ext cx="4675642" cy="3922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F027751-1F7D-C04E-A091-59296CF287D6}"/>
              </a:ext>
            </a:extLst>
          </p:cNvPr>
          <p:cNvGrpSpPr/>
          <p:nvPr/>
        </p:nvGrpSpPr>
        <p:grpSpPr>
          <a:xfrm>
            <a:off x="7858135" y="4204146"/>
            <a:ext cx="4305600" cy="748800"/>
            <a:chOff x="595401" y="3346704"/>
            <a:chExt cx="4744695" cy="932688"/>
          </a:xfrm>
        </p:grpSpPr>
        <p:sp>
          <p:nvSpPr>
            <p:cNvPr id="35" name="Retângulo 61">
              <a:extLst>
                <a:ext uri="{FF2B5EF4-FFF2-40B4-BE49-F238E27FC236}">
                  <a16:creationId xmlns:a16="http://schemas.microsoft.com/office/drawing/2014/main" id="{DB84C8E5-E821-C441-9E66-4B7FEB74E2F6}"/>
                </a:ext>
              </a:extLst>
            </p:cNvPr>
            <p:cNvSpPr/>
            <p:nvPr/>
          </p:nvSpPr>
          <p:spPr>
            <a:xfrm>
              <a:off x="595401" y="3346704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6" name="CaixaDeTexto 17">
              <a:extLst>
                <a:ext uri="{FF2B5EF4-FFF2-40B4-BE49-F238E27FC236}">
                  <a16:creationId xmlns:a16="http://schemas.microsoft.com/office/drawing/2014/main" id="{A81EA104-B6FC-D84D-896D-8AF3615D7891}"/>
                </a:ext>
              </a:extLst>
            </p:cNvPr>
            <p:cNvSpPr txBox="1"/>
            <p:nvPr/>
          </p:nvSpPr>
          <p:spPr>
            <a:xfrm>
              <a:off x="595401" y="3633988"/>
              <a:ext cx="4675641" cy="3910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lnSpc>
                  <a:spcPct val="90000"/>
                </a:lnSpc>
                <a:defRPr/>
              </a:pPr>
              <a:r>
                <a:rPr lang="pt-BR" sz="1600" b="1">
                  <a:solidFill>
                    <a:srgbClr val="00794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+100 </a:t>
              </a:r>
              <a:r>
                <a:rPr kumimoji="0" lang="pt-BR" sz="160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empresas exportadoras</a:t>
              </a:r>
              <a:endParaRPr kumimoji="0" lang="pt-BR" sz="160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sp>
        <p:nvSpPr>
          <p:cNvPr id="29" name="CaixaDeTexto 11">
            <a:extLst>
              <a:ext uri="{FF2B5EF4-FFF2-40B4-BE49-F238E27FC236}">
                <a16:creationId xmlns:a16="http://schemas.microsoft.com/office/drawing/2014/main" id="{4789EA0A-85FB-E34F-837F-A5437487D400}"/>
              </a:ext>
            </a:extLst>
          </p:cNvPr>
          <p:cNvSpPr txBox="1"/>
          <p:nvPr/>
        </p:nvSpPr>
        <p:spPr>
          <a:xfrm>
            <a:off x="5107982" y="6638126"/>
            <a:ext cx="71642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Proibida a reprodução parcial ou total sem autorização prévia.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996ADC6B-4CD1-2B4C-AF45-41EC39805159}"/>
              </a:ext>
            </a:extLst>
          </p:cNvPr>
          <p:cNvGrpSpPr/>
          <p:nvPr/>
        </p:nvGrpSpPr>
        <p:grpSpPr>
          <a:xfrm>
            <a:off x="7837213" y="2538185"/>
            <a:ext cx="4326522" cy="748800"/>
            <a:chOff x="602992" y="3229463"/>
            <a:chExt cx="4767750" cy="932688"/>
          </a:xfrm>
        </p:grpSpPr>
        <p:sp>
          <p:nvSpPr>
            <p:cNvPr id="52" name="Retângulo 61">
              <a:extLst>
                <a:ext uri="{FF2B5EF4-FFF2-40B4-BE49-F238E27FC236}">
                  <a16:creationId xmlns:a16="http://schemas.microsoft.com/office/drawing/2014/main" id="{F8211240-0D4F-8946-88D9-EF328DEA1462}"/>
                </a:ext>
              </a:extLst>
            </p:cNvPr>
            <p:cNvSpPr/>
            <p:nvPr/>
          </p:nvSpPr>
          <p:spPr>
            <a:xfrm>
              <a:off x="626047" y="3229463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3" name="CaixaDeTexto 17">
              <a:extLst>
                <a:ext uri="{FF2B5EF4-FFF2-40B4-BE49-F238E27FC236}">
                  <a16:creationId xmlns:a16="http://schemas.microsoft.com/office/drawing/2014/main" id="{37CE9B4E-FDF8-CF4B-AEBE-B2EEE1499E20}"/>
                </a:ext>
              </a:extLst>
            </p:cNvPr>
            <p:cNvSpPr txBox="1"/>
            <p:nvPr/>
          </p:nvSpPr>
          <p:spPr>
            <a:xfrm>
              <a:off x="602992" y="3467007"/>
              <a:ext cx="4675641" cy="3910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lnSpc>
                  <a:spcPct val="90000"/>
                </a:lnSpc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007941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1ª. Indicação Geográfica do Brasil</a:t>
              </a:r>
              <a:endParaRPr kumimoji="0" lang="pt-BR" sz="160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73938FC6-AF54-A945-9832-6C96EECBDF70}"/>
              </a:ext>
            </a:extLst>
          </p:cNvPr>
          <p:cNvGrpSpPr/>
          <p:nvPr/>
        </p:nvGrpSpPr>
        <p:grpSpPr>
          <a:xfrm>
            <a:off x="7837214" y="3371721"/>
            <a:ext cx="4305600" cy="748800"/>
            <a:chOff x="595401" y="3250407"/>
            <a:chExt cx="4744695" cy="932688"/>
          </a:xfrm>
        </p:grpSpPr>
        <p:sp>
          <p:nvSpPr>
            <p:cNvPr id="55" name="Retângulo 61">
              <a:extLst>
                <a:ext uri="{FF2B5EF4-FFF2-40B4-BE49-F238E27FC236}">
                  <a16:creationId xmlns:a16="http://schemas.microsoft.com/office/drawing/2014/main" id="{5D5780F3-42E0-A64A-AB43-D37EF1B8D8B3}"/>
                </a:ext>
              </a:extLst>
            </p:cNvPr>
            <p:cNvSpPr/>
            <p:nvPr/>
          </p:nvSpPr>
          <p:spPr>
            <a:xfrm>
              <a:off x="595401" y="3250407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6" name="CaixaDeTexto 17">
              <a:extLst>
                <a:ext uri="{FF2B5EF4-FFF2-40B4-BE49-F238E27FC236}">
                  <a16:creationId xmlns:a16="http://schemas.microsoft.com/office/drawing/2014/main" id="{C742DFF4-A861-D64C-8945-1D3D30EB6B62}"/>
                </a:ext>
              </a:extLst>
            </p:cNvPr>
            <p:cNvSpPr txBox="1"/>
            <p:nvPr/>
          </p:nvSpPr>
          <p:spPr>
            <a:xfrm>
              <a:off x="595401" y="3488674"/>
              <a:ext cx="4675641" cy="3910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lnSpc>
                  <a:spcPct val="90000"/>
                </a:lnSpc>
                <a:defRPr/>
              </a:pPr>
              <a:r>
                <a:rPr lang="pt-BR" sz="1600">
                  <a:solidFill>
                    <a:prstClr val="black">
                      <a:lumMod val="65000"/>
                      <a:lumOff val="35000"/>
                    </a:prst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Exportada para </a:t>
              </a:r>
              <a:r>
                <a:rPr lang="pt-BR" sz="1600" b="1">
                  <a:solidFill>
                    <a:srgbClr val="00794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mais de 60 países. </a:t>
              </a:r>
              <a:endParaRPr kumimoji="0" lang="pt-BR" sz="160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sp>
        <p:nvSpPr>
          <p:cNvPr id="34" name="CaixaDeTexto 11">
            <a:extLst>
              <a:ext uri="{FF2B5EF4-FFF2-40B4-BE49-F238E27FC236}">
                <a16:creationId xmlns:a16="http://schemas.microsoft.com/office/drawing/2014/main" id="{4F00FFB1-37D5-2A4A-A0C1-544A036FB646}"/>
              </a:ext>
            </a:extLst>
          </p:cNvPr>
          <p:cNvSpPr txBox="1"/>
          <p:nvPr/>
        </p:nvSpPr>
        <p:spPr>
          <a:xfrm rot="5400000">
            <a:off x="-1152746" y="1181011"/>
            <a:ext cx="25774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  <p:sp>
        <p:nvSpPr>
          <p:cNvPr id="3" name="CaixaDeTexto 11">
            <a:extLst>
              <a:ext uri="{FF2B5EF4-FFF2-40B4-BE49-F238E27FC236}">
                <a16:creationId xmlns:a16="http://schemas.microsoft.com/office/drawing/2014/main" id="{8E889594-7004-4170-7F92-3AD1FB00F43D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A574724-981B-53D3-5C31-692AFF8BF24B}"/>
              </a:ext>
            </a:extLst>
          </p:cNvPr>
          <p:cNvGrpSpPr/>
          <p:nvPr/>
        </p:nvGrpSpPr>
        <p:grpSpPr>
          <a:xfrm>
            <a:off x="1457454" y="5145968"/>
            <a:ext cx="2681655" cy="1225324"/>
            <a:chOff x="595401" y="3346702"/>
            <a:chExt cx="4744695" cy="932688"/>
          </a:xfrm>
        </p:grpSpPr>
        <p:sp>
          <p:nvSpPr>
            <p:cNvPr id="5" name="Retângulo 61">
              <a:extLst>
                <a:ext uri="{FF2B5EF4-FFF2-40B4-BE49-F238E27FC236}">
                  <a16:creationId xmlns:a16="http://schemas.microsoft.com/office/drawing/2014/main" id="{E6E30BF3-3EE2-D02A-2309-71B2C85E384A}"/>
                </a:ext>
              </a:extLst>
            </p:cNvPr>
            <p:cNvSpPr/>
            <p:nvPr/>
          </p:nvSpPr>
          <p:spPr>
            <a:xfrm>
              <a:off x="595401" y="3346702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E04792CD-5FC4-E29B-B150-537E107332DF}"/>
                </a:ext>
              </a:extLst>
            </p:cNvPr>
            <p:cNvSpPr txBox="1"/>
            <p:nvPr/>
          </p:nvSpPr>
          <p:spPr>
            <a:xfrm>
              <a:off x="595401" y="3488674"/>
              <a:ext cx="4675640" cy="576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007941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1.267</a:t>
              </a:r>
              <a:r>
                <a:rPr kumimoji="0" lang="pt-BR" sz="16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 produtores de Cachaça registrados no MAPA</a:t>
              </a:r>
              <a:endPara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ADF6C19-6F23-D34F-9AAF-C4F930F0F346}"/>
              </a:ext>
            </a:extLst>
          </p:cNvPr>
          <p:cNvGrpSpPr/>
          <p:nvPr/>
        </p:nvGrpSpPr>
        <p:grpSpPr>
          <a:xfrm>
            <a:off x="7843506" y="872492"/>
            <a:ext cx="4305600" cy="746468"/>
            <a:chOff x="592807" y="3346704"/>
            <a:chExt cx="4747289" cy="932688"/>
          </a:xfrm>
        </p:grpSpPr>
        <p:sp>
          <p:nvSpPr>
            <p:cNvPr id="31" name="Retângulo 61">
              <a:extLst>
                <a:ext uri="{FF2B5EF4-FFF2-40B4-BE49-F238E27FC236}">
                  <a16:creationId xmlns:a16="http://schemas.microsoft.com/office/drawing/2014/main" id="{6F186CCB-7E28-ED41-A505-8A8AD5AE5980}"/>
                </a:ext>
              </a:extLst>
            </p:cNvPr>
            <p:cNvSpPr/>
            <p:nvPr/>
          </p:nvSpPr>
          <p:spPr>
            <a:xfrm>
              <a:off x="595401" y="3346704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3" name="CaixaDeTexto 17">
              <a:extLst>
                <a:ext uri="{FF2B5EF4-FFF2-40B4-BE49-F238E27FC236}">
                  <a16:creationId xmlns:a16="http://schemas.microsoft.com/office/drawing/2014/main" id="{7D0C218A-377B-344B-8193-7A4048093A2E}"/>
                </a:ext>
              </a:extLst>
            </p:cNvPr>
            <p:cNvSpPr txBox="1"/>
            <p:nvPr/>
          </p:nvSpPr>
          <p:spPr>
            <a:xfrm>
              <a:off x="592807" y="3646130"/>
              <a:ext cx="4675642" cy="3922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600" b="1">
                  <a:solidFill>
                    <a:srgbClr val="00794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600.000 </a:t>
              </a:r>
              <a:r>
                <a:rPr lang="pt-BR" sz="1600">
                  <a:solidFill>
                    <a:prstClr val="black">
                      <a:lumMod val="65000"/>
                      <a:lumOff val="35000"/>
                    </a:prst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empregos diretos e indiretos</a:t>
              </a:r>
              <a:endParaRPr kumimoji="0" lang="pt-BR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7939498-AFBF-2540-B344-C600A7CFFC4B}"/>
              </a:ext>
            </a:extLst>
          </p:cNvPr>
          <p:cNvGrpSpPr/>
          <p:nvPr/>
        </p:nvGrpSpPr>
        <p:grpSpPr>
          <a:xfrm>
            <a:off x="7843506" y="5031989"/>
            <a:ext cx="4305600" cy="748800"/>
            <a:chOff x="595401" y="3346704"/>
            <a:chExt cx="4744695" cy="932688"/>
          </a:xfrm>
        </p:grpSpPr>
        <p:sp>
          <p:nvSpPr>
            <p:cNvPr id="8" name="Retângulo 61">
              <a:extLst>
                <a:ext uri="{FF2B5EF4-FFF2-40B4-BE49-F238E27FC236}">
                  <a16:creationId xmlns:a16="http://schemas.microsoft.com/office/drawing/2014/main" id="{A0FAA922-0D83-831A-1E9E-1F30E877BE00}"/>
                </a:ext>
              </a:extLst>
            </p:cNvPr>
            <p:cNvSpPr/>
            <p:nvPr/>
          </p:nvSpPr>
          <p:spPr>
            <a:xfrm>
              <a:off x="595401" y="3346704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9" name="CaixaDeTexto 17">
              <a:extLst>
                <a:ext uri="{FF2B5EF4-FFF2-40B4-BE49-F238E27FC236}">
                  <a16:creationId xmlns:a16="http://schemas.microsoft.com/office/drawing/2014/main" id="{CC22C2FD-E90D-E4E8-8792-EC0D5ACCB35D}"/>
                </a:ext>
              </a:extLst>
            </p:cNvPr>
            <p:cNvSpPr txBox="1"/>
            <p:nvPr/>
          </p:nvSpPr>
          <p:spPr>
            <a:xfrm>
              <a:off x="595401" y="3488674"/>
              <a:ext cx="4675641" cy="667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lnSpc>
                  <a:spcPct val="90000"/>
                </a:lnSpc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007941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Protegida em 4 países </a:t>
              </a:r>
              <a:r>
                <a:rPr lang="pt-BR" sz="1600" b="1">
                  <a:solidFill>
                    <a:prstClr val="black">
                      <a:lumMod val="65000"/>
                      <a:lumOff val="35000"/>
                    </a:prst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(Estados Unidos, México, Colômbia e Chile)</a:t>
              </a:r>
              <a:endParaRPr kumimoji="0" lang="pt-BR" sz="160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sp>
        <p:nvSpPr>
          <p:cNvPr id="10" name="CaixaDeTexto 17">
            <a:extLst>
              <a:ext uri="{FF2B5EF4-FFF2-40B4-BE49-F238E27FC236}">
                <a16:creationId xmlns:a16="http://schemas.microsoft.com/office/drawing/2014/main" id="{7BA05D73-F8EB-EBDD-655E-BCBB66804292}"/>
              </a:ext>
            </a:extLst>
          </p:cNvPr>
          <p:cNvSpPr txBox="1"/>
          <p:nvPr/>
        </p:nvSpPr>
        <p:spPr>
          <a:xfrm>
            <a:off x="7830325" y="1912592"/>
            <a:ext cx="4242937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1600" b="1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+ de 500 anos 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 história</a:t>
            </a:r>
            <a:endParaRPr kumimoji="0" lang="pt-BR" sz="1600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59DF99D-245A-5A0A-CE34-392E6CC16E6F}"/>
              </a:ext>
            </a:extLst>
          </p:cNvPr>
          <p:cNvGrpSpPr/>
          <p:nvPr/>
        </p:nvGrpSpPr>
        <p:grpSpPr>
          <a:xfrm>
            <a:off x="7858135" y="5858526"/>
            <a:ext cx="4305600" cy="748801"/>
            <a:chOff x="595401" y="3346704"/>
            <a:chExt cx="4744695" cy="932688"/>
          </a:xfrm>
        </p:grpSpPr>
        <p:sp>
          <p:nvSpPr>
            <p:cNvPr id="12" name="Retângulo 61">
              <a:extLst>
                <a:ext uri="{FF2B5EF4-FFF2-40B4-BE49-F238E27FC236}">
                  <a16:creationId xmlns:a16="http://schemas.microsoft.com/office/drawing/2014/main" id="{004681EC-06BC-56BE-D434-6A5182C1025F}"/>
                </a:ext>
              </a:extLst>
            </p:cNvPr>
            <p:cNvSpPr/>
            <p:nvPr/>
          </p:nvSpPr>
          <p:spPr>
            <a:xfrm>
              <a:off x="595401" y="3346704"/>
              <a:ext cx="4744695" cy="9326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4" name="CaixaDeTexto 17">
              <a:extLst>
                <a:ext uri="{FF2B5EF4-FFF2-40B4-BE49-F238E27FC236}">
                  <a16:creationId xmlns:a16="http://schemas.microsoft.com/office/drawing/2014/main" id="{BA698DD0-C038-6088-48FF-82D65F92A8A5}"/>
                </a:ext>
              </a:extLst>
            </p:cNvPr>
            <p:cNvSpPr txBox="1"/>
            <p:nvPr/>
          </p:nvSpPr>
          <p:spPr>
            <a:xfrm>
              <a:off x="595401" y="3488673"/>
              <a:ext cx="4675641" cy="667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lnSpc>
                  <a:spcPct val="90000"/>
                </a:lnSpc>
                <a:defRPr/>
              </a:pPr>
              <a:r>
                <a:rPr kumimoji="0" lang="pt-BR" sz="1600" b="1" i="0" u="none" strike="noStrike" kern="1200" cap="none" spc="0" normalizeH="0" baseline="0" noProof="0">
                  <a:ln>
                    <a:noFill/>
                  </a:ln>
                  <a:solidFill>
                    <a:srgbClr val="007941"/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rPr>
                <a:t>Apenas 2 estados não possuem produtores registrados, Amapá e Roraima.</a:t>
              </a:r>
              <a:endParaRPr kumimoji="0" lang="pt-BR" sz="160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endParaRPr>
            </a:p>
          </p:txBody>
        </p:sp>
      </p:grpSp>
      <p:pic>
        <p:nvPicPr>
          <p:cNvPr id="17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24C9CFCB-29C3-DDBB-5256-3090449D8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  <p:sp>
        <p:nvSpPr>
          <p:cNvPr id="18" name="CaixaDeTexto 2">
            <a:extLst>
              <a:ext uri="{FF2B5EF4-FFF2-40B4-BE49-F238E27FC236}">
                <a16:creationId xmlns:a16="http://schemas.microsoft.com/office/drawing/2014/main" id="{492BB984-BF67-B08A-921D-80845400F171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O Brasil na Garrafa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60703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40" grpId="0"/>
      <p:bldP spid="10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8C6FB41E-E301-F400-B3B1-6BA60260C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83" y="828561"/>
            <a:ext cx="5444423" cy="324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A624C94D-F956-95A9-C463-BDEB8C01D49D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Proposta do Executivo: Modelo Híbrido (Ad Valorem + Específico)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34A9FD9-6840-50CD-CEC6-D5F2BE31C2E3}"/>
              </a:ext>
            </a:extLst>
          </p:cNvPr>
          <p:cNvSpPr txBox="1"/>
          <p:nvPr/>
        </p:nvSpPr>
        <p:spPr>
          <a:xfrm>
            <a:off x="588083" y="4386730"/>
            <a:ext cx="74886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>
                <a:solidFill>
                  <a:srgbClr val="00794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Específico: A </a:t>
            </a:r>
            <a:r>
              <a:rPr lang="pt-BR" sz="140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alíquota </a:t>
            </a:r>
            <a:r>
              <a:rPr lang="pt-BR" sz="1400">
                <a:solidFill>
                  <a:srgbClr val="00794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específica significa que as bebidas alcoólicas serão tributadas </a:t>
            </a:r>
            <a:r>
              <a:rPr lang="pt-BR" sz="1400" b="1">
                <a:solidFill>
                  <a:srgbClr val="FF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de forma proporcional ao volume de álcool puro </a:t>
            </a:r>
            <a:r>
              <a:rPr lang="pt-BR" sz="1400">
                <a:solidFill>
                  <a:srgbClr val="00794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dentro de cada garrafa. </a:t>
            </a:r>
            <a:endParaRPr lang="pt-BR" sz="1400">
              <a:solidFill>
                <a:srgbClr val="00794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756B82B-D002-E30E-CC5C-BC8C74C1C664}"/>
              </a:ext>
            </a:extLst>
          </p:cNvPr>
          <p:cNvSpPr txBox="1"/>
          <p:nvPr/>
        </p:nvSpPr>
        <p:spPr>
          <a:xfrm>
            <a:off x="5933417" y="1452203"/>
            <a:ext cx="61312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pt-BR">
              <a:latin typeface="-apple-system"/>
            </a:endParaRPr>
          </a:p>
          <a:p>
            <a:endParaRPr lang="pt-BR">
              <a:latin typeface="-apple-system"/>
            </a:endParaRPr>
          </a:p>
          <a:p>
            <a:endParaRPr lang="pt-BR">
              <a:latin typeface="-apple-system"/>
            </a:endParaRPr>
          </a:p>
        </p:txBody>
      </p:sp>
      <p:sp>
        <p:nvSpPr>
          <p:cNvPr id="13" name="CaixaDeTexto 2">
            <a:extLst>
              <a:ext uri="{FF2B5EF4-FFF2-40B4-BE49-F238E27FC236}">
                <a16:creationId xmlns:a16="http://schemas.microsoft.com/office/drawing/2014/main" id="{76FEADAA-5A54-49CB-90AF-A53DC112CF01}"/>
              </a:ext>
            </a:extLst>
          </p:cNvPr>
          <p:cNvSpPr txBox="1"/>
          <p:nvPr/>
        </p:nvSpPr>
        <p:spPr>
          <a:xfrm>
            <a:off x="550186" y="5219541"/>
            <a:ext cx="11091627" cy="2169825"/>
          </a:xfrm>
          <a:prstGeom prst="rect">
            <a:avLst/>
          </a:prstGeom>
          <a:noFill/>
        </p:spPr>
        <p:txBody>
          <a:bodyPr wrap="square" lIns="45720" tIns="22860" rIns="45720" bIns="22860" anchor="t">
            <a:spAutoFit/>
          </a:bodyPr>
          <a:lstStyle/>
          <a:p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“Art. 419. Observado o disposto nos </a:t>
            </a:r>
            <a:r>
              <a:rPr lang="pt-BR" sz="1700" b="0" i="0" u="none" strike="noStrike" baseline="0" err="1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arts</a:t>
            </a:r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417 e 418, as alíquotas do Imposto Seletivo aplicáveis nas operações com os bens e os serviços referidos no Anexo XVII são aquelas previstas em lei ordinária. </a:t>
            </a:r>
          </a:p>
          <a:p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§ 1º Aplicam-se </a:t>
            </a:r>
            <a:r>
              <a:rPr lang="pt-BR" sz="1700" b="1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alíquotas </a:t>
            </a:r>
            <a:r>
              <a:rPr lang="pt-BR" sz="1700" b="1" i="1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 valorem </a:t>
            </a:r>
            <a:r>
              <a:rPr lang="pt-BR" sz="1700" b="1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cumuladas com alíquotas específicas </a:t>
            </a:r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para:</a:t>
            </a:r>
          </a:p>
          <a:p>
            <a:r>
              <a:rPr lang="pt-BR" sz="170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(...)</a:t>
            </a:r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II - bebidas alcoólicas, em que as alíquotas específicas devem considerar </a:t>
            </a:r>
            <a:r>
              <a:rPr lang="pt-BR" sz="1700" b="1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produto do teor alcoólico pelo volume dos produtos.</a:t>
            </a:r>
            <a:r>
              <a:rPr lang="pt-BR" sz="17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”</a:t>
            </a:r>
            <a:r>
              <a:rPr lang="pt-BR" sz="1700">
                <a:solidFill>
                  <a:srgbClr val="007941"/>
                </a:solidFill>
                <a:effectLst/>
                <a:latin typeface="Segoe UI" panose="020B0502040204020203" pitchFamily="34" charset="0"/>
                <a:ea typeface="DengXian" panose="02010600030101010101" pitchFamily="2" charset="-122"/>
                <a:cs typeface="Segoe UI" panose="020B0502040204020203" pitchFamily="34" charset="0"/>
              </a:rPr>
              <a:t> </a:t>
            </a:r>
          </a:p>
          <a:p>
            <a:endParaRPr lang="pt-BR">
              <a:solidFill>
                <a:srgbClr val="363636"/>
              </a:solidFill>
              <a:latin typeface="Segoe UI" panose="020B0502040204020203" pitchFamily="34" charset="0"/>
              <a:ea typeface="DengXian" panose="02010600030101010101" pitchFamily="2" charset="-122"/>
              <a:cs typeface="Segoe UI" panose="020B0502040204020203" pitchFamily="34" charset="0"/>
            </a:endParaRPr>
          </a:p>
          <a:p>
            <a:endParaRPr lang="en-US" sz="180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  <p:sp>
        <p:nvSpPr>
          <p:cNvPr id="14" name="Triângulo isósceles 31">
            <a:extLst>
              <a:ext uri="{FF2B5EF4-FFF2-40B4-BE49-F238E27FC236}">
                <a16:creationId xmlns:a16="http://schemas.microsoft.com/office/drawing/2014/main" id="{566AF368-1235-6176-29FF-8EA718859A1B}"/>
              </a:ext>
            </a:extLst>
          </p:cNvPr>
          <p:cNvSpPr/>
          <p:nvPr/>
        </p:nvSpPr>
        <p:spPr>
          <a:xfrm flipH="1">
            <a:off x="4652270" y="5032379"/>
            <a:ext cx="7620000" cy="1857375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D1F1FC">
                  <a:alpha val="17000"/>
                </a:srgbClr>
              </a:gs>
              <a:gs pos="0">
                <a:srgbClr val="0F75BC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6" name="CaixaDeTexto 17">
            <a:extLst>
              <a:ext uri="{FF2B5EF4-FFF2-40B4-BE49-F238E27FC236}">
                <a16:creationId xmlns:a16="http://schemas.microsoft.com/office/drawing/2014/main" id="{EF39D1BC-2979-B7FC-BFA0-EE3CBEFA68A5}"/>
              </a:ext>
            </a:extLst>
          </p:cNvPr>
          <p:cNvSpPr txBox="1"/>
          <p:nvPr/>
        </p:nvSpPr>
        <p:spPr>
          <a:xfrm>
            <a:off x="9699086" y="2311758"/>
            <a:ext cx="2492914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0" i="1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Ad Valorem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: % aplicado sobre o valor do bem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>
              <a:solidFill>
                <a:srgbClr val="00794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grpSp>
        <p:nvGrpSpPr>
          <p:cNvPr id="17" name="Group 34">
            <a:extLst>
              <a:ext uri="{FF2B5EF4-FFF2-40B4-BE49-F238E27FC236}">
                <a16:creationId xmlns:a16="http://schemas.microsoft.com/office/drawing/2014/main" id="{2166AF29-6EBD-3021-E658-020C052E030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028936" y="2336606"/>
            <a:ext cx="542895" cy="535655"/>
            <a:chOff x="3935" y="1753"/>
            <a:chExt cx="225" cy="222"/>
          </a:xfrm>
          <a:solidFill>
            <a:srgbClr val="8CC63F"/>
          </a:solidFill>
        </p:grpSpPr>
        <p:sp>
          <p:nvSpPr>
            <p:cNvPr id="18" name="Freeform 35">
              <a:extLst>
                <a:ext uri="{FF2B5EF4-FFF2-40B4-BE49-F238E27FC236}">
                  <a16:creationId xmlns:a16="http://schemas.microsoft.com/office/drawing/2014/main" id="{F7369DB3-67B3-C237-D21F-7ADA0C10C70E}"/>
                </a:ext>
              </a:extLst>
            </p:cNvPr>
            <p:cNvSpPr>
              <a:spLocks/>
            </p:cNvSpPr>
            <p:nvPr/>
          </p:nvSpPr>
          <p:spPr bwMode="auto">
            <a:xfrm>
              <a:off x="4067" y="1864"/>
              <a:ext cx="37" cy="72"/>
            </a:xfrm>
            <a:custGeom>
              <a:avLst/>
              <a:gdLst>
                <a:gd name="T0" fmla="*/ 168 w 336"/>
                <a:gd name="T1" fmla="*/ 136 h 654"/>
                <a:gd name="T2" fmla="*/ 256 w 336"/>
                <a:gd name="T3" fmla="*/ 212 h 654"/>
                <a:gd name="T4" fmla="*/ 296 w 336"/>
                <a:gd name="T5" fmla="*/ 252 h 654"/>
                <a:gd name="T6" fmla="*/ 336 w 336"/>
                <a:gd name="T7" fmla="*/ 212 h 654"/>
                <a:gd name="T8" fmla="*/ 208 w 336"/>
                <a:gd name="T9" fmla="*/ 61 h 654"/>
                <a:gd name="T10" fmla="*/ 208 w 336"/>
                <a:gd name="T11" fmla="*/ 40 h 654"/>
                <a:gd name="T12" fmla="*/ 168 w 336"/>
                <a:gd name="T13" fmla="*/ 0 h 654"/>
                <a:gd name="T14" fmla="*/ 128 w 336"/>
                <a:gd name="T15" fmla="*/ 40 h 654"/>
                <a:gd name="T16" fmla="*/ 128 w 336"/>
                <a:gd name="T17" fmla="*/ 61 h 654"/>
                <a:gd name="T18" fmla="*/ 0 w 336"/>
                <a:gd name="T19" fmla="*/ 212 h 654"/>
                <a:gd name="T20" fmla="*/ 168 w 336"/>
                <a:gd name="T21" fmla="*/ 368 h 654"/>
                <a:gd name="T22" fmla="*/ 256 w 336"/>
                <a:gd name="T23" fmla="*/ 445 h 654"/>
                <a:gd name="T24" fmla="*/ 168 w 336"/>
                <a:gd name="T25" fmla="*/ 521 h 654"/>
                <a:gd name="T26" fmla="*/ 80 w 336"/>
                <a:gd name="T27" fmla="*/ 445 h 654"/>
                <a:gd name="T28" fmla="*/ 40 w 336"/>
                <a:gd name="T29" fmla="*/ 405 h 654"/>
                <a:gd name="T30" fmla="*/ 0 w 336"/>
                <a:gd name="T31" fmla="*/ 445 h 654"/>
                <a:gd name="T32" fmla="*/ 128 w 336"/>
                <a:gd name="T33" fmla="*/ 596 h 654"/>
                <a:gd name="T34" fmla="*/ 128 w 336"/>
                <a:gd name="T35" fmla="*/ 614 h 654"/>
                <a:gd name="T36" fmla="*/ 168 w 336"/>
                <a:gd name="T37" fmla="*/ 654 h 654"/>
                <a:gd name="T38" fmla="*/ 208 w 336"/>
                <a:gd name="T39" fmla="*/ 614 h 654"/>
                <a:gd name="T40" fmla="*/ 208 w 336"/>
                <a:gd name="T41" fmla="*/ 596 h 654"/>
                <a:gd name="T42" fmla="*/ 336 w 336"/>
                <a:gd name="T43" fmla="*/ 445 h 654"/>
                <a:gd name="T44" fmla="*/ 168 w 336"/>
                <a:gd name="T45" fmla="*/ 288 h 654"/>
                <a:gd name="T46" fmla="*/ 80 w 336"/>
                <a:gd name="T47" fmla="*/ 212 h 654"/>
                <a:gd name="T48" fmla="*/ 168 w 336"/>
                <a:gd name="T49" fmla="*/ 136 h 6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36" h="654">
                  <a:moveTo>
                    <a:pt x="168" y="136"/>
                  </a:moveTo>
                  <a:cubicBezTo>
                    <a:pt x="216" y="136"/>
                    <a:pt x="256" y="170"/>
                    <a:pt x="256" y="212"/>
                  </a:cubicBezTo>
                  <a:cubicBezTo>
                    <a:pt x="256" y="234"/>
                    <a:pt x="274" y="252"/>
                    <a:pt x="296" y="252"/>
                  </a:cubicBezTo>
                  <a:cubicBezTo>
                    <a:pt x="318" y="252"/>
                    <a:pt x="336" y="234"/>
                    <a:pt x="336" y="212"/>
                  </a:cubicBezTo>
                  <a:cubicBezTo>
                    <a:pt x="336" y="139"/>
                    <a:pt x="281" y="77"/>
                    <a:pt x="208" y="61"/>
                  </a:cubicBezTo>
                  <a:cubicBezTo>
                    <a:pt x="208" y="40"/>
                    <a:pt x="208" y="40"/>
                    <a:pt x="208" y="40"/>
                  </a:cubicBezTo>
                  <a:cubicBezTo>
                    <a:pt x="208" y="18"/>
                    <a:pt x="190" y="0"/>
                    <a:pt x="168" y="0"/>
                  </a:cubicBezTo>
                  <a:cubicBezTo>
                    <a:pt x="146" y="0"/>
                    <a:pt x="128" y="18"/>
                    <a:pt x="128" y="4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54" y="77"/>
                    <a:pt x="0" y="139"/>
                    <a:pt x="0" y="212"/>
                  </a:cubicBezTo>
                  <a:cubicBezTo>
                    <a:pt x="0" y="298"/>
                    <a:pt x="75" y="368"/>
                    <a:pt x="168" y="368"/>
                  </a:cubicBezTo>
                  <a:cubicBezTo>
                    <a:pt x="216" y="368"/>
                    <a:pt x="256" y="403"/>
                    <a:pt x="256" y="445"/>
                  </a:cubicBezTo>
                  <a:cubicBezTo>
                    <a:pt x="256" y="487"/>
                    <a:pt x="216" y="521"/>
                    <a:pt x="168" y="521"/>
                  </a:cubicBezTo>
                  <a:cubicBezTo>
                    <a:pt x="119" y="521"/>
                    <a:pt x="80" y="487"/>
                    <a:pt x="80" y="445"/>
                  </a:cubicBezTo>
                  <a:cubicBezTo>
                    <a:pt x="80" y="423"/>
                    <a:pt x="62" y="405"/>
                    <a:pt x="40" y="405"/>
                  </a:cubicBezTo>
                  <a:cubicBezTo>
                    <a:pt x="18" y="405"/>
                    <a:pt x="0" y="423"/>
                    <a:pt x="0" y="445"/>
                  </a:cubicBezTo>
                  <a:cubicBezTo>
                    <a:pt x="0" y="518"/>
                    <a:pt x="54" y="580"/>
                    <a:pt x="128" y="596"/>
                  </a:cubicBezTo>
                  <a:cubicBezTo>
                    <a:pt x="128" y="614"/>
                    <a:pt x="128" y="614"/>
                    <a:pt x="128" y="614"/>
                  </a:cubicBezTo>
                  <a:cubicBezTo>
                    <a:pt x="128" y="636"/>
                    <a:pt x="146" y="654"/>
                    <a:pt x="168" y="654"/>
                  </a:cubicBezTo>
                  <a:cubicBezTo>
                    <a:pt x="190" y="654"/>
                    <a:pt x="208" y="636"/>
                    <a:pt x="208" y="614"/>
                  </a:cubicBezTo>
                  <a:cubicBezTo>
                    <a:pt x="208" y="596"/>
                    <a:pt x="208" y="596"/>
                    <a:pt x="208" y="596"/>
                  </a:cubicBezTo>
                  <a:cubicBezTo>
                    <a:pt x="281" y="580"/>
                    <a:pt x="336" y="518"/>
                    <a:pt x="336" y="445"/>
                  </a:cubicBezTo>
                  <a:cubicBezTo>
                    <a:pt x="336" y="358"/>
                    <a:pt x="260" y="288"/>
                    <a:pt x="168" y="288"/>
                  </a:cubicBezTo>
                  <a:cubicBezTo>
                    <a:pt x="119" y="288"/>
                    <a:pt x="80" y="254"/>
                    <a:pt x="80" y="212"/>
                  </a:cubicBezTo>
                  <a:cubicBezTo>
                    <a:pt x="80" y="170"/>
                    <a:pt x="119" y="136"/>
                    <a:pt x="168" y="1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9" name="Freeform 36">
              <a:extLst>
                <a:ext uri="{FF2B5EF4-FFF2-40B4-BE49-F238E27FC236}">
                  <a16:creationId xmlns:a16="http://schemas.microsoft.com/office/drawing/2014/main" id="{1C39B99C-5023-29B1-DFCC-41E7CD662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4103" y="1848"/>
              <a:ext cx="39" cy="82"/>
            </a:xfrm>
            <a:custGeom>
              <a:avLst/>
              <a:gdLst>
                <a:gd name="T0" fmla="*/ 276 w 358"/>
                <a:gd name="T1" fmla="*/ 198 h 743"/>
                <a:gd name="T2" fmla="*/ 63 w 358"/>
                <a:gd name="T3" fmla="*/ 9 h 743"/>
                <a:gd name="T4" fmla="*/ 10 w 358"/>
                <a:gd name="T5" fmla="*/ 28 h 743"/>
                <a:gd name="T6" fmla="*/ 28 w 358"/>
                <a:gd name="T7" fmla="*/ 81 h 743"/>
                <a:gd name="T8" fmla="*/ 278 w 358"/>
                <a:gd name="T9" fmla="*/ 478 h 743"/>
                <a:gd name="T10" fmla="*/ 227 w 358"/>
                <a:gd name="T11" fmla="*/ 684 h 743"/>
                <a:gd name="T12" fmla="*/ 243 w 358"/>
                <a:gd name="T13" fmla="*/ 738 h 743"/>
                <a:gd name="T14" fmla="*/ 262 w 358"/>
                <a:gd name="T15" fmla="*/ 743 h 743"/>
                <a:gd name="T16" fmla="*/ 297 w 358"/>
                <a:gd name="T17" fmla="*/ 722 h 743"/>
                <a:gd name="T18" fmla="*/ 358 w 358"/>
                <a:gd name="T19" fmla="*/ 478 h 743"/>
                <a:gd name="T20" fmla="*/ 276 w 358"/>
                <a:gd name="T21" fmla="*/ 198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58" h="743">
                  <a:moveTo>
                    <a:pt x="276" y="198"/>
                  </a:moveTo>
                  <a:cubicBezTo>
                    <a:pt x="224" y="116"/>
                    <a:pt x="150" y="51"/>
                    <a:pt x="63" y="9"/>
                  </a:cubicBezTo>
                  <a:cubicBezTo>
                    <a:pt x="43" y="0"/>
                    <a:pt x="19" y="8"/>
                    <a:pt x="10" y="28"/>
                  </a:cubicBezTo>
                  <a:cubicBezTo>
                    <a:pt x="0" y="48"/>
                    <a:pt x="8" y="72"/>
                    <a:pt x="28" y="81"/>
                  </a:cubicBezTo>
                  <a:cubicBezTo>
                    <a:pt x="180" y="154"/>
                    <a:pt x="278" y="310"/>
                    <a:pt x="278" y="478"/>
                  </a:cubicBezTo>
                  <a:cubicBezTo>
                    <a:pt x="278" y="550"/>
                    <a:pt x="260" y="621"/>
                    <a:pt x="227" y="684"/>
                  </a:cubicBezTo>
                  <a:cubicBezTo>
                    <a:pt x="216" y="704"/>
                    <a:pt x="224" y="728"/>
                    <a:pt x="243" y="738"/>
                  </a:cubicBezTo>
                  <a:cubicBezTo>
                    <a:pt x="249" y="742"/>
                    <a:pt x="256" y="743"/>
                    <a:pt x="262" y="743"/>
                  </a:cubicBezTo>
                  <a:cubicBezTo>
                    <a:pt x="276" y="743"/>
                    <a:pt x="290" y="735"/>
                    <a:pt x="297" y="722"/>
                  </a:cubicBezTo>
                  <a:cubicBezTo>
                    <a:pt x="337" y="647"/>
                    <a:pt x="358" y="563"/>
                    <a:pt x="358" y="478"/>
                  </a:cubicBezTo>
                  <a:cubicBezTo>
                    <a:pt x="358" y="378"/>
                    <a:pt x="330" y="281"/>
                    <a:pt x="276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0" name="Freeform 37">
              <a:extLst>
                <a:ext uri="{FF2B5EF4-FFF2-40B4-BE49-F238E27FC236}">
                  <a16:creationId xmlns:a16="http://schemas.microsoft.com/office/drawing/2014/main" id="{93C55135-8A92-9E77-C823-668B545B01C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7" y="1844"/>
              <a:ext cx="10" cy="8"/>
            </a:xfrm>
            <a:custGeom>
              <a:avLst/>
              <a:gdLst>
                <a:gd name="T0" fmla="*/ 40 w 83"/>
                <a:gd name="T1" fmla="*/ 80 h 80"/>
                <a:gd name="T2" fmla="*/ 42 w 83"/>
                <a:gd name="T3" fmla="*/ 80 h 80"/>
                <a:gd name="T4" fmla="*/ 43 w 83"/>
                <a:gd name="T5" fmla="*/ 80 h 80"/>
                <a:gd name="T6" fmla="*/ 83 w 83"/>
                <a:gd name="T7" fmla="*/ 40 h 80"/>
                <a:gd name="T8" fmla="*/ 43 w 83"/>
                <a:gd name="T9" fmla="*/ 0 h 80"/>
                <a:gd name="T10" fmla="*/ 40 w 83"/>
                <a:gd name="T11" fmla="*/ 0 h 80"/>
                <a:gd name="T12" fmla="*/ 0 w 83"/>
                <a:gd name="T13" fmla="*/ 40 h 80"/>
                <a:gd name="T14" fmla="*/ 40 w 83"/>
                <a:gd name="T15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80">
                  <a:moveTo>
                    <a:pt x="40" y="80"/>
                  </a:move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3" y="80"/>
                  </a:cubicBezTo>
                  <a:cubicBezTo>
                    <a:pt x="65" y="80"/>
                    <a:pt x="82" y="62"/>
                    <a:pt x="83" y="40"/>
                  </a:cubicBezTo>
                  <a:cubicBezTo>
                    <a:pt x="83" y="18"/>
                    <a:pt x="65" y="0"/>
                    <a:pt x="43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18" y="0"/>
                    <a:pt x="0" y="18"/>
                    <a:pt x="0" y="40"/>
                  </a:cubicBezTo>
                  <a:cubicBezTo>
                    <a:pt x="0" y="62"/>
                    <a:pt x="18" y="80"/>
                    <a:pt x="40" y="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1" name="Freeform 38">
              <a:extLst>
                <a:ext uri="{FF2B5EF4-FFF2-40B4-BE49-F238E27FC236}">
                  <a16:creationId xmlns:a16="http://schemas.microsoft.com/office/drawing/2014/main" id="{C8912812-A4B4-7EF0-CD03-F46F9580F5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8" y="1871"/>
              <a:ext cx="39" cy="81"/>
            </a:xfrm>
            <a:custGeom>
              <a:avLst/>
              <a:gdLst>
                <a:gd name="T0" fmla="*/ 330 w 358"/>
                <a:gd name="T1" fmla="*/ 668 h 744"/>
                <a:gd name="T2" fmla="*/ 80 w 358"/>
                <a:gd name="T3" fmla="*/ 271 h 744"/>
                <a:gd name="T4" fmla="*/ 131 w 358"/>
                <a:gd name="T5" fmla="*/ 65 h 744"/>
                <a:gd name="T6" fmla="*/ 115 w 358"/>
                <a:gd name="T7" fmla="*/ 11 h 744"/>
                <a:gd name="T8" fmla="*/ 61 w 358"/>
                <a:gd name="T9" fmla="*/ 27 h 744"/>
                <a:gd name="T10" fmla="*/ 0 w 358"/>
                <a:gd name="T11" fmla="*/ 271 h 744"/>
                <a:gd name="T12" fmla="*/ 82 w 358"/>
                <a:gd name="T13" fmla="*/ 552 h 744"/>
                <a:gd name="T14" fmla="*/ 295 w 358"/>
                <a:gd name="T15" fmla="*/ 740 h 744"/>
                <a:gd name="T16" fmla="*/ 312 w 358"/>
                <a:gd name="T17" fmla="*/ 744 h 744"/>
                <a:gd name="T18" fmla="*/ 348 w 358"/>
                <a:gd name="T19" fmla="*/ 721 h 744"/>
                <a:gd name="T20" fmla="*/ 330 w 358"/>
                <a:gd name="T21" fmla="*/ 668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58" h="744">
                  <a:moveTo>
                    <a:pt x="330" y="668"/>
                  </a:moveTo>
                  <a:cubicBezTo>
                    <a:pt x="178" y="595"/>
                    <a:pt x="80" y="439"/>
                    <a:pt x="80" y="271"/>
                  </a:cubicBezTo>
                  <a:cubicBezTo>
                    <a:pt x="80" y="199"/>
                    <a:pt x="98" y="128"/>
                    <a:pt x="131" y="65"/>
                  </a:cubicBezTo>
                  <a:cubicBezTo>
                    <a:pt x="142" y="45"/>
                    <a:pt x="134" y="21"/>
                    <a:pt x="115" y="11"/>
                  </a:cubicBezTo>
                  <a:cubicBezTo>
                    <a:pt x="95" y="0"/>
                    <a:pt x="71" y="8"/>
                    <a:pt x="61" y="27"/>
                  </a:cubicBezTo>
                  <a:cubicBezTo>
                    <a:pt x="21" y="102"/>
                    <a:pt x="0" y="186"/>
                    <a:pt x="0" y="271"/>
                  </a:cubicBezTo>
                  <a:cubicBezTo>
                    <a:pt x="0" y="371"/>
                    <a:pt x="28" y="468"/>
                    <a:pt x="82" y="552"/>
                  </a:cubicBezTo>
                  <a:cubicBezTo>
                    <a:pt x="134" y="633"/>
                    <a:pt x="208" y="698"/>
                    <a:pt x="295" y="740"/>
                  </a:cubicBezTo>
                  <a:cubicBezTo>
                    <a:pt x="301" y="743"/>
                    <a:pt x="306" y="744"/>
                    <a:pt x="312" y="744"/>
                  </a:cubicBezTo>
                  <a:cubicBezTo>
                    <a:pt x="327" y="744"/>
                    <a:pt x="341" y="736"/>
                    <a:pt x="348" y="721"/>
                  </a:cubicBezTo>
                  <a:cubicBezTo>
                    <a:pt x="358" y="701"/>
                    <a:pt x="350" y="677"/>
                    <a:pt x="330" y="66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2" name="Freeform 39">
              <a:extLst>
                <a:ext uri="{FF2B5EF4-FFF2-40B4-BE49-F238E27FC236}">
                  <a16:creationId xmlns:a16="http://schemas.microsoft.com/office/drawing/2014/main" id="{CECF9C16-38D5-8060-02E5-A90039764D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074" y="1949"/>
              <a:ext cx="9" cy="9"/>
            </a:xfrm>
            <a:custGeom>
              <a:avLst/>
              <a:gdLst>
                <a:gd name="T0" fmla="*/ 43 w 83"/>
                <a:gd name="T1" fmla="*/ 0 h 80"/>
                <a:gd name="T2" fmla="*/ 41 w 83"/>
                <a:gd name="T3" fmla="*/ 0 h 80"/>
                <a:gd name="T4" fmla="*/ 1 w 83"/>
                <a:gd name="T5" fmla="*/ 40 h 80"/>
                <a:gd name="T6" fmla="*/ 40 w 83"/>
                <a:gd name="T7" fmla="*/ 80 h 80"/>
                <a:gd name="T8" fmla="*/ 43 w 83"/>
                <a:gd name="T9" fmla="*/ 80 h 80"/>
                <a:gd name="T10" fmla="*/ 83 w 83"/>
                <a:gd name="T11" fmla="*/ 40 h 80"/>
                <a:gd name="T12" fmla="*/ 43 w 83"/>
                <a:gd name="T1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3" h="80">
                  <a:moveTo>
                    <a:pt x="43" y="0"/>
                  </a:moveTo>
                  <a:cubicBezTo>
                    <a:pt x="41" y="0"/>
                    <a:pt x="41" y="0"/>
                    <a:pt x="41" y="0"/>
                  </a:cubicBezTo>
                  <a:cubicBezTo>
                    <a:pt x="19" y="0"/>
                    <a:pt x="1" y="18"/>
                    <a:pt x="1" y="40"/>
                  </a:cubicBezTo>
                  <a:cubicBezTo>
                    <a:pt x="0" y="62"/>
                    <a:pt x="18" y="80"/>
                    <a:pt x="40" y="80"/>
                  </a:cubicBezTo>
                  <a:cubicBezTo>
                    <a:pt x="43" y="80"/>
                    <a:pt x="43" y="80"/>
                    <a:pt x="43" y="80"/>
                  </a:cubicBezTo>
                  <a:cubicBezTo>
                    <a:pt x="65" y="80"/>
                    <a:pt x="83" y="62"/>
                    <a:pt x="83" y="40"/>
                  </a:cubicBezTo>
                  <a:cubicBezTo>
                    <a:pt x="83" y="18"/>
                    <a:pt x="65" y="0"/>
                    <a:pt x="4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3" name="Freeform 40">
              <a:extLst>
                <a:ext uri="{FF2B5EF4-FFF2-40B4-BE49-F238E27FC236}">
                  <a16:creationId xmlns:a16="http://schemas.microsoft.com/office/drawing/2014/main" id="{37FC28A5-4951-F7B2-B006-E6E6A6982E8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5" y="1753"/>
              <a:ext cx="225" cy="222"/>
            </a:xfrm>
            <a:custGeom>
              <a:avLst/>
              <a:gdLst>
                <a:gd name="T0" fmla="*/ 1532 w 2048"/>
                <a:gd name="T1" fmla="*/ 656 h 2024"/>
                <a:gd name="T2" fmla="*/ 1820 w 2048"/>
                <a:gd name="T3" fmla="*/ 472 h 2024"/>
                <a:gd name="T4" fmla="*/ 1316 w 2048"/>
                <a:gd name="T5" fmla="*/ 288 h 2024"/>
                <a:gd name="T6" fmla="*/ 1164 w 2048"/>
                <a:gd name="T7" fmla="*/ 0 h 2024"/>
                <a:gd name="T8" fmla="*/ 0 w 2048"/>
                <a:gd name="T9" fmla="*/ 184 h 2024"/>
                <a:gd name="T10" fmla="*/ 504 w 2048"/>
                <a:gd name="T11" fmla="*/ 368 h 2024"/>
                <a:gd name="T12" fmla="*/ 504 w 2048"/>
                <a:gd name="T13" fmla="*/ 576 h 2024"/>
                <a:gd name="T14" fmla="*/ 216 w 2048"/>
                <a:gd name="T15" fmla="*/ 760 h 2024"/>
                <a:gd name="T16" fmla="*/ 216 w 2048"/>
                <a:gd name="T17" fmla="*/ 1048 h 2024"/>
                <a:gd name="T18" fmla="*/ 216 w 2048"/>
                <a:gd name="T19" fmla="*/ 1336 h 2024"/>
                <a:gd name="T20" fmla="*/ 216 w 2048"/>
                <a:gd name="T21" fmla="*/ 1624 h 2024"/>
                <a:gd name="T22" fmla="*/ 871 w 2048"/>
                <a:gd name="T23" fmla="*/ 1808 h 2024"/>
                <a:gd name="T24" fmla="*/ 2048 w 2048"/>
                <a:gd name="T25" fmla="*/ 1344 h 2024"/>
                <a:gd name="T26" fmla="*/ 80 w 2048"/>
                <a:gd name="T27" fmla="*/ 184 h 2024"/>
                <a:gd name="T28" fmla="*/ 1164 w 2048"/>
                <a:gd name="T29" fmla="*/ 80 h 2024"/>
                <a:gd name="T30" fmla="*/ 1164 w 2048"/>
                <a:gd name="T31" fmla="*/ 288 h 2024"/>
                <a:gd name="T32" fmla="*/ 80 w 2048"/>
                <a:gd name="T33" fmla="*/ 184 h 2024"/>
                <a:gd name="T34" fmla="*/ 656 w 2048"/>
                <a:gd name="T35" fmla="*/ 368 h 2024"/>
                <a:gd name="T36" fmla="*/ 1740 w 2048"/>
                <a:gd name="T37" fmla="*/ 472 h 2024"/>
                <a:gd name="T38" fmla="*/ 1380 w 2048"/>
                <a:gd name="T39" fmla="*/ 576 h 2024"/>
                <a:gd name="T40" fmla="*/ 552 w 2048"/>
                <a:gd name="T41" fmla="*/ 472 h 2024"/>
                <a:gd name="T42" fmla="*/ 400 w 2048"/>
                <a:gd name="T43" fmla="*/ 656 h 2024"/>
                <a:gd name="T44" fmla="*/ 1425 w 2048"/>
                <a:gd name="T45" fmla="*/ 666 h 2024"/>
                <a:gd name="T46" fmla="*/ 887 w 2048"/>
                <a:gd name="T47" fmla="*/ 864 h 2024"/>
                <a:gd name="T48" fmla="*/ 296 w 2048"/>
                <a:gd name="T49" fmla="*/ 760 h 2024"/>
                <a:gd name="T50" fmla="*/ 400 w 2048"/>
                <a:gd name="T51" fmla="*/ 944 h 2024"/>
                <a:gd name="T52" fmla="*/ 716 w 2048"/>
                <a:gd name="T53" fmla="*/ 1152 h 2024"/>
                <a:gd name="T54" fmla="*/ 296 w 2048"/>
                <a:gd name="T55" fmla="*/ 1048 h 2024"/>
                <a:gd name="T56" fmla="*/ 400 w 2048"/>
                <a:gd name="T57" fmla="*/ 1232 h 2024"/>
                <a:gd name="T58" fmla="*/ 688 w 2048"/>
                <a:gd name="T59" fmla="*/ 1344 h 2024"/>
                <a:gd name="T60" fmla="*/ 400 w 2048"/>
                <a:gd name="T61" fmla="*/ 1440 h 2024"/>
                <a:gd name="T62" fmla="*/ 400 w 2048"/>
                <a:gd name="T63" fmla="*/ 1728 h 2024"/>
                <a:gd name="T64" fmla="*/ 400 w 2048"/>
                <a:gd name="T65" fmla="*/ 1520 h 2024"/>
                <a:gd name="T66" fmla="*/ 807 w 2048"/>
                <a:gd name="T67" fmla="*/ 1728 h 2024"/>
                <a:gd name="T68" fmla="*/ 1368 w 2048"/>
                <a:gd name="T69" fmla="*/ 1944 h 2024"/>
                <a:gd name="T70" fmla="*/ 1368 w 2048"/>
                <a:gd name="T71" fmla="*/ 744 h 2024"/>
                <a:gd name="T72" fmla="*/ 1368 w 2048"/>
                <a:gd name="T73" fmla="*/ 1944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048" h="2024">
                  <a:moveTo>
                    <a:pt x="1550" y="689"/>
                  </a:moveTo>
                  <a:cubicBezTo>
                    <a:pt x="1545" y="677"/>
                    <a:pt x="1539" y="666"/>
                    <a:pt x="1532" y="656"/>
                  </a:cubicBezTo>
                  <a:cubicBezTo>
                    <a:pt x="1636" y="656"/>
                    <a:pt x="1636" y="656"/>
                    <a:pt x="1636" y="656"/>
                  </a:cubicBezTo>
                  <a:cubicBezTo>
                    <a:pt x="1737" y="656"/>
                    <a:pt x="1820" y="573"/>
                    <a:pt x="1820" y="472"/>
                  </a:cubicBezTo>
                  <a:cubicBezTo>
                    <a:pt x="1820" y="371"/>
                    <a:pt x="1737" y="288"/>
                    <a:pt x="1636" y="288"/>
                  </a:cubicBezTo>
                  <a:cubicBezTo>
                    <a:pt x="1316" y="288"/>
                    <a:pt x="1316" y="288"/>
                    <a:pt x="1316" y="288"/>
                  </a:cubicBezTo>
                  <a:cubicBezTo>
                    <a:pt x="1336" y="258"/>
                    <a:pt x="1348" y="223"/>
                    <a:pt x="1348" y="184"/>
                  </a:cubicBezTo>
                  <a:cubicBezTo>
                    <a:pt x="1348" y="83"/>
                    <a:pt x="1265" y="0"/>
                    <a:pt x="1164" y="0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83" y="0"/>
                    <a:pt x="0" y="83"/>
                    <a:pt x="0" y="184"/>
                  </a:cubicBezTo>
                  <a:cubicBezTo>
                    <a:pt x="0" y="285"/>
                    <a:pt x="83" y="368"/>
                    <a:pt x="184" y="368"/>
                  </a:cubicBezTo>
                  <a:cubicBezTo>
                    <a:pt x="504" y="368"/>
                    <a:pt x="504" y="368"/>
                    <a:pt x="504" y="368"/>
                  </a:cubicBezTo>
                  <a:cubicBezTo>
                    <a:pt x="484" y="398"/>
                    <a:pt x="472" y="433"/>
                    <a:pt x="472" y="472"/>
                  </a:cubicBezTo>
                  <a:cubicBezTo>
                    <a:pt x="472" y="511"/>
                    <a:pt x="484" y="546"/>
                    <a:pt x="504" y="576"/>
                  </a:cubicBezTo>
                  <a:cubicBezTo>
                    <a:pt x="400" y="576"/>
                    <a:pt x="400" y="576"/>
                    <a:pt x="400" y="576"/>
                  </a:cubicBezTo>
                  <a:cubicBezTo>
                    <a:pt x="299" y="576"/>
                    <a:pt x="216" y="659"/>
                    <a:pt x="216" y="760"/>
                  </a:cubicBezTo>
                  <a:cubicBezTo>
                    <a:pt x="216" y="818"/>
                    <a:pt x="243" y="870"/>
                    <a:pt x="286" y="904"/>
                  </a:cubicBezTo>
                  <a:cubicBezTo>
                    <a:pt x="243" y="938"/>
                    <a:pt x="216" y="990"/>
                    <a:pt x="216" y="1048"/>
                  </a:cubicBezTo>
                  <a:cubicBezTo>
                    <a:pt x="216" y="1106"/>
                    <a:pt x="243" y="1158"/>
                    <a:pt x="286" y="1192"/>
                  </a:cubicBezTo>
                  <a:cubicBezTo>
                    <a:pt x="243" y="1226"/>
                    <a:pt x="216" y="1278"/>
                    <a:pt x="216" y="1336"/>
                  </a:cubicBezTo>
                  <a:cubicBezTo>
                    <a:pt x="216" y="1394"/>
                    <a:pt x="243" y="1446"/>
                    <a:pt x="286" y="1480"/>
                  </a:cubicBezTo>
                  <a:cubicBezTo>
                    <a:pt x="243" y="1514"/>
                    <a:pt x="216" y="1566"/>
                    <a:pt x="216" y="1624"/>
                  </a:cubicBezTo>
                  <a:cubicBezTo>
                    <a:pt x="216" y="1725"/>
                    <a:pt x="299" y="1808"/>
                    <a:pt x="400" y="1808"/>
                  </a:cubicBezTo>
                  <a:cubicBezTo>
                    <a:pt x="871" y="1808"/>
                    <a:pt x="871" y="1808"/>
                    <a:pt x="871" y="1808"/>
                  </a:cubicBezTo>
                  <a:cubicBezTo>
                    <a:pt x="996" y="1941"/>
                    <a:pt x="1172" y="2024"/>
                    <a:pt x="1368" y="2024"/>
                  </a:cubicBezTo>
                  <a:cubicBezTo>
                    <a:pt x="1743" y="2024"/>
                    <a:pt x="2048" y="1719"/>
                    <a:pt x="2048" y="1344"/>
                  </a:cubicBezTo>
                  <a:cubicBezTo>
                    <a:pt x="2048" y="1032"/>
                    <a:pt x="1837" y="768"/>
                    <a:pt x="1550" y="689"/>
                  </a:cubicBezTo>
                  <a:close/>
                  <a:moveTo>
                    <a:pt x="80" y="184"/>
                  </a:moveTo>
                  <a:cubicBezTo>
                    <a:pt x="80" y="127"/>
                    <a:pt x="127" y="80"/>
                    <a:pt x="184" y="80"/>
                  </a:cubicBezTo>
                  <a:cubicBezTo>
                    <a:pt x="1164" y="80"/>
                    <a:pt x="1164" y="80"/>
                    <a:pt x="1164" y="80"/>
                  </a:cubicBezTo>
                  <a:cubicBezTo>
                    <a:pt x="1221" y="80"/>
                    <a:pt x="1268" y="127"/>
                    <a:pt x="1268" y="184"/>
                  </a:cubicBezTo>
                  <a:cubicBezTo>
                    <a:pt x="1268" y="241"/>
                    <a:pt x="1221" y="288"/>
                    <a:pt x="1164" y="288"/>
                  </a:cubicBezTo>
                  <a:cubicBezTo>
                    <a:pt x="184" y="288"/>
                    <a:pt x="184" y="288"/>
                    <a:pt x="184" y="288"/>
                  </a:cubicBezTo>
                  <a:cubicBezTo>
                    <a:pt x="127" y="288"/>
                    <a:pt x="80" y="241"/>
                    <a:pt x="80" y="184"/>
                  </a:cubicBezTo>
                  <a:close/>
                  <a:moveTo>
                    <a:pt x="552" y="472"/>
                  </a:moveTo>
                  <a:cubicBezTo>
                    <a:pt x="552" y="415"/>
                    <a:pt x="599" y="368"/>
                    <a:pt x="656" y="368"/>
                  </a:cubicBezTo>
                  <a:cubicBezTo>
                    <a:pt x="1636" y="368"/>
                    <a:pt x="1636" y="368"/>
                    <a:pt x="1636" y="368"/>
                  </a:cubicBezTo>
                  <a:cubicBezTo>
                    <a:pt x="1693" y="368"/>
                    <a:pt x="1740" y="415"/>
                    <a:pt x="1740" y="472"/>
                  </a:cubicBezTo>
                  <a:cubicBezTo>
                    <a:pt x="1740" y="529"/>
                    <a:pt x="1693" y="576"/>
                    <a:pt x="1636" y="576"/>
                  </a:cubicBezTo>
                  <a:cubicBezTo>
                    <a:pt x="1380" y="576"/>
                    <a:pt x="1380" y="576"/>
                    <a:pt x="1380" y="576"/>
                  </a:cubicBezTo>
                  <a:cubicBezTo>
                    <a:pt x="656" y="576"/>
                    <a:pt x="656" y="576"/>
                    <a:pt x="656" y="576"/>
                  </a:cubicBezTo>
                  <a:cubicBezTo>
                    <a:pt x="599" y="576"/>
                    <a:pt x="552" y="529"/>
                    <a:pt x="552" y="472"/>
                  </a:cubicBezTo>
                  <a:close/>
                  <a:moveTo>
                    <a:pt x="296" y="760"/>
                  </a:moveTo>
                  <a:cubicBezTo>
                    <a:pt x="296" y="703"/>
                    <a:pt x="343" y="656"/>
                    <a:pt x="400" y="656"/>
                  </a:cubicBezTo>
                  <a:cubicBezTo>
                    <a:pt x="1380" y="656"/>
                    <a:pt x="1380" y="656"/>
                    <a:pt x="1380" y="656"/>
                  </a:cubicBezTo>
                  <a:cubicBezTo>
                    <a:pt x="1396" y="656"/>
                    <a:pt x="1412" y="660"/>
                    <a:pt x="1425" y="666"/>
                  </a:cubicBezTo>
                  <a:cubicBezTo>
                    <a:pt x="1406" y="665"/>
                    <a:pt x="1387" y="664"/>
                    <a:pt x="1368" y="664"/>
                  </a:cubicBezTo>
                  <a:cubicBezTo>
                    <a:pt x="1180" y="664"/>
                    <a:pt x="1010" y="741"/>
                    <a:pt x="887" y="864"/>
                  </a:cubicBezTo>
                  <a:cubicBezTo>
                    <a:pt x="400" y="864"/>
                    <a:pt x="400" y="864"/>
                    <a:pt x="400" y="864"/>
                  </a:cubicBezTo>
                  <a:cubicBezTo>
                    <a:pt x="343" y="864"/>
                    <a:pt x="296" y="817"/>
                    <a:pt x="296" y="760"/>
                  </a:cubicBezTo>
                  <a:close/>
                  <a:moveTo>
                    <a:pt x="296" y="1048"/>
                  </a:moveTo>
                  <a:cubicBezTo>
                    <a:pt x="296" y="991"/>
                    <a:pt x="343" y="944"/>
                    <a:pt x="400" y="944"/>
                  </a:cubicBezTo>
                  <a:cubicBezTo>
                    <a:pt x="818" y="944"/>
                    <a:pt x="818" y="944"/>
                    <a:pt x="818" y="944"/>
                  </a:cubicBezTo>
                  <a:cubicBezTo>
                    <a:pt x="773" y="1006"/>
                    <a:pt x="738" y="1076"/>
                    <a:pt x="716" y="1152"/>
                  </a:cubicBezTo>
                  <a:cubicBezTo>
                    <a:pt x="400" y="1152"/>
                    <a:pt x="400" y="1152"/>
                    <a:pt x="400" y="1152"/>
                  </a:cubicBezTo>
                  <a:cubicBezTo>
                    <a:pt x="343" y="1152"/>
                    <a:pt x="296" y="1105"/>
                    <a:pt x="296" y="1048"/>
                  </a:cubicBezTo>
                  <a:close/>
                  <a:moveTo>
                    <a:pt x="296" y="1336"/>
                  </a:moveTo>
                  <a:cubicBezTo>
                    <a:pt x="296" y="1279"/>
                    <a:pt x="343" y="1232"/>
                    <a:pt x="400" y="1232"/>
                  </a:cubicBezTo>
                  <a:cubicBezTo>
                    <a:pt x="697" y="1232"/>
                    <a:pt x="697" y="1232"/>
                    <a:pt x="697" y="1232"/>
                  </a:cubicBezTo>
                  <a:cubicBezTo>
                    <a:pt x="691" y="1268"/>
                    <a:pt x="688" y="1306"/>
                    <a:pt x="688" y="1344"/>
                  </a:cubicBezTo>
                  <a:cubicBezTo>
                    <a:pt x="688" y="1377"/>
                    <a:pt x="690" y="1409"/>
                    <a:pt x="695" y="1440"/>
                  </a:cubicBezTo>
                  <a:cubicBezTo>
                    <a:pt x="400" y="1440"/>
                    <a:pt x="400" y="1440"/>
                    <a:pt x="400" y="1440"/>
                  </a:cubicBezTo>
                  <a:cubicBezTo>
                    <a:pt x="343" y="1440"/>
                    <a:pt x="296" y="1393"/>
                    <a:pt x="296" y="1336"/>
                  </a:cubicBezTo>
                  <a:close/>
                  <a:moveTo>
                    <a:pt x="400" y="1728"/>
                  </a:moveTo>
                  <a:cubicBezTo>
                    <a:pt x="343" y="1728"/>
                    <a:pt x="296" y="1681"/>
                    <a:pt x="296" y="1624"/>
                  </a:cubicBezTo>
                  <a:cubicBezTo>
                    <a:pt x="296" y="1567"/>
                    <a:pt x="343" y="1520"/>
                    <a:pt x="400" y="1520"/>
                  </a:cubicBezTo>
                  <a:cubicBezTo>
                    <a:pt x="711" y="1520"/>
                    <a:pt x="711" y="1520"/>
                    <a:pt x="711" y="1520"/>
                  </a:cubicBezTo>
                  <a:cubicBezTo>
                    <a:pt x="731" y="1595"/>
                    <a:pt x="764" y="1665"/>
                    <a:pt x="807" y="1728"/>
                  </a:cubicBezTo>
                  <a:lnTo>
                    <a:pt x="400" y="1728"/>
                  </a:lnTo>
                  <a:close/>
                  <a:moveTo>
                    <a:pt x="1368" y="1944"/>
                  </a:moveTo>
                  <a:cubicBezTo>
                    <a:pt x="1037" y="1944"/>
                    <a:pt x="768" y="1675"/>
                    <a:pt x="768" y="1344"/>
                  </a:cubicBezTo>
                  <a:cubicBezTo>
                    <a:pt x="768" y="1013"/>
                    <a:pt x="1037" y="744"/>
                    <a:pt x="1368" y="744"/>
                  </a:cubicBezTo>
                  <a:cubicBezTo>
                    <a:pt x="1699" y="744"/>
                    <a:pt x="1968" y="1013"/>
                    <a:pt x="1968" y="1344"/>
                  </a:cubicBezTo>
                  <a:cubicBezTo>
                    <a:pt x="1968" y="1675"/>
                    <a:pt x="1699" y="1944"/>
                    <a:pt x="1368" y="194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pic>
        <p:nvPicPr>
          <p:cNvPr id="25" name="Graphic 24" descr="Add with solid fill">
            <a:extLst>
              <a:ext uri="{FF2B5EF4-FFF2-40B4-BE49-F238E27FC236}">
                <a16:creationId xmlns:a16="http://schemas.microsoft.com/office/drawing/2014/main" id="{B929AD4D-1502-853B-85E3-3E4FBEAEDC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08596" y="2073129"/>
            <a:ext cx="914400" cy="914400"/>
          </a:xfrm>
          <a:prstGeom prst="rect">
            <a:avLst/>
          </a:prstGeom>
        </p:spPr>
      </p:pic>
      <p:pic>
        <p:nvPicPr>
          <p:cNvPr id="2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D93381E6-3B3B-226F-6371-81736F6350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  <p:sp>
        <p:nvSpPr>
          <p:cNvPr id="7" name="CaixaDeTexto 11">
            <a:extLst>
              <a:ext uri="{FF2B5EF4-FFF2-40B4-BE49-F238E27FC236}">
                <a16:creationId xmlns:a16="http://schemas.microsoft.com/office/drawing/2014/main" id="{1AC99C16-37B2-7F09-9B7E-F0EB220F662F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</p:spTree>
    <p:extLst>
      <p:ext uri="{BB962C8B-B14F-4D97-AF65-F5344CB8AC3E}">
        <p14:creationId xmlns:p14="http://schemas.microsoft.com/office/powerpoint/2010/main" val="4243382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8C6FB41E-E301-F400-B3B1-6BA60260C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83" y="828562"/>
            <a:ext cx="4453307" cy="265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134A9FD9-6840-50CD-CEC6-D5F2BE31C2E3}"/>
              </a:ext>
            </a:extLst>
          </p:cNvPr>
          <p:cNvSpPr txBox="1"/>
          <p:nvPr/>
        </p:nvSpPr>
        <p:spPr>
          <a:xfrm>
            <a:off x="740979" y="3573342"/>
            <a:ext cx="463937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>
                <a:solidFill>
                  <a:srgbClr val="00794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Específico: A </a:t>
            </a:r>
            <a:r>
              <a:rPr lang="pt-BR" sz="140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alíquota </a:t>
            </a:r>
            <a:r>
              <a:rPr lang="pt-BR" sz="1400">
                <a:solidFill>
                  <a:srgbClr val="00794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específica significa que as bebidas alcoólicas serão tributadas </a:t>
            </a:r>
            <a:r>
              <a:rPr lang="pt-BR" sz="1400" b="1">
                <a:solidFill>
                  <a:srgbClr val="FF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de forma proporcional  ao volume de álcool puro</a:t>
            </a:r>
            <a:r>
              <a:rPr lang="pt-BR" sz="1400">
                <a:solidFill>
                  <a:srgbClr val="00794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dentro de cada garrafa. </a:t>
            </a:r>
            <a:endParaRPr lang="pt-BR" sz="1400">
              <a:solidFill>
                <a:srgbClr val="00794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A756B82B-D002-E30E-CC5C-BC8C74C1C664}"/>
              </a:ext>
            </a:extLst>
          </p:cNvPr>
          <p:cNvSpPr txBox="1"/>
          <p:nvPr/>
        </p:nvSpPr>
        <p:spPr>
          <a:xfrm>
            <a:off x="5933417" y="1452203"/>
            <a:ext cx="61312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pt-BR">
              <a:latin typeface="-apple-system"/>
            </a:endParaRPr>
          </a:p>
          <a:p>
            <a:endParaRPr lang="pt-BR">
              <a:latin typeface="-apple-system"/>
            </a:endParaRPr>
          </a:p>
          <a:p>
            <a:endParaRPr lang="pt-BR">
              <a:latin typeface="-apple-system"/>
            </a:endParaRPr>
          </a:p>
        </p:txBody>
      </p:sp>
      <p:sp>
        <p:nvSpPr>
          <p:cNvPr id="14" name="Triângulo isósceles 31">
            <a:extLst>
              <a:ext uri="{FF2B5EF4-FFF2-40B4-BE49-F238E27FC236}">
                <a16:creationId xmlns:a16="http://schemas.microsoft.com/office/drawing/2014/main" id="{566AF368-1235-6176-29FF-8EA718859A1B}"/>
              </a:ext>
            </a:extLst>
          </p:cNvPr>
          <p:cNvSpPr/>
          <p:nvPr/>
        </p:nvSpPr>
        <p:spPr>
          <a:xfrm flipH="1">
            <a:off x="4652270" y="5032379"/>
            <a:ext cx="7620000" cy="1857375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D1F1FC">
                  <a:alpha val="17000"/>
                </a:srgbClr>
              </a:gs>
              <a:gs pos="0">
                <a:srgbClr val="0F75BC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6" name="CaixaDeTexto 17">
            <a:extLst>
              <a:ext uri="{FF2B5EF4-FFF2-40B4-BE49-F238E27FC236}">
                <a16:creationId xmlns:a16="http://schemas.microsoft.com/office/drawing/2014/main" id="{EF39D1BC-2979-B7FC-BFA0-EE3CBEFA68A5}"/>
              </a:ext>
            </a:extLst>
          </p:cNvPr>
          <p:cNvSpPr txBox="1"/>
          <p:nvPr/>
        </p:nvSpPr>
        <p:spPr>
          <a:xfrm>
            <a:off x="8077464" y="1190813"/>
            <a:ext cx="34423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0" i="1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Ad Valorem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: % aplicado sobre o valor do bem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600">
              <a:solidFill>
                <a:srgbClr val="00794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t-BR" sz="16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alíquotas </a:t>
            </a:r>
            <a:r>
              <a:rPr lang="pt-BR" sz="1600" b="0" i="1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 valorem </a:t>
            </a:r>
            <a:r>
              <a:rPr lang="pt-BR" sz="1600" b="0" i="1" u="none" strike="noStrike" baseline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poderão ser </a:t>
            </a:r>
            <a:r>
              <a:rPr lang="pt-BR" sz="1600" b="0" i="0" u="none" strike="noStrike" baseline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diferenciadas por categoria de produto</a:t>
            </a:r>
            <a:r>
              <a:rPr lang="pt-BR" sz="16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;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pt-BR" sz="1600">
              <a:solidFill>
                <a:srgbClr val="00794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t-BR" sz="16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alíquotas </a:t>
            </a:r>
            <a:r>
              <a:rPr lang="pt-BR" sz="1600" b="0" i="1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 </a:t>
            </a:r>
            <a:r>
              <a:rPr lang="pt-BR" sz="1600" i="1" u="none" strike="noStrike" baseline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valorem poderão ser </a:t>
            </a:r>
            <a:r>
              <a:rPr lang="pt-BR" sz="1600" i="0" u="none" strike="noStrike" baseline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progressivas</a:t>
            </a:r>
            <a:r>
              <a:rPr lang="pt-BR" sz="1600" b="0" i="0" u="none" strike="noStrike" baseline="0">
                <a:solidFill>
                  <a:srgbClr val="00794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em virtude do teor alcoólico.</a:t>
            </a: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7" name="Group 34">
            <a:extLst>
              <a:ext uri="{FF2B5EF4-FFF2-40B4-BE49-F238E27FC236}">
                <a16:creationId xmlns:a16="http://schemas.microsoft.com/office/drawing/2014/main" id="{2166AF29-6EBD-3021-E658-020C052E030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7406903" y="2027040"/>
            <a:ext cx="542893" cy="535655"/>
            <a:chOff x="3935" y="1753"/>
            <a:chExt cx="225" cy="222"/>
          </a:xfrm>
          <a:solidFill>
            <a:srgbClr val="8CC63F"/>
          </a:solidFill>
        </p:grpSpPr>
        <p:sp>
          <p:nvSpPr>
            <p:cNvPr id="18" name="Freeform 35">
              <a:extLst>
                <a:ext uri="{FF2B5EF4-FFF2-40B4-BE49-F238E27FC236}">
                  <a16:creationId xmlns:a16="http://schemas.microsoft.com/office/drawing/2014/main" id="{F7369DB3-67B3-C237-D21F-7ADA0C10C70E}"/>
                </a:ext>
              </a:extLst>
            </p:cNvPr>
            <p:cNvSpPr>
              <a:spLocks/>
            </p:cNvSpPr>
            <p:nvPr/>
          </p:nvSpPr>
          <p:spPr bwMode="auto">
            <a:xfrm>
              <a:off x="4067" y="1864"/>
              <a:ext cx="37" cy="72"/>
            </a:xfrm>
            <a:custGeom>
              <a:avLst/>
              <a:gdLst>
                <a:gd name="T0" fmla="*/ 168 w 336"/>
                <a:gd name="T1" fmla="*/ 136 h 654"/>
                <a:gd name="T2" fmla="*/ 256 w 336"/>
                <a:gd name="T3" fmla="*/ 212 h 654"/>
                <a:gd name="T4" fmla="*/ 296 w 336"/>
                <a:gd name="T5" fmla="*/ 252 h 654"/>
                <a:gd name="T6" fmla="*/ 336 w 336"/>
                <a:gd name="T7" fmla="*/ 212 h 654"/>
                <a:gd name="T8" fmla="*/ 208 w 336"/>
                <a:gd name="T9" fmla="*/ 61 h 654"/>
                <a:gd name="T10" fmla="*/ 208 w 336"/>
                <a:gd name="T11" fmla="*/ 40 h 654"/>
                <a:gd name="T12" fmla="*/ 168 w 336"/>
                <a:gd name="T13" fmla="*/ 0 h 654"/>
                <a:gd name="T14" fmla="*/ 128 w 336"/>
                <a:gd name="T15" fmla="*/ 40 h 654"/>
                <a:gd name="T16" fmla="*/ 128 w 336"/>
                <a:gd name="T17" fmla="*/ 61 h 654"/>
                <a:gd name="T18" fmla="*/ 0 w 336"/>
                <a:gd name="T19" fmla="*/ 212 h 654"/>
                <a:gd name="T20" fmla="*/ 168 w 336"/>
                <a:gd name="T21" fmla="*/ 368 h 654"/>
                <a:gd name="T22" fmla="*/ 256 w 336"/>
                <a:gd name="T23" fmla="*/ 445 h 654"/>
                <a:gd name="T24" fmla="*/ 168 w 336"/>
                <a:gd name="T25" fmla="*/ 521 h 654"/>
                <a:gd name="T26" fmla="*/ 80 w 336"/>
                <a:gd name="T27" fmla="*/ 445 h 654"/>
                <a:gd name="T28" fmla="*/ 40 w 336"/>
                <a:gd name="T29" fmla="*/ 405 h 654"/>
                <a:gd name="T30" fmla="*/ 0 w 336"/>
                <a:gd name="T31" fmla="*/ 445 h 654"/>
                <a:gd name="T32" fmla="*/ 128 w 336"/>
                <a:gd name="T33" fmla="*/ 596 h 654"/>
                <a:gd name="T34" fmla="*/ 128 w 336"/>
                <a:gd name="T35" fmla="*/ 614 h 654"/>
                <a:gd name="T36" fmla="*/ 168 w 336"/>
                <a:gd name="T37" fmla="*/ 654 h 654"/>
                <a:gd name="T38" fmla="*/ 208 w 336"/>
                <a:gd name="T39" fmla="*/ 614 h 654"/>
                <a:gd name="T40" fmla="*/ 208 w 336"/>
                <a:gd name="T41" fmla="*/ 596 h 654"/>
                <a:gd name="T42" fmla="*/ 336 w 336"/>
                <a:gd name="T43" fmla="*/ 445 h 654"/>
                <a:gd name="T44" fmla="*/ 168 w 336"/>
                <a:gd name="T45" fmla="*/ 288 h 654"/>
                <a:gd name="T46" fmla="*/ 80 w 336"/>
                <a:gd name="T47" fmla="*/ 212 h 654"/>
                <a:gd name="T48" fmla="*/ 168 w 336"/>
                <a:gd name="T49" fmla="*/ 136 h 6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36" h="654">
                  <a:moveTo>
                    <a:pt x="168" y="136"/>
                  </a:moveTo>
                  <a:cubicBezTo>
                    <a:pt x="216" y="136"/>
                    <a:pt x="256" y="170"/>
                    <a:pt x="256" y="212"/>
                  </a:cubicBezTo>
                  <a:cubicBezTo>
                    <a:pt x="256" y="234"/>
                    <a:pt x="274" y="252"/>
                    <a:pt x="296" y="252"/>
                  </a:cubicBezTo>
                  <a:cubicBezTo>
                    <a:pt x="318" y="252"/>
                    <a:pt x="336" y="234"/>
                    <a:pt x="336" y="212"/>
                  </a:cubicBezTo>
                  <a:cubicBezTo>
                    <a:pt x="336" y="139"/>
                    <a:pt x="281" y="77"/>
                    <a:pt x="208" y="61"/>
                  </a:cubicBezTo>
                  <a:cubicBezTo>
                    <a:pt x="208" y="40"/>
                    <a:pt x="208" y="40"/>
                    <a:pt x="208" y="40"/>
                  </a:cubicBezTo>
                  <a:cubicBezTo>
                    <a:pt x="208" y="18"/>
                    <a:pt x="190" y="0"/>
                    <a:pt x="168" y="0"/>
                  </a:cubicBezTo>
                  <a:cubicBezTo>
                    <a:pt x="146" y="0"/>
                    <a:pt x="128" y="18"/>
                    <a:pt x="128" y="4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54" y="77"/>
                    <a:pt x="0" y="139"/>
                    <a:pt x="0" y="212"/>
                  </a:cubicBezTo>
                  <a:cubicBezTo>
                    <a:pt x="0" y="298"/>
                    <a:pt x="75" y="368"/>
                    <a:pt x="168" y="368"/>
                  </a:cubicBezTo>
                  <a:cubicBezTo>
                    <a:pt x="216" y="368"/>
                    <a:pt x="256" y="403"/>
                    <a:pt x="256" y="445"/>
                  </a:cubicBezTo>
                  <a:cubicBezTo>
                    <a:pt x="256" y="487"/>
                    <a:pt x="216" y="521"/>
                    <a:pt x="168" y="521"/>
                  </a:cubicBezTo>
                  <a:cubicBezTo>
                    <a:pt x="119" y="521"/>
                    <a:pt x="80" y="487"/>
                    <a:pt x="80" y="445"/>
                  </a:cubicBezTo>
                  <a:cubicBezTo>
                    <a:pt x="80" y="423"/>
                    <a:pt x="62" y="405"/>
                    <a:pt x="40" y="405"/>
                  </a:cubicBezTo>
                  <a:cubicBezTo>
                    <a:pt x="18" y="405"/>
                    <a:pt x="0" y="423"/>
                    <a:pt x="0" y="445"/>
                  </a:cubicBezTo>
                  <a:cubicBezTo>
                    <a:pt x="0" y="518"/>
                    <a:pt x="54" y="580"/>
                    <a:pt x="128" y="596"/>
                  </a:cubicBezTo>
                  <a:cubicBezTo>
                    <a:pt x="128" y="614"/>
                    <a:pt x="128" y="614"/>
                    <a:pt x="128" y="614"/>
                  </a:cubicBezTo>
                  <a:cubicBezTo>
                    <a:pt x="128" y="636"/>
                    <a:pt x="146" y="654"/>
                    <a:pt x="168" y="654"/>
                  </a:cubicBezTo>
                  <a:cubicBezTo>
                    <a:pt x="190" y="654"/>
                    <a:pt x="208" y="636"/>
                    <a:pt x="208" y="614"/>
                  </a:cubicBezTo>
                  <a:cubicBezTo>
                    <a:pt x="208" y="596"/>
                    <a:pt x="208" y="596"/>
                    <a:pt x="208" y="596"/>
                  </a:cubicBezTo>
                  <a:cubicBezTo>
                    <a:pt x="281" y="580"/>
                    <a:pt x="336" y="518"/>
                    <a:pt x="336" y="445"/>
                  </a:cubicBezTo>
                  <a:cubicBezTo>
                    <a:pt x="336" y="358"/>
                    <a:pt x="260" y="288"/>
                    <a:pt x="168" y="288"/>
                  </a:cubicBezTo>
                  <a:cubicBezTo>
                    <a:pt x="119" y="288"/>
                    <a:pt x="80" y="254"/>
                    <a:pt x="80" y="212"/>
                  </a:cubicBezTo>
                  <a:cubicBezTo>
                    <a:pt x="80" y="170"/>
                    <a:pt x="119" y="136"/>
                    <a:pt x="168" y="1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9" name="Freeform 36">
              <a:extLst>
                <a:ext uri="{FF2B5EF4-FFF2-40B4-BE49-F238E27FC236}">
                  <a16:creationId xmlns:a16="http://schemas.microsoft.com/office/drawing/2014/main" id="{1C39B99C-5023-29B1-DFCC-41E7CD662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4103" y="1848"/>
              <a:ext cx="39" cy="82"/>
            </a:xfrm>
            <a:custGeom>
              <a:avLst/>
              <a:gdLst>
                <a:gd name="T0" fmla="*/ 276 w 358"/>
                <a:gd name="T1" fmla="*/ 198 h 743"/>
                <a:gd name="T2" fmla="*/ 63 w 358"/>
                <a:gd name="T3" fmla="*/ 9 h 743"/>
                <a:gd name="T4" fmla="*/ 10 w 358"/>
                <a:gd name="T5" fmla="*/ 28 h 743"/>
                <a:gd name="T6" fmla="*/ 28 w 358"/>
                <a:gd name="T7" fmla="*/ 81 h 743"/>
                <a:gd name="T8" fmla="*/ 278 w 358"/>
                <a:gd name="T9" fmla="*/ 478 h 743"/>
                <a:gd name="T10" fmla="*/ 227 w 358"/>
                <a:gd name="T11" fmla="*/ 684 h 743"/>
                <a:gd name="T12" fmla="*/ 243 w 358"/>
                <a:gd name="T13" fmla="*/ 738 h 743"/>
                <a:gd name="T14" fmla="*/ 262 w 358"/>
                <a:gd name="T15" fmla="*/ 743 h 743"/>
                <a:gd name="T16" fmla="*/ 297 w 358"/>
                <a:gd name="T17" fmla="*/ 722 h 743"/>
                <a:gd name="T18" fmla="*/ 358 w 358"/>
                <a:gd name="T19" fmla="*/ 478 h 743"/>
                <a:gd name="T20" fmla="*/ 276 w 358"/>
                <a:gd name="T21" fmla="*/ 198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58" h="743">
                  <a:moveTo>
                    <a:pt x="276" y="198"/>
                  </a:moveTo>
                  <a:cubicBezTo>
                    <a:pt x="224" y="116"/>
                    <a:pt x="150" y="51"/>
                    <a:pt x="63" y="9"/>
                  </a:cubicBezTo>
                  <a:cubicBezTo>
                    <a:pt x="43" y="0"/>
                    <a:pt x="19" y="8"/>
                    <a:pt x="10" y="28"/>
                  </a:cubicBezTo>
                  <a:cubicBezTo>
                    <a:pt x="0" y="48"/>
                    <a:pt x="8" y="72"/>
                    <a:pt x="28" y="81"/>
                  </a:cubicBezTo>
                  <a:cubicBezTo>
                    <a:pt x="180" y="154"/>
                    <a:pt x="278" y="310"/>
                    <a:pt x="278" y="478"/>
                  </a:cubicBezTo>
                  <a:cubicBezTo>
                    <a:pt x="278" y="550"/>
                    <a:pt x="260" y="621"/>
                    <a:pt x="227" y="684"/>
                  </a:cubicBezTo>
                  <a:cubicBezTo>
                    <a:pt x="216" y="704"/>
                    <a:pt x="224" y="728"/>
                    <a:pt x="243" y="738"/>
                  </a:cubicBezTo>
                  <a:cubicBezTo>
                    <a:pt x="249" y="742"/>
                    <a:pt x="256" y="743"/>
                    <a:pt x="262" y="743"/>
                  </a:cubicBezTo>
                  <a:cubicBezTo>
                    <a:pt x="276" y="743"/>
                    <a:pt x="290" y="735"/>
                    <a:pt x="297" y="722"/>
                  </a:cubicBezTo>
                  <a:cubicBezTo>
                    <a:pt x="337" y="647"/>
                    <a:pt x="358" y="563"/>
                    <a:pt x="358" y="478"/>
                  </a:cubicBezTo>
                  <a:cubicBezTo>
                    <a:pt x="358" y="378"/>
                    <a:pt x="330" y="281"/>
                    <a:pt x="276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0" name="Freeform 37">
              <a:extLst>
                <a:ext uri="{FF2B5EF4-FFF2-40B4-BE49-F238E27FC236}">
                  <a16:creationId xmlns:a16="http://schemas.microsoft.com/office/drawing/2014/main" id="{93C55135-8A92-9E77-C823-668B545B01CC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7" y="1844"/>
              <a:ext cx="10" cy="8"/>
            </a:xfrm>
            <a:custGeom>
              <a:avLst/>
              <a:gdLst>
                <a:gd name="T0" fmla="*/ 40 w 83"/>
                <a:gd name="T1" fmla="*/ 80 h 80"/>
                <a:gd name="T2" fmla="*/ 42 w 83"/>
                <a:gd name="T3" fmla="*/ 80 h 80"/>
                <a:gd name="T4" fmla="*/ 43 w 83"/>
                <a:gd name="T5" fmla="*/ 80 h 80"/>
                <a:gd name="T6" fmla="*/ 83 w 83"/>
                <a:gd name="T7" fmla="*/ 40 h 80"/>
                <a:gd name="T8" fmla="*/ 43 w 83"/>
                <a:gd name="T9" fmla="*/ 0 h 80"/>
                <a:gd name="T10" fmla="*/ 40 w 83"/>
                <a:gd name="T11" fmla="*/ 0 h 80"/>
                <a:gd name="T12" fmla="*/ 0 w 83"/>
                <a:gd name="T13" fmla="*/ 40 h 80"/>
                <a:gd name="T14" fmla="*/ 40 w 83"/>
                <a:gd name="T15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80">
                  <a:moveTo>
                    <a:pt x="40" y="80"/>
                  </a:move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3" y="80"/>
                  </a:cubicBezTo>
                  <a:cubicBezTo>
                    <a:pt x="65" y="80"/>
                    <a:pt x="82" y="62"/>
                    <a:pt x="83" y="40"/>
                  </a:cubicBezTo>
                  <a:cubicBezTo>
                    <a:pt x="83" y="18"/>
                    <a:pt x="65" y="0"/>
                    <a:pt x="43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18" y="0"/>
                    <a:pt x="0" y="18"/>
                    <a:pt x="0" y="40"/>
                  </a:cubicBezTo>
                  <a:cubicBezTo>
                    <a:pt x="0" y="62"/>
                    <a:pt x="18" y="80"/>
                    <a:pt x="40" y="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1" name="Freeform 38">
              <a:extLst>
                <a:ext uri="{FF2B5EF4-FFF2-40B4-BE49-F238E27FC236}">
                  <a16:creationId xmlns:a16="http://schemas.microsoft.com/office/drawing/2014/main" id="{C8912812-A4B4-7EF0-CD03-F46F9580F5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28" y="1871"/>
              <a:ext cx="39" cy="81"/>
            </a:xfrm>
            <a:custGeom>
              <a:avLst/>
              <a:gdLst>
                <a:gd name="T0" fmla="*/ 330 w 358"/>
                <a:gd name="T1" fmla="*/ 668 h 744"/>
                <a:gd name="T2" fmla="*/ 80 w 358"/>
                <a:gd name="T3" fmla="*/ 271 h 744"/>
                <a:gd name="T4" fmla="*/ 131 w 358"/>
                <a:gd name="T5" fmla="*/ 65 h 744"/>
                <a:gd name="T6" fmla="*/ 115 w 358"/>
                <a:gd name="T7" fmla="*/ 11 h 744"/>
                <a:gd name="T8" fmla="*/ 61 w 358"/>
                <a:gd name="T9" fmla="*/ 27 h 744"/>
                <a:gd name="T10" fmla="*/ 0 w 358"/>
                <a:gd name="T11" fmla="*/ 271 h 744"/>
                <a:gd name="T12" fmla="*/ 82 w 358"/>
                <a:gd name="T13" fmla="*/ 552 h 744"/>
                <a:gd name="T14" fmla="*/ 295 w 358"/>
                <a:gd name="T15" fmla="*/ 740 h 744"/>
                <a:gd name="T16" fmla="*/ 312 w 358"/>
                <a:gd name="T17" fmla="*/ 744 h 744"/>
                <a:gd name="T18" fmla="*/ 348 w 358"/>
                <a:gd name="T19" fmla="*/ 721 h 744"/>
                <a:gd name="T20" fmla="*/ 330 w 358"/>
                <a:gd name="T21" fmla="*/ 668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58" h="744">
                  <a:moveTo>
                    <a:pt x="330" y="668"/>
                  </a:moveTo>
                  <a:cubicBezTo>
                    <a:pt x="178" y="595"/>
                    <a:pt x="80" y="439"/>
                    <a:pt x="80" y="271"/>
                  </a:cubicBezTo>
                  <a:cubicBezTo>
                    <a:pt x="80" y="199"/>
                    <a:pt x="98" y="128"/>
                    <a:pt x="131" y="65"/>
                  </a:cubicBezTo>
                  <a:cubicBezTo>
                    <a:pt x="142" y="45"/>
                    <a:pt x="134" y="21"/>
                    <a:pt x="115" y="11"/>
                  </a:cubicBezTo>
                  <a:cubicBezTo>
                    <a:pt x="95" y="0"/>
                    <a:pt x="71" y="8"/>
                    <a:pt x="61" y="27"/>
                  </a:cubicBezTo>
                  <a:cubicBezTo>
                    <a:pt x="21" y="102"/>
                    <a:pt x="0" y="186"/>
                    <a:pt x="0" y="271"/>
                  </a:cubicBezTo>
                  <a:cubicBezTo>
                    <a:pt x="0" y="371"/>
                    <a:pt x="28" y="468"/>
                    <a:pt x="82" y="552"/>
                  </a:cubicBezTo>
                  <a:cubicBezTo>
                    <a:pt x="134" y="633"/>
                    <a:pt x="208" y="698"/>
                    <a:pt x="295" y="740"/>
                  </a:cubicBezTo>
                  <a:cubicBezTo>
                    <a:pt x="301" y="743"/>
                    <a:pt x="306" y="744"/>
                    <a:pt x="312" y="744"/>
                  </a:cubicBezTo>
                  <a:cubicBezTo>
                    <a:pt x="327" y="744"/>
                    <a:pt x="341" y="736"/>
                    <a:pt x="348" y="721"/>
                  </a:cubicBezTo>
                  <a:cubicBezTo>
                    <a:pt x="358" y="701"/>
                    <a:pt x="350" y="677"/>
                    <a:pt x="330" y="66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2" name="Freeform 39">
              <a:extLst>
                <a:ext uri="{FF2B5EF4-FFF2-40B4-BE49-F238E27FC236}">
                  <a16:creationId xmlns:a16="http://schemas.microsoft.com/office/drawing/2014/main" id="{CECF9C16-38D5-8060-02E5-A90039764D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074" y="1949"/>
              <a:ext cx="9" cy="9"/>
            </a:xfrm>
            <a:custGeom>
              <a:avLst/>
              <a:gdLst>
                <a:gd name="T0" fmla="*/ 43 w 83"/>
                <a:gd name="T1" fmla="*/ 0 h 80"/>
                <a:gd name="T2" fmla="*/ 41 w 83"/>
                <a:gd name="T3" fmla="*/ 0 h 80"/>
                <a:gd name="T4" fmla="*/ 1 w 83"/>
                <a:gd name="T5" fmla="*/ 40 h 80"/>
                <a:gd name="T6" fmla="*/ 40 w 83"/>
                <a:gd name="T7" fmla="*/ 80 h 80"/>
                <a:gd name="T8" fmla="*/ 43 w 83"/>
                <a:gd name="T9" fmla="*/ 80 h 80"/>
                <a:gd name="T10" fmla="*/ 83 w 83"/>
                <a:gd name="T11" fmla="*/ 40 h 80"/>
                <a:gd name="T12" fmla="*/ 43 w 83"/>
                <a:gd name="T1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3" h="80">
                  <a:moveTo>
                    <a:pt x="43" y="0"/>
                  </a:moveTo>
                  <a:cubicBezTo>
                    <a:pt x="41" y="0"/>
                    <a:pt x="41" y="0"/>
                    <a:pt x="41" y="0"/>
                  </a:cubicBezTo>
                  <a:cubicBezTo>
                    <a:pt x="19" y="0"/>
                    <a:pt x="1" y="18"/>
                    <a:pt x="1" y="40"/>
                  </a:cubicBezTo>
                  <a:cubicBezTo>
                    <a:pt x="0" y="62"/>
                    <a:pt x="18" y="80"/>
                    <a:pt x="40" y="80"/>
                  </a:cubicBezTo>
                  <a:cubicBezTo>
                    <a:pt x="43" y="80"/>
                    <a:pt x="43" y="80"/>
                    <a:pt x="43" y="80"/>
                  </a:cubicBezTo>
                  <a:cubicBezTo>
                    <a:pt x="65" y="80"/>
                    <a:pt x="83" y="62"/>
                    <a:pt x="83" y="40"/>
                  </a:cubicBezTo>
                  <a:cubicBezTo>
                    <a:pt x="83" y="18"/>
                    <a:pt x="65" y="0"/>
                    <a:pt x="4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3" name="Freeform 40">
              <a:extLst>
                <a:ext uri="{FF2B5EF4-FFF2-40B4-BE49-F238E27FC236}">
                  <a16:creationId xmlns:a16="http://schemas.microsoft.com/office/drawing/2014/main" id="{37FC28A5-4951-F7B2-B006-E6E6A6982E8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35" y="1753"/>
              <a:ext cx="225" cy="222"/>
            </a:xfrm>
            <a:custGeom>
              <a:avLst/>
              <a:gdLst>
                <a:gd name="T0" fmla="*/ 1532 w 2048"/>
                <a:gd name="T1" fmla="*/ 656 h 2024"/>
                <a:gd name="T2" fmla="*/ 1820 w 2048"/>
                <a:gd name="T3" fmla="*/ 472 h 2024"/>
                <a:gd name="T4" fmla="*/ 1316 w 2048"/>
                <a:gd name="T5" fmla="*/ 288 h 2024"/>
                <a:gd name="T6" fmla="*/ 1164 w 2048"/>
                <a:gd name="T7" fmla="*/ 0 h 2024"/>
                <a:gd name="T8" fmla="*/ 0 w 2048"/>
                <a:gd name="T9" fmla="*/ 184 h 2024"/>
                <a:gd name="T10" fmla="*/ 504 w 2048"/>
                <a:gd name="T11" fmla="*/ 368 h 2024"/>
                <a:gd name="T12" fmla="*/ 504 w 2048"/>
                <a:gd name="T13" fmla="*/ 576 h 2024"/>
                <a:gd name="T14" fmla="*/ 216 w 2048"/>
                <a:gd name="T15" fmla="*/ 760 h 2024"/>
                <a:gd name="T16" fmla="*/ 216 w 2048"/>
                <a:gd name="T17" fmla="*/ 1048 h 2024"/>
                <a:gd name="T18" fmla="*/ 216 w 2048"/>
                <a:gd name="T19" fmla="*/ 1336 h 2024"/>
                <a:gd name="T20" fmla="*/ 216 w 2048"/>
                <a:gd name="T21" fmla="*/ 1624 h 2024"/>
                <a:gd name="T22" fmla="*/ 871 w 2048"/>
                <a:gd name="T23" fmla="*/ 1808 h 2024"/>
                <a:gd name="T24" fmla="*/ 2048 w 2048"/>
                <a:gd name="T25" fmla="*/ 1344 h 2024"/>
                <a:gd name="T26" fmla="*/ 80 w 2048"/>
                <a:gd name="T27" fmla="*/ 184 h 2024"/>
                <a:gd name="T28" fmla="*/ 1164 w 2048"/>
                <a:gd name="T29" fmla="*/ 80 h 2024"/>
                <a:gd name="T30" fmla="*/ 1164 w 2048"/>
                <a:gd name="T31" fmla="*/ 288 h 2024"/>
                <a:gd name="T32" fmla="*/ 80 w 2048"/>
                <a:gd name="T33" fmla="*/ 184 h 2024"/>
                <a:gd name="T34" fmla="*/ 656 w 2048"/>
                <a:gd name="T35" fmla="*/ 368 h 2024"/>
                <a:gd name="T36" fmla="*/ 1740 w 2048"/>
                <a:gd name="T37" fmla="*/ 472 h 2024"/>
                <a:gd name="T38" fmla="*/ 1380 w 2048"/>
                <a:gd name="T39" fmla="*/ 576 h 2024"/>
                <a:gd name="T40" fmla="*/ 552 w 2048"/>
                <a:gd name="T41" fmla="*/ 472 h 2024"/>
                <a:gd name="T42" fmla="*/ 400 w 2048"/>
                <a:gd name="T43" fmla="*/ 656 h 2024"/>
                <a:gd name="T44" fmla="*/ 1425 w 2048"/>
                <a:gd name="T45" fmla="*/ 666 h 2024"/>
                <a:gd name="T46" fmla="*/ 887 w 2048"/>
                <a:gd name="T47" fmla="*/ 864 h 2024"/>
                <a:gd name="T48" fmla="*/ 296 w 2048"/>
                <a:gd name="T49" fmla="*/ 760 h 2024"/>
                <a:gd name="T50" fmla="*/ 400 w 2048"/>
                <a:gd name="T51" fmla="*/ 944 h 2024"/>
                <a:gd name="T52" fmla="*/ 716 w 2048"/>
                <a:gd name="T53" fmla="*/ 1152 h 2024"/>
                <a:gd name="T54" fmla="*/ 296 w 2048"/>
                <a:gd name="T55" fmla="*/ 1048 h 2024"/>
                <a:gd name="T56" fmla="*/ 400 w 2048"/>
                <a:gd name="T57" fmla="*/ 1232 h 2024"/>
                <a:gd name="T58" fmla="*/ 688 w 2048"/>
                <a:gd name="T59" fmla="*/ 1344 h 2024"/>
                <a:gd name="T60" fmla="*/ 400 w 2048"/>
                <a:gd name="T61" fmla="*/ 1440 h 2024"/>
                <a:gd name="T62" fmla="*/ 400 w 2048"/>
                <a:gd name="T63" fmla="*/ 1728 h 2024"/>
                <a:gd name="T64" fmla="*/ 400 w 2048"/>
                <a:gd name="T65" fmla="*/ 1520 h 2024"/>
                <a:gd name="T66" fmla="*/ 807 w 2048"/>
                <a:gd name="T67" fmla="*/ 1728 h 2024"/>
                <a:gd name="T68" fmla="*/ 1368 w 2048"/>
                <a:gd name="T69" fmla="*/ 1944 h 2024"/>
                <a:gd name="T70" fmla="*/ 1368 w 2048"/>
                <a:gd name="T71" fmla="*/ 744 h 2024"/>
                <a:gd name="T72" fmla="*/ 1368 w 2048"/>
                <a:gd name="T73" fmla="*/ 1944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048" h="2024">
                  <a:moveTo>
                    <a:pt x="1550" y="689"/>
                  </a:moveTo>
                  <a:cubicBezTo>
                    <a:pt x="1545" y="677"/>
                    <a:pt x="1539" y="666"/>
                    <a:pt x="1532" y="656"/>
                  </a:cubicBezTo>
                  <a:cubicBezTo>
                    <a:pt x="1636" y="656"/>
                    <a:pt x="1636" y="656"/>
                    <a:pt x="1636" y="656"/>
                  </a:cubicBezTo>
                  <a:cubicBezTo>
                    <a:pt x="1737" y="656"/>
                    <a:pt x="1820" y="573"/>
                    <a:pt x="1820" y="472"/>
                  </a:cubicBezTo>
                  <a:cubicBezTo>
                    <a:pt x="1820" y="371"/>
                    <a:pt x="1737" y="288"/>
                    <a:pt x="1636" y="288"/>
                  </a:cubicBezTo>
                  <a:cubicBezTo>
                    <a:pt x="1316" y="288"/>
                    <a:pt x="1316" y="288"/>
                    <a:pt x="1316" y="288"/>
                  </a:cubicBezTo>
                  <a:cubicBezTo>
                    <a:pt x="1336" y="258"/>
                    <a:pt x="1348" y="223"/>
                    <a:pt x="1348" y="184"/>
                  </a:cubicBezTo>
                  <a:cubicBezTo>
                    <a:pt x="1348" y="83"/>
                    <a:pt x="1265" y="0"/>
                    <a:pt x="1164" y="0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83" y="0"/>
                    <a:pt x="0" y="83"/>
                    <a:pt x="0" y="184"/>
                  </a:cubicBezTo>
                  <a:cubicBezTo>
                    <a:pt x="0" y="285"/>
                    <a:pt x="83" y="368"/>
                    <a:pt x="184" y="368"/>
                  </a:cubicBezTo>
                  <a:cubicBezTo>
                    <a:pt x="504" y="368"/>
                    <a:pt x="504" y="368"/>
                    <a:pt x="504" y="368"/>
                  </a:cubicBezTo>
                  <a:cubicBezTo>
                    <a:pt x="484" y="398"/>
                    <a:pt x="472" y="433"/>
                    <a:pt x="472" y="472"/>
                  </a:cubicBezTo>
                  <a:cubicBezTo>
                    <a:pt x="472" y="511"/>
                    <a:pt x="484" y="546"/>
                    <a:pt x="504" y="576"/>
                  </a:cubicBezTo>
                  <a:cubicBezTo>
                    <a:pt x="400" y="576"/>
                    <a:pt x="400" y="576"/>
                    <a:pt x="400" y="576"/>
                  </a:cubicBezTo>
                  <a:cubicBezTo>
                    <a:pt x="299" y="576"/>
                    <a:pt x="216" y="659"/>
                    <a:pt x="216" y="760"/>
                  </a:cubicBezTo>
                  <a:cubicBezTo>
                    <a:pt x="216" y="818"/>
                    <a:pt x="243" y="870"/>
                    <a:pt x="286" y="904"/>
                  </a:cubicBezTo>
                  <a:cubicBezTo>
                    <a:pt x="243" y="938"/>
                    <a:pt x="216" y="990"/>
                    <a:pt x="216" y="1048"/>
                  </a:cubicBezTo>
                  <a:cubicBezTo>
                    <a:pt x="216" y="1106"/>
                    <a:pt x="243" y="1158"/>
                    <a:pt x="286" y="1192"/>
                  </a:cubicBezTo>
                  <a:cubicBezTo>
                    <a:pt x="243" y="1226"/>
                    <a:pt x="216" y="1278"/>
                    <a:pt x="216" y="1336"/>
                  </a:cubicBezTo>
                  <a:cubicBezTo>
                    <a:pt x="216" y="1394"/>
                    <a:pt x="243" y="1446"/>
                    <a:pt x="286" y="1480"/>
                  </a:cubicBezTo>
                  <a:cubicBezTo>
                    <a:pt x="243" y="1514"/>
                    <a:pt x="216" y="1566"/>
                    <a:pt x="216" y="1624"/>
                  </a:cubicBezTo>
                  <a:cubicBezTo>
                    <a:pt x="216" y="1725"/>
                    <a:pt x="299" y="1808"/>
                    <a:pt x="400" y="1808"/>
                  </a:cubicBezTo>
                  <a:cubicBezTo>
                    <a:pt x="871" y="1808"/>
                    <a:pt x="871" y="1808"/>
                    <a:pt x="871" y="1808"/>
                  </a:cubicBezTo>
                  <a:cubicBezTo>
                    <a:pt x="996" y="1941"/>
                    <a:pt x="1172" y="2024"/>
                    <a:pt x="1368" y="2024"/>
                  </a:cubicBezTo>
                  <a:cubicBezTo>
                    <a:pt x="1743" y="2024"/>
                    <a:pt x="2048" y="1719"/>
                    <a:pt x="2048" y="1344"/>
                  </a:cubicBezTo>
                  <a:cubicBezTo>
                    <a:pt x="2048" y="1032"/>
                    <a:pt x="1837" y="768"/>
                    <a:pt x="1550" y="689"/>
                  </a:cubicBezTo>
                  <a:close/>
                  <a:moveTo>
                    <a:pt x="80" y="184"/>
                  </a:moveTo>
                  <a:cubicBezTo>
                    <a:pt x="80" y="127"/>
                    <a:pt x="127" y="80"/>
                    <a:pt x="184" y="80"/>
                  </a:cubicBezTo>
                  <a:cubicBezTo>
                    <a:pt x="1164" y="80"/>
                    <a:pt x="1164" y="80"/>
                    <a:pt x="1164" y="80"/>
                  </a:cubicBezTo>
                  <a:cubicBezTo>
                    <a:pt x="1221" y="80"/>
                    <a:pt x="1268" y="127"/>
                    <a:pt x="1268" y="184"/>
                  </a:cubicBezTo>
                  <a:cubicBezTo>
                    <a:pt x="1268" y="241"/>
                    <a:pt x="1221" y="288"/>
                    <a:pt x="1164" y="288"/>
                  </a:cubicBezTo>
                  <a:cubicBezTo>
                    <a:pt x="184" y="288"/>
                    <a:pt x="184" y="288"/>
                    <a:pt x="184" y="288"/>
                  </a:cubicBezTo>
                  <a:cubicBezTo>
                    <a:pt x="127" y="288"/>
                    <a:pt x="80" y="241"/>
                    <a:pt x="80" y="184"/>
                  </a:cubicBezTo>
                  <a:close/>
                  <a:moveTo>
                    <a:pt x="552" y="472"/>
                  </a:moveTo>
                  <a:cubicBezTo>
                    <a:pt x="552" y="415"/>
                    <a:pt x="599" y="368"/>
                    <a:pt x="656" y="368"/>
                  </a:cubicBezTo>
                  <a:cubicBezTo>
                    <a:pt x="1636" y="368"/>
                    <a:pt x="1636" y="368"/>
                    <a:pt x="1636" y="368"/>
                  </a:cubicBezTo>
                  <a:cubicBezTo>
                    <a:pt x="1693" y="368"/>
                    <a:pt x="1740" y="415"/>
                    <a:pt x="1740" y="472"/>
                  </a:cubicBezTo>
                  <a:cubicBezTo>
                    <a:pt x="1740" y="529"/>
                    <a:pt x="1693" y="576"/>
                    <a:pt x="1636" y="576"/>
                  </a:cubicBezTo>
                  <a:cubicBezTo>
                    <a:pt x="1380" y="576"/>
                    <a:pt x="1380" y="576"/>
                    <a:pt x="1380" y="576"/>
                  </a:cubicBezTo>
                  <a:cubicBezTo>
                    <a:pt x="656" y="576"/>
                    <a:pt x="656" y="576"/>
                    <a:pt x="656" y="576"/>
                  </a:cubicBezTo>
                  <a:cubicBezTo>
                    <a:pt x="599" y="576"/>
                    <a:pt x="552" y="529"/>
                    <a:pt x="552" y="472"/>
                  </a:cubicBezTo>
                  <a:close/>
                  <a:moveTo>
                    <a:pt x="296" y="760"/>
                  </a:moveTo>
                  <a:cubicBezTo>
                    <a:pt x="296" y="703"/>
                    <a:pt x="343" y="656"/>
                    <a:pt x="400" y="656"/>
                  </a:cubicBezTo>
                  <a:cubicBezTo>
                    <a:pt x="1380" y="656"/>
                    <a:pt x="1380" y="656"/>
                    <a:pt x="1380" y="656"/>
                  </a:cubicBezTo>
                  <a:cubicBezTo>
                    <a:pt x="1396" y="656"/>
                    <a:pt x="1412" y="660"/>
                    <a:pt x="1425" y="666"/>
                  </a:cubicBezTo>
                  <a:cubicBezTo>
                    <a:pt x="1406" y="665"/>
                    <a:pt x="1387" y="664"/>
                    <a:pt x="1368" y="664"/>
                  </a:cubicBezTo>
                  <a:cubicBezTo>
                    <a:pt x="1180" y="664"/>
                    <a:pt x="1010" y="741"/>
                    <a:pt x="887" y="864"/>
                  </a:cubicBezTo>
                  <a:cubicBezTo>
                    <a:pt x="400" y="864"/>
                    <a:pt x="400" y="864"/>
                    <a:pt x="400" y="864"/>
                  </a:cubicBezTo>
                  <a:cubicBezTo>
                    <a:pt x="343" y="864"/>
                    <a:pt x="296" y="817"/>
                    <a:pt x="296" y="760"/>
                  </a:cubicBezTo>
                  <a:close/>
                  <a:moveTo>
                    <a:pt x="296" y="1048"/>
                  </a:moveTo>
                  <a:cubicBezTo>
                    <a:pt x="296" y="991"/>
                    <a:pt x="343" y="944"/>
                    <a:pt x="400" y="944"/>
                  </a:cubicBezTo>
                  <a:cubicBezTo>
                    <a:pt x="818" y="944"/>
                    <a:pt x="818" y="944"/>
                    <a:pt x="818" y="944"/>
                  </a:cubicBezTo>
                  <a:cubicBezTo>
                    <a:pt x="773" y="1006"/>
                    <a:pt x="738" y="1076"/>
                    <a:pt x="716" y="1152"/>
                  </a:cubicBezTo>
                  <a:cubicBezTo>
                    <a:pt x="400" y="1152"/>
                    <a:pt x="400" y="1152"/>
                    <a:pt x="400" y="1152"/>
                  </a:cubicBezTo>
                  <a:cubicBezTo>
                    <a:pt x="343" y="1152"/>
                    <a:pt x="296" y="1105"/>
                    <a:pt x="296" y="1048"/>
                  </a:cubicBezTo>
                  <a:close/>
                  <a:moveTo>
                    <a:pt x="296" y="1336"/>
                  </a:moveTo>
                  <a:cubicBezTo>
                    <a:pt x="296" y="1279"/>
                    <a:pt x="343" y="1232"/>
                    <a:pt x="400" y="1232"/>
                  </a:cubicBezTo>
                  <a:cubicBezTo>
                    <a:pt x="697" y="1232"/>
                    <a:pt x="697" y="1232"/>
                    <a:pt x="697" y="1232"/>
                  </a:cubicBezTo>
                  <a:cubicBezTo>
                    <a:pt x="691" y="1268"/>
                    <a:pt x="688" y="1306"/>
                    <a:pt x="688" y="1344"/>
                  </a:cubicBezTo>
                  <a:cubicBezTo>
                    <a:pt x="688" y="1377"/>
                    <a:pt x="690" y="1409"/>
                    <a:pt x="695" y="1440"/>
                  </a:cubicBezTo>
                  <a:cubicBezTo>
                    <a:pt x="400" y="1440"/>
                    <a:pt x="400" y="1440"/>
                    <a:pt x="400" y="1440"/>
                  </a:cubicBezTo>
                  <a:cubicBezTo>
                    <a:pt x="343" y="1440"/>
                    <a:pt x="296" y="1393"/>
                    <a:pt x="296" y="1336"/>
                  </a:cubicBezTo>
                  <a:close/>
                  <a:moveTo>
                    <a:pt x="400" y="1728"/>
                  </a:moveTo>
                  <a:cubicBezTo>
                    <a:pt x="343" y="1728"/>
                    <a:pt x="296" y="1681"/>
                    <a:pt x="296" y="1624"/>
                  </a:cubicBezTo>
                  <a:cubicBezTo>
                    <a:pt x="296" y="1567"/>
                    <a:pt x="343" y="1520"/>
                    <a:pt x="400" y="1520"/>
                  </a:cubicBezTo>
                  <a:cubicBezTo>
                    <a:pt x="711" y="1520"/>
                    <a:pt x="711" y="1520"/>
                    <a:pt x="711" y="1520"/>
                  </a:cubicBezTo>
                  <a:cubicBezTo>
                    <a:pt x="731" y="1595"/>
                    <a:pt x="764" y="1665"/>
                    <a:pt x="807" y="1728"/>
                  </a:cubicBezTo>
                  <a:lnTo>
                    <a:pt x="400" y="1728"/>
                  </a:lnTo>
                  <a:close/>
                  <a:moveTo>
                    <a:pt x="1368" y="1944"/>
                  </a:moveTo>
                  <a:cubicBezTo>
                    <a:pt x="1037" y="1944"/>
                    <a:pt x="768" y="1675"/>
                    <a:pt x="768" y="1344"/>
                  </a:cubicBezTo>
                  <a:cubicBezTo>
                    <a:pt x="768" y="1013"/>
                    <a:pt x="1037" y="744"/>
                    <a:pt x="1368" y="744"/>
                  </a:cubicBezTo>
                  <a:cubicBezTo>
                    <a:pt x="1699" y="744"/>
                    <a:pt x="1968" y="1013"/>
                    <a:pt x="1968" y="1344"/>
                  </a:cubicBezTo>
                  <a:cubicBezTo>
                    <a:pt x="1968" y="1675"/>
                    <a:pt x="1699" y="1944"/>
                    <a:pt x="1368" y="194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pic>
        <p:nvPicPr>
          <p:cNvPr id="25" name="Graphic 24" descr="Add with solid fill">
            <a:extLst>
              <a:ext uri="{FF2B5EF4-FFF2-40B4-BE49-F238E27FC236}">
                <a16:creationId xmlns:a16="http://schemas.microsoft.com/office/drawing/2014/main" id="{B929AD4D-1502-853B-85E3-3E4FBEAEDC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94650" y="1933352"/>
            <a:ext cx="914400" cy="914400"/>
          </a:xfrm>
          <a:prstGeom prst="rect">
            <a:avLst/>
          </a:prstGeom>
        </p:spPr>
      </p:pic>
      <p:sp>
        <p:nvSpPr>
          <p:cNvPr id="2" name="CaixaDeTexto 2">
            <a:extLst>
              <a:ext uri="{FF2B5EF4-FFF2-40B4-BE49-F238E27FC236}">
                <a16:creationId xmlns:a16="http://schemas.microsoft.com/office/drawing/2014/main" id="{A624C94D-F956-95A9-C463-BDEB8C01D49D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Mudança feita na Câmara dos Deputados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15" name="CaixaDeTexto 17">
            <a:extLst>
              <a:ext uri="{FF2B5EF4-FFF2-40B4-BE49-F238E27FC236}">
                <a16:creationId xmlns:a16="http://schemas.microsoft.com/office/drawing/2014/main" id="{AB0B1C49-7A3D-B90A-9953-BFC0B0E39E69}"/>
              </a:ext>
            </a:extLst>
          </p:cNvPr>
          <p:cNvSpPr txBox="1"/>
          <p:nvPr/>
        </p:nvSpPr>
        <p:spPr>
          <a:xfrm>
            <a:off x="588083" y="4578358"/>
            <a:ext cx="10483284" cy="172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 proposta da Câmara ao prever que essa alíquota possa ser diferenciada por categoria e, ainda, progressiva em função do teor alcoólico, </a:t>
            </a:r>
            <a:r>
              <a:rPr kumimoji="0" lang="pt-BR" sz="1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distorce o princípio de aplicação de alíquotas </a:t>
            </a:r>
            <a:r>
              <a:rPr kumimoji="0" lang="pt-BR" sz="16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ad valorem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;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Alíquotas </a:t>
            </a:r>
            <a:r>
              <a:rPr kumimoji="0" lang="pt-BR" sz="16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ad valorem </a:t>
            </a:r>
            <a:r>
              <a:rPr kumimoji="0" lang="pt-BR" sz="1600" b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não deveriam considerar outros atributos que não o valor dos bens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;</a:t>
            </a:r>
            <a:endParaRPr lang="pt-BR" sz="1600">
              <a:solidFill>
                <a:srgbClr val="00794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 percepção que temos é que </a:t>
            </a:r>
            <a:r>
              <a:rPr kumimoji="0" lang="pt-BR" sz="1600" b="1" i="0" u="sng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 proposta aprovada pela Câmara tenta forçar uma diferenciação entre as bebidas dentro da tributação </a:t>
            </a:r>
            <a:r>
              <a:rPr kumimoji="0" lang="pt-BR" sz="1600" b="1" i="1" u="sng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ad valorem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, que pode </a:t>
            </a:r>
            <a:r>
              <a:rPr kumimoji="0" lang="pt-BR" sz="1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acabar por beneficiar bebidas com baixo teor alcoólico</a:t>
            </a: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srgbClr val="007941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3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3A5EC8F7-CACD-ECF2-4BE3-C02C0129B3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  <p:sp>
        <p:nvSpPr>
          <p:cNvPr id="7" name="CaixaDeTexto 11">
            <a:extLst>
              <a:ext uri="{FF2B5EF4-FFF2-40B4-BE49-F238E27FC236}">
                <a16:creationId xmlns:a16="http://schemas.microsoft.com/office/drawing/2014/main" id="{FECAE138-B767-F4A0-80E9-6DDACE38C004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</p:spTree>
    <p:extLst>
      <p:ext uri="{BB962C8B-B14F-4D97-AF65-F5344CB8AC3E}">
        <p14:creationId xmlns:p14="http://schemas.microsoft.com/office/powerpoint/2010/main" val="420744606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BRAC_vídeo Apelo_GCs_v2">
            <a:hlinkClick r:id="" action="ppaction://media"/>
            <a:extLst>
              <a:ext uri="{FF2B5EF4-FFF2-40B4-BE49-F238E27FC236}">
                <a16:creationId xmlns:a16="http://schemas.microsoft.com/office/drawing/2014/main" id="{1A94B42C-557F-D807-6E30-F453BECD44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12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5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utoShape 5">
            <a:extLst>
              <a:ext uri="{FF2B5EF4-FFF2-40B4-BE49-F238E27FC236}">
                <a16:creationId xmlns:a16="http://schemas.microsoft.com/office/drawing/2014/main" id="{C64916D8-7C5C-B99C-7547-79DD19DCA3B6}"/>
              </a:ext>
            </a:extLst>
          </p:cNvPr>
          <p:cNvSpPr>
            <a:spLocks noChangeAspect="1" noChangeArrowheads="1" noTextEdit="1"/>
          </p:cNvSpPr>
          <p:nvPr/>
        </p:nvSpPr>
        <p:spPr bwMode="auto">
          <a:xfrm>
            <a:off x="5074290" y="882174"/>
            <a:ext cx="793750" cy="1507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40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7738D29-290A-1C01-FF38-8DD8317237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" y="134071"/>
            <a:ext cx="65" cy="1128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900">
              <a:latin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12AEF1D-6BEE-12D8-3543-FF34D511B8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7871"/>
            <a:ext cx="65" cy="1128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900"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36CFBF8-EFBE-015A-C5D6-7B06C6C7A2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7871"/>
            <a:ext cx="65" cy="1128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900">
              <a:latin typeface="Arial" panose="020B0604020202020204" pitchFamily="34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88EF1F62-4B41-D302-F904-E0C2D4037208}"/>
              </a:ext>
            </a:extLst>
          </p:cNvPr>
          <p:cNvSpPr txBox="1"/>
          <p:nvPr/>
        </p:nvSpPr>
        <p:spPr>
          <a:xfrm rot="5400000">
            <a:off x="-1181592" y="1002377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  <p:sp>
        <p:nvSpPr>
          <p:cNvPr id="9" name="CaixaDeTexto 2">
            <a:extLst>
              <a:ext uri="{FF2B5EF4-FFF2-40B4-BE49-F238E27FC236}">
                <a16:creationId xmlns:a16="http://schemas.microsoft.com/office/drawing/2014/main" id="{8D16F2C6-304C-C41E-BD90-459E58ED71EE}"/>
              </a:ext>
            </a:extLst>
          </p:cNvPr>
          <p:cNvSpPr txBox="1"/>
          <p:nvPr/>
        </p:nvSpPr>
        <p:spPr>
          <a:xfrm>
            <a:off x="307280" y="908631"/>
            <a:ext cx="10852016" cy="5463034"/>
          </a:xfrm>
          <a:prstGeom prst="rect">
            <a:avLst/>
          </a:prstGeom>
          <a:noFill/>
        </p:spPr>
        <p:txBody>
          <a:bodyPr wrap="square" lIns="45720" tIns="22860" rIns="45720" bIns="22860" anchor="t">
            <a:spAutoFit/>
          </a:bodyPr>
          <a:lstStyle/>
          <a:p>
            <a:r>
              <a:rPr lang="pt-BR" sz="2400" b="1" dirty="0">
                <a:solidFill>
                  <a:srgbClr val="007941"/>
                </a:solidFill>
                <a:latin typeface="Segoe UI" panose="020B0502040204020203" pitchFamily="34" charset="0"/>
                <a:ea typeface="Calibri"/>
                <a:cs typeface="Segoe UI" panose="020B0502040204020203" pitchFamily="34" charset="0"/>
              </a:rPr>
              <a:t>Apoio às emendas:</a:t>
            </a:r>
          </a:p>
          <a:p>
            <a:endParaRPr lang="pt-BR" sz="2400" dirty="0">
              <a:solidFill>
                <a:srgbClr val="007941"/>
              </a:solidFill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2200" b="1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Emenda 1170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, de autoria dos Senadores </a:t>
            </a:r>
            <a:r>
              <a:rPr lang="pt-BR" sz="2200" dirty="0" err="1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Castellar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 Neto e </a:t>
            </a:r>
            <a:r>
              <a:rPr lang="pt-BR" sz="2200" dirty="0">
                <a:solidFill>
                  <a:srgbClr val="00794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Marcelo Castro (MDB/PI)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: Suprime o § 4º do artigo 419 e prevê que a alíquota específica e a alíquota </a:t>
            </a:r>
            <a:r>
              <a:rPr lang="pt-BR" sz="2200" i="1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ad valorem 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serão únicas, independentemente do tipo de bebida.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2200" b="1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Emenda 1171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, de autoria do Senador </a:t>
            </a:r>
            <a:r>
              <a:rPr lang="pt-BR" sz="2200" dirty="0" err="1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Castellar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 Neto: Prevê que as alíquotas </a:t>
            </a:r>
            <a:r>
              <a:rPr lang="pt-BR" sz="2200" i="1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ad valorem 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do Imposto Seletivo incidente sobre operações com bebidas alcoólicas produzidas por micro e pequenas empresas optantes pelo Simples Nacional sejam diferenciadas com relação às demais alíquotas.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2200" b="1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Emenda 1399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, </a:t>
            </a:r>
            <a:r>
              <a:rPr lang="pt-BR" sz="2200" dirty="0">
                <a:solidFill>
                  <a:srgbClr val="00794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de autoria dos Senadores Veneziano Vital do Rêgo (MDB/PB) e Marcelo Castro (MDB/PI): </a:t>
            </a:r>
            <a:r>
              <a:rPr lang="pt-BR" sz="2200" dirty="0">
                <a:solidFill>
                  <a:srgbClr val="00794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Suprime o § 4º do artigo 419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pt-BR" sz="2200" b="1" dirty="0">
                <a:solidFill>
                  <a:srgbClr val="007941"/>
                </a:solidFill>
                <a:latin typeface="Segoe UI" panose="020B0502040204020203" pitchFamily="34" charset="0"/>
                <a:ea typeface="Calibri"/>
                <a:cs typeface="Segoe UI" panose="020B0502040204020203" pitchFamily="34" charset="0"/>
              </a:rPr>
              <a:t>Emenda 1530</a:t>
            </a:r>
            <a:r>
              <a:rPr lang="pt-BR" sz="2200" dirty="0">
                <a:solidFill>
                  <a:srgbClr val="007941"/>
                </a:solidFill>
                <a:latin typeface="Segoe UI" panose="020B0502040204020203" pitchFamily="34" charset="0"/>
                <a:ea typeface="Calibri"/>
                <a:cs typeface="Segoe UI" panose="020B0502040204020203" pitchFamily="34" charset="0"/>
              </a:rPr>
              <a:t>, de autoria da Senadora Teresa Leitão, Suprime o § 4º do art. 419 do Projeto.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sz="2200" dirty="0">
              <a:solidFill>
                <a:srgbClr val="007941"/>
              </a:solidFill>
              <a:latin typeface="Segoe UI" panose="020B0502040204020203" pitchFamily="34" charset="0"/>
              <a:ea typeface="Calibri"/>
              <a:cs typeface="Segoe UI" panose="020B0502040204020203" pitchFamily="34" charset="0"/>
            </a:endParaRPr>
          </a:p>
        </p:txBody>
      </p:sp>
      <p:sp>
        <p:nvSpPr>
          <p:cNvPr id="10" name="CaixaDeTexto 2">
            <a:extLst>
              <a:ext uri="{FF2B5EF4-FFF2-40B4-BE49-F238E27FC236}">
                <a16:creationId xmlns:a16="http://schemas.microsoft.com/office/drawing/2014/main" id="{29CC1A2E-174C-4F82-9530-D033620F4766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O nosso pleito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4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9FD52FE6-77C6-B2FC-7C83-88C773E31C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11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 descr="Texto&#10;&#10;Descrição gerada automaticamente">
            <a:extLst>
              <a:ext uri="{FF2B5EF4-FFF2-40B4-BE49-F238E27FC236}">
                <a16:creationId xmlns:a16="http://schemas.microsoft.com/office/drawing/2014/main" id="{73044401-1B00-016B-8439-966C86DAC1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0" b="22468"/>
          <a:stretch/>
        </p:blipFill>
        <p:spPr>
          <a:xfrm>
            <a:off x="6380563" y="932469"/>
            <a:ext cx="5186123" cy="47455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2B513561-C3A2-0BC5-DC3A-4CC111096B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58" r="8553"/>
          <a:stretch/>
        </p:blipFill>
        <p:spPr>
          <a:xfrm>
            <a:off x="6379824" y="4454770"/>
            <a:ext cx="5187600" cy="1564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C2737818-557B-37F4-8101-BD04F405832F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O que dizem os estudos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7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1F746B15-1A64-1BE4-4EA7-DF896B9470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  <p:pic>
        <p:nvPicPr>
          <p:cNvPr id="12" name="Imagem 11" descr="Código QR&#10;&#10;Descrição gerada automaticamente">
            <a:extLst>
              <a:ext uri="{FF2B5EF4-FFF2-40B4-BE49-F238E27FC236}">
                <a16:creationId xmlns:a16="http://schemas.microsoft.com/office/drawing/2014/main" id="{281BA57E-EC40-4BE2-6EBF-10FFD52155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59" y="6218180"/>
            <a:ext cx="522060" cy="522060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8A911200-824A-40C2-9B60-324C812F64E7}"/>
              </a:ext>
            </a:extLst>
          </p:cNvPr>
          <p:cNvSpPr txBox="1"/>
          <p:nvPr/>
        </p:nvSpPr>
        <p:spPr>
          <a:xfrm>
            <a:off x="6827977" y="6225295"/>
            <a:ext cx="47232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900" b="1"/>
              <a:t>Observatório Brasileiro do Sistema Tributário.</a:t>
            </a:r>
            <a:r>
              <a:rPr lang="pt-BR" sz="900"/>
              <a:t> Relatório Técnico, projeto de pesquisa da Universidade Federal de Goiás - UFG, em parceria com o SINDIFISCO Nacional. Disponível em: </a:t>
            </a:r>
            <a:r>
              <a:rPr lang="pt-BR" sz="900">
                <a:hlinkClick r:id="rId6"/>
              </a:rPr>
              <a:t>https://observabr.org.br/</a:t>
            </a:r>
            <a:r>
              <a:rPr lang="pt-BR" sz="900" err="1">
                <a:hlinkClick r:id="rId6"/>
              </a:rPr>
              <a:t>wp-content</a:t>
            </a:r>
            <a:r>
              <a:rPr lang="pt-BR" sz="900">
                <a:hlinkClick r:id="rId6"/>
              </a:rPr>
              <a:t>/uploads/2024/06/Imposto-seletivo.pdf</a:t>
            </a:r>
            <a:r>
              <a:rPr lang="pt-BR" sz="900"/>
              <a:t>.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0289E85E-D6B4-31D4-AF1E-AF9270C907F4}"/>
              </a:ext>
            </a:extLst>
          </p:cNvPr>
          <p:cNvSpPr txBox="1"/>
          <p:nvPr/>
        </p:nvSpPr>
        <p:spPr>
          <a:xfrm>
            <a:off x="908419" y="6156045"/>
            <a:ext cx="4724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900" b="1"/>
              <a:t>Conselho Nacional de Saúde.</a:t>
            </a:r>
            <a:r>
              <a:rPr lang="pt-BR" sz="900"/>
              <a:t> Recomendação nº 004, de 14 de março de 2024. </a:t>
            </a:r>
          </a:p>
          <a:p>
            <a:r>
              <a:rPr lang="pt-BR" sz="900"/>
              <a:t>Disponível em: </a:t>
            </a:r>
            <a:r>
              <a:rPr lang="pt-BR" sz="900">
                <a:hlinkClick r:id="rId7"/>
              </a:rPr>
              <a:t>https://www.gov.br/conselho-nacional-de-</a:t>
            </a:r>
            <a:r>
              <a:rPr lang="pt-BR" sz="900" err="1">
                <a:hlinkClick r:id="rId7"/>
              </a:rPr>
              <a:t>saude</a:t>
            </a:r>
            <a:r>
              <a:rPr lang="pt-BR" sz="900">
                <a:hlinkClick r:id="rId7"/>
              </a:rPr>
              <a:t>/</a:t>
            </a:r>
            <a:r>
              <a:rPr lang="pt-BR" sz="900" err="1">
                <a:hlinkClick r:id="rId7"/>
              </a:rPr>
              <a:t>pt-br</a:t>
            </a:r>
            <a:r>
              <a:rPr lang="pt-BR" sz="900">
                <a:hlinkClick r:id="rId7"/>
              </a:rPr>
              <a:t>/acesso-a-</a:t>
            </a:r>
            <a:r>
              <a:rPr lang="pt-BR" sz="900" err="1">
                <a:hlinkClick r:id="rId7"/>
              </a:rPr>
              <a:t>informacao</a:t>
            </a:r>
            <a:r>
              <a:rPr lang="pt-BR" sz="900">
                <a:hlinkClick r:id="rId7"/>
              </a:rPr>
              <a:t>/</a:t>
            </a:r>
            <a:r>
              <a:rPr lang="pt-BR" sz="900" err="1">
                <a:hlinkClick r:id="rId7"/>
              </a:rPr>
              <a:t>legislacao</a:t>
            </a:r>
            <a:r>
              <a:rPr lang="pt-BR" sz="900">
                <a:hlinkClick r:id="rId7"/>
              </a:rPr>
              <a:t>/</a:t>
            </a:r>
            <a:r>
              <a:rPr lang="pt-BR" sz="900" err="1">
                <a:hlinkClick r:id="rId7"/>
              </a:rPr>
              <a:t>recomendacoes</a:t>
            </a:r>
            <a:r>
              <a:rPr lang="pt-BR" sz="900">
                <a:hlinkClick r:id="rId7"/>
              </a:rPr>
              <a:t>/2024/recomendacao-no-004-de-14-de-marco-2024</a:t>
            </a:r>
            <a:r>
              <a:rPr lang="pt-BR" sz="900"/>
              <a:t>.</a:t>
            </a:r>
          </a:p>
        </p:txBody>
      </p:sp>
      <p:pic>
        <p:nvPicPr>
          <p:cNvPr id="20" name="Imagem 19" descr="Código QR&#10;&#10;Descrição gerada automaticamente">
            <a:extLst>
              <a:ext uri="{FF2B5EF4-FFF2-40B4-BE49-F238E27FC236}">
                <a16:creationId xmlns:a16="http://schemas.microsoft.com/office/drawing/2014/main" id="{8F96F771-F651-E9C8-D55B-14EB96B78F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054" y="6218210"/>
            <a:ext cx="522000" cy="5220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4B92052B-0522-D0E9-7A45-22FFA5B5F7CC}"/>
              </a:ext>
            </a:extLst>
          </p:cNvPr>
          <p:cNvGrpSpPr/>
          <p:nvPr/>
        </p:nvGrpSpPr>
        <p:grpSpPr>
          <a:xfrm>
            <a:off x="233956" y="932469"/>
            <a:ext cx="5678329" cy="5195337"/>
            <a:chOff x="233956" y="932469"/>
            <a:chExt cx="5678329" cy="5195337"/>
          </a:xfrm>
        </p:grpSpPr>
        <p:pic>
          <p:nvPicPr>
            <p:cNvPr id="2" name="Imagem 1" descr="Texto, Carta&#10;&#10;Descrição gerada automaticamente">
              <a:extLst>
                <a:ext uri="{FF2B5EF4-FFF2-40B4-BE49-F238E27FC236}">
                  <a16:creationId xmlns:a16="http://schemas.microsoft.com/office/drawing/2014/main" id="{CF89185F-476F-0E4B-94CF-5180CD68AC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7793"/>
            <a:stretch/>
          </p:blipFill>
          <p:spPr>
            <a:xfrm>
              <a:off x="233958" y="932469"/>
              <a:ext cx="5677379" cy="18384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4" name="Imagem 3">
              <a:extLst>
                <a:ext uri="{FF2B5EF4-FFF2-40B4-BE49-F238E27FC236}">
                  <a16:creationId xmlns:a16="http://schemas.microsoft.com/office/drawing/2014/main" id="{17001822-7891-1C9C-71D5-D891CE90FB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12872" t="1001" r="12524"/>
            <a:stretch/>
          </p:blipFill>
          <p:spPr>
            <a:xfrm>
              <a:off x="234905" y="2949524"/>
              <a:ext cx="5677380" cy="2045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CD8688C-CD4C-3A78-02CD-70F1F047939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33956" y="5173160"/>
              <a:ext cx="5677377" cy="95464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71942780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C8DB18F6-E8EF-DD13-C2D3-0FE5020C8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703" y="2548880"/>
            <a:ext cx="4927560" cy="1819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CCAEFC5A-4476-4A51-038D-75673DED9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2143" y="5175213"/>
            <a:ext cx="4849210" cy="16312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Imagem 11" descr="Texto&#10;&#10;Descrição gerada automaticamente">
            <a:extLst>
              <a:ext uri="{FF2B5EF4-FFF2-40B4-BE49-F238E27FC236}">
                <a16:creationId xmlns:a16="http://schemas.microsoft.com/office/drawing/2014/main" id="{0D83CC94-3F20-A154-5EC6-41CA469DECA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2" r="4557" b="71124"/>
          <a:stretch/>
        </p:blipFill>
        <p:spPr>
          <a:xfrm>
            <a:off x="5314702" y="242768"/>
            <a:ext cx="4927563" cy="2183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2A17D318-FD01-2730-0A5E-4BD0697DFE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142" y="4457903"/>
            <a:ext cx="4921726" cy="7052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CaixaDeTexto 22">
            <a:extLst>
              <a:ext uri="{FF2B5EF4-FFF2-40B4-BE49-F238E27FC236}">
                <a16:creationId xmlns:a16="http://schemas.microsoft.com/office/drawing/2014/main" id="{517DC0F7-F669-6259-55A9-CF485805573C}"/>
              </a:ext>
            </a:extLst>
          </p:cNvPr>
          <p:cNvSpPr txBox="1"/>
          <p:nvPr/>
        </p:nvSpPr>
        <p:spPr>
          <a:xfrm>
            <a:off x="354905" y="407690"/>
            <a:ext cx="4747512" cy="8722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O que dizem os estudos</a:t>
            </a: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5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6F749E4B-2A31-A222-2BDC-AC68016497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  <p:sp>
        <p:nvSpPr>
          <p:cNvPr id="7" name="CaixaDeTexto 11">
            <a:extLst>
              <a:ext uri="{FF2B5EF4-FFF2-40B4-BE49-F238E27FC236}">
                <a16:creationId xmlns:a16="http://schemas.microsoft.com/office/drawing/2014/main" id="{D4E9B641-FACE-E569-D669-CC90178BDE34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7696BD01-5098-1923-41F4-BF9EF5E5A350}"/>
              </a:ext>
            </a:extLst>
          </p:cNvPr>
          <p:cNvSpPr txBox="1"/>
          <p:nvPr/>
        </p:nvSpPr>
        <p:spPr>
          <a:xfrm>
            <a:off x="2453755" y="3269697"/>
            <a:ext cx="2533009" cy="1061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900" b="1" err="1"/>
              <a:t>Paschall</a:t>
            </a:r>
            <a:r>
              <a:rPr lang="pt-BR" sz="900" b="1"/>
              <a:t>, J. M.</a:t>
            </a:r>
            <a:r>
              <a:rPr lang="pt-BR" sz="900"/>
              <a:t> A contribuição dos tipos de bebidas alcoólicas para o consumo, uso abusivo de álcool e danos relacionados ao álcool: uma comparação entre cinco países. Disponível em: </a:t>
            </a:r>
            <a:r>
              <a:rPr lang="pt-BR" sz="900">
                <a:hlinkClick r:id="rId7"/>
              </a:rPr>
              <a:t>https://www.tandfonline.com/</a:t>
            </a:r>
            <a:r>
              <a:rPr lang="pt-BR" sz="900" err="1">
                <a:hlinkClick r:id="rId7"/>
              </a:rPr>
              <a:t>doi</a:t>
            </a:r>
            <a:r>
              <a:rPr lang="pt-BR" sz="900">
                <a:hlinkClick r:id="rId7"/>
              </a:rPr>
              <a:t>/full/10.1080/10826084.2021.1963984</a:t>
            </a:r>
            <a:r>
              <a:rPr lang="pt-BR" sz="900"/>
              <a:t>.</a:t>
            </a:r>
          </a:p>
        </p:txBody>
      </p:sp>
      <p:pic>
        <p:nvPicPr>
          <p:cNvPr id="26" name="Imagem 25" descr="Código QR&#10;&#10;Descrição gerada automaticamente">
            <a:extLst>
              <a:ext uri="{FF2B5EF4-FFF2-40B4-BE49-F238E27FC236}">
                <a16:creationId xmlns:a16="http://schemas.microsoft.com/office/drawing/2014/main" id="{FF6420FF-DF28-6AAB-89B1-871826E0820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57" y="3033668"/>
            <a:ext cx="1667942" cy="166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92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m 16">
            <a:extLst>
              <a:ext uri="{FF2B5EF4-FFF2-40B4-BE49-F238E27FC236}">
                <a16:creationId xmlns:a16="http://schemas.microsoft.com/office/drawing/2014/main" id="{6E76D8E6-56B4-B1C3-9461-855A09EE22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9041"/>
          <a:stretch/>
        </p:blipFill>
        <p:spPr>
          <a:xfrm>
            <a:off x="5874833" y="2689439"/>
            <a:ext cx="5187600" cy="1399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796EE17B-4FDE-95BD-1473-305F24F61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581"/>
          <a:stretch/>
        </p:blipFill>
        <p:spPr>
          <a:xfrm>
            <a:off x="5874833" y="4238976"/>
            <a:ext cx="5187600" cy="19957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Imagem 17" descr="Texto, Carta&#10;&#10;Descrição gerada automaticamente">
            <a:extLst>
              <a:ext uri="{FF2B5EF4-FFF2-40B4-BE49-F238E27FC236}">
                <a16:creationId xmlns:a16="http://schemas.microsoft.com/office/drawing/2014/main" id="{D4F5B405-0BEF-CC5E-C0B6-8ABEA9F9F5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420"/>
          <a:stretch/>
        </p:blipFill>
        <p:spPr>
          <a:xfrm>
            <a:off x="5874833" y="1185756"/>
            <a:ext cx="5187600" cy="13966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CaixaDeTexto 22">
            <a:extLst>
              <a:ext uri="{FF2B5EF4-FFF2-40B4-BE49-F238E27FC236}">
                <a16:creationId xmlns:a16="http://schemas.microsoft.com/office/drawing/2014/main" id="{517DC0F7-F669-6259-55A9-CF485805573C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O que dizem os estudos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pic>
        <p:nvPicPr>
          <p:cNvPr id="5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6F749E4B-2A31-A222-2BDC-AC68016497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8925" y="0"/>
            <a:ext cx="1284933" cy="908631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B2D98D47-5E74-98BE-50FB-C06F42BB287B}"/>
              </a:ext>
            </a:extLst>
          </p:cNvPr>
          <p:cNvSpPr txBox="1"/>
          <p:nvPr/>
        </p:nvSpPr>
        <p:spPr>
          <a:xfrm>
            <a:off x="2335650" y="3025708"/>
            <a:ext cx="275517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900" b="1"/>
              <a:t>Instituto Nacional de Câncer (INCA).</a:t>
            </a:r>
            <a:r>
              <a:rPr lang="pt-BR" sz="900"/>
              <a:t> Posicionamento acerca das bebidas alcoólicas. Disponível em: </a:t>
            </a:r>
            <a:r>
              <a:rPr lang="pt-BR" sz="900">
                <a:hlinkClick r:id="rId5"/>
              </a:rPr>
              <a:t>https://www.inca.gov.br/sites/</a:t>
            </a:r>
            <a:r>
              <a:rPr lang="pt-BR" sz="900" err="1">
                <a:hlinkClick r:id="rId5"/>
              </a:rPr>
              <a:t>ufu.sti.inca.local</a:t>
            </a:r>
            <a:r>
              <a:rPr lang="pt-BR" sz="900">
                <a:hlinkClick r:id="rId5"/>
              </a:rPr>
              <a:t>/files//media/</a:t>
            </a:r>
            <a:r>
              <a:rPr lang="pt-BR" sz="900" err="1">
                <a:hlinkClick r:id="rId5"/>
              </a:rPr>
              <a:t>document</a:t>
            </a:r>
            <a:r>
              <a:rPr lang="pt-BR" sz="900">
                <a:hlinkClick r:id="rId5"/>
              </a:rPr>
              <a:t>//posicionamento_do_inca_acerca_das_bebidas_alcoolicas.pdf</a:t>
            </a:r>
            <a:r>
              <a:rPr lang="pt-BR" sz="900"/>
              <a:t>.</a:t>
            </a:r>
          </a:p>
        </p:txBody>
      </p:sp>
      <p:pic>
        <p:nvPicPr>
          <p:cNvPr id="21" name="Imagem 20" descr="Código QR&#10;&#10;Descrição gerada automaticamente">
            <a:extLst>
              <a:ext uri="{FF2B5EF4-FFF2-40B4-BE49-F238E27FC236}">
                <a16:creationId xmlns:a16="http://schemas.microsoft.com/office/drawing/2014/main" id="{C0D16584-EA6F-E7DA-76E3-411D50A4E8E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62" y="2583694"/>
            <a:ext cx="1654894" cy="165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81030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 descr="A green and yellow logo&#10;&#10;Description automatically generated">
            <a:extLst>
              <a:ext uri="{FF2B5EF4-FFF2-40B4-BE49-F238E27FC236}">
                <a16:creationId xmlns:a16="http://schemas.microsoft.com/office/drawing/2014/main" id="{CDE78A82-6CAE-3028-039E-5791CB28CC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160" y="-66155"/>
            <a:ext cx="1591565" cy="1125464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7265B361-FB3B-FD5D-BB93-5D484E52E8E5}"/>
              </a:ext>
            </a:extLst>
          </p:cNvPr>
          <p:cNvSpPr txBox="1"/>
          <p:nvPr/>
        </p:nvSpPr>
        <p:spPr>
          <a:xfrm>
            <a:off x="307280" y="300534"/>
            <a:ext cx="9855292" cy="872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defRPr/>
            </a:pPr>
            <a:r>
              <a:rPr lang="pt-BR" sz="2400" b="1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Conclusão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1" i="0" u="none" strike="noStrike" kern="1200" cap="none" spc="0" normalizeH="0" baseline="0" noProof="0">
              <a:ln>
                <a:noFill/>
              </a:ln>
              <a:solidFill>
                <a:srgbClr val="007941"/>
              </a:solidFill>
              <a:effectLst/>
              <a:uLnTx/>
              <a:uFillTx/>
              <a:latin typeface="Garamond" panose="02020404030301010803" pitchFamily="18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9DC30573-2587-DDF1-EFEA-3473A6FA1D1F}"/>
              </a:ext>
            </a:extLst>
          </p:cNvPr>
          <p:cNvSpPr txBox="1"/>
          <p:nvPr/>
        </p:nvSpPr>
        <p:spPr>
          <a:xfrm>
            <a:off x="480529" y="2389424"/>
            <a:ext cx="10508174" cy="1523494"/>
          </a:xfrm>
          <a:prstGeom prst="rect">
            <a:avLst/>
          </a:prstGeom>
          <a:noFill/>
        </p:spPr>
        <p:txBody>
          <a:bodyPr wrap="square" lIns="45720" tIns="22860" rIns="45720" bIns="22860" anchor="t">
            <a:spAutoFit/>
          </a:bodyPr>
          <a:lstStyle/>
          <a:p>
            <a:pPr algn="ctr"/>
            <a:r>
              <a:rPr lang="pt-BR" sz="2400" b="1">
                <a:solidFill>
                  <a:srgbClr val="007941"/>
                </a:solidFill>
                <a:latin typeface="Segoe UI" panose="020B0502040204020203" pitchFamily="34" charset="0"/>
                <a:ea typeface="Calibri"/>
                <a:cs typeface="Segoe UI" panose="020B0502040204020203" pitchFamily="34" charset="0"/>
              </a:rPr>
              <a:t>Se a cerveja representa mais de 90% do consumo de bebidas alcoólicas no Brasil e o imposto seletivo tem como objetivo reduzir o consumo nocivo de álcool, por que a atual proposta está incentivando o consumo dessa bebida?</a:t>
            </a:r>
          </a:p>
        </p:txBody>
      </p:sp>
      <p:sp>
        <p:nvSpPr>
          <p:cNvPr id="2" name="CaixaDeTexto 11">
            <a:extLst>
              <a:ext uri="{FF2B5EF4-FFF2-40B4-BE49-F238E27FC236}">
                <a16:creationId xmlns:a16="http://schemas.microsoft.com/office/drawing/2014/main" id="{E85B9699-AD01-2DDD-1C3D-3E32A6B573E7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</p:spTree>
    <p:extLst>
      <p:ext uri="{BB962C8B-B14F-4D97-AF65-F5344CB8AC3E}">
        <p14:creationId xmlns:p14="http://schemas.microsoft.com/office/powerpoint/2010/main" val="29216152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riângulo isósceles 31">
            <a:extLst>
              <a:ext uri="{FF2B5EF4-FFF2-40B4-BE49-F238E27FC236}">
                <a16:creationId xmlns:a16="http://schemas.microsoft.com/office/drawing/2014/main" id="{7C72999B-000B-4256-9190-D68548B8E530}"/>
              </a:ext>
            </a:extLst>
          </p:cNvPr>
          <p:cNvSpPr/>
          <p:nvPr/>
        </p:nvSpPr>
        <p:spPr>
          <a:xfrm flipH="1">
            <a:off x="4572000" y="5000624"/>
            <a:ext cx="7620000" cy="1857375"/>
          </a:xfrm>
          <a:prstGeom prst="triangle">
            <a:avLst>
              <a:gd name="adj" fmla="val 0"/>
            </a:avLst>
          </a:prstGeom>
          <a:gradFill>
            <a:gsLst>
              <a:gs pos="100000">
                <a:srgbClr val="D1F1FC">
                  <a:alpha val="17000"/>
                </a:srgbClr>
              </a:gs>
              <a:gs pos="0">
                <a:srgbClr val="0F75BC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DE5FCEF-3511-472A-8AC0-317709D0A7EA}"/>
              </a:ext>
            </a:extLst>
          </p:cNvPr>
          <p:cNvSpPr txBox="1"/>
          <p:nvPr/>
        </p:nvSpPr>
        <p:spPr>
          <a:xfrm>
            <a:off x="793703" y="2015522"/>
            <a:ext cx="5302297" cy="871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pt-BR" sz="2800" dirty="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45ª Reunião, Extraordinária – CCJ - Audiência Pública Interativa</a:t>
            </a:r>
            <a:endParaRPr lang="pt-BR" sz="4000" dirty="0">
              <a:solidFill>
                <a:srgbClr val="007941"/>
              </a:solidFill>
              <a:latin typeface="Garamond" panose="02020404030301010803" pitchFamily="18" charset="0"/>
              <a:cs typeface="Segoe UI" panose="020B0502040204020203" pitchFamily="34" charset="0"/>
            </a:endParaRPr>
          </a:p>
        </p:txBody>
      </p:sp>
      <p:pic>
        <p:nvPicPr>
          <p:cNvPr id="1034" name="Imagem 1033" descr="Uma imagem contendo desenho&#10;&#10;Descrição gerada automaticamente">
            <a:extLst>
              <a:ext uri="{FF2B5EF4-FFF2-40B4-BE49-F238E27FC236}">
                <a16:creationId xmlns:a16="http://schemas.microsoft.com/office/drawing/2014/main" id="{5F3948A7-AD17-47C6-B365-6E0175FCE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60" y="586030"/>
            <a:ext cx="1188720" cy="764177"/>
          </a:xfrm>
          <a:prstGeom prst="rect">
            <a:avLst/>
          </a:prstGeom>
        </p:spPr>
      </p:pic>
      <p:sp>
        <p:nvSpPr>
          <p:cNvPr id="77" name="CaixaDeTexto 76">
            <a:extLst>
              <a:ext uri="{FF2B5EF4-FFF2-40B4-BE49-F238E27FC236}">
                <a16:creationId xmlns:a16="http://schemas.microsoft.com/office/drawing/2014/main" id="{9834F73A-17BE-4E5B-9143-320309771463}"/>
              </a:ext>
            </a:extLst>
          </p:cNvPr>
          <p:cNvSpPr txBox="1"/>
          <p:nvPr/>
        </p:nvSpPr>
        <p:spPr>
          <a:xfrm>
            <a:off x="793703" y="3108017"/>
            <a:ext cx="5007656" cy="1440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pt-BR" sz="3600" b="1" dirty="0">
                <a:latin typeface="Garamond" panose="02020404030301010803" pitchFamily="18" charset="0"/>
                <a:cs typeface="Segoe UI" panose="020B0502040204020203" pitchFamily="34" charset="0"/>
              </a:rPr>
              <a:t>Debater os impactos da Reforma Tributária no "Imposto Seletivo".</a:t>
            </a:r>
          </a:p>
        </p:txBody>
      </p:sp>
      <p:grpSp>
        <p:nvGrpSpPr>
          <p:cNvPr id="43" name="Agrupar 82">
            <a:extLst>
              <a:ext uri="{FF2B5EF4-FFF2-40B4-BE49-F238E27FC236}">
                <a16:creationId xmlns:a16="http://schemas.microsoft.com/office/drawing/2014/main" id="{C237A006-7CFA-4206-99D1-34EBB6117A50}"/>
              </a:ext>
            </a:extLst>
          </p:cNvPr>
          <p:cNvGrpSpPr/>
          <p:nvPr/>
        </p:nvGrpSpPr>
        <p:grpSpPr>
          <a:xfrm rot="10800000" flipH="1" flipV="1">
            <a:off x="740979" y="740979"/>
            <a:ext cx="10930839" cy="5507421"/>
            <a:chOff x="-43589370" y="4762500"/>
            <a:chExt cx="55032070" cy="1866900"/>
          </a:xfrm>
        </p:grpSpPr>
        <p:cxnSp>
          <p:nvCxnSpPr>
            <p:cNvPr id="44" name="Conector reto 83">
              <a:extLst>
                <a:ext uri="{FF2B5EF4-FFF2-40B4-BE49-F238E27FC236}">
                  <a16:creationId xmlns:a16="http://schemas.microsoft.com/office/drawing/2014/main" id="{2D668FC2-FB95-4012-8946-9D731DE28646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35017129" y="4762500"/>
              <a:ext cx="46459829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Conector reto 84">
              <a:extLst>
                <a:ext uri="{FF2B5EF4-FFF2-40B4-BE49-F238E27FC236}">
                  <a16:creationId xmlns:a16="http://schemas.microsoft.com/office/drawing/2014/main" id="{3DE774B6-7418-47A7-A7BC-6BA3C2B1A3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442700" y="4762501"/>
              <a:ext cx="0" cy="1866899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ector reto 85">
              <a:extLst>
                <a:ext uri="{FF2B5EF4-FFF2-40B4-BE49-F238E27FC236}">
                  <a16:creationId xmlns:a16="http://schemas.microsoft.com/office/drawing/2014/main" id="{35EFAC6B-6F69-4243-925C-71C1A28ABD09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43589370" y="6629400"/>
              <a:ext cx="26827938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Conector reto 85">
              <a:extLst>
                <a:ext uri="{FF2B5EF4-FFF2-40B4-BE49-F238E27FC236}">
                  <a16:creationId xmlns:a16="http://schemas.microsoft.com/office/drawing/2014/main" id="{9333852A-CE6F-4901-8964-A2920BA08191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4855541" y="6629400"/>
              <a:ext cx="16271382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Conector reto 85">
              <a:extLst>
                <a:ext uri="{FF2B5EF4-FFF2-40B4-BE49-F238E27FC236}">
                  <a16:creationId xmlns:a16="http://schemas.microsoft.com/office/drawing/2014/main" id="{7583A4F7-C5A8-4656-A6F5-7A3A09F2AD78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-16761432" y="6629400"/>
              <a:ext cx="11905891" cy="0"/>
            </a:xfrm>
            <a:prstGeom prst="line">
              <a:avLst/>
            </a:prstGeom>
            <a:ln w="158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CaixaDeTexto 22">
            <a:extLst>
              <a:ext uri="{FF2B5EF4-FFF2-40B4-BE49-F238E27FC236}">
                <a16:creationId xmlns:a16="http://schemas.microsoft.com/office/drawing/2014/main" id="{9BCE5EF2-0CBD-4449-A424-8FC7F635DB32}"/>
              </a:ext>
            </a:extLst>
          </p:cNvPr>
          <p:cNvSpPr txBox="1"/>
          <p:nvPr/>
        </p:nvSpPr>
        <p:spPr>
          <a:xfrm>
            <a:off x="9754277" y="6464746"/>
            <a:ext cx="1895071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r">
              <a:lnSpc>
                <a:spcPct val="90000"/>
              </a:lnSpc>
            </a:pPr>
            <a:r>
              <a:rPr lang="en-US" sz="800" dirty="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Foto: </a:t>
            </a:r>
            <a:r>
              <a:rPr lang="en-US" sz="800" dirty="0" err="1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Victoriallen</a:t>
            </a:r>
            <a:r>
              <a:rPr lang="en-US" sz="800">
                <a:solidFill>
                  <a:prstClr val="white">
                    <a:lumMod val="50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| amrturismo.com.br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3" name="CaixaDeTexto 1">
            <a:extLst>
              <a:ext uri="{FF2B5EF4-FFF2-40B4-BE49-F238E27FC236}">
                <a16:creationId xmlns:a16="http://schemas.microsoft.com/office/drawing/2014/main" id="{CBBAA9B0-0B6B-33C8-B89B-C98F7049B354}"/>
              </a:ext>
            </a:extLst>
          </p:cNvPr>
          <p:cNvSpPr txBox="1"/>
          <p:nvPr/>
        </p:nvSpPr>
        <p:spPr>
          <a:xfrm>
            <a:off x="778463" y="4723907"/>
            <a:ext cx="4860337" cy="114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pt-BR" sz="28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Carlos Lima</a:t>
            </a:r>
          </a:p>
          <a:p>
            <a:pPr>
              <a:lnSpc>
                <a:spcPct val="90000"/>
              </a:lnSpc>
            </a:pP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Presidente da Diretoria Executiva</a:t>
            </a:r>
          </a:p>
          <a:p>
            <a:pPr>
              <a:lnSpc>
                <a:spcPct val="90000"/>
              </a:lnSpc>
            </a:pP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  <a:hlinkClick r:id="rId3"/>
              </a:rPr>
              <a:t>ibrac@ibrac.net</a:t>
            </a: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 | </a:t>
            </a: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  <a:hlinkClick r:id="rId4"/>
              </a:rPr>
              <a:t>www.ibrac.net</a:t>
            </a:r>
            <a:r>
              <a:rPr lang="pt-BR" sz="2400">
                <a:solidFill>
                  <a:srgbClr val="007941"/>
                </a:solidFill>
                <a:latin typeface="Garamond" panose="02020404030301010803" pitchFamily="18" charset="0"/>
                <a:cs typeface="Segoe UI" panose="020B0502040204020203" pitchFamily="34" charset="0"/>
              </a:rPr>
              <a:t> </a:t>
            </a:r>
          </a:p>
        </p:txBody>
      </p:sp>
      <p:pic>
        <p:nvPicPr>
          <p:cNvPr id="8" name="Picture 7" descr="A green and yellow logo&#10;&#10;Description automatically generated">
            <a:extLst>
              <a:ext uri="{FF2B5EF4-FFF2-40B4-BE49-F238E27FC236}">
                <a16:creationId xmlns:a16="http://schemas.microsoft.com/office/drawing/2014/main" id="{EDF878FE-7769-B1FC-F396-2529167C32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79" y="282885"/>
            <a:ext cx="1591565" cy="1125464"/>
          </a:xfrm>
          <a:prstGeom prst="rect">
            <a:avLst/>
          </a:prstGeom>
        </p:spPr>
      </p:pic>
      <p:sp>
        <p:nvSpPr>
          <p:cNvPr id="9" name="CaixaDeTexto 11">
            <a:extLst>
              <a:ext uri="{FF2B5EF4-FFF2-40B4-BE49-F238E27FC236}">
                <a16:creationId xmlns:a16="http://schemas.microsoft.com/office/drawing/2014/main" id="{7CF84D56-F925-BF00-8F03-1B5B460156F7}"/>
              </a:ext>
            </a:extLst>
          </p:cNvPr>
          <p:cNvSpPr txBox="1"/>
          <p:nvPr/>
        </p:nvSpPr>
        <p:spPr>
          <a:xfrm rot="5400000">
            <a:off x="-1152747" y="1181011"/>
            <a:ext cx="25774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800">
                <a:solidFill>
                  <a:schemeClr val="tx1">
                    <a:lumMod val="50000"/>
                    <a:lumOff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BEBA COM MODERAÇÃO – SE BEBER NÃO DIRIJA </a:t>
            </a:r>
          </a:p>
        </p:txBody>
      </p:sp>
    </p:spTree>
    <p:extLst>
      <p:ext uri="{BB962C8B-B14F-4D97-AF65-F5344CB8AC3E}">
        <p14:creationId xmlns:p14="http://schemas.microsoft.com/office/powerpoint/2010/main" val="34019932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2" grpId="0"/>
      <p:bldP spid="77" grpId="0"/>
      <p:bldP spid="53" grpId="0"/>
      <p:bldP spid="3" grpId="0"/>
    </p:bld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presentação1" id="{7C6C2153-1375-48CD-847A-4D036FCD1589}" vid="{BDF9E20E-654E-4C67-BF68-889DDD1295B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bb999e01-68fd-4692-8074-805ad7958499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91E8E61DDF3D7459B5F86F53A164E56" ma:contentTypeVersion="23" ma:contentTypeDescription="Create a new document." ma:contentTypeScope="" ma:versionID="946fd20c6de102b44cee79d655fb930e">
  <xsd:schema xmlns:xsd="http://www.w3.org/2001/XMLSchema" xmlns:xs="http://www.w3.org/2001/XMLSchema" xmlns:p="http://schemas.microsoft.com/office/2006/metadata/properties" xmlns:ns1="http://schemas.microsoft.com/sharepoint/v3" xmlns:ns2="bb999e01-68fd-4692-8074-805ad7958499" xmlns:ns3="21b9f222-5b51-4ed5-ba06-149964d0ff20" targetNamespace="http://schemas.microsoft.com/office/2006/metadata/properties" ma:root="true" ma:fieldsID="0507fe39d6d862e1b34bd13c07b311c0" ns1:_="" ns2:_="" ns3:_="">
    <xsd:import namespace="http://schemas.microsoft.com/sharepoint/v3"/>
    <xsd:import namespace="bb999e01-68fd-4692-8074-805ad7958499"/>
    <xsd:import namespace="21b9f222-5b51-4ed5-ba06-149964d0f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LengthInSecond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1:_ip_UnifiedCompliancePolicyProperties" minOccurs="0"/>
                <xsd:element ref="ns1:_ip_UnifiedCompliancePolicyUIAction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3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4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999e01-68fd-4692-8074-805ad795849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7a7b867-a534-49a9-850d-791d9738a7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b9f222-5b51-4ed5-ba06-149964d0ff20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6A7792A-A2EE-4715-A3AC-018778FA9F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83E8FC8-5BAA-4C9A-9F67-0C72E148BE10}">
  <ds:schemaRefs>
    <ds:schemaRef ds:uri="http://www.w3.org/XML/1998/namespace"/>
    <ds:schemaRef ds:uri="http://schemas.microsoft.com/sharepoint/v3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schemas.openxmlformats.org/package/2006/metadata/core-properties"/>
    <ds:schemaRef ds:uri="21b9f222-5b51-4ed5-ba06-149964d0ff20"/>
    <ds:schemaRef ds:uri="bb999e01-68fd-4692-8074-805ad7958499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2253DF0-1411-4504-A6E2-96EE5E7F9AAA}">
  <ds:schemaRefs>
    <ds:schemaRef ds:uri="21b9f222-5b51-4ed5-ba06-149964d0ff20"/>
    <ds:schemaRef ds:uri="bb999e01-68fd-4692-8074-805ad795849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Sem Mestre</Template>
  <TotalTime>0</TotalTime>
  <Words>1071</Words>
  <Application>Microsoft Office PowerPoint</Application>
  <PresentationFormat>Widescreen</PresentationFormat>
  <Paragraphs>95</Paragraphs>
  <Slides>15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-apple-system</vt:lpstr>
      <vt:lpstr>URW Geometric (Corpo)</vt:lpstr>
      <vt:lpstr>Arial</vt:lpstr>
      <vt:lpstr>Calibri</vt:lpstr>
      <vt:lpstr>Garamond</vt:lpstr>
      <vt:lpstr>Segoe UI</vt:lpstr>
      <vt:lpstr>Segoe UI Historic</vt:lpstr>
      <vt:lpstr>Tema do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User15</dc:creator>
  <cp:lastModifiedBy>Cabral de Lima, Carlos Eduardo</cp:lastModifiedBy>
  <cp:revision>3</cp:revision>
  <dcterms:created xsi:type="dcterms:W3CDTF">2017-08-28T14:15:47Z</dcterms:created>
  <dcterms:modified xsi:type="dcterms:W3CDTF">2024-11-25T15:53:17Z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7c77bae-9cad-4b1a-aac3-2a4ad557d70b_Enabled">
    <vt:lpwstr>true</vt:lpwstr>
  </property>
  <property fmtid="{D5CDD505-2E9C-101B-9397-08002B2CF9AE}" pid="3" name="MSIP_Label_a7c77bae-9cad-4b1a-aac3-2a4ad557d70b_SetDate">
    <vt:lpwstr>2023-10-16T15:21:59Z</vt:lpwstr>
  </property>
  <property fmtid="{D5CDD505-2E9C-101B-9397-08002B2CF9AE}" pid="4" name="MSIP_Label_a7c77bae-9cad-4b1a-aac3-2a4ad557d70b_Method">
    <vt:lpwstr>Privileged</vt:lpwstr>
  </property>
  <property fmtid="{D5CDD505-2E9C-101B-9397-08002B2CF9AE}" pid="5" name="MSIP_Label_a7c77bae-9cad-4b1a-aac3-2a4ad557d70b_Name">
    <vt:lpwstr>General</vt:lpwstr>
  </property>
  <property fmtid="{D5CDD505-2E9C-101B-9397-08002B2CF9AE}" pid="6" name="MSIP_Label_a7c77bae-9cad-4b1a-aac3-2a4ad557d70b_SiteId">
    <vt:lpwstr>88ed286b-88d8-4faf-918f-883d693321ae</vt:lpwstr>
  </property>
  <property fmtid="{D5CDD505-2E9C-101B-9397-08002B2CF9AE}" pid="7" name="MSIP_Label_a7c77bae-9cad-4b1a-aac3-2a4ad557d70b_ActionId">
    <vt:lpwstr>3e472bf4-a33a-4174-9a7b-82ee4682df83</vt:lpwstr>
  </property>
  <property fmtid="{D5CDD505-2E9C-101B-9397-08002B2CF9AE}" pid="8" name="MSIP_Label_a7c77bae-9cad-4b1a-aac3-2a4ad557d70b_ContentBits">
    <vt:lpwstr>0</vt:lpwstr>
  </property>
  <property fmtid="{D5CDD505-2E9C-101B-9397-08002B2CF9AE}" pid="9" name="i4c32273aa304d16b0898498095dfa87">
    <vt:lpwstr/>
  </property>
  <property fmtid="{D5CDD505-2E9C-101B-9397-08002B2CF9AE}" pid="10" name="a5f0708c0d9749379e4a9e9d73bfa3eb">
    <vt:lpwstr/>
  </property>
  <property fmtid="{D5CDD505-2E9C-101B-9397-08002B2CF9AE}" pid="11" name="MediaServiceImageTags">
    <vt:lpwstr/>
  </property>
  <property fmtid="{D5CDD505-2E9C-101B-9397-08002B2CF9AE}" pid="12" name="InformationCategory">
    <vt:lpwstr/>
  </property>
  <property fmtid="{D5CDD505-2E9C-101B-9397-08002B2CF9AE}" pid="13" name="TaxCatchAll">
    <vt:lpwstr/>
  </property>
  <property fmtid="{D5CDD505-2E9C-101B-9397-08002B2CF9AE}" pid="14" name="ContentTypeId">
    <vt:lpwstr>0x010100091E8E61DDF3D7459B5F86F53A164E56</vt:lpwstr>
  </property>
  <property fmtid="{D5CDD505-2E9C-101B-9397-08002B2CF9AE}" pid="15" name="TeamInventory">
    <vt:lpwstr/>
  </property>
</Properties>
</file>