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69" r:id="rId4"/>
  </p:sldMasterIdLst>
  <p:notesMasterIdLst>
    <p:notesMasterId r:id="rId18"/>
  </p:notesMasterIdLst>
  <p:handoutMasterIdLst>
    <p:handoutMasterId r:id="rId19"/>
  </p:handoutMasterIdLst>
  <p:sldIdLst>
    <p:sldId id="256" r:id="rId5"/>
    <p:sldId id="257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70" r:id="rId14"/>
    <p:sldId id="268" r:id="rId15"/>
    <p:sldId id="269" r:id="rId16"/>
    <p:sldId id="260" r:id="rId17"/>
  </p:sldIdLst>
  <p:sldSz cx="12192000" cy="6858000"/>
  <p:notesSz cx="6858000" cy="9144000"/>
  <p:defaultTextStyle>
    <a:defPPr rtl="0">
      <a:defRPr lang="pt-b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899" autoAdjust="0"/>
  </p:normalViewPr>
  <p:slideViewPr>
    <p:cSldViewPr snapToGrid="0">
      <p:cViewPr varScale="1">
        <p:scale>
          <a:sx n="114" d="100"/>
          <a:sy n="114" d="100"/>
        </p:scale>
        <p:origin x="210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393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503D04-C97E-4622-AE07-D0307CB3B4C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 rtlCol="0"/>
        <a:lstStyle/>
        <a:p>
          <a:pPr rtl="0"/>
          <a:endParaRPr lang="en-US"/>
        </a:p>
      </dgm:t>
    </dgm:pt>
    <dgm:pt modelId="{AAC263CB-8256-4B03-92FE-1622698FB3E9}">
      <dgm:prSet/>
      <dgm:spPr/>
      <dgm:t>
        <a:bodyPr rtlCol="0"/>
        <a:lstStyle/>
        <a:p>
          <a:pPr rtl="0">
            <a:lnSpc>
              <a:spcPct val="100000"/>
            </a:lnSpc>
          </a:pPr>
          <a:r>
            <a:rPr lang="pt-BR" noProof="0" dirty="0"/>
            <a:t>Drogas como causa de demência</a:t>
          </a:r>
        </a:p>
      </dgm:t>
    </dgm:pt>
    <dgm:pt modelId="{0BEED663-FC38-4EAD-940F-4C475D2C87DB}" type="parTrans" cxnId="{C5E94186-9CB6-4C42-92B3-C546CC53A7B9}">
      <dgm:prSet/>
      <dgm:spPr/>
      <dgm:t>
        <a:bodyPr rtlCol="0"/>
        <a:lstStyle/>
        <a:p>
          <a:pPr rtl="0"/>
          <a:endParaRPr lang="pt-BR" noProof="0" dirty="0"/>
        </a:p>
      </dgm:t>
    </dgm:pt>
    <dgm:pt modelId="{808B76D0-8EC7-469A-93AC-7A6017188A9D}" type="sibTrans" cxnId="{C5E94186-9CB6-4C42-92B3-C546CC53A7B9}">
      <dgm:prSet/>
      <dgm:spPr/>
      <dgm:t>
        <a:bodyPr rtlCol="0"/>
        <a:lstStyle/>
        <a:p>
          <a:pPr rtl="0"/>
          <a:endParaRPr lang="pt-BR" noProof="0" dirty="0"/>
        </a:p>
      </dgm:t>
    </dgm:pt>
    <dgm:pt modelId="{4E8D2E69-0173-4BD3-B96A-7A9C5DD12B47}">
      <dgm:prSet/>
      <dgm:spPr/>
      <dgm:t>
        <a:bodyPr rtlCol="0"/>
        <a:lstStyle/>
        <a:p>
          <a:pPr rtl="0">
            <a:lnSpc>
              <a:spcPct val="100000"/>
            </a:lnSpc>
          </a:pPr>
          <a:r>
            <a:rPr lang="pt-BR" noProof="0" dirty="0"/>
            <a:t>Capital Cognitivo de um País</a:t>
          </a:r>
        </a:p>
      </dgm:t>
    </dgm:pt>
    <dgm:pt modelId="{B954BF22-E3B3-4A1C-802E-590228BE2D9C}" type="parTrans" cxnId="{0F866C41-EB5F-47BD-A2CD-A58671F15B67}">
      <dgm:prSet/>
      <dgm:spPr/>
      <dgm:t>
        <a:bodyPr rtlCol="0"/>
        <a:lstStyle/>
        <a:p>
          <a:pPr rtl="0"/>
          <a:endParaRPr lang="pt-BR" noProof="0" dirty="0"/>
        </a:p>
      </dgm:t>
    </dgm:pt>
    <dgm:pt modelId="{FEF1E80E-8A9E-4B0A-817C-2A4CFDCF3FB2}" type="sibTrans" cxnId="{0F866C41-EB5F-47BD-A2CD-A58671F15B67}">
      <dgm:prSet/>
      <dgm:spPr/>
      <dgm:t>
        <a:bodyPr rtlCol="0"/>
        <a:lstStyle/>
        <a:p>
          <a:pPr rtl="0"/>
          <a:endParaRPr lang="pt-BR" noProof="0" dirty="0"/>
        </a:p>
      </dgm:t>
    </dgm:pt>
    <dgm:pt modelId="{93A6A030-ABAB-4EFA-B539-0FDB3E07C1EF}">
      <dgm:prSet/>
      <dgm:spPr/>
      <dgm:t>
        <a:bodyPr rtlCol="0"/>
        <a:lstStyle/>
        <a:p>
          <a:pPr rtl="0">
            <a:lnSpc>
              <a:spcPct val="100000"/>
            </a:lnSpc>
          </a:pPr>
          <a:r>
            <a:rPr lang="pt-BR" noProof="0" dirty="0"/>
            <a:t>Demências Pré-Senis</a:t>
          </a:r>
        </a:p>
      </dgm:t>
    </dgm:pt>
    <dgm:pt modelId="{3D674B97-6DC6-4A12-85BA-0976D3064237}" type="parTrans" cxnId="{4B40C8DC-6B57-4F5B-8440-7241C649700B}">
      <dgm:prSet/>
      <dgm:spPr/>
      <dgm:t>
        <a:bodyPr rtlCol="0"/>
        <a:lstStyle/>
        <a:p>
          <a:pPr rtl="0"/>
          <a:endParaRPr lang="pt-BR" noProof="0" dirty="0"/>
        </a:p>
      </dgm:t>
    </dgm:pt>
    <dgm:pt modelId="{BFE0749E-E343-4A6F-BD09-2810EE6B4BD7}" type="sibTrans" cxnId="{4B40C8DC-6B57-4F5B-8440-7241C649700B}">
      <dgm:prSet/>
      <dgm:spPr/>
      <dgm:t>
        <a:bodyPr rtlCol="0"/>
        <a:lstStyle/>
        <a:p>
          <a:pPr rtl="0"/>
          <a:endParaRPr lang="pt-BR" noProof="0" dirty="0"/>
        </a:p>
      </dgm:t>
    </dgm:pt>
    <dgm:pt modelId="{76D56F19-2708-49DB-8F92-D8AC45F23A9A}">
      <dgm:prSet/>
      <dgm:spPr/>
      <dgm:t>
        <a:bodyPr rtlCol="0"/>
        <a:lstStyle/>
        <a:p>
          <a:pPr rtl="0">
            <a:lnSpc>
              <a:spcPct val="100000"/>
            </a:lnSpc>
          </a:pPr>
          <a:r>
            <a:rPr lang="pt-BR" noProof="0" dirty="0"/>
            <a:t>Doenças Cerebrais Raras</a:t>
          </a:r>
        </a:p>
      </dgm:t>
    </dgm:pt>
    <dgm:pt modelId="{9D5610C2-0A12-494A-AC46-8DD17C08B09F}" type="parTrans" cxnId="{32E90211-17E0-4DDF-9274-DD3E46D811B8}">
      <dgm:prSet/>
      <dgm:spPr/>
      <dgm:t>
        <a:bodyPr rtlCol="0"/>
        <a:lstStyle/>
        <a:p>
          <a:pPr rtl="0"/>
          <a:endParaRPr lang="pt-BR" noProof="0" dirty="0"/>
        </a:p>
      </dgm:t>
    </dgm:pt>
    <dgm:pt modelId="{EC8965A1-F755-4945-8AAC-DCF1F68F011E}" type="sibTrans" cxnId="{32E90211-17E0-4DDF-9274-DD3E46D811B8}">
      <dgm:prSet/>
      <dgm:spPr/>
      <dgm:t>
        <a:bodyPr rtlCol="0"/>
        <a:lstStyle/>
        <a:p>
          <a:pPr rtl="0"/>
          <a:endParaRPr lang="pt-BR" noProof="0" dirty="0"/>
        </a:p>
      </dgm:t>
    </dgm:pt>
    <dgm:pt modelId="{39166502-40B2-441C-8391-3FB2E3F462D9}" type="pres">
      <dgm:prSet presAssocID="{D4503D04-C97E-4622-AE07-D0307CB3B4CA}" presName="root" presStyleCnt="0">
        <dgm:presLayoutVars>
          <dgm:dir/>
          <dgm:resizeHandles val="exact"/>
        </dgm:presLayoutVars>
      </dgm:prSet>
      <dgm:spPr/>
    </dgm:pt>
    <dgm:pt modelId="{2FE2D3FA-309E-4C49-82F5-739475F937A2}" type="pres">
      <dgm:prSet presAssocID="{AAC263CB-8256-4B03-92FE-1622698FB3E9}" presName="compNode" presStyleCnt="0"/>
      <dgm:spPr/>
    </dgm:pt>
    <dgm:pt modelId="{A913A8AD-8B01-4110-A29F-10CC5F7A2D5A}" type="pres">
      <dgm:prSet presAssocID="{AAC263CB-8256-4B03-92FE-1622698FB3E9}" presName="bgRect" presStyleLbl="bgShp" presStyleIdx="0" presStyleCnt="4"/>
      <dgm:spPr/>
    </dgm:pt>
    <dgm:pt modelId="{25B2245B-A34B-48ED-A134-55D6D3C49DD6}" type="pres">
      <dgm:prSet presAssocID="{AAC263CB-8256-4B03-92FE-1622698FB3E9}" presName="iconRect" presStyleLbl="node1" presStyleIdx="0" presStyleCnt="4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A4182B5C-E0A1-40BE-97BB-895E1E017E1E}" type="pres">
      <dgm:prSet presAssocID="{AAC263CB-8256-4B03-92FE-1622698FB3E9}" presName="spaceRect" presStyleCnt="0"/>
      <dgm:spPr/>
    </dgm:pt>
    <dgm:pt modelId="{7AD3242E-FC26-455F-B6ED-8FC692CBD89E}" type="pres">
      <dgm:prSet presAssocID="{AAC263CB-8256-4B03-92FE-1622698FB3E9}" presName="parTx" presStyleLbl="revTx" presStyleIdx="0" presStyleCnt="4">
        <dgm:presLayoutVars>
          <dgm:chMax val="0"/>
          <dgm:chPref val="0"/>
        </dgm:presLayoutVars>
      </dgm:prSet>
      <dgm:spPr/>
    </dgm:pt>
    <dgm:pt modelId="{594CB585-2BEC-4328-A7FA-33C488D58783}" type="pres">
      <dgm:prSet presAssocID="{808B76D0-8EC7-469A-93AC-7A6017188A9D}" presName="sibTrans" presStyleCnt="0"/>
      <dgm:spPr/>
    </dgm:pt>
    <dgm:pt modelId="{2719FFC6-2D0F-438B-8997-447483C0AD39}" type="pres">
      <dgm:prSet presAssocID="{4E8D2E69-0173-4BD3-B96A-7A9C5DD12B47}" presName="compNode" presStyleCnt="0"/>
      <dgm:spPr/>
    </dgm:pt>
    <dgm:pt modelId="{8AC75408-A83A-4B24-A30F-7377A08565C6}" type="pres">
      <dgm:prSet presAssocID="{4E8D2E69-0173-4BD3-B96A-7A9C5DD12B47}" presName="bgRect" presStyleLbl="bgShp" presStyleIdx="1" presStyleCnt="4"/>
      <dgm:spPr/>
    </dgm:pt>
    <dgm:pt modelId="{5088C622-3FFB-47D9-A26D-06054D22A5A7}" type="pres">
      <dgm:prSet presAssocID="{4E8D2E69-0173-4BD3-B96A-7A9C5DD12B47}" presName="iconRect" presStyleLbl="node1" presStyleIdx="1" presStyleCnt="4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9FF22361-0B05-4462-BB88-3885C3AC2C02}" type="pres">
      <dgm:prSet presAssocID="{4E8D2E69-0173-4BD3-B96A-7A9C5DD12B47}" presName="spaceRect" presStyleCnt="0"/>
      <dgm:spPr/>
    </dgm:pt>
    <dgm:pt modelId="{DB221D5C-8E51-47CA-9565-DA91D94E4D76}" type="pres">
      <dgm:prSet presAssocID="{4E8D2E69-0173-4BD3-B96A-7A9C5DD12B47}" presName="parTx" presStyleLbl="revTx" presStyleIdx="1" presStyleCnt="4">
        <dgm:presLayoutVars>
          <dgm:chMax val="0"/>
          <dgm:chPref val="0"/>
        </dgm:presLayoutVars>
      </dgm:prSet>
      <dgm:spPr/>
    </dgm:pt>
    <dgm:pt modelId="{992BF26A-A15E-47C7-BD99-938750D2A969}" type="pres">
      <dgm:prSet presAssocID="{FEF1E80E-8A9E-4B0A-817C-2A4CFDCF3FB2}" presName="sibTrans" presStyleCnt="0"/>
      <dgm:spPr/>
    </dgm:pt>
    <dgm:pt modelId="{FBDE2D1D-30AD-4684-9397-F4E6543A3644}" type="pres">
      <dgm:prSet presAssocID="{93A6A030-ABAB-4EFA-B539-0FDB3E07C1EF}" presName="compNode" presStyleCnt="0"/>
      <dgm:spPr/>
    </dgm:pt>
    <dgm:pt modelId="{C01A6FD6-644F-4A38-8AAF-FA2CD15EFB95}" type="pres">
      <dgm:prSet presAssocID="{93A6A030-ABAB-4EFA-B539-0FDB3E07C1EF}" presName="bgRect" presStyleLbl="bgShp" presStyleIdx="2" presStyleCnt="4"/>
      <dgm:spPr/>
    </dgm:pt>
    <dgm:pt modelId="{5EA392A0-C484-48E8-81EA-8479B0B6C090}" type="pres">
      <dgm:prSet presAssocID="{93A6A030-ABAB-4EFA-B539-0FDB3E07C1EF}" presName="iconRect" presStyleLbl="node1" presStyleIdx="2" presStyleCnt="4"/>
      <dgm:spPr/>
    </dgm:pt>
    <dgm:pt modelId="{8C399FA1-94C6-4518-9967-9BBB0F60E37D}" type="pres">
      <dgm:prSet presAssocID="{93A6A030-ABAB-4EFA-B539-0FDB3E07C1EF}" presName="spaceRect" presStyleCnt="0"/>
      <dgm:spPr/>
    </dgm:pt>
    <dgm:pt modelId="{0F594D1E-8E8D-452F-9A66-DA5B842B5860}" type="pres">
      <dgm:prSet presAssocID="{93A6A030-ABAB-4EFA-B539-0FDB3E07C1EF}" presName="parTx" presStyleLbl="revTx" presStyleIdx="2" presStyleCnt="4">
        <dgm:presLayoutVars>
          <dgm:chMax val="0"/>
          <dgm:chPref val="0"/>
        </dgm:presLayoutVars>
      </dgm:prSet>
      <dgm:spPr/>
    </dgm:pt>
    <dgm:pt modelId="{2D705EC2-CBBE-47E4-AEA2-2AD46F082614}" type="pres">
      <dgm:prSet presAssocID="{BFE0749E-E343-4A6F-BD09-2810EE6B4BD7}" presName="sibTrans" presStyleCnt="0"/>
      <dgm:spPr/>
    </dgm:pt>
    <dgm:pt modelId="{69A5F660-6AC2-4616-9DD2-97B69A02AC94}" type="pres">
      <dgm:prSet presAssocID="{76D56F19-2708-49DB-8F92-D8AC45F23A9A}" presName="compNode" presStyleCnt="0"/>
      <dgm:spPr/>
    </dgm:pt>
    <dgm:pt modelId="{6DC3A653-9B12-4739-B88C-98A411249860}" type="pres">
      <dgm:prSet presAssocID="{76D56F19-2708-49DB-8F92-D8AC45F23A9A}" presName="bgRect" presStyleLbl="bgShp" presStyleIdx="3" presStyleCnt="4"/>
      <dgm:spPr/>
    </dgm:pt>
    <dgm:pt modelId="{9821C656-EFEF-430D-BD29-9D4BB92DACB1}" type="pres">
      <dgm:prSet presAssocID="{76D56F19-2708-49DB-8F92-D8AC45F23A9A}" presName="iconRect" presStyleLbl="node1" presStyleIdx="3" presStyleCnt="4"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erver"/>
        </a:ext>
      </dgm:extLst>
    </dgm:pt>
    <dgm:pt modelId="{6A33AFBD-FA33-4891-9EEE-80A564935B4E}" type="pres">
      <dgm:prSet presAssocID="{76D56F19-2708-49DB-8F92-D8AC45F23A9A}" presName="spaceRect" presStyleCnt="0"/>
      <dgm:spPr/>
    </dgm:pt>
    <dgm:pt modelId="{F897ECCA-F261-4E89-8F4D-FFABF292E2CC}" type="pres">
      <dgm:prSet presAssocID="{76D56F19-2708-49DB-8F92-D8AC45F23A9A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BA89D203-428B-4050-8CA3-8CA6BC4D6661}" type="presOf" srcId="{93A6A030-ABAB-4EFA-B539-0FDB3E07C1EF}" destId="{0F594D1E-8E8D-452F-9A66-DA5B842B5860}" srcOrd="0" destOrd="0" presId="urn:microsoft.com/office/officeart/2018/2/layout/IconVerticalSolidList"/>
    <dgm:cxn modelId="{32E90211-17E0-4DDF-9274-DD3E46D811B8}" srcId="{D4503D04-C97E-4622-AE07-D0307CB3B4CA}" destId="{76D56F19-2708-49DB-8F92-D8AC45F23A9A}" srcOrd="3" destOrd="0" parTransId="{9D5610C2-0A12-494A-AC46-8DD17C08B09F}" sibTransId="{EC8965A1-F755-4945-8AAC-DCF1F68F011E}"/>
    <dgm:cxn modelId="{2CCC003E-B7AD-4C30-9C6F-8B298514477E}" type="presOf" srcId="{AAC263CB-8256-4B03-92FE-1622698FB3E9}" destId="{7AD3242E-FC26-455F-B6ED-8FC692CBD89E}" srcOrd="0" destOrd="0" presId="urn:microsoft.com/office/officeart/2018/2/layout/IconVerticalSolidList"/>
    <dgm:cxn modelId="{0F866C41-EB5F-47BD-A2CD-A58671F15B67}" srcId="{D4503D04-C97E-4622-AE07-D0307CB3B4CA}" destId="{4E8D2E69-0173-4BD3-B96A-7A9C5DD12B47}" srcOrd="1" destOrd="0" parTransId="{B954BF22-E3B3-4A1C-802E-590228BE2D9C}" sibTransId="{FEF1E80E-8A9E-4B0A-817C-2A4CFDCF3FB2}"/>
    <dgm:cxn modelId="{E7C78E61-E3FA-445D-BAF9-CB775E344677}" type="presOf" srcId="{D4503D04-C97E-4622-AE07-D0307CB3B4CA}" destId="{39166502-40B2-441C-8391-3FB2E3F462D9}" srcOrd="0" destOrd="0" presId="urn:microsoft.com/office/officeart/2018/2/layout/IconVerticalSolidList"/>
    <dgm:cxn modelId="{B134F768-96E5-44D1-BBE9-E70A3003C06F}" type="presOf" srcId="{76D56F19-2708-49DB-8F92-D8AC45F23A9A}" destId="{F897ECCA-F261-4E89-8F4D-FFABF292E2CC}" srcOrd="0" destOrd="0" presId="urn:microsoft.com/office/officeart/2018/2/layout/IconVerticalSolidList"/>
    <dgm:cxn modelId="{8DD3354A-9D83-49A7-80C3-4F8667147AC2}" type="presOf" srcId="{4E8D2E69-0173-4BD3-B96A-7A9C5DD12B47}" destId="{DB221D5C-8E51-47CA-9565-DA91D94E4D76}" srcOrd="0" destOrd="0" presId="urn:microsoft.com/office/officeart/2018/2/layout/IconVerticalSolidList"/>
    <dgm:cxn modelId="{C5E94186-9CB6-4C42-92B3-C546CC53A7B9}" srcId="{D4503D04-C97E-4622-AE07-D0307CB3B4CA}" destId="{AAC263CB-8256-4B03-92FE-1622698FB3E9}" srcOrd="0" destOrd="0" parTransId="{0BEED663-FC38-4EAD-940F-4C475D2C87DB}" sibTransId="{808B76D0-8EC7-469A-93AC-7A6017188A9D}"/>
    <dgm:cxn modelId="{4B40C8DC-6B57-4F5B-8440-7241C649700B}" srcId="{D4503D04-C97E-4622-AE07-D0307CB3B4CA}" destId="{93A6A030-ABAB-4EFA-B539-0FDB3E07C1EF}" srcOrd="2" destOrd="0" parTransId="{3D674B97-6DC6-4A12-85BA-0976D3064237}" sibTransId="{BFE0749E-E343-4A6F-BD09-2810EE6B4BD7}"/>
    <dgm:cxn modelId="{26ADDC92-B8C0-494E-8C80-6C6005724D17}" type="presParOf" srcId="{39166502-40B2-441C-8391-3FB2E3F462D9}" destId="{2FE2D3FA-309E-4C49-82F5-739475F937A2}" srcOrd="0" destOrd="0" presId="urn:microsoft.com/office/officeart/2018/2/layout/IconVerticalSolidList"/>
    <dgm:cxn modelId="{C29062AE-62BE-454A-B75E-11F5FDBE6F09}" type="presParOf" srcId="{2FE2D3FA-309E-4C49-82F5-739475F937A2}" destId="{A913A8AD-8B01-4110-A29F-10CC5F7A2D5A}" srcOrd="0" destOrd="0" presId="urn:microsoft.com/office/officeart/2018/2/layout/IconVerticalSolidList"/>
    <dgm:cxn modelId="{80BF740B-B489-4A39-892F-07E44CC5C1C0}" type="presParOf" srcId="{2FE2D3FA-309E-4C49-82F5-739475F937A2}" destId="{25B2245B-A34B-48ED-A134-55D6D3C49DD6}" srcOrd="1" destOrd="0" presId="urn:microsoft.com/office/officeart/2018/2/layout/IconVerticalSolidList"/>
    <dgm:cxn modelId="{72A78F66-F5FB-4F1D-B34F-9288A80DCCF9}" type="presParOf" srcId="{2FE2D3FA-309E-4C49-82F5-739475F937A2}" destId="{A4182B5C-E0A1-40BE-97BB-895E1E017E1E}" srcOrd="2" destOrd="0" presId="urn:microsoft.com/office/officeart/2018/2/layout/IconVerticalSolidList"/>
    <dgm:cxn modelId="{CDADCEFC-3325-4B77-BD33-28C0E7EC68DF}" type="presParOf" srcId="{2FE2D3FA-309E-4C49-82F5-739475F937A2}" destId="{7AD3242E-FC26-455F-B6ED-8FC692CBD89E}" srcOrd="3" destOrd="0" presId="urn:microsoft.com/office/officeart/2018/2/layout/IconVerticalSolidList"/>
    <dgm:cxn modelId="{B255CD1F-DC14-4C81-98E0-ED70E678F155}" type="presParOf" srcId="{39166502-40B2-441C-8391-3FB2E3F462D9}" destId="{594CB585-2BEC-4328-A7FA-33C488D58783}" srcOrd="1" destOrd="0" presId="urn:microsoft.com/office/officeart/2018/2/layout/IconVerticalSolidList"/>
    <dgm:cxn modelId="{F2C358A5-0DE0-4A85-B08B-B346A7FD8C92}" type="presParOf" srcId="{39166502-40B2-441C-8391-3FB2E3F462D9}" destId="{2719FFC6-2D0F-438B-8997-447483C0AD39}" srcOrd="2" destOrd="0" presId="urn:microsoft.com/office/officeart/2018/2/layout/IconVerticalSolidList"/>
    <dgm:cxn modelId="{A144F9DA-B024-432F-8025-B502433DE1A9}" type="presParOf" srcId="{2719FFC6-2D0F-438B-8997-447483C0AD39}" destId="{8AC75408-A83A-4B24-A30F-7377A08565C6}" srcOrd="0" destOrd="0" presId="urn:microsoft.com/office/officeart/2018/2/layout/IconVerticalSolidList"/>
    <dgm:cxn modelId="{B235678E-76FA-42F1-85AC-CA9A11513663}" type="presParOf" srcId="{2719FFC6-2D0F-438B-8997-447483C0AD39}" destId="{5088C622-3FFB-47D9-A26D-06054D22A5A7}" srcOrd="1" destOrd="0" presId="urn:microsoft.com/office/officeart/2018/2/layout/IconVerticalSolidList"/>
    <dgm:cxn modelId="{0D6A5454-FE3D-4816-8149-AFF9418AC9F0}" type="presParOf" srcId="{2719FFC6-2D0F-438B-8997-447483C0AD39}" destId="{9FF22361-0B05-4462-BB88-3885C3AC2C02}" srcOrd="2" destOrd="0" presId="urn:microsoft.com/office/officeart/2018/2/layout/IconVerticalSolidList"/>
    <dgm:cxn modelId="{3F9887C8-C263-43A4-806C-EB1DBEAC0AC8}" type="presParOf" srcId="{2719FFC6-2D0F-438B-8997-447483C0AD39}" destId="{DB221D5C-8E51-47CA-9565-DA91D94E4D76}" srcOrd="3" destOrd="0" presId="urn:microsoft.com/office/officeart/2018/2/layout/IconVerticalSolidList"/>
    <dgm:cxn modelId="{1E48D072-6B50-48FA-8B7A-3FBA213BE1E9}" type="presParOf" srcId="{39166502-40B2-441C-8391-3FB2E3F462D9}" destId="{992BF26A-A15E-47C7-BD99-938750D2A969}" srcOrd="3" destOrd="0" presId="urn:microsoft.com/office/officeart/2018/2/layout/IconVerticalSolidList"/>
    <dgm:cxn modelId="{5A9D4D51-54F8-4319-BD9F-1604BE37AF78}" type="presParOf" srcId="{39166502-40B2-441C-8391-3FB2E3F462D9}" destId="{FBDE2D1D-30AD-4684-9397-F4E6543A3644}" srcOrd="4" destOrd="0" presId="urn:microsoft.com/office/officeart/2018/2/layout/IconVerticalSolidList"/>
    <dgm:cxn modelId="{3E5A8EE5-6065-4BE8-9011-16A9C6639CE1}" type="presParOf" srcId="{FBDE2D1D-30AD-4684-9397-F4E6543A3644}" destId="{C01A6FD6-644F-4A38-8AAF-FA2CD15EFB95}" srcOrd="0" destOrd="0" presId="urn:microsoft.com/office/officeart/2018/2/layout/IconVerticalSolidList"/>
    <dgm:cxn modelId="{B9C04EEE-E1A4-4318-BBD7-A210EABEBCFA}" type="presParOf" srcId="{FBDE2D1D-30AD-4684-9397-F4E6543A3644}" destId="{5EA392A0-C484-48E8-81EA-8479B0B6C090}" srcOrd="1" destOrd="0" presId="urn:microsoft.com/office/officeart/2018/2/layout/IconVerticalSolidList"/>
    <dgm:cxn modelId="{A2D8A5DC-41BC-4646-8EE3-A0B84BC021ED}" type="presParOf" srcId="{FBDE2D1D-30AD-4684-9397-F4E6543A3644}" destId="{8C399FA1-94C6-4518-9967-9BBB0F60E37D}" srcOrd="2" destOrd="0" presId="urn:microsoft.com/office/officeart/2018/2/layout/IconVerticalSolidList"/>
    <dgm:cxn modelId="{A79A35EE-F4FE-4591-9922-DD95A1602BFB}" type="presParOf" srcId="{FBDE2D1D-30AD-4684-9397-F4E6543A3644}" destId="{0F594D1E-8E8D-452F-9A66-DA5B842B5860}" srcOrd="3" destOrd="0" presId="urn:microsoft.com/office/officeart/2018/2/layout/IconVerticalSolidList"/>
    <dgm:cxn modelId="{CFFF59E0-F136-4A57-B1C7-38DA105F352E}" type="presParOf" srcId="{39166502-40B2-441C-8391-3FB2E3F462D9}" destId="{2D705EC2-CBBE-47E4-AEA2-2AD46F082614}" srcOrd="5" destOrd="0" presId="urn:microsoft.com/office/officeart/2018/2/layout/IconVerticalSolidList"/>
    <dgm:cxn modelId="{56159C05-5E7A-41E3-850F-493F57D1B3B7}" type="presParOf" srcId="{39166502-40B2-441C-8391-3FB2E3F462D9}" destId="{69A5F660-6AC2-4616-9DD2-97B69A02AC94}" srcOrd="6" destOrd="0" presId="urn:microsoft.com/office/officeart/2018/2/layout/IconVerticalSolidList"/>
    <dgm:cxn modelId="{F24F5157-D892-40ED-B4DD-33979C522E60}" type="presParOf" srcId="{69A5F660-6AC2-4616-9DD2-97B69A02AC94}" destId="{6DC3A653-9B12-4739-B88C-98A411249860}" srcOrd="0" destOrd="0" presId="urn:microsoft.com/office/officeart/2018/2/layout/IconVerticalSolidList"/>
    <dgm:cxn modelId="{28D3C703-C304-4614-AC62-262C9F8BAC6E}" type="presParOf" srcId="{69A5F660-6AC2-4616-9DD2-97B69A02AC94}" destId="{9821C656-EFEF-430D-BD29-9D4BB92DACB1}" srcOrd="1" destOrd="0" presId="urn:microsoft.com/office/officeart/2018/2/layout/IconVerticalSolidList"/>
    <dgm:cxn modelId="{EE121D30-3788-4A53-BC8F-72AC36D3AE9F}" type="presParOf" srcId="{69A5F660-6AC2-4616-9DD2-97B69A02AC94}" destId="{6A33AFBD-FA33-4891-9EEE-80A564935B4E}" srcOrd="2" destOrd="0" presId="urn:microsoft.com/office/officeart/2018/2/layout/IconVerticalSolidList"/>
    <dgm:cxn modelId="{31A1B91B-0683-453F-A0F2-14A835A7F2C4}" type="presParOf" srcId="{69A5F660-6AC2-4616-9DD2-97B69A02AC94}" destId="{F897ECCA-F261-4E89-8F4D-FFABF292E2CC}" srcOrd="3" destOrd="0" presId="urn:microsoft.com/office/officeart/2018/2/layout/IconVerticalSolid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13A8AD-8B01-4110-A29F-10CC5F7A2D5A}">
      <dsp:nvSpPr>
        <dsp:cNvPr id="0" name=""/>
        <dsp:cNvSpPr/>
      </dsp:nvSpPr>
      <dsp:spPr>
        <a:xfrm>
          <a:off x="0" y="1469"/>
          <a:ext cx="3724657" cy="7450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B2245B-A34B-48ED-A134-55D6D3C49DD6}">
      <dsp:nvSpPr>
        <dsp:cNvPr id="0" name=""/>
        <dsp:cNvSpPr/>
      </dsp:nvSpPr>
      <dsp:spPr>
        <a:xfrm>
          <a:off x="225364" y="169096"/>
          <a:ext cx="409752" cy="409752"/>
        </a:xfrm>
        <a:prstGeom prst="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D3242E-FC26-455F-B6ED-8FC692CBD89E}">
      <dsp:nvSpPr>
        <dsp:cNvPr id="0" name=""/>
        <dsp:cNvSpPr/>
      </dsp:nvSpPr>
      <dsp:spPr>
        <a:xfrm>
          <a:off x="860480" y="1469"/>
          <a:ext cx="2864176" cy="745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846" tIns="78846" rIns="78846" bIns="78846" numCol="1" spcCol="1270" rtlCol="0" anchor="ctr" anchorCtr="0">
          <a:noAutofit/>
        </a:bodyPr>
        <a:lstStyle/>
        <a:p>
          <a:pPr marL="0" lvl="0" indent="0" algn="l" defTabSz="9334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noProof="0" dirty="0"/>
            <a:t>Drogas como causa de demência</a:t>
          </a:r>
        </a:p>
      </dsp:txBody>
      <dsp:txXfrm>
        <a:off x="860480" y="1469"/>
        <a:ext cx="2864176" cy="745005"/>
      </dsp:txXfrm>
    </dsp:sp>
    <dsp:sp modelId="{8AC75408-A83A-4B24-A30F-7377A08565C6}">
      <dsp:nvSpPr>
        <dsp:cNvPr id="0" name=""/>
        <dsp:cNvSpPr/>
      </dsp:nvSpPr>
      <dsp:spPr>
        <a:xfrm>
          <a:off x="0" y="932726"/>
          <a:ext cx="3724657" cy="7450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88C622-3FFB-47D9-A26D-06054D22A5A7}">
      <dsp:nvSpPr>
        <dsp:cNvPr id="0" name=""/>
        <dsp:cNvSpPr/>
      </dsp:nvSpPr>
      <dsp:spPr>
        <a:xfrm>
          <a:off x="225364" y="1100352"/>
          <a:ext cx="409752" cy="409752"/>
        </a:xfrm>
        <a:prstGeom prst="rect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221D5C-8E51-47CA-9565-DA91D94E4D76}">
      <dsp:nvSpPr>
        <dsp:cNvPr id="0" name=""/>
        <dsp:cNvSpPr/>
      </dsp:nvSpPr>
      <dsp:spPr>
        <a:xfrm>
          <a:off x="860480" y="932726"/>
          <a:ext cx="2864176" cy="745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846" tIns="78846" rIns="78846" bIns="78846" numCol="1" spcCol="1270" rtlCol="0" anchor="ctr" anchorCtr="0">
          <a:noAutofit/>
        </a:bodyPr>
        <a:lstStyle/>
        <a:p>
          <a:pPr marL="0" lvl="0" indent="0" algn="l" defTabSz="9334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noProof="0" dirty="0"/>
            <a:t>Capital Cognitivo de um País</a:t>
          </a:r>
        </a:p>
      </dsp:txBody>
      <dsp:txXfrm>
        <a:off x="860480" y="932726"/>
        <a:ext cx="2864176" cy="745005"/>
      </dsp:txXfrm>
    </dsp:sp>
    <dsp:sp modelId="{C01A6FD6-644F-4A38-8AAF-FA2CD15EFB95}">
      <dsp:nvSpPr>
        <dsp:cNvPr id="0" name=""/>
        <dsp:cNvSpPr/>
      </dsp:nvSpPr>
      <dsp:spPr>
        <a:xfrm>
          <a:off x="0" y="1863982"/>
          <a:ext cx="3724657" cy="7450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A392A0-C484-48E8-81EA-8479B0B6C090}">
      <dsp:nvSpPr>
        <dsp:cNvPr id="0" name=""/>
        <dsp:cNvSpPr/>
      </dsp:nvSpPr>
      <dsp:spPr>
        <a:xfrm>
          <a:off x="225364" y="2031608"/>
          <a:ext cx="409752" cy="409752"/>
        </a:xfrm>
        <a:prstGeom prst="rect">
          <a:avLst/>
        </a:prstGeom>
        <a:solidFill>
          <a:schemeClr val="accent2">
            <a:hueOff val="3192055"/>
            <a:satOff val="-9701"/>
            <a:lumOff val="-131"/>
            <a:alphaOff val="0"/>
          </a:schemeClr>
        </a:solid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594D1E-8E8D-452F-9A66-DA5B842B5860}">
      <dsp:nvSpPr>
        <dsp:cNvPr id="0" name=""/>
        <dsp:cNvSpPr/>
      </dsp:nvSpPr>
      <dsp:spPr>
        <a:xfrm>
          <a:off x="860480" y="1863982"/>
          <a:ext cx="2864176" cy="745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846" tIns="78846" rIns="78846" bIns="78846" numCol="1" spcCol="1270" rtlCol="0" anchor="ctr" anchorCtr="0">
          <a:noAutofit/>
        </a:bodyPr>
        <a:lstStyle/>
        <a:p>
          <a:pPr marL="0" lvl="0" indent="0" algn="l" defTabSz="9334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noProof="0" dirty="0"/>
            <a:t>Demências Pré-Senis</a:t>
          </a:r>
        </a:p>
      </dsp:txBody>
      <dsp:txXfrm>
        <a:off x="860480" y="1863982"/>
        <a:ext cx="2864176" cy="745005"/>
      </dsp:txXfrm>
    </dsp:sp>
    <dsp:sp modelId="{6DC3A653-9B12-4739-B88C-98A411249860}">
      <dsp:nvSpPr>
        <dsp:cNvPr id="0" name=""/>
        <dsp:cNvSpPr/>
      </dsp:nvSpPr>
      <dsp:spPr>
        <a:xfrm>
          <a:off x="0" y="2795238"/>
          <a:ext cx="3724657" cy="7450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21C656-EFEF-430D-BD29-9D4BB92DACB1}">
      <dsp:nvSpPr>
        <dsp:cNvPr id="0" name=""/>
        <dsp:cNvSpPr/>
      </dsp:nvSpPr>
      <dsp:spPr>
        <a:xfrm>
          <a:off x="225364" y="2962865"/>
          <a:ext cx="409752" cy="409752"/>
        </a:xfrm>
        <a:prstGeom prst="rect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97ECCA-F261-4E89-8F4D-FFABF292E2CC}">
      <dsp:nvSpPr>
        <dsp:cNvPr id="0" name=""/>
        <dsp:cNvSpPr/>
      </dsp:nvSpPr>
      <dsp:spPr>
        <a:xfrm>
          <a:off x="860480" y="2795238"/>
          <a:ext cx="2864176" cy="745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846" tIns="78846" rIns="78846" bIns="78846" numCol="1" spcCol="1270" rtlCol="0" anchor="ctr" anchorCtr="0">
          <a:noAutofit/>
        </a:bodyPr>
        <a:lstStyle/>
        <a:p>
          <a:pPr marL="0" lvl="0" indent="0" algn="l" defTabSz="9334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noProof="0" dirty="0"/>
            <a:t>Doenças Cerebrais Raras</a:t>
          </a:r>
        </a:p>
      </dsp:txBody>
      <dsp:txXfrm>
        <a:off x="860480" y="2795238"/>
        <a:ext cx="2864176" cy="7450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E9C87D81-FB73-4F95-9286-45D1299EEC2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CBB63F0-0582-41C3-918D-C595309746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05F68-8DBD-417F-B551-F28581C5BD6B}" type="datetime1">
              <a:rPr lang="pt-BR" smtClean="0"/>
              <a:t>11/03/2020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A24165B-0720-4727-AB1F-F34AB504C75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A618F4C-494C-4891-9BCE-51A7B779978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501F7A-D007-4DAF-A017-0A3BB50EF3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2569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noProof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16E041-8F7D-4DAB-ABF6-3059B2BC2DEC}" type="datetime1">
              <a:rPr lang="pt-BR" smtClean="0"/>
              <a:pPr/>
              <a:t>11/03/2020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dirty="0"/>
              <a:t>Editar estilos de texto Mestre</a:t>
            </a:r>
          </a:p>
          <a:p>
            <a:pPr lvl="1"/>
            <a:r>
              <a:rPr lang="pt-BR" noProof="0" dirty="0"/>
              <a:t>Segundo nível</a:t>
            </a:r>
          </a:p>
          <a:p>
            <a:pPr lvl="2"/>
            <a:r>
              <a:rPr lang="pt-BR" noProof="0" dirty="0"/>
              <a:t>Terceiro nível</a:t>
            </a:r>
          </a:p>
          <a:p>
            <a:pPr lvl="3"/>
            <a:r>
              <a:rPr lang="pt-BR" noProof="0" dirty="0"/>
              <a:t>Quarto nível</a:t>
            </a:r>
          </a:p>
          <a:p>
            <a:pPr lvl="4"/>
            <a:r>
              <a:rPr lang="pt-BR" noProof="0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noProof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19636F-33B0-468B-9658-F28036F7576C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196298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9636F-33B0-468B-9658-F28036F7576C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8109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9636F-33B0-468B-9658-F28036F7576C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2694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9636F-33B0-468B-9658-F28036F7576C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1928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9636F-33B0-468B-9658-F28036F7576C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2720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Imagem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 cstate="email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o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tângulo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orma livre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orma Livre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tângulo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orma livre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orma livre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orma livre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orma livre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orma livre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orma livre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orma livre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orma livre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orma livre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orma livre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orma livre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orma livre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orma livre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orma livre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orma livre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orma livre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orma livre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orma livre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orma livre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orma livre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orma livre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orma livre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orma livre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orma livre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tângulo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orma livre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orma livre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orma livre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orma livre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orma livre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orma livre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orma livre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orma livre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orma livre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orma livre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orma livre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tângulo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orma livre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orma livre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orma livre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orma livre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orma livre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orma livre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orma livre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orma livre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orma livre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orma livre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orma livre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orma livre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orma livre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876424" y="1122363"/>
            <a:ext cx="8791575" cy="2387600"/>
          </a:xfrm>
        </p:spPr>
        <p:txBody>
          <a:bodyPr rtlCol="0" anchor="b">
            <a:normAutofit/>
          </a:bodyPr>
          <a:lstStyle>
            <a:lvl1pPr algn="l">
              <a:defRPr sz="48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876424" y="3602038"/>
            <a:ext cx="8791575" cy="1655762"/>
          </a:xfrm>
        </p:spPr>
        <p:txBody>
          <a:bodyPr rtlCol="0"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0"/>
              <a:t>Clique para editar o estilo de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 rtlCol="0"/>
          <a:lstStyle/>
          <a:p>
            <a:pPr rtl="0"/>
            <a:fld id="{61691384-6819-44CB-A740-F262EC47E67F}" type="datetime1">
              <a:rPr lang="pt-BR" noProof="0" smtClean="0"/>
              <a:t>11/03/2020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 rtlCol="0"/>
          <a:lstStyle/>
          <a:p>
            <a:pPr rtl="0"/>
            <a:fld id="{6D22F896-40B5-4ADD-8801-0D06FADFA095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658416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m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141410" y="4304664"/>
            <a:ext cx="9912355" cy="819355"/>
          </a:xfrm>
        </p:spPr>
        <p:txBody>
          <a:bodyPr rtlCol="0" anchor="b">
            <a:normAutofit/>
          </a:bodyPr>
          <a:lstStyle>
            <a:lvl1pPr>
              <a:defRPr sz="32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Imagem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 rtl="0">
              <a:buNone/>
            </a:pPr>
            <a:r>
              <a:rPr lang="pt-BR" noProof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141364" y="5124020"/>
            <a:ext cx="9910859" cy="682472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BR" noProof="0"/>
              <a:t>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178B4CD-E2E4-43E9-B8B4-87CFE42D0388}" type="datetime1">
              <a:rPr lang="pt-BR" noProof="0" smtClean="0"/>
              <a:t>11/03/2020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129196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141456" y="609600"/>
            <a:ext cx="9905955" cy="3429000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141410" y="4419599"/>
            <a:ext cx="9904459" cy="1371599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7FF4F2A-85B6-4917-9665-216D1BA7B2ED}" type="datetime1">
              <a:rPr lang="pt-BR" noProof="0" smtClean="0"/>
              <a:t>11/03/2020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117256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pt-BR" noProof="0"/>
              <a:t>Clique para editar o título Mestre</a:t>
            </a:r>
          </a:p>
        </p:txBody>
      </p:sp>
      <p:sp>
        <p:nvSpPr>
          <p:cNvPr id="12" name="Espaço Reservado para Texto 3"/>
          <p:cNvSpPr>
            <a:spLocks noGrp="1"/>
          </p:cNvSpPr>
          <p:nvPr>
            <p:ph type="body" sz="half" idx="13" hasCustomPrompt="1"/>
          </p:nvPr>
        </p:nvSpPr>
        <p:spPr>
          <a:xfrm>
            <a:off x="1720644" y="3365557"/>
            <a:ext cx="8752299" cy="54896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141411" y="4309919"/>
            <a:ext cx="9906002" cy="1489496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30AF27B-D12E-48D6-A433-CEF206729F4C}" type="datetime1">
              <a:rPr lang="pt-BR" noProof="0" smtClean="0"/>
              <a:t>11/03/2020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BR" noProof="0" smtClean="0"/>
              <a:t>‹nº›</a:t>
            </a:fld>
            <a:endParaRPr lang="pt-BR" noProof="0"/>
          </a:p>
        </p:txBody>
      </p:sp>
      <p:sp>
        <p:nvSpPr>
          <p:cNvPr id="60" name="Caixa de texto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pt-BR" sz="8000" noProof="0">
                <a:solidFill>
                  <a:schemeClr val="tx1"/>
                </a:solidFill>
                <a:effectLst/>
              </a:rPr>
              <a:t>"</a:t>
            </a:r>
          </a:p>
        </p:txBody>
      </p:sp>
      <p:sp>
        <p:nvSpPr>
          <p:cNvPr id="61" name="Caixa de texto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pt-BR" sz="8000" noProof="0">
                <a:solidFill>
                  <a:schemeClr val="tx1"/>
                </a:solidFill>
                <a:effectLst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2902241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141410" y="2134041"/>
            <a:ext cx="9906001" cy="2511835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141364" y="4657655"/>
            <a:ext cx="9904505" cy="1140644"/>
          </a:xfrm>
        </p:spPr>
        <p:txBody>
          <a:bodyPr rtlCol="0"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BR" noProof="0"/>
              <a:t>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102AD7-29A5-40CE-ACCE-C1B56BC5219D}" type="datetime1">
              <a:rPr lang="pt-BR" noProof="0" smtClean="0"/>
              <a:t>11/03/2020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747389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/>
          <p:cNvSpPr>
            <a:spLocks noGrp="1"/>
          </p:cNvSpPr>
          <p:nvPr>
            <p:ph type="title" hasCustomPrompt="1"/>
          </p:nvPr>
        </p:nvSpPr>
        <p:spPr>
          <a:xfrm>
            <a:off x="1141413" y="609600"/>
            <a:ext cx="9905998" cy="1905000"/>
          </a:xfrm>
        </p:spPr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7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1141410" y="2674463"/>
            <a:ext cx="3196899" cy="6858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8" name="Espaço Reservado para Texto 3"/>
          <p:cNvSpPr>
            <a:spLocks noGrp="1"/>
          </p:cNvSpPr>
          <p:nvPr>
            <p:ph type="body" sz="half" idx="15" hasCustomPrompt="1"/>
          </p:nvPr>
        </p:nvSpPr>
        <p:spPr>
          <a:xfrm>
            <a:off x="1127918" y="3360263"/>
            <a:ext cx="3208735" cy="2430936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9" name="Espaço reservado para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4514766" y="2677635"/>
            <a:ext cx="3184385" cy="6858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half" idx="16" hasCustomPrompt="1"/>
          </p:nvPr>
        </p:nvSpPr>
        <p:spPr>
          <a:xfrm>
            <a:off x="4504213" y="3363435"/>
            <a:ext cx="3195830" cy="2430936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11" name="Espaço reservado para texto 4"/>
          <p:cNvSpPr>
            <a:spLocks noGrp="1"/>
          </p:cNvSpPr>
          <p:nvPr>
            <p:ph type="body" sz="quarter" idx="13" hasCustomPrompt="1"/>
          </p:nvPr>
        </p:nvSpPr>
        <p:spPr>
          <a:xfrm>
            <a:off x="7852442" y="2674463"/>
            <a:ext cx="3194968" cy="6858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12" name="Espaço Reservado para Texto 3"/>
          <p:cNvSpPr>
            <a:spLocks noGrp="1"/>
          </p:cNvSpPr>
          <p:nvPr>
            <p:ph type="body" sz="half" idx="17" hasCustomPrompt="1"/>
          </p:nvPr>
        </p:nvSpPr>
        <p:spPr>
          <a:xfrm>
            <a:off x="7852442" y="3360263"/>
            <a:ext cx="3194968" cy="2430936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52CE553-F4EF-45AA-8EED-A1FA7C0EB4CA}" type="datetime1">
              <a:rPr lang="pt-BR" noProof="0" smtClean="0"/>
              <a:t>11/03/2020</a:t>
            </a:fld>
            <a:endParaRPr lang="pt-BR" noProof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4202244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na de 3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 rtlCol="0"/>
          <a:lstStyle/>
          <a:p>
            <a:pPr rtl="0"/>
            <a:r>
              <a:rPr lang="pt-BR" noProof="0"/>
              <a:t>Clique para editar o título Mestre</a:t>
            </a:r>
          </a:p>
        </p:txBody>
      </p:sp>
      <p:sp>
        <p:nvSpPr>
          <p:cNvPr id="19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1141413" y="4404596"/>
            <a:ext cx="3195240" cy="576262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20" name="Espaço reservado para imagem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 rtl="0">
              <a:buNone/>
            </a:pPr>
            <a:r>
              <a:rPr lang="pt-BR" noProof="0"/>
              <a:t>Clique no ícone para adicionar uma imagem</a:t>
            </a:r>
          </a:p>
        </p:txBody>
      </p:sp>
      <p:sp>
        <p:nvSpPr>
          <p:cNvPr id="21" name="Espaço Reservado para Texto 3"/>
          <p:cNvSpPr>
            <a:spLocks noGrp="1"/>
          </p:cNvSpPr>
          <p:nvPr>
            <p:ph type="body" sz="half" idx="18" hasCustomPrompt="1"/>
          </p:nvPr>
        </p:nvSpPr>
        <p:spPr>
          <a:xfrm>
            <a:off x="1141413" y="4980858"/>
            <a:ext cx="3195240" cy="81784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22" name="Espaço reservado para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4489053" y="4404596"/>
            <a:ext cx="3200400" cy="576262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 dirty="0"/>
              <a:t>Editar estilos de texto Mestre</a:t>
            </a:r>
          </a:p>
        </p:txBody>
      </p:sp>
      <p:sp>
        <p:nvSpPr>
          <p:cNvPr id="23" name="Espaço Reservado para Imagem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 rtl="0">
              <a:buNone/>
            </a:pPr>
            <a:r>
              <a:rPr lang="pt-BR" noProof="0"/>
              <a:t>Clique no ícone para adicionar uma imagem</a:t>
            </a:r>
          </a:p>
        </p:txBody>
      </p:sp>
      <p:sp>
        <p:nvSpPr>
          <p:cNvPr id="24" name="Espaço Reservado para Texto 3"/>
          <p:cNvSpPr>
            <a:spLocks noGrp="1"/>
          </p:cNvSpPr>
          <p:nvPr>
            <p:ph type="body" sz="half" idx="19" hasCustomPrompt="1"/>
          </p:nvPr>
        </p:nvSpPr>
        <p:spPr>
          <a:xfrm>
            <a:off x="4487593" y="4980857"/>
            <a:ext cx="3200400" cy="81034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25" name="Espaço reservado para texto 4"/>
          <p:cNvSpPr>
            <a:spLocks noGrp="1"/>
          </p:cNvSpPr>
          <p:nvPr>
            <p:ph type="body" sz="quarter" idx="13" hasCustomPrompt="1"/>
          </p:nvPr>
        </p:nvSpPr>
        <p:spPr>
          <a:xfrm>
            <a:off x="7852567" y="4404595"/>
            <a:ext cx="3190741" cy="576262"/>
          </a:xfrm>
        </p:spPr>
        <p:txBody>
          <a:bodyPr rtlCol="0" anchor="b">
            <a:noAutofit/>
          </a:bodyPr>
          <a:lstStyle>
            <a:lvl1pPr marL="0" indent="0" rtl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 dirty="0"/>
              <a:t>Editar estilos de texto Mestre</a:t>
            </a:r>
          </a:p>
        </p:txBody>
      </p:sp>
      <p:sp>
        <p:nvSpPr>
          <p:cNvPr id="26" name="Espaço Reservado para Imagem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 rtl="0">
              <a:buNone/>
            </a:pPr>
            <a:r>
              <a:rPr lang="pt-BR" noProof="0"/>
              <a:t>Clique no ícone para adicionar uma imagem</a:t>
            </a:r>
          </a:p>
        </p:txBody>
      </p:sp>
      <p:sp>
        <p:nvSpPr>
          <p:cNvPr id="27" name="Espaço Reservado para Texto 3"/>
          <p:cNvSpPr>
            <a:spLocks noGrp="1"/>
          </p:cNvSpPr>
          <p:nvPr>
            <p:ph type="body" sz="half" idx="20" hasCustomPrompt="1"/>
          </p:nvPr>
        </p:nvSpPr>
        <p:spPr>
          <a:xfrm>
            <a:off x="7852442" y="4980854"/>
            <a:ext cx="3194968" cy="810345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D8F3C8B-6287-4163-B783-D9493E76A71E}" type="datetime1">
              <a:rPr lang="pt-BR" noProof="0" smtClean="0"/>
              <a:t>11/03/2020</a:t>
            </a:fld>
            <a:endParaRPr lang="pt-BR" noProof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014544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 anchor="t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66D30C6-07CA-4354-A263-36B84C0642C9}" type="datetime1">
              <a:rPr lang="pt-BR" noProof="0" smtClean="0"/>
              <a:t>11/03/2020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5906166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 hasCustomPrompt="1"/>
          </p:nvPr>
        </p:nvSpPr>
        <p:spPr>
          <a:xfrm>
            <a:off x="9042400" y="609599"/>
            <a:ext cx="2005011" cy="5181601"/>
          </a:xfrm>
        </p:spPr>
        <p:txBody>
          <a:bodyPr vert="eaVert"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1141410" y="609599"/>
            <a:ext cx="7748590" cy="5181601"/>
          </a:xfrm>
        </p:spPr>
        <p:txBody>
          <a:bodyPr vert="eaVert"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9D585E-F904-4F94-82B7-098E9234C15B}" type="datetime1">
              <a:rPr lang="pt-BR" noProof="0" smtClean="0"/>
              <a:t>11/03/2020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160474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C79292E-7CD4-4641-9A16-177DC98580C7}" type="datetime1">
              <a:rPr lang="pt-BR" noProof="0" smtClean="0"/>
              <a:t>11/03/2020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497360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141411" y="1419226"/>
            <a:ext cx="9906000" cy="2852737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1141411" y="4424362"/>
            <a:ext cx="9906000" cy="1374776"/>
          </a:xfrm>
        </p:spPr>
        <p:txBody>
          <a:bodyPr rtlCol="0"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CAE2D4-691F-41A6-9BD0-B90BC8C09E65}" type="datetime1">
              <a:rPr lang="pt-BR" noProof="0" smtClean="0"/>
              <a:t>11/03/2020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522801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 hasCustomPrompt="1"/>
          </p:nvPr>
        </p:nvSpPr>
        <p:spPr>
          <a:xfrm>
            <a:off x="1141410" y="2249486"/>
            <a:ext cx="4878389" cy="3541714"/>
          </a:xfrm>
        </p:spPr>
        <p:txBody>
          <a:bodyPr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6172200" y="2249486"/>
            <a:ext cx="4875211" cy="3541714"/>
          </a:xfrm>
        </p:spPr>
        <p:txBody>
          <a:bodyPr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CAF1302-A19B-42F2-84B2-69117AB480A2}" type="datetime1">
              <a:rPr lang="pt-BR" noProof="0" smtClean="0"/>
              <a:t>11/03/2020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214335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 rtlCol="0"/>
          <a:lstStyle/>
          <a:p>
            <a:pPr rtl="0"/>
            <a:r>
              <a:rPr lang="pt-BR" noProof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1370019" y="2249486"/>
            <a:ext cx="4649783" cy="823912"/>
          </a:xfrm>
        </p:spPr>
        <p:txBody>
          <a:bodyPr rtlCol="0"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 dirty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1141410" y="3073397"/>
            <a:ext cx="4878391" cy="2717801"/>
          </a:xfrm>
        </p:spPr>
        <p:txBody>
          <a:bodyPr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400808" y="2249485"/>
            <a:ext cx="4646602" cy="823912"/>
          </a:xfrm>
        </p:spPr>
        <p:txBody>
          <a:bodyPr rtlCol="0" anchor="b"/>
          <a:lstStyle>
            <a:lvl1pPr marL="0" indent="0" rtl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 dirty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 hasCustomPrompt="1"/>
          </p:nvPr>
        </p:nvSpPr>
        <p:spPr>
          <a:xfrm>
            <a:off x="6172200" y="3073397"/>
            <a:ext cx="4875210" cy="2717801"/>
          </a:xfrm>
        </p:spPr>
        <p:txBody>
          <a:bodyPr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37E7A07-CDA0-4323-BFD6-F4399CEC5E14}" type="datetime1">
              <a:rPr lang="pt-BR" noProof="0" smtClean="0"/>
              <a:t>11/03/2020</a:t>
            </a:fld>
            <a:endParaRPr lang="pt-BR" noProof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846593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C0A8859-61FB-4398-B624-A1345AA59CE4}" type="datetime1">
              <a:rPr lang="pt-BR" noProof="0" smtClean="0"/>
              <a:t>11/03/2020</a:t>
            </a:fld>
            <a:endParaRPr lang="pt-BR" noProof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876122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97BEBA1-F02F-4F57-8ED0-7CE42F38A164}" type="datetime1">
              <a:rPr lang="pt-BR" noProof="0" smtClean="0"/>
              <a:t>11/03/2020</a:t>
            </a:fld>
            <a:endParaRPr lang="pt-BR" noProof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996950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146705" y="609601"/>
            <a:ext cx="3856037" cy="1639884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5156200" y="592666"/>
            <a:ext cx="5891209" cy="5198534"/>
          </a:xfrm>
        </p:spPr>
        <p:txBody>
          <a:bodyPr rtlCol="0" anchor="ctr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146705" y="2249486"/>
            <a:ext cx="3856037" cy="3541714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B58481B-3F36-4552-8D16-99206D708758}" type="datetime1">
              <a:rPr lang="pt-BR" noProof="0" smtClean="0"/>
              <a:t>11/03/2020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061360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pt-BR" noProof="0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141410" y="2249486"/>
            <a:ext cx="5934511" cy="3541714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6143144-C1BF-4BC9-8B17-05566C2B7963}" type="datetime1">
              <a:rPr lang="pt-BR" noProof="0" smtClean="0"/>
              <a:t>11/03/2020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109866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email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o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upo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tângulo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orma livre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orma Livre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orma livre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orma Livre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orma livre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orma livre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orma livre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orma livre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orma livre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orma livre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ha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orma livre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orma livre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orma livre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orma livre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tângulo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orma livre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orma livre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orma livre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orma livre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orma livre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orma livre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orma livre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orma livre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orma livre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orma livre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upo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orma livre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orma livre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orma livre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orma livre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orma livre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orma livre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orma livre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orma livre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orma livre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tângulo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endParaRPr lang="pt-BR" noProof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1587443-173C-4268-B972-0D45634686FB}" type="datetime1">
              <a:rPr lang="pt-BR" noProof="0" smtClean="0"/>
              <a:t>11/03/2020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D22F896-40B5-4ADD-8801-0D06FADFA095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1918522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3.jpe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image" Target="../media/image5.png"/><Relationship Id="rId5" Type="http://schemas.openxmlformats.org/officeDocument/2006/relationships/image" Target="../media/image6.jpg"/><Relationship Id="rId10" Type="http://schemas.microsoft.com/office/2007/relationships/diagramDrawing" Target="../diagrams/drawing1.xml"/><Relationship Id="rId4" Type="http://schemas.openxmlformats.org/officeDocument/2006/relationships/image" Target="../media/image2.png"/><Relationship Id="rId9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788D5DFD-FA42-4EB0-B24E-4180C0CC5A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1" name="Retângulo 10">
              <a:extLst>
                <a:ext uri="{FF2B5EF4-FFF2-40B4-BE49-F238E27FC236}">
                  <a16:creationId xmlns:a16="http://schemas.microsoft.com/office/drawing/2014/main" id="{CC864817-5955-484B-9D1F-9BC8DB739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/>
            </a:p>
          </p:txBody>
        </p:sp>
        <p:pic>
          <p:nvPicPr>
            <p:cNvPr id="12" name="Imagem 2">
              <a:extLst>
                <a:ext uri="{FF2B5EF4-FFF2-40B4-BE49-F238E27FC236}">
                  <a16:creationId xmlns:a16="http://schemas.microsoft.com/office/drawing/2014/main" id="{280C083F-71A6-4E55-AE35-586518FE2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 cstate="email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 xmlns:a16="http://schemas.microsoft.com/office/drawing/2014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Imagem 4" descr="Lâmpada">
            <a:extLst>
              <a:ext uri="{FF2B5EF4-FFF2-40B4-BE49-F238E27FC236}">
                <a16:creationId xmlns:a16="http://schemas.microsoft.com/office/drawing/2014/main" id="{AC06F95D-BA5D-4DEE-93EF-3FE3173D13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1" y="10"/>
            <a:ext cx="12188389" cy="6857990"/>
          </a:xfrm>
          <a:prstGeom prst="rect">
            <a:avLst/>
          </a:prstGeom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D44056DF-7985-4692-968A-466E9E6AF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5895" y="2235200"/>
            <a:ext cx="10982062" cy="2396067"/>
            <a:chOff x="605895" y="2235200"/>
            <a:chExt cx="10982062" cy="2396067"/>
          </a:xfrm>
        </p:grpSpPr>
        <p:sp>
          <p:nvSpPr>
            <p:cNvPr id="15" name="Retângulo com Canto Diagonal Arredondado 7">
              <a:extLst>
                <a:ext uri="{FF2B5EF4-FFF2-40B4-BE49-F238E27FC236}">
                  <a16:creationId xmlns:a16="http://schemas.microsoft.com/office/drawing/2014/main" id="{B414A174-532A-4602-934F-9858D1D86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82333" y="2235200"/>
              <a:ext cx="7027334" cy="2396067"/>
            </a:xfrm>
            <a:prstGeom prst="round2DiagRect">
              <a:avLst>
                <a:gd name="adj1" fmla="val 9246"/>
                <a:gd name="adj2" fmla="val 0"/>
              </a:avLst>
            </a:prstGeom>
            <a:solidFill>
              <a:schemeClr val="bg1">
                <a:alpha val="80000"/>
              </a:schemeClr>
            </a:solidFill>
            <a:ln w="19050" cap="sq">
              <a:solidFill>
                <a:schemeClr val="tx2">
                  <a:alpha val="60000"/>
                </a:schemeClr>
              </a:solidFill>
              <a:miter lim="800000"/>
            </a:ln>
            <a:effectLst>
              <a:outerShdw blurRad="889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/>
            </a:p>
          </p:txBody>
        </p:sp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940B0C0C-7F94-4725-8108-62B3B7A5AE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5895" y="2900097"/>
              <a:ext cx="10982062" cy="1211524"/>
              <a:chOff x="605895" y="2900097"/>
              <a:chExt cx="10982062" cy="1211524"/>
            </a:xfrm>
          </p:grpSpPr>
          <p:sp>
            <p:nvSpPr>
              <p:cNvPr id="17" name="Forma livre 32">
                <a:extLst>
                  <a:ext uri="{FF2B5EF4-FFF2-40B4-BE49-F238E27FC236}">
                    <a16:creationId xmlns:a16="http://schemas.microsoft.com/office/drawing/2014/main" id="{367EAC5B-1891-480A-A3AD-B9F6A88FAC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9653587" y="33797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8" name="Forma livre 33">
                <a:extLst>
                  <a:ext uri="{FF2B5EF4-FFF2-40B4-BE49-F238E27FC236}">
                    <a16:creationId xmlns:a16="http://schemas.microsoft.com/office/drawing/2014/main" id="{E33FF633-15BA-464F-8F5B-26C56665F7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078244" y="33107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9" name="Forma livre 34">
                <a:extLst>
                  <a:ext uri="{FF2B5EF4-FFF2-40B4-BE49-F238E27FC236}">
                    <a16:creationId xmlns:a16="http://schemas.microsoft.com/office/drawing/2014/main" id="{0C949DF6-E66B-4DB8-AB52-30CA781B48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1146631" y="35742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0" name="Forma livre 37">
                <a:extLst>
                  <a:ext uri="{FF2B5EF4-FFF2-40B4-BE49-F238E27FC236}">
                    <a16:creationId xmlns:a16="http://schemas.microsoft.com/office/drawing/2014/main" id="{309C2298-5EF9-4B09-8995-014F6D3BFF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230644" y="30345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1" name="Forma livre 35">
                <a:extLst>
                  <a:ext uri="{FF2B5EF4-FFF2-40B4-BE49-F238E27FC236}">
                    <a16:creationId xmlns:a16="http://schemas.microsoft.com/office/drawing/2014/main" id="{319B2AFC-EBFF-477C-A364-6D575BE5AA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034587" y="25627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2" name="Forma livre 36">
                <a:extLst>
                  <a:ext uri="{FF2B5EF4-FFF2-40B4-BE49-F238E27FC236}">
                    <a16:creationId xmlns:a16="http://schemas.microsoft.com/office/drawing/2014/main" id="{CC6B7D67-F2F8-4B07-B954-EAC9135B2B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747375" y="32326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3" name="Forma livre 38">
                <a:extLst>
                  <a:ext uri="{FF2B5EF4-FFF2-40B4-BE49-F238E27FC236}">
                    <a16:creationId xmlns:a16="http://schemas.microsoft.com/office/drawing/2014/main" id="{7FF1659D-33DA-4F62-8567-A54020D2E2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1399044" y="30953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4" name="Forma livre 39">
                <a:extLst>
                  <a:ext uri="{FF2B5EF4-FFF2-40B4-BE49-F238E27FC236}">
                    <a16:creationId xmlns:a16="http://schemas.microsoft.com/office/drawing/2014/main" id="{9110F572-DC3D-4AB3-B731-B73BD65057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353675" y="21531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5" name="Forma livre 40">
                <a:extLst>
                  <a:ext uri="{FF2B5EF4-FFF2-40B4-BE49-F238E27FC236}">
                    <a16:creationId xmlns:a16="http://schemas.microsoft.com/office/drawing/2014/main" id="{A2F7D0E9-68CE-40F9-B0E9-F915103ECF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848850" y="33088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6" name="Retângulo 41">
                <a:extLst>
                  <a:ext uri="{FF2B5EF4-FFF2-40B4-BE49-F238E27FC236}">
                    <a16:creationId xmlns:a16="http://schemas.microsoft.com/office/drawing/2014/main" id="{AB69A438-1FB7-454A-A3E9-0C329643CD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721056" y="32842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7" name="Forma livre 32">
                <a:extLst>
                  <a:ext uri="{FF2B5EF4-FFF2-40B4-BE49-F238E27FC236}">
                    <a16:creationId xmlns:a16="http://schemas.microsoft.com/office/drawing/2014/main" id="{E64598D0-3A2C-4570-9E7C-C52C89549B4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2122751" y="35321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8" name="Forma livre 33">
                <a:extLst>
                  <a:ext uri="{FF2B5EF4-FFF2-40B4-BE49-F238E27FC236}">
                    <a16:creationId xmlns:a16="http://schemas.microsoft.com/office/drawing/2014/main" id="{CC17CF42-8908-477B-9F36-DA1306CA01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958445" y="34631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9" name="Forma livre 34">
                <a:extLst>
                  <a:ext uri="{FF2B5EF4-FFF2-40B4-BE49-F238E27FC236}">
                    <a16:creationId xmlns:a16="http://schemas.microsoft.com/office/drawing/2014/main" id="{A2457851-D4A0-404C-BF3F-99AE00B9E9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858308" y="37266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30" name="Forma livre 37">
                <a:extLst>
                  <a:ext uri="{FF2B5EF4-FFF2-40B4-BE49-F238E27FC236}">
                    <a16:creationId xmlns:a16="http://schemas.microsoft.com/office/drawing/2014/main" id="{ECC300FA-EE4A-489E-9A47-79BEBF05DC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658407" y="31869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31" name="Forma livre 35">
                <a:extLst>
                  <a:ext uri="{FF2B5EF4-FFF2-40B4-BE49-F238E27FC236}">
                    <a16:creationId xmlns:a16="http://schemas.microsoft.com/office/drawing/2014/main" id="{0D1F26E2-902B-416B-A1DB-80DAF78D8B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860814" y="27151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32" name="Forma livre 36">
                <a:extLst>
                  <a:ext uri="{FF2B5EF4-FFF2-40B4-BE49-F238E27FC236}">
                    <a16:creationId xmlns:a16="http://schemas.microsoft.com/office/drawing/2014/main" id="{491346A0-BF6D-45A5-806A-2150768722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289314" y="33850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33" name="Forma livre 38">
                <a:extLst>
                  <a:ext uri="{FF2B5EF4-FFF2-40B4-BE49-F238E27FC236}">
                    <a16:creationId xmlns:a16="http://schemas.microsoft.com/office/drawing/2014/main" id="{A8A5AAC9-38FD-4A03-AB91-236F2AAC62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605895" y="32477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34" name="Forma livre 39">
                <a:extLst>
                  <a:ext uri="{FF2B5EF4-FFF2-40B4-BE49-F238E27FC236}">
                    <a16:creationId xmlns:a16="http://schemas.microsoft.com/office/drawing/2014/main" id="{7AD4105C-55AA-47FF-AC5D-5BCB0B78CD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532202" y="23055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35" name="Forma livre 40">
                <a:extLst>
                  <a:ext uri="{FF2B5EF4-FFF2-40B4-BE49-F238E27FC236}">
                    <a16:creationId xmlns:a16="http://schemas.microsoft.com/office/drawing/2014/main" id="{1C4B42B1-B112-4057-82C3-E5AF3BC7F6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154501" y="34612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36" name="Retângulo 41">
                <a:extLst>
                  <a:ext uri="{FF2B5EF4-FFF2-40B4-BE49-F238E27FC236}">
                    <a16:creationId xmlns:a16="http://schemas.microsoft.com/office/drawing/2014/main" id="{C8B37395-3651-4E66-A62E-31529FABC8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448983" y="34366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</p:grp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4D687081-16D7-4BC5-A7DB-E70117439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00" y="2328334"/>
            <a:ext cx="6858000" cy="1367896"/>
          </a:xfrm>
        </p:spPr>
        <p:txBody>
          <a:bodyPr rtlCol="0" anchor="ctr">
            <a:normAutofit fontScale="90000"/>
          </a:bodyPr>
          <a:lstStyle/>
          <a:p>
            <a:pPr algn="ctr" rtl="0"/>
            <a:r>
              <a:rPr lang="pt-BR" dirty="0"/>
              <a:t>Perda Cognitiva Precoce</a:t>
            </a:r>
            <a:br>
              <a:rPr lang="pt-BR" dirty="0"/>
            </a:br>
            <a:r>
              <a:rPr lang="pt-BR" sz="3100" dirty="0">
                <a:solidFill>
                  <a:srgbClr val="FFFF00"/>
                </a:solidFill>
              </a:rPr>
              <a:t>Problema de Saúde pública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841851F-203A-4F8E-AA75-478526ABA8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1" y="3602038"/>
            <a:ext cx="6857999" cy="953029"/>
          </a:xfrm>
        </p:spPr>
        <p:txBody>
          <a:bodyPr rtlCol="0">
            <a:normAutofit/>
          </a:bodyPr>
          <a:lstStyle/>
          <a:p>
            <a:pPr algn="ctr" rtl="0"/>
            <a:r>
              <a:rPr lang="pt-BR" dirty="0">
                <a:solidFill>
                  <a:schemeClr val="tx1">
                    <a:lumMod val="95000"/>
                  </a:schemeClr>
                </a:solidFill>
              </a:rPr>
              <a:t>- Prof. Dr. Leonardo caixeta -</a:t>
            </a: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6B6D540F-1E2F-416F-819F-D8216BC8F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FBF8103-EC51-4464-90CD-693BBA88B6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899" y="4530953"/>
            <a:ext cx="3596952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875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A6BEFF-913B-4A30-991C-5FA57AC46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u="sng" dirty="0"/>
              <a:t>Doenças cerebrais raras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E68A40F-BD24-4C31-BCB1-09EE9E2B0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812022"/>
            <a:ext cx="5544613" cy="5045978"/>
          </a:xfrm>
        </p:spPr>
        <p:txBody>
          <a:bodyPr>
            <a:normAutofit lnSpcReduction="10000"/>
          </a:bodyPr>
          <a:lstStyle/>
          <a:p>
            <a:r>
              <a:rPr lang="pt-BR" dirty="0"/>
              <a:t>De acordo com o a Organização Mundial de Saúde (OMS), doenças raras são as que acometem até 65 pessoas/100.000 habitantes. </a:t>
            </a:r>
          </a:p>
          <a:p>
            <a:r>
              <a:rPr lang="pt-BR" dirty="0">
                <a:solidFill>
                  <a:srgbClr val="FFFF00"/>
                </a:solidFill>
              </a:rPr>
              <a:t>No Brasil, criou-se em 2014 a Política Nacional de Atenção Integral às Pessoas com Doenças Raras. </a:t>
            </a:r>
          </a:p>
          <a:p>
            <a:r>
              <a:rPr lang="pt-BR" dirty="0"/>
              <a:t>Com essa medida, propõe-se que até 2018, 47 doenças raras possuam os chamados Protocolos Clínicos e Diretrizes Terapêuticas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5677793-8F6B-4038-A54A-F46BD28A16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3" t="7829" r="3501" b="19144"/>
          <a:stretch/>
        </p:blipFill>
        <p:spPr>
          <a:xfrm>
            <a:off x="7125049" y="0"/>
            <a:ext cx="5066951" cy="500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50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A587C8-F309-496F-918A-FFA760021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E54D12D-B64B-4FCC-8F12-419A39F73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0811" y="-67112"/>
            <a:ext cx="5297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973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9DB19DD-31D5-4A3C-883D-2340E0ED8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17160" cy="4918269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5614A0C5-AEE0-4D7D-9E11-67622309AD62}"/>
              </a:ext>
            </a:extLst>
          </p:cNvPr>
          <p:cNvSpPr/>
          <p:nvPr/>
        </p:nvSpPr>
        <p:spPr>
          <a:xfrm>
            <a:off x="1028297" y="4985382"/>
            <a:ext cx="3977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Fonte: http://www.inagemp.bio.br/ceniso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38D23EF-A32B-4FB4-9707-6CA1A84F5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695" y="974629"/>
            <a:ext cx="4456562" cy="2969009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B5CE0664-018F-4436-8D53-95F2EC564B76}"/>
              </a:ext>
            </a:extLst>
          </p:cNvPr>
          <p:cNvSpPr/>
          <p:nvPr/>
        </p:nvSpPr>
        <p:spPr>
          <a:xfrm>
            <a:off x="6246675" y="4041289"/>
            <a:ext cx="4916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Foto publicada pelo Jornal O Popular (20/07/11)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F0A01D3-21CB-4296-A6D7-4C9D60B6B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6800" y="4467247"/>
            <a:ext cx="5391912" cy="2118360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196233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DC9467-D86A-4D44-9E01-5796E5BDA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 anchor="ctr"/>
          <a:lstStyle/>
          <a:p>
            <a:pPr algn="ctr" rtl="0"/>
            <a:r>
              <a:rPr lang="pt-BR" dirty="0"/>
              <a:t>	</a:t>
            </a:r>
          </a:p>
        </p:txBody>
      </p:sp>
      <p:pic>
        <p:nvPicPr>
          <p:cNvPr id="6" name="Espaço Reservado para Imagem 5" descr="Circuito">
            <a:extLst>
              <a:ext uri="{FF2B5EF4-FFF2-40B4-BE49-F238E27FC236}">
                <a16:creationId xmlns:a16="http://schemas.microsoft.com/office/drawing/2014/main" id="{103D88BF-51AE-46F2-8081-A3C50643270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1411" y="783406"/>
            <a:ext cx="9912354" cy="3299778"/>
          </a:xfr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1A79215-653F-4996-95E5-0FD4B247B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364" y="5124019"/>
            <a:ext cx="9910859" cy="1325941"/>
          </a:xfrm>
        </p:spPr>
        <p:txBody>
          <a:bodyPr rtlCol="0">
            <a:normAutofit/>
          </a:bodyPr>
          <a:lstStyle/>
          <a:p>
            <a:pPr algn="ctr" rtl="0"/>
            <a:r>
              <a:rPr lang="pt-BR" sz="2400" dirty="0"/>
              <a:t>leonardocaixeta1@gmail.com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82BB9D6-9CF5-46C6-A4AE-3DB7DA2C3114}"/>
              </a:ext>
            </a:extLst>
          </p:cNvPr>
          <p:cNvSpPr txBox="1"/>
          <p:nvPr/>
        </p:nvSpPr>
        <p:spPr>
          <a:xfrm>
            <a:off x="3615654" y="783406"/>
            <a:ext cx="3162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/>
              <a:t>OBRIGADO!!!</a:t>
            </a:r>
          </a:p>
        </p:txBody>
      </p:sp>
    </p:spTree>
    <p:extLst>
      <p:ext uri="{BB962C8B-B14F-4D97-AF65-F5344CB8AC3E}">
        <p14:creationId xmlns:p14="http://schemas.microsoft.com/office/powerpoint/2010/main" val="3906540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rupo 204">
            <a:extLst>
              <a:ext uri="{FF2B5EF4-FFF2-40B4-BE49-F238E27FC236}">
                <a16:creationId xmlns:a16="http://schemas.microsoft.com/office/drawing/2014/main" id="{5FE07634-A83A-4681-9C1D-BC0775F9D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206" name="Retângulo 205">
              <a:extLst>
                <a:ext uri="{FF2B5EF4-FFF2-40B4-BE49-F238E27FC236}">
                  <a16:creationId xmlns:a16="http://schemas.microsoft.com/office/drawing/2014/main" id="{BF62976A-266E-4650-88F2-C16130F3D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dirty="0"/>
            </a:p>
          </p:txBody>
        </p:sp>
        <p:pic>
          <p:nvPicPr>
            <p:cNvPr id="207" name="Imagem 2">
              <a:extLst>
                <a:ext uri="{FF2B5EF4-FFF2-40B4-BE49-F238E27FC236}">
                  <a16:creationId xmlns:a16="http://schemas.microsoft.com/office/drawing/2014/main" id="{88D9B99B-59C2-481A-A948-F87920A7FE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 cstate="email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 xmlns:a16="http://schemas.microsoft.com/office/drawing/2014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9A134327-4864-46BB-A57A-7055C9E3A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534156" cy="1478570"/>
          </a:xfrm>
        </p:spPr>
        <p:txBody>
          <a:bodyPr rtlCol="0">
            <a:normAutofit/>
          </a:bodyPr>
          <a:lstStyle/>
          <a:p>
            <a:pPr rtl="0"/>
            <a:r>
              <a:rPr lang="pt-BR" sz="3200" dirty="0"/>
              <a:t>agenda</a:t>
            </a:r>
          </a:p>
        </p:txBody>
      </p:sp>
      <p:pic>
        <p:nvPicPr>
          <p:cNvPr id="10" name="Espaço reservado para conteúdo 6" descr="placa de circuito">
            <a:extLst>
              <a:ext uri="{FF2B5EF4-FFF2-40B4-BE49-F238E27FC236}">
                <a16:creationId xmlns:a16="http://schemas.microsoft.com/office/drawing/2014/main" id="{38616497-6A2B-4863-A3DD-A2D0AF0748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85000"/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10584" r="10584"/>
          <a:stretch/>
        </p:blipFill>
        <p:spPr>
          <a:xfrm flipH="1">
            <a:off x="-5597" y="-9525"/>
            <a:ext cx="7558541" cy="6848475"/>
          </a:xfrm>
          <a:prstGeom prst="rect">
            <a:avLst/>
          </a:prstGeom>
        </p:spPr>
      </p:pic>
      <p:grpSp>
        <p:nvGrpSpPr>
          <p:cNvPr id="209" name="Grupo 208">
            <a:extLst>
              <a:ext uri="{FF2B5EF4-FFF2-40B4-BE49-F238E27FC236}">
                <a16:creationId xmlns:a16="http://schemas.microsoft.com/office/drawing/2014/main" id="{A2E1FE48-FA7B-4262-B922-041542931D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210" name="Retângulo 209">
              <a:extLst>
                <a:ext uri="{FF2B5EF4-FFF2-40B4-BE49-F238E27FC236}">
                  <a16:creationId xmlns:a16="http://schemas.microsoft.com/office/drawing/2014/main" id="{F2E644B1-8F72-4AC4-89F1-EB3A027341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1" name="Forma livre 6">
              <a:extLst>
                <a:ext uri="{FF2B5EF4-FFF2-40B4-BE49-F238E27FC236}">
                  <a16:creationId xmlns:a16="http://schemas.microsoft.com/office/drawing/2014/main" id="{1781B8E8-8A26-4FFB-BE0C-7C0C644F7C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2" name="Forma Livre 7">
              <a:extLst>
                <a:ext uri="{FF2B5EF4-FFF2-40B4-BE49-F238E27FC236}">
                  <a16:creationId xmlns:a16="http://schemas.microsoft.com/office/drawing/2014/main" id="{4109D997-E9DF-4429-A643-3E691E2B70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3" name="Retângulo 212">
              <a:extLst>
                <a:ext uri="{FF2B5EF4-FFF2-40B4-BE49-F238E27FC236}">
                  <a16:creationId xmlns:a16="http://schemas.microsoft.com/office/drawing/2014/main" id="{B392695A-F131-4C51-B689-3F4D5B1A2F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4" name="Forma livre 9">
              <a:extLst>
                <a:ext uri="{FF2B5EF4-FFF2-40B4-BE49-F238E27FC236}">
                  <a16:creationId xmlns:a16="http://schemas.microsoft.com/office/drawing/2014/main" id="{8218EC3E-07D0-417A-B0A8-057F825EF7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5" name="Forma livre 10">
              <a:extLst>
                <a:ext uri="{FF2B5EF4-FFF2-40B4-BE49-F238E27FC236}">
                  <a16:creationId xmlns:a16="http://schemas.microsoft.com/office/drawing/2014/main" id="{B036399E-7675-47B6-A645-242946879E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6" name="Forma livre 11">
              <a:extLst>
                <a:ext uri="{FF2B5EF4-FFF2-40B4-BE49-F238E27FC236}">
                  <a16:creationId xmlns:a16="http://schemas.microsoft.com/office/drawing/2014/main" id="{C44A0438-B8A4-43B3-B17C-B919FCD92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7" name="Forma livre 12">
              <a:extLst>
                <a:ext uri="{FF2B5EF4-FFF2-40B4-BE49-F238E27FC236}">
                  <a16:creationId xmlns:a16="http://schemas.microsoft.com/office/drawing/2014/main" id="{ABC7257F-6F64-4B81-BDA7-7C232BCBA2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8" name="Forma livre 13">
              <a:extLst>
                <a:ext uri="{FF2B5EF4-FFF2-40B4-BE49-F238E27FC236}">
                  <a16:creationId xmlns:a16="http://schemas.microsoft.com/office/drawing/2014/main" id="{72DD7E92-F033-480C-A220-63CE422C3A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9" name="Forma livre 14">
              <a:extLst>
                <a:ext uri="{FF2B5EF4-FFF2-40B4-BE49-F238E27FC236}">
                  <a16:creationId xmlns:a16="http://schemas.microsoft.com/office/drawing/2014/main" id="{444A9AC9-463E-45E7-A818-13F664F7C0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0" name="Forma livre 15">
              <a:extLst>
                <a:ext uri="{FF2B5EF4-FFF2-40B4-BE49-F238E27FC236}">
                  <a16:creationId xmlns:a16="http://schemas.microsoft.com/office/drawing/2014/main" id="{6CCE9BBE-5DE3-4991-80CA-DFEB92867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1" name="Forma livre 16">
              <a:extLst>
                <a:ext uri="{FF2B5EF4-FFF2-40B4-BE49-F238E27FC236}">
                  <a16:creationId xmlns:a16="http://schemas.microsoft.com/office/drawing/2014/main" id="{3180F6DF-A13F-491C-BF97-B206E3E7B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2" name="Forma livre 17">
              <a:extLst>
                <a:ext uri="{FF2B5EF4-FFF2-40B4-BE49-F238E27FC236}">
                  <a16:creationId xmlns:a16="http://schemas.microsoft.com/office/drawing/2014/main" id="{CAD0E44C-73C8-42BB-ADA8-2BA6B3082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3" name="Forma livre 18">
              <a:extLst>
                <a:ext uri="{FF2B5EF4-FFF2-40B4-BE49-F238E27FC236}">
                  <a16:creationId xmlns:a16="http://schemas.microsoft.com/office/drawing/2014/main" id="{436EC43E-A70D-4E5C-B275-35CA8E93C1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4" name="Forma livre 19">
              <a:extLst>
                <a:ext uri="{FF2B5EF4-FFF2-40B4-BE49-F238E27FC236}">
                  <a16:creationId xmlns:a16="http://schemas.microsoft.com/office/drawing/2014/main" id="{ADE7E5B6-2E2A-4F56-9E90-F8613E6D1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5" name="Forma livre 20">
              <a:extLst>
                <a:ext uri="{FF2B5EF4-FFF2-40B4-BE49-F238E27FC236}">
                  <a16:creationId xmlns:a16="http://schemas.microsoft.com/office/drawing/2014/main" id="{86B9E49B-AE8D-47E0-BACC-A6D0AC3AB2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6" name="Forma livre 21">
              <a:extLst>
                <a:ext uri="{FF2B5EF4-FFF2-40B4-BE49-F238E27FC236}">
                  <a16:creationId xmlns:a16="http://schemas.microsoft.com/office/drawing/2014/main" id="{2EB961AF-CD61-41BA-B0B2-0741A5ED64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7" name="Forma livre 22">
              <a:extLst>
                <a:ext uri="{FF2B5EF4-FFF2-40B4-BE49-F238E27FC236}">
                  <a16:creationId xmlns:a16="http://schemas.microsoft.com/office/drawing/2014/main" id="{DC42BDA1-810A-4135-B3B1-B3161D372A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8" name="Forma livre 23">
              <a:extLst>
                <a:ext uri="{FF2B5EF4-FFF2-40B4-BE49-F238E27FC236}">
                  <a16:creationId xmlns:a16="http://schemas.microsoft.com/office/drawing/2014/main" id="{FA51FCA8-FCF4-4116-8CB2-5C539E37F4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9" name="Forma livre 24">
              <a:extLst>
                <a:ext uri="{FF2B5EF4-FFF2-40B4-BE49-F238E27FC236}">
                  <a16:creationId xmlns:a16="http://schemas.microsoft.com/office/drawing/2014/main" id="{F2850A10-CDBC-462A-8CB7-0258746834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0" name="Forma livre 25">
              <a:extLst>
                <a:ext uri="{FF2B5EF4-FFF2-40B4-BE49-F238E27FC236}">
                  <a16:creationId xmlns:a16="http://schemas.microsoft.com/office/drawing/2014/main" id="{738A37B9-77C2-4464-BF1F-2AF25A0D29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1" name="Forma livre 26">
              <a:extLst>
                <a:ext uri="{FF2B5EF4-FFF2-40B4-BE49-F238E27FC236}">
                  <a16:creationId xmlns:a16="http://schemas.microsoft.com/office/drawing/2014/main" id="{89026C8B-A162-4523-A51B-9F1200BC6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2" name="Forma livre 27">
              <a:extLst>
                <a:ext uri="{FF2B5EF4-FFF2-40B4-BE49-F238E27FC236}">
                  <a16:creationId xmlns:a16="http://schemas.microsoft.com/office/drawing/2014/main" id="{5B76BC40-1FA2-477D-B2C2-4763577DB7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3" name="Forma livre 28">
              <a:extLst>
                <a:ext uri="{FF2B5EF4-FFF2-40B4-BE49-F238E27FC236}">
                  <a16:creationId xmlns:a16="http://schemas.microsoft.com/office/drawing/2014/main" id="{6BC68EAA-2809-4AE4-80C1-2555CEF73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4" name="Forma livre 29">
              <a:extLst>
                <a:ext uri="{FF2B5EF4-FFF2-40B4-BE49-F238E27FC236}">
                  <a16:creationId xmlns:a16="http://schemas.microsoft.com/office/drawing/2014/main" id="{FE709D1B-0541-4414-9E87-CF7D6918C1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5" name="Forma livre 30">
              <a:extLst>
                <a:ext uri="{FF2B5EF4-FFF2-40B4-BE49-F238E27FC236}">
                  <a16:creationId xmlns:a16="http://schemas.microsoft.com/office/drawing/2014/main" id="{33BCB888-11B8-4D01-BCDA-59BBA28DC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6" name="Forma livre 31">
              <a:extLst>
                <a:ext uri="{FF2B5EF4-FFF2-40B4-BE49-F238E27FC236}">
                  <a16:creationId xmlns:a16="http://schemas.microsoft.com/office/drawing/2014/main" id="{28E5CE3E-C11A-4CF7-82BF-37D1221D4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7" name="Forma livre 32">
              <a:extLst>
                <a:ext uri="{FF2B5EF4-FFF2-40B4-BE49-F238E27FC236}">
                  <a16:creationId xmlns:a16="http://schemas.microsoft.com/office/drawing/2014/main" id="{55284FC3-21FB-4FA7-B695-2D6A9CEF73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8" name="Retângulo 237">
              <a:extLst>
                <a:ext uri="{FF2B5EF4-FFF2-40B4-BE49-F238E27FC236}">
                  <a16:creationId xmlns:a16="http://schemas.microsoft.com/office/drawing/2014/main" id="{13DA6B78-00DE-4E55-9124-EFD72519B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39" name="Forma livre 34">
              <a:extLst>
                <a:ext uri="{FF2B5EF4-FFF2-40B4-BE49-F238E27FC236}">
                  <a16:creationId xmlns:a16="http://schemas.microsoft.com/office/drawing/2014/main" id="{D4602B0F-2844-48BE-9B4A-0366AC904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0" name="Forma livre 35">
              <a:extLst>
                <a:ext uri="{FF2B5EF4-FFF2-40B4-BE49-F238E27FC236}">
                  <a16:creationId xmlns:a16="http://schemas.microsoft.com/office/drawing/2014/main" id="{E31E05BB-6004-474D-9900-D990378FD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1" name="Forma livre 36">
              <a:extLst>
                <a:ext uri="{FF2B5EF4-FFF2-40B4-BE49-F238E27FC236}">
                  <a16:creationId xmlns:a16="http://schemas.microsoft.com/office/drawing/2014/main" id="{00BD01ED-F65D-4601-A77D-508E960E09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2" name="Forma livre 37">
              <a:extLst>
                <a:ext uri="{FF2B5EF4-FFF2-40B4-BE49-F238E27FC236}">
                  <a16:creationId xmlns:a16="http://schemas.microsoft.com/office/drawing/2014/main" id="{FD307CAE-789C-4E80-B6F1-9858A3ABA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3" name="Forma livre 38">
              <a:extLst>
                <a:ext uri="{FF2B5EF4-FFF2-40B4-BE49-F238E27FC236}">
                  <a16:creationId xmlns:a16="http://schemas.microsoft.com/office/drawing/2014/main" id="{94B97B29-709E-4E24-B2FA-EF84AA12D2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4" name="Forma livre 39">
              <a:extLst>
                <a:ext uri="{FF2B5EF4-FFF2-40B4-BE49-F238E27FC236}">
                  <a16:creationId xmlns:a16="http://schemas.microsoft.com/office/drawing/2014/main" id="{C05D52B9-1FA2-4E7C-8229-B09811A90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5" name="Forma livre 40">
              <a:extLst>
                <a:ext uri="{FF2B5EF4-FFF2-40B4-BE49-F238E27FC236}">
                  <a16:creationId xmlns:a16="http://schemas.microsoft.com/office/drawing/2014/main" id="{CC0A5575-2FB9-440F-B9A8-E0DDE1C37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6" name="Forma livre 41">
              <a:extLst>
                <a:ext uri="{FF2B5EF4-FFF2-40B4-BE49-F238E27FC236}">
                  <a16:creationId xmlns:a16="http://schemas.microsoft.com/office/drawing/2014/main" id="{AFFCC88F-01DF-4DE1-8CD5-88631E3091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7" name="Forma livre 42">
              <a:extLst>
                <a:ext uri="{FF2B5EF4-FFF2-40B4-BE49-F238E27FC236}">
                  <a16:creationId xmlns:a16="http://schemas.microsoft.com/office/drawing/2014/main" id="{33EEC40B-E2CD-4BAC-94D6-85B7071422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8" name="Forma livre 43">
              <a:extLst>
                <a:ext uri="{FF2B5EF4-FFF2-40B4-BE49-F238E27FC236}">
                  <a16:creationId xmlns:a16="http://schemas.microsoft.com/office/drawing/2014/main" id="{3E0E9643-5C60-4933-BB1B-9A09057E72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9" name="Forma livre 44">
              <a:extLst>
                <a:ext uri="{FF2B5EF4-FFF2-40B4-BE49-F238E27FC236}">
                  <a16:creationId xmlns:a16="http://schemas.microsoft.com/office/drawing/2014/main" id="{94F86E92-9EC7-437C-946B-31E7C1C47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0" name="Retângulo 249">
              <a:extLst>
                <a:ext uri="{FF2B5EF4-FFF2-40B4-BE49-F238E27FC236}">
                  <a16:creationId xmlns:a16="http://schemas.microsoft.com/office/drawing/2014/main" id="{BE9A51BE-C514-46B5-ABA6-7E7C878F8E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51" name="Forma livre 46">
              <a:extLst>
                <a:ext uri="{FF2B5EF4-FFF2-40B4-BE49-F238E27FC236}">
                  <a16:creationId xmlns:a16="http://schemas.microsoft.com/office/drawing/2014/main" id="{8B255447-F0E9-4D96-A4B0-F9EDDE58A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2" name="Forma livre 47">
              <a:extLst>
                <a:ext uri="{FF2B5EF4-FFF2-40B4-BE49-F238E27FC236}">
                  <a16:creationId xmlns:a16="http://schemas.microsoft.com/office/drawing/2014/main" id="{AFAC5F3A-3BE7-489E-A848-498B9995F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3" name="Forma livre 48">
              <a:extLst>
                <a:ext uri="{FF2B5EF4-FFF2-40B4-BE49-F238E27FC236}">
                  <a16:creationId xmlns:a16="http://schemas.microsoft.com/office/drawing/2014/main" id="{A974E7AA-5EF3-4817-B0AE-4C1A784EE9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4" name="Forma livre 49">
              <a:extLst>
                <a:ext uri="{FF2B5EF4-FFF2-40B4-BE49-F238E27FC236}">
                  <a16:creationId xmlns:a16="http://schemas.microsoft.com/office/drawing/2014/main" id="{8AA54AC1-3E87-49C0-A594-87829A2CFF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5" name="Forma livre 50">
              <a:extLst>
                <a:ext uri="{FF2B5EF4-FFF2-40B4-BE49-F238E27FC236}">
                  <a16:creationId xmlns:a16="http://schemas.microsoft.com/office/drawing/2014/main" id="{CC237789-73BC-4BD9-BFE8-1325FA4B5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6" name="Forma livre 51">
              <a:extLst>
                <a:ext uri="{FF2B5EF4-FFF2-40B4-BE49-F238E27FC236}">
                  <a16:creationId xmlns:a16="http://schemas.microsoft.com/office/drawing/2014/main" id="{DCF4052D-CF62-47DC-991E-49D0BA908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7" name="Forma livre 52">
              <a:extLst>
                <a:ext uri="{FF2B5EF4-FFF2-40B4-BE49-F238E27FC236}">
                  <a16:creationId xmlns:a16="http://schemas.microsoft.com/office/drawing/2014/main" id="{2ABD9104-C938-44F2-8622-8407A2593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8" name="Forma livre 53">
              <a:extLst>
                <a:ext uri="{FF2B5EF4-FFF2-40B4-BE49-F238E27FC236}">
                  <a16:creationId xmlns:a16="http://schemas.microsoft.com/office/drawing/2014/main" id="{4AA18F60-3E86-4A5A-B82E-A79183ED3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9" name="Forma livre 54">
              <a:extLst>
                <a:ext uri="{FF2B5EF4-FFF2-40B4-BE49-F238E27FC236}">
                  <a16:creationId xmlns:a16="http://schemas.microsoft.com/office/drawing/2014/main" id="{0F34C941-6196-4937-99E5-14AAD23F28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0" name="Forma livre 55">
              <a:extLst>
                <a:ext uri="{FF2B5EF4-FFF2-40B4-BE49-F238E27FC236}">
                  <a16:creationId xmlns:a16="http://schemas.microsoft.com/office/drawing/2014/main" id="{60DB8A6C-23D7-4A88-BDCE-8FEC86A123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1" name="Forma livre 56">
              <a:extLst>
                <a:ext uri="{FF2B5EF4-FFF2-40B4-BE49-F238E27FC236}">
                  <a16:creationId xmlns:a16="http://schemas.microsoft.com/office/drawing/2014/main" id="{29F5F702-AEE6-4633-BB20-7A15C3A31F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2" name="Forma livre 57">
              <a:extLst>
                <a:ext uri="{FF2B5EF4-FFF2-40B4-BE49-F238E27FC236}">
                  <a16:creationId xmlns:a16="http://schemas.microsoft.com/office/drawing/2014/main" id="{F30C7A45-6890-4EA5-9F6B-E2AB4D04C5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3" name="Forma livre 58">
              <a:extLst>
                <a:ext uri="{FF2B5EF4-FFF2-40B4-BE49-F238E27FC236}">
                  <a16:creationId xmlns:a16="http://schemas.microsoft.com/office/drawing/2014/main" id="{F31A7373-F68A-485D-95DC-B53ACC7B5F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aphicFrame>
        <p:nvGraphicFramePr>
          <p:cNvPr id="200" name="Espaço Reservado para Conteúdo 2" descr="Smart Art">
            <a:extLst>
              <a:ext uri="{FF2B5EF4-FFF2-40B4-BE49-F238E27FC236}">
                <a16:creationId xmlns:a16="http://schemas.microsoft.com/office/drawing/2014/main" id="{C7094B13-F699-4785-845B-4DB18710A2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2540277"/>
              </p:ext>
            </p:extLst>
          </p:nvPr>
        </p:nvGraphicFramePr>
        <p:xfrm>
          <a:off x="7962518" y="2249487"/>
          <a:ext cx="3724657" cy="3541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63" name="Imagem 62">
            <a:extLst>
              <a:ext uri="{FF2B5EF4-FFF2-40B4-BE49-F238E27FC236}">
                <a16:creationId xmlns:a16="http://schemas.microsoft.com/office/drawing/2014/main" id="{617E87CF-E7BD-4C2E-A5B9-90E3AD7721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3001" y="4348163"/>
            <a:ext cx="3596952" cy="2523963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02665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tângulo 90">
            <a:extLst>
              <a:ext uri="{FF2B5EF4-FFF2-40B4-BE49-F238E27FC236}">
                <a16:creationId xmlns:a16="http://schemas.microsoft.com/office/drawing/2014/main" id="{5BE62A68-92FB-4DA6-B1D6-FA043544A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>
            <a:outerShdw blurRad="76200" dist="38100" algn="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pic>
        <p:nvPicPr>
          <p:cNvPr id="93" name="Imagem 2">
            <a:extLst>
              <a:ext uri="{FF2B5EF4-FFF2-40B4-BE49-F238E27FC236}">
                <a16:creationId xmlns:a16="http://schemas.microsoft.com/office/drawing/2014/main" id="{10A6DFCC-5864-48A7-8196-CBCF038BB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83" y="0"/>
            <a:ext cx="12188952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a16="http://schemas.microsoft.com/office/drawing/2014/main" xmlns:dgm="http://schemas.openxmlformats.org/drawingml/2006/diagram" xmlns:p14="http://schemas.microsoft.com/office/powerpoint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Grupo 94">
            <a:extLst>
              <a:ext uri="{FF2B5EF4-FFF2-40B4-BE49-F238E27FC236}">
                <a16:creationId xmlns:a16="http://schemas.microsoft.com/office/drawing/2014/main" id="{03CA880E-A155-41A2-B87D-21AC3CE33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bg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96" name="Retângulo 5">
              <a:extLst>
                <a:ext uri="{FF2B5EF4-FFF2-40B4-BE49-F238E27FC236}">
                  <a16:creationId xmlns:a16="http://schemas.microsoft.com/office/drawing/2014/main" id="{AD179668-A46F-4D4C-8C75-2F3B4B5787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97" name="Forma livre 6">
              <a:extLst>
                <a:ext uri="{FF2B5EF4-FFF2-40B4-BE49-F238E27FC236}">
                  <a16:creationId xmlns:a16="http://schemas.microsoft.com/office/drawing/2014/main" id="{0DB283C2-E19A-4A75-909F-450DB72DE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orma Livre 7">
              <a:extLst>
                <a:ext uri="{FF2B5EF4-FFF2-40B4-BE49-F238E27FC236}">
                  <a16:creationId xmlns:a16="http://schemas.microsoft.com/office/drawing/2014/main" id="{B674E08A-09B5-42AD-805C-43DAE1D0B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orma livre 8">
              <a:extLst>
                <a:ext uri="{FF2B5EF4-FFF2-40B4-BE49-F238E27FC236}">
                  <a16:creationId xmlns:a16="http://schemas.microsoft.com/office/drawing/2014/main" id="{248B903F-D11E-41B4-A6F7-5ACF56D76B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orma Livre 9">
              <a:extLst>
                <a:ext uri="{FF2B5EF4-FFF2-40B4-BE49-F238E27FC236}">
                  <a16:creationId xmlns:a16="http://schemas.microsoft.com/office/drawing/2014/main" id="{68B65942-DED3-475B-B28D-839E15541C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orma livre 10">
              <a:extLst>
                <a:ext uri="{FF2B5EF4-FFF2-40B4-BE49-F238E27FC236}">
                  <a16:creationId xmlns:a16="http://schemas.microsoft.com/office/drawing/2014/main" id="{54C02C20-8E50-4D5F-9E89-7266186B1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orma livre 11">
              <a:extLst>
                <a:ext uri="{FF2B5EF4-FFF2-40B4-BE49-F238E27FC236}">
                  <a16:creationId xmlns:a16="http://schemas.microsoft.com/office/drawing/2014/main" id="{057C79DE-C22B-4732-B921-1EEF64DAD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orma livre 12">
              <a:extLst>
                <a:ext uri="{FF2B5EF4-FFF2-40B4-BE49-F238E27FC236}">
                  <a16:creationId xmlns:a16="http://schemas.microsoft.com/office/drawing/2014/main" id="{21E55FE5-F856-4E6D-A505-4A5AA92FC2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orma livre 13">
              <a:extLst>
                <a:ext uri="{FF2B5EF4-FFF2-40B4-BE49-F238E27FC236}">
                  <a16:creationId xmlns:a16="http://schemas.microsoft.com/office/drawing/2014/main" id="{564ACC84-D8A2-43FB-AB43-D7A892AC83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orma livre 14">
              <a:extLst>
                <a:ext uri="{FF2B5EF4-FFF2-40B4-BE49-F238E27FC236}">
                  <a16:creationId xmlns:a16="http://schemas.microsoft.com/office/drawing/2014/main" id="{33DE6074-A243-4841-8A21-41739E524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orma livre 15">
              <a:extLst>
                <a:ext uri="{FF2B5EF4-FFF2-40B4-BE49-F238E27FC236}">
                  <a16:creationId xmlns:a16="http://schemas.microsoft.com/office/drawing/2014/main" id="{6AD73007-A6A4-498E-8AF9-C3F7D61DC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Linha 16">
              <a:extLst>
                <a:ext uri="{FF2B5EF4-FFF2-40B4-BE49-F238E27FC236}">
                  <a16:creationId xmlns:a16="http://schemas.microsoft.com/office/drawing/2014/main" id="{541BFD40-70B0-48BA-9216-9C67411F45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108" name="Forma livre 17">
              <a:extLst>
                <a:ext uri="{FF2B5EF4-FFF2-40B4-BE49-F238E27FC236}">
                  <a16:creationId xmlns:a16="http://schemas.microsoft.com/office/drawing/2014/main" id="{7DFC59A5-0E43-4308-8BFB-F505CFB549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orma livre 18">
              <a:extLst>
                <a:ext uri="{FF2B5EF4-FFF2-40B4-BE49-F238E27FC236}">
                  <a16:creationId xmlns:a16="http://schemas.microsoft.com/office/drawing/2014/main" id="{0852232F-7FE7-4B61-AC34-F29289DAC7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orma livre 19">
              <a:extLst>
                <a:ext uri="{FF2B5EF4-FFF2-40B4-BE49-F238E27FC236}">
                  <a16:creationId xmlns:a16="http://schemas.microsoft.com/office/drawing/2014/main" id="{F2467A7F-F122-4464-A682-8C4DB1DA1E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orma livre 20">
              <a:extLst>
                <a:ext uri="{FF2B5EF4-FFF2-40B4-BE49-F238E27FC236}">
                  <a16:creationId xmlns:a16="http://schemas.microsoft.com/office/drawing/2014/main" id="{2178D569-0695-49D6-8261-1BF6E2E48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Retângulo 21">
              <a:extLst>
                <a:ext uri="{FF2B5EF4-FFF2-40B4-BE49-F238E27FC236}">
                  <a16:creationId xmlns:a16="http://schemas.microsoft.com/office/drawing/2014/main" id="{E289FFF1-2E96-4F4A-94D2-D1FED6AE8A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13" name="Forma livre 22">
              <a:extLst>
                <a:ext uri="{FF2B5EF4-FFF2-40B4-BE49-F238E27FC236}">
                  <a16:creationId xmlns:a16="http://schemas.microsoft.com/office/drawing/2014/main" id="{F0509D92-D47A-49BC-899A-0C2AB53BC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orma livre 23">
              <a:extLst>
                <a:ext uri="{FF2B5EF4-FFF2-40B4-BE49-F238E27FC236}">
                  <a16:creationId xmlns:a16="http://schemas.microsoft.com/office/drawing/2014/main" id="{606E419B-186B-4DA7-95FA-F921A2D3FC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orma livre 24">
              <a:extLst>
                <a:ext uri="{FF2B5EF4-FFF2-40B4-BE49-F238E27FC236}">
                  <a16:creationId xmlns:a16="http://schemas.microsoft.com/office/drawing/2014/main" id="{35DBBAC4-A0DC-44A6-A64F-3FF22BC30B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orma livre 25">
              <a:extLst>
                <a:ext uri="{FF2B5EF4-FFF2-40B4-BE49-F238E27FC236}">
                  <a16:creationId xmlns:a16="http://schemas.microsoft.com/office/drawing/2014/main" id="{45359546-A3CF-4560-869D-4C642B0F75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orma livre 26">
              <a:extLst>
                <a:ext uri="{FF2B5EF4-FFF2-40B4-BE49-F238E27FC236}">
                  <a16:creationId xmlns:a16="http://schemas.microsoft.com/office/drawing/2014/main" id="{A9D2DDA1-3EE0-4B5E-8107-6000BCB2B4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orma livre 27">
              <a:extLst>
                <a:ext uri="{FF2B5EF4-FFF2-40B4-BE49-F238E27FC236}">
                  <a16:creationId xmlns:a16="http://schemas.microsoft.com/office/drawing/2014/main" id="{6DA22C48-18EA-47BE-B75A-9594E025BE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orma livre 28">
              <a:extLst>
                <a:ext uri="{FF2B5EF4-FFF2-40B4-BE49-F238E27FC236}">
                  <a16:creationId xmlns:a16="http://schemas.microsoft.com/office/drawing/2014/main" id="{411A5F9B-C5BD-4FE0-BEE1-5FA9B82FB3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orma livre 29">
              <a:extLst>
                <a:ext uri="{FF2B5EF4-FFF2-40B4-BE49-F238E27FC236}">
                  <a16:creationId xmlns:a16="http://schemas.microsoft.com/office/drawing/2014/main" id="{AFFCFD60-FB34-408B-A2EA-311A1093D0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1" name="Forma livre 30">
              <a:extLst>
                <a:ext uri="{FF2B5EF4-FFF2-40B4-BE49-F238E27FC236}">
                  <a16:creationId xmlns:a16="http://schemas.microsoft.com/office/drawing/2014/main" id="{72B9EBCA-3EF6-4296-80E0-CD849B27ED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2" name="Forma livre 31">
              <a:extLst>
                <a:ext uri="{FF2B5EF4-FFF2-40B4-BE49-F238E27FC236}">
                  <a16:creationId xmlns:a16="http://schemas.microsoft.com/office/drawing/2014/main" id="{CC021197-0DB7-42B6-93BB-32252A937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 useBgFill="1">
        <p:nvSpPr>
          <p:cNvPr id="124" name="Retângulo com Canto Diagonal Arredondado 6">
            <a:extLst>
              <a:ext uri="{FF2B5EF4-FFF2-40B4-BE49-F238E27FC236}">
                <a16:creationId xmlns:a16="http://schemas.microsoft.com/office/drawing/2014/main" id="{7C30BDFE-E13B-4CD1-9371-FAEDFF80C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853439"/>
            <a:ext cx="6987476" cy="4760505"/>
          </a:xfrm>
          <a:prstGeom prst="round2DiagRect">
            <a:avLst>
              <a:gd name="adj1" fmla="val 7418"/>
              <a:gd name="adj2" fmla="val 0"/>
            </a:avLst>
          </a:prstGeom>
          <a:ln w="19050" cap="sq">
            <a:solidFill>
              <a:schemeClr val="bg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grpSp>
        <p:nvGrpSpPr>
          <p:cNvPr id="126" name="Grupo 125">
            <a:extLst>
              <a:ext uri="{FF2B5EF4-FFF2-40B4-BE49-F238E27FC236}">
                <a16:creationId xmlns:a16="http://schemas.microsoft.com/office/drawing/2014/main" id="{A847D4E2-EA7B-40EF-8062-D1FAF838F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79200" y="0"/>
            <a:ext cx="674688" cy="6848476"/>
            <a:chOff x="11364912" y="0"/>
            <a:chExt cx="674688" cy="6848476"/>
          </a:xfrm>
          <a:gradFill flip="none" rotWithShape="1">
            <a:gsLst>
              <a:gs pos="0">
                <a:schemeClr val="bg2"/>
              </a:gs>
              <a:gs pos="100000">
                <a:schemeClr val="bg2">
                  <a:lumMod val="60000"/>
                  <a:lumOff val="40000"/>
                  <a:alpha val="60000"/>
                </a:schemeClr>
              </a:gs>
            </a:gsLst>
            <a:lin ang="5400000" scaled="0"/>
            <a:tileRect/>
          </a:gradFill>
        </p:grpSpPr>
        <p:sp>
          <p:nvSpPr>
            <p:cNvPr id="127" name="Forma livre 32">
              <a:extLst>
                <a:ext uri="{FF2B5EF4-FFF2-40B4-BE49-F238E27FC236}">
                  <a16:creationId xmlns:a16="http://schemas.microsoft.com/office/drawing/2014/main" id="{F1549F3B-53A1-4D15-8E8E-4297D91B8D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8" name="Forma livre 33">
              <a:extLst>
                <a:ext uri="{FF2B5EF4-FFF2-40B4-BE49-F238E27FC236}">
                  <a16:creationId xmlns:a16="http://schemas.microsoft.com/office/drawing/2014/main" id="{841347B2-F767-433C-946A-1B19B4C40E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9" name="Forma livre 34">
              <a:extLst>
                <a:ext uri="{FF2B5EF4-FFF2-40B4-BE49-F238E27FC236}">
                  <a16:creationId xmlns:a16="http://schemas.microsoft.com/office/drawing/2014/main" id="{B34A4847-B6CA-4001-8EB1-33B3854A4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0" name="Forma livre 35">
              <a:extLst>
                <a:ext uri="{FF2B5EF4-FFF2-40B4-BE49-F238E27FC236}">
                  <a16:creationId xmlns:a16="http://schemas.microsoft.com/office/drawing/2014/main" id="{EF334B32-D0A0-45DE-99CB-37A3E56EC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1" name="Forma livre 36">
              <a:extLst>
                <a:ext uri="{FF2B5EF4-FFF2-40B4-BE49-F238E27FC236}">
                  <a16:creationId xmlns:a16="http://schemas.microsoft.com/office/drawing/2014/main" id="{5D1098DF-5812-4A6F-A4B7-AFEBEDA983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2" name="Forma livre 37">
              <a:extLst>
                <a:ext uri="{FF2B5EF4-FFF2-40B4-BE49-F238E27FC236}">
                  <a16:creationId xmlns:a16="http://schemas.microsoft.com/office/drawing/2014/main" id="{2A72CC5D-2EA1-4ABD-B694-045401D7F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3" name="Forma livre 38">
              <a:extLst>
                <a:ext uri="{FF2B5EF4-FFF2-40B4-BE49-F238E27FC236}">
                  <a16:creationId xmlns:a16="http://schemas.microsoft.com/office/drawing/2014/main" id="{47B8C57D-403F-4D5B-9724-24276E99B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4" name="Forma livre 39">
              <a:extLst>
                <a:ext uri="{FF2B5EF4-FFF2-40B4-BE49-F238E27FC236}">
                  <a16:creationId xmlns:a16="http://schemas.microsoft.com/office/drawing/2014/main" id="{4890E5D3-F793-4B6A-AA8F-1F6C03BD1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5" name="Forma livre 40">
              <a:extLst>
                <a:ext uri="{FF2B5EF4-FFF2-40B4-BE49-F238E27FC236}">
                  <a16:creationId xmlns:a16="http://schemas.microsoft.com/office/drawing/2014/main" id="{68A2FE4A-346D-4EA5-B377-EED4515161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6" name="Retângulo 41">
              <a:extLst>
                <a:ext uri="{FF2B5EF4-FFF2-40B4-BE49-F238E27FC236}">
                  <a16:creationId xmlns:a16="http://schemas.microsoft.com/office/drawing/2014/main" id="{2F12D5D5-9BB1-4D89-B5B4-8F8353825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  <p:sp>
        <p:nvSpPr>
          <p:cNvPr id="4" name="Título 3">
            <a:extLst>
              <a:ext uri="{FF2B5EF4-FFF2-40B4-BE49-F238E27FC236}">
                <a16:creationId xmlns:a16="http://schemas.microsoft.com/office/drawing/2014/main" id="{E3B2DD22-5EAE-4A3E-AED0-1DEC02B1D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515" y="-176516"/>
            <a:ext cx="10328901" cy="1478570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Problema de saúde pública – álcool e drogas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AE28D12F-34E3-4028-B9F7-3ED81497C6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302073" y="1611313"/>
            <a:ext cx="5308776" cy="3541712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B28ADBBF-CDAC-4762-B1C6-303BA41420AF}"/>
              </a:ext>
            </a:extLst>
          </p:cNvPr>
          <p:cNvSpPr txBox="1"/>
          <p:nvPr/>
        </p:nvSpPr>
        <p:spPr>
          <a:xfrm>
            <a:off x="622299" y="1769844"/>
            <a:ext cx="364083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FFFF00"/>
                </a:solidFill>
              </a:rPr>
              <a:t>Drogas produzem ‘zumbis’ sociais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</a:rPr>
              <a:t>Políticas antidrogas: abstinência, redução de danos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FFFF00"/>
                </a:solidFill>
              </a:rPr>
              <a:t>O que vem após a abstinência???</a:t>
            </a:r>
          </a:p>
        </p:txBody>
      </p:sp>
    </p:spTree>
    <p:extLst>
      <p:ext uri="{BB962C8B-B14F-4D97-AF65-F5344CB8AC3E}">
        <p14:creationId xmlns:p14="http://schemas.microsoft.com/office/powerpoint/2010/main" val="9566394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85FD126-61B2-417A-845E-CE1CD2DBC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271244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rgbClr val="FFFF00"/>
                </a:solidFill>
              </a:rPr>
              <a:t>Um retrato do Brasil...</a:t>
            </a:r>
          </a:p>
        </p:txBody>
      </p:sp>
      <p:pic>
        <p:nvPicPr>
          <p:cNvPr id="8" name="Espaço Reservado para Imagem 7" descr="Tela de celular com publicação numa rede social&#10;&#10;Descrição gerada automaticamente">
            <a:extLst>
              <a:ext uri="{FF2B5EF4-FFF2-40B4-BE49-F238E27FC236}">
                <a16:creationId xmlns:a16="http://schemas.microsoft.com/office/drawing/2014/main" id="{D41ADF80-F16A-450A-AF86-5A7C0DA263E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9877" t="34341" r="39099" b="34470"/>
          <a:stretch/>
        </p:blipFill>
        <p:spPr>
          <a:xfrm>
            <a:off x="7143034" y="274150"/>
            <a:ext cx="2101851" cy="2700557"/>
          </a:xfr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801095C-2E22-4F85-8174-096553A8F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1523" y="880844"/>
            <a:ext cx="5934511" cy="354171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Afonso, 57 anos, casado, </a:t>
            </a:r>
            <a:r>
              <a:rPr lang="pt-BR" dirty="0" err="1"/>
              <a:t>ex-gari</a:t>
            </a:r>
            <a:r>
              <a:rPr lang="pt-BR" dirty="0"/>
              <a:t>, analfabeto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FFFF00"/>
                </a:solidFill>
              </a:rPr>
              <a:t>12 anos</a:t>
            </a:r>
            <a:r>
              <a:rPr lang="pt-BR" dirty="0"/>
              <a:t>: alcoolismo e uso de drogas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FFFF00"/>
                </a:solidFill>
              </a:rPr>
              <a:t>47 anos</a:t>
            </a:r>
            <a:r>
              <a:rPr lang="pt-BR" dirty="0"/>
              <a:t>: overdose, iniciou dificuldade cognitiva progressiva (amnésia, desorientação), alteração do comportamento (“ficando doido”: antissocial, agressivo), alterações motoras (desequilíbrio, incoordenação)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FFFF00"/>
                </a:solidFill>
              </a:rPr>
              <a:t>50 anos</a:t>
            </a:r>
            <a:r>
              <a:rPr lang="pt-BR" dirty="0"/>
              <a:t>: </a:t>
            </a:r>
            <a:r>
              <a:rPr lang="pt-BR" dirty="0" err="1"/>
              <a:t>merla</a:t>
            </a:r>
            <a:r>
              <a:rPr lang="pt-BR" dirty="0"/>
              <a:t>, crack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FFFF00"/>
                </a:solidFill>
              </a:rPr>
              <a:t>52 anos</a:t>
            </a:r>
            <a:r>
              <a:rPr lang="pt-BR" dirty="0"/>
              <a:t>: DEMÊNCIA. Abstinência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FFFF00"/>
                </a:solidFill>
              </a:rPr>
              <a:t>57 anos</a:t>
            </a:r>
            <a:r>
              <a:rPr lang="pt-BR" dirty="0"/>
              <a:t>: DEMÊNCIA GRAVE (MEEM: 9/30) </a:t>
            </a:r>
          </a:p>
        </p:txBody>
      </p:sp>
      <p:pic>
        <p:nvPicPr>
          <p:cNvPr id="10" name="Imagem 9" descr="Uma imagem contendo luvas&#10;&#10;Descrição gerada automaticamente">
            <a:extLst>
              <a:ext uri="{FF2B5EF4-FFF2-40B4-BE49-F238E27FC236}">
                <a16:creationId xmlns:a16="http://schemas.microsoft.com/office/drawing/2014/main" id="{4808C652-B6EC-42D7-8BBB-246CE7E40D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78" r="7278"/>
          <a:stretch/>
        </p:blipFill>
        <p:spPr>
          <a:xfrm rot="5400000">
            <a:off x="9232440" y="289693"/>
            <a:ext cx="3039119" cy="2880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4B8D83F-9D1B-475F-BE01-0E723FEE4B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32" t="13905" r="13245" b="7781"/>
          <a:stretch/>
        </p:blipFill>
        <p:spPr>
          <a:xfrm>
            <a:off x="7811011" y="3038724"/>
            <a:ext cx="3263317" cy="381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15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4C267A-3E49-4A9A-8577-308804D70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023" y="0"/>
            <a:ext cx="5934508" cy="1639886"/>
          </a:xfrm>
        </p:spPr>
        <p:txBody>
          <a:bodyPr>
            <a:normAutofit/>
          </a:bodyPr>
          <a:lstStyle/>
          <a:p>
            <a:r>
              <a:rPr lang="pt-BR" sz="4000" b="1" u="sng" dirty="0"/>
              <a:t>Capital cognitivo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D4C18F4C-2FD3-468D-B8C4-F1760F336E7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614" r="14614"/>
          <a:stretch>
            <a:fillRect/>
          </a:stretch>
        </p:blipFill>
        <p:spPr>
          <a:xfrm>
            <a:off x="8199371" y="3071989"/>
            <a:ext cx="2037994" cy="2880000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19D33E9-53CC-48A2-90ED-706E129CE2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0" y="2688476"/>
            <a:ext cx="5934511" cy="3102724"/>
          </a:xfrm>
        </p:spPr>
        <p:txBody>
          <a:bodyPr>
            <a:noAutofit/>
          </a:bodyPr>
          <a:lstStyle/>
          <a:p>
            <a:pPr algn="just"/>
            <a:r>
              <a:rPr lang="pt-BR" sz="2800" dirty="0">
                <a:solidFill>
                  <a:srgbClr val="FFFF00"/>
                </a:solidFill>
              </a:rPr>
              <a:t>O potencial cognitivo de uma população determina seu capital cognitivo, que é um recurso essencial para a criação de riqueza por meio de melhores habilidades, comunicação mais eficiente, descobertas de pesquisas e inovação tecnológica.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30AC94C-186D-4090-A846-1E6592FA9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472" y="0"/>
            <a:ext cx="6096528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898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5F5D37F-9A10-44F9-8F83-3728954B1F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35" t="13579" r="11620" b="8502"/>
          <a:stretch/>
        </p:blipFill>
        <p:spPr>
          <a:xfrm>
            <a:off x="1812021" y="830510"/>
            <a:ext cx="7935985" cy="557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66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CF0629-FD23-4D58-AC65-03A78E14D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Demências pré-senis (ou de início precoce)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CA70480E-D0FC-46CA-81DF-11461CB94E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0973" y="2097088"/>
            <a:ext cx="5115806" cy="354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23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CE862D-4116-4B5C-BED6-9867CC97E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Particularidades da demência pré-senil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40F640F-4860-4563-AA4E-8DA43D3D5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>
                <a:solidFill>
                  <a:srgbClr val="FFFF00"/>
                </a:solidFill>
              </a:rPr>
              <a:t>Diagnósticos mais complexos</a:t>
            </a:r>
          </a:p>
          <a:p>
            <a:r>
              <a:rPr lang="pt-BR" dirty="0"/>
              <a:t>Maiores demandas e estresse aos cuidadores</a:t>
            </a:r>
          </a:p>
          <a:p>
            <a:r>
              <a:rPr lang="pt-BR" dirty="0">
                <a:solidFill>
                  <a:srgbClr val="FFFF00"/>
                </a:solidFill>
              </a:rPr>
              <a:t>Maiores taxas de institucionalização</a:t>
            </a:r>
          </a:p>
          <a:p>
            <a:r>
              <a:rPr lang="pt-BR" dirty="0"/>
              <a:t>Tratamentos e diagnósticos mais caros (maior ônus ao serviço público)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EC0A3C9-2A84-4D22-8018-E3A43C5DD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9364" y="1814687"/>
            <a:ext cx="2514600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49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3FD42F25-D4D5-4A9F-BA9E-E8D0104C5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638ACD7E-3CA9-4E02-A141-C560817904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1593" y="2474352"/>
            <a:ext cx="2852876" cy="354171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2C0859D-DB52-4D8A-8BFC-C453884D3F80}"/>
              </a:ext>
            </a:extLst>
          </p:cNvPr>
          <p:cNvSpPr txBox="1"/>
          <p:nvPr/>
        </p:nvSpPr>
        <p:spPr>
          <a:xfrm>
            <a:off x="3900881" y="2413853"/>
            <a:ext cx="7910818" cy="15696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FFF00"/>
                </a:solidFill>
              </a:rPr>
              <a:t>NO BRASIL:</a:t>
            </a:r>
          </a:p>
          <a:p>
            <a:r>
              <a:rPr lang="pt-BR" sz="3200" b="1" dirty="0">
                <a:solidFill>
                  <a:srgbClr val="FFFF00"/>
                </a:solidFill>
              </a:rPr>
              <a:t>~40% dos casos de demência tem início antes dos 65 anos (Caixeta et al., 2020)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F2BD897-47A6-4949-95BC-3190EE0D3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9655" y="272205"/>
            <a:ext cx="2590800" cy="176212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D254E70-BB0E-4C6B-9325-E035593A90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3061" y="4425795"/>
            <a:ext cx="5245714" cy="216000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FB6C44CA-43F4-435F-81BB-0EFB9F7E143C}"/>
              </a:ext>
            </a:extLst>
          </p:cNvPr>
          <p:cNvSpPr txBox="1"/>
          <p:nvPr/>
        </p:nvSpPr>
        <p:spPr>
          <a:xfrm>
            <a:off x="5139655" y="4513277"/>
            <a:ext cx="2385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NO CANADÁ:</a:t>
            </a:r>
          </a:p>
        </p:txBody>
      </p:sp>
    </p:spTree>
    <p:extLst>
      <p:ext uri="{BB962C8B-B14F-4D97-AF65-F5344CB8AC3E}">
        <p14:creationId xmlns:p14="http://schemas.microsoft.com/office/powerpoint/2010/main" val="6644180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o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3E9F5BB-97DB-4160-B47A-8FCEBC4F46E5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D35D4F14-B0CC-4BD5-A6F5-6EB7AE97AF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545AAC2-3D9B-47D1-B22C-F3D1B3D4DEA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Design de circuito moderno</Template>
  <TotalTime>0</TotalTime>
  <Words>341</Words>
  <Application>Microsoft Office PowerPoint</Application>
  <PresentationFormat>Widescreen</PresentationFormat>
  <Paragraphs>42</Paragraphs>
  <Slides>13</Slides>
  <Notes>4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Tw Cen MT</vt:lpstr>
      <vt:lpstr>Circuito</vt:lpstr>
      <vt:lpstr>Perda Cognitiva Precoce Problema de Saúde pública</vt:lpstr>
      <vt:lpstr>agenda</vt:lpstr>
      <vt:lpstr>Problema de saúde pública – álcool e drogas</vt:lpstr>
      <vt:lpstr>Um retrato do Brasil...</vt:lpstr>
      <vt:lpstr>Capital cognitivo</vt:lpstr>
      <vt:lpstr>Apresentação do PowerPoint</vt:lpstr>
      <vt:lpstr>Demências pré-senis (ou de início precoce)</vt:lpstr>
      <vt:lpstr>Particularidades da demência pré-senil</vt:lpstr>
      <vt:lpstr>Apresentação do PowerPoint</vt:lpstr>
      <vt:lpstr>Doenças cerebrais raras</vt:lpstr>
      <vt:lpstr>Apresentação do PowerPoint</vt:lpstr>
      <vt:lpstr>Apresentação do PowerPoint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2020-03-10T11:07:58Z</dcterms:created>
  <dcterms:modified xsi:type="dcterms:W3CDTF">2020-03-11T04:59:14Z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