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57" r:id="rId5"/>
    <p:sldId id="262" r:id="rId6"/>
    <p:sldId id="269" r:id="rId7"/>
    <p:sldId id="263" r:id="rId8"/>
    <p:sldId id="270" r:id="rId9"/>
    <p:sldId id="271" r:id="rId10"/>
    <p:sldId id="272" r:id="rId11"/>
    <p:sldId id="273" r:id="rId12"/>
    <p:sldId id="275" r:id="rId13"/>
    <p:sldId id="274" r:id="rId14"/>
    <p:sldId id="276" r:id="rId15"/>
    <p:sldId id="277" r:id="rId16"/>
    <p:sldId id="278" r:id="rId17"/>
    <p:sldId id="280" r:id="rId18"/>
    <p:sldId id="279" r:id="rId19"/>
    <p:sldId id="281" r:id="rId20"/>
    <p:sldId id="282" r:id="rId21"/>
    <p:sldId id="268" r:id="rId22"/>
  </p:sldIdLst>
  <p:sldSz cx="9144000" cy="5715000" type="screen16x1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39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-996" y="-7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A98497-4AD3-46FE-A01F-158D0CDA0B41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26AA324C-7308-426D-A917-E390003D337C}">
      <dgm:prSet phldrT="[Texto]"/>
      <dgm:spPr/>
      <dgm:t>
        <a:bodyPr/>
        <a:lstStyle/>
        <a:p>
          <a:r>
            <a:rPr lang="pt-BR" dirty="0" smtClean="0"/>
            <a:t>Equilíbrio Federativo</a:t>
          </a:r>
          <a:endParaRPr lang="pt-BR" dirty="0"/>
        </a:p>
      </dgm:t>
    </dgm:pt>
    <dgm:pt modelId="{45777202-7C3A-42ED-99EE-F128DA07103A}" type="parTrans" cxnId="{86D2330F-D90D-455F-96C6-7BE4A0E1F0EE}">
      <dgm:prSet/>
      <dgm:spPr/>
      <dgm:t>
        <a:bodyPr/>
        <a:lstStyle/>
        <a:p>
          <a:endParaRPr lang="pt-BR"/>
        </a:p>
      </dgm:t>
    </dgm:pt>
    <dgm:pt modelId="{562D608D-36E8-43E6-9763-651FEC7CA3C7}" type="sibTrans" cxnId="{86D2330F-D90D-455F-96C6-7BE4A0E1F0EE}">
      <dgm:prSet/>
      <dgm:spPr/>
      <dgm:t>
        <a:bodyPr/>
        <a:lstStyle/>
        <a:p>
          <a:endParaRPr lang="pt-BR"/>
        </a:p>
      </dgm:t>
    </dgm:pt>
    <dgm:pt modelId="{05D08164-690B-4DCF-8B4A-C1B3C58B4EA9}">
      <dgm:prSet phldrT="[Texto]" custT="1"/>
      <dgm:spPr/>
      <dgm:t>
        <a:bodyPr/>
        <a:lstStyle/>
        <a:p>
          <a:r>
            <a:rPr lang="pt-BR" sz="1200" dirty="0" smtClean="0"/>
            <a:t>Necessária a Unanimidade</a:t>
          </a:r>
          <a:endParaRPr lang="pt-BR" sz="1200" dirty="0"/>
        </a:p>
      </dgm:t>
    </dgm:pt>
    <dgm:pt modelId="{01404F40-7555-4677-A19F-D0C49BD637EF}" type="parTrans" cxnId="{676A30DF-D6FE-4821-8CC5-B1DB4A9F8F5A}">
      <dgm:prSet/>
      <dgm:spPr/>
      <dgm:t>
        <a:bodyPr/>
        <a:lstStyle/>
        <a:p>
          <a:endParaRPr lang="pt-BR"/>
        </a:p>
      </dgm:t>
    </dgm:pt>
    <dgm:pt modelId="{19254D4A-BAC1-4FD8-9E48-2403C9AC3525}" type="sibTrans" cxnId="{676A30DF-D6FE-4821-8CC5-B1DB4A9F8F5A}">
      <dgm:prSet/>
      <dgm:spPr/>
      <dgm:t>
        <a:bodyPr/>
        <a:lstStyle/>
        <a:p>
          <a:endParaRPr lang="pt-BR"/>
        </a:p>
      </dgm:t>
    </dgm:pt>
    <dgm:pt modelId="{1857062D-A44B-4478-8589-347B62AC1AD8}">
      <dgm:prSet phldrT="[Texto]"/>
      <dgm:spPr/>
      <dgm:t>
        <a:bodyPr/>
        <a:lstStyle/>
        <a:p>
          <a:r>
            <a:rPr lang="pt-BR" dirty="0" smtClean="0"/>
            <a:t>CONFAZ: Celebração de Convênios</a:t>
          </a:r>
          <a:endParaRPr lang="pt-BR" dirty="0"/>
        </a:p>
      </dgm:t>
    </dgm:pt>
    <dgm:pt modelId="{C4918BE2-B5DF-4CDA-BC51-F3AF609DC8AE}" type="parTrans" cxnId="{6A74E39A-85C2-424D-A2AE-51239295D13E}">
      <dgm:prSet/>
      <dgm:spPr/>
      <dgm:t>
        <a:bodyPr/>
        <a:lstStyle/>
        <a:p>
          <a:endParaRPr lang="pt-BR"/>
        </a:p>
      </dgm:t>
    </dgm:pt>
    <dgm:pt modelId="{A170E7B8-1EEC-48B1-AECA-AAB90B4424A7}" type="sibTrans" cxnId="{6A74E39A-85C2-424D-A2AE-51239295D13E}">
      <dgm:prSet/>
      <dgm:spPr/>
      <dgm:t>
        <a:bodyPr/>
        <a:lstStyle/>
        <a:p>
          <a:endParaRPr lang="pt-BR"/>
        </a:p>
      </dgm:t>
    </dgm:pt>
    <dgm:pt modelId="{5EE99CA5-330B-460A-AB8C-5BB9363DCD6C}" type="pres">
      <dgm:prSet presAssocID="{97A98497-4AD3-46FE-A01F-158D0CDA0B4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BECCEA4-044E-41A0-879A-7A2057D31803}" type="pres">
      <dgm:prSet presAssocID="{26AA324C-7308-426D-A917-E390003D337C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7178FC-DDF7-41BD-B2D3-283F499E4DDA}" type="pres">
      <dgm:prSet presAssocID="{26AA324C-7308-426D-A917-E390003D337C}" presName="gear1srcNode" presStyleLbl="node1" presStyleIdx="0" presStyleCnt="3"/>
      <dgm:spPr/>
      <dgm:t>
        <a:bodyPr/>
        <a:lstStyle/>
        <a:p>
          <a:endParaRPr lang="pt-BR"/>
        </a:p>
      </dgm:t>
    </dgm:pt>
    <dgm:pt modelId="{BE4BCF38-5A1E-472A-B0A3-294F3C64CCFD}" type="pres">
      <dgm:prSet presAssocID="{26AA324C-7308-426D-A917-E390003D337C}" presName="gear1dstNode" presStyleLbl="node1" presStyleIdx="0" presStyleCnt="3"/>
      <dgm:spPr/>
      <dgm:t>
        <a:bodyPr/>
        <a:lstStyle/>
        <a:p>
          <a:endParaRPr lang="pt-BR"/>
        </a:p>
      </dgm:t>
    </dgm:pt>
    <dgm:pt modelId="{9D49AADC-13F9-4C73-8F6B-3E365B8FC305}" type="pres">
      <dgm:prSet presAssocID="{05D08164-690B-4DCF-8B4A-C1B3C58B4EA9}" presName="gear2" presStyleLbl="node1" presStyleIdx="1" presStyleCnt="3" custScaleX="11301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1210B91-18E5-4FB1-8EA3-B4A521A4FF45}" type="pres">
      <dgm:prSet presAssocID="{05D08164-690B-4DCF-8B4A-C1B3C58B4EA9}" presName="gear2srcNode" presStyleLbl="node1" presStyleIdx="1" presStyleCnt="3"/>
      <dgm:spPr/>
      <dgm:t>
        <a:bodyPr/>
        <a:lstStyle/>
        <a:p>
          <a:endParaRPr lang="pt-BR"/>
        </a:p>
      </dgm:t>
    </dgm:pt>
    <dgm:pt modelId="{20BF12B4-3727-4214-8997-255F650D5ED0}" type="pres">
      <dgm:prSet presAssocID="{05D08164-690B-4DCF-8B4A-C1B3C58B4EA9}" presName="gear2dstNode" presStyleLbl="node1" presStyleIdx="1" presStyleCnt="3"/>
      <dgm:spPr/>
      <dgm:t>
        <a:bodyPr/>
        <a:lstStyle/>
        <a:p>
          <a:endParaRPr lang="pt-BR"/>
        </a:p>
      </dgm:t>
    </dgm:pt>
    <dgm:pt modelId="{DB248716-8F90-4356-A0F6-C9E0E57CF9B7}" type="pres">
      <dgm:prSet presAssocID="{1857062D-A44B-4478-8589-347B62AC1AD8}" presName="gear3" presStyleLbl="node1" presStyleIdx="2" presStyleCnt="3"/>
      <dgm:spPr/>
      <dgm:t>
        <a:bodyPr/>
        <a:lstStyle/>
        <a:p>
          <a:endParaRPr lang="pt-BR"/>
        </a:p>
      </dgm:t>
    </dgm:pt>
    <dgm:pt modelId="{27A634DE-741D-416F-AA22-11A8C49BCC6F}" type="pres">
      <dgm:prSet presAssocID="{1857062D-A44B-4478-8589-347B62AC1AD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DEAD52C-965E-4140-A22A-9707F4EF5004}" type="pres">
      <dgm:prSet presAssocID="{1857062D-A44B-4478-8589-347B62AC1AD8}" presName="gear3srcNode" presStyleLbl="node1" presStyleIdx="2" presStyleCnt="3"/>
      <dgm:spPr/>
      <dgm:t>
        <a:bodyPr/>
        <a:lstStyle/>
        <a:p>
          <a:endParaRPr lang="pt-BR"/>
        </a:p>
      </dgm:t>
    </dgm:pt>
    <dgm:pt modelId="{3481CE6D-E50E-4D34-ABCB-B7F3E2685516}" type="pres">
      <dgm:prSet presAssocID="{1857062D-A44B-4478-8589-347B62AC1AD8}" presName="gear3dstNode" presStyleLbl="node1" presStyleIdx="2" presStyleCnt="3"/>
      <dgm:spPr/>
      <dgm:t>
        <a:bodyPr/>
        <a:lstStyle/>
        <a:p>
          <a:endParaRPr lang="pt-BR"/>
        </a:p>
      </dgm:t>
    </dgm:pt>
    <dgm:pt modelId="{8C01DEA8-8D77-44B0-B145-D2BB749F4E94}" type="pres">
      <dgm:prSet presAssocID="{562D608D-36E8-43E6-9763-651FEC7CA3C7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70C650B5-55EF-4F83-BD7C-DAD3FB1BFB0C}" type="pres">
      <dgm:prSet presAssocID="{19254D4A-BAC1-4FD8-9E48-2403C9AC3525}" presName="connector2" presStyleLbl="sibTrans2D1" presStyleIdx="1" presStyleCnt="3"/>
      <dgm:spPr/>
      <dgm:t>
        <a:bodyPr/>
        <a:lstStyle/>
        <a:p>
          <a:endParaRPr lang="pt-BR"/>
        </a:p>
      </dgm:t>
    </dgm:pt>
    <dgm:pt modelId="{2F779D79-8FE3-42B2-A6EF-74A22FF1FA92}" type="pres">
      <dgm:prSet presAssocID="{A170E7B8-1EEC-48B1-AECA-AAB90B4424A7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328FB30F-A44E-40AA-82C3-D6EEEDC068EE}" type="presOf" srcId="{05D08164-690B-4DCF-8B4A-C1B3C58B4EA9}" destId="{20BF12B4-3727-4214-8997-255F650D5ED0}" srcOrd="2" destOrd="0" presId="urn:microsoft.com/office/officeart/2005/8/layout/gear1"/>
    <dgm:cxn modelId="{6A74E39A-85C2-424D-A2AE-51239295D13E}" srcId="{97A98497-4AD3-46FE-A01F-158D0CDA0B41}" destId="{1857062D-A44B-4478-8589-347B62AC1AD8}" srcOrd="2" destOrd="0" parTransId="{C4918BE2-B5DF-4CDA-BC51-F3AF609DC8AE}" sibTransId="{A170E7B8-1EEC-48B1-AECA-AAB90B4424A7}"/>
    <dgm:cxn modelId="{602B9682-0F55-444F-9E17-78F0F79C52EF}" type="presOf" srcId="{05D08164-690B-4DCF-8B4A-C1B3C58B4EA9}" destId="{9D49AADC-13F9-4C73-8F6B-3E365B8FC305}" srcOrd="0" destOrd="0" presId="urn:microsoft.com/office/officeart/2005/8/layout/gear1"/>
    <dgm:cxn modelId="{B57368DA-92EF-4D0D-A998-5B667FFD0CE5}" type="presOf" srcId="{19254D4A-BAC1-4FD8-9E48-2403C9AC3525}" destId="{70C650B5-55EF-4F83-BD7C-DAD3FB1BFB0C}" srcOrd="0" destOrd="0" presId="urn:microsoft.com/office/officeart/2005/8/layout/gear1"/>
    <dgm:cxn modelId="{55894921-D513-47C9-8A7A-D41E740C2333}" type="presOf" srcId="{26AA324C-7308-426D-A917-E390003D337C}" destId="{E67178FC-DDF7-41BD-B2D3-283F499E4DDA}" srcOrd="1" destOrd="0" presId="urn:microsoft.com/office/officeart/2005/8/layout/gear1"/>
    <dgm:cxn modelId="{5EEC501A-8B03-4E6C-975D-1A92089413C2}" type="presOf" srcId="{1857062D-A44B-4478-8589-347B62AC1AD8}" destId="{DB248716-8F90-4356-A0F6-C9E0E57CF9B7}" srcOrd="0" destOrd="0" presId="urn:microsoft.com/office/officeart/2005/8/layout/gear1"/>
    <dgm:cxn modelId="{E11AA849-F49E-486E-B2F9-5DF397593D2F}" type="presOf" srcId="{562D608D-36E8-43E6-9763-651FEC7CA3C7}" destId="{8C01DEA8-8D77-44B0-B145-D2BB749F4E94}" srcOrd="0" destOrd="0" presId="urn:microsoft.com/office/officeart/2005/8/layout/gear1"/>
    <dgm:cxn modelId="{CB5C86A7-D1F5-435B-83FB-9A00391A4816}" type="presOf" srcId="{26AA324C-7308-426D-A917-E390003D337C}" destId="{BE4BCF38-5A1E-472A-B0A3-294F3C64CCFD}" srcOrd="2" destOrd="0" presId="urn:microsoft.com/office/officeart/2005/8/layout/gear1"/>
    <dgm:cxn modelId="{86D2330F-D90D-455F-96C6-7BE4A0E1F0EE}" srcId="{97A98497-4AD3-46FE-A01F-158D0CDA0B41}" destId="{26AA324C-7308-426D-A917-E390003D337C}" srcOrd="0" destOrd="0" parTransId="{45777202-7C3A-42ED-99EE-F128DA07103A}" sibTransId="{562D608D-36E8-43E6-9763-651FEC7CA3C7}"/>
    <dgm:cxn modelId="{E04AD50D-6BF3-4CC5-84B3-5EEE1233B804}" type="presOf" srcId="{26AA324C-7308-426D-A917-E390003D337C}" destId="{6BECCEA4-044E-41A0-879A-7A2057D31803}" srcOrd="0" destOrd="0" presId="urn:microsoft.com/office/officeart/2005/8/layout/gear1"/>
    <dgm:cxn modelId="{377C446A-A500-4A31-AEB9-9E1FB54EF242}" type="presOf" srcId="{1857062D-A44B-4478-8589-347B62AC1AD8}" destId="{2DEAD52C-965E-4140-A22A-9707F4EF5004}" srcOrd="2" destOrd="0" presId="urn:microsoft.com/office/officeart/2005/8/layout/gear1"/>
    <dgm:cxn modelId="{9AAB82BD-2249-412B-B95E-F34A4EC2B52B}" type="presOf" srcId="{1857062D-A44B-4478-8589-347B62AC1AD8}" destId="{3481CE6D-E50E-4D34-ABCB-B7F3E2685516}" srcOrd="3" destOrd="0" presId="urn:microsoft.com/office/officeart/2005/8/layout/gear1"/>
    <dgm:cxn modelId="{676A30DF-D6FE-4821-8CC5-B1DB4A9F8F5A}" srcId="{97A98497-4AD3-46FE-A01F-158D0CDA0B41}" destId="{05D08164-690B-4DCF-8B4A-C1B3C58B4EA9}" srcOrd="1" destOrd="0" parTransId="{01404F40-7555-4677-A19F-D0C49BD637EF}" sibTransId="{19254D4A-BAC1-4FD8-9E48-2403C9AC3525}"/>
    <dgm:cxn modelId="{FB303B74-6BFD-4984-8D1D-D4BF0F1C32EF}" type="presOf" srcId="{05D08164-690B-4DCF-8B4A-C1B3C58B4EA9}" destId="{51210B91-18E5-4FB1-8EA3-B4A521A4FF45}" srcOrd="1" destOrd="0" presId="urn:microsoft.com/office/officeart/2005/8/layout/gear1"/>
    <dgm:cxn modelId="{9AC2C71A-2B2E-4647-8B0E-E03E2ACD8913}" type="presOf" srcId="{97A98497-4AD3-46FE-A01F-158D0CDA0B41}" destId="{5EE99CA5-330B-460A-AB8C-5BB9363DCD6C}" srcOrd="0" destOrd="0" presId="urn:microsoft.com/office/officeart/2005/8/layout/gear1"/>
    <dgm:cxn modelId="{1D1DEE72-A689-40FB-9F5B-D8E9B2554E41}" type="presOf" srcId="{A170E7B8-1EEC-48B1-AECA-AAB90B4424A7}" destId="{2F779D79-8FE3-42B2-A6EF-74A22FF1FA92}" srcOrd="0" destOrd="0" presId="urn:microsoft.com/office/officeart/2005/8/layout/gear1"/>
    <dgm:cxn modelId="{BD21F109-AB3B-4AC3-A753-5AF6185627DD}" type="presOf" srcId="{1857062D-A44B-4478-8589-347B62AC1AD8}" destId="{27A634DE-741D-416F-AA22-11A8C49BCC6F}" srcOrd="1" destOrd="0" presId="urn:microsoft.com/office/officeart/2005/8/layout/gear1"/>
    <dgm:cxn modelId="{004A9838-9165-41CD-B1F5-014CA1C1C02F}" type="presParOf" srcId="{5EE99CA5-330B-460A-AB8C-5BB9363DCD6C}" destId="{6BECCEA4-044E-41A0-879A-7A2057D31803}" srcOrd="0" destOrd="0" presId="urn:microsoft.com/office/officeart/2005/8/layout/gear1"/>
    <dgm:cxn modelId="{23797F47-16D3-4A7B-9D62-A4E072418F0D}" type="presParOf" srcId="{5EE99CA5-330B-460A-AB8C-5BB9363DCD6C}" destId="{E67178FC-DDF7-41BD-B2D3-283F499E4DDA}" srcOrd="1" destOrd="0" presId="urn:microsoft.com/office/officeart/2005/8/layout/gear1"/>
    <dgm:cxn modelId="{32F4CB4C-751E-44B6-AC8F-2E6CA8BB18CE}" type="presParOf" srcId="{5EE99CA5-330B-460A-AB8C-5BB9363DCD6C}" destId="{BE4BCF38-5A1E-472A-B0A3-294F3C64CCFD}" srcOrd="2" destOrd="0" presId="urn:microsoft.com/office/officeart/2005/8/layout/gear1"/>
    <dgm:cxn modelId="{E332B20F-74EF-4092-87DF-5619038DA0D3}" type="presParOf" srcId="{5EE99CA5-330B-460A-AB8C-5BB9363DCD6C}" destId="{9D49AADC-13F9-4C73-8F6B-3E365B8FC305}" srcOrd="3" destOrd="0" presId="urn:microsoft.com/office/officeart/2005/8/layout/gear1"/>
    <dgm:cxn modelId="{C50BF402-45CF-4BC1-AE72-A3747444C325}" type="presParOf" srcId="{5EE99CA5-330B-460A-AB8C-5BB9363DCD6C}" destId="{51210B91-18E5-4FB1-8EA3-B4A521A4FF45}" srcOrd="4" destOrd="0" presId="urn:microsoft.com/office/officeart/2005/8/layout/gear1"/>
    <dgm:cxn modelId="{0AEC64D5-EC33-49E6-96AB-1659CD5E8CC0}" type="presParOf" srcId="{5EE99CA5-330B-460A-AB8C-5BB9363DCD6C}" destId="{20BF12B4-3727-4214-8997-255F650D5ED0}" srcOrd="5" destOrd="0" presId="urn:microsoft.com/office/officeart/2005/8/layout/gear1"/>
    <dgm:cxn modelId="{6927B137-7921-4D85-81BB-1B07314E4B6F}" type="presParOf" srcId="{5EE99CA5-330B-460A-AB8C-5BB9363DCD6C}" destId="{DB248716-8F90-4356-A0F6-C9E0E57CF9B7}" srcOrd="6" destOrd="0" presId="urn:microsoft.com/office/officeart/2005/8/layout/gear1"/>
    <dgm:cxn modelId="{9228F183-DEF7-4D8F-A8BF-3B029B2C5E24}" type="presParOf" srcId="{5EE99CA5-330B-460A-AB8C-5BB9363DCD6C}" destId="{27A634DE-741D-416F-AA22-11A8C49BCC6F}" srcOrd="7" destOrd="0" presId="urn:microsoft.com/office/officeart/2005/8/layout/gear1"/>
    <dgm:cxn modelId="{D25BE9F4-065D-4E00-AAF3-8DCF2895BC71}" type="presParOf" srcId="{5EE99CA5-330B-460A-AB8C-5BB9363DCD6C}" destId="{2DEAD52C-965E-4140-A22A-9707F4EF5004}" srcOrd="8" destOrd="0" presId="urn:microsoft.com/office/officeart/2005/8/layout/gear1"/>
    <dgm:cxn modelId="{BE25487E-1D05-4478-A513-7EDCBF86D0C6}" type="presParOf" srcId="{5EE99CA5-330B-460A-AB8C-5BB9363DCD6C}" destId="{3481CE6D-E50E-4D34-ABCB-B7F3E2685516}" srcOrd="9" destOrd="0" presId="urn:microsoft.com/office/officeart/2005/8/layout/gear1"/>
    <dgm:cxn modelId="{5B7109B4-AEDE-4623-AE7B-BA2CD5FDBB92}" type="presParOf" srcId="{5EE99CA5-330B-460A-AB8C-5BB9363DCD6C}" destId="{8C01DEA8-8D77-44B0-B145-D2BB749F4E94}" srcOrd="10" destOrd="0" presId="urn:microsoft.com/office/officeart/2005/8/layout/gear1"/>
    <dgm:cxn modelId="{CB8A6F0D-EDA4-4DAD-9865-560F4BBEA2C8}" type="presParOf" srcId="{5EE99CA5-330B-460A-AB8C-5BB9363DCD6C}" destId="{70C650B5-55EF-4F83-BD7C-DAD3FB1BFB0C}" srcOrd="11" destOrd="0" presId="urn:microsoft.com/office/officeart/2005/8/layout/gear1"/>
    <dgm:cxn modelId="{57912E3F-EC7B-4947-B48E-09E559876095}" type="presParOf" srcId="{5EE99CA5-330B-460A-AB8C-5BB9363DCD6C}" destId="{2F779D79-8FE3-42B2-A6EF-74A22FF1FA9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2C803D-5F6F-4FC9-8BFC-03A5DE3CD3E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395D7B4-5517-4F1D-A4B5-19AE5595CF3B}">
      <dgm:prSet phldrT="[Texto]" custT="1"/>
      <dgm:spPr/>
      <dgm:t>
        <a:bodyPr/>
        <a:lstStyle/>
        <a:p>
          <a:r>
            <a:rPr lang="pt-BR" sz="1800" dirty="0" smtClean="0"/>
            <a:t>Reforma do ICMS</a:t>
          </a:r>
          <a:endParaRPr lang="pt-BR" sz="1800" dirty="0"/>
        </a:p>
      </dgm:t>
    </dgm:pt>
    <dgm:pt modelId="{95499A8D-44C6-411C-AD38-D4A966BCB7F0}" type="parTrans" cxnId="{F36C8F0F-6E7D-4993-97E7-9367AFE059A4}">
      <dgm:prSet/>
      <dgm:spPr/>
      <dgm:t>
        <a:bodyPr/>
        <a:lstStyle/>
        <a:p>
          <a:endParaRPr lang="pt-BR" sz="1200"/>
        </a:p>
      </dgm:t>
    </dgm:pt>
    <dgm:pt modelId="{0EBD767B-90E8-41ED-8082-E7485D869622}" type="sibTrans" cxnId="{F36C8F0F-6E7D-4993-97E7-9367AFE059A4}">
      <dgm:prSet/>
      <dgm:spPr/>
      <dgm:t>
        <a:bodyPr/>
        <a:lstStyle/>
        <a:p>
          <a:endParaRPr lang="pt-BR" sz="1200"/>
        </a:p>
      </dgm:t>
    </dgm:pt>
    <dgm:pt modelId="{3DD1BAE7-EF8D-45D4-9FB9-2712B42E6C94}">
      <dgm:prSet phldrT="[Texto]" custT="1"/>
      <dgm:spPr/>
      <dgm:t>
        <a:bodyPr/>
        <a:lstStyle/>
        <a:p>
          <a:r>
            <a:rPr lang="pt-BR" sz="1200" dirty="0" smtClean="0"/>
            <a:t>Redução das Alíquotas do ICMS</a:t>
          </a:r>
          <a:endParaRPr lang="pt-BR" sz="1200" dirty="0"/>
        </a:p>
      </dgm:t>
    </dgm:pt>
    <dgm:pt modelId="{5B473CA7-B017-4C7B-BBF1-06737BDA1E49}" type="parTrans" cxnId="{AE5443B3-826A-4F3A-B78E-1D958618A501}">
      <dgm:prSet/>
      <dgm:spPr/>
      <dgm:t>
        <a:bodyPr/>
        <a:lstStyle/>
        <a:p>
          <a:endParaRPr lang="pt-BR" sz="1200"/>
        </a:p>
      </dgm:t>
    </dgm:pt>
    <dgm:pt modelId="{3B183B1E-D9E4-4429-8B0A-5FAF22BE24C9}" type="sibTrans" cxnId="{AE5443B3-826A-4F3A-B78E-1D958618A501}">
      <dgm:prSet/>
      <dgm:spPr/>
      <dgm:t>
        <a:bodyPr/>
        <a:lstStyle/>
        <a:p>
          <a:endParaRPr lang="pt-BR" sz="1200"/>
        </a:p>
      </dgm:t>
    </dgm:pt>
    <dgm:pt modelId="{E81CEF27-1E9D-4193-B466-E72AC1D2AC0A}">
      <dgm:prSet phldrT="[Texto]" custT="1"/>
      <dgm:spPr/>
      <dgm:t>
        <a:bodyPr/>
        <a:lstStyle/>
        <a:p>
          <a:r>
            <a:rPr lang="pt-BR" sz="1200" dirty="0" smtClean="0">
              <a:solidFill>
                <a:schemeClr val="bg1"/>
              </a:solidFill>
              <a:latin typeface="+mn-lt"/>
              <a:ea typeface="Verdana" pitchFamily="34" charset="0"/>
              <a:cs typeface="Verdana" pitchFamily="34" charset="0"/>
            </a:rPr>
            <a:t>Disponibilização de recursos para que os Estados possam suportar perdas de arrecadação em um período de transição</a:t>
          </a:r>
          <a:endParaRPr lang="pt-BR" sz="1200" dirty="0">
            <a:solidFill>
              <a:schemeClr val="bg1"/>
            </a:solidFill>
          </a:endParaRPr>
        </a:p>
      </dgm:t>
    </dgm:pt>
    <dgm:pt modelId="{DD7FCDAF-8318-4F4D-BABA-1192E46E11B8}" type="parTrans" cxnId="{3935D832-B369-4FA2-8736-B627854EBD14}">
      <dgm:prSet/>
      <dgm:spPr/>
      <dgm:t>
        <a:bodyPr/>
        <a:lstStyle/>
        <a:p>
          <a:endParaRPr lang="pt-BR" sz="1200"/>
        </a:p>
      </dgm:t>
    </dgm:pt>
    <dgm:pt modelId="{A3844E1D-8D26-4182-BBF1-C6A8E67D618C}" type="sibTrans" cxnId="{3935D832-B369-4FA2-8736-B627854EBD14}">
      <dgm:prSet/>
      <dgm:spPr/>
      <dgm:t>
        <a:bodyPr/>
        <a:lstStyle/>
        <a:p>
          <a:endParaRPr lang="pt-BR" sz="1200"/>
        </a:p>
      </dgm:t>
    </dgm:pt>
    <dgm:pt modelId="{1203C24F-0F58-4835-947F-7C3532EB1B23}">
      <dgm:prSet phldrT="[Texto]" custT="1"/>
      <dgm:spPr/>
      <dgm:t>
        <a:bodyPr/>
        <a:lstStyle/>
        <a:p>
          <a:r>
            <a:rPr lang="pt-BR" sz="1200" dirty="0" smtClean="0">
              <a:solidFill>
                <a:schemeClr val="bg1"/>
              </a:solidFill>
              <a:latin typeface="+mn-lt"/>
              <a:ea typeface="Verdana" pitchFamily="34" charset="0"/>
              <a:cs typeface="Verdana" pitchFamily="34" charset="0"/>
            </a:rPr>
            <a:t>Necessidade de implementação de políticas nacionais de desenvolvimento regional (FDR).</a:t>
          </a:r>
          <a:endParaRPr lang="pt-BR" sz="1200" dirty="0">
            <a:solidFill>
              <a:schemeClr val="bg1"/>
            </a:solidFill>
          </a:endParaRPr>
        </a:p>
      </dgm:t>
    </dgm:pt>
    <dgm:pt modelId="{51FD0F85-E42B-4EFA-AA1D-F2A4ABF2433E}" type="parTrans" cxnId="{B45C5102-AFF9-4E3E-95A5-AB8176FA7EA5}">
      <dgm:prSet/>
      <dgm:spPr/>
      <dgm:t>
        <a:bodyPr/>
        <a:lstStyle/>
        <a:p>
          <a:endParaRPr lang="pt-BR" sz="1200"/>
        </a:p>
      </dgm:t>
    </dgm:pt>
    <dgm:pt modelId="{FE3DC7EB-9C46-4D77-8A5D-BB90E196B039}" type="sibTrans" cxnId="{B45C5102-AFF9-4E3E-95A5-AB8176FA7EA5}">
      <dgm:prSet/>
      <dgm:spPr/>
      <dgm:t>
        <a:bodyPr/>
        <a:lstStyle/>
        <a:p>
          <a:endParaRPr lang="pt-BR" sz="1200"/>
        </a:p>
      </dgm:t>
    </dgm:pt>
    <dgm:pt modelId="{3D19B518-8A1B-428A-9C29-221D1C206082}">
      <dgm:prSet phldrT="[Texto]" custT="1"/>
      <dgm:spPr/>
      <dgm:t>
        <a:bodyPr/>
        <a:lstStyle/>
        <a:p>
          <a:r>
            <a:rPr lang="pt-BR" sz="1200" dirty="0" smtClean="0">
              <a:solidFill>
                <a:schemeClr val="bg1"/>
              </a:solidFill>
              <a:latin typeface="+mn-lt"/>
              <a:ea typeface="Verdana" pitchFamily="34" charset="0"/>
              <a:cs typeface="Verdana" pitchFamily="34" charset="0"/>
            </a:rPr>
            <a:t>Conveniência de regras de transição para os investimentos já realizados</a:t>
          </a:r>
          <a:endParaRPr lang="pt-BR" sz="1200" dirty="0">
            <a:solidFill>
              <a:schemeClr val="bg1"/>
            </a:solidFill>
          </a:endParaRPr>
        </a:p>
      </dgm:t>
    </dgm:pt>
    <dgm:pt modelId="{99651F37-B273-45BA-9431-FCA5F7C77EAC}" type="parTrans" cxnId="{1D1BCE01-EA2D-4A3B-A12B-647504B8CDC5}">
      <dgm:prSet/>
      <dgm:spPr/>
      <dgm:t>
        <a:bodyPr/>
        <a:lstStyle/>
        <a:p>
          <a:endParaRPr lang="pt-BR" sz="1200"/>
        </a:p>
      </dgm:t>
    </dgm:pt>
    <dgm:pt modelId="{877DE0A9-6093-4400-B504-9047D863824E}" type="sibTrans" cxnId="{1D1BCE01-EA2D-4A3B-A12B-647504B8CDC5}">
      <dgm:prSet/>
      <dgm:spPr/>
      <dgm:t>
        <a:bodyPr/>
        <a:lstStyle/>
        <a:p>
          <a:endParaRPr lang="pt-BR" sz="1200"/>
        </a:p>
      </dgm:t>
    </dgm:pt>
    <dgm:pt modelId="{E752AEFD-F055-4A02-BA5D-E5E32BE2706A}" type="pres">
      <dgm:prSet presAssocID="{6D2C803D-5F6F-4FC9-8BFC-03A5DE3CD3E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6552567-9F49-4B28-9BDE-CCC7370AEA79}" type="pres">
      <dgm:prSet presAssocID="{A395D7B4-5517-4F1D-A4B5-19AE5595CF3B}" presName="centerShape" presStyleLbl="node0" presStyleIdx="0" presStyleCnt="1"/>
      <dgm:spPr/>
      <dgm:t>
        <a:bodyPr/>
        <a:lstStyle/>
        <a:p>
          <a:endParaRPr lang="pt-BR"/>
        </a:p>
      </dgm:t>
    </dgm:pt>
    <dgm:pt modelId="{41115E7C-B0CD-4FB6-B7E7-FB7A3B639222}" type="pres">
      <dgm:prSet presAssocID="{5B473CA7-B017-4C7B-BBF1-06737BDA1E49}" presName="parTrans" presStyleLbl="bgSibTrans2D1" presStyleIdx="0" presStyleCnt="4"/>
      <dgm:spPr/>
      <dgm:t>
        <a:bodyPr/>
        <a:lstStyle/>
        <a:p>
          <a:endParaRPr lang="pt-BR"/>
        </a:p>
      </dgm:t>
    </dgm:pt>
    <dgm:pt modelId="{B7F7A64D-9701-4AD2-BE14-BDE8A92D19C4}" type="pres">
      <dgm:prSet presAssocID="{3DD1BAE7-EF8D-45D4-9FB9-2712B42E6C9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E3EC063-1224-4C1E-B544-EA4DD0698874}" type="pres">
      <dgm:prSet presAssocID="{99651F37-B273-45BA-9431-FCA5F7C77EAC}" presName="parTrans" presStyleLbl="bgSibTrans2D1" presStyleIdx="1" presStyleCnt="4"/>
      <dgm:spPr/>
      <dgm:t>
        <a:bodyPr/>
        <a:lstStyle/>
        <a:p>
          <a:endParaRPr lang="pt-BR"/>
        </a:p>
      </dgm:t>
    </dgm:pt>
    <dgm:pt modelId="{EBD72D9D-5CF7-4C30-BA2C-774AFB54762B}" type="pres">
      <dgm:prSet presAssocID="{3D19B518-8A1B-428A-9C29-221D1C20608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C589B14-FE58-4A01-A901-27DEE94D39EB}" type="pres">
      <dgm:prSet presAssocID="{DD7FCDAF-8318-4F4D-BABA-1192E46E11B8}" presName="parTrans" presStyleLbl="bgSibTrans2D1" presStyleIdx="2" presStyleCnt="4"/>
      <dgm:spPr/>
      <dgm:t>
        <a:bodyPr/>
        <a:lstStyle/>
        <a:p>
          <a:endParaRPr lang="pt-BR"/>
        </a:p>
      </dgm:t>
    </dgm:pt>
    <dgm:pt modelId="{7D0F88BA-D1EC-47CB-AE20-AF313584153E}" type="pres">
      <dgm:prSet presAssocID="{E81CEF27-1E9D-4193-B466-E72AC1D2AC0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B8BD04-C1A8-48B6-B1AC-ADB5FBF09585}" type="pres">
      <dgm:prSet presAssocID="{51FD0F85-E42B-4EFA-AA1D-F2A4ABF2433E}" presName="parTrans" presStyleLbl="bgSibTrans2D1" presStyleIdx="3" presStyleCnt="4"/>
      <dgm:spPr/>
      <dgm:t>
        <a:bodyPr/>
        <a:lstStyle/>
        <a:p>
          <a:endParaRPr lang="pt-BR"/>
        </a:p>
      </dgm:t>
    </dgm:pt>
    <dgm:pt modelId="{99E65FAD-0538-4CD4-B4F2-82708D83D81E}" type="pres">
      <dgm:prSet presAssocID="{1203C24F-0F58-4835-947F-7C3532EB1B2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9697D98-F21F-4105-B938-B54BE257BE2F}" type="presOf" srcId="{3D19B518-8A1B-428A-9C29-221D1C206082}" destId="{EBD72D9D-5CF7-4C30-BA2C-774AFB54762B}" srcOrd="0" destOrd="0" presId="urn:microsoft.com/office/officeart/2005/8/layout/radial4"/>
    <dgm:cxn modelId="{55FB61B2-753F-430E-82E8-F957918735F1}" type="presOf" srcId="{E81CEF27-1E9D-4193-B466-E72AC1D2AC0A}" destId="{7D0F88BA-D1EC-47CB-AE20-AF313584153E}" srcOrd="0" destOrd="0" presId="urn:microsoft.com/office/officeart/2005/8/layout/radial4"/>
    <dgm:cxn modelId="{3AA2C55D-9FC8-4A2A-8000-E1265CD11C26}" type="presOf" srcId="{A395D7B4-5517-4F1D-A4B5-19AE5595CF3B}" destId="{D6552567-9F49-4B28-9BDE-CCC7370AEA79}" srcOrd="0" destOrd="0" presId="urn:microsoft.com/office/officeart/2005/8/layout/radial4"/>
    <dgm:cxn modelId="{42D6FDBF-84EF-4A51-8AAB-E5FDE96B98E5}" type="presOf" srcId="{99651F37-B273-45BA-9431-FCA5F7C77EAC}" destId="{3E3EC063-1224-4C1E-B544-EA4DD0698874}" srcOrd="0" destOrd="0" presId="urn:microsoft.com/office/officeart/2005/8/layout/radial4"/>
    <dgm:cxn modelId="{B45C5102-AFF9-4E3E-95A5-AB8176FA7EA5}" srcId="{A395D7B4-5517-4F1D-A4B5-19AE5595CF3B}" destId="{1203C24F-0F58-4835-947F-7C3532EB1B23}" srcOrd="3" destOrd="0" parTransId="{51FD0F85-E42B-4EFA-AA1D-F2A4ABF2433E}" sibTransId="{FE3DC7EB-9C46-4D77-8A5D-BB90E196B039}"/>
    <dgm:cxn modelId="{57D37DCC-F77D-4366-88C7-EA1AD5910DD4}" type="presOf" srcId="{5B473CA7-B017-4C7B-BBF1-06737BDA1E49}" destId="{41115E7C-B0CD-4FB6-B7E7-FB7A3B639222}" srcOrd="0" destOrd="0" presId="urn:microsoft.com/office/officeart/2005/8/layout/radial4"/>
    <dgm:cxn modelId="{834AC7DE-2845-44A7-910C-683187A0206C}" type="presOf" srcId="{51FD0F85-E42B-4EFA-AA1D-F2A4ABF2433E}" destId="{86B8BD04-C1A8-48B6-B1AC-ADB5FBF09585}" srcOrd="0" destOrd="0" presId="urn:microsoft.com/office/officeart/2005/8/layout/radial4"/>
    <dgm:cxn modelId="{3935D832-B369-4FA2-8736-B627854EBD14}" srcId="{A395D7B4-5517-4F1D-A4B5-19AE5595CF3B}" destId="{E81CEF27-1E9D-4193-B466-E72AC1D2AC0A}" srcOrd="2" destOrd="0" parTransId="{DD7FCDAF-8318-4F4D-BABA-1192E46E11B8}" sibTransId="{A3844E1D-8D26-4182-BBF1-C6A8E67D618C}"/>
    <dgm:cxn modelId="{AE5443B3-826A-4F3A-B78E-1D958618A501}" srcId="{A395D7B4-5517-4F1D-A4B5-19AE5595CF3B}" destId="{3DD1BAE7-EF8D-45D4-9FB9-2712B42E6C94}" srcOrd="0" destOrd="0" parTransId="{5B473CA7-B017-4C7B-BBF1-06737BDA1E49}" sibTransId="{3B183B1E-D9E4-4429-8B0A-5FAF22BE24C9}"/>
    <dgm:cxn modelId="{EABE515B-17A3-4472-96A4-D828E27C2AE4}" type="presOf" srcId="{1203C24F-0F58-4835-947F-7C3532EB1B23}" destId="{99E65FAD-0538-4CD4-B4F2-82708D83D81E}" srcOrd="0" destOrd="0" presId="urn:microsoft.com/office/officeart/2005/8/layout/radial4"/>
    <dgm:cxn modelId="{F36C8F0F-6E7D-4993-97E7-9367AFE059A4}" srcId="{6D2C803D-5F6F-4FC9-8BFC-03A5DE3CD3E2}" destId="{A395D7B4-5517-4F1D-A4B5-19AE5595CF3B}" srcOrd="0" destOrd="0" parTransId="{95499A8D-44C6-411C-AD38-D4A966BCB7F0}" sibTransId="{0EBD767B-90E8-41ED-8082-E7485D869622}"/>
    <dgm:cxn modelId="{1D1BCE01-EA2D-4A3B-A12B-647504B8CDC5}" srcId="{A395D7B4-5517-4F1D-A4B5-19AE5595CF3B}" destId="{3D19B518-8A1B-428A-9C29-221D1C206082}" srcOrd="1" destOrd="0" parTransId="{99651F37-B273-45BA-9431-FCA5F7C77EAC}" sibTransId="{877DE0A9-6093-4400-B504-9047D863824E}"/>
    <dgm:cxn modelId="{8C8C07DA-19AF-4C43-964B-17738F8561AE}" type="presOf" srcId="{6D2C803D-5F6F-4FC9-8BFC-03A5DE3CD3E2}" destId="{E752AEFD-F055-4A02-BA5D-E5E32BE2706A}" srcOrd="0" destOrd="0" presId="urn:microsoft.com/office/officeart/2005/8/layout/radial4"/>
    <dgm:cxn modelId="{19404826-F5EE-4081-B929-4C308075E4C1}" type="presOf" srcId="{DD7FCDAF-8318-4F4D-BABA-1192E46E11B8}" destId="{CC589B14-FE58-4A01-A901-27DEE94D39EB}" srcOrd="0" destOrd="0" presId="urn:microsoft.com/office/officeart/2005/8/layout/radial4"/>
    <dgm:cxn modelId="{C847FC35-C3F3-4894-B909-6E6BF1DCBB4D}" type="presOf" srcId="{3DD1BAE7-EF8D-45D4-9FB9-2712B42E6C94}" destId="{B7F7A64D-9701-4AD2-BE14-BDE8A92D19C4}" srcOrd="0" destOrd="0" presId="urn:microsoft.com/office/officeart/2005/8/layout/radial4"/>
    <dgm:cxn modelId="{4FE8CEA1-E08A-47CD-AAFD-3A75F2338C22}" type="presParOf" srcId="{E752AEFD-F055-4A02-BA5D-E5E32BE2706A}" destId="{D6552567-9F49-4B28-9BDE-CCC7370AEA79}" srcOrd="0" destOrd="0" presId="urn:microsoft.com/office/officeart/2005/8/layout/radial4"/>
    <dgm:cxn modelId="{699425BF-8BD4-417A-A8FE-D31C6669F308}" type="presParOf" srcId="{E752AEFD-F055-4A02-BA5D-E5E32BE2706A}" destId="{41115E7C-B0CD-4FB6-B7E7-FB7A3B639222}" srcOrd="1" destOrd="0" presId="urn:microsoft.com/office/officeart/2005/8/layout/radial4"/>
    <dgm:cxn modelId="{146D868F-48C4-4F3C-9D30-38CFE8ADB118}" type="presParOf" srcId="{E752AEFD-F055-4A02-BA5D-E5E32BE2706A}" destId="{B7F7A64D-9701-4AD2-BE14-BDE8A92D19C4}" srcOrd="2" destOrd="0" presId="urn:microsoft.com/office/officeart/2005/8/layout/radial4"/>
    <dgm:cxn modelId="{0523D74F-6C8A-4392-A4FB-7076EDD2B181}" type="presParOf" srcId="{E752AEFD-F055-4A02-BA5D-E5E32BE2706A}" destId="{3E3EC063-1224-4C1E-B544-EA4DD0698874}" srcOrd="3" destOrd="0" presId="urn:microsoft.com/office/officeart/2005/8/layout/radial4"/>
    <dgm:cxn modelId="{CAB3A762-7EF7-468B-ACC3-BA5722473C7B}" type="presParOf" srcId="{E752AEFD-F055-4A02-BA5D-E5E32BE2706A}" destId="{EBD72D9D-5CF7-4C30-BA2C-774AFB54762B}" srcOrd="4" destOrd="0" presId="urn:microsoft.com/office/officeart/2005/8/layout/radial4"/>
    <dgm:cxn modelId="{2A9A9867-8659-41A4-90C5-A6FC82B83CCB}" type="presParOf" srcId="{E752AEFD-F055-4A02-BA5D-E5E32BE2706A}" destId="{CC589B14-FE58-4A01-A901-27DEE94D39EB}" srcOrd="5" destOrd="0" presId="urn:microsoft.com/office/officeart/2005/8/layout/radial4"/>
    <dgm:cxn modelId="{006332F8-0ACA-4744-A229-3F873092E943}" type="presParOf" srcId="{E752AEFD-F055-4A02-BA5D-E5E32BE2706A}" destId="{7D0F88BA-D1EC-47CB-AE20-AF313584153E}" srcOrd="6" destOrd="0" presId="urn:microsoft.com/office/officeart/2005/8/layout/radial4"/>
    <dgm:cxn modelId="{85BA4419-9772-441E-903A-4F3A8C91B32A}" type="presParOf" srcId="{E752AEFD-F055-4A02-BA5D-E5E32BE2706A}" destId="{86B8BD04-C1A8-48B6-B1AC-ADB5FBF09585}" srcOrd="7" destOrd="0" presId="urn:microsoft.com/office/officeart/2005/8/layout/radial4"/>
    <dgm:cxn modelId="{45403D2C-AC3F-4909-8040-3A26BB09E8BC}" type="presParOf" srcId="{E752AEFD-F055-4A02-BA5D-E5E32BE2706A}" destId="{99E65FAD-0538-4CD4-B4F2-82708D83D81E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6CCA00-4034-4F7F-90D9-B32B21ADB75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F429C0D-6CA1-4052-9D78-7D6A6CF520DD}">
      <dgm:prSet phldrT="[Texto]" custT="1"/>
      <dgm:spPr/>
      <dgm:t>
        <a:bodyPr/>
        <a:lstStyle/>
        <a:p>
          <a:r>
            <a:rPr lang="pt-BR" sz="1200" b="1" dirty="0" smtClean="0"/>
            <a:t>Remissão e anistia</a:t>
          </a:r>
        </a:p>
        <a:p>
          <a:r>
            <a:rPr lang="pt-BR" sz="1200" dirty="0" smtClean="0"/>
            <a:t>de créditos de ICMS</a:t>
          </a:r>
          <a:endParaRPr lang="pt-BR" sz="1200" dirty="0"/>
        </a:p>
      </dgm:t>
    </dgm:pt>
    <dgm:pt modelId="{D6A8D90E-50BB-4BD6-87C5-C3D77E6A205A}" type="parTrans" cxnId="{4764B29C-AD79-43A7-8A20-C11C860EAE21}">
      <dgm:prSet/>
      <dgm:spPr/>
      <dgm:t>
        <a:bodyPr/>
        <a:lstStyle/>
        <a:p>
          <a:endParaRPr lang="pt-BR" sz="1800"/>
        </a:p>
      </dgm:t>
    </dgm:pt>
    <dgm:pt modelId="{0B120684-FB13-43E4-B07A-348F2239FE38}" type="sibTrans" cxnId="{4764B29C-AD79-43A7-8A20-C11C860EAE21}">
      <dgm:prSet/>
      <dgm:spPr/>
      <dgm:t>
        <a:bodyPr/>
        <a:lstStyle/>
        <a:p>
          <a:endParaRPr lang="pt-BR" sz="1800"/>
        </a:p>
      </dgm:t>
    </dgm:pt>
    <dgm:pt modelId="{190A0950-23C4-4FC2-A555-6ED93C0750B6}">
      <dgm:prSet phldrT="[Texto]" custT="1"/>
      <dgm:spPr/>
      <dgm:t>
        <a:bodyPr/>
        <a:lstStyle/>
        <a:p>
          <a:r>
            <a:rPr lang="pt-BR" sz="1200" b="0" dirty="0" smtClean="0"/>
            <a:t>Condicionadas ao Registro dos benefícios</a:t>
          </a:r>
          <a:endParaRPr lang="pt-BR" sz="1200" b="0" dirty="0"/>
        </a:p>
      </dgm:t>
    </dgm:pt>
    <dgm:pt modelId="{C4C142C0-4873-4017-81B0-CE39B137F3FF}" type="parTrans" cxnId="{8DE8AE28-60D4-45C5-836A-D90BE0BD0E09}">
      <dgm:prSet/>
      <dgm:spPr/>
      <dgm:t>
        <a:bodyPr/>
        <a:lstStyle/>
        <a:p>
          <a:endParaRPr lang="pt-BR" sz="1800"/>
        </a:p>
      </dgm:t>
    </dgm:pt>
    <dgm:pt modelId="{247F5387-CFDB-4774-9891-20E3F81BFD89}" type="sibTrans" cxnId="{8DE8AE28-60D4-45C5-836A-D90BE0BD0E09}">
      <dgm:prSet/>
      <dgm:spPr/>
      <dgm:t>
        <a:bodyPr/>
        <a:lstStyle/>
        <a:p>
          <a:endParaRPr lang="pt-BR" sz="1800"/>
        </a:p>
      </dgm:t>
    </dgm:pt>
    <dgm:pt modelId="{722F9599-B1A5-4136-B1D4-53718F419BD3}">
      <dgm:prSet phldrT="[Texto]" custT="1"/>
      <dgm:spPr/>
      <dgm:t>
        <a:bodyPr/>
        <a:lstStyle/>
        <a:p>
          <a:r>
            <a:rPr lang="pt-BR" sz="1200" dirty="0" smtClean="0"/>
            <a:t>Admitindo-se</a:t>
          </a:r>
          <a:endParaRPr lang="pt-BR" sz="1200" dirty="0"/>
        </a:p>
      </dgm:t>
    </dgm:pt>
    <dgm:pt modelId="{CCCE3519-324E-4DC2-A71A-2CB93DBD0B31}" type="parTrans" cxnId="{17A6DF1D-CB51-4165-B271-15C19FEA3052}">
      <dgm:prSet/>
      <dgm:spPr/>
      <dgm:t>
        <a:bodyPr/>
        <a:lstStyle/>
        <a:p>
          <a:endParaRPr lang="pt-BR" sz="1800"/>
        </a:p>
      </dgm:t>
    </dgm:pt>
    <dgm:pt modelId="{CAB49AA7-453C-46EB-BE0F-E42722722B6F}" type="sibTrans" cxnId="{17A6DF1D-CB51-4165-B271-15C19FEA3052}">
      <dgm:prSet/>
      <dgm:spPr/>
      <dgm:t>
        <a:bodyPr/>
        <a:lstStyle/>
        <a:p>
          <a:endParaRPr lang="pt-BR" sz="1800"/>
        </a:p>
      </dgm:t>
    </dgm:pt>
    <dgm:pt modelId="{C4FB00F6-2232-46EB-B0DD-5799D6FD68C2}" type="asst">
      <dgm:prSet custT="1"/>
      <dgm:spPr/>
      <dgm:t>
        <a:bodyPr/>
        <a:lstStyle/>
        <a:p>
          <a:r>
            <a:rPr lang="pt-BR" sz="1200" b="0" dirty="0" smtClean="0"/>
            <a:t>Sua Extensão e prorrogação</a:t>
          </a:r>
          <a:endParaRPr lang="pt-BR" sz="1200" b="0" dirty="0"/>
        </a:p>
      </dgm:t>
    </dgm:pt>
    <dgm:pt modelId="{369F3C6E-3191-4133-B835-C2249739CC8B}" type="parTrans" cxnId="{AF18D83D-2B48-41A9-B007-498ACA907F2A}">
      <dgm:prSet/>
      <dgm:spPr/>
      <dgm:t>
        <a:bodyPr/>
        <a:lstStyle/>
        <a:p>
          <a:endParaRPr lang="pt-BR" sz="1800"/>
        </a:p>
      </dgm:t>
    </dgm:pt>
    <dgm:pt modelId="{8BB351BD-D725-40C3-B98B-7E5E1BE7A37C}" type="sibTrans" cxnId="{AF18D83D-2B48-41A9-B007-498ACA907F2A}">
      <dgm:prSet/>
      <dgm:spPr/>
      <dgm:t>
        <a:bodyPr/>
        <a:lstStyle/>
        <a:p>
          <a:endParaRPr lang="pt-BR" sz="1800"/>
        </a:p>
      </dgm:t>
    </dgm:pt>
    <dgm:pt modelId="{DF2C2C8E-4B07-4239-9544-AE3F301C98CB}" type="asst">
      <dgm:prSet custT="1"/>
      <dgm:spPr/>
      <dgm:t>
        <a:bodyPr/>
        <a:lstStyle/>
        <a:p>
          <a:r>
            <a:rPr lang="pt-BR" sz="1200" b="0" dirty="0" smtClean="0"/>
            <a:t>Revogação ou redução</a:t>
          </a:r>
          <a:endParaRPr lang="pt-BR" sz="1200" b="0" dirty="0"/>
        </a:p>
      </dgm:t>
    </dgm:pt>
    <dgm:pt modelId="{D233D2AA-2CEC-433A-B8F7-D73FA0556323}" type="parTrans" cxnId="{35721620-555B-4155-AB07-45953EE6EF1F}">
      <dgm:prSet/>
      <dgm:spPr/>
      <dgm:t>
        <a:bodyPr/>
        <a:lstStyle/>
        <a:p>
          <a:endParaRPr lang="pt-BR" sz="1800"/>
        </a:p>
      </dgm:t>
    </dgm:pt>
    <dgm:pt modelId="{417FC76F-F089-46B8-A6A6-3B3FDD6C496D}" type="sibTrans" cxnId="{35721620-555B-4155-AB07-45953EE6EF1F}">
      <dgm:prSet/>
      <dgm:spPr/>
      <dgm:t>
        <a:bodyPr/>
        <a:lstStyle/>
        <a:p>
          <a:endParaRPr lang="pt-BR" sz="1800"/>
        </a:p>
      </dgm:t>
    </dgm:pt>
    <dgm:pt modelId="{0626BCDC-FC7E-4420-ACC9-87805D8F9DF8}" type="asst">
      <dgm:prSet custT="1"/>
      <dgm:spPr/>
      <dgm:t>
        <a:bodyPr/>
        <a:lstStyle/>
        <a:p>
          <a:r>
            <a:rPr lang="pt-BR" sz="1200" b="0" dirty="0" smtClean="0"/>
            <a:t>Cláusula de adesão ampliada</a:t>
          </a:r>
          <a:endParaRPr lang="pt-BR" sz="1200" b="0" dirty="0"/>
        </a:p>
      </dgm:t>
    </dgm:pt>
    <dgm:pt modelId="{F5C593C1-B00C-4942-9C7E-FC5B8984AC06}" type="parTrans" cxnId="{66FA228D-F4FA-4843-9E39-5D2FBE8FF674}">
      <dgm:prSet/>
      <dgm:spPr/>
      <dgm:t>
        <a:bodyPr/>
        <a:lstStyle/>
        <a:p>
          <a:endParaRPr lang="pt-BR" sz="1800"/>
        </a:p>
      </dgm:t>
    </dgm:pt>
    <dgm:pt modelId="{2EBED804-766A-47A9-A78F-B6219FC51017}" type="sibTrans" cxnId="{66FA228D-F4FA-4843-9E39-5D2FBE8FF674}">
      <dgm:prSet/>
      <dgm:spPr/>
      <dgm:t>
        <a:bodyPr/>
        <a:lstStyle/>
        <a:p>
          <a:endParaRPr lang="pt-BR" sz="1800"/>
        </a:p>
      </dgm:t>
    </dgm:pt>
    <dgm:pt modelId="{40C67AB6-FD17-43D2-BD6E-47AD1B21D40D}">
      <dgm:prSet phldrT="[Texto]" custT="1"/>
      <dgm:spPr/>
      <dgm:t>
        <a:bodyPr/>
        <a:lstStyle/>
        <a:p>
          <a:r>
            <a:rPr lang="pt-BR" sz="900" b="1" dirty="0" smtClean="0"/>
            <a:t>Não concessão de novos benefícios sem aprovação do CONFAZ</a:t>
          </a:r>
          <a:endParaRPr lang="pt-BR" sz="900" dirty="0"/>
        </a:p>
      </dgm:t>
    </dgm:pt>
    <dgm:pt modelId="{0237AB05-6F87-4205-B5BD-35DDD6F5B48E}" type="parTrans" cxnId="{6143D5A6-944B-4984-9086-A4C0AD597DCE}">
      <dgm:prSet/>
      <dgm:spPr/>
      <dgm:t>
        <a:bodyPr/>
        <a:lstStyle/>
        <a:p>
          <a:endParaRPr lang="pt-BR" sz="1800"/>
        </a:p>
      </dgm:t>
    </dgm:pt>
    <dgm:pt modelId="{49935796-4AEC-4CB4-8320-AD7FE513F724}" type="sibTrans" cxnId="{6143D5A6-944B-4984-9086-A4C0AD597DCE}">
      <dgm:prSet/>
      <dgm:spPr/>
      <dgm:t>
        <a:bodyPr/>
        <a:lstStyle/>
        <a:p>
          <a:endParaRPr lang="pt-BR" sz="1800"/>
        </a:p>
      </dgm:t>
    </dgm:pt>
    <dgm:pt modelId="{FAE7D613-93FD-4321-A397-55F8E48D8213}">
      <dgm:prSet phldrT="[Texto]" custT="1"/>
      <dgm:spPr/>
      <dgm:t>
        <a:bodyPr/>
        <a:lstStyle/>
        <a:p>
          <a:r>
            <a:rPr lang="pt-BR" sz="1200" dirty="0" smtClean="0"/>
            <a:t>Condicionantes</a:t>
          </a:r>
          <a:endParaRPr lang="pt-BR" sz="1200" dirty="0"/>
        </a:p>
      </dgm:t>
    </dgm:pt>
    <dgm:pt modelId="{72C5BE5A-E332-4BC7-863E-09F44E259D6D}" type="parTrans" cxnId="{B8D108E7-04DE-4C3C-85B2-167039D34EAF}">
      <dgm:prSet/>
      <dgm:spPr/>
      <dgm:t>
        <a:bodyPr/>
        <a:lstStyle/>
        <a:p>
          <a:endParaRPr lang="pt-BR" sz="1800"/>
        </a:p>
      </dgm:t>
    </dgm:pt>
    <dgm:pt modelId="{74F56E4B-B30B-4240-89D4-1D9E3289ACC6}" type="sibTrans" cxnId="{B8D108E7-04DE-4C3C-85B2-167039D34EAF}">
      <dgm:prSet/>
      <dgm:spPr/>
      <dgm:t>
        <a:bodyPr/>
        <a:lstStyle/>
        <a:p>
          <a:endParaRPr lang="pt-BR" sz="1800"/>
        </a:p>
      </dgm:t>
    </dgm:pt>
    <dgm:pt modelId="{5DD0B7D4-7390-4167-8BE1-021A85E57C47}" type="asst">
      <dgm:prSet/>
      <dgm:spPr/>
      <dgm:t>
        <a:bodyPr/>
        <a:lstStyle/>
        <a:p>
          <a:r>
            <a:rPr lang="pt-BR" dirty="0" smtClean="0"/>
            <a:t>Redução das alíquotas interestaduais</a:t>
          </a:r>
          <a:endParaRPr lang="pt-BR" dirty="0"/>
        </a:p>
      </dgm:t>
    </dgm:pt>
    <dgm:pt modelId="{F2E39CA6-CFEF-4C54-AF87-C138439C5AB9}" type="parTrans" cxnId="{B648CB7B-E796-4A7F-8ACD-B8E1462C9797}">
      <dgm:prSet/>
      <dgm:spPr/>
      <dgm:t>
        <a:bodyPr/>
        <a:lstStyle/>
        <a:p>
          <a:endParaRPr lang="pt-BR"/>
        </a:p>
      </dgm:t>
    </dgm:pt>
    <dgm:pt modelId="{F582793E-D5E1-4CC0-9229-FAAC57ABA8D5}" type="sibTrans" cxnId="{B648CB7B-E796-4A7F-8ACD-B8E1462C9797}">
      <dgm:prSet/>
      <dgm:spPr/>
      <dgm:t>
        <a:bodyPr/>
        <a:lstStyle/>
        <a:p>
          <a:endParaRPr lang="pt-BR"/>
        </a:p>
      </dgm:t>
    </dgm:pt>
    <dgm:pt modelId="{C44630D3-91F2-4265-948E-6911BAEC3614}" type="asst">
      <dgm:prSet/>
      <dgm:spPr/>
      <dgm:t>
        <a:bodyPr/>
        <a:lstStyle/>
        <a:p>
          <a:r>
            <a:rPr lang="pt-BR" b="0" dirty="0" smtClean="0"/>
            <a:t>Fundo de Compensação das Perdas</a:t>
          </a:r>
          <a:endParaRPr lang="pt-BR" b="0" dirty="0"/>
        </a:p>
      </dgm:t>
    </dgm:pt>
    <dgm:pt modelId="{4FEC5665-D3F7-488D-88C9-7C7A04BB5D03}" type="parTrans" cxnId="{094ED420-8322-43A9-93CC-AA6CD420D41C}">
      <dgm:prSet/>
      <dgm:spPr/>
      <dgm:t>
        <a:bodyPr/>
        <a:lstStyle/>
        <a:p>
          <a:endParaRPr lang="pt-BR"/>
        </a:p>
      </dgm:t>
    </dgm:pt>
    <dgm:pt modelId="{23AD7C8E-CB85-4A8C-942A-F90273F6F463}" type="sibTrans" cxnId="{094ED420-8322-43A9-93CC-AA6CD420D41C}">
      <dgm:prSet/>
      <dgm:spPr/>
      <dgm:t>
        <a:bodyPr/>
        <a:lstStyle/>
        <a:p>
          <a:endParaRPr lang="pt-BR"/>
        </a:p>
      </dgm:t>
    </dgm:pt>
    <dgm:pt modelId="{6725D57A-84E6-4E8E-B8C4-FF2C9C8CF1CC}" type="asst">
      <dgm:prSet/>
      <dgm:spPr/>
      <dgm:t>
        <a:bodyPr/>
        <a:lstStyle/>
        <a:p>
          <a:r>
            <a:rPr lang="pt-BR" b="0" dirty="0" smtClean="0"/>
            <a:t>Fundo de Desenvolvimento Regional</a:t>
          </a:r>
          <a:endParaRPr lang="pt-BR" b="0" dirty="0"/>
        </a:p>
      </dgm:t>
    </dgm:pt>
    <dgm:pt modelId="{50090C0C-0918-4926-B679-75AD9646C0AB}" type="parTrans" cxnId="{1060C0DF-11C2-4D17-BC93-5F2C24D3451B}">
      <dgm:prSet/>
      <dgm:spPr/>
      <dgm:t>
        <a:bodyPr/>
        <a:lstStyle/>
        <a:p>
          <a:endParaRPr lang="pt-BR"/>
        </a:p>
      </dgm:t>
    </dgm:pt>
    <dgm:pt modelId="{4B7FC4DC-8328-4BED-90DC-B46559CFBAD0}" type="sibTrans" cxnId="{1060C0DF-11C2-4D17-BC93-5F2C24D3451B}">
      <dgm:prSet/>
      <dgm:spPr/>
      <dgm:t>
        <a:bodyPr/>
        <a:lstStyle/>
        <a:p>
          <a:endParaRPr lang="pt-BR"/>
        </a:p>
      </dgm:t>
    </dgm:pt>
    <dgm:pt modelId="{D2A53E9C-4A5B-4025-93F7-65A005EACC75}" type="asst">
      <dgm:prSet/>
      <dgm:spPr/>
      <dgm:t>
        <a:bodyPr/>
        <a:lstStyle/>
        <a:p>
          <a:r>
            <a:rPr lang="pt-BR" dirty="0" smtClean="0"/>
            <a:t>EC 87/2015 (Não Contribuintes)</a:t>
          </a:r>
          <a:endParaRPr lang="pt-BR" dirty="0"/>
        </a:p>
      </dgm:t>
    </dgm:pt>
    <dgm:pt modelId="{FDB72E5E-F837-45D3-BB76-F805A2A23771}" type="parTrans" cxnId="{542EFA1D-2CA4-49A2-B64F-C25C2E79C882}">
      <dgm:prSet/>
      <dgm:spPr/>
      <dgm:t>
        <a:bodyPr/>
        <a:lstStyle/>
        <a:p>
          <a:endParaRPr lang="pt-BR"/>
        </a:p>
      </dgm:t>
    </dgm:pt>
    <dgm:pt modelId="{3F5CD280-5FD2-42C0-AF7D-A2278DCEFDC1}" type="sibTrans" cxnId="{542EFA1D-2CA4-49A2-B64F-C25C2E79C882}">
      <dgm:prSet/>
      <dgm:spPr/>
      <dgm:t>
        <a:bodyPr/>
        <a:lstStyle/>
        <a:p>
          <a:endParaRPr lang="pt-BR"/>
        </a:p>
      </dgm:t>
    </dgm:pt>
    <dgm:pt modelId="{A7B152DA-B15D-4C2A-BE33-8EB41AD8881C}" type="asst">
      <dgm:prSet/>
      <dgm:spPr/>
      <dgm:t>
        <a:bodyPr/>
        <a:lstStyle/>
        <a:p>
          <a:r>
            <a:rPr lang="pt-BR" dirty="0" smtClean="0"/>
            <a:t>Refinanciamento da Dívida dos Estados</a:t>
          </a:r>
          <a:endParaRPr lang="pt-BR" dirty="0"/>
        </a:p>
      </dgm:t>
    </dgm:pt>
    <dgm:pt modelId="{54223C0A-6F76-44A2-8B2D-43474E4310C5}" type="parTrans" cxnId="{8FF5D567-D342-4F85-85DB-37D8FDAF1399}">
      <dgm:prSet/>
      <dgm:spPr/>
      <dgm:t>
        <a:bodyPr/>
        <a:lstStyle/>
        <a:p>
          <a:endParaRPr lang="pt-BR"/>
        </a:p>
      </dgm:t>
    </dgm:pt>
    <dgm:pt modelId="{3AFFB53F-06AF-4D48-8566-071006F26806}" type="sibTrans" cxnId="{8FF5D567-D342-4F85-85DB-37D8FDAF1399}">
      <dgm:prSet/>
      <dgm:spPr/>
      <dgm:t>
        <a:bodyPr/>
        <a:lstStyle/>
        <a:p>
          <a:endParaRPr lang="pt-BR"/>
        </a:p>
      </dgm:t>
    </dgm:pt>
    <dgm:pt modelId="{72E985D5-330A-405E-AF14-B3975472C8B9}" type="asst">
      <dgm:prSet/>
      <dgm:spPr/>
      <dgm:t>
        <a:bodyPr/>
        <a:lstStyle/>
        <a:p>
          <a:r>
            <a:rPr lang="pt-BR" b="0" dirty="0" smtClean="0"/>
            <a:t>Glosa de crédito, na ausência de publicação</a:t>
          </a:r>
          <a:endParaRPr lang="pt-BR" b="0" dirty="0"/>
        </a:p>
      </dgm:t>
    </dgm:pt>
    <dgm:pt modelId="{CA0775AA-3EA5-4BC2-8EF8-D74484B1CA74}" type="parTrans" cxnId="{05923ABF-DF9A-467F-A2A7-8C16C357BD16}">
      <dgm:prSet/>
      <dgm:spPr/>
      <dgm:t>
        <a:bodyPr/>
        <a:lstStyle/>
        <a:p>
          <a:endParaRPr lang="pt-BR"/>
        </a:p>
      </dgm:t>
    </dgm:pt>
    <dgm:pt modelId="{8343D1A3-3C5A-4A09-81A9-3854392E0E31}" type="sibTrans" cxnId="{05923ABF-DF9A-467F-A2A7-8C16C357BD16}">
      <dgm:prSet/>
      <dgm:spPr/>
      <dgm:t>
        <a:bodyPr/>
        <a:lstStyle/>
        <a:p>
          <a:endParaRPr lang="pt-BR"/>
        </a:p>
      </dgm:t>
    </dgm:pt>
    <dgm:pt modelId="{054B5711-2C2A-4374-93C3-58AC08C29762}" type="pres">
      <dgm:prSet presAssocID="{416CCA00-4034-4F7F-90D9-B32B21ADB75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3AD76021-4A73-4503-9FFB-45A94FBEDF2F}" type="pres">
      <dgm:prSet presAssocID="{DF429C0D-6CA1-4052-9D78-7D6A6CF520DD}" presName="hierRoot1" presStyleCnt="0">
        <dgm:presLayoutVars>
          <dgm:hierBranch val="init"/>
        </dgm:presLayoutVars>
      </dgm:prSet>
      <dgm:spPr/>
    </dgm:pt>
    <dgm:pt modelId="{72E42374-1C48-423E-ABBC-DE7A851A7319}" type="pres">
      <dgm:prSet presAssocID="{DF429C0D-6CA1-4052-9D78-7D6A6CF520DD}" presName="rootComposite1" presStyleCnt="0"/>
      <dgm:spPr/>
    </dgm:pt>
    <dgm:pt modelId="{53ACFB57-4B68-4B92-AC4B-17AD6F4A4F95}" type="pres">
      <dgm:prSet presAssocID="{DF429C0D-6CA1-4052-9D78-7D6A6CF520DD}" presName="rootText1" presStyleLbl="node0" presStyleIdx="0" presStyleCnt="1" custScaleX="132442" custScaleY="13479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6CD3659-C589-432F-B62E-E517F1574AFF}" type="pres">
      <dgm:prSet presAssocID="{DF429C0D-6CA1-4052-9D78-7D6A6CF520DD}" presName="rootConnector1" presStyleLbl="node1" presStyleIdx="0" presStyleCnt="0"/>
      <dgm:spPr/>
      <dgm:t>
        <a:bodyPr/>
        <a:lstStyle/>
        <a:p>
          <a:endParaRPr lang="pt-BR"/>
        </a:p>
      </dgm:t>
    </dgm:pt>
    <dgm:pt modelId="{A93D0CA2-F6EF-403F-814F-299998088CCF}" type="pres">
      <dgm:prSet presAssocID="{DF429C0D-6CA1-4052-9D78-7D6A6CF520DD}" presName="hierChild2" presStyleCnt="0"/>
      <dgm:spPr/>
    </dgm:pt>
    <dgm:pt modelId="{A7E1C9E9-4F8D-4FB7-BF7C-8F89F081D516}" type="pres">
      <dgm:prSet presAssocID="{C4C142C0-4873-4017-81B0-CE39B137F3FF}" presName="Name37" presStyleLbl="parChTrans1D2" presStyleIdx="0" presStyleCnt="4"/>
      <dgm:spPr/>
      <dgm:t>
        <a:bodyPr/>
        <a:lstStyle/>
        <a:p>
          <a:endParaRPr lang="pt-BR"/>
        </a:p>
      </dgm:t>
    </dgm:pt>
    <dgm:pt modelId="{FE443A85-A8EA-43EF-BE43-FBF455C93A7C}" type="pres">
      <dgm:prSet presAssocID="{190A0950-23C4-4FC2-A555-6ED93C0750B6}" presName="hierRoot2" presStyleCnt="0">
        <dgm:presLayoutVars>
          <dgm:hierBranch val="init"/>
        </dgm:presLayoutVars>
      </dgm:prSet>
      <dgm:spPr/>
    </dgm:pt>
    <dgm:pt modelId="{972FF996-E294-4BCD-8058-FF0A4DC014C7}" type="pres">
      <dgm:prSet presAssocID="{190A0950-23C4-4FC2-A555-6ED93C0750B6}" presName="rootComposite" presStyleCnt="0"/>
      <dgm:spPr/>
    </dgm:pt>
    <dgm:pt modelId="{55DA58BE-F56B-493F-82EA-95D3CC559535}" type="pres">
      <dgm:prSet presAssocID="{190A0950-23C4-4FC2-A555-6ED93C0750B6}" presName="rootText" presStyleLbl="node2" presStyleIdx="0" presStyleCnt="4" custScaleX="110000" custScaleY="11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D3BB273-79BF-4791-8E8B-A911237CA1A7}" type="pres">
      <dgm:prSet presAssocID="{190A0950-23C4-4FC2-A555-6ED93C0750B6}" presName="rootConnector" presStyleLbl="node2" presStyleIdx="0" presStyleCnt="4"/>
      <dgm:spPr/>
      <dgm:t>
        <a:bodyPr/>
        <a:lstStyle/>
        <a:p>
          <a:endParaRPr lang="pt-BR"/>
        </a:p>
      </dgm:t>
    </dgm:pt>
    <dgm:pt modelId="{E1BF3308-E44C-45D4-8128-672601771242}" type="pres">
      <dgm:prSet presAssocID="{190A0950-23C4-4FC2-A555-6ED93C0750B6}" presName="hierChild4" presStyleCnt="0"/>
      <dgm:spPr/>
    </dgm:pt>
    <dgm:pt modelId="{99FA386F-03FF-4136-BF9F-3FDA233885F8}" type="pres">
      <dgm:prSet presAssocID="{190A0950-23C4-4FC2-A555-6ED93C0750B6}" presName="hierChild5" presStyleCnt="0"/>
      <dgm:spPr/>
    </dgm:pt>
    <dgm:pt modelId="{0133E5BC-9BD7-40E1-8C73-BBB88022E5BC}" type="pres">
      <dgm:prSet presAssocID="{CA0775AA-3EA5-4BC2-8EF8-D74484B1CA74}" presName="Name111" presStyleLbl="parChTrans1D3" presStyleIdx="0" presStyleCnt="9"/>
      <dgm:spPr/>
      <dgm:t>
        <a:bodyPr/>
        <a:lstStyle/>
        <a:p>
          <a:endParaRPr lang="pt-BR"/>
        </a:p>
      </dgm:t>
    </dgm:pt>
    <dgm:pt modelId="{1D625597-1013-4032-B5E1-EB6B9D587328}" type="pres">
      <dgm:prSet presAssocID="{72E985D5-330A-405E-AF14-B3975472C8B9}" presName="hierRoot3" presStyleCnt="0">
        <dgm:presLayoutVars>
          <dgm:hierBranch val="init"/>
        </dgm:presLayoutVars>
      </dgm:prSet>
      <dgm:spPr/>
    </dgm:pt>
    <dgm:pt modelId="{A0186033-0944-4881-9A23-FD4208A1E174}" type="pres">
      <dgm:prSet presAssocID="{72E985D5-330A-405E-AF14-B3975472C8B9}" presName="rootComposite3" presStyleCnt="0"/>
      <dgm:spPr/>
    </dgm:pt>
    <dgm:pt modelId="{3F646740-91D5-434E-B716-C65FC820130F}" type="pres">
      <dgm:prSet presAssocID="{72E985D5-330A-405E-AF14-B3975472C8B9}" presName="rootText3" presStyleLbl="asst2" presStyleIdx="0" presStyleCnt="9" custScaleX="110000" custScaleY="11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1916241-DBD9-446C-AF8F-26A08F9272FF}" type="pres">
      <dgm:prSet presAssocID="{72E985D5-330A-405E-AF14-B3975472C8B9}" presName="rootConnector3" presStyleLbl="asst2" presStyleIdx="0" presStyleCnt="9"/>
      <dgm:spPr/>
      <dgm:t>
        <a:bodyPr/>
        <a:lstStyle/>
        <a:p>
          <a:endParaRPr lang="pt-BR"/>
        </a:p>
      </dgm:t>
    </dgm:pt>
    <dgm:pt modelId="{5327A68D-A4AA-48AB-B2B3-6AF08EC65CC5}" type="pres">
      <dgm:prSet presAssocID="{72E985D5-330A-405E-AF14-B3975472C8B9}" presName="hierChild6" presStyleCnt="0"/>
      <dgm:spPr/>
    </dgm:pt>
    <dgm:pt modelId="{E13BABB5-30C5-489E-B0D2-05E4377B354E}" type="pres">
      <dgm:prSet presAssocID="{72E985D5-330A-405E-AF14-B3975472C8B9}" presName="hierChild7" presStyleCnt="0"/>
      <dgm:spPr/>
    </dgm:pt>
    <dgm:pt modelId="{AEA88A0C-ADDC-4967-AB9B-2DB2D5E9A1A9}" type="pres">
      <dgm:prSet presAssocID="{CCCE3519-324E-4DC2-A71A-2CB93DBD0B31}" presName="Name37" presStyleLbl="parChTrans1D2" presStyleIdx="1" presStyleCnt="4"/>
      <dgm:spPr/>
      <dgm:t>
        <a:bodyPr/>
        <a:lstStyle/>
        <a:p>
          <a:endParaRPr lang="pt-BR"/>
        </a:p>
      </dgm:t>
    </dgm:pt>
    <dgm:pt modelId="{10B296B6-91EB-491C-99D8-1A8625D174B8}" type="pres">
      <dgm:prSet presAssocID="{722F9599-B1A5-4136-B1D4-53718F419BD3}" presName="hierRoot2" presStyleCnt="0">
        <dgm:presLayoutVars>
          <dgm:hierBranch val="init"/>
        </dgm:presLayoutVars>
      </dgm:prSet>
      <dgm:spPr/>
    </dgm:pt>
    <dgm:pt modelId="{300F3083-AFCD-46AA-8C10-7C97D3CBAD87}" type="pres">
      <dgm:prSet presAssocID="{722F9599-B1A5-4136-B1D4-53718F419BD3}" presName="rootComposite" presStyleCnt="0"/>
      <dgm:spPr/>
    </dgm:pt>
    <dgm:pt modelId="{61AD1E6C-70EC-47C9-9512-BA6D75B23C3E}" type="pres">
      <dgm:prSet presAssocID="{722F9599-B1A5-4136-B1D4-53718F419BD3}" presName="rootText" presStyleLbl="node2" presStyleIdx="1" presStyleCnt="4" custScaleX="110000" custScaleY="11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F147919-2672-47B7-87D4-7BBCC94F8338}" type="pres">
      <dgm:prSet presAssocID="{722F9599-B1A5-4136-B1D4-53718F419BD3}" presName="rootConnector" presStyleLbl="node2" presStyleIdx="1" presStyleCnt="4"/>
      <dgm:spPr/>
      <dgm:t>
        <a:bodyPr/>
        <a:lstStyle/>
        <a:p>
          <a:endParaRPr lang="pt-BR"/>
        </a:p>
      </dgm:t>
    </dgm:pt>
    <dgm:pt modelId="{2132D4D5-FD54-4492-96D7-2F14D28B9C14}" type="pres">
      <dgm:prSet presAssocID="{722F9599-B1A5-4136-B1D4-53718F419BD3}" presName="hierChild4" presStyleCnt="0"/>
      <dgm:spPr/>
    </dgm:pt>
    <dgm:pt modelId="{B7848DAA-B716-4043-85BF-2C861F17A91E}" type="pres">
      <dgm:prSet presAssocID="{722F9599-B1A5-4136-B1D4-53718F419BD3}" presName="hierChild5" presStyleCnt="0"/>
      <dgm:spPr/>
    </dgm:pt>
    <dgm:pt modelId="{C37E4749-42DB-4DA4-8B4C-00D8187ED8A7}" type="pres">
      <dgm:prSet presAssocID="{369F3C6E-3191-4133-B835-C2249739CC8B}" presName="Name111" presStyleLbl="parChTrans1D3" presStyleIdx="1" presStyleCnt="9"/>
      <dgm:spPr/>
      <dgm:t>
        <a:bodyPr/>
        <a:lstStyle/>
        <a:p>
          <a:endParaRPr lang="pt-BR"/>
        </a:p>
      </dgm:t>
    </dgm:pt>
    <dgm:pt modelId="{1587F43F-BF13-41DD-B433-CDFCBA3404C9}" type="pres">
      <dgm:prSet presAssocID="{C4FB00F6-2232-46EB-B0DD-5799D6FD68C2}" presName="hierRoot3" presStyleCnt="0">
        <dgm:presLayoutVars>
          <dgm:hierBranch val="init"/>
        </dgm:presLayoutVars>
      </dgm:prSet>
      <dgm:spPr/>
    </dgm:pt>
    <dgm:pt modelId="{A5F7B3A6-388F-42B7-9EDA-AD85A0D1C8F4}" type="pres">
      <dgm:prSet presAssocID="{C4FB00F6-2232-46EB-B0DD-5799D6FD68C2}" presName="rootComposite3" presStyleCnt="0"/>
      <dgm:spPr/>
    </dgm:pt>
    <dgm:pt modelId="{2D7B3984-EDE3-4F90-89F3-5148FB61A09E}" type="pres">
      <dgm:prSet presAssocID="{C4FB00F6-2232-46EB-B0DD-5799D6FD68C2}" presName="rootText3" presStyleLbl="asst2" presStyleIdx="1" presStyleCnt="9" custScaleX="110000" custScaleY="11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7C098D0-AE1D-4D23-B750-AAEAA1DFC3CF}" type="pres">
      <dgm:prSet presAssocID="{C4FB00F6-2232-46EB-B0DD-5799D6FD68C2}" presName="rootConnector3" presStyleLbl="asst2" presStyleIdx="1" presStyleCnt="9"/>
      <dgm:spPr/>
      <dgm:t>
        <a:bodyPr/>
        <a:lstStyle/>
        <a:p>
          <a:endParaRPr lang="pt-BR"/>
        </a:p>
      </dgm:t>
    </dgm:pt>
    <dgm:pt modelId="{F60F9647-C72C-4DAF-8357-2849F034B5D7}" type="pres">
      <dgm:prSet presAssocID="{C4FB00F6-2232-46EB-B0DD-5799D6FD68C2}" presName="hierChild6" presStyleCnt="0"/>
      <dgm:spPr/>
    </dgm:pt>
    <dgm:pt modelId="{39CAC5ED-F613-493F-8D7F-B75FF13D7EEE}" type="pres">
      <dgm:prSet presAssocID="{C4FB00F6-2232-46EB-B0DD-5799D6FD68C2}" presName="hierChild7" presStyleCnt="0"/>
      <dgm:spPr/>
    </dgm:pt>
    <dgm:pt modelId="{49837A12-8DE5-4EF1-B41C-7246651F2C39}" type="pres">
      <dgm:prSet presAssocID="{D233D2AA-2CEC-433A-B8F7-D73FA0556323}" presName="Name111" presStyleLbl="parChTrans1D3" presStyleIdx="2" presStyleCnt="9"/>
      <dgm:spPr/>
      <dgm:t>
        <a:bodyPr/>
        <a:lstStyle/>
        <a:p>
          <a:endParaRPr lang="pt-BR"/>
        </a:p>
      </dgm:t>
    </dgm:pt>
    <dgm:pt modelId="{B4F1600C-2314-4DDC-9D3F-50C7F2A98248}" type="pres">
      <dgm:prSet presAssocID="{DF2C2C8E-4B07-4239-9544-AE3F301C98CB}" presName="hierRoot3" presStyleCnt="0">
        <dgm:presLayoutVars>
          <dgm:hierBranch val="init"/>
        </dgm:presLayoutVars>
      </dgm:prSet>
      <dgm:spPr/>
    </dgm:pt>
    <dgm:pt modelId="{EBB5B256-0D5E-4994-B152-FB35558D00E9}" type="pres">
      <dgm:prSet presAssocID="{DF2C2C8E-4B07-4239-9544-AE3F301C98CB}" presName="rootComposite3" presStyleCnt="0"/>
      <dgm:spPr/>
    </dgm:pt>
    <dgm:pt modelId="{91093918-AB06-4BD6-98CF-4154733DFF6E}" type="pres">
      <dgm:prSet presAssocID="{DF2C2C8E-4B07-4239-9544-AE3F301C98CB}" presName="rootText3" presStyleLbl="asst2" presStyleIdx="2" presStyleCnt="9" custScaleX="110000" custScaleY="11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FE75A4F-8A2B-4CD1-A434-B58BF0F54E93}" type="pres">
      <dgm:prSet presAssocID="{DF2C2C8E-4B07-4239-9544-AE3F301C98CB}" presName="rootConnector3" presStyleLbl="asst2" presStyleIdx="2" presStyleCnt="9"/>
      <dgm:spPr/>
      <dgm:t>
        <a:bodyPr/>
        <a:lstStyle/>
        <a:p>
          <a:endParaRPr lang="pt-BR"/>
        </a:p>
      </dgm:t>
    </dgm:pt>
    <dgm:pt modelId="{C03AFAA3-6116-4F0F-9B4B-8BF98E829165}" type="pres">
      <dgm:prSet presAssocID="{DF2C2C8E-4B07-4239-9544-AE3F301C98CB}" presName="hierChild6" presStyleCnt="0"/>
      <dgm:spPr/>
    </dgm:pt>
    <dgm:pt modelId="{FE68A101-5154-407E-B993-E527723D6315}" type="pres">
      <dgm:prSet presAssocID="{DF2C2C8E-4B07-4239-9544-AE3F301C98CB}" presName="hierChild7" presStyleCnt="0"/>
      <dgm:spPr/>
    </dgm:pt>
    <dgm:pt modelId="{1B3B9E9F-503F-47F7-B034-B93860C94628}" type="pres">
      <dgm:prSet presAssocID="{F5C593C1-B00C-4942-9C7E-FC5B8984AC06}" presName="Name111" presStyleLbl="parChTrans1D3" presStyleIdx="3" presStyleCnt="9"/>
      <dgm:spPr/>
      <dgm:t>
        <a:bodyPr/>
        <a:lstStyle/>
        <a:p>
          <a:endParaRPr lang="pt-BR"/>
        </a:p>
      </dgm:t>
    </dgm:pt>
    <dgm:pt modelId="{B6C06E21-8918-4A35-AC3C-4DF7A8D58EDA}" type="pres">
      <dgm:prSet presAssocID="{0626BCDC-FC7E-4420-ACC9-87805D8F9DF8}" presName="hierRoot3" presStyleCnt="0">
        <dgm:presLayoutVars>
          <dgm:hierBranch val="init"/>
        </dgm:presLayoutVars>
      </dgm:prSet>
      <dgm:spPr/>
    </dgm:pt>
    <dgm:pt modelId="{BAC6BBCA-D621-469F-B58A-3823C76C049D}" type="pres">
      <dgm:prSet presAssocID="{0626BCDC-FC7E-4420-ACC9-87805D8F9DF8}" presName="rootComposite3" presStyleCnt="0"/>
      <dgm:spPr/>
    </dgm:pt>
    <dgm:pt modelId="{FE0082C2-6D98-4B8B-B8D6-33A5E3253BCE}" type="pres">
      <dgm:prSet presAssocID="{0626BCDC-FC7E-4420-ACC9-87805D8F9DF8}" presName="rootText3" presStyleLbl="asst2" presStyleIdx="3" presStyleCnt="9" custScaleX="110000" custScaleY="11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985F3F0-F22E-4D94-AEA5-78A355DB987F}" type="pres">
      <dgm:prSet presAssocID="{0626BCDC-FC7E-4420-ACC9-87805D8F9DF8}" presName="rootConnector3" presStyleLbl="asst2" presStyleIdx="3" presStyleCnt="9"/>
      <dgm:spPr/>
      <dgm:t>
        <a:bodyPr/>
        <a:lstStyle/>
        <a:p>
          <a:endParaRPr lang="pt-BR"/>
        </a:p>
      </dgm:t>
    </dgm:pt>
    <dgm:pt modelId="{5D414F4F-2729-45D4-9DE9-4C1CBB134E48}" type="pres">
      <dgm:prSet presAssocID="{0626BCDC-FC7E-4420-ACC9-87805D8F9DF8}" presName="hierChild6" presStyleCnt="0"/>
      <dgm:spPr/>
    </dgm:pt>
    <dgm:pt modelId="{77FCF763-9EAA-41AE-B128-245906DE4039}" type="pres">
      <dgm:prSet presAssocID="{0626BCDC-FC7E-4420-ACC9-87805D8F9DF8}" presName="hierChild7" presStyleCnt="0"/>
      <dgm:spPr/>
    </dgm:pt>
    <dgm:pt modelId="{BA77AC99-770C-4567-B9D2-A73F74219E61}" type="pres">
      <dgm:prSet presAssocID="{0237AB05-6F87-4205-B5BD-35DDD6F5B48E}" presName="Name37" presStyleLbl="parChTrans1D2" presStyleIdx="2" presStyleCnt="4"/>
      <dgm:spPr/>
      <dgm:t>
        <a:bodyPr/>
        <a:lstStyle/>
        <a:p>
          <a:endParaRPr lang="pt-BR"/>
        </a:p>
      </dgm:t>
    </dgm:pt>
    <dgm:pt modelId="{F25299C6-66FA-4666-BD79-416A5660DD50}" type="pres">
      <dgm:prSet presAssocID="{40C67AB6-FD17-43D2-BD6E-47AD1B21D40D}" presName="hierRoot2" presStyleCnt="0">
        <dgm:presLayoutVars>
          <dgm:hierBranch val="init"/>
        </dgm:presLayoutVars>
      </dgm:prSet>
      <dgm:spPr/>
    </dgm:pt>
    <dgm:pt modelId="{B13A814D-0981-4B99-9800-F7F076FCC19D}" type="pres">
      <dgm:prSet presAssocID="{40C67AB6-FD17-43D2-BD6E-47AD1B21D40D}" presName="rootComposite" presStyleCnt="0"/>
      <dgm:spPr/>
    </dgm:pt>
    <dgm:pt modelId="{C6AE2BEF-B11E-4F1D-8917-0D6DF1D42CB1}" type="pres">
      <dgm:prSet presAssocID="{40C67AB6-FD17-43D2-BD6E-47AD1B21D40D}" presName="rootText" presStyleLbl="node2" presStyleIdx="2" presStyleCnt="4" custScaleX="110000" custScaleY="11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7D41BD7-C862-4709-9044-AE9BF0B91065}" type="pres">
      <dgm:prSet presAssocID="{40C67AB6-FD17-43D2-BD6E-47AD1B21D40D}" presName="rootConnector" presStyleLbl="node2" presStyleIdx="2" presStyleCnt="4"/>
      <dgm:spPr/>
      <dgm:t>
        <a:bodyPr/>
        <a:lstStyle/>
        <a:p>
          <a:endParaRPr lang="pt-BR"/>
        </a:p>
      </dgm:t>
    </dgm:pt>
    <dgm:pt modelId="{2CCF00B6-AE51-4F0E-A309-B5E97ED8EBB4}" type="pres">
      <dgm:prSet presAssocID="{40C67AB6-FD17-43D2-BD6E-47AD1B21D40D}" presName="hierChild4" presStyleCnt="0"/>
      <dgm:spPr/>
    </dgm:pt>
    <dgm:pt modelId="{2A67C1CE-71A6-49CC-8777-E38FA86A998F}" type="pres">
      <dgm:prSet presAssocID="{40C67AB6-FD17-43D2-BD6E-47AD1B21D40D}" presName="hierChild5" presStyleCnt="0"/>
      <dgm:spPr/>
    </dgm:pt>
    <dgm:pt modelId="{0C5CC5D4-0830-471A-9644-35A48BE3386D}" type="pres">
      <dgm:prSet presAssocID="{72C5BE5A-E332-4BC7-863E-09F44E259D6D}" presName="Name37" presStyleLbl="parChTrans1D2" presStyleIdx="3" presStyleCnt="4"/>
      <dgm:spPr/>
      <dgm:t>
        <a:bodyPr/>
        <a:lstStyle/>
        <a:p>
          <a:endParaRPr lang="pt-BR"/>
        </a:p>
      </dgm:t>
    </dgm:pt>
    <dgm:pt modelId="{D7CA92BD-988F-4F21-8DE3-66BAB4623E3F}" type="pres">
      <dgm:prSet presAssocID="{FAE7D613-93FD-4321-A397-55F8E48D8213}" presName="hierRoot2" presStyleCnt="0">
        <dgm:presLayoutVars>
          <dgm:hierBranch val="init"/>
        </dgm:presLayoutVars>
      </dgm:prSet>
      <dgm:spPr/>
    </dgm:pt>
    <dgm:pt modelId="{FB6B0915-72A7-4D16-93EC-818971B63DBC}" type="pres">
      <dgm:prSet presAssocID="{FAE7D613-93FD-4321-A397-55F8E48D8213}" presName="rootComposite" presStyleCnt="0"/>
      <dgm:spPr/>
    </dgm:pt>
    <dgm:pt modelId="{D45C031B-3755-43A1-8590-FCC3F1772EC3}" type="pres">
      <dgm:prSet presAssocID="{FAE7D613-93FD-4321-A397-55F8E48D8213}" presName="rootText" presStyleLbl="node2" presStyleIdx="3" presStyleCnt="4" custScaleX="110000" custScaleY="11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8C74101-A831-4F52-B7C6-3A138C7D7A49}" type="pres">
      <dgm:prSet presAssocID="{FAE7D613-93FD-4321-A397-55F8E48D8213}" presName="rootConnector" presStyleLbl="node2" presStyleIdx="3" presStyleCnt="4"/>
      <dgm:spPr/>
      <dgm:t>
        <a:bodyPr/>
        <a:lstStyle/>
        <a:p>
          <a:endParaRPr lang="pt-BR"/>
        </a:p>
      </dgm:t>
    </dgm:pt>
    <dgm:pt modelId="{B626409C-6990-427B-BAA1-D7A9AED1E8CF}" type="pres">
      <dgm:prSet presAssocID="{FAE7D613-93FD-4321-A397-55F8E48D8213}" presName="hierChild4" presStyleCnt="0"/>
      <dgm:spPr/>
    </dgm:pt>
    <dgm:pt modelId="{B69819D1-4D4E-46A7-AD49-26EE6C12E41C}" type="pres">
      <dgm:prSet presAssocID="{FAE7D613-93FD-4321-A397-55F8E48D8213}" presName="hierChild5" presStyleCnt="0"/>
      <dgm:spPr/>
    </dgm:pt>
    <dgm:pt modelId="{E8D91A2D-325E-4F38-B854-253E4F794106}" type="pres">
      <dgm:prSet presAssocID="{F2E39CA6-CFEF-4C54-AF87-C138439C5AB9}" presName="Name111" presStyleLbl="parChTrans1D3" presStyleIdx="4" presStyleCnt="9"/>
      <dgm:spPr/>
      <dgm:t>
        <a:bodyPr/>
        <a:lstStyle/>
        <a:p>
          <a:endParaRPr lang="pt-BR"/>
        </a:p>
      </dgm:t>
    </dgm:pt>
    <dgm:pt modelId="{19738BC2-3429-4CFE-ACDA-EC7B6F2185C7}" type="pres">
      <dgm:prSet presAssocID="{5DD0B7D4-7390-4167-8BE1-021A85E57C47}" presName="hierRoot3" presStyleCnt="0">
        <dgm:presLayoutVars>
          <dgm:hierBranch val="init"/>
        </dgm:presLayoutVars>
      </dgm:prSet>
      <dgm:spPr/>
    </dgm:pt>
    <dgm:pt modelId="{039D7AE5-88D2-4376-8600-335B99C06E2D}" type="pres">
      <dgm:prSet presAssocID="{5DD0B7D4-7390-4167-8BE1-021A85E57C47}" presName="rootComposite3" presStyleCnt="0"/>
      <dgm:spPr/>
    </dgm:pt>
    <dgm:pt modelId="{EBECC430-0697-4FE2-86BA-59CDB1A0568A}" type="pres">
      <dgm:prSet presAssocID="{5DD0B7D4-7390-4167-8BE1-021A85E57C47}" presName="rootText3" presStyleLbl="asst2" presStyleIdx="4" presStyleCnt="9" custScaleX="110000" custScaleY="11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5E42B53-8DFB-4388-8336-D30DC76ED37A}" type="pres">
      <dgm:prSet presAssocID="{5DD0B7D4-7390-4167-8BE1-021A85E57C47}" presName="rootConnector3" presStyleLbl="asst2" presStyleIdx="4" presStyleCnt="9"/>
      <dgm:spPr/>
      <dgm:t>
        <a:bodyPr/>
        <a:lstStyle/>
        <a:p>
          <a:endParaRPr lang="pt-BR"/>
        </a:p>
      </dgm:t>
    </dgm:pt>
    <dgm:pt modelId="{B216D527-2B86-4270-9658-A3AE1C97F2E7}" type="pres">
      <dgm:prSet presAssocID="{5DD0B7D4-7390-4167-8BE1-021A85E57C47}" presName="hierChild6" presStyleCnt="0"/>
      <dgm:spPr/>
    </dgm:pt>
    <dgm:pt modelId="{87549145-7AF5-4B52-A0D0-C8FFA9040AF6}" type="pres">
      <dgm:prSet presAssocID="{5DD0B7D4-7390-4167-8BE1-021A85E57C47}" presName="hierChild7" presStyleCnt="0"/>
      <dgm:spPr/>
    </dgm:pt>
    <dgm:pt modelId="{B6BAAA0A-55CF-4A43-82D5-92DB15EBE836}" type="pres">
      <dgm:prSet presAssocID="{4FEC5665-D3F7-488D-88C9-7C7A04BB5D03}" presName="Name111" presStyleLbl="parChTrans1D3" presStyleIdx="5" presStyleCnt="9"/>
      <dgm:spPr/>
      <dgm:t>
        <a:bodyPr/>
        <a:lstStyle/>
        <a:p>
          <a:endParaRPr lang="pt-BR"/>
        </a:p>
      </dgm:t>
    </dgm:pt>
    <dgm:pt modelId="{D104F76A-FAFE-46EA-B66F-4F93D592DA30}" type="pres">
      <dgm:prSet presAssocID="{C44630D3-91F2-4265-948E-6911BAEC3614}" presName="hierRoot3" presStyleCnt="0">
        <dgm:presLayoutVars>
          <dgm:hierBranch val="init"/>
        </dgm:presLayoutVars>
      </dgm:prSet>
      <dgm:spPr/>
    </dgm:pt>
    <dgm:pt modelId="{5B824583-2DE8-4060-A693-953F4DFDFF6E}" type="pres">
      <dgm:prSet presAssocID="{C44630D3-91F2-4265-948E-6911BAEC3614}" presName="rootComposite3" presStyleCnt="0"/>
      <dgm:spPr/>
    </dgm:pt>
    <dgm:pt modelId="{57372D7B-67F7-4205-B9AE-DECD9E2B36E1}" type="pres">
      <dgm:prSet presAssocID="{C44630D3-91F2-4265-948E-6911BAEC3614}" presName="rootText3" presStyleLbl="asst2" presStyleIdx="5" presStyleCnt="9" custScaleX="110000" custScaleY="11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300AB0D-8484-4739-9E45-0ADFBAEAA4CB}" type="pres">
      <dgm:prSet presAssocID="{C44630D3-91F2-4265-948E-6911BAEC3614}" presName="rootConnector3" presStyleLbl="asst2" presStyleIdx="5" presStyleCnt="9"/>
      <dgm:spPr/>
      <dgm:t>
        <a:bodyPr/>
        <a:lstStyle/>
        <a:p>
          <a:endParaRPr lang="pt-BR"/>
        </a:p>
      </dgm:t>
    </dgm:pt>
    <dgm:pt modelId="{E3E15435-2344-40FC-8035-5E5CDEE91F7A}" type="pres">
      <dgm:prSet presAssocID="{C44630D3-91F2-4265-948E-6911BAEC3614}" presName="hierChild6" presStyleCnt="0"/>
      <dgm:spPr/>
    </dgm:pt>
    <dgm:pt modelId="{42019705-FBF9-4E0C-AD0A-AE03A9AFE984}" type="pres">
      <dgm:prSet presAssocID="{C44630D3-91F2-4265-948E-6911BAEC3614}" presName="hierChild7" presStyleCnt="0"/>
      <dgm:spPr/>
    </dgm:pt>
    <dgm:pt modelId="{75E51F2F-D6E7-4839-B50F-085B57138957}" type="pres">
      <dgm:prSet presAssocID="{50090C0C-0918-4926-B679-75AD9646C0AB}" presName="Name111" presStyleLbl="parChTrans1D3" presStyleIdx="6" presStyleCnt="9"/>
      <dgm:spPr/>
      <dgm:t>
        <a:bodyPr/>
        <a:lstStyle/>
        <a:p>
          <a:endParaRPr lang="pt-BR"/>
        </a:p>
      </dgm:t>
    </dgm:pt>
    <dgm:pt modelId="{A2E36E27-E286-4B8E-9D93-3E2320AABE7E}" type="pres">
      <dgm:prSet presAssocID="{6725D57A-84E6-4E8E-B8C4-FF2C9C8CF1CC}" presName="hierRoot3" presStyleCnt="0">
        <dgm:presLayoutVars>
          <dgm:hierBranch val="init"/>
        </dgm:presLayoutVars>
      </dgm:prSet>
      <dgm:spPr/>
    </dgm:pt>
    <dgm:pt modelId="{4DB01B47-B455-4693-A40C-0C1DC6B0DE60}" type="pres">
      <dgm:prSet presAssocID="{6725D57A-84E6-4E8E-B8C4-FF2C9C8CF1CC}" presName="rootComposite3" presStyleCnt="0"/>
      <dgm:spPr/>
    </dgm:pt>
    <dgm:pt modelId="{6B93A704-43B1-4275-B7AF-EC69B4B33AA6}" type="pres">
      <dgm:prSet presAssocID="{6725D57A-84E6-4E8E-B8C4-FF2C9C8CF1CC}" presName="rootText3" presStyleLbl="asst2" presStyleIdx="6" presStyleCnt="9" custScaleX="110000" custScaleY="110000" custLinFactNeighborY="-499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9FAD888-753A-4D5E-8B63-ABD59269AB54}" type="pres">
      <dgm:prSet presAssocID="{6725D57A-84E6-4E8E-B8C4-FF2C9C8CF1CC}" presName="rootConnector3" presStyleLbl="asst2" presStyleIdx="6" presStyleCnt="9"/>
      <dgm:spPr/>
      <dgm:t>
        <a:bodyPr/>
        <a:lstStyle/>
        <a:p>
          <a:endParaRPr lang="pt-BR"/>
        </a:p>
      </dgm:t>
    </dgm:pt>
    <dgm:pt modelId="{C994838C-02BC-4FEA-A03F-6D44F877FF0A}" type="pres">
      <dgm:prSet presAssocID="{6725D57A-84E6-4E8E-B8C4-FF2C9C8CF1CC}" presName="hierChild6" presStyleCnt="0"/>
      <dgm:spPr/>
    </dgm:pt>
    <dgm:pt modelId="{E522115A-B205-4DED-9B68-E6AA657F4F61}" type="pres">
      <dgm:prSet presAssocID="{6725D57A-84E6-4E8E-B8C4-FF2C9C8CF1CC}" presName="hierChild7" presStyleCnt="0"/>
      <dgm:spPr/>
    </dgm:pt>
    <dgm:pt modelId="{62F0DEAD-1BCC-4446-8349-DED5441A0B11}" type="pres">
      <dgm:prSet presAssocID="{FDB72E5E-F837-45D3-BB76-F805A2A23771}" presName="Name111" presStyleLbl="parChTrans1D3" presStyleIdx="7" presStyleCnt="9"/>
      <dgm:spPr/>
      <dgm:t>
        <a:bodyPr/>
        <a:lstStyle/>
        <a:p>
          <a:endParaRPr lang="pt-BR"/>
        </a:p>
      </dgm:t>
    </dgm:pt>
    <dgm:pt modelId="{30A78625-3C0A-4457-90E8-4AE3F463D751}" type="pres">
      <dgm:prSet presAssocID="{D2A53E9C-4A5B-4025-93F7-65A005EACC75}" presName="hierRoot3" presStyleCnt="0">
        <dgm:presLayoutVars>
          <dgm:hierBranch val="init"/>
        </dgm:presLayoutVars>
      </dgm:prSet>
      <dgm:spPr/>
    </dgm:pt>
    <dgm:pt modelId="{2E8265C9-3A58-4C63-96CF-D643722F400E}" type="pres">
      <dgm:prSet presAssocID="{D2A53E9C-4A5B-4025-93F7-65A005EACC75}" presName="rootComposite3" presStyleCnt="0"/>
      <dgm:spPr/>
    </dgm:pt>
    <dgm:pt modelId="{6228E638-2391-49FB-BF21-3F20D699C160}" type="pres">
      <dgm:prSet presAssocID="{D2A53E9C-4A5B-4025-93F7-65A005EACC75}" presName="rootText3" presStyleLbl="asst2" presStyleIdx="7" presStyleCnt="9" custScaleX="10319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3505CD9-6C90-4F10-AE3A-BC637C62DB2E}" type="pres">
      <dgm:prSet presAssocID="{D2A53E9C-4A5B-4025-93F7-65A005EACC75}" presName="rootConnector3" presStyleLbl="asst2" presStyleIdx="7" presStyleCnt="9"/>
      <dgm:spPr/>
      <dgm:t>
        <a:bodyPr/>
        <a:lstStyle/>
        <a:p>
          <a:endParaRPr lang="pt-BR"/>
        </a:p>
      </dgm:t>
    </dgm:pt>
    <dgm:pt modelId="{58422908-AEA8-4B33-802B-538E3E194BDC}" type="pres">
      <dgm:prSet presAssocID="{D2A53E9C-4A5B-4025-93F7-65A005EACC75}" presName="hierChild6" presStyleCnt="0"/>
      <dgm:spPr/>
    </dgm:pt>
    <dgm:pt modelId="{8202AD1F-78C7-4654-BD70-6C70FDC043D2}" type="pres">
      <dgm:prSet presAssocID="{D2A53E9C-4A5B-4025-93F7-65A005EACC75}" presName="hierChild7" presStyleCnt="0"/>
      <dgm:spPr/>
    </dgm:pt>
    <dgm:pt modelId="{D1D0DB04-7C78-4C7F-8286-9CAC036550EF}" type="pres">
      <dgm:prSet presAssocID="{54223C0A-6F76-44A2-8B2D-43474E4310C5}" presName="Name111" presStyleLbl="parChTrans1D3" presStyleIdx="8" presStyleCnt="9"/>
      <dgm:spPr/>
      <dgm:t>
        <a:bodyPr/>
        <a:lstStyle/>
        <a:p>
          <a:endParaRPr lang="pt-BR"/>
        </a:p>
      </dgm:t>
    </dgm:pt>
    <dgm:pt modelId="{A635E46B-71F4-4E75-B21C-CE7F989115E2}" type="pres">
      <dgm:prSet presAssocID="{A7B152DA-B15D-4C2A-BE33-8EB41AD8881C}" presName="hierRoot3" presStyleCnt="0">
        <dgm:presLayoutVars>
          <dgm:hierBranch val="init"/>
        </dgm:presLayoutVars>
      </dgm:prSet>
      <dgm:spPr/>
    </dgm:pt>
    <dgm:pt modelId="{4A152DAB-A5ED-4CCC-818B-2B03B8839A38}" type="pres">
      <dgm:prSet presAssocID="{A7B152DA-B15D-4C2A-BE33-8EB41AD8881C}" presName="rootComposite3" presStyleCnt="0"/>
      <dgm:spPr/>
    </dgm:pt>
    <dgm:pt modelId="{A38F7BC5-C5F4-49C0-805D-BA22CF857063}" type="pres">
      <dgm:prSet presAssocID="{A7B152DA-B15D-4C2A-BE33-8EB41AD8881C}" presName="rootText3" presStyleLbl="asst2" presStyleIdx="8" presStyleCnt="9" custScaleX="110017" custLinFactNeighborX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3B9681C-0268-42BD-993E-A49B782D5969}" type="pres">
      <dgm:prSet presAssocID="{A7B152DA-B15D-4C2A-BE33-8EB41AD8881C}" presName="rootConnector3" presStyleLbl="asst2" presStyleIdx="8" presStyleCnt="9"/>
      <dgm:spPr/>
      <dgm:t>
        <a:bodyPr/>
        <a:lstStyle/>
        <a:p>
          <a:endParaRPr lang="pt-BR"/>
        </a:p>
      </dgm:t>
    </dgm:pt>
    <dgm:pt modelId="{0B28D052-544E-423D-9EAA-124594D4A135}" type="pres">
      <dgm:prSet presAssocID="{A7B152DA-B15D-4C2A-BE33-8EB41AD8881C}" presName="hierChild6" presStyleCnt="0"/>
      <dgm:spPr/>
    </dgm:pt>
    <dgm:pt modelId="{CF831674-26F7-45D0-BB4D-3F4901502FED}" type="pres">
      <dgm:prSet presAssocID="{A7B152DA-B15D-4C2A-BE33-8EB41AD8881C}" presName="hierChild7" presStyleCnt="0"/>
      <dgm:spPr/>
    </dgm:pt>
    <dgm:pt modelId="{10C2A9F7-CC07-4262-A02B-4F7F15D814FA}" type="pres">
      <dgm:prSet presAssocID="{DF429C0D-6CA1-4052-9D78-7D6A6CF520DD}" presName="hierChild3" presStyleCnt="0"/>
      <dgm:spPr/>
    </dgm:pt>
  </dgm:ptLst>
  <dgm:cxnLst>
    <dgm:cxn modelId="{4DB5838B-DDC2-4AB6-829B-521C70883553}" type="presOf" srcId="{190A0950-23C4-4FC2-A555-6ED93C0750B6}" destId="{55DA58BE-F56B-493F-82EA-95D3CC559535}" srcOrd="0" destOrd="0" presId="urn:microsoft.com/office/officeart/2005/8/layout/orgChart1"/>
    <dgm:cxn modelId="{63FE7300-D0E7-4EAF-9C50-890769DD2564}" type="presOf" srcId="{0626BCDC-FC7E-4420-ACC9-87805D8F9DF8}" destId="{FE0082C2-6D98-4B8B-B8D6-33A5E3253BCE}" srcOrd="0" destOrd="0" presId="urn:microsoft.com/office/officeart/2005/8/layout/orgChart1"/>
    <dgm:cxn modelId="{8CD85226-43C8-4476-A7C0-BF4BD95A8FD4}" type="presOf" srcId="{FAE7D613-93FD-4321-A397-55F8E48D8213}" destId="{C8C74101-A831-4F52-B7C6-3A138C7D7A49}" srcOrd="1" destOrd="0" presId="urn:microsoft.com/office/officeart/2005/8/layout/orgChart1"/>
    <dgm:cxn modelId="{57FF1A1F-B875-4C93-90FD-15F24A4AB082}" type="presOf" srcId="{369F3C6E-3191-4133-B835-C2249739CC8B}" destId="{C37E4749-42DB-4DA4-8B4C-00D8187ED8A7}" srcOrd="0" destOrd="0" presId="urn:microsoft.com/office/officeart/2005/8/layout/orgChart1"/>
    <dgm:cxn modelId="{8FF5D567-D342-4F85-85DB-37D8FDAF1399}" srcId="{FAE7D613-93FD-4321-A397-55F8E48D8213}" destId="{A7B152DA-B15D-4C2A-BE33-8EB41AD8881C}" srcOrd="4" destOrd="0" parTransId="{54223C0A-6F76-44A2-8B2D-43474E4310C5}" sibTransId="{3AFFB53F-06AF-4D48-8566-071006F26806}"/>
    <dgm:cxn modelId="{115D82C6-1857-42AA-96A1-2F13234A2323}" type="presOf" srcId="{F5C593C1-B00C-4942-9C7E-FC5B8984AC06}" destId="{1B3B9E9F-503F-47F7-B034-B93860C94628}" srcOrd="0" destOrd="0" presId="urn:microsoft.com/office/officeart/2005/8/layout/orgChart1"/>
    <dgm:cxn modelId="{1060C0DF-11C2-4D17-BC93-5F2C24D3451B}" srcId="{FAE7D613-93FD-4321-A397-55F8E48D8213}" destId="{6725D57A-84E6-4E8E-B8C4-FF2C9C8CF1CC}" srcOrd="2" destOrd="0" parTransId="{50090C0C-0918-4926-B679-75AD9646C0AB}" sibTransId="{4B7FC4DC-8328-4BED-90DC-B46559CFBAD0}"/>
    <dgm:cxn modelId="{6143D5A6-944B-4984-9086-A4C0AD597DCE}" srcId="{DF429C0D-6CA1-4052-9D78-7D6A6CF520DD}" destId="{40C67AB6-FD17-43D2-BD6E-47AD1B21D40D}" srcOrd="2" destOrd="0" parTransId="{0237AB05-6F87-4205-B5BD-35DDD6F5B48E}" sibTransId="{49935796-4AEC-4CB4-8320-AD7FE513F724}"/>
    <dgm:cxn modelId="{35279E1D-DD57-49D7-A4A9-87E2CB456568}" type="presOf" srcId="{C44630D3-91F2-4265-948E-6911BAEC3614}" destId="{57372D7B-67F7-4205-B9AE-DECD9E2B36E1}" srcOrd="0" destOrd="0" presId="urn:microsoft.com/office/officeart/2005/8/layout/orgChart1"/>
    <dgm:cxn modelId="{6BBB79B8-2612-4312-8B25-1911E4977392}" type="presOf" srcId="{FAE7D613-93FD-4321-A397-55F8E48D8213}" destId="{D45C031B-3755-43A1-8590-FCC3F1772EC3}" srcOrd="0" destOrd="0" presId="urn:microsoft.com/office/officeart/2005/8/layout/orgChart1"/>
    <dgm:cxn modelId="{35721620-555B-4155-AB07-45953EE6EF1F}" srcId="{722F9599-B1A5-4136-B1D4-53718F419BD3}" destId="{DF2C2C8E-4B07-4239-9544-AE3F301C98CB}" srcOrd="1" destOrd="0" parTransId="{D233D2AA-2CEC-433A-B8F7-D73FA0556323}" sibTransId="{417FC76F-F089-46B8-A6A6-3B3FDD6C496D}"/>
    <dgm:cxn modelId="{B5E82286-64CA-4AD9-9C56-091B2943A27E}" type="presOf" srcId="{190A0950-23C4-4FC2-A555-6ED93C0750B6}" destId="{BD3BB273-79BF-4791-8E8B-A911237CA1A7}" srcOrd="1" destOrd="0" presId="urn:microsoft.com/office/officeart/2005/8/layout/orgChart1"/>
    <dgm:cxn modelId="{54C9C8F0-AA4B-4113-ACAE-E9B99C974D08}" type="presOf" srcId="{4FEC5665-D3F7-488D-88C9-7C7A04BB5D03}" destId="{B6BAAA0A-55CF-4A43-82D5-92DB15EBE836}" srcOrd="0" destOrd="0" presId="urn:microsoft.com/office/officeart/2005/8/layout/orgChart1"/>
    <dgm:cxn modelId="{A6D77471-2AFE-44E7-BA43-103F3D2B4811}" type="presOf" srcId="{C4FB00F6-2232-46EB-B0DD-5799D6FD68C2}" destId="{2D7B3984-EDE3-4F90-89F3-5148FB61A09E}" srcOrd="0" destOrd="0" presId="urn:microsoft.com/office/officeart/2005/8/layout/orgChart1"/>
    <dgm:cxn modelId="{541DDDAF-57A2-491C-8199-2C4C47FB240D}" type="presOf" srcId="{A7B152DA-B15D-4C2A-BE33-8EB41AD8881C}" destId="{A38F7BC5-C5F4-49C0-805D-BA22CF857063}" srcOrd="0" destOrd="0" presId="urn:microsoft.com/office/officeart/2005/8/layout/orgChart1"/>
    <dgm:cxn modelId="{59A431E5-C30B-43D3-812D-238AA3899CAF}" type="presOf" srcId="{C4C142C0-4873-4017-81B0-CE39B137F3FF}" destId="{A7E1C9E9-4F8D-4FB7-BF7C-8F89F081D516}" srcOrd="0" destOrd="0" presId="urn:microsoft.com/office/officeart/2005/8/layout/orgChart1"/>
    <dgm:cxn modelId="{C0AA299A-7D04-4E4C-82E6-E9B5C9334224}" type="presOf" srcId="{722F9599-B1A5-4136-B1D4-53718F419BD3}" destId="{61AD1E6C-70EC-47C9-9512-BA6D75B23C3E}" srcOrd="0" destOrd="0" presId="urn:microsoft.com/office/officeart/2005/8/layout/orgChart1"/>
    <dgm:cxn modelId="{2C2E9F6A-5050-452C-8D47-EEA47E0B7A14}" type="presOf" srcId="{72C5BE5A-E332-4BC7-863E-09F44E259D6D}" destId="{0C5CC5D4-0830-471A-9644-35A48BE3386D}" srcOrd="0" destOrd="0" presId="urn:microsoft.com/office/officeart/2005/8/layout/orgChart1"/>
    <dgm:cxn modelId="{8DE8AE28-60D4-45C5-836A-D90BE0BD0E09}" srcId="{DF429C0D-6CA1-4052-9D78-7D6A6CF520DD}" destId="{190A0950-23C4-4FC2-A555-6ED93C0750B6}" srcOrd="0" destOrd="0" parTransId="{C4C142C0-4873-4017-81B0-CE39B137F3FF}" sibTransId="{247F5387-CFDB-4774-9891-20E3F81BFD89}"/>
    <dgm:cxn modelId="{5D43432E-69F3-4DFC-8266-3CBBB62C43F0}" type="presOf" srcId="{416CCA00-4034-4F7F-90D9-B32B21ADB75B}" destId="{054B5711-2C2A-4374-93C3-58AC08C29762}" srcOrd="0" destOrd="0" presId="urn:microsoft.com/office/officeart/2005/8/layout/orgChart1"/>
    <dgm:cxn modelId="{27CAB983-46BA-4CD5-9420-429AF661714C}" type="presOf" srcId="{C4FB00F6-2232-46EB-B0DD-5799D6FD68C2}" destId="{77C098D0-AE1D-4D23-B750-AAEAA1DFC3CF}" srcOrd="1" destOrd="0" presId="urn:microsoft.com/office/officeart/2005/8/layout/orgChart1"/>
    <dgm:cxn modelId="{504AA000-2C87-49F1-BD8A-121DAB2E773F}" type="presOf" srcId="{DF2C2C8E-4B07-4239-9544-AE3F301C98CB}" destId="{EFE75A4F-8A2B-4CD1-A434-B58BF0F54E93}" srcOrd="1" destOrd="0" presId="urn:microsoft.com/office/officeart/2005/8/layout/orgChart1"/>
    <dgm:cxn modelId="{094ED420-8322-43A9-93CC-AA6CD420D41C}" srcId="{FAE7D613-93FD-4321-A397-55F8E48D8213}" destId="{C44630D3-91F2-4265-948E-6911BAEC3614}" srcOrd="1" destOrd="0" parTransId="{4FEC5665-D3F7-488D-88C9-7C7A04BB5D03}" sibTransId="{23AD7C8E-CB85-4A8C-942A-F90273F6F463}"/>
    <dgm:cxn modelId="{6C2C2346-25FD-497B-8FFE-53DA7C4494B2}" type="presOf" srcId="{F2E39CA6-CFEF-4C54-AF87-C138439C5AB9}" destId="{E8D91A2D-325E-4F38-B854-253E4F794106}" srcOrd="0" destOrd="0" presId="urn:microsoft.com/office/officeart/2005/8/layout/orgChart1"/>
    <dgm:cxn modelId="{24480DB5-6410-4AFC-BF42-F84FD6E53C23}" type="presOf" srcId="{722F9599-B1A5-4136-B1D4-53718F419BD3}" destId="{6F147919-2672-47B7-87D4-7BBCC94F8338}" srcOrd="1" destOrd="0" presId="urn:microsoft.com/office/officeart/2005/8/layout/orgChart1"/>
    <dgm:cxn modelId="{B648CB7B-E796-4A7F-8ACD-B8E1462C9797}" srcId="{FAE7D613-93FD-4321-A397-55F8E48D8213}" destId="{5DD0B7D4-7390-4167-8BE1-021A85E57C47}" srcOrd="0" destOrd="0" parTransId="{F2E39CA6-CFEF-4C54-AF87-C138439C5AB9}" sibTransId="{F582793E-D5E1-4CC0-9229-FAAC57ABA8D5}"/>
    <dgm:cxn modelId="{6EBDF0D0-25C9-4947-B9EA-593A004D5937}" type="presOf" srcId="{0237AB05-6F87-4205-B5BD-35DDD6F5B48E}" destId="{BA77AC99-770C-4567-B9D2-A73F74219E61}" srcOrd="0" destOrd="0" presId="urn:microsoft.com/office/officeart/2005/8/layout/orgChart1"/>
    <dgm:cxn modelId="{9A59DFAF-D855-447A-89A3-6738D9822A43}" type="presOf" srcId="{DF429C0D-6CA1-4052-9D78-7D6A6CF520DD}" destId="{53ACFB57-4B68-4B92-AC4B-17AD6F4A4F95}" srcOrd="0" destOrd="0" presId="urn:microsoft.com/office/officeart/2005/8/layout/orgChart1"/>
    <dgm:cxn modelId="{C630CC41-D93C-48EF-AA42-9AC475FBD42C}" type="presOf" srcId="{DF2C2C8E-4B07-4239-9544-AE3F301C98CB}" destId="{91093918-AB06-4BD6-98CF-4154733DFF6E}" srcOrd="0" destOrd="0" presId="urn:microsoft.com/office/officeart/2005/8/layout/orgChart1"/>
    <dgm:cxn modelId="{EC799CFC-BDD9-4334-829B-4B6DBBCEAE00}" type="presOf" srcId="{6725D57A-84E6-4E8E-B8C4-FF2C9C8CF1CC}" destId="{49FAD888-753A-4D5E-8B63-ABD59269AB54}" srcOrd="1" destOrd="0" presId="urn:microsoft.com/office/officeart/2005/8/layout/orgChart1"/>
    <dgm:cxn modelId="{8428422E-6E31-465D-94A1-7B4566DB1D36}" type="presOf" srcId="{40C67AB6-FD17-43D2-BD6E-47AD1B21D40D}" destId="{C7D41BD7-C862-4709-9044-AE9BF0B91065}" srcOrd="1" destOrd="0" presId="urn:microsoft.com/office/officeart/2005/8/layout/orgChart1"/>
    <dgm:cxn modelId="{AF18D83D-2B48-41A9-B007-498ACA907F2A}" srcId="{722F9599-B1A5-4136-B1D4-53718F419BD3}" destId="{C4FB00F6-2232-46EB-B0DD-5799D6FD68C2}" srcOrd="0" destOrd="0" parTransId="{369F3C6E-3191-4133-B835-C2249739CC8B}" sibTransId="{8BB351BD-D725-40C3-B98B-7E5E1BE7A37C}"/>
    <dgm:cxn modelId="{66FA228D-F4FA-4843-9E39-5D2FBE8FF674}" srcId="{722F9599-B1A5-4136-B1D4-53718F419BD3}" destId="{0626BCDC-FC7E-4420-ACC9-87805D8F9DF8}" srcOrd="2" destOrd="0" parTransId="{F5C593C1-B00C-4942-9C7E-FC5B8984AC06}" sibTransId="{2EBED804-766A-47A9-A78F-B6219FC51017}"/>
    <dgm:cxn modelId="{5D07B1FC-D02A-4D71-8E2F-5766D55795A1}" type="presOf" srcId="{D2A53E9C-4A5B-4025-93F7-65A005EACC75}" destId="{63505CD9-6C90-4F10-AE3A-BC637C62DB2E}" srcOrd="1" destOrd="0" presId="urn:microsoft.com/office/officeart/2005/8/layout/orgChart1"/>
    <dgm:cxn modelId="{703C2BDB-A7B6-4B95-9614-55A4D3D33EC4}" type="presOf" srcId="{72E985D5-330A-405E-AF14-B3975472C8B9}" destId="{51916241-DBD9-446C-AF8F-26A08F9272FF}" srcOrd="1" destOrd="0" presId="urn:microsoft.com/office/officeart/2005/8/layout/orgChart1"/>
    <dgm:cxn modelId="{69B66DBE-158D-4460-A7DF-871FF6D7EA84}" type="presOf" srcId="{40C67AB6-FD17-43D2-BD6E-47AD1B21D40D}" destId="{C6AE2BEF-B11E-4F1D-8917-0D6DF1D42CB1}" srcOrd="0" destOrd="0" presId="urn:microsoft.com/office/officeart/2005/8/layout/orgChart1"/>
    <dgm:cxn modelId="{B959B86A-AE3A-4DD9-8A2F-F502593CAF28}" type="presOf" srcId="{D2A53E9C-4A5B-4025-93F7-65A005EACC75}" destId="{6228E638-2391-49FB-BF21-3F20D699C160}" srcOrd="0" destOrd="0" presId="urn:microsoft.com/office/officeart/2005/8/layout/orgChart1"/>
    <dgm:cxn modelId="{B8D108E7-04DE-4C3C-85B2-167039D34EAF}" srcId="{DF429C0D-6CA1-4052-9D78-7D6A6CF520DD}" destId="{FAE7D613-93FD-4321-A397-55F8E48D8213}" srcOrd="3" destOrd="0" parTransId="{72C5BE5A-E332-4BC7-863E-09F44E259D6D}" sibTransId="{74F56E4B-B30B-4240-89D4-1D9E3289ACC6}"/>
    <dgm:cxn modelId="{5701F72E-797C-40C3-8F19-8DD79B1EC51F}" type="presOf" srcId="{5DD0B7D4-7390-4167-8BE1-021A85E57C47}" destId="{EBECC430-0697-4FE2-86BA-59CDB1A0568A}" srcOrd="0" destOrd="0" presId="urn:microsoft.com/office/officeart/2005/8/layout/orgChart1"/>
    <dgm:cxn modelId="{C7270DF7-F403-4F89-A9CB-9676681C223C}" type="presOf" srcId="{CA0775AA-3EA5-4BC2-8EF8-D74484B1CA74}" destId="{0133E5BC-9BD7-40E1-8C73-BBB88022E5BC}" srcOrd="0" destOrd="0" presId="urn:microsoft.com/office/officeart/2005/8/layout/orgChart1"/>
    <dgm:cxn modelId="{31A45DAA-7FC2-43C2-B64B-1B4F1DC9D0B3}" type="presOf" srcId="{DF429C0D-6CA1-4052-9D78-7D6A6CF520DD}" destId="{A6CD3659-C589-432F-B62E-E517F1574AFF}" srcOrd="1" destOrd="0" presId="urn:microsoft.com/office/officeart/2005/8/layout/orgChart1"/>
    <dgm:cxn modelId="{4764B29C-AD79-43A7-8A20-C11C860EAE21}" srcId="{416CCA00-4034-4F7F-90D9-B32B21ADB75B}" destId="{DF429C0D-6CA1-4052-9D78-7D6A6CF520DD}" srcOrd="0" destOrd="0" parTransId="{D6A8D90E-50BB-4BD6-87C5-C3D77E6A205A}" sibTransId="{0B120684-FB13-43E4-B07A-348F2239FE38}"/>
    <dgm:cxn modelId="{05923ABF-DF9A-467F-A2A7-8C16C357BD16}" srcId="{190A0950-23C4-4FC2-A555-6ED93C0750B6}" destId="{72E985D5-330A-405E-AF14-B3975472C8B9}" srcOrd="0" destOrd="0" parTransId="{CA0775AA-3EA5-4BC2-8EF8-D74484B1CA74}" sibTransId="{8343D1A3-3C5A-4A09-81A9-3854392E0E31}"/>
    <dgm:cxn modelId="{7C807DB9-D268-48F4-AC70-957B26B6EB38}" type="presOf" srcId="{FDB72E5E-F837-45D3-BB76-F805A2A23771}" destId="{62F0DEAD-1BCC-4446-8349-DED5441A0B11}" srcOrd="0" destOrd="0" presId="urn:microsoft.com/office/officeart/2005/8/layout/orgChart1"/>
    <dgm:cxn modelId="{C0B67BA4-F2FF-4FDB-BFE3-7A43F8C8AA65}" type="presOf" srcId="{5DD0B7D4-7390-4167-8BE1-021A85E57C47}" destId="{85E42B53-8DFB-4388-8336-D30DC76ED37A}" srcOrd="1" destOrd="0" presId="urn:microsoft.com/office/officeart/2005/8/layout/orgChart1"/>
    <dgm:cxn modelId="{17A6DF1D-CB51-4165-B271-15C19FEA3052}" srcId="{DF429C0D-6CA1-4052-9D78-7D6A6CF520DD}" destId="{722F9599-B1A5-4136-B1D4-53718F419BD3}" srcOrd="1" destOrd="0" parTransId="{CCCE3519-324E-4DC2-A71A-2CB93DBD0B31}" sibTransId="{CAB49AA7-453C-46EB-BE0F-E42722722B6F}"/>
    <dgm:cxn modelId="{1F2408C4-F630-4662-BA79-F4C3FD950FED}" type="presOf" srcId="{72E985D5-330A-405E-AF14-B3975472C8B9}" destId="{3F646740-91D5-434E-B716-C65FC820130F}" srcOrd="0" destOrd="0" presId="urn:microsoft.com/office/officeart/2005/8/layout/orgChart1"/>
    <dgm:cxn modelId="{72664C83-A078-47C3-8AA5-7C6BF2672877}" type="presOf" srcId="{6725D57A-84E6-4E8E-B8C4-FF2C9C8CF1CC}" destId="{6B93A704-43B1-4275-B7AF-EC69B4B33AA6}" srcOrd="0" destOrd="0" presId="urn:microsoft.com/office/officeart/2005/8/layout/orgChart1"/>
    <dgm:cxn modelId="{217A44D3-6193-41A8-933E-80B7C13DD076}" type="presOf" srcId="{A7B152DA-B15D-4C2A-BE33-8EB41AD8881C}" destId="{93B9681C-0268-42BD-993E-A49B782D5969}" srcOrd="1" destOrd="0" presId="urn:microsoft.com/office/officeart/2005/8/layout/orgChart1"/>
    <dgm:cxn modelId="{542EFA1D-2CA4-49A2-B64F-C25C2E79C882}" srcId="{FAE7D613-93FD-4321-A397-55F8E48D8213}" destId="{D2A53E9C-4A5B-4025-93F7-65A005EACC75}" srcOrd="3" destOrd="0" parTransId="{FDB72E5E-F837-45D3-BB76-F805A2A23771}" sibTransId="{3F5CD280-5FD2-42C0-AF7D-A2278DCEFDC1}"/>
    <dgm:cxn modelId="{C96712F7-A34F-420C-8A98-B0106B44A54B}" type="presOf" srcId="{0626BCDC-FC7E-4420-ACC9-87805D8F9DF8}" destId="{5985F3F0-F22E-4D94-AEA5-78A355DB987F}" srcOrd="1" destOrd="0" presId="urn:microsoft.com/office/officeart/2005/8/layout/orgChart1"/>
    <dgm:cxn modelId="{E73DAF3C-D9E6-4D17-AC0F-00F33A12903E}" type="presOf" srcId="{D233D2AA-2CEC-433A-B8F7-D73FA0556323}" destId="{49837A12-8DE5-4EF1-B41C-7246651F2C39}" srcOrd="0" destOrd="0" presId="urn:microsoft.com/office/officeart/2005/8/layout/orgChart1"/>
    <dgm:cxn modelId="{460A3243-C309-468D-8989-8E534DA84E36}" type="presOf" srcId="{50090C0C-0918-4926-B679-75AD9646C0AB}" destId="{75E51F2F-D6E7-4839-B50F-085B57138957}" srcOrd="0" destOrd="0" presId="urn:microsoft.com/office/officeart/2005/8/layout/orgChart1"/>
    <dgm:cxn modelId="{9188251F-31EA-4885-8461-4C521F755F95}" type="presOf" srcId="{54223C0A-6F76-44A2-8B2D-43474E4310C5}" destId="{D1D0DB04-7C78-4C7F-8286-9CAC036550EF}" srcOrd="0" destOrd="0" presId="urn:microsoft.com/office/officeart/2005/8/layout/orgChart1"/>
    <dgm:cxn modelId="{C6552F24-90A1-47B3-82F2-9418CC1039B9}" type="presOf" srcId="{C44630D3-91F2-4265-948E-6911BAEC3614}" destId="{7300AB0D-8484-4739-9E45-0ADFBAEAA4CB}" srcOrd="1" destOrd="0" presId="urn:microsoft.com/office/officeart/2005/8/layout/orgChart1"/>
    <dgm:cxn modelId="{1E57413F-CECA-4465-ACB0-15016373FF7A}" type="presOf" srcId="{CCCE3519-324E-4DC2-A71A-2CB93DBD0B31}" destId="{AEA88A0C-ADDC-4967-AB9B-2DB2D5E9A1A9}" srcOrd="0" destOrd="0" presId="urn:microsoft.com/office/officeart/2005/8/layout/orgChart1"/>
    <dgm:cxn modelId="{26E9478D-4FEB-4E0A-8434-E4EA961A2FAD}" type="presParOf" srcId="{054B5711-2C2A-4374-93C3-58AC08C29762}" destId="{3AD76021-4A73-4503-9FFB-45A94FBEDF2F}" srcOrd="0" destOrd="0" presId="urn:microsoft.com/office/officeart/2005/8/layout/orgChart1"/>
    <dgm:cxn modelId="{7180DFA4-49B4-4A50-9753-CE311977CC9B}" type="presParOf" srcId="{3AD76021-4A73-4503-9FFB-45A94FBEDF2F}" destId="{72E42374-1C48-423E-ABBC-DE7A851A7319}" srcOrd="0" destOrd="0" presId="urn:microsoft.com/office/officeart/2005/8/layout/orgChart1"/>
    <dgm:cxn modelId="{5FB3F115-BEB6-4078-9DC3-26CEC79CD7A6}" type="presParOf" srcId="{72E42374-1C48-423E-ABBC-DE7A851A7319}" destId="{53ACFB57-4B68-4B92-AC4B-17AD6F4A4F95}" srcOrd="0" destOrd="0" presId="urn:microsoft.com/office/officeart/2005/8/layout/orgChart1"/>
    <dgm:cxn modelId="{29860822-6E7B-4D9D-9509-787F4D9165AF}" type="presParOf" srcId="{72E42374-1C48-423E-ABBC-DE7A851A7319}" destId="{A6CD3659-C589-432F-B62E-E517F1574AFF}" srcOrd="1" destOrd="0" presId="urn:microsoft.com/office/officeart/2005/8/layout/orgChart1"/>
    <dgm:cxn modelId="{7A163F97-6644-460E-A7C9-AC72F1838BD6}" type="presParOf" srcId="{3AD76021-4A73-4503-9FFB-45A94FBEDF2F}" destId="{A93D0CA2-F6EF-403F-814F-299998088CCF}" srcOrd="1" destOrd="0" presId="urn:microsoft.com/office/officeart/2005/8/layout/orgChart1"/>
    <dgm:cxn modelId="{A6FBCDA2-3ACD-48F5-B3E5-46960B8A1E96}" type="presParOf" srcId="{A93D0CA2-F6EF-403F-814F-299998088CCF}" destId="{A7E1C9E9-4F8D-4FB7-BF7C-8F89F081D516}" srcOrd="0" destOrd="0" presId="urn:microsoft.com/office/officeart/2005/8/layout/orgChart1"/>
    <dgm:cxn modelId="{74A1B6C7-6E34-463F-A0B8-BF8FFE54F1E7}" type="presParOf" srcId="{A93D0CA2-F6EF-403F-814F-299998088CCF}" destId="{FE443A85-A8EA-43EF-BE43-FBF455C93A7C}" srcOrd="1" destOrd="0" presId="urn:microsoft.com/office/officeart/2005/8/layout/orgChart1"/>
    <dgm:cxn modelId="{30B90A39-9BDF-4AD8-A4B4-725E16A5E0CB}" type="presParOf" srcId="{FE443A85-A8EA-43EF-BE43-FBF455C93A7C}" destId="{972FF996-E294-4BCD-8058-FF0A4DC014C7}" srcOrd="0" destOrd="0" presId="urn:microsoft.com/office/officeart/2005/8/layout/orgChart1"/>
    <dgm:cxn modelId="{CDEB573A-FD78-4B43-AEB7-F39882BBB02D}" type="presParOf" srcId="{972FF996-E294-4BCD-8058-FF0A4DC014C7}" destId="{55DA58BE-F56B-493F-82EA-95D3CC559535}" srcOrd="0" destOrd="0" presId="urn:microsoft.com/office/officeart/2005/8/layout/orgChart1"/>
    <dgm:cxn modelId="{E42E9B91-BDFA-475B-8A0B-C2C64C562B68}" type="presParOf" srcId="{972FF996-E294-4BCD-8058-FF0A4DC014C7}" destId="{BD3BB273-79BF-4791-8E8B-A911237CA1A7}" srcOrd="1" destOrd="0" presId="urn:microsoft.com/office/officeart/2005/8/layout/orgChart1"/>
    <dgm:cxn modelId="{4FB6CC87-72C4-45CD-92F5-F133A808B7DF}" type="presParOf" srcId="{FE443A85-A8EA-43EF-BE43-FBF455C93A7C}" destId="{E1BF3308-E44C-45D4-8128-672601771242}" srcOrd="1" destOrd="0" presId="urn:microsoft.com/office/officeart/2005/8/layout/orgChart1"/>
    <dgm:cxn modelId="{FE9E024D-22BA-441F-88B8-B4CF4EAD1818}" type="presParOf" srcId="{FE443A85-A8EA-43EF-BE43-FBF455C93A7C}" destId="{99FA386F-03FF-4136-BF9F-3FDA233885F8}" srcOrd="2" destOrd="0" presId="urn:microsoft.com/office/officeart/2005/8/layout/orgChart1"/>
    <dgm:cxn modelId="{DAC01E35-8A27-474E-A3D5-5F9E454E1623}" type="presParOf" srcId="{99FA386F-03FF-4136-BF9F-3FDA233885F8}" destId="{0133E5BC-9BD7-40E1-8C73-BBB88022E5BC}" srcOrd="0" destOrd="0" presId="urn:microsoft.com/office/officeart/2005/8/layout/orgChart1"/>
    <dgm:cxn modelId="{BFD1673D-354F-4F81-AD0C-0922945A1C8D}" type="presParOf" srcId="{99FA386F-03FF-4136-BF9F-3FDA233885F8}" destId="{1D625597-1013-4032-B5E1-EB6B9D587328}" srcOrd="1" destOrd="0" presId="urn:microsoft.com/office/officeart/2005/8/layout/orgChart1"/>
    <dgm:cxn modelId="{54F470ED-F8FF-475E-B6C0-AE9ECF960741}" type="presParOf" srcId="{1D625597-1013-4032-B5E1-EB6B9D587328}" destId="{A0186033-0944-4881-9A23-FD4208A1E174}" srcOrd="0" destOrd="0" presId="urn:microsoft.com/office/officeart/2005/8/layout/orgChart1"/>
    <dgm:cxn modelId="{CB27D83F-97DB-4F6C-A27B-54329883613D}" type="presParOf" srcId="{A0186033-0944-4881-9A23-FD4208A1E174}" destId="{3F646740-91D5-434E-B716-C65FC820130F}" srcOrd="0" destOrd="0" presId="urn:microsoft.com/office/officeart/2005/8/layout/orgChart1"/>
    <dgm:cxn modelId="{D7ECA67E-A2EB-4B29-9F14-1DCC6B2F8C66}" type="presParOf" srcId="{A0186033-0944-4881-9A23-FD4208A1E174}" destId="{51916241-DBD9-446C-AF8F-26A08F9272FF}" srcOrd="1" destOrd="0" presId="urn:microsoft.com/office/officeart/2005/8/layout/orgChart1"/>
    <dgm:cxn modelId="{3301162B-5CF1-409E-9D55-B4487B63FC5A}" type="presParOf" srcId="{1D625597-1013-4032-B5E1-EB6B9D587328}" destId="{5327A68D-A4AA-48AB-B2B3-6AF08EC65CC5}" srcOrd="1" destOrd="0" presId="urn:microsoft.com/office/officeart/2005/8/layout/orgChart1"/>
    <dgm:cxn modelId="{A28F1CA8-4AA9-45E5-9A44-5B13FD174D75}" type="presParOf" srcId="{1D625597-1013-4032-B5E1-EB6B9D587328}" destId="{E13BABB5-30C5-489E-B0D2-05E4377B354E}" srcOrd="2" destOrd="0" presId="urn:microsoft.com/office/officeart/2005/8/layout/orgChart1"/>
    <dgm:cxn modelId="{EEEF10C4-D4E7-4CA4-AE41-A0D7EF802A81}" type="presParOf" srcId="{A93D0CA2-F6EF-403F-814F-299998088CCF}" destId="{AEA88A0C-ADDC-4967-AB9B-2DB2D5E9A1A9}" srcOrd="2" destOrd="0" presId="urn:microsoft.com/office/officeart/2005/8/layout/orgChart1"/>
    <dgm:cxn modelId="{6EABC93D-2F60-4965-B684-8158ACD78915}" type="presParOf" srcId="{A93D0CA2-F6EF-403F-814F-299998088CCF}" destId="{10B296B6-91EB-491C-99D8-1A8625D174B8}" srcOrd="3" destOrd="0" presId="urn:microsoft.com/office/officeart/2005/8/layout/orgChart1"/>
    <dgm:cxn modelId="{2DAC2B4C-45C9-4CE4-9F27-D1FAA4634106}" type="presParOf" srcId="{10B296B6-91EB-491C-99D8-1A8625D174B8}" destId="{300F3083-AFCD-46AA-8C10-7C97D3CBAD87}" srcOrd="0" destOrd="0" presId="urn:microsoft.com/office/officeart/2005/8/layout/orgChart1"/>
    <dgm:cxn modelId="{422B9B58-FCD5-4E48-BF79-23C719B1DD3B}" type="presParOf" srcId="{300F3083-AFCD-46AA-8C10-7C97D3CBAD87}" destId="{61AD1E6C-70EC-47C9-9512-BA6D75B23C3E}" srcOrd="0" destOrd="0" presId="urn:microsoft.com/office/officeart/2005/8/layout/orgChart1"/>
    <dgm:cxn modelId="{8F7EC5F0-DE9F-4F72-9F78-892A53EB69B9}" type="presParOf" srcId="{300F3083-AFCD-46AA-8C10-7C97D3CBAD87}" destId="{6F147919-2672-47B7-87D4-7BBCC94F8338}" srcOrd="1" destOrd="0" presId="urn:microsoft.com/office/officeart/2005/8/layout/orgChart1"/>
    <dgm:cxn modelId="{8E21C4B0-1447-4B98-802A-EBC46C62B39E}" type="presParOf" srcId="{10B296B6-91EB-491C-99D8-1A8625D174B8}" destId="{2132D4D5-FD54-4492-96D7-2F14D28B9C14}" srcOrd="1" destOrd="0" presId="urn:microsoft.com/office/officeart/2005/8/layout/orgChart1"/>
    <dgm:cxn modelId="{7F9C5D0A-7D0C-419C-AB46-C5AB5D78C394}" type="presParOf" srcId="{10B296B6-91EB-491C-99D8-1A8625D174B8}" destId="{B7848DAA-B716-4043-85BF-2C861F17A91E}" srcOrd="2" destOrd="0" presId="urn:microsoft.com/office/officeart/2005/8/layout/orgChart1"/>
    <dgm:cxn modelId="{10D30BF1-58F1-46D1-83FA-68D3ED0A24DF}" type="presParOf" srcId="{B7848DAA-B716-4043-85BF-2C861F17A91E}" destId="{C37E4749-42DB-4DA4-8B4C-00D8187ED8A7}" srcOrd="0" destOrd="0" presId="urn:microsoft.com/office/officeart/2005/8/layout/orgChart1"/>
    <dgm:cxn modelId="{A5FDAD2A-F507-4E66-B21E-7F9F45155116}" type="presParOf" srcId="{B7848DAA-B716-4043-85BF-2C861F17A91E}" destId="{1587F43F-BF13-41DD-B433-CDFCBA3404C9}" srcOrd="1" destOrd="0" presId="urn:microsoft.com/office/officeart/2005/8/layout/orgChart1"/>
    <dgm:cxn modelId="{A2DB2DCB-B50F-4960-ADA3-93005BD57333}" type="presParOf" srcId="{1587F43F-BF13-41DD-B433-CDFCBA3404C9}" destId="{A5F7B3A6-388F-42B7-9EDA-AD85A0D1C8F4}" srcOrd="0" destOrd="0" presId="urn:microsoft.com/office/officeart/2005/8/layout/orgChart1"/>
    <dgm:cxn modelId="{D1D27BA8-DD68-4D9C-84C7-3BFC4417669C}" type="presParOf" srcId="{A5F7B3A6-388F-42B7-9EDA-AD85A0D1C8F4}" destId="{2D7B3984-EDE3-4F90-89F3-5148FB61A09E}" srcOrd="0" destOrd="0" presId="urn:microsoft.com/office/officeart/2005/8/layout/orgChart1"/>
    <dgm:cxn modelId="{0D48D54B-EECB-407F-A3E9-2756A441CBA9}" type="presParOf" srcId="{A5F7B3A6-388F-42B7-9EDA-AD85A0D1C8F4}" destId="{77C098D0-AE1D-4D23-B750-AAEAA1DFC3CF}" srcOrd="1" destOrd="0" presId="urn:microsoft.com/office/officeart/2005/8/layout/orgChart1"/>
    <dgm:cxn modelId="{155E0FC1-FD93-4CA8-AA14-97F2A2675FC3}" type="presParOf" srcId="{1587F43F-BF13-41DD-B433-CDFCBA3404C9}" destId="{F60F9647-C72C-4DAF-8357-2849F034B5D7}" srcOrd="1" destOrd="0" presId="urn:microsoft.com/office/officeart/2005/8/layout/orgChart1"/>
    <dgm:cxn modelId="{7C0F05A5-9D2D-48D4-956C-EC8262A7B9EA}" type="presParOf" srcId="{1587F43F-BF13-41DD-B433-CDFCBA3404C9}" destId="{39CAC5ED-F613-493F-8D7F-B75FF13D7EEE}" srcOrd="2" destOrd="0" presId="urn:microsoft.com/office/officeart/2005/8/layout/orgChart1"/>
    <dgm:cxn modelId="{38E8C707-5FAF-4AD1-B018-190086456DC6}" type="presParOf" srcId="{B7848DAA-B716-4043-85BF-2C861F17A91E}" destId="{49837A12-8DE5-4EF1-B41C-7246651F2C39}" srcOrd="2" destOrd="0" presId="urn:microsoft.com/office/officeart/2005/8/layout/orgChart1"/>
    <dgm:cxn modelId="{8065DE7A-FED8-4687-8E23-A6CEB90FE79C}" type="presParOf" srcId="{B7848DAA-B716-4043-85BF-2C861F17A91E}" destId="{B4F1600C-2314-4DDC-9D3F-50C7F2A98248}" srcOrd="3" destOrd="0" presId="urn:microsoft.com/office/officeart/2005/8/layout/orgChart1"/>
    <dgm:cxn modelId="{D53D392A-1835-4C99-8869-EC94F18517DE}" type="presParOf" srcId="{B4F1600C-2314-4DDC-9D3F-50C7F2A98248}" destId="{EBB5B256-0D5E-4994-B152-FB35558D00E9}" srcOrd="0" destOrd="0" presId="urn:microsoft.com/office/officeart/2005/8/layout/orgChart1"/>
    <dgm:cxn modelId="{46655039-4727-49C6-A7CC-348B5EE74C3E}" type="presParOf" srcId="{EBB5B256-0D5E-4994-B152-FB35558D00E9}" destId="{91093918-AB06-4BD6-98CF-4154733DFF6E}" srcOrd="0" destOrd="0" presId="urn:microsoft.com/office/officeart/2005/8/layout/orgChart1"/>
    <dgm:cxn modelId="{BA8E12D9-EE72-45CC-8D48-26A4F892D436}" type="presParOf" srcId="{EBB5B256-0D5E-4994-B152-FB35558D00E9}" destId="{EFE75A4F-8A2B-4CD1-A434-B58BF0F54E93}" srcOrd="1" destOrd="0" presId="urn:microsoft.com/office/officeart/2005/8/layout/orgChart1"/>
    <dgm:cxn modelId="{61253ADB-7598-4827-A5CC-3750E0DF919F}" type="presParOf" srcId="{B4F1600C-2314-4DDC-9D3F-50C7F2A98248}" destId="{C03AFAA3-6116-4F0F-9B4B-8BF98E829165}" srcOrd="1" destOrd="0" presId="urn:microsoft.com/office/officeart/2005/8/layout/orgChart1"/>
    <dgm:cxn modelId="{FB09EFD9-6C69-4685-A9DD-45DCFF823BB6}" type="presParOf" srcId="{B4F1600C-2314-4DDC-9D3F-50C7F2A98248}" destId="{FE68A101-5154-407E-B993-E527723D6315}" srcOrd="2" destOrd="0" presId="urn:microsoft.com/office/officeart/2005/8/layout/orgChart1"/>
    <dgm:cxn modelId="{C3A2A2D2-B16D-48B9-8838-14F8FAC4E995}" type="presParOf" srcId="{B7848DAA-B716-4043-85BF-2C861F17A91E}" destId="{1B3B9E9F-503F-47F7-B034-B93860C94628}" srcOrd="4" destOrd="0" presId="urn:microsoft.com/office/officeart/2005/8/layout/orgChart1"/>
    <dgm:cxn modelId="{A80FA84A-ECBC-40AE-9859-27EDBC6706C6}" type="presParOf" srcId="{B7848DAA-B716-4043-85BF-2C861F17A91E}" destId="{B6C06E21-8918-4A35-AC3C-4DF7A8D58EDA}" srcOrd="5" destOrd="0" presId="urn:microsoft.com/office/officeart/2005/8/layout/orgChart1"/>
    <dgm:cxn modelId="{ACB9E12B-5306-4523-9B12-79B777373B54}" type="presParOf" srcId="{B6C06E21-8918-4A35-AC3C-4DF7A8D58EDA}" destId="{BAC6BBCA-D621-469F-B58A-3823C76C049D}" srcOrd="0" destOrd="0" presId="urn:microsoft.com/office/officeart/2005/8/layout/orgChart1"/>
    <dgm:cxn modelId="{BF068C25-AE05-4093-86E4-FE6D005E6E19}" type="presParOf" srcId="{BAC6BBCA-D621-469F-B58A-3823C76C049D}" destId="{FE0082C2-6D98-4B8B-B8D6-33A5E3253BCE}" srcOrd="0" destOrd="0" presId="urn:microsoft.com/office/officeart/2005/8/layout/orgChart1"/>
    <dgm:cxn modelId="{DDEBC63E-AA98-4686-AD03-A7025BE592C4}" type="presParOf" srcId="{BAC6BBCA-D621-469F-B58A-3823C76C049D}" destId="{5985F3F0-F22E-4D94-AEA5-78A355DB987F}" srcOrd="1" destOrd="0" presId="urn:microsoft.com/office/officeart/2005/8/layout/orgChart1"/>
    <dgm:cxn modelId="{502FC825-127F-4955-8F08-69D27C737742}" type="presParOf" srcId="{B6C06E21-8918-4A35-AC3C-4DF7A8D58EDA}" destId="{5D414F4F-2729-45D4-9DE9-4C1CBB134E48}" srcOrd="1" destOrd="0" presId="urn:microsoft.com/office/officeart/2005/8/layout/orgChart1"/>
    <dgm:cxn modelId="{44E01E6B-C1FE-4E5A-9E31-23422761D950}" type="presParOf" srcId="{B6C06E21-8918-4A35-AC3C-4DF7A8D58EDA}" destId="{77FCF763-9EAA-41AE-B128-245906DE4039}" srcOrd="2" destOrd="0" presId="urn:microsoft.com/office/officeart/2005/8/layout/orgChart1"/>
    <dgm:cxn modelId="{35323E21-31BD-4023-AC3D-FB7CF2BC9F7E}" type="presParOf" srcId="{A93D0CA2-F6EF-403F-814F-299998088CCF}" destId="{BA77AC99-770C-4567-B9D2-A73F74219E61}" srcOrd="4" destOrd="0" presId="urn:microsoft.com/office/officeart/2005/8/layout/orgChart1"/>
    <dgm:cxn modelId="{6FF7CCBF-9B92-4926-8E55-5BE30FC86D01}" type="presParOf" srcId="{A93D0CA2-F6EF-403F-814F-299998088CCF}" destId="{F25299C6-66FA-4666-BD79-416A5660DD50}" srcOrd="5" destOrd="0" presId="urn:microsoft.com/office/officeart/2005/8/layout/orgChart1"/>
    <dgm:cxn modelId="{AFDE9152-8565-436C-BDC5-8BB0163912E5}" type="presParOf" srcId="{F25299C6-66FA-4666-BD79-416A5660DD50}" destId="{B13A814D-0981-4B99-9800-F7F076FCC19D}" srcOrd="0" destOrd="0" presId="urn:microsoft.com/office/officeart/2005/8/layout/orgChart1"/>
    <dgm:cxn modelId="{8BB79888-493F-4BD4-9801-FA54BE122051}" type="presParOf" srcId="{B13A814D-0981-4B99-9800-F7F076FCC19D}" destId="{C6AE2BEF-B11E-4F1D-8917-0D6DF1D42CB1}" srcOrd="0" destOrd="0" presId="urn:microsoft.com/office/officeart/2005/8/layout/orgChart1"/>
    <dgm:cxn modelId="{0BCD184C-509C-43B9-8AA2-0DC297569832}" type="presParOf" srcId="{B13A814D-0981-4B99-9800-F7F076FCC19D}" destId="{C7D41BD7-C862-4709-9044-AE9BF0B91065}" srcOrd="1" destOrd="0" presId="urn:microsoft.com/office/officeart/2005/8/layout/orgChart1"/>
    <dgm:cxn modelId="{9D1CC6DF-C867-43D6-9DD3-AB2D4746E491}" type="presParOf" srcId="{F25299C6-66FA-4666-BD79-416A5660DD50}" destId="{2CCF00B6-AE51-4F0E-A309-B5E97ED8EBB4}" srcOrd="1" destOrd="0" presId="urn:microsoft.com/office/officeart/2005/8/layout/orgChart1"/>
    <dgm:cxn modelId="{01C601CB-A234-4819-8AEF-84DCAE7007D3}" type="presParOf" srcId="{F25299C6-66FA-4666-BD79-416A5660DD50}" destId="{2A67C1CE-71A6-49CC-8777-E38FA86A998F}" srcOrd="2" destOrd="0" presId="urn:microsoft.com/office/officeart/2005/8/layout/orgChart1"/>
    <dgm:cxn modelId="{F26E7950-1F85-4D5D-A26F-12028770BCEC}" type="presParOf" srcId="{A93D0CA2-F6EF-403F-814F-299998088CCF}" destId="{0C5CC5D4-0830-471A-9644-35A48BE3386D}" srcOrd="6" destOrd="0" presId="urn:microsoft.com/office/officeart/2005/8/layout/orgChart1"/>
    <dgm:cxn modelId="{A8953058-6FE7-4F99-AA40-7D82C1096042}" type="presParOf" srcId="{A93D0CA2-F6EF-403F-814F-299998088CCF}" destId="{D7CA92BD-988F-4F21-8DE3-66BAB4623E3F}" srcOrd="7" destOrd="0" presId="urn:microsoft.com/office/officeart/2005/8/layout/orgChart1"/>
    <dgm:cxn modelId="{EE20D6E0-69E6-433D-96EE-A4A85875492A}" type="presParOf" srcId="{D7CA92BD-988F-4F21-8DE3-66BAB4623E3F}" destId="{FB6B0915-72A7-4D16-93EC-818971B63DBC}" srcOrd="0" destOrd="0" presId="urn:microsoft.com/office/officeart/2005/8/layout/orgChart1"/>
    <dgm:cxn modelId="{C02CB1B1-3679-446F-AA8F-795238FF617D}" type="presParOf" srcId="{FB6B0915-72A7-4D16-93EC-818971B63DBC}" destId="{D45C031B-3755-43A1-8590-FCC3F1772EC3}" srcOrd="0" destOrd="0" presId="urn:microsoft.com/office/officeart/2005/8/layout/orgChart1"/>
    <dgm:cxn modelId="{D34319D9-C2D6-437E-AD67-337AC57ED62A}" type="presParOf" srcId="{FB6B0915-72A7-4D16-93EC-818971B63DBC}" destId="{C8C74101-A831-4F52-B7C6-3A138C7D7A49}" srcOrd="1" destOrd="0" presId="urn:microsoft.com/office/officeart/2005/8/layout/orgChart1"/>
    <dgm:cxn modelId="{FBFBFA59-3793-455B-993E-A798D8FB724F}" type="presParOf" srcId="{D7CA92BD-988F-4F21-8DE3-66BAB4623E3F}" destId="{B626409C-6990-427B-BAA1-D7A9AED1E8CF}" srcOrd="1" destOrd="0" presId="urn:microsoft.com/office/officeart/2005/8/layout/orgChart1"/>
    <dgm:cxn modelId="{71EDD205-A2F3-4E51-8610-3FCA048A2293}" type="presParOf" srcId="{D7CA92BD-988F-4F21-8DE3-66BAB4623E3F}" destId="{B69819D1-4D4E-46A7-AD49-26EE6C12E41C}" srcOrd="2" destOrd="0" presId="urn:microsoft.com/office/officeart/2005/8/layout/orgChart1"/>
    <dgm:cxn modelId="{297E19A4-0048-4159-BA69-3E4330359F99}" type="presParOf" srcId="{B69819D1-4D4E-46A7-AD49-26EE6C12E41C}" destId="{E8D91A2D-325E-4F38-B854-253E4F794106}" srcOrd="0" destOrd="0" presId="urn:microsoft.com/office/officeart/2005/8/layout/orgChart1"/>
    <dgm:cxn modelId="{3D0EC312-726A-4CCE-BE44-F9B35431362D}" type="presParOf" srcId="{B69819D1-4D4E-46A7-AD49-26EE6C12E41C}" destId="{19738BC2-3429-4CFE-ACDA-EC7B6F2185C7}" srcOrd="1" destOrd="0" presId="urn:microsoft.com/office/officeart/2005/8/layout/orgChart1"/>
    <dgm:cxn modelId="{BBDD8F1B-8550-4031-B0FA-E9A86B6FC651}" type="presParOf" srcId="{19738BC2-3429-4CFE-ACDA-EC7B6F2185C7}" destId="{039D7AE5-88D2-4376-8600-335B99C06E2D}" srcOrd="0" destOrd="0" presId="urn:microsoft.com/office/officeart/2005/8/layout/orgChart1"/>
    <dgm:cxn modelId="{3C110FD8-F6C1-4760-9D45-200AE1DAE071}" type="presParOf" srcId="{039D7AE5-88D2-4376-8600-335B99C06E2D}" destId="{EBECC430-0697-4FE2-86BA-59CDB1A0568A}" srcOrd="0" destOrd="0" presId="urn:microsoft.com/office/officeart/2005/8/layout/orgChart1"/>
    <dgm:cxn modelId="{222B548B-EB6A-412E-8AC4-99298C2A4CC2}" type="presParOf" srcId="{039D7AE5-88D2-4376-8600-335B99C06E2D}" destId="{85E42B53-8DFB-4388-8336-D30DC76ED37A}" srcOrd="1" destOrd="0" presId="urn:microsoft.com/office/officeart/2005/8/layout/orgChart1"/>
    <dgm:cxn modelId="{A3CD3E4B-67C5-488C-9EA3-C9E03AE80CED}" type="presParOf" srcId="{19738BC2-3429-4CFE-ACDA-EC7B6F2185C7}" destId="{B216D527-2B86-4270-9658-A3AE1C97F2E7}" srcOrd="1" destOrd="0" presId="urn:microsoft.com/office/officeart/2005/8/layout/orgChart1"/>
    <dgm:cxn modelId="{1D47063C-B259-4E8E-AB5E-3AB81F172D8C}" type="presParOf" srcId="{19738BC2-3429-4CFE-ACDA-EC7B6F2185C7}" destId="{87549145-7AF5-4B52-A0D0-C8FFA9040AF6}" srcOrd="2" destOrd="0" presId="urn:microsoft.com/office/officeart/2005/8/layout/orgChart1"/>
    <dgm:cxn modelId="{64634631-9588-47C8-8B52-7F8ABB2132B2}" type="presParOf" srcId="{B69819D1-4D4E-46A7-AD49-26EE6C12E41C}" destId="{B6BAAA0A-55CF-4A43-82D5-92DB15EBE836}" srcOrd="2" destOrd="0" presId="urn:microsoft.com/office/officeart/2005/8/layout/orgChart1"/>
    <dgm:cxn modelId="{AAB56243-E9A7-4D49-BA67-E543E394A14F}" type="presParOf" srcId="{B69819D1-4D4E-46A7-AD49-26EE6C12E41C}" destId="{D104F76A-FAFE-46EA-B66F-4F93D592DA30}" srcOrd="3" destOrd="0" presId="urn:microsoft.com/office/officeart/2005/8/layout/orgChart1"/>
    <dgm:cxn modelId="{A65F3028-7F6A-4A94-BB09-0DB5B602AA52}" type="presParOf" srcId="{D104F76A-FAFE-46EA-B66F-4F93D592DA30}" destId="{5B824583-2DE8-4060-A693-953F4DFDFF6E}" srcOrd="0" destOrd="0" presId="urn:microsoft.com/office/officeart/2005/8/layout/orgChart1"/>
    <dgm:cxn modelId="{4B8456D1-5164-4025-87AC-CE48EA8DA182}" type="presParOf" srcId="{5B824583-2DE8-4060-A693-953F4DFDFF6E}" destId="{57372D7B-67F7-4205-B9AE-DECD9E2B36E1}" srcOrd="0" destOrd="0" presId="urn:microsoft.com/office/officeart/2005/8/layout/orgChart1"/>
    <dgm:cxn modelId="{A16B1A77-0F11-41F2-9DAC-F660C6817CAD}" type="presParOf" srcId="{5B824583-2DE8-4060-A693-953F4DFDFF6E}" destId="{7300AB0D-8484-4739-9E45-0ADFBAEAA4CB}" srcOrd="1" destOrd="0" presId="urn:microsoft.com/office/officeart/2005/8/layout/orgChart1"/>
    <dgm:cxn modelId="{FFC05CA5-9AC9-4083-A960-34193EC4E47B}" type="presParOf" srcId="{D104F76A-FAFE-46EA-B66F-4F93D592DA30}" destId="{E3E15435-2344-40FC-8035-5E5CDEE91F7A}" srcOrd="1" destOrd="0" presId="urn:microsoft.com/office/officeart/2005/8/layout/orgChart1"/>
    <dgm:cxn modelId="{0E730426-83BB-409A-BC82-0ED0F9E499F6}" type="presParOf" srcId="{D104F76A-FAFE-46EA-B66F-4F93D592DA30}" destId="{42019705-FBF9-4E0C-AD0A-AE03A9AFE984}" srcOrd="2" destOrd="0" presId="urn:microsoft.com/office/officeart/2005/8/layout/orgChart1"/>
    <dgm:cxn modelId="{AA586372-D12C-4263-97F4-5BC53A7C1029}" type="presParOf" srcId="{B69819D1-4D4E-46A7-AD49-26EE6C12E41C}" destId="{75E51F2F-D6E7-4839-B50F-085B57138957}" srcOrd="4" destOrd="0" presId="urn:microsoft.com/office/officeart/2005/8/layout/orgChart1"/>
    <dgm:cxn modelId="{2F4CA7A5-0569-4AED-A8C6-3953755C260F}" type="presParOf" srcId="{B69819D1-4D4E-46A7-AD49-26EE6C12E41C}" destId="{A2E36E27-E286-4B8E-9D93-3E2320AABE7E}" srcOrd="5" destOrd="0" presId="urn:microsoft.com/office/officeart/2005/8/layout/orgChart1"/>
    <dgm:cxn modelId="{7918C196-9D70-4D09-8033-1C47B5A575F7}" type="presParOf" srcId="{A2E36E27-E286-4B8E-9D93-3E2320AABE7E}" destId="{4DB01B47-B455-4693-A40C-0C1DC6B0DE60}" srcOrd="0" destOrd="0" presId="urn:microsoft.com/office/officeart/2005/8/layout/orgChart1"/>
    <dgm:cxn modelId="{A5A6756E-1D77-453F-B5EA-CDD056298718}" type="presParOf" srcId="{4DB01B47-B455-4693-A40C-0C1DC6B0DE60}" destId="{6B93A704-43B1-4275-B7AF-EC69B4B33AA6}" srcOrd="0" destOrd="0" presId="urn:microsoft.com/office/officeart/2005/8/layout/orgChart1"/>
    <dgm:cxn modelId="{F4DC4405-E512-4CE6-979A-E2C4A7C0056D}" type="presParOf" srcId="{4DB01B47-B455-4693-A40C-0C1DC6B0DE60}" destId="{49FAD888-753A-4D5E-8B63-ABD59269AB54}" srcOrd="1" destOrd="0" presId="urn:microsoft.com/office/officeart/2005/8/layout/orgChart1"/>
    <dgm:cxn modelId="{FB4E4CF1-351F-45F3-969E-DD5DDD168EF3}" type="presParOf" srcId="{A2E36E27-E286-4B8E-9D93-3E2320AABE7E}" destId="{C994838C-02BC-4FEA-A03F-6D44F877FF0A}" srcOrd="1" destOrd="0" presId="urn:microsoft.com/office/officeart/2005/8/layout/orgChart1"/>
    <dgm:cxn modelId="{63F5B941-89B5-4E75-8845-572B413560DD}" type="presParOf" srcId="{A2E36E27-E286-4B8E-9D93-3E2320AABE7E}" destId="{E522115A-B205-4DED-9B68-E6AA657F4F61}" srcOrd="2" destOrd="0" presId="urn:microsoft.com/office/officeart/2005/8/layout/orgChart1"/>
    <dgm:cxn modelId="{B7CD2C73-DCE8-4E84-8C98-3C2339CB35F9}" type="presParOf" srcId="{B69819D1-4D4E-46A7-AD49-26EE6C12E41C}" destId="{62F0DEAD-1BCC-4446-8349-DED5441A0B11}" srcOrd="6" destOrd="0" presId="urn:microsoft.com/office/officeart/2005/8/layout/orgChart1"/>
    <dgm:cxn modelId="{3270B605-D871-43DA-AFB7-C1D88C223FB8}" type="presParOf" srcId="{B69819D1-4D4E-46A7-AD49-26EE6C12E41C}" destId="{30A78625-3C0A-4457-90E8-4AE3F463D751}" srcOrd="7" destOrd="0" presId="urn:microsoft.com/office/officeart/2005/8/layout/orgChart1"/>
    <dgm:cxn modelId="{F7330CD9-162B-48C0-B059-4594B0C84259}" type="presParOf" srcId="{30A78625-3C0A-4457-90E8-4AE3F463D751}" destId="{2E8265C9-3A58-4C63-96CF-D643722F400E}" srcOrd="0" destOrd="0" presId="urn:microsoft.com/office/officeart/2005/8/layout/orgChart1"/>
    <dgm:cxn modelId="{9B4AD3A7-9B81-45D6-BB7E-B326383A09FE}" type="presParOf" srcId="{2E8265C9-3A58-4C63-96CF-D643722F400E}" destId="{6228E638-2391-49FB-BF21-3F20D699C160}" srcOrd="0" destOrd="0" presId="urn:microsoft.com/office/officeart/2005/8/layout/orgChart1"/>
    <dgm:cxn modelId="{2D2D1149-F6B9-419B-B8D3-05EB040D5E58}" type="presParOf" srcId="{2E8265C9-3A58-4C63-96CF-D643722F400E}" destId="{63505CD9-6C90-4F10-AE3A-BC637C62DB2E}" srcOrd="1" destOrd="0" presId="urn:microsoft.com/office/officeart/2005/8/layout/orgChart1"/>
    <dgm:cxn modelId="{1A4E636D-9780-4494-87A8-11498AB28E4D}" type="presParOf" srcId="{30A78625-3C0A-4457-90E8-4AE3F463D751}" destId="{58422908-AEA8-4B33-802B-538E3E194BDC}" srcOrd="1" destOrd="0" presId="urn:microsoft.com/office/officeart/2005/8/layout/orgChart1"/>
    <dgm:cxn modelId="{11C9BC2A-E3E8-4A4D-A135-074BDEC7F922}" type="presParOf" srcId="{30A78625-3C0A-4457-90E8-4AE3F463D751}" destId="{8202AD1F-78C7-4654-BD70-6C70FDC043D2}" srcOrd="2" destOrd="0" presId="urn:microsoft.com/office/officeart/2005/8/layout/orgChart1"/>
    <dgm:cxn modelId="{9E2EB31A-ADBA-4ADB-BD3C-942B8E61B68A}" type="presParOf" srcId="{B69819D1-4D4E-46A7-AD49-26EE6C12E41C}" destId="{D1D0DB04-7C78-4C7F-8286-9CAC036550EF}" srcOrd="8" destOrd="0" presId="urn:microsoft.com/office/officeart/2005/8/layout/orgChart1"/>
    <dgm:cxn modelId="{3CB7692A-9E99-4BC1-93C3-D256358BB386}" type="presParOf" srcId="{B69819D1-4D4E-46A7-AD49-26EE6C12E41C}" destId="{A635E46B-71F4-4E75-B21C-CE7F989115E2}" srcOrd="9" destOrd="0" presId="urn:microsoft.com/office/officeart/2005/8/layout/orgChart1"/>
    <dgm:cxn modelId="{86263F1C-C1EF-4F38-B6B4-4B165F4BC40C}" type="presParOf" srcId="{A635E46B-71F4-4E75-B21C-CE7F989115E2}" destId="{4A152DAB-A5ED-4CCC-818B-2B03B8839A38}" srcOrd="0" destOrd="0" presId="urn:microsoft.com/office/officeart/2005/8/layout/orgChart1"/>
    <dgm:cxn modelId="{F07FE752-242B-419D-8892-907777EFFB16}" type="presParOf" srcId="{4A152DAB-A5ED-4CCC-818B-2B03B8839A38}" destId="{A38F7BC5-C5F4-49C0-805D-BA22CF857063}" srcOrd="0" destOrd="0" presId="urn:microsoft.com/office/officeart/2005/8/layout/orgChart1"/>
    <dgm:cxn modelId="{5067860A-A5AA-431A-9520-94E632194813}" type="presParOf" srcId="{4A152DAB-A5ED-4CCC-818B-2B03B8839A38}" destId="{93B9681C-0268-42BD-993E-A49B782D5969}" srcOrd="1" destOrd="0" presId="urn:microsoft.com/office/officeart/2005/8/layout/orgChart1"/>
    <dgm:cxn modelId="{FA694076-C325-4A8F-B146-761955014627}" type="presParOf" srcId="{A635E46B-71F4-4E75-B21C-CE7F989115E2}" destId="{0B28D052-544E-423D-9EAA-124594D4A135}" srcOrd="1" destOrd="0" presId="urn:microsoft.com/office/officeart/2005/8/layout/orgChart1"/>
    <dgm:cxn modelId="{D83FDC98-5684-4DF6-AE1E-93FAEAEC7B98}" type="presParOf" srcId="{A635E46B-71F4-4E75-B21C-CE7F989115E2}" destId="{CF831674-26F7-45D0-BB4D-3F4901502FED}" srcOrd="2" destOrd="0" presId="urn:microsoft.com/office/officeart/2005/8/layout/orgChart1"/>
    <dgm:cxn modelId="{C58DEA8E-E2F4-424F-9918-4C5AAEB6D647}" type="presParOf" srcId="{3AD76021-4A73-4503-9FFB-45A94FBEDF2F}" destId="{10C2A9F7-CC07-4262-A02B-4F7F15D814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49284B-3BC4-4A31-BA0E-A09B2C98DFDE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F54EF8FC-B09B-4AA5-B06A-88A02AAE8BF1}">
      <dgm:prSet phldrT="[Texto]" custT="1"/>
      <dgm:spPr/>
      <dgm:t>
        <a:bodyPr/>
        <a:lstStyle/>
        <a:p>
          <a:endParaRPr lang="pt-BR" sz="1400" dirty="0" smtClean="0"/>
        </a:p>
        <a:p>
          <a:r>
            <a:rPr lang="pt-BR" sz="1400" dirty="0" smtClean="0">
              <a:solidFill>
                <a:schemeClr val="bg1"/>
              </a:solidFill>
            </a:rPr>
            <a:t>O Brasil </a:t>
          </a:r>
        </a:p>
        <a:p>
          <a:r>
            <a:rPr lang="pt-BR" sz="1400" dirty="0" smtClean="0">
              <a:solidFill>
                <a:schemeClr val="bg1"/>
              </a:solidFill>
            </a:rPr>
            <a:t>precisa da </a:t>
          </a:r>
        </a:p>
        <a:p>
          <a:r>
            <a:rPr lang="pt-BR" sz="1400" dirty="0" smtClean="0">
              <a:solidFill>
                <a:schemeClr val="bg1"/>
              </a:solidFill>
            </a:rPr>
            <a:t>reforma do ICMS</a:t>
          </a:r>
          <a:endParaRPr lang="pt-BR" sz="1400" dirty="0">
            <a:solidFill>
              <a:schemeClr val="bg1"/>
            </a:solidFill>
          </a:endParaRPr>
        </a:p>
      </dgm:t>
    </dgm:pt>
    <dgm:pt modelId="{F335AB57-AFBC-49C7-9AB2-8865B485F129}" type="parTrans" cxnId="{1B13587E-AE3A-4AE7-890F-51BD6C612683}">
      <dgm:prSet/>
      <dgm:spPr/>
      <dgm:t>
        <a:bodyPr/>
        <a:lstStyle/>
        <a:p>
          <a:endParaRPr lang="pt-BR" sz="1400"/>
        </a:p>
      </dgm:t>
    </dgm:pt>
    <dgm:pt modelId="{92C72A0C-80D9-4B49-BBC7-5D092689C1F7}" type="sibTrans" cxnId="{1B13587E-AE3A-4AE7-890F-51BD6C612683}">
      <dgm:prSet/>
      <dgm:spPr/>
      <dgm:t>
        <a:bodyPr/>
        <a:lstStyle/>
        <a:p>
          <a:endParaRPr lang="pt-BR" sz="1400"/>
        </a:p>
      </dgm:t>
    </dgm:pt>
    <dgm:pt modelId="{63F93A53-4CA0-4FC0-8027-F1874E4F63CC}">
      <dgm:prSet phldrT="[Texto]" custT="1"/>
      <dgm:spPr/>
      <dgm:t>
        <a:bodyPr/>
        <a:lstStyle/>
        <a:p>
          <a:r>
            <a:rPr lang="pt-BR" sz="1600" dirty="0" smtClean="0">
              <a:solidFill>
                <a:schemeClr val="bg1"/>
              </a:solidFill>
            </a:rPr>
            <a:t>O PRS é o instrumento necessário para concretizar a reforma</a:t>
          </a:r>
          <a:endParaRPr lang="pt-BR" sz="1600" dirty="0">
            <a:solidFill>
              <a:schemeClr val="bg1"/>
            </a:solidFill>
          </a:endParaRPr>
        </a:p>
      </dgm:t>
    </dgm:pt>
    <dgm:pt modelId="{F2BAD2A7-151E-4C72-AB0D-5AA5FC66199F}" type="parTrans" cxnId="{18F8D5DE-1937-4256-9135-7E16A48334B9}">
      <dgm:prSet/>
      <dgm:spPr/>
      <dgm:t>
        <a:bodyPr/>
        <a:lstStyle/>
        <a:p>
          <a:endParaRPr lang="pt-BR" sz="1400"/>
        </a:p>
      </dgm:t>
    </dgm:pt>
    <dgm:pt modelId="{B11E2ED3-8278-4C98-837E-0A376AE0206A}" type="sibTrans" cxnId="{18F8D5DE-1937-4256-9135-7E16A48334B9}">
      <dgm:prSet/>
      <dgm:spPr/>
      <dgm:t>
        <a:bodyPr/>
        <a:lstStyle/>
        <a:p>
          <a:endParaRPr lang="pt-BR" sz="1400"/>
        </a:p>
      </dgm:t>
    </dgm:pt>
    <dgm:pt modelId="{4E09C50B-CBF3-4978-9447-C31C6233CF7A}">
      <dgm:prSet phldrT="[Texto]" custT="1"/>
      <dgm:spPr/>
      <dgm:t>
        <a:bodyPr/>
        <a:lstStyle/>
        <a:p>
          <a:r>
            <a:rPr lang="pt-BR" sz="1600" dirty="0" smtClean="0">
              <a:solidFill>
                <a:schemeClr val="bg1"/>
              </a:solidFill>
            </a:rPr>
            <a:t>A convergência entre o acordo no CONFAZ e o PRS 01 é a base mais satisfatória para a solução de que o Brasil precisa</a:t>
          </a:r>
          <a:endParaRPr lang="pt-BR" sz="1600" dirty="0">
            <a:solidFill>
              <a:schemeClr val="bg1"/>
            </a:solidFill>
          </a:endParaRPr>
        </a:p>
      </dgm:t>
    </dgm:pt>
    <dgm:pt modelId="{43C6A5AD-832C-416E-8968-5CF98E3276E5}" type="parTrans" cxnId="{3791F15D-F708-49D5-AC51-2F7483D9EEA7}">
      <dgm:prSet/>
      <dgm:spPr/>
      <dgm:t>
        <a:bodyPr/>
        <a:lstStyle/>
        <a:p>
          <a:endParaRPr lang="pt-BR" sz="1400"/>
        </a:p>
      </dgm:t>
    </dgm:pt>
    <dgm:pt modelId="{92A3F3BB-41D2-4B69-8AF2-758660823389}" type="sibTrans" cxnId="{3791F15D-F708-49D5-AC51-2F7483D9EEA7}">
      <dgm:prSet/>
      <dgm:spPr/>
      <dgm:t>
        <a:bodyPr/>
        <a:lstStyle/>
        <a:p>
          <a:endParaRPr lang="pt-BR" sz="1400"/>
        </a:p>
      </dgm:t>
    </dgm:pt>
    <dgm:pt modelId="{9AF3E1B8-C6D9-4938-B0BD-4B123DE0C4F7}" type="pres">
      <dgm:prSet presAssocID="{0249284B-3BC4-4A31-BA0E-A09B2C98DFDE}" presName="Name0" presStyleCnt="0">
        <dgm:presLayoutVars>
          <dgm:dir/>
          <dgm:animLvl val="lvl"/>
          <dgm:resizeHandles val="exact"/>
        </dgm:presLayoutVars>
      </dgm:prSet>
      <dgm:spPr/>
    </dgm:pt>
    <dgm:pt modelId="{F5883870-1639-4F3D-8975-F69477A34528}" type="pres">
      <dgm:prSet presAssocID="{F54EF8FC-B09B-4AA5-B06A-88A02AAE8BF1}" presName="Name8" presStyleCnt="0"/>
      <dgm:spPr/>
    </dgm:pt>
    <dgm:pt modelId="{EFEDAA64-505D-42BC-AFA1-05A8CDEED382}" type="pres">
      <dgm:prSet presAssocID="{F54EF8FC-B09B-4AA5-B06A-88A02AAE8BF1}" presName="level" presStyleLbl="node1" presStyleIdx="0" presStyleCnt="3" custScaleX="10258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4E9609-E032-4901-AC5D-A50482BEA74D}" type="pres">
      <dgm:prSet presAssocID="{F54EF8FC-B09B-4AA5-B06A-88A02AAE8BF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EDF49A-3153-4A8A-804C-E8CD484FB8C4}" type="pres">
      <dgm:prSet presAssocID="{63F93A53-4CA0-4FC0-8027-F1874E4F63CC}" presName="Name8" presStyleCnt="0"/>
      <dgm:spPr/>
    </dgm:pt>
    <dgm:pt modelId="{E1DF77A9-4FA1-4E4F-824B-4836206B17DE}" type="pres">
      <dgm:prSet presAssocID="{63F93A53-4CA0-4FC0-8027-F1874E4F63CC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AF0FD8-64F2-45B6-84E7-AF8EE7ECBDAF}" type="pres">
      <dgm:prSet presAssocID="{63F93A53-4CA0-4FC0-8027-F1874E4F63C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3450D95-82C6-4424-BD05-3B6FD7D7BD78}" type="pres">
      <dgm:prSet presAssocID="{4E09C50B-CBF3-4978-9447-C31C6233CF7A}" presName="Name8" presStyleCnt="0"/>
      <dgm:spPr/>
    </dgm:pt>
    <dgm:pt modelId="{AB4814A3-79A7-426E-8612-52F3808D2391}" type="pres">
      <dgm:prSet presAssocID="{4E09C50B-CBF3-4978-9447-C31C6233CF7A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3CBAC2-1F80-4E04-83DA-EBE315C01821}" type="pres">
      <dgm:prSet presAssocID="{4E09C50B-CBF3-4978-9447-C31C6233CF7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E054563-CC33-4288-8330-F5F4EF577AC3}" type="presOf" srcId="{0249284B-3BC4-4A31-BA0E-A09B2C98DFDE}" destId="{9AF3E1B8-C6D9-4938-B0BD-4B123DE0C4F7}" srcOrd="0" destOrd="0" presId="urn:microsoft.com/office/officeart/2005/8/layout/pyramid1"/>
    <dgm:cxn modelId="{9C8B6EB6-C918-4440-A848-8A5C7A09848B}" type="presOf" srcId="{F54EF8FC-B09B-4AA5-B06A-88A02AAE8BF1}" destId="{EFEDAA64-505D-42BC-AFA1-05A8CDEED382}" srcOrd="0" destOrd="0" presId="urn:microsoft.com/office/officeart/2005/8/layout/pyramid1"/>
    <dgm:cxn modelId="{3791F15D-F708-49D5-AC51-2F7483D9EEA7}" srcId="{0249284B-3BC4-4A31-BA0E-A09B2C98DFDE}" destId="{4E09C50B-CBF3-4978-9447-C31C6233CF7A}" srcOrd="2" destOrd="0" parTransId="{43C6A5AD-832C-416E-8968-5CF98E3276E5}" sibTransId="{92A3F3BB-41D2-4B69-8AF2-758660823389}"/>
    <dgm:cxn modelId="{3CCF4E22-D27E-46E7-9F4F-A013A17725AF}" type="presOf" srcId="{4E09C50B-CBF3-4978-9447-C31C6233CF7A}" destId="{AB4814A3-79A7-426E-8612-52F3808D2391}" srcOrd="0" destOrd="0" presId="urn:microsoft.com/office/officeart/2005/8/layout/pyramid1"/>
    <dgm:cxn modelId="{23465A70-1BEE-4DE3-AD88-E8AD06A42656}" type="presOf" srcId="{4E09C50B-CBF3-4978-9447-C31C6233CF7A}" destId="{563CBAC2-1F80-4E04-83DA-EBE315C01821}" srcOrd="1" destOrd="0" presId="urn:microsoft.com/office/officeart/2005/8/layout/pyramid1"/>
    <dgm:cxn modelId="{1B13587E-AE3A-4AE7-890F-51BD6C612683}" srcId="{0249284B-3BC4-4A31-BA0E-A09B2C98DFDE}" destId="{F54EF8FC-B09B-4AA5-B06A-88A02AAE8BF1}" srcOrd="0" destOrd="0" parTransId="{F335AB57-AFBC-49C7-9AB2-8865B485F129}" sibTransId="{92C72A0C-80D9-4B49-BBC7-5D092689C1F7}"/>
    <dgm:cxn modelId="{C28DBC39-E258-420A-B0C1-B4CE2B284EC4}" type="presOf" srcId="{63F93A53-4CA0-4FC0-8027-F1874E4F63CC}" destId="{1CAF0FD8-64F2-45B6-84E7-AF8EE7ECBDAF}" srcOrd="1" destOrd="0" presId="urn:microsoft.com/office/officeart/2005/8/layout/pyramid1"/>
    <dgm:cxn modelId="{18F8D5DE-1937-4256-9135-7E16A48334B9}" srcId="{0249284B-3BC4-4A31-BA0E-A09B2C98DFDE}" destId="{63F93A53-4CA0-4FC0-8027-F1874E4F63CC}" srcOrd="1" destOrd="0" parTransId="{F2BAD2A7-151E-4C72-AB0D-5AA5FC66199F}" sibTransId="{B11E2ED3-8278-4C98-837E-0A376AE0206A}"/>
    <dgm:cxn modelId="{45D524F1-8063-44D3-9428-CE8C847B45C9}" type="presOf" srcId="{63F93A53-4CA0-4FC0-8027-F1874E4F63CC}" destId="{E1DF77A9-4FA1-4E4F-824B-4836206B17DE}" srcOrd="0" destOrd="0" presId="urn:microsoft.com/office/officeart/2005/8/layout/pyramid1"/>
    <dgm:cxn modelId="{6D3EB6D2-62C9-4440-87D7-A7EC03F75479}" type="presOf" srcId="{F54EF8FC-B09B-4AA5-B06A-88A02AAE8BF1}" destId="{A44E9609-E032-4901-AC5D-A50482BEA74D}" srcOrd="1" destOrd="0" presId="urn:microsoft.com/office/officeart/2005/8/layout/pyramid1"/>
    <dgm:cxn modelId="{7349236D-BAC2-4063-8AD3-5FD3DC44AB29}" type="presParOf" srcId="{9AF3E1B8-C6D9-4938-B0BD-4B123DE0C4F7}" destId="{F5883870-1639-4F3D-8975-F69477A34528}" srcOrd="0" destOrd="0" presId="urn:microsoft.com/office/officeart/2005/8/layout/pyramid1"/>
    <dgm:cxn modelId="{26507F58-5CEB-43D4-B2BB-BBC30D05E97A}" type="presParOf" srcId="{F5883870-1639-4F3D-8975-F69477A34528}" destId="{EFEDAA64-505D-42BC-AFA1-05A8CDEED382}" srcOrd="0" destOrd="0" presId="urn:microsoft.com/office/officeart/2005/8/layout/pyramid1"/>
    <dgm:cxn modelId="{7787495B-D884-44FF-9DC1-33C5C47FA4F5}" type="presParOf" srcId="{F5883870-1639-4F3D-8975-F69477A34528}" destId="{A44E9609-E032-4901-AC5D-A50482BEA74D}" srcOrd="1" destOrd="0" presId="urn:microsoft.com/office/officeart/2005/8/layout/pyramid1"/>
    <dgm:cxn modelId="{C38BB1C6-2DED-4633-8833-DDF73E1F8D17}" type="presParOf" srcId="{9AF3E1B8-C6D9-4938-B0BD-4B123DE0C4F7}" destId="{1EEDF49A-3153-4A8A-804C-E8CD484FB8C4}" srcOrd="1" destOrd="0" presId="urn:microsoft.com/office/officeart/2005/8/layout/pyramid1"/>
    <dgm:cxn modelId="{6F30D4BF-3589-4A4F-880E-997B45E0F082}" type="presParOf" srcId="{1EEDF49A-3153-4A8A-804C-E8CD484FB8C4}" destId="{E1DF77A9-4FA1-4E4F-824B-4836206B17DE}" srcOrd="0" destOrd="0" presId="urn:microsoft.com/office/officeart/2005/8/layout/pyramid1"/>
    <dgm:cxn modelId="{F2A683D3-5FFC-42C2-A061-0E09EDE56349}" type="presParOf" srcId="{1EEDF49A-3153-4A8A-804C-E8CD484FB8C4}" destId="{1CAF0FD8-64F2-45B6-84E7-AF8EE7ECBDAF}" srcOrd="1" destOrd="0" presId="urn:microsoft.com/office/officeart/2005/8/layout/pyramid1"/>
    <dgm:cxn modelId="{68F18A97-3CFE-489B-ACD3-AA87D61E1DDB}" type="presParOf" srcId="{9AF3E1B8-C6D9-4938-B0BD-4B123DE0C4F7}" destId="{B3450D95-82C6-4424-BD05-3B6FD7D7BD78}" srcOrd="2" destOrd="0" presId="urn:microsoft.com/office/officeart/2005/8/layout/pyramid1"/>
    <dgm:cxn modelId="{8D3B09FB-9FC5-45E9-B0D3-239A0BEFBDAE}" type="presParOf" srcId="{B3450D95-82C6-4424-BD05-3B6FD7D7BD78}" destId="{AB4814A3-79A7-426E-8612-52F3808D2391}" srcOrd="0" destOrd="0" presId="urn:microsoft.com/office/officeart/2005/8/layout/pyramid1"/>
    <dgm:cxn modelId="{F72116F7-26E2-4CDD-BF4A-96B147F0DDD3}" type="presParOf" srcId="{B3450D95-82C6-4424-BD05-3B6FD7D7BD78}" destId="{563CBAC2-1F80-4E04-83DA-EBE315C0182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ECCEA4-044E-41A0-879A-7A2057D31803}">
      <dsp:nvSpPr>
        <dsp:cNvPr id="0" name=""/>
        <dsp:cNvSpPr/>
      </dsp:nvSpPr>
      <dsp:spPr>
        <a:xfrm>
          <a:off x="2176765" y="1703203"/>
          <a:ext cx="2081692" cy="2081692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Equilíbrio Federativo</a:t>
          </a:r>
          <a:endParaRPr lang="pt-BR" sz="1300" kern="1200" dirty="0"/>
        </a:p>
      </dsp:txBody>
      <dsp:txXfrm>
        <a:off x="2595278" y="2190829"/>
        <a:ext cx="1244666" cy="1070033"/>
      </dsp:txXfrm>
    </dsp:sp>
    <dsp:sp modelId="{9D49AADC-13F9-4C73-8F6B-3E365B8FC305}">
      <dsp:nvSpPr>
        <dsp:cNvPr id="0" name=""/>
        <dsp:cNvSpPr/>
      </dsp:nvSpPr>
      <dsp:spPr>
        <a:xfrm>
          <a:off x="867115" y="1211166"/>
          <a:ext cx="1710924" cy="1513958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Necessária a Unanimidade</a:t>
          </a:r>
          <a:endParaRPr lang="pt-BR" sz="1200" kern="1200" dirty="0"/>
        </a:p>
      </dsp:txBody>
      <dsp:txXfrm>
        <a:off x="1276890" y="1594613"/>
        <a:ext cx="891374" cy="747064"/>
      </dsp:txXfrm>
    </dsp:sp>
    <dsp:sp modelId="{DB248716-8F90-4356-A0F6-C9E0E57CF9B7}">
      <dsp:nvSpPr>
        <dsp:cNvPr id="0" name=""/>
        <dsp:cNvSpPr/>
      </dsp:nvSpPr>
      <dsp:spPr>
        <a:xfrm rot="20700000">
          <a:off x="1813569" y="166689"/>
          <a:ext cx="1483370" cy="148337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CONFAZ: Celebração de Convênios</a:t>
          </a:r>
          <a:endParaRPr lang="pt-BR" sz="1300" kern="1200" dirty="0"/>
        </a:p>
      </dsp:txBody>
      <dsp:txXfrm rot="-20700000">
        <a:off x="2138916" y="492036"/>
        <a:ext cx="832677" cy="832677"/>
      </dsp:txXfrm>
    </dsp:sp>
    <dsp:sp modelId="{8C01DEA8-8D77-44B0-B145-D2BB749F4E94}">
      <dsp:nvSpPr>
        <dsp:cNvPr id="0" name=""/>
        <dsp:cNvSpPr/>
      </dsp:nvSpPr>
      <dsp:spPr>
        <a:xfrm>
          <a:off x="2012256" y="1391596"/>
          <a:ext cx="2664566" cy="2664566"/>
        </a:xfrm>
        <a:prstGeom prst="circularArrow">
          <a:avLst>
            <a:gd name="adj1" fmla="val 4687"/>
            <a:gd name="adj2" fmla="val 299029"/>
            <a:gd name="adj3" fmla="val 2505679"/>
            <a:gd name="adj4" fmla="val 1588405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C650B5-55EF-4F83-BD7C-DAD3FB1BFB0C}">
      <dsp:nvSpPr>
        <dsp:cNvPr id="0" name=""/>
        <dsp:cNvSpPr/>
      </dsp:nvSpPr>
      <dsp:spPr>
        <a:xfrm>
          <a:off x="697479" y="877941"/>
          <a:ext cx="1935974" cy="193597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779D79-8FE3-42B2-A6EF-74A22FF1FA92}">
      <dsp:nvSpPr>
        <dsp:cNvPr id="0" name=""/>
        <dsp:cNvSpPr/>
      </dsp:nvSpPr>
      <dsp:spPr>
        <a:xfrm>
          <a:off x="1470450" y="-156466"/>
          <a:ext cx="2087370" cy="208737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552567-9F49-4B28-9BDE-CCC7370AEA79}">
      <dsp:nvSpPr>
        <dsp:cNvPr id="0" name=""/>
        <dsp:cNvSpPr/>
      </dsp:nvSpPr>
      <dsp:spPr>
        <a:xfrm>
          <a:off x="2033916" y="1773000"/>
          <a:ext cx="1504540" cy="15045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Reforma do ICMS</a:t>
          </a:r>
          <a:endParaRPr lang="pt-BR" sz="1800" kern="1200" dirty="0"/>
        </a:p>
      </dsp:txBody>
      <dsp:txXfrm>
        <a:off x="2254251" y="1993335"/>
        <a:ext cx="1063870" cy="1063870"/>
      </dsp:txXfrm>
    </dsp:sp>
    <dsp:sp modelId="{41115E7C-B0CD-4FB6-B7E7-FB7A3B639222}">
      <dsp:nvSpPr>
        <dsp:cNvPr id="0" name=""/>
        <dsp:cNvSpPr/>
      </dsp:nvSpPr>
      <dsp:spPr>
        <a:xfrm rot="11700000">
          <a:off x="693191" y="1926213"/>
          <a:ext cx="1314841" cy="42879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F7A64D-9701-4AD2-BE14-BDE8A92D19C4}">
      <dsp:nvSpPr>
        <dsp:cNvPr id="0" name=""/>
        <dsp:cNvSpPr/>
      </dsp:nvSpPr>
      <dsp:spPr>
        <a:xfrm>
          <a:off x="935" y="1398731"/>
          <a:ext cx="1429313" cy="1143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Redução das Alíquotas do ICMS</a:t>
          </a:r>
          <a:endParaRPr lang="pt-BR" sz="1200" kern="1200" dirty="0"/>
        </a:p>
      </dsp:txBody>
      <dsp:txXfrm>
        <a:off x="34426" y="1432222"/>
        <a:ext cx="1362331" cy="1076469"/>
      </dsp:txXfrm>
    </dsp:sp>
    <dsp:sp modelId="{3E3EC063-1224-4C1E-B544-EA4DD0698874}">
      <dsp:nvSpPr>
        <dsp:cNvPr id="0" name=""/>
        <dsp:cNvSpPr/>
      </dsp:nvSpPr>
      <dsp:spPr>
        <a:xfrm rot="14700000">
          <a:off x="1500664" y="963904"/>
          <a:ext cx="1314841" cy="42879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D72D9D-5CF7-4C30-BA2C-774AFB54762B}">
      <dsp:nvSpPr>
        <dsp:cNvPr id="0" name=""/>
        <dsp:cNvSpPr/>
      </dsp:nvSpPr>
      <dsp:spPr>
        <a:xfrm>
          <a:off x="1165590" y="10751"/>
          <a:ext cx="1429313" cy="1143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solidFill>
                <a:schemeClr val="bg1"/>
              </a:solidFill>
              <a:latin typeface="+mn-lt"/>
              <a:ea typeface="Verdana" pitchFamily="34" charset="0"/>
              <a:cs typeface="Verdana" pitchFamily="34" charset="0"/>
            </a:rPr>
            <a:t>Conveniência de regras de transição para os investimentos já realizados</a:t>
          </a:r>
          <a:endParaRPr lang="pt-BR" sz="1200" kern="1200" dirty="0">
            <a:solidFill>
              <a:schemeClr val="bg1"/>
            </a:solidFill>
          </a:endParaRPr>
        </a:p>
      </dsp:txBody>
      <dsp:txXfrm>
        <a:off x="1199081" y="44242"/>
        <a:ext cx="1362331" cy="1076469"/>
      </dsp:txXfrm>
    </dsp:sp>
    <dsp:sp modelId="{CC589B14-FE58-4A01-A901-27DEE94D39EB}">
      <dsp:nvSpPr>
        <dsp:cNvPr id="0" name=""/>
        <dsp:cNvSpPr/>
      </dsp:nvSpPr>
      <dsp:spPr>
        <a:xfrm rot="17700000">
          <a:off x="2756868" y="963904"/>
          <a:ext cx="1314841" cy="42879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0F88BA-D1EC-47CB-AE20-AF313584153E}">
      <dsp:nvSpPr>
        <dsp:cNvPr id="0" name=""/>
        <dsp:cNvSpPr/>
      </dsp:nvSpPr>
      <dsp:spPr>
        <a:xfrm>
          <a:off x="2977470" y="10751"/>
          <a:ext cx="1429313" cy="1143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solidFill>
                <a:schemeClr val="bg1"/>
              </a:solidFill>
              <a:latin typeface="+mn-lt"/>
              <a:ea typeface="Verdana" pitchFamily="34" charset="0"/>
              <a:cs typeface="Verdana" pitchFamily="34" charset="0"/>
            </a:rPr>
            <a:t>Disponibilização de recursos para que os Estados possam suportar perdas de arrecadação em um período de transição</a:t>
          </a:r>
          <a:endParaRPr lang="pt-BR" sz="1200" kern="1200" dirty="0">
            <a:solidFill>
              <a:schemeClr val="bg1"/>
            </a:solidFill>
          </a:endParaRPr>
        </a:p>
      </dsp:txBody>
      <dsp:txXfrm>
        <a:off x="3010961" y="44242"/>
        <a:ext cx="1362331" cy="1076469"/>
      </dsp:txXfrm>
    </dsp:sp>
    <dsp:sp modelId="{86B8BD04-C1A8-48B6-B1AC-ADB5FBF09585}">
      <dsp:nvSpPr>
        <dsp:cNvPr id="0" name=""/>
        <dsp:cNvSpPr/>
      </dsp:nvSpPr>
      <dsp:spPr>
        <a:xfrm rot="20700000">
          <a:off x="3564341" y="1926213"/>
          <a:ext cx="1314841" cy="42879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E65FAD-0538-4CD4-B4F2-82708D83D81E}">
      <dsp:nvSpPr>
        <dsp:cNvPr id="0" name=""/>
        <dsp:cNvSpPr/>
      </dsp:nvSpPr>
      <dsp:spPr>
        <a:xfrm>
          <a:off x="4142124" y="1398731"/>
          <a:ext cx="1429313" cy="1143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solidFill>
                <a:schemeClr val="bg1"/>
              </a:solidFill>
              <a:latin typeface="+mn-lt"/>
              <a:ea typeface="Verdana" pitchFamily="34" charset="0"/>
              <a:cs typeface="Verdana" pitchFamily="34" charset="0"/>
            </a:rPr>
            <a:t>Necessidade de implementação de políticas nacionais de desenvolvimento regional (FDR).</a:t>
          </a:r>
          <a:endParaRPr lang="pt-BR" sz="1200" kern="1200" dirty="0">
            <a:solidFill>
              <a:schemeClr val="bg1"/>
            </a:solidFill>
          </a:endParaRPr>
        </a:p>
      </dsp:txBody>
      <dsp:txXfrm>
        <a:off x="4175615" y="1432222"/>
        <a:ext cx="1362331" cy="10764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0DB04-7C78-4C7F-8286-9CAC036550EF}">
      <dsp:nvSpPr>
        <dsp:cNvPr id="0" name=""/>
        <dsp:cNvSpPr/>
      </dsp:nvSpPr>
      <dsp:spPr>
        <a:xfrm>
          <a:off x="4890704" y="1583117"/>
          <a:ext cx="101985" cy="1923149"/>
        </a:xfrm>
        <a:custGeom>
          <a:avLst/>
          <a:gdLst/>
          <a:ahLst/>
          <a:cxnLst/>
          <a:rect l="0" t="0" r="0" b="0"/>
          <a:pathLst>
            <a:path>
              <a:moveTo>
                <a:pt x="101985" y="0"/>
              </a:moveTo>
              <a:lnTo>
                <a:pt x="101985" y="1923149"/>
              </a:lnTo>
              <a:lnTo>
                <a:pt x="0" y="19231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F0DEAD-1BCC-4446-8349-DED5441A0B11}">
      <dsp:nvSpPr>
        <dsp:cNvPr id="0" name=""/>
        <dsp:cNvSpPr/>
      </dsp:nvSpPr>
      <dsp:spPr>
        <a:xfrm>
          <a:off x="4992689" y="1583117"/>
          <a:ext cx="101985" cy="1184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4970"/>
              </a:lnTo>
              <a:lnTo>
                <a:pt x="101985" y="11849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E51F2F-D6E7-4839-B50F-085B57138957}">
      <dsp:nvSpPr>
        <dsp:cNvPr id="0" name=""/>
        <dsp:cNvSpPr/>
      </dsp:nvSpPr>
      <dsp:spPr>
        <a:xfrm>
          <a:off x="4890538" y="1583117"/>
          <a:ext cx="102150" cy="1185009"/>
        </a:xfrm>
        <a:custGeom>
          <a:avLst/>
          <a:gdLst/>
          <a:ahLst/>
          <a:cxnLst/>
          <a:rect l="0" t="0" r="0" b="0"/>
          <a:pathLst>
            <a:path>
              <a:moveTo>
                <a:pt x="102150" y="0"/>
              </a:moveTo>
              <a:lnTo>
                <a:pt x="102150" y="1185009"/>
              </a:lnTo>
              <a:lnTo>
                <a:pt x="0" y="118500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BAAA0A-55CF-4A43-82D5-92DB15EBE836}">
      <dsp:nvSpPr>
        <dsp:cNvPr id="0" name=""/>
        <dsp:cNvSpPr/>
      </dsp:nvSpPr>
      <dsp:spPr>
        <a:xfrm>
          <a:off x="4992689" y="1583117"/>
          <a:ext cx="101985" cy="4710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1074"/>
              </a:lnTo>
              <a:lnTo>
                <a:pt x="101985" y="4710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D91A2D-325E-4F38-B854-253E4F794106}">
      <dsp:nvSpPr>
        <dsp:cNvPr id="0" name=""/>
        <dsp:cNvSpPr/>
      </dsp:nvSpPr>
      <dsp:spPr>
        <a:xfrm>
          <a:off x="4890538" y="1583117"/>
          <a:ext cx="102150" cy="471074"/>
        </a:xfrm>
        <a:custGeom>
          <a:avLst/>
          <a:gdLst/>
          <a:ahLst/>
          <a:cxnLst/>
          <a:rect l="0" t="0" r="0" b="0"/>
          <a:pathLst>
            <a:path>
              <a:moveTo>
                <a:pt x="102150" y="0"/>
              </a:moveTo>
              <a:lnTo>
                <a:pt x="102150" y="471074"/>
              </a:lnTo>
              <a:lnTo>
                <a:pt x="0" y="4710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5CC5D4-0830-471A-9644-35A48BE3386D}">
      <dsp:nvSpPr>
        <dsp:cNvPr id="0" name=""/>
        <dsp:cNvSpPr/>
      </dsp:nvSpPr>
      <dsp:spPr>
        <a:xfrm>
          <a:off x="3084026" y="844938"/>
          <a:ext cx="1908662" cy="203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985"/>
              </a:lnTo>
              <a:lnTo>
                <a:pt x="1908662" y="101985"/>
              </a:lnTo>
              <a:lnTo>
                <a:pt x="1908662" y="2039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77AC99-770C-4567-B9D2-A73F74219E61}">
      <dsp:nvSpPr>
        <dsp:cNvPr id="0" name=""/>
        <dsp:cNvSpPr/>
      </dsp:nvSpPr>
      <dsp:spPr>
        <a:xfrm>
          <a:off x="3084026" y="844938"/>
          <a:ext cx="636110" cy="203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985"/>
              </a:lnTo>
              <a:lnTo>
                <a:pt x="636110" y="101985"/>
              </a:lnTo>
              <a:lnTo>
                <a:pt x="636110" y="2039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B9E9F-503F-47F7-B034-B93860C94628}">
      <dsp:nvSpPr>
        <dsp:cNvPr id="0" name=""/>
        <dsp:cNvSpPr/>
      </dsp:nvSpPr>
      <dsp:spPr>
        <a:xfrm>
          <a:off x="2345765" y="1583117"/>
          <a:ext cx="101985" cy="1209253"/>
        </a:xfrm>
        <a:custGeom>
          <a:avLst/>
          <a:gdLst/>
          <a:ahLst/>
          <a:cxnLst/>
          <a:rect l="0" t="0" r="0" b="0"/>
          <a:pathLst>
            <a:path>
              <a:moveTo>
                <a:pt x="101985" y="0"/>
              </a:moveTo>
              <a:lnTo>
                <a:pt x="101985" y="1209253"/>
              </a:lnTo>
              <a:lnTo>
                <a:pt x="0" y="12092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837A12-8DE5-4EF1-B41C-7246651F2C39}">
      <dsp:nvSpPr>
        <dsp:cNvPr id="0" name=""/>
        <dsp:cNvSpPr/>
      </dsp:nvSpPr>
      <dsp:spPr>
        <a:xfrm>
          <a:off x="2447750" y="1583117"/>
          <a:ext cx="101985" cy="4710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1074"/>
              </a:lnTo>
              <a:lnTo>
                <a:pt x="101985" y="4710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7E4749-42DB-4DA4-8B4C-00D8187ED8A7}">
      <dsp:nvSpPr>
        <dsp:cNvPr id="0" name=""/>
        <dsp:cNvSpPr/>
      </dsp:nvSpPr>
      <dsp:spPr>
        <a:xfrm>
          <a:off x="2345765" y="1583117"/>
          <a:ext cx="101985" cy="471074"/>
        </a:xfrm>
        <a:custGeom>
          <a:avLst/>
          <a:gdLst/>
          <a:ahLst/>
          <a:cxnLst/>
          <a:rect l="0" t="0" r="0" b="0"/>
          <a:pathLst>
            <a:path>
              <a:moveTo>
                <a:pt x="101985" y="0"/>
              </a:moveTo>
              <a:lnTo>
                <a:pt x="101985" y="471074"/>
              </a:lnTo>
              <a:lnTo>
                <a:pt x="0" y="4710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A88A0C-ADDC-4967-AB9B-2DB2D5E9A1A9}">
      <dsp:nvSpPr>
        <dsp:cNvPr id="0" name=""/>
        <dsp:cNvSpPr/>
      </dsp:nvSpPr>
      <dsp:spPr>
        <a:xfrm>
          <a:off x="2447750" y="844938"/>
          <a:ext cx="636275" cy="203970"/>
        </a:xfrm>
        <a:custGeom>
          <a:avLst/>
          <a:gdLst/>
          <a:ahLst/>
          <a:cxnLst/>
          <a:rect l="0" t="0" r="0" b="0"/>
          <a:pathLst>
            <a:path>
              <a:moveTo>
                <a:pt x="636275" y="0"/>
              </a:moveTo>
              <a:lnTo>
                <a:pt x="636275" y="101985"/>
              </a:lnTo>
              <a:lnTo>
                <a:pt x="0" y="101985"/>
              </a:lnTo>
              <a:lnTo>
                <a:pt x="0" y="2039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33E5BC-9BD7-40E1-8C73-BBB88022E5BC}">
      <dsp:nvSpPr>
        <dsp:cNvPr id="0" name=""/>
        <dsp:cNvSpPr/>
      </dsp:nvSpPr>
      <dsp:spPr>
        <a:xfrm>
          <a:off x="1073378" y="1583117"/>
          <a:ext cx="101985" cy="471074"/>
        </a:xfrm>
        <a:custGeom>
          <a:avLst/>
          <a:gdLst/>
          <a:ahLst/>
          <a:cxnLst/>
          <a:rect l="0" t="0" r="0" b="0"/>
          <a:pathLst>
            <a:path>
              <a:moveTo>
                <a:pt x="101985" y="0"/>
              </a:moveTo>
              <a:lnTo>
                <a:pt x="101985" y="471074"/>
              </a:lnTo>
              <a:lnTo>
                <a:pt x="0" y="4710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1C9E9-4F8D-4FB7-BF7C-8F89F081D516}">
      <dsp:nvSpPr>
        <dsp:cNvPr id="0" name=""/>
        <dsp:cNvSpPr/>
      </dsp:nvSpPr>
      <dsp:spPr>
        <a:xfrm>
          <a:off x="1175363" y="844938"/>
          <a:ext cx="1908662" cy="203970"/>
        </a:xfrm>
        <a:custGeom>
          <a:avLst/>
          <a:gdLst/>
          <a:ahLst/>
          <a:cxnLst/>
          <a:rect l="0" t="0" r="0" b="0"/>
          <a:pathLst>
            <a:path>
              <a:moveTo>
                <a:pt x="1908662" y="0"/>
              </a:moveTo>
              <a:lnTo>
                <a:pt x="1908662" y="101985"/>
              </a:lnTo>
              <a:lnTo>
                <a:pt x="0" y="101985"/>
              </a:lnTo>
              <a:lnTo>
                <a:pt x="0" y="2039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ACFB57-4B68-4B92-AC4B-17AD6F4A4F95}">
      <dsp:nvSpPr>
        <dsp:cNvPr id="0" name=""/>
        <dsp:cNvSpPr/>
      </dsp:nvSpPr>
      <dsp:spPr>
        <a:xfrm>
          <a:off x="2440830" y="190320"/>
          <a:ext cx="1286392" cy="6546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Remissão e anistia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de créditos de ICMS</a:t>
          </a:r>
          <a:endParaRPr lang="pt-BR" sz="1200" kern="1200" dirty="0"/>
        </a:p>
      </dsp:txBody>
      <dsp:txXfrm>
        <a:off x="2440830" y="190320"/>
        <a:ext cx="1286392" cy="654618"/>
      </dsp:txXfrm>
    </dsp:sp>
    <dsp:sp modelId="{55DA58BE-F56B-493F-82EA-95D3CC559535}">
      <dsp:nvSpPr>
        <dsp:cNvPr id="0" name=""/>
        <dsp:cNvSpPr/>
      </dsp:nvSpPr>
      <dsp:spPr>
        <a:xfrm>
          <a:off x="641155" y="1048909"/>
          <a:ext cx="1068416" cy="5342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/>
            <a:t>Condicionadas ao Registro dos benefícios</a:t>
          </a:r>
          <a:endParaRPr lang="pt-BR" sz="1200" b="0" kern="1200" dirty="0"/>
        </a:p>
      </dsp:txBody>
      <dsp:txXfrm>
        <a:off x="641155" y="1048909"/>
        <a:ext cx="1068416" cy="534208"/>
      </dsp:txXfrm>
    </dsp:sp>
    <dsp:sp modelId="{3F646740-91D5-434E-B716-C65FC820130F}">
      <dsp:nvSpPr>
        <dsp:cNvPr id="0" name=""/>
        <dsp:cNvSpPr/>
      </dsp:nvSpPr>
      <dsp:spPr>
        <a:xfrm>
          <a:off x="4962" y="1787087"/>
          <a:ext cx="1068416" cy="5342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0" kern="1200" dirty="0" smtClean="0"/>
            <a:t>Glosa de crédito, na ausência de publicação</a:t>
          </a:r>
          <a:endParaRPr lang="pt-BR" sz="1100" b="0" kern="1200" dirty="0"/>
        </a:p>
      </dsp:txBody>
      <dsp:txXfrm>
        <a:off x="4962" y="1787087"/>
        <a:ext cx="1068416" cy="534208"/>
      </dsp:txXfrm>
    </dsp:sp>
    <dsp:sp modelId="{61AD1E6C-70EC-47C9-9512-BA6D75B23C3E}">
      <dsp:nvSpPr>
        <dsp:cNvPr id="0" name=""/>
        <dsp:cNvSpPr/>
      </dsp:nvSpPr>
      <dsp:spPr>
        <a:xfrm>
          <a:off x="1913542" y="1048909"/>
          <a:ext cx="1068416" cy="5342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Admitindo-se</a:t>
          </a:r>
          <a:endParaRPr lang="pt-BR" sz="1200" kern="1200" dirty="0"/>
        </a:p>
      </dsp:txBody>
      <dsp:txXfrm>
        <a:off x="1913542" y="1048909"/>
        <a:ext cx="1068416" cy="534208"/>
      </dsp:txXfrm>
    </dsp:sp>
    <dsp:sp modelId="{2D7B3984-EDE3-4F90-89F3-5148FB61A09E}">
      <dsp:nvSpPr>
        <dsp:cNvPr id="0" name=""/>
        <dsp:cNvSpPr/>
      </dsp:nvSpPr>
      <dsp:spPr>
        <a:xfrm>
          <a:off x="1277348" y="1787087"/>
          <a:ext cx="1068416" cy="5342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/>
            <a:t>Sua Extensão e prorrogação</a:t>
          </a:r>
          <a:endParaRPr lang="pt-BR" sz="1200" b="0" kern="1200" dirty="0"/>
        </a:p>
      </dsp:txBody>
      <dsp:txXfrm>
        <a:off x="1277348" y="1787087"/>
        <a:ext cx="1068416" cy="534208"/>
      </dsp:txXfrm>
    </dsp:sp>
    <dsp:sp modelId="{91093918-AB06-4BD6-98CF-4154733DFF6E}">
      <dsp:nvSpPr>
        <dsp:cNvPr id="0" name=""/>
        <dsp:cNvSpPr/>
      </dsp:nvSpPr>
      <dsp:spPr>
        <a:xfrm>
          <a:off x="2549735" y="1787087"/>
          <a:ext cx="1068416" cy="5342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/>
            <a:t>Revogação ou redução</a:t>
          </a:r>
          <a:endParaRPr lang="pt-BR" sz="1200" b="0" kern="1200" dirty="0"/>
        </a:p>
      </dsp:txBody>
      <dsp:txXfrm>
        <a:off x="2549735" y="1787087"/>
        <a:ext cx="1068416" cy="534208"/>
      </dsp:txXfrm>
    </dsp:sp>
    <dsp:sp modelId="{FE0082C2-6D98-4B8B-B8D6-33A5E3253BCE}">
      <dsp:nvSpPr>
        <dsp:cNvPr id="0" name=""/>
        <dsp:cNvSpPr/>
      </dsp:nvSpPr>
      <dsp:spPr>
        <a:xfrm>
          <a:off x="1277348" y="2525266"/>
          <a:ext cx="1068416" cy="5342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/>
            <a:t>Cláusula de adesão ampliada</a:t>
          </a:r>
          <a:endParaRPr lang="pt-BR" sz="1200" b="0" kern="1200" dirty="0"/>
        </a:p>
      </dsp:txBody>
      <dsp:txXfrm>
        <a:off x="1277348" y="2525266"/>
        <a:ext cx="1068416" cy="534208"/>
      </dsp:txXfrm>
    </dsp:sp>
    <dsp:sp modelId="{C6AE2BEF-B11E-4F1D-8917-0D6DF1D42CB1}">
      <dsp:nvSpPr>
        <dsp:cNvPr id="0" name=""/>
        <dsp:cNvSpPr/>
      </dsp:nvSpPr>
      <dsp:spPr>
        <a:xfrm>
          <a:off x="3185929" y="1048909"/>
          <a:ext cx="1068416" cy="5342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/>
            <a:t>Não concessão de novos benefícios sem aprovação do CONFAZ</a:t>
          </a:r>
          <a:endParaRPr lang="pt-BR" sz="900" kern="1200" dirty="0"/>
        </a:p>
      </dsp:txBody>
      <dsp:txXfrm>
        <a:off x="3185929" y="1048909"/>
        <a:ext cx="1068416" cy="534208"/>
      </dsp:txXfrm>
    </dsp:sp>
    <dsp:sp modelId="{D45C031B-3755-43A1-8590-FCC3F1772EC3}">
      <dsp:nvSpPr>
        <dsp:cNvPr id="0" name=""/>
        <dsp:cNvSpPr/>
      </dsp:nvSpPr>
      <dsp:spPr>
        <a:xfrm>
          <a:off x="4458481" y="1048909"/>
          <a:ext cx="1068416" cy="5342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Condicionantes</a:t>
          </a:r>
          <a:endParaRPr lang="pt-BR" sz="1200" kern="1200" dirty="0"/>
        </a:p>
      </dsp:txBody>
      <dsp:txXfrm>
        <a:off x="4458481" y="1048909"/>
        <a:ext cx="1068416" cy="534208"/>
      </dsp:txXfrm>
    </dsp:sp>
    <dsp:sp modelId="{EBECC430-0697-4FE2-86BA-59CDB1A0568A}">
      <dsp:nvSpPr>
        <dsp:cNvPr id="0" name=""/>
        <dsp:cNvSpPr/>
      </dsp:nvSpPr>
      <dsp:spPr>
        <a:xfrm>
          <a:off x="3822122" y="1787087"/>
          <a:ext cx="1068416" cy="5342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Redução das alíquotas interestaduais</a:t>
          </a:r>
          <a:endParaRPr lang="pt-BR" sz="1100" kern="1200" dirty="0"/>
        </a:p>
      </dsp:txBody>
      <dsp:txXfrm>
        <a:off x="3822122" y="1787087"/>
        <a:ext cx="1068416" cy="534208"/>
      </dsp:txXfrm>
    </dsp:sp>
    <dsp:sp modelId="{57372D7B-67F7-4205-B9AE-DECD9E2B36E1}">
      <dsp:nvSpPr>
        <dsp:cNvPr id="0" name=""/>
        <dsp:cNvSpPr/>
      </dsp:nvSpPr>
      <dsp:spPr>
        <a:xfrm>
          <a:off x="5094674" y="1787087"/>
          <a:ext cx="1068416" cy="5342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0" kern="1200" dirty="0" smtClean="0"/>
            <a:t>Fundo de Compensação das Perdas</a:t>
          </a:r>
          <a:endParaRPr lang="pt-BR" sz="1100" b="0" kern="1200" dirty="0"/>
        </a:p>
      </dsp:txBody>
      <dsp:txXfrm>
        <a:off x="5094674" y="1787087"/>
        <a:ext cx="1068416" cy="534208"/>
      </dsp:txXfrm>
    </dsp:sp>
    <dsp:sp modelId="{6B93A704-43B1-4275-B7AF-EC69B4B33AA6}">
      <dsp:nvSpPr>
        <dsp:cNvPr id="0" name=""/>
        <dsp:cNvSpPr/>
      </dsp:nvSpPr>
      <dsp:spPr>
        <a:xfrm>
          <a:off x="3822122" y="2501023"/>
          <a:ext cx="1068416" cy="5342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0" kern="1200" dirty="0" smtClean="0"/>
            <a:t>Fundo de Desenvolvimento Regional</a:t>
          </a:r>
          <a:endParaRPr lang="pt-BR" sz="1100" b="0" kern="1200" dirty="0"/>
        </a:p>
      </dsp:txBody>
      <dsp:txXfrm>
        <a:off x="3822122" y="2501023"/>
        <a:ext cx="1068416" cy="534208"/>
      </dsp:txXfrm>
    </dsp:sp>
    <dsp:sp modelId="{6228E638-2391-49FB-BF21-3F20D699C160}">
      <dsp:nvSpPr>
        <dsp:cNvPr id="0" name=""/>
        <dsp:cNvSpPr/>
      </dsp:nvSpPr>
      <dsp:spPr>
        <a:xfrm>
          <a:off x="5094674" y="2525266"/>
          <a:ext cx="1002339" cy="4856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EC 87/2015 (Não Contribuintes)</a:t>
          </a:r>
          <a:endParaRPr lang="pt-BR" sz="1100" kern="1200" dirty="0"/>
        </a:p>
      </dsp:txBody>
      <dsp:txXfrm>
        <a:off x="5094674" y="2525266"/>
        <a:ext cx="1002339" cy="485643"/>
      </dsp:txXfrm>
    </dsp:sp>
    <dsp:sp modelId="{A38F7BC5-C5F4-49C0-805D-BA22CF857063}">
      <dsp:nvSpPr>
        <dsp:cNvPr id="0" name=""/>
        <dsp:cNvSpPr/>
      </dsp:nvSpPr>
      <dsp:spPr>
        <a:xfrm>
          <a:off x="3822122" y="3263445"/>
          <a:ext cx="1068581" cy="4856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Refinanciamento da Dívida dos Estados</a:t>
          </a:r>
          <a:endParaRPr lang="pt-BR" sz="1100" kern="1200" dirty="0"/>
        </a:p>
      </dsp:txBody>
      <dsp:txXfrm>
        <a:off x="3822122" y="3263445"/>
        <a:ext cx="1068581" cy="4856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EDAA64-505D-42BC-AFA1-05A8CDEED382}">
      <dsp:nvSpPr>
        <dsp:cNvPr id="0" name=""/>
        <dsp:cNvSpPr/>
      </dsp:nvSpPr>
      <dsp:spPr>
        <a:xfrm>
          <a:off x="1943442" y="0"/>
          <a:ext cx="2019666" cy="1212761"/>
        </a:xfrm>
        <a:prstGeom prst="trapezoid">
          <a:avLst>
            <a:gd name="adj" fmla="val 8117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chemeClr val="bg1"/>
              </a:solidFill>
            </a:rPr>
            <a:t>O Brasil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chemeClr val="bg1"/>
              </a:solidFill>
            </a:rPr>
            <a:t>precisa da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chemeClr val="bg1"/>
              </a:solidFill>
            </a:rPr>
            <a:t>reforma do ICMS</a:t>
          </a:r>
          <a:endParaRPr lang="pt-BR" sz="1400" kern="1200" dirty="0">
            <a:solidFill>
              <a:schemeClr val="bg1"/>
            </a:solidFill>
          </a:endParaRPr>
        </a:p>
      </dsp:txBody>
      <dsp:txXfrm>
        <a:off x="1943442" y="0"/>
        <a:ext cx="2019666" cy="1212761"/>
      </dsp:txXfrm>
    </dsp:sp>
    <dsp:sp modelId="{E1DF77A9-4FA1-4E4F-824B-4836206B17DE}">
      <dsp:nvSpPr>
        <dsp:cNvPr id="0" name=""/>
        <dsp:cNvSpPr/>
      </dsp:nvSpPr>
      <dsp:spPr>
        <a:xfrm>
          <a:off x="984425" y="1212761"/>
          <a:ext cx="3937700" cy="1212761"/>
        </a:xfrm>
        <a:prstGeom prst="trapezoid">
          <a:avLst>
            <a:gd name="adj" fmla="val 8117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bg1"/>
              </a:solidFill>
            </a:rPr>
            <a:t>O PRS é o instrumento necessário para concretizar a reforma</a:t>
          </a:r>
          <a:endParaRPr lang="pt-BR" sz="1600" kern="1200" dirty="0">
            <a:solidFill>
              <a:schemeClr val="bg1"/>
            </a:solidFill>
          </a:endParaRPr>
        </a:p>
      </dsp:txBody>
      <dsp:txXfrm>
        <a:off x="1673522" y="1212761"/>
        <a:ext cx="2559505" cy="1212761"/>
      </dsp:txXfrm>
    </dsp:sp>
    <dsp:sp modelId="{AB4814A3-79A7-426E-8612-52F3808D2391}">
      <dsp:nvSpPr>
        <dsp:cNvPr id="0" name=""/>
        <dsp:cNvSpPr/>
      </dsp:nvSpPr>
      <dsp:spPr>
        <a:xfrm>
          <a:off x="0" y="2425523"/>
          <a:ext cx="5906550" cy="1212761"/>
        </a:xfrm>
        <a:prstGeom prst="trapezoid">
          <a:avLst>
            <a:gd name="adj" fmla="val 8117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bg1"/>
              </a:solidFill>
            </a:rPr>
            <a:t>A convergência entre o acordo no CONFAZ e o PRS 01 é a base mais satisfatória para a solução de que o Brasil precisa</a:t>
          </a:r>
          <a:endParaRPr lang="pt-BR" sz="1600" kern="1200" dirty="0">
            <a:solidFill>
              <a:schemeClr val="bg1"/>
            </a:solidFill>
          </a:endParaRPr>
        </a:p>
      </dsp:txBody>
      <dsp:txXfrm>
        <a:off x="1033646" y="2425523"/>
        <a:ext cx="3839258" cy="12127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5/12/2015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‹nº›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4.emf"/><Relationship Id="rId7" Type="http://schemas.openxmlformats.org/officeDocument/2006/relationships/diagramLayout" Target="../diagrams/layout3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5" Type="http://schemas.openxmlformats.org/officeDocument/2006/relationships/image" Target="../media/image7.emf"/><Relationship Id="rId10" Type="http://schemas.microsoft.com/office/2007/relationships/diagramDrawing" Target="../diagrams/drawing3.xml"/><Relationship Id="rId4" Type="http://schemas.openxmlformats.org/officeDocument/2006/relationships/image" Target="../media/image8.emf"/><Relationship Id="rId9" Type="http://schemas.openxmlformats.org/officeDocument/2006/relationships/diagramColors" Target="../diagrams/colors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emf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7.emf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emf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7.emf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4.emf"/><Relationship Id="rId7" Type="http://schemas.openxmlformats.org/officeDocument/2006/relationships/diagramLayout" Target="../diagrams/layout4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4.xml"/><Relationship Id="rId5" Type="http://schemas.openxmlformats.org/officeDocument/2006/relationships/image" Target="../media/image7.emf"/><Relationship Id="rId10" Type="http://schemas.microsoft.com/office/2007/relationships/diagramDrawing" Target="../diagrams/drawing4.xml"/><Relationship Id="rId4" Type="http://schemas.openxmlformats.org/officeDocument/2006/relationships/image" Target="../media/image8.emf"/><Relationship Id="rId9" Type="http://schemas.openxmlformats.org/officeDocument/2006/relationships/diagramColors" Target="../diagrams/colors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emf"/><Relationship Id="rId7" Type="http://schemas.openxmlformats.org/officeDocument/2006/relationships/diagramLayout" Target="../diagrams/layout1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8.emf"/><Relationship Id="rId5" Type="http://schemas.openxmlformats.org/officeDocument/2006/relationships/image" Target="../media/image7.emf"/><Relationship Id="rId10" Type="http://schemas.microsoft.com/office/2007/relationships/diagramDrawing" Target="../diagrams/drawing1.xml"/><Relationship Id="rId4" Type="http://schemas.openxmlformats.org/officeDocument/2006/relationships/image" Target="../media/image6.emf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8.em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8.emf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4.emf"/><Relationship Id="rId7" Type="http://schemas.openxmlformats.org/officeDocument/2006/relationships/diagramData" Target="../diagrams/data2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11" Type="http://schemas.microsoft.com/office/2007/relationships/diagramDrawing" Target="../diagrams/drawing2.xml"/><Relationship Id="rId5" Type="http://schemas.openxmlformats.org/officeDocument/2006/relationships/image" Target="../media/image8.emf"/><Relationship Id="rId10" Type="http://schemas.openxmlformats.org/officeDocument/2006/relationships/diagramColors" Target="../diagrams/colors2.xml"/><Relationship Id="rId4" Type="http://schemas.openxmlformats.org/officeDocument/2006/relationships/image" Target="../media/image6.emf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95326" y="990600"/>
            <a:ext cx="80105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3600" b="1" dirty="0" smtClean="0"/>
              <a:t>Senado Federal </a:t>
            </a:r>
          </a:p>
          <a:p>
            <a:r>
              <a:rPr lang="pt-BR" altLang="pt-BR" sz="3600" b="1" dirty="0" smtClean="0"/>
              <a:t>Comissão de Desenvolvimento Regional</a:t>
            </a:r>
          </a:p>
          <a:p>
            <a:r>
              <a:rPr lang="pt-BR" altLang="pt-BR" sz="3600" b="1" dirty="0" smtClean="0"/>
              <a:t>Audiência Pública – Maio/2015</a:t>
            </a:r>
          </a:p>
          <a:p>
            <a:r>
              <a:rPr lang="pt-BR" altLang="pt-BR" sz="3600" b="1" dirty="0" smtClean="0"/>
              <a:t>Instrução do PRS 1/2013</a:t>
            </a:r>
          </a:p>
          <a:p>
            <a:endParaRPr lang="pt-BR" altLang="pt-BR" sz="3600" b="1" dirty="0" smtClean="0"/>
          </a:p>
          <a:p>
            <a:endParaRPr lang="pt-BR" altLang="pt-BR" sz="3600" b="1" dirty="0"/>
          </a:p>
          <a:p>
            <a:pPr algn="r"/>
            <a:r>
              <a:rPr lang="pt-BR" altLang="pt-BR" sz="3600" b="1" dirty="0" smtClean="0"/>
              <a:t>Secretaria </a:t>
            </a:r>
            <a:r>
              <a:rPr lang="pt-BR" altLang="pt-BR" sz="3600" b="1" dirty="0"/>
              <a:t>da Fazenda de São Paulo</a:t>
            </a:r>
          </a:p>
          <a:p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74134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66" y="4614087"/>
            <a:ext cx="1498284" cy="95345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43662"/>
            <a:ext cx="9163724" cy="190911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22937" y="855108"/>
            <a:ext cx="24765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Convênio ICMS </a:t>
            </a:r>
            <a:r>
              <a:rPr lang="pt-BR" sz="2800" dirty="0" smtClean="0"/>
              <a:t>70/2014:  </a:t>
            </a:r>
            <a:r>
              <a:rPr lang="pt-BR" sz="2800" dirty="0"/>
              <a:t>Fonte de inspiração  </a:t>
            </a:r>
          </a:p>
        </p:txBody>
      </p:sp>
      <p:pic>
        <p:nvPicPr>
          <p:cNvPr id="16" name="Picture 7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54" y="2890810"/>
            <a:ext cx="625643" cy="9124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914650" y="704823"/>
            <a:ext cx="59626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22937" y="287779"/>
            <a:ext cx="2047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SOLUÇÃO: </a:t>
            </a:r>
            <a:r>
              <a:rPr lang="pt-BR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PRS 1</a:t>
            </a:r>
            <a:endParaRPr lang="pt-BR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28973" y="855108"/>
            <a:ext cx="574357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O Convênio </a:t>
            </a:r>
            <a:r>
              <a:rPr lang="pt-BR" sz="2800" dirty="0" smtClean="0"/>
              <a:t>ICMS </a:t>
            </a:r>
            <a:r>
              <a:rPr lang="pt-BR" sz="2800" dirty="0"/>
              <a:t>70/2014 define os critérios aceitos pelos Estados para aprovar a regularização dos incentivos </a:t>
            </a:r>
            <a:r>
              <a:rPr lang="pt-BR" sz="2800" dirty="0" smtClean="0"/>
              <a:t>concedidos unilateralmente</a:t>
            </a:r>
          </a:p>
          <a:p>
            <a:endParaRPr lang="pt-BR" sz="1200" dirty="0"/>
          </a:p>
          <a:p>
            <a:pPr marL="285750" indent="-285750">
              <a:buFont typeface="Arial" pitchFamily="34" charset="0"/>
              <a:buChar char="•"/>
            </a:pPr>
            <a:r>
              <a:rPr lang="pt-BR" sz="2800" dirty="0" smtClean="0"/>
              <a:t>Em </a:t>
            </a:r>
            <a:r>
              <a:rPr lang="pt-BR" sz="2800" dirty="0"/>
              <a:t>2014, 20 Estados e o Distrito Federal apoiaram o Convênio 70.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800" dirty="0"/>
              <a:t>Em abril/2015, </a:t>
            </a:r>
            <a:r>
              <a:rPr lang="pt-BR" sz="2800" dirty="0" smtClean="0"/>
              <a:t>o </a:t>
            </a:r>
            <a:r>
              <a:rPr lang="pt-BR" sz="2800" dirty="0"/>
              <a:t>apoio se estendeu a 22 Estados e o </a:t>
            </a:r>
            <a:r>
              <a:rPr lang="pt-BR" sz="2800" dirty="0" smtClean="0"/>
              <a:t>DF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800" dirty="0"/>
              <a:t>P</a:t>
            </a:r>
            <a:r>
              <a:rPr lang="pt-BR" sz="2800" dirty="0" smtClean="0"/>
              <a:t>erspectiva </a:t>
            </a:r>
            <a:r>
              <a:rPr lang="pt-BR" sz="2800" dirty="0"/>
              <a:t>de novas adesões. </a:t>
            </a:r>
          </a:p>
          <a:p>
            <a:endParaRPr lang="pt-BR" dirty="0"/>
          </a:p>
        </p:txBody>
      </p:sp>
      <p:pic>
        <p:nvPicPr>
          <p:cNvPr id="11" name="Picture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6223" y="855108"/>
            <a:ext cx="24146" cy="41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66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66" y="4614087"/>
            <a:ext cx="1498284" cy="95345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43662"/>
            <a:ext cx="9163724" cy="190911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22937" y="855108"/>
            <a:ext cx="24765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Convênio ICMS </a:t>
            </a:r>
            <a:r>
              <a:rPr lang="pt-BR" sz="2800" dirty="0" smtClean="0"/>
              <a:t>70/2014:  </a:t>
            </a:r>
            <a:r>
              <a:rPr lang="pt-BR" sz="2800" dirty="0"/>
              <a:t>Fonte de inspiração  </a:t>
            </a:r>
          </a:p>
        </p:txBody>
      </p:sp>
      <p:pic>
        <p:nvPicPr>
          <p:cNvPr id="16" name="Picture 7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54" y="2890810"/>
            <a:ext cx="625643" cy="9124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914650" y="704823"/>
            <a:ext cx="59626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22937" y="287779"/>
            <a:ext cx="2047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SOLUÇÃO: </a:t>
            </a:r>
            <a:r>
              <a:rPr lang="pt-BR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PRS 1</a:t>
            </a:r>
            <a:endParaRPr lang="pt-BR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28973" y="855108"/>
            <a:ext cx="56483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Concessões: </a:t>
            </a:r>
            <a:r>
              <a:rPr lang="pt-BR" sz="2800" dirty="0" smtClean="0"/>
              <a:t>o </a:t>
            </a:r>
            <a:r>
              <a:rPr lang="pt-BR" sz="2800" dirty="0"/>
              <a:t>Convênio </a:t>
            </a:r>
            <a:r>
              <a:rPr lang="pt-BR" sz="2800" dirty="0" smtClean="0"/>
              <a:t>ICMS 70, uma </a:t>
            </a:r>
            <a:r>
              <a:rPr lang="pt-BR" sz="2800" dirty="0"/>
              <a:t>solução de compromisso entre posições  </a:t>
            </a:r>
            <a:r>
              <a:rPr lang="pt-BR" sz="2800" dirty="0" smtClean="0"/>
              <a:t>divergentes</a:t>
            </a:r>
          </a:p>
          <a:p>
            <a:endParaRPr lang="pt-BR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pt-BR" sz="2800" dirty="0"/>
              <a:t>Regularizar o </a:t>
            </a:r>
            <a:r>
              <a:rPr lang="pt-BR" sz="2800" dirty="0" smtClean="0"/>
              <a:t>passado</a:t>
            </a:r>
            <a:endParaRPr lang="pt-BR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pt-BR" sz="2800" dirty="0" smtClean="0"/>
              <a:t>Instituir a transição para manter os investimentos já feitos</a:t>
            </a:r>
            <a:endParaRPr lang="pt-BR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pt-BR" sz="2800" dirty="0" smtClean="0"/>
              <a:t>Estabelecer as condições mínimas para superar a Guerra Fiscal</a:t>
            </a:r>
            <a:endParaRPr lang="pt-BR" sz="2800" dirty="0"/>
          </a:p>
          <a:p>
            <a:endParaRPr lang="pt-BR" dirty="0"/>
          </a:p>
        </p:txBody>
      </p:sp>
      <p:pic>
        <p:nvPicPr>
          <p:cNvPr id="11" name="Picture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6223" y="855108"/>
            <a:ext cx="24146" cy="41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3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66" y="4614087"/>
            <a:ext cx="1498284" cy="95345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43662"/>
            <a:ext cx="9163724" cy="19091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6223" y="855108"/>
            <a:ext cx="24146" cy="41040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22937" y="855108"/>
            <a:ext cx="24765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/>
              <a:t>Convênio ICMS </a:t>
            </a:r>
            <a:r>
              <a:rPr lang="pt-BR" sz="2800" dirty="0" smtClean="0"/>
              <a:t>70/2014: </a:t>
            </a:r>
            <a:r>
              <a:rPr lang="pt-BR" sz="2800" dirty="0"/>
              <a:t>Resumo das cláusulas</a:t>
            </a:r>
          </a:p>
        </p:txBody>
      </p:sp>
      <p:pic>
        <p:nvPicPr>
          <p:cNvPr id="16" name="Picture 7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854" y="2890810"/>
            <a:ext cx="625643" cy="9124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914650" y="704823"/>
            <a:ext cx="59626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22937" y="287779"/>
            <a:ext cx="2047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SOLUÇÃO: </a:t>
            </a:r>
            <a:r>
              <a:rPr lang="pt-BR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PRS 1</a:t>
            </a:r>
            <a:endParaRPr lang="pt-BR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28973" y="855108"/>
            <a:ext cx="5648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1427980719"/>
              </p:ext>
            </p:extLst>
          </p:nvPr>
        </p:nvGraphicFramePr>
        <p:xfrm>
          <a:off x="2830369" y="855108"/>
          <a:ext cx="6168053" cy="3939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" name="Forma em L 11"/>
          <p:cNvSpPr/>
          <p:nvPr/>
        </p:nvSpPr>
        <p:spPr>
          <a:xfrm>
            <a:off x="7523724" y="4429151"/>
            <a:ext cx="216024" cy="72008"/>
          </a:xfrm>
          <a:prstGeom prst="corner">
            <a:avLst/>
          </a:prstGeom>
          <a:solidFill>
            <a:srgbClr val="CC0000"/>
          </a:solidFill>
          <a:ln>
            <a:solidFill>
              <a:srgbClr val="C00000"/>
            </a:solidFill>
          </a:ln>
          <a:scene3d>
            <a:camera prst="orthographicFront">
              <a:rot lat="0" lon="0" rev="3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C000"/>
              </a:solidFill>
            </a:endParaRPr>
          </a:p>
        </p:txBody>
      </p:sp>
      <p:sp>
        <p:nvSpPr>
          <p:cNvPr id="14" name="Forma em L 13"/>
          <p:cNvSpPr/>
          <p:nvPr/>
        </p:nvSpPr>
        <p:spPr>
          <a:xfrm>
            <a:off x="8769286" y="3737904"/>
            <a:ext cx="216024" cy="72008"/>
          </a:xfrm>
          <a:prstGeom prst="corner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>
              <a:rot lat="0" lon="0" rev="3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67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66" y="4614087"/>
            <a:ext cx="1498284" cy="95345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43662"/>
            <a:ext cx="9163724" cy="19091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6223" y="855108"/>
            <a:ext cx="24146" cy="41040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22937" y="855108"/>
            <a:ext cx="24765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/>
              <a:t>Convênio ICMS </a:t>
            </a:r>
            <a:r>
              <a:rPr lang="pt-BR" sz="2800" dirty="0" smtClean="0"/>
              <a:t>70/2014:  </a:t>
            </a:r>
            <a:r>
              <a:rPr lang="pt-BR" sz="2800" dirty="0" smtClean="0"/>
              <a:t>Condicionante</a:t>
            </a:r>
          </a:p>
          <a:p>
            <a:r>
              <a:rPr lang="pt-BR" sz="2800" dirty="0" smtClean="0"/>
              <a:t>Fundamental </a:t>
            </a:r>
            <a:endParaRPr lang="pt-BR" sz="2800" dirty="0"/>
          </a:p>
        </p:txBody>
      </p:sp>
      <p:pic>
        <p:nvPicPr>
          <p:cNvPr id="16" name="Picture 7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854" y="2890810"/>
            <a:ext cx="625643" cy="9124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914650" y="704823"/>
            <a:ext cx="59626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22937" y="287779"/>
            <a:ext cx="2047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SOLUÇÃO: </a:t>
            </a:r>
            <a:r>
              <a:rPr lang="pt-BR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PRS 1</a:t>
            </a:r>
            <a:endParaRPr lang="pt-BR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28973" y="855108"/>
            <a:ext cx="5648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829050" y="855108"/>
            <a:ext cx="3857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Trajetória das Alíquotas Interestaduais do ICMS: acordo entre os Estados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2" y="1667941"/>
            <a:ext cx="599122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8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66" y="4614087"/>
            <a:ext cx="1498284" cy="95345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43662"/>
            <a:ext cx="9163724" cy="19091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6223" y="855108"/>
            <a:ext cx="24146" cy="41040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22937" y="855108"/>
            <a:ext cx="24765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/>
              <a:t>Convênio ICMS </a:t>
            </a:r>
            <a:r>
              <a:rPr lang="pt-BR" sz="2800" dirty="0" smtClean="0"/>
              <a:t>70/2014:  </a:t>
            </a:r>
            <a:r>
              <a:rPr lang="pt-BR" sz="2800" dirty="0" smtClean="0"/>
              <a:t>Condicionante</a:t>
            </a:r>
          </a:p>
          <a:p>
            <a:r>
              <a:rPr lang="pt-BR" sz="2800" dirty="0" smtClean="0"/>
              <a:t>Fundamental </a:t>
            </a:r>
            <a:endParaRPr lang="pt-BR" sz="2800" dirty="0"/>
          </a:p>
        </p:txBody>
      </p:sp>
      <p:pic>
        <p:nvPicPr>
          <p:cNvPr id="16" name="Picture 7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854" y="2890810"/>
            <a:ext cx="625643" cy="9124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914650" y="704823"/>
            <a:ext cx="59626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22937" y="287779"/>
            <a:ext cx="2047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SOLUÇÃO: </a:t>
            </a:r>
            <a:r>
              <a:rPr lang="pt-BR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PRS 1</a:t>
            </a:r>
            <a:endParaRPr lang="pt-BR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28973" y="855108"/>
            <a:ext cx="5648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13" y="1416249"/>
            <a:ext cx="5698510" cy="362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829050" y="855108"/>
            <a:ext cx="3857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Trajetória das Alíquotas Interestaduais do ICMS: acordo entre os Estados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79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66" y="4614087"/>
            <a:ext cx="1498284" cy="95345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43662"/>
            <a:ext cx="9163724" cy="19091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6223" y="855108"/>
            <a:ext cx="24146" cy="41040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22937" y="855108"/>
            <a:ext cx="24765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/>
              <a:t>Convênio ICMS </a:t>
            </a:r>
            <a:r>
              <a:rPr lang="pt-BR" sz="2800" dirty="0" smtClean="0"/>
              <a:t>70/2014:  </a:t>
            </a:r>
            <a:r>
              <a:rPr lang="pt-BR" sz="2800" dirty="0" smtClean="0"/>
              <a:t>Condicionante</a:t>
            </a:r>
          </a:p>
          <a:p>
            <a:r>
              <a:rPr lang="pt-BR" sz="2800" dirty="0" smtClean="0"/>
              <a:t>Fundamental </a:t>
            </a:r>
            <a:endParaRPr lang="pt-BR" sz="2800" dirty="0"/>
          </a:p>
        </p:txBody>
      </p:sp>
      <p:pic>
        <p:nvPicPr>
          <p:cNvPr id="16" name="Picture 7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854" y="2890810"/>
            <a:ext cx="625643" cy="9124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914650" y="704823"/>
            <a:ext cx="59626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22937" y="287779"/>
            <a:ext cx="2047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SOLUÇÃO: </a:t>
            </a:r>
            <a:r>
              <a:rPr lang="pt-BR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PRS 1</a:t>
            </a:r>
            <a:endParaRPr lang="pt-BR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28973" y="855108"/>
            <a:ext cx="5648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829049" y="855107"/>
            <a:ext cx="4238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Trajetória das Alíquotas Interestaduais do ICMS: acordo entre os Estados</a:t>
            </a:r>
          </a:p>
          <a:p>
            <a:pPr algn="ctr"/>
            <a:r>
              <a:rPr lang="pt-BR" dirty="0" smtClean="0"/>
              <a:t>Gás Natural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014" y="1703774"/>
            <a:ext cx="59912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69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66" y="4614087"/>
            <a:ext cx="1498284" cy="95345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43662"/>
            <a:ext cx="9163724" cy="19091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6223" y="855108"/>
            <a:ext cx="24146" cy="41040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22937" y="855108"/>
            <a:ext cx="24765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/>
              <a:t>Convênio ICMS </a:t>
            </a:r>
            <a:r>
              <a:rPr lang="pt-BR" sz="2800" dirty="0" smtClean="0"/>
              <a:t>70/2014:  </a:t>
            </a:r>
            <a:r>
              <a:rPr lang="pt-BR" sz="2800" dirty="0" smtClean="0"/>
              <a:t>Condicionante</a:t>
            </a:r>
          </a:p>
          <a:p>
            <a:r>
              <a:rPr lang="pt-BR" sz="2800" dirty="0" smtClean="0"/>
              <a:t>Fundamental </a:t>
            </a:r>
            <a:endParaRPr lang="pt-BR" sz="2800" dirty="0"/>
          </a:p>
        </p:txBody>
      </p:sp>
      <p:pic>
        <p:nvPicPr>
          <p:cNvPr id="16" name="Picture 7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854" y="2890810"/>
            <a:ext cx="625643" cy="9124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914650" y="704823"/>
            <a:ext cx="59626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22937" y="287779"/>
            <a:ext cx="2047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SOLUÇÃO: </a:t>
            </a:r>
            <a:r>
              <a:rPr lang="pt-BR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PRS 1</a:t>
            </a:r>
            <a:endParaRPr lang="pt-BR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28973" y="855108"/>
            <a:ext cx="5648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829050" y="855108"/>
            <a:ext cx="3857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Trajetória das Alíquotas Interestaduais do ICMS: acordo entre os Estados</a:t>
            </a:r>
          </a:p>
          <a:p>
            <a:pPr algn="ctr"/>
            <a:r>
              <a:rPr lang="pt-BR" dirty="0" smtClean="0"/>
              <a:t>Zona Franca de Manaus a outras UF’s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283" y="1725273"/>
            <a:ext cx="60007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24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66" y="4614087"/>
            <a:ext cx="1498284" cy="95345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43662"/>
            <a:ext cx="9163724" cy="19091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6223" y="855108"/>
            <a:ext cx="24146" cy="41040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22937" y="855108"/>
            <a:ext cx="24765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/>
              <a:t>Convênio ICMS </a:t>
            </a:r>
            <a:r>
              <a:rPr lang="pt-BR" sz="2800" dirty="0" smtClean="0"/>
              <a:t>70/2014:  </a:t>
            </a:r>
            <a:r>
              <a:rPr lang="pt-BR" sz="2800" dirty="0" smtClean="0"/>
              <a:t>Fonte de inspiração  </a:t>
            </a:r>
            <a:endParaRPr lang="pt-BR" sz="2800" dirty="0"/>
          </a:p>
        </p:txBody>
      </p:sp>
      <p:pic>
        <p:nvPicPr>
          <p:cNvPr id="16" name="Picture 7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854" y="2890810"/>
            <a:ext cx="625643" cy="9124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914650" y="704823"/>
            <a:ext cx="59626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22937" y="287779"/>
            <a:ext cx="2047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SOLUÇÃO: </a:t>
            </a:r>
            <a:r>
              <a:rPr lang="pt-BR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PRS 1</a:t>
            </a:r>
            <a:endParaRPr lang="pt-BR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28973" y="855108"/>
            <a:ext cx="5648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1271224319"/>
              </p:ext>
            </p:extLst>
          </p:nvPr>
        </p:nvGraphicFramePr>
        <p:xfrm>
          <a:off x="2942699" y="851847"/>
          <a:ext cx="5906551" cy="3638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89302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95" y="-1"/>
            <a:ext cx="9156095" cy="57512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95" y="1028144"/>
            <a:ext cx="7396237" cy="47231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922" y="2466307"/>
            <a:ext cx="3390851" cy="85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4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95" y="-9526"/>
            <a:ext cx="9156095" cy="57512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95" y="1028144"/>
            <a:ext cx="7396237" cy="4723141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238625" y="1276350"/>
            <a:ext cx="46005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pt-BR" altLang="pt-BR" sz="3200" b="1" dirty="0">
                <a:solidFill>
                  <a:schemeClr val="bg1"/>
                </a:solidFill>
              </a:rPr>
              <a:t>PRS 1/2013</a:t>
            </a:r>
          </a:p>
          <a:p>
            <a:pPr algn="ctr" defTabSz="914400"/>
            <a:r>
              <a:rPr lang="pt-BR" altLang="pt-BR" sz="3200" b="1" dirty="0">
                <a:solidFill>
                  <a:schemeClr val="bg1"/>
                </a:solidFill>
              </a:rPr>
              <a:t>A solução esperada e o melhor acordo possível</a:t>
            </a:r>
          </a:p>
          <a:p>
            <a:endParaRPr lang="pt-B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8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66" y="4614087"/>
            <a:ext cx="1498284" cy="95345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43662"/>
            <a:ext cx="9163724" cy="19091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8927" y="1752045"/>
            <a:ext cx="16158" cy="2224435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428625" y="1752045"/>
            <a:ext cx="36480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latin typeface="Aharoni" pitchFamily="2" charset="-79"/>
                <a:cs typeface="Aharoni" pitchFamily="2" charset="-79"/>
              </a:rPr>
              <a:t>1</a:t>
            </a:r>
          </a:p>
          <a:p>
            <a:endParaRPr lang="pt-BR" sz="1200" dirty="0" smtClean="0"/>
          </a:p>
          <a:p>
            <a:r>
              <a:rPr lang="pt-BR" sz="3600" dirty="0" smtClean="0"/>
              <a:t>Reforma </a:t>
            </a:r>
            <a:r>
              <a:rPr lang="pt-BR" sz="3600" dirty="0"/>
              <a:t>do </a:t>
            </a:r>
            <a:r>
              <a:rPr lang="pt-BR" sz="3600" b="1" dirty="0"/>
              <a:t>ICMS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3" name="Menos 2"/>
          <p:cNvSpPr/>
          <p:nvPr/>
        </p:nvSpPr>
        <p:spPr>
          <a:xfrm>
            <a:off x="428625" y="2245301"/>
            <a:ext cx="864000" cy="324000"/>
          </a:xfrm>
          <a:prstGeom prst="mathMinus">
            <a:avLst/>
          </a:prstGeom>
          <a:solidFill>
            <a:srgbClr val="04318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802731" y="1761948"/>
            <a:ext cx="41793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smtClean="0">
                <a:latin typeface="Aharoni" pitchFamily="2" charset="-79"/>
                <a:cs typeface="Aharoni" pitchFamily="2" charset="-79"/>
              </a:rPr>
              <a:t>2</a:t>
            </a:r>
            <a:endParaRPr lang="pt-BR" sz="3600" dirty="0">
              <a:latin typeface="Aharoni" pitchFamily="2" charset="-79"/>
              <a:cs typeface="Aharoni" pitchFamily="2" charset="-79"/>
            </a:endParaRPr>
          </a:p>
          <a:p>
            <a:endParaRPr lang="pt-BR" sz="1200" dirty="0"/>
          </a:p>
          <a:p>
            <a:r>
              <a:rPr lang="pt-BR" sz="3600" dirty="0"/>
              <a:t>Solução: </a:t>
            </a:r>
            <a:r>
              <a:rPr lang="pt-BR" sz="3600" b="1" dirty="0"/>
              <a:t>PRS 1/2013</a:t>
            </a:r>
          </a:p>
        </p:txBody>
      </p:sp>
      <p:sp>
        <p:nvSpPr>
          <p:cNvPr id="23" name="Menos 22"/>
          <p:cNvSpPr/>
          <p:nvPr/>
        </p:nvSpPr>
        <p:spPr>
          <a:xfrm>
            <a:off x="4708927" y="2246662"/>
            <a:ext cx="864000" cy="324000"/>
          </a:xfrm>
          <a:prstGeom prst="mathMinus">
            <a:avLst/>
          </a:prstGeom>
          <a:solidFill>
            <a:srgbClr val="04318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39197" y="714375"/>
            <a:ext cx="2518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SUMÁRIO</a:t>
            </a:r>
          </a:p>
        </p:txBody>
      </p:sp>
    </p:spTree>
    <p:extLst>
      <p:ext uri="{BB962C8B-B14F-4D97-AF65-F5344CB8AC3E}">
        <p14:creationId xmlns:p14="http://schemas.microsoft.com/office/powerpoint/2010/main" val="161093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66" y="4614087"/>
            <a:ext cx="1498284" cy="95345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43662"/>
            <a:ext cx="9163724" cy="190911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2715390" y="2435625"/>
            <a:ext cx="35451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dirty="0" smtClean="0"/>
              <a:t>Reforma </a:t>
            </a:r>
            <a:r>
              <a:rPr lang="pt-BR" sz="3600" dirty="0"/>
              <a:t>do </a:t>
            </a:r>
            <a:r>
              <a:rPr lang="pt-BR" sz="3600" b="1" dirty="0"/>
              <a:t>ICMS</a:t>
            </a:r>
          </a:p>
        </p:txBody>
      </p:sp>
    </p:spTree>
    <p:extLst>
      <p:ext uri="{BB962C8B-B14F-4D97-AF65-F5344CB8AC3E}">
        <p14:creationId xmlns:p14="http://schemas.microsoft.com/office/powerpoint/2010/main" val="76953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66" y="4614087"/>
            <a:ext cx="1498284" cy="95345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43662"/>
            <a:ext cx="9163724" cy="19091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075" y="232162"/>
            <a:ext cx="1964256" cy="401454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40953" y="960400"/>
            <a:ext cx="24765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O Papel do CONFAZ na Concessão de Benefícios Fiscais</a:t>
            </a:r>
          </a:p>
        </p:txBody>
      </p:sp>
      <p:pic>
        <p:nvPicPr>
          <p:cNvPr id="16" name="Picture 7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854" y="3341456"/>
            <a:ext cx="625643" cy="91240"/>
          </a:xfrm>
          <a:prstGeom prst="rect">
            <a:avLst/>
          </a:prstGeom>
        </p:spPr>
      </p:pic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1735413712"/>
              </p:ext>
            </p:extLst>
          </p:nvPr>
        </p:nvGraphicFramePr>
        <p:xfrm>
          <a:off x="3829050" y="758478"/>
          <a:ext cx="4732020" cy="3784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7051522" y="1056061"/>
            <a:ext cx="20810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 smtClean="0">
                <a:solidFill>
                  <a:schemeClr val="bg1">
                    <a:lumMod val="50000"/>
                  </a:schemeClr>
                </a:solidFill>
              </a:rPr>
              <a:t>Compete ao CONFAZ celebrar Convênios que concedam ou revoguem benefícios fiscais</a:t>
            </a:r>
            <a:endParaRPr lang="pt-BR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727499" y="2063746"/>
            <a:ext cx="18498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i="1" dirty="0" smtClean="0">
                <a:solidFill>
                  <a:schemeClr val="bg1">
                    <a:lumMod val="50000"/>
                  </a:schemeClr>
                </a:solidFill>
              </a:rPr>
              <a:t>A Unanimidade é a regra, também, na União Europeia</a:t>
            </a:r>
            <a:endParaRPr lang="pt-BR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830369" y="4079537"/>
            <a:ext cx="3699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 smtClean="0">
                <a:solidFill>
                  <a:schemeClr val="tx1"/>
                </a:solidFill>
              </a:rPr>
              <a:t>A não observância deste processo gera  desequilíbrios na relação federativa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 smtClean="0">
                <a:solidFill>
                  <a:schemeClr val="tx1"/>
                </a:solidFill>
              </a:rPr>
              <a:t>Alíquotas elevadas de ICMS nas operações interestaduais viabilizam a Guerra Fiscal</a:t>
            </a:r>
            <a:endParaRPr lang="pt-BR" sz="1400" dirty="0">
              <a:solidFill>
                <a:schemeClr val="tx1"/>
              </a:solidFill>
            </a:endParaRPr>
          </a:p>
        </p:txBody>
      </p:sp>
      <p:pic>
        <p:nvPicPr>
          <p:cNvPr id="15" name="Picture 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06223" y="855108"/>
            <a:ext cx="24146" cy="41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7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66" y="4614087"/>
            <a:ext cx="1498284" cy="95345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43662"/>
            <a:ext cx="9163724" cy="19091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075" y="232162"/>
            <a:ext cx="1964256" cy="40145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6223" y="855108"/>
            <a:ext cx="24146" cy="41040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22937" y="855108"/>
            <a:ext cx="24765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/>
              <a:t>O ambiente típico da Guerra Fiscal</a:t>
            </a:r>
            <a:endParaRPr lang="pt-BR" sz="2800" dirty="0"/>
          </a:p>
        </p:txBody>
      </p:sp>
      <p:pic>
        <p:nvPicPr>
          <p:cNvPr id="16" name="Picture 7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854" y="2443135"/>
            <a:ext cx="625643" cy="9124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914650" y="704823"/>
            <a:ext cx="596265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800" dirty="0"/>
              <a:t>Ampliação da complexidade da legislação </a:t>
            </a:r>
            <a:r>
              <a:rPr lang="pt-BR" sz="2800" dirty="0" smtClean="0"/>
              <a:t>tributária</a:t>
            </a:r>
            <a:endParaRPr lang="pt-BR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pt-BR" sz="2800" dirty="0"/>
              <a:t>Desequilíbrios </a:t>
            </a:r>
            <a:r>
              <a:rPr lang="pt-BR" sz="2800" dirty="0" smtClean="0"/>
              <a:t>concorrenciais</a:t>
            </a:r>
            <a:endParaRPr lang="pt-BR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pt-BR" sz="2800" dirty="0"/>
              <a:t>Pressões sobre a taxa de retorno dos projetos, afetando </a:t>
            </a:r>
            <a:r>
              <a:rPr lang="pt-BR" sz="2800" dirty="0" smtClean="0"/>
              <a:t>investimentos</a:t>
            </a:r>
            <a:endParaRPr lang="pt-BR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pt-BR" sz="2800" dirty="0"/>
              <a:t>Deterioração da situação fiscal dos </a:t>
            </a:r>
            <a:r>
              <a:rPr lang="pt-BR" sz="2800" dirty="0" smtClean="0"/>
              <a:t>Estados </a:t>
            </a:r>
            <a:endParaRPr lang="pt-BR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pt-BR" sz="2800" dirty="0"/>
              <a:t>Insegurança jurídica, judicialização de conflitos e geração de passivos </a:t>
            </a:r>
            <a:r>
              <a:rPr lang="pt-BR" sz="2800" dirty="0" smtClean="0"/>
              <a:t>tributários</a:t>
            </a:r>
            <a:endParaRPr lang="pt-BR" sz="2800" dirty="0"/>
          </a:p>
          <a:p>
            <a:pPr marL="342900" indent="-342900">
              <a:buFont typeface="Arial" pitchFamily="34" charset="0"/>
              <a:buChar char="•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83914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66" y="4614087"/>
            <a:ext cx="1498284" cy="95345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43662"/>
            <a:ext cx="9163724" cy="19091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075" y="232162"/>
            <a:ext cx="1964256" cy="40145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6223" y="855108"/>
            <a:ext cx="24146" cy="41040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22937" y="855108"/>
            <a:ext cx="24765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A </a:t>
            </a:r>
            <a:r>
              <a:rPr lang="pt-BR" sz="2800" dirty="0" smtClean="0"/>
              <a:t>Reforma </a:t>
            </a:r>
            <a:r>
              <a:rPr lang="pt-BR" sz="2800" dirty="0"/>
              <a:t>do ICMS deve ser orientada </a:t>
            </a:r>
            <a:r>
              <a:rPr lang="pt-BR" sz="2800" dirty="0" smtClean="0"/>
              <a:t>para promover</a:t>
            </a:r>
            <a:endParaRPr lang="pt-BR" sz="2800" dirty="0"/>
          </a:p>
        </p:txBody>
      </p:sp>
      <p:pic>
        <p:nvPicPr>
          <p:cNvPr id="16" name="Picture 7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854" y="2890810"/>
            <a:ext cx="625643" cy="9124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914650" y="704823"/>
            <a:ext cx="596265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800" dirty="0" smtClean="0"/>
              <a:t>Condições favoráveis para os investimentos</a:t>
            </a:r>
            <a:endParaRPr lang="pt-BR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pt-BR" sz="2800" dirty="0" smtClean="0"/>
              <a:t>Equidade nas relações empresariais, inibindo o tratamento especial que cria privilegiados e ineficiência</a:t>
            </a:r>
            <a:endParaRPr lang="pt-BR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pt-BR" sz="2800" dirty="0" smtClean="0"/>
              <a:t>Instrumentos </a:t>
            </a:r>
            <a:r>
              <a:rPr lang="pt-BR" sz="2800" dirty="0"/>
              <a:t>mais eficazes </a:t>
            </a:r>
            <a:r>
              <a:rPr lang="pt-BR" sz="2800" dirty="0" smtClean="0"/>
              <a:t>para estimular o desenvolvimento regional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800" dirty="0" smtClean="0"/>
              <a:t>A vocação natural do ICMS para financiar as políticas públicas dos Estados, minimizando a renúncia fiscal</a:t>
            </a:r>
            <a:endParaRPr lang="pt-BR" sz="2800" dirty="0"/>
          </a:p>
          <a:p>
            <a:pPr marL="342900" indent="-342900">
              <a:buFont typeface="Arial" pitchFamily="34" charset="0"/>
              <a:buChar char="•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48240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66" y="4614087"/>
            <a:ext cx="1498284" cy="95345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43662"/>
            <a:ext cx="9163724" cy="19091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075" y="232162"/>
            <a:ext cx="1964256" cy="40145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6223" y="855108"/>
            <a:ext cx="24146" cy="41040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22937" y="855108"/>
            <a:ext cx="24765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/>
              <a:t>O modelo conceitual da  </a:t>
            </a:r>
            <a:r>
              <a:rPr lang="pt-BR" sz="2800" dirty="0"/>
              <a:t>Reforma do </a:t>
            </a:r>
            <a:r>
              <a:rPr lang="pt-BR" sz="2800" dirty="0" smtClean="0"/>
              <a:t>ICMS</a:t>
            </a:r>
            <a:endParaRPr lang="pt-BR" sz="2800" dirty="0"/>
          </a:p>
        </p:txBody>
      </p:sp>
      <p:pic>
        <p:nvPicPr>
          <p:cNvPr id="16" name="Picture 7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854" y="2890810"/>
            <a:ext cx="625643" cy="9124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914650" y="704823"/>
            <a:ext cx="59626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dirty="0"/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243272686"/>
              </p:ext>
            </p:extLst>
          </p:nvPr>
        </p:nvGraphicFramePr>
        <p:xfrm>
          <a:off x="3326130" y="1032247"/>
          <a:ext cx="5572374" cy="3288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2885089" y="858655"/>
            <a:ext cx="1939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DIRETRIZES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848636" y="3895852"/>
            <a:ext cx="2869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INSTRUMENTOS</a:t>
            </a:r>
            <a:endParaRPr lang="pt-BR" sz="20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Seta para a esquerda 13"/>
          <p:cNvSpPr/>
          <p:nvPr/>
        </p:nvSpPr>
        <p:spPr>
          <a:xfrm rot="8002645">
            <a:off x="4678248" y="4070710"/>
            <a:ext cx="731187" cy="580286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bg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Seta para a esquerda 14"/>
          <p:cNvSpPr/>
          <p:nvPr/>
        </p:nvSpPr>
        <p:spPr>
          <a:xfrm rot="2453003">
            <a:off x="6769525" y="4070711"/>
            <a:ext cx="731187" cy="580286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bg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Seta para a esquerda 16"/>
          <p:cNvSpPr/>
          <p:nvPr/>
        </p:nvSpPr>
        <p:spPr>
          <a:xfrm rot="5400000">
            <a:off x="5765410" y="4488109"/>
            <a:ext cx="731187" cy="580286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bg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CaixaDeTexto 17"/>
          <p:cNvSpPr txBox="1"/>
          <p:nvPr/>
        </p:nvSpPr>
        <p:spPr>
          <a:xfrm>
            <a:off x="5279668" y="5004561"/>
            <a:ext cx="1797269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tx1"/>
                </a:solidFill>
                <a:latin typeface="+mn-lt"/>
              </a:rPr>
              <a:t>Convênio Confaz</a:t>
            </a:r>
            <a:endParaRPr lang="pt-B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3138657" y="4473023"/>
            <a:ext cx="1797269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tx1"/>
                </a:solidFill>
                <a:latin typeface="+mn-lt"/>
              </a:rPr>
              <a:t>Resolução do Senado Federal</a:t>
            </a:r>
            <a:endParaRPr lang="pt-B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7286445" y="4425489"/>
            <a:ext cx="1797269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tx1"/>
                </a:solidFill>
                <a:latin typeface="+mn-lt"/>
              </a:rPr>
              <a:t>Lei Complementar</a:t>
            </a:r>
            <a:endParaRPr lang="pt-BR" sz="1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385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66" y="4614087"/>
            <a:ext cx="1498284" cy="95345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43662"/>
            <a:ext cx="9163724" cy="190911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2715390" y="2435625"/>
            <a:ext cx="40636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dirty="0"/>
              <a:t>Solução: </a:t>
            </a:r>
            <a:r>
              <a:rPr lang="pt-BR" sz="3600" b="1" dirty="0"/>
              <a:t>PRS 1/2013</a:t>
            </a:r>
          </a:p>
        </p:txBody>
      </p:sp>
    </p:spTree>
    <p:extLst>
      <p:ext uri="{BB962C8B-B14F-4D97-AF65-F5344CB8AC3E}">
        <p14:creationId xmlns:p14="http://schemas.microsoft.com/office/powerpoint/2010/main" val="109316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sharepoint/v3/field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1243</TotalTime>
  <Words>597</Words>
  <Application>Microsoft Office PowerPoint</Application>
  <PresentationFormat>Apresentação na tela (16:10)</PresentationFormat>
  <Paragraphs>105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Daniel Bruno de Castro Almeida</cp:lastModifiedBy>
  <cp:revision>112</cp:revision>
  <cp:lastPrinted>2015-05-08T23:40:33Z</cp:lastPrinted>
  <dcterms:created xsi:type="dcterms:W3CDTF">2010-04-12T23:12:02Z</dcterms:created>
  <dcterms:modified xsi:type="dcterms:W3CDTF">2015-05-12T13:09:55Z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