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1C012-61F4-4CC5-80CF-D3D97046B46E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0A3E5-E47D-4EF3-93F1-9EDBA7A0E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960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dab598937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dab598937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256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47EBB5-E702-3317-DC01-F889198D0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0416BD-C5D8-6079-8681-ED167582C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141AB8-C3C9-C29A-9290-BB3983FA7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B6F3-3F14-4130-A5D2-E9917361E11C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56C47B-FC17-0A91-24C5-B6303B1AA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9B48FE-E52E-F081-F55F-EE600C904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368A-A1D9-4ECE-B55F-80831D87EF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258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22CF91-79F7-3B20-EA83-B6E1FA89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D92FB5A-F8B8-BF19-589A-E6802C904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631EEB-E8AE-1C43-8C87-530A21226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B6F3-3F14-4130-A5D2-E9917361E11C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974D45-B621-87EE-B6A6-DE26AFF57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CF31D1-C477-41A7-D5B7-8796B05B6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368A-A1D9-4ECE-B55F-80831D87EF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75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EC0864E-CA30-4078-5352-C05457616F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B02645F-9414-81A4-28F3-D8137B81E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EC0245-2EAC-80DB-049E-6D5B9120F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B6F3-3F14-4130-A5D2-E9917361E11C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ADC4D7-81E2-96F8-1CCD-A7EE20699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2FD0E7-06D8-8445-025E-9498355C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368A-A1D9-4ECE-B55F-80831D87EF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2075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63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D44006-3DE4-BC65-1E9C-96EAFD38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BA5B9E-76C5-A0E4-20D6-D975369DC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92A4F8-38FD-B6BF-0B4C-D7D10587C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B6F3-3F14-4130-A5D2-E9917361E11C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6D4F47-F5EE-E46E-F1A3-EA7A0BAD5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5391DB-B2FE-F7CF-AF3B-0EB862101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368A-A1D9-4ECE-B55F-80831D87EF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436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09577-CA0C-2B87-8D12-D50C7D705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DB62A44-3ABF-E6D9-0A87-66CD64A99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C2DF0B-5E37-58AB-6DBA-5127BF942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B6F3-3F14-4130-A5D2-E9917361E11C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F591E9-9FD1-B140-D619-C9FCE8BD5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5BB4D3-179A-AF8E-C293-096BEF64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368A-A1D9-4ECE-B55F-80831D87EF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34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2B4637-26F0-C738-345A-DB16F10C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109729-4CA4-0D95-6591-3BC050169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1051C13-9861-EB16-2789-F5A96C34B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625864F-93FF-A410-B904-3A3C91830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B6F3-3F14-4130-A5D2-E9917361E11C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07A9E66-252F-A2AA-642E-56830DB6E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0434093-B95E-280A-4F26-C77F22CB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368A-A1D9-4ECE-B55F-80831D87EF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39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EDBF73-5C7F-15EB-E87A-6C354A9CB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07406A-3D9D-6522-95F6-D14A11F54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3A0611-3F26-E08F-3A77-13E8D6A0D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B5AC6AA-C6B8-2634-E050-9EF49C2D3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A8101FA-DD05-C748-DECD-ADDAFB043D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D551090-2B7C-6211-B0C3-CE6DF58D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B6F3-3F14-4130-A5D2-E9917361E11C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9007C81-DDB6-01F2-7807-F7DD0CBE2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BEEF4E7-35E5-E350-0362-6BBEB6F64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368A-A1D9-4ECE-B55F-80831D87EF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574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A7F8F1-E645-9C16-4CEA-5612A6872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4F589F1-6BA5-DD46-459B-DA1E2C283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B6F3-3F14-4130-A5D2-E9917361E11C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274E8C8-DB9D-C71F-6EB7-5C46BDA86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69CFBD2-7807-1AD5-AE63-BE79A5D10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368A-A1D9-4ECE-B55F-80831D87EF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987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3A85551-7B86-5224-72E0-3991C4FA2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B6F3-3F14-4130-A5D2-E9917361E11C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B066AB7-9287-8082-804A-B27C9597F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67D70EB-455E-6D4A-D987-BBEA2C22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368A-A1D9-4ECE-B55F-80831D87EF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57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496861-6E43-C5D8-BCE3-DE21E3E6C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A307C9-FFBD-06D1-2406-A2A1FEF86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BB6729-C6EF-97CF-25BE-BE9DE1B1F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AA84EA7-9C9D-A3CF-2DA4-22BC47296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B6F3-3F14-4130-A5D2-E9917361E11C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6865CD-0E48-BDAB-564A-80469BB0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7AAB29-4F88-DB40-AF6A-445103E5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368A-A1D9-4ECE-B55F-80831D87EF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55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45CE8-3FB5-5034-E711-CCBF673A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52E1973-A1AD-9D97-3EDD-4D4C48D60D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5707D6A-1371-1195-356F-3A2E3DCB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F0674DA-9AB1-7134-3B26-5DFA54F53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B6F3-3F14-4130-A5D2-E9917361E11C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57A0D7A-F22E-EFE1-43AF-9738786CC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36BD006-AD45-C4B2-EC52-B51EF998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368A-A1D9-4ECE-B55F-80831D87EF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07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F963A5C-D7A8-9548-C38F-E66A84230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2B6B6C-5BD5-CCB5-8255-B5CAD1DBB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BECFC4-D555-D9C5-3D97-DD18D36FB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C4B6F3-3F14-4130-A5D2-E9917361E11C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277BF0-0C98-AD21-D6D0-DECAD8DF2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DAEA18-4494-FF41-F498-8515E992F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C1368A-A1D9-4ECE-B55F-80831D87EF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60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endParaRPr/>
          </a:p>
        </p:txBody>
      </p:sp>
      <p:sp>
        <p:nvSpPr>
          <p:cNvPr id="174" name="Google Shape;174;p3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endParaRPr/>
          </a:p>
        </p:txBody>
      </p:sp>
      <p:pic>
        <p:nvPicPr>
          <p:cNvPr id="175" name="Google Shape;175;p30" title="18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96634" y="1"/>
            <a:ext cx="3881977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nata é o futuro da natação brasileira.  9 medalhas na Gymnasiade 2025!   E que honra para nós sermos parte dessa jornada, oferecendo estrutura e visibilidade no desporto escolar — sendo os primeiros pódi">
            <a:hlinkClick r:id="" action="ppaction://media"/>
            <a:extLst>
              <a:ext uri="{FF2B5EF4-FFF2-40B4-BE49-F238E27FC236}">
                <a16:creationId xmlns:a16="http://schemas.microsoft.com/office/drawing/2014/main" id="{23CE3CFE-C726-266D-D3B9-F968B84B9BE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96634" y="157355"/>
            <a:ext cx="3770148" cy="670064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9472BBE-E795-92D1-38DC-160CE470FF34}"/>
              </a:ext>
            </a:extLst>
          </p:cNvPr>
          <p:cNvSpPr txBox="1"/>
          <p:nvPr/>
        </p:nvSpPr>
        <p:spPr>
          <a:xfrm>
            <a:off x="3296485" y="257313"/>
            <a:ext cx="132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Vídeo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Widescreen</PresentationFormat>
  <Paragraphs>1</Paragraphs>
  <Slides>1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 Augusta Affiune Peixoto</dc:creator>
  <cp:lastModifiedBy>Anne Augusta Affiune Peixoto</cp:lastModifiedBy>
  <cp:revision>1</cp:revision>
  <dcterms:created xsi:type="dcterms:W3CDTF">2025-09-16T20:51:18Z</dcterms:created>
  <dcterms:modified xsi:type="dcterms:W3CDTF">2025-09-16T20:52:08Z</dcterms:modified>
</cp:coreProperties>
</file>