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1"/>
  </p:notesMasterIdLst>
  <p:sldIdLst>
    <p:sldId id="450" r:id="rId2"/>
    <p:sldId id="422" r:id="rId3"/>
    <p:sldId id="423" r:id="rId4"/>
    <p:sldId id="424" r:id="rId5"/>
    <p:sldId id="425" r:id="rId6"/>
    <p:sldId id="426" r:id="rId7"/>
    <p:sldId id="427" r:id="rId8"/>
    <p:sldId id="428" r:id="rId9"/>
    <p:sldId id="429" r:id="rId10"/>
    <p:sldId id="430" r:id="rId11"/>
    <p:sldId id="431" r:id="rId12"/>
    <p:sldId id="432" r:id="rId13"/>
    <p:sldId id="438" r:id="rId14"/>
    <p:sldId id="439" r:id="rId15"/>
    <p:sldId id="440" r:id="rId16"/>
    <p:sldId id="441" r:id="rId17"/>
    <p:sldId id="444" r:id="rId18"/>
    <p:sldId id="445" r:id="rId19"/>
    <p:sldId id="446" r:id="rId20"/>
    <p:sldId id="447" r:id="rId21"/>
    <p:sldId id="448" r:id="rId22"/>
    <p:sldId id="257" r:id="rId23"/>
    <p:sldId id="412" r:id="rId24"/>
    <p:sldId id="362" r:id="rId25"/>
    <p:sldId id="374" r:id="rId26"/>
    <p:sldId id="265" r:id="rId27"/>
    <p:sldId id="266" r:id="rId28"/>
    <p:sldId id="363" r:id="rId29"/>
    <p:sldId id="344" r:id="rId30"/>
    <p:sldId id="413" r:id="rId31"/>
    <p:sldId id="381" r:id="rId32"/>
    <p:sldId id="393" r:id="rId33"/>
    <p:sldId id="394" r:id="rId34"/>
    <p:sldId id="379" r:id="rId35"/>
    <p:sldId id="385" r:id="rId36"/>
    <p:sldId id="386" r:id="rId37"/>
    <p:sldId id="387" r:id="rId38"/>
    <p:sldId id="383" r:id="rId39"/>
    <p:sldId id="380" r:id="rId40"/>
    <p:sldId id="409" r:id="rId41"/>
    <p:sldId id="382" r:id="rId42"/>
    <p:sldId id="389" r:id="rId43"/>
    <p:sldId id="390" r:id="rId44"/>
    <p:sldId id="391" r:id="rId45"/>
    <p:sldId id="321" r:id="rId46"/>
    <p:sldId id="322" r:id="rId47"/>
    <p:sldId id="325" r:id="rId48"/>
    <p:sldId id="326" r:id="rId49"/>
    <p:sldId id="299" r:id="rId50"/>
    <p:sldId id="345" r:id="rId51"/>
    <p:sldId id="395" r:id="rId52"/>
    <p:sldId id="396" r:id="rId53"/>
    <p:sldId id="376" r:id="rId54"/>
    <p:sldId id="329" r:id="rId55"/>
    <p:sldId id="339" r:id="rId56"/>
    <p:sldId id="334" r:id="rId57"/>
    <p:sldId id="388" r:id="rId58"/>
    <p:sldId id="414" r:id="rId59"/>
    <p:sldId id="451" r:id="rId60"/>
  </p:sldIdLst>
  <p:sldSz cx="12192000" cy="6858000"/>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Estilo Médio 2 - Ênfas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107" autoAdjust="0"/>
    <p:restoredTop sz="94660"/>
  </p:normalViewPr>
  <p:slideViewPr>
    <p:cSldViewPr snapToGrid="0">
      <p:cViewPr varScale="1">
        <p:scale>
          <a:sx n="74" d="100"/>
          <a:sy n="74" d="100"/>
        </p:scale>
        <p:origin x="-618" y="-90"/>
      </p:cViewPr>
      <p:guideLst>
        <p:guide orient="horz" pos="2160"/>
        <p:guide pos="3840"/>
      </p:guideLst>
    </p:cSldViewPr>
  </p:slideViewPr>
  <p:notesTextViewPr>
    <p:cViewPr>
      <p:scale>
        <a:sx n="1" d="1"/>
        <a:sy n="1" d="1"/>
      </p:scale>
      <p:origin x="0" y="0"/>
    </p:cViewPr>
  </p:notesTextViewPr>
  <p:sorterViewPr>
    <p:cViewPr>
      <p:scale>
        <a:sx n="60" d="100"/>
        <a:sy n="60" d="100"/>
      </p:scale>
      <p:origin x="0" y="5334"/>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6"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5456C1A-0456-44DE-A1B7-C85D90297682}" type="datetimeFigureOut">
              <a:rPr lang="pt-BR" smtClean="0"/>
              <a:t>08/03/2018</a:t>
            </a:fld>
            <a:endParaRPr lang="pt-BR"/>
          </a:p>
        </p:txBody>
      </p:sp>
      <p:sp>
        <p:nvSpPr>
          <p:cNvPr id="4" name="Espaço Reservado para Imagem de Sli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6" name="Espaço Reservado para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0BF2662-EFC9-4FB8-9F43-A9F5993751DD}" type="slidenum">
              <a:rPr lang="pt-BR" smtClean="0"/>
              <a:t>‹nº›</a:t>
            </a:fld>
            <a:endParaRPr lang="pt-BR"/>
          </a:p>
        </p:txBody>
      </p:sp>
    </p:spTree>
    <p:extLst>
      <p:ext uri="{BB962C8B-B14F-4D97-AF65-F5344CB8AC3E}">
        <p14:creationId xmlns:p14="http://schemas.microsoft.com/office/powerpoint/2010/main" val="39233306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fld id="{CF15633E-C2CC-454A-B02C-D962E6680AC7}" type="slidenum">
              <a:rPr lang="en-US" smtClean="0">
                <a:latin typeface="Calibri" pitchFamily="34" charset="0"/>
              </a:rPr>
              <a:pPr eaLnBrk="1" fontAlgn="base" hangingPunct="1">
                <a:spcBef>
                  <a:spcPct val="0"/>
                </a:spcBef>
                <a:spcAft>
                  <a:spcPct val="0"/>
                </a:spcAft>
              </a:pPr>
              <a:t>10</a:t>
            </a:fld>
            <a:endParaRPr lang="en-US" smtClean="0">
              <a:latin typeface="Calibri" pitchFamily="34" charset="0"/>
            </a:endParaRPr>
          </a:p>
        </p:txBody>
      </p:sp>
      <p:sp>
        <p:nvSpPr>
          <p:cNvPr id="14950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950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pt-BR" smtClean="0">
              <a:latin typeface="Arial"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10"/>
          </p:nvPr>
        </p:nvSpPr>
        <p:spPr/>
        <p:txBody>
          <a:bodyPr/>
          <a:lstStyle/>
          <a:p>
            <a:fld id="{DDC43A12-DC24-43AB-9578-7069A4ABE886}" type="slidenum">
              <a:rPr lang="pt-BR" smtClean="0"/>
              <a:t>39</a:t>
            </a:fld>
            <a:endParaRPr lang="pt-BR"/>
          </a:p>
        </p:txBody>
      </p:sp>
    </p:spTree>
    <p:extLst>
      <p:ext uri="{BB962C8B-B14F-4D97-AF65-F5344CB8AC3E}">
        <p14:creationId xmlns:p14="http://schemas.microsoft.com/office/powerpoint/2010/main" val="20254898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10"/>
          </p:nvPr>
        </p:nvSpPr>
        <p:spPr/>
        <p:txBody>
          <a:bodyPr/>
          <a:lstStyle/>
          <a:p>
            <a:fld id="{DDC43A12-DC24-43AB-9578-7069A4ABE886}" type="slidenum">
              <a:rPr lang="pt-BR" smtClean="0"/>
              <a:t>46</a:t>
            </a:fld>
            <a:endParaRPr lang="pt-BR"/>
          </a:p>
        </p:txBody>
      </p:sp>
    </p:spTree>
    <p:extLst>
      <p:ext uri="{BB962C8B-B14F-4D97-AF65-F5344CB8AC3E}">
        <p14:creationId xmlns:p14="http://schemas.microsoft.com/office/powerpoint/2010/main" val="10850760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10"/>
          </p:nvPr>
        </p:nvSpPr>
        <p:spPr/>
        <p:txBody>
          <a:bodyPr/>
          <a:lstStyle/>
          <a:p>
            <a:fld id="{DDC43A12-DC24-43AB-9578-7069A4ABE886}" type="slidenum">
              <a:rPr lang="pt-BR" smtClean="0">
                <a:solidFill>
                  <a:prstClr val="black"/>
                </a:solidFill>
              </a:rPr>
              <a:pPr/>
              <a:t>47</a:t>
            </a:fld>
            <a:endParaRPr lang="pt-BR">
              <a:solidFill>
                <a:prstClr val="black"/>
              </a:solidFill>
            </a:endParaRPr>
          </a:p>
        </p:txBody>
      </p:sp>
    </p:spTree>
    <p:extLst>
      <p:ext uri="{BB962C8B-B14F-4D97-AF65-F5344CB8AC3E}">
        <p14:creationId xmlns:p14="http://schemas.microsoft.com/office/powerpoint/2010/main" val="17200072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10"/>
          </p:nvPr>
        </p:nvSpPr>
        <p:spPr/>
        <p:txBody>
          <a:bodyPr/>
          <a:lstStyle/>
          <a:p>
            <a:fld id="{DDC43A12-DC24-43AB-9578-7069A4ABE886}" type="slidenum">
              <a:rPr lang="pt-BR" smtClean="0"/>
              <a:t>22</a:t>
            </a:fld>
            <a:endParaRPr lang="pt-BR"/>
          </a:p>
        </p:txBody>
      </p:sp>
    </p:spTree>
    <p:extLst>
      <p:ext uri="{BB962C8B-B14F-4D97-AF65-F5344CB8AC3E}">
        <p14:creationId xmlns:p14="http://schemas.microsoft.com/office/powerpoint/2010/main" val="4465344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10"/>
          </p:nvPr>
        </p:nvSpPr>
        <p:spPr/>
        <p:txBody>
          <a:bodyPr/>
          <a:lstStyle/>
          <a:p>
            <a:fld id="{41AAEE91-BCAD-4470-8047-624BDEDE0199}" type="slidenum">
              <a:rPr lang="pt-BR" smtClean="0"/>
              <a:t>24</a:t>
            </a:fld>
            <a:endParaRPr lang="pt-BR"/>
          </a:p>
        </p:txBody>
      </p:sp>
    </p:spTree>
    <p:extLst>
      <p:ext uri="{BB962C8B-B14F-4D97-AF65-F5344CB8AC3E}">
        <p14:creationId xmlns:p14="http://schemas.microsoft.com/office/powerpoint/2010/main" val="36165034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a:ln/>
        </p:spPr>
      </p:sp>
      <p:sp>
        <p:nvSpPr>
          <p:cNvPr id="18435" name="Notes Placeholder 2"/>
          <p:cNvSpPr>
            <a:spLocks noGrp="1"/>
          </p:cNvSpPr>
          <p:nvPr>
            <p:ph type="body" idx="1"/>
          </p:nvPr>
        </p:nvSpPr>
        <p:spPr>
          <a:noFill/>
        </p:spPr>
        <p:txBody>
          <a:bodyPr/>
          <a:lstStyle/>
          <a:p>
            <a:pPr marL="171450" indent="-171450" algn="just">
              <a:buFontTx/>
              <a:buChar char="-"/>
            </a:pPr>
            <a:r>
              <a:rPr lang="en-US" altLang="pt-BR" b="1">
                <a:latin typeface="Arial" panose="020B0604020202020204" pitchFamily="34" charset="0"/>
              </a:rPr>
              <a:t>First of all, a few words on what the world looks like today: </a:t>
            </a:r>
          </a:p>
          <a:p>
            <a:pPr marL="171450" indent="-171450" algn="just">
              <a:buFontTx/>
              <a:buChar char="-"/>
            </a:pPr>
            <a:endParaRPr lang="en-US" altLang="pt-BR" b="1">
              <a:latin typeface="Arial" panose="020B0604020202020204" pitchFamily="34" charset="0"/>
            </a:endParaRPr>
          </a:p>
          <a:p>
            <a:pPr marL="171450" indent="-171450" algn="just">
              <a:buFontTx/>
              <a:buChar char="-"/>
            </a:pPr>
            <a:r>
              <a:rPr lang="en-US" altLang="pt-BR">
                <a:latin typeface="Arial" panose="020B0604020202020204" pitchFamily="34" charset="0"/>
              </a:rPr>
              <a:t>Many of you in this room are well aware of water related issues. Some talk about crises, some talk about progress. Today it is a fact 780 million people do not have access to safe drinking water. 2.5 billion people do not have access to basic sanitation. Bad water kills more children than war. Water plays a definite role in providing food security, energy sufficiency, and ecological security. </a:t>
            </a:r>
          </a:p>
          <a:p>
            <a:pPr marL="171450" indent="-171450" algn="just">
              <a:buFontTx/>
              <a:buChar char="-"/>
            </a:pPr>
            <a:r>
              <a:rPr lang="en-US" altLang="pt-BR">
                <a:latin typeface="Arial" panose="020B0604020202020204" pitchFamily="34" charset="0"/>
              </a:rPr>
              <a:t>Progress in this area can only be achieved by </a:t>
            </a:r>
            <a:r>
              <a:rPr lang="en-US" altLang="pt-BR" b="1">
                <a:latin typeface="Arial" panose="020B0604020202020204" pitchFamily="34" charset="0"/>
              </a:rPr>
              <a:t>collaborating, understanding</a:t>
            </a:r>
            <a:r>
              <a:rPr lang="en-US" altLang="pt-BR">
                <a:latin typeface="Arial" panose="020B0604020202020204" pitchFamily="34" charset="0"/>
              </a:rPr>
              <a:t>, </a:t>
            </a:r>
            <a:r>
              <a:rPr lang="en-US" altLang="pt-BR" b="1">
                <a:latin typeface="Arial" panose="020B0604020202020204" pitchFamily="34" charset="0"/>
              </a:rPr>
              <a:t>coming up with solutions </a:t>
            </a:r>
            <a:r>
              <a:rPr lang="en-US" altLang="pt-BR">
                <a:latin typeface="Arial" panose="020B0604020202020204" pitchFamily="34" charset="0"/>
              </a:rPr>
              <a:t>and having the ones who need to make the commitments do that that we can secure the future. </a:t>
            </a:r>
          </a:p>
          <a:p>
            <a:pPr marL="171450" indent="-171450" algn="just">
              <a:buFontTx/>
              <a:buChar char="-"/>
            </a:pPr>
            <a:r>
              <a:rPr lang="en-US" altLang="pt-BR">
                <a:latin typeface="Arial" panose="020B0604020202020204" pitchFamily="34" charset="0"/>
              </a:rPr>
              <a:t>Because, if we secure water, we secure the future. That is our responsibility for the generations to come. </a:t>
            </a:r>
          </a:p>
        </p:txBody>
      </p:sp>
      <p:sp>
        <p:nvSpPr>
          <p:cNvPr id="18436" name="Slide Number Placeholder 3"/>
          <p:cNvSpPr>
            <a:spLocks noGrp="1"/>
          </p:cNvSpPr>
          <p:nvPr>
            <p:ph type="sldNum" sz="quarter" idx="5"/>
          </p:nvPr>
        </p:nvSpPr>
        <p:spPr>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56DC08BC-0D27-4A6F-BA67-43DF7A9420AB}" type="slidenum">
              <a:rPr lang="fr-FR" altLang="pt-BR"/>
              <a:pPr eaLnBrk="1" hangingPunct="1"/>
              <a:t>25</a:t>
            </a:fld>
            <a:endParaRPr lang="fr-FR" altLang="pt-BR"/>
          </a:p>
        </p:txBody>
      </p:sp>
    </p:spTree>
    <p:extLst>
      <p:ext uri="{BB962C8B-B14F-4D97-AF65-F5344CB8AC3E}">
        <p14:creationId xmlns:p14="http://schemas.microsoft.com/office/powerpoint/2010/main" val="5670696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10"/>
          </p:nvPr>
        </p:nvSpPr>
        <p:spPr/>
        <p:txBody>
          <a:bodyPr/>
          <a:lstStyle/>
          <a:p>
            <a:fld id="{41AAEE91-BCAD-4470-8047-624BDEDE0199}" type="slidenum">
              <a:rPr lang="pt-BR" smtClean="0"/>
              <a:t>26</a:t>
            </a:fld>
            <a:endParaRPr lang="pt-BR"/>
          </a:p>
        </p:txBody>
      </p:sp>
    </p:spTree>
    <p:extLst>
      <p:ext uri="{BB962C8B-B14F-4D97-AF65-F5344CB8AC3E}">
        <p14:creationId xmlns:p14="http://schemas.microsoft.com/office/powerpoint/2010/main" val="14786731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10"/>
          </p:nvPr>
        </p:nvSpPr>
        <p:spPr/>
        <p:txBody>
          <a:bodyPr/>
          <a:lstStyle/>
          <a:p>
            <a:fld id="{DDC43A12-DC24-43AB-9578-7069A4ABE886}" type="slidenum">
              <a:rPr lang="pt-BR" smtClean="0"/>
              <a:t>27</a:t>
            </a:fld>
            <a:endParaRPr lang="pt-BR"/>
          </a:p>
        </p:txBody>
      </p:sp>
    </p:spTree>
    <p:extLst>
      <p:ext uri="{BB962C8B-B14F-4D97-AF65-F5344CB8AC3E}">
        <p14:creationId xmlns:p14="http://schemas.microsoft.com/office/powerpoint/2010/main" val="28241220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10"/>
          </p:nvPr>
        </p:nvSpPr>
        <p:spPr/>
        <p:txBody>
          <a:bodyPr/>
          <a:lstStyle/>
          <a:p>
            <a:fld id="{41AAEE91-BCAD-4470-8047-624BDEDE0199}" type="slidenum">
              <a:rPr lang="pt-BR" smtClean="0"/>
              <a:t>30</a:t>
            </a:fld>
            <a:endParaRPr lang="pt-BR"/>
          </a:p>
        </p:txBody>
      </p:sp>
    </p:spTree>
    <p:extLst>
      <p:ext uri="{BB962C8B-B14F-4D97-AF65-F5344CB8AC3E}">
        <p14:creationId xmlns:p14="http://schemas.microsoft.com/office/powerpoint/2010/main" val="19756359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10"/>
          </p:nvPr>
        </p:nvSpPr>
        <p:spPr/>
        <p:txBody>
          <a:bodyPr/>
          <a:lstStyle/>
          <a:p>
            <a:fld id="{DDC43A12-DC24-43AB-9578-7069A4ABE886}" type="slidenum">
              <a:rPr lang="pt-BR" smtClean="0"/>
              <a:t>31</a:t>
            </a:fld>
            <a:endParaRPr lang="pt-BR"/>
          </a:p>
        </p:txBody>
      </p:sp>
    </p:spTree>
    <p:extLst>
      <p:ext uri="{BB962C8B-B14F-4D97-AF65-F5344CB8AC3E}">
        <p14:creationId xmlns:p14="http://schemas.microsoft.com/office/powerpoint/2010/main" val="36560685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A0BF2662-EFC9-4FB8-9F43-A9F5993751DD}" type="slidenum">
              <a:rPr lang="pt-BR" smtClean="0"/>
              <a:t>33</a:t>
            </a:fld>
            <a:endParaRPr lang="pt-BR"/>
          </a:p>
        </p:txBody>
      </p:sp>
    </p:spTree>
    <p:extLst>
      <p:ext uri="{BB962C8B-B14F-4D97-AF65-F5344CB8AC3E}">
        <p14:creationId xmlns:p14="http://schemas.microsoft.com/office/powerpoint/2010/main" val="5306716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pt-BR"/>
              <a:t>Clique para editar o título mestre</a:t>
            </a:r>
          </a:p>
        </p:txBody>
      </p:sp>
      <p:sp>
        <p:nvSpPr>
          <p:cNvPr id="3" name="Subtítulo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p>
        </p:txBody>
      </p:sp>
      <p:sp>
        <p:nvSpPr>
          <p:cNvPr id="4" name="Espaço Reservado para Data 3"/>
          <p:cNvSpPr>
            <a:spLocks noGrp="1"/>
          </p:cNvSpPr>
          <p:nvPr>
            <p:ph type="dt" sz="half" idx="10"/>
          </p:nvPr>
        </p:nvSpPr>
        <p:spPr>
          <a:xfrm>
            <a:off x="838200" y="6356350"/>
            <a:ext cx="2743200" cy="365125"/>
          </a:xfrm>
          <a:prstGeom prst="rect">
            <a:avLst/>
          </a:prstGeom>
        </p:spPr>
        <p:txBody>
          <a:bodyPr/>
          <a:lstStyle/>
          <a:p>
            <a:fld id="{4EF6FD15-E828-462C-A4A4-E03A1999F55D}" type="datetimeFigureOut">
              <a:rPr lang="pt-BR" smtClean="0"/>
              <a:t>08/03/2018</a:t>
            </a:fld>
            <a:endParaRPr lang="pt-BR"/>
          </a:p>
        </p:txBody>
      </p:sp>
      <p:sp>
        <p:nvSpPr>
          <p:cNvPr id="5" name="Espaço Reservado para Rodapé 4"/>
          <p:cNvSpPr>
            <a:spLocks noGrp="1"/>
          </p:cNvSpPr>
          <p:nvPr>
            <p:ph type="ftr" sz="quarter" idx="11"/>
          </p:nvPr>
        </p:nvSpPr>
        <p:spPr>
          <a:xfrm>
            <a:off x="4038600" y="6356350"/>
            <a:ext cx="4114800" cy="365125"/>
          </a:xfrm>
          <a:prstGeom prst="rect">
            <a:avLst/>
          </a:prstGeom>
        </p:spPr>
        <p:txBody>
          <a:bodyPr/>
          <a:lstStyle/>
          <a:p>
            <a:endParaRPr lang="pt-BR"/>
          </a:p>
        </p:txBody>
      </p:sp>
      <p:sp>
        <p:nvSpPr>
          <p:cNvPr id="6" name="Espaço Reservado para Número de Slide 5"/>
          <p:cNvSpPr>
            <a:spLocks noGrp="1"/>
          </p:cNvSpPr>
          <p:nvPr>
            <p:ph type="sldNum" sz="quarter" idx="12"/>
          </p:nvPr>
        </p:nvSpPr>
        <p:spPr>
          <a:xfrm>
            <a:off x="8610600" y="6356350"/>
            <a:ext cx="2743200" cy="365125"/>
          </a:xfrm>
          <a:prstGeom prst="rect">
            <a:avLst/>
          </a:prstGeom>
        </p:spPr>
        <p:txBody>
          <a:bodyPr/>
          <a:lstStyle/>
          <a:p>
            <a:fld id="{4946218B-C48A-483B-96F4-A044613A2C67}" type="slidenum">
              <a:rPr lang="pt-BR" smtClean="0"/>
              <a:t>‹nº›</a:t>
            </a:fld>
            <a:endParaRPr lang="pt-BR"/>
          </a:p>
        </p:txBody>
      </p:sp>
    </p:spTree>
    <p:extLst>
      <p:ext uri="{BB962C8B-B14F-4D97-AF65-F5344CB8AC3E}">
        <p14:creationId xmlns:p14="http://schemas.microsoft.com/office/powerpoint/2010/main" val="23537229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a:xfrm>
            <a:off x="838200" y="365125"/>
            <a:ext cx="10515600" cy="1325563"/>
          </a:xfrm>
          <a:prstGeom prst="rect">
            <a:avLst/>
          </a:prstGeom>
        </p:spPr>
        <p:txBody>
          <a:bodyPr/>
          <a:lstStyle/>
          <a:p>
            <a:r>
              <a:rPr lang="pt-BR"/>
              <a:t>Clique para editar o título mestre</a:t>
            </a:r>
          </a:p>
        </p:txBody>
      </p:sp>
      <p:sp>
        <p:nvSpPr>
          <p:cNvPr id="3" name="Espaço Reservado para Texto Vertical 2"/>
          <p:cNvSpPr>
            <a:spLocks noGrp="1"/>
          </p:cNvSpPr>
          <p:nvPr>
            <p:ph type="body" orient="vert" idx="1"/>
          </p:nvPr>
        </p:nvSpPr>
        <p:spPr>
          <a:xfrm>
            <a:off x="838200" y="1825625"/>
            <a:ext cx="10515600" cy="4351338"/>
          </a:xfrm>
          <a:prstGeom prst="rect">
            <a:avLst/>
          </a:prstGeom>
        </p:spPr>
        <p:txBody>
          <a:bodyPr vert="eaVert"/>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a:xfrm>
            <a:off x="838200" y="6356350"/>
            <a:ext cx="2743200" cy="365125"/>
          </a:xfrm>
          <a:prstGeom prst="rect">
            <a:avLst/>
          </a:prstGeom>
        </p:spPr>
        <p:txBody>
          <a:bodyPr/>
          <a:lstStyle/>
          <a:p>
            <a:fld id="{4EF6FD15-E828-462C-A4A4-E03A1999F55D}" type="datetimeFigureOut">
              <a:rPr lang="pt-BR" smtClean="0"/>
              <a:t>08/03/2018</a:t>
            </a:fld>
            <a:endParaRPr lang="pt-BR"/>
          </a:p>
        </p:txBody>
      </p:sp>
      <p:sp>
        <p:nvSpPr>
          <p:cNvPr id="5" name="Espaço Reservado para Rodapé 4"/>
          <p:cNvSpPr>
            <a:spLocks noGrp="1"/>
          </p:cNvSpPr>
          <p:nvPr>
            <p:ph type="ftr" sz="quarter" idx="11"/>
          </p:nvPr>
        </p:nvSpPr>
        <p:spPr>
          <a:xfrm>
            <a:off x="4038600" y="6356350"/>
            <a:ext cx="4114800" cy="365125"/>
          </a:xfrm>
          <a:prstGeom prst="rect">
            <a:avLst/>
          </a:prstGeom>
        </p:spPr>
        <p:txBody>
          <a:bodyPr/>
          <a:lstStyle/>
          <a:p>
            <a:endParaRPr lang="pt-BR"/>
          </a:p>
        </p:txBody>
      </p:sp>
      <p:sp>
        <p:nvSpPr>
          <p:cNvPr id="6" name="Espaço Reservado para Número de Slide 5"/>
          <p:cNvSpPr>
            <a:spLocks noGrp="1"/>
          </p:cNvSpPr>
          <p:nvPr>
            <p:ph type="sldNum" sz="quarter" idx="12"/>
          </p:nvPr>
        </p:nvSpPr>
        <p:spPr>
          <a:xfrm>
            <a:off x="8610600" y="6356350"/>
            <a:ext cx="2743200" cy="365125"/>
          </a:xfrm>
          <a:prstGeom prst="rect">
            <a:avLst/>
          </a:prstGeom>
        </p:spPr>
        <p:txBody>
          <a:bodyPr/>
          <a:lstStyle/>
          <a:p>
            <a:fld id="{4946218B-C48A-483B-96F4-A044613A2C67}" type="slidenum">
              <a:rPr lang="pt-BR" smtClean="0"/>
              <a:t>‹nº›</a:t>
            </a:fld>
            <a:endParaRPr lang="pt-BR"/>
          </a:p>
        </p:txBody>
      </p:sp>
    </p:spTree>
    <p:extLst>
      <p:ext uri="{BB962C8B-B14F-4D97-AF65-F5344CB8AC3E}">
        <p14:creationId xmlns:p14="http://schemas.microsoft.com/office/powerpoint/2010/main" val="15154795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a:prstGeom prst="rect">
            <a:avLst/>
          </a:prstGeom>
        </p:spPr>
        <p:txBody>
          <a:bodyPr vert="eaVert"/>
          <a:lstStyle/>
          <a:p>
            <a:r>
              <a:rPr lang="pt-BR"/>
              <a:t>Clique para editar o título mestre</a:t>
            </a:r>
          </a:p>
        </p:txBody>
      </p:sp>
      <p:sp>
        <p:nvSpPr>
          <p:cNvPr id="3" name="Espaço Reservado para Texto Vertical 2"/>
          <p:cNvSpPr>
            <a:spLocks noGrp="1"/>
          </p:cNvSpPr>
          <p:nvPr>
            <p:ph type="body" orient="vert" idx="1"/>
          </p:nvPr>
        </p:nvSpPr>
        <p:spPr>
          <a:xfrm>
            <a:off x="838200" y="365125"/>
            <a:ext cx="7734300" cy="5811838"/>
          </a:xfrm>
          <a:prstGeom prst="rect">
            <a:avLst/>
          </a:prstGeom>
        </p:spPr>
        <p:txBody>
          <a:bodyPr vert="eaVert"/>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a:xfrm>
            <a:off x="838200" y="6356350"/>
            <a:ext cx="2743200" cy="365125"/>
          </a:xfrm>
          <a:prstGeom prst="rect">
            <a:avLst/>
          </a:prstGeom>
        </p:spPr>
        <p:txBody>
          <a:bodyPr/>
          <a:lstStyle/>
          <a:p>
            <a:fld id="{4EF6FD15-E828-462C-A4A4-E03A1999F55D}" type="datetimeFigureOut">
              <a:rPr lang="pt-BR" smtClean="0"/>
              <a:t>08/03/2018</a:t>
            </a:fld>
            <a:endParaRPr lang="pt-BR"/>
          </a:p>
        </p:txBody>
      </p:sp>
      <p:sp>
        <p:nvSpPr>
          <p:cNvPr id="5" name="Espaço Reservado para Rodapé 4"/>
          <p:cNvSpPr>
            <a:spLocks noGrp="1"/>
          </p:cNvSpPr>
          <p:nvPr>
            <p:ph type="ftr" sz="quarter" idx="11"/>
          </p:nvPr>
        </p:nvSpPr>
        <p:spPr>
          <a:xfrm>
            <a:off x="4038600" y="6356350"/>
            <a:ext cx="4114800" cy="365125"/>
          </a:xfrm>
          <a:prstGeom prst="rect">
            <a:avLst/>
          </a:prstGeom>
        </p:spPr>
        <p:txBody>
          <a:bodyPr/>
          <a:lstStyle/>
          <a:p>
            <a:endParaRPr lang="pt-BR"/>
          </a:p>
        </p:txBody>
      </p:sp>
      <p:sp>
        <p:nvSpPr>
          <p:cNvPr id="6" name="Espaço Reservado para Número de Slide 5"/>
          <p:cNvSpPr>
            <a:spLocks noGrp="1"/>
          </p:cNvSpPr>
          <p:nvPr>
            <p:ph type="sldNum" sz="quarter" idx="12"/>
          </p:nvPr>
        </p:nvSpPr>
        <p:spPr>
          <a:xfrm>
            <a:off x="8610600" y="6356350"/>
            <a:ext cx="2743200" cy="365125"/>
          </a:xfrm>
          <a:prstGeom prst="rect">
            <a:avLst/>
          </a:prstGeom>
        </p:spPr>
        <p:txBody>
          <a:bodyPr/>
          <a:lstStyle/>
          <a:p>
            <a:fld id="{4946218B-C48A-483B-96F4-A044613A2C67}" type="slidenum">
              <a:rPr lang="pt-BR" smtClean="0"/>
              <a:t>‹nº›</a:t>
            </a:fld>
            <a:endParaRPr lang="pt-BR"/>
          </a:p>
        </p:txBody>
      </p:sp>
    </p:spTree>
    <p:extLst>
      <p:ext uri="{BB962C8B-B14F-4D97-AF65-F5344CB8AC3E}">
        <p14:creationId xmlns:p14="http://schemas.microsoft.com/office/powerpoint/2010/main" val="21450136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_Slide de título">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39816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a:xfrm>
            <a:off x="838200" y="365125"/>
            <a:ext cx="10515600" cy="1325563"/>
          </a:xfrm>
          <a:prstGeom prst="rect">
            <a:avLst/>
          </a:prstGeom>
        </p:spPr>
        <p:txBody>
          <a:bodyPr/>
          <a:lstStyle/>
          <a:p>
            <a:r>
              <a:rPr lang="pt-BR"/>
              <a:t>Clique para editar o título mestre</a:t>
            </a:r>
          </a:p>
        </p:txBody>
      </p:sp>
      <p:sp>
        <p:nvSpPr>
          <p:cNvPr id="3" name="Espaço Reservado para Conteúdo 2"/>
          <p:cNvSpPr>
            <a:spLocks noGrp="1"/>
          </p:cNvSpPr>
          <p:nvPr>
            <p:ph idx="1"/>
          </p:nvPr>
        </p:nvSpPr>
        <p:spPr>
          <a:xfrm>
            <a:off x="838200" y="1825625"/>
            <a:ext cx="10515600" cy="4351338"/>
          </a:xfrm>
          <a:prstGeom prst="rect">
            <a:avLst/>
          </a:prstGeom>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a:xfrm>
            <a:off x="838200" y="6356350"/>
            <a:ext cx="2743200" cy="365125"/>
          </a:xfrm>
          <a:prstGeom prst="rect">
            <a:avLst/>
          </a:prstGeom>
        </p:spPr>
        <p:txBody>
          <a:bodyPr/>
          <a:lstStyle/>
          <a:p>
            <a:fld id="{4EF6FD15-E828-462C-A4A4-E03A1999F55D}" type="datetimeFigureOut">
              <a:rPr lang="pt-BR" smtClean="0"/>
              <a:t>08/03/2018</a:t>
            </a:fld>
            <a:endParaRPr lang="pt-BR"/>
          </a:p>
        </p:txBody>
      </p:sp>
      <p:sp>
        <p:nvSpPr>
          <p:cNvPr id="5" name="Espaço Reservado para Rodapé 4"/>
          <p:cNvSpPr>
            <a:spLocks noGrp="1"/>
          </p:cNvSpPr>
          <p:nvPr>
            <p:ph type="ftr" sz="quarter" idx="11"/>
          </p:nvPr>
        </p:nvSpPr>
        <p:spPr>
          <a:xfrm>
            <a:off x="4038600" y="6356350"/>
            <a:ext cx="4114800" cy="365125"/>
          </a:xfrm>
          <a:prstGeom prst="rect">
            <a:avLst/>
          </a:prstGeom>
        </p:spPr>
        <p:txBody>
          <a:bodyPr/>
          <a:lstStyle/>
          <a:p>
            <a:endParaRPr lang="pt-BR"/>
          </a:p>
        </p:txBody>
      </p:sp>
      <p:sp>
        <p:nvSpPr>
          <p:cNvPr id="6" name="Espaço Reservado para Número de Slide 5"/>
          <p:cNvSpPr>
            <a:spLocks noGrp="1"/>
          </p:cNvSpPr>
          <p:nvPr>
            <p:ph type="sldNum" sz="quarter" idx="12"/>
          </p:nvPr>
        </p:nvSpPr>
        <p:spPr>
          <a:xfrm>
            <a:off x="8610600" y="6356350"/>
            <a:ext cx="2743200" cy="365125"/>
          </a:xfrm>
          <a:prstGeom prst="rect">
            <a:avLst/>
          </a:prstGeom>
        </p:spPr>
        <p:txBody>
          <a:bodyPr/>
          <a:lstStyle/>
          <a:p>
            <a:fld id="{4946218B-C48A-483B-96F4-A044613A2C67}" type="slidenum">
              <a:rPr lang="pt-BR" smtClean="0"/>
              <a:t>‹nº›</a:t>
            </a:fld>
            <a:endParaRPr lang="pt-BR"/>
          </a:p>
        </p:txBody>
      </p:sp>
    </p:spTree>
    <p:extLst>
      <p:ext uri="{BB962C8B-B14F-4D97-AF65-F5344CB8AC3E}">
        <p14:creationId xmlns:p14="http://schemas.microsoft.com/office/powerpoint/2010/main" val="2455528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a:prstGeom prst="rect">
            <a:avLst/>
          </a:prstGeom>
        </p:spPr>
        <p:txBody>
          <a:bodyPr anchor="b"/>
          <a:lstStyle>
            <a:lvl1pPr>
              <a:defRPr sz="6000"/>
            </a:lvl1pPr>
          </a:lstStyle>
          <a:p>
            <a:r>
              <a:rPr lang="pt-BR"/>
              <a:t>Clique para editar o título mestre</a:t>
            </a:r>
          </a:p>
        </p:txBody>
      </p:sp>
      <p:sp>
        <p:nvSpPr>
          <p:cNvPr id="3" name="Espaço Reservado para Texto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a:t>Clique para editar o texto mestre</a:t>
            </a:r>
          </a:p>
        </p:txBody>
      </p:sp>
      <p:sp>
        <p:nvSpPr>
          <p:cNvPr id="4" name="Espaço Reservado para Data 3"/>
          <p:cNvSpPr>
            <a:spLocks noGrp="1"/>
          </p:cNvSpPr>
          <p:nvPr>
            <p:ph type="dt" sz="half" idx="10"/>
          </p:nvPr>
        </p:nvSpPr>
        <p:spPr>
          <a:xfrm>
            <a:off x="838200" y="6356350"/>
            <a:ext cx="2743200" cy="365125"/>
          </a:xfrm>
          <a:prstGeom prst="rect">
            <a:avLst/>
          </a:prstGeom>
        </p:spPr>
        <p:txBody>
          <a:bodyPr/>
          <a:lstStyle/>
          <a:p>
            <a:fld id="{4EF6FD15-E828-462C-A4A4-E03A1999F55D}" type="datetimeFigureOut">
              <a:rPr lang="pt-BR" smtClean="0"/>
              <a:t>08/03/2018</a:t>
            </a:fld>
            <a:endParaRPr lang="pt-BR"/>
          </a:p>
        </p:txBody>
      </p:sp>
      <p:sp>
        <p:nvSpPr>
          <p:cNvPr id="5" name="Espaço Reservado para Rodapé 4"/>
          <p:cNvSpPr>
            <a:spLocks noGrp="1"/>
          </p:cNvSpPr>
          <p:nvPr>
            <p:ph type="ftr" sz="quarter" idx="11"/>
          </p:nvPr>
        </p:nvSpPr>
        <p:spPr>
          <a:xfrm>
            <a:off x="4038600" y="6356350"/>
            <a:ext cx="4114800" cy="365125"/>
          </a:xfrm>
          <a:prstGeom prst="rect">
            <a:avLst/>
          </a:prstGeom>
        </p:spPr>
        <p:txBody>
          <a:bodyPr/>
          <a:lstStyle/>
          <a:p>
            <a:endParaRPr lang="pt-BR"/>
          </a:p>
        </p:txBody>
      </p:sp>
      <p:sp>
        <p:nvSpPr>
          <p:cNvPr id="6" name="Espaço Reservado para Número de Slide 5"/>
          <p:cNvSpPr>
            <a:spLocks noGrp="1"/>
          </p:cNvSpPr>
          <p:nvPr>
            <p:ph type="sldNum" sz="quarter" idx="12"/>
          </p:nvPr>
        </p:nvSpPr>
        <p:spPr>
          <a:xfrm>
            <a:off x="8610600" y="6356350"/>
            <a:ext cx="2743200" cy="365125"/>
          </a:xfrm>
          <a:prstGeom prst="rect">
            <a:avLst/>
          </a:prstGeom>
        </p:spPr>
        <p:txBody>
          <a:bodyPr/>
          <a:lstStyle/>
          <a:p>
            <a:fld id="{4946218B-C48A-483B-96F4-A044613A2C67}" type="slidenum">
              <a:rPr lang="pt-BR" smtClean="0"/>
              <a:t>‹nº›</a:t>
            </a:fld>
            <a:endParaRPr lang="pt-BR"/>
          </a:p>
        </p:txBody>
      </p:sp>
    </p:spTree>
    <p:extLst>
      <p:ext uri="{BB962C8B-B14F-4D97-AF65-F5344CB8AC3E}">
        <p14:creationId xmlns:p14="http://schemas.microsoft.com/office/powerpoint/2010/main" val="9520465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a:xfrm>
            <a:off x="838200" y="365125"/>
            <a:ext cx="10515600" cy="1325563"/>
          </a:xfrm>
          <a:prstGeom prst="rect">
            <a:avLst/>
          </a:prstGeom>
        </p:spPr>
        <p:txBody>
          <a:bodyPr/>
          <a:lstStyle/>
          <a:p>
            <a:r>
              <a:rPr lang="pt-BR"/>
              <a:t>Clique para editar o título mestre</a:t>
            </a:r>
          </a:p>
        </p:txBody>
      </p:sp>
      <p:sp>
        <p:nvSpPr>
          <p:cNvPr id="3" name="Espaço Reservado para Conteúdo 2"/>
          <p:cNvSpPr>
            <a:spLocks noGrp="1"/>
          </p:cNvSpPr>
          <p:nvPr>
            <p:ph sz="half" idx="1"/>
          </p:nvPr>
        </p:nvSpPr>
        <p:spPr>
          <a:xfrm>
            <a:off x="838200" y="1825625"/>
            <a:ext cx="5181600" cy="4351338"/>
          </a:xfrm>
          <a:prstGeom prst="rect">
            <a:avLst/>
          </a:prstGeom>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p:cNvSpPr>
            <a:spLocks noGrp="1"/>
          </p:cNvSpPr>
          <p:nvPr>
            <p:ph sz="half" idx="2"/>
          </p:nvPr>
        </p:nvSpPr>
        <p:spPr>
          <a:xfrm>
            <a:off x="6172200" y="1825625"/>
            <a:ext cx="5181600" cy="4351338"/>
          </a:xfrm>
          <a:prstGeom prst="rect">
            <a:avLst/>
          </a:prstGeom>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p:cNvSpPr>
            <a:spLocks noGrp="1"/>
          </p:cNvSpPr>
          <p:nvPr>
            <p:ph type="dt" sz="half" idx="10"/>
          </p:nvPr>
        </p:nvSpPr>
        <p:spPr>
          <a:xfrm>
            <a:off x="838200" y="6356350"/>
            <a:ext cx="2743200" cy="365125"/>
          </a:xfrm>
          <a:prstGeom prst="rect">
            <a:avLst/>
          </a:prstGeom>
        </p:spPr>
        <p:txBody>
          <a:bodyPr/>
          <a:lstStyle/>
          <a:p>
            <a:fld id="{4EF6FD15-E828-462C-A4A4-E03A1999F55D}" type="datetimeFigureOut">
              <a:rPr lang="pt-BR" smtClean="0"/>
              <a:t>08/03/2018</a:t>
            </a:fld>
            <a:endParaRPr lang="pt-BR"/>
          </a:p>
        </p:txBody>
      </p:sp>
      <p:sp>
        <p:nvSpPr>
          <p:cNvPr id="6" name="Espaço Reservado para Rodapé 5"/>
          <p:cNvSpPr>
            <a:spLocks noGrp="1"/>
          </p:cNvSpPr>
          <p:nvPr>
            <p:ph type="ftr" sz="quarter" idx="11"/>
          </p:nvPr>
        </p:nvSpPr>
        <p:spPr>
          <a:xfrm>
            <a:off x="4038600" y="6356350"/>
            <a:ext cx="4114800" cy="365125"/>
          </a:xfrm>
          <a:prstGeom prst="rect">
            <a:avLst/>
          </a:prstGeom>
        </p:spPr>
        <p:txBody>
          <a:bodyPr/>
          <a:lstStyle/>
          <a:p>
            <a:endParaRPr lang="pt-BR"/>
          </a:p>
        </p:txBody>
      </p:sp>
      <p:sp>
        <p:nvSpPr>
          <p:cNvPr id="7" name="Espaço Reservado para Número de Slide 6"/>
          <p:cNvSpPr>
            <a:spLocks noGrp="1"/>
          </p:cNvSpPr>
          <p:nvPr>
            <p:ph type="sldNum" sz="quarter" idx="12"/>
          </p:nvPr>
        </p:nvSpPr>
        <p:spPr>
          <a:xfrm>
            <a:off x="8610600" y="6356350"/>
            <a:ext cx="2743200" cy="365125"/>
          </a:xfrm>
          <a:prstGeom prst="rect">
            <a:avLst/>
          </a:prstGeom>
        </p:spPr>
        <p:txBody>
          <a:bodyPr/>
          <a:lstStyle/>
          <a:p>
            <a:fld id="{4946218B-C48A-483B-96F4-A044613A2C67}" type="slidenum">
              <a:rPr lang="pt-BR" smtClean="0"/>
              <a:t>‹nº›</a:t>
            </a:fld>
            <a:endParaRPr lang="pt-BR"/>
          </a:p>
        </p:txBody>
      </p:sp>
    </p:spTree>
    <p:extLst>
      <p:ext uri="{BB962C8B-B14F-4D97-AF65-F5344CB8AC3E}">
        <p14:creationId xmlns:p14="http://schemas.microsoft.com/office/powerpoint/2010/main" val="25915372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a:prstGeom prst="rect">
            <a:avLst/>
          </a:prstGeom>
        </p:spPr>
        <p:txBody>
          <a:bodyPr/>
          <a:lstStyle/>
          <a:p>
            <a:r>
              <a:rPr lang="pt-BR"/>
              <a:t>Clique para editar o título mestre</a:t>
            </a:r>
          </a:p>
        </p:txBody>
      </p:sp>
      <p:sp>
        <p:nvSpPr>
          <p:cNvPr id="3" name="Espaço Reservado para Texto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 texto mestre</a:t>
            </a:r>
          </a:p>
        </p:txBody>
      </p:sp>
      <p:sp>
        <p:nvSpPr>
          <p:cNvPr id="4" name="Espaço Reservado para Conteúdo 3"/>
          <p:cNvSpPr>
            <a:spLocks noGrp="1"/>
          </p:cNvSpPr>
          <p:nvPr>
            <p:ph sz="half" idx="2"/>
          </p:nvPr>
        </p:nvSpPr>
        <p:spPr>
          <a:xfrm>
            <a:off x="839788" y="2505075"/>
            <a:ext cx="5157787" cy="3684588"/>
          </a:xfrm>
          <a:prstGeom prst="rect">
            <a:avLst/>
          </a:prstGeom>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 texto mestre</a:t>
            </a:r>
          </a:p>
        </p:txBody>
      </p:sp>
      <p:sp>
        <p:nvSpPr>
          <p:cNvPr id="6" name="Espaço Reservado para Conteúdo 5"/>
          <p:cNvSpPr>
            <a:spLocks noGrp="1"/>
          </p:cNvSpPr>
          <p:nvPr>
            <p:ph sz="quarter" idx="4"/>
          </p:nvPr>
        </p:nvSpPr>
        <p:spPr>
          <a:xfrm>
            <a:off x="6172200" y="2505075"/>
            <a:ext cx="5183188" cy="3684588"/>
          </a:xfrm>
          <a:prstGeom prst="rect">
            <a:avLst/>
          </a:prstGeom>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p:cNvSpPr>
            <a:spLocks noGrp="1"/>
          </p:cNvSpPr>
          <p:nvPr>
            <p:ph type="dt" sz="half" idx="10"/>
          </p:nvPr>
        </p:nvSpPr>
        <p:spPr>
          <a:xfrm>
            <a:off x="838200" y="6356350"/>
            <a:ext cx="2743200" cy="365125"/>
          </a:xfrm>
          <a:prstGeom prst="rect">
            <a:avLst/>
          </a:prstGeom>
        </p:spPr>
        <p:txBody>
          <a:bodyPr/>
          <a:lstStyle/>
          <a:p>
            <a:fld id="{4EF6FD15-E828-462C-A4A4-E03A1999F55D}" type="datetimeFigureOut">
              <a:rPr lang="pt-BR" smtClean="0"/>
              <a:t>08/03/2018</a:t>
            </a:fld>
            <a:endParaRPr lang="pt-BR"/>
          </a:p>
        </p:txBody>
      </p:sp>
      <p:sp>
        <p:nvSpPr>
          <p:cNvPr id="8" name="Espaço Reservado para Rodapé 7"/>
          <p:cNvSpPr>
            <a:spLocks noGrp="1"/>
          </p:cNvSpPr>
          <p:nvPr>
            <p:ph type="ftr" sz="quarter" idx="11"/>
          </p:nvPr>
        </p:nvSpPr>
        <p:spPr>
          <a:xfrm>
            <a:off x="4038600" y="6356350"/>
            <a:ext cx="4114800" cy="365125"/>
          </a:xfrm>
          <a:prstGeom prst="rect">
            <a:avLst/>
          </a:prstGeom>
        </p:spPr>
        <p:txBody>
          <a:bodyPr/>
          <a:lstStyle/>
          <a:p>
            <a:endParaRPr lang="pt-BR"/>
          </a:p>
        </p:txBody>
      </p:sp>
      <p:sp>
        <p:nvSpPr>
          <p:cNvPr id="9" name="Espaço Reservado para Número de Slide 8"/>
          <p:cNvSpPr>
            <a:spLocks noGrp="1"/>
          </p:cNvSpPr>
          <p:nvPr>
            <p:ph type="sldNum" sz="quarter" idx="12"/>
          </p:nvPr>
        </p:nvSpPr>
        <p:spPr>
          <a:xfrm>
            <a:off x="8610600" y="6356350"/>
            <a:ext cx="2743200" cy="365125"/>
          </a:xfrm>
          <a:prstGeom prst="rect">
            <a:avLst/>
          </a:prstGeom>
        </p:spPr>
        <p:txBody>
          <a:bodyPr/>
          <a:lstStyle/>
          <a:p>
            <a:fld id="{4946218B-C48A-483B-96F4-A044613A2C67}" type="slidenum">
              <a:rPr lang="pt-BR" smtClean="0"/>
              <a:t>‹nº›</a:t>
            </a:fld>
            <a:endParaRPr lang="pt-BR"/>
          </a:p>
        </p:txBody>
      </p:sp>
    </p:spTree>
    <p:extLst>
      <p:ext uri="{BB962C8B-B14F-4D97-AF65-F5344CB8AC3E}">
        <p14:creationId xmlns:p14="http://schemas.microsoft.com/office/powerpoint/2010/main" val="19525490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8200" y="365125"/>
            <a:ext cx="10515600" cy="1325563"/>
          </a:xfrm>
          <a:prstGeom prst="rect">
            <a:avLst/>
          </a:prstGeom>
        </p:spPr>
        <p:txBody>
          <a:bodyPr/>
          <a:lstStyle/>
          <a:p>
            <a:r>
              <a:rPr lang="pt-BR"/>
              <a:t>Clique para editar o título mestre</a:t>
            </a:r>
          </a:p>
        </p:txBody>
      </p:sp>
      <p:sp>
        <p:nvSpPr>
          <p:cNvPr id="3" name="Espaço Reservado para Data 2"/>
          <p:cNvSpPr>
            <a:spLocks noGrp="1"/>
          </p:cNvSpPr>
          <p:nvPr>
            <p:ph type="dt" sz="half" idx="10"/>
          </p:nvPr>
        </p:nvSpPr>
        <p:spPr>
          <a:xfrm>
            <a:off x="838200" y="6356350"/>
            <a:ext cx="2743200" cy="365125"/>
          </a:xfrm>
          <a:prstGeom prst="rect">
            <a:avLst/>
          </a:prstGeom>
        </p:spPr>
        <p:txBody>
          <a:bodyPr/>
          <a:lstStyle/>
          <a:p>
            <a:fld id="{4EF6FD15-E828-462C-A4A4-E03A1999F55D}" type="datetimeFigureOut">
              <a:rPr lang="pt-BR" smtClean="0"/>
              <a:t>08/03/2018</a:t>
            </a:fld>
            <a:endParaRPr lang="pt-BR"/>
          </a:p>
        </p:txBody>
      </p:sp>
      <p:sp>
        <p:nvSpPr>
          <p:cNvPr id="4" name="Espaço Reservado para Rodapé 3"/>
          <p:cNvSpPr>
            <a:spLocks noGrp="1"/>
          </p:cNvSpPr>
          <p:nvPr>
            <p:ph type="ftr" sz="quarter" idx="11"/>
          </p:nvPr>
        </p:nvSpPr>
        <p:spPr>
          <a:xfrm>
            <a:off x="4038600" y="6356350"/>
            <a:ext cx="4114800" cy="365125"/>
          </a:xfrm>
          <a:prstGeom prst="rect">
            <a:avLst/>
          </a:prstGeom>
        </p:spPr>
        <p:txBody>
          <a:bodyPr/>
          <a:lstStyle/>
          <a:p>
            <a:endParaRPr lang="pt-BR"/>
          </a:p>
        </p:txBody>
      </p:sp>
      <p:sp>
        <p:nvSpPr>
          <p:cNvPr id="5" name="Espaço Reservado para Número de Slide 4"/>
          <p:cNvSpPr>
            <a:spLocks noGrp="1"/>
          </p:cNvSpPr>
          <p:nvPr>
            <p:ph type="sldNum" sz="quarter" idx="12"/>
          </p:nvPr>
        </p:nvSpPr>
        <p:spPr>
          <a:xfrm>
            <a:off x="8610600" y="6356350"/>
            <a:ext cx="2743200" cy="365125"/>
          </a:xfrm>
          <a:prstGeom prst="rect">
            <a:avLst/>
          </a:prstGeom>
        </p:spPr>
        <p:txBody>
          <a:bodyPr/>
          <a:lstStyle/>
          <a:p>
            <a:fld id="{4946218B-C48A-483B-96F4-A044613A2C67}" type="slidenum">
              <a:rPr lang="pt-BR" smtClean="0"/>
              <a:t>‹nº›</a:t>
            </a:fld>
            <a:endParaRPr lang="pt-BR"/>
          </a:p>
        </p:txBody>
      </p:sp>
    </p:spTree>
    <p:extLst>
      <p:ext uri="{BB962C8B-B14F-4D97-AF65-F5344CB8AC3E}">
        <p14:creationId xmlns:p14="http://schemas.microsoft.com/office/powerpoint/2010/main" val="9903085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p:cNvSpPr>
            <a:spLocks noGrp="1"/>
          </p:cNvSpPr>
          <p:nvPr>
            <p:ph type="dt" sz="half" idx="10"/>
          </p:nvPr>
        </p:nvSpPr>
        <p:spPr>
          <a:xfrm>
            <a:off x="838200" y="6356350"/>
            <a:ext cx="2743200" cy="365125"/>
          </a:xfrm>
          <a:prstGeom prst="rect">
            <a:avLst/>
          </a:prstGeom>
        </p:spPr>
        <p:txBody>
          <a:bodyPr/>
          <a:lstStyle/>
          <a:p>
            <a:fld id="{4EF6FD15-E828-462C-A4A4-E03A1999F55D}" type="datetimeFigureOut">
              <a:rPr lang="pt-BR" smtClean="0"/>
              <a:t>08/03/2018</a:t>
            </a:fld>
            <a:endParaRPr lang="pt-BR"/>
          </a:p>
        </p:txBody>
      </p:sp>
      <p:sp>
        <p:nvSpPr>
          <p:cNvPr id="3" name="Espaço Reservado para Rodapé 2"/>
          <p:cNvSpPr>
            <a:spLocks noGrp="1"/>
          </p:cNvSpPr>
          <p:nvPr>
            <p:ph type="ftr" sz="quarter" idx="11"/>
          </p:nvPr>
        </p:nvSpPr>
        <p:spPr>
          <a:xfrm>
            <a:off x="4038600" y="6356350"/>
            <a:ext cx="4114800" cy="365125"/>
          </a:xfrm>
          <a:prstGeom prst="rect">
            <a:avLst/>
          </a:prstGeom>
        </p:spPr>
        <p:txBody>
          <a:bodyPr/>
          <a:lstStyle/>
          <a:p>
            <a:endParaRPr lang="pt-BR"/>
          </a:p>
        </p:txBody>
      </p:sp>
      <p:sp>
        <p:nvSpPr>
          <p:cNvPr id="4" name="Espaço Reservado para Número de Slide 3"/>
          <p:cNvSpPr>
            <a:spLocks noGrp="1"/>
          </p:cNvSpPr>
          <p:nvPr>
            <p:ph type="sldNum" sz="quarter" idx="12"/>
          </p:nvPr>
        </p:nvSpPr>
        <p:spPr>
          <a:xfrm>
            <a:off x="8610600" y="6356350"/>
            <a:ext cx="2743200" cy="365125"/>
          </a:xfrm>
          <a:prstGeom prst="rect">
            <a:avLst/>
          </a:prstGeom>
        </p:spPr>
        <p:txBody>
          <a:bodyPr/>
          <a:lstStyle/>
          <a:p>
            <a:fld id="{4946218B-C48A-483B-96F4-A044613A2C67}" type="slidenum">
              <a:rPr lang="pt-BR" smtClean="0"/>
              <a:t>‹nº›</a:t>
            </a:fld>
            <a:endParaRPr lang="pt-BR"/>
          </a:p>
        </p:txBody>
      </p:sp>
    </p:spTree>
    <p:extLst>
      <p:ext uri="{BB962C8B-B14F-4D97-AF65-F5344CB8AC3E}">
        <p14:creationId xmlns:p14="http://schemas.microsoft.com/office/powerpoint/2010/main" val="18301208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a:prstGeom prst="rect">
            <a:avLst/>
          </a:prstGeom>
        </p:spPr>
        <p:txBody>
          <a:bodyPr anchor="b"/>
          <a:lstStyle>
            <a:lvl1pPr>
              <a:defRPr sz="3200"/>
            </a:lvl1pPr>
          </a:lstStyle>
          <a:p>
            <a:r>
              <a:rPr lang="pt-BR"/>
              <a:t>Clique para editar o título mestre</a:t>
            </a:r>
          </a:p>
        </p:txBody>
      </p:sp>
      <p:sp>
        <p:nvSpPr>
          <p:cNvPr id="3" name="Espaço Reservado para Conteúdo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 texto mestre</a:t>
            </a:r>
          </a:p>
        </p:txBody>
      </p:sp>
      <p:sp>
        <p:nvSpPr>
          <p:cNvPr id="5" name="Espaço Reservado para Data 4"/>
          <p:cNvSpPr>
            <a:spLocks noGrp="1"/>
          </p:cNvSpPr>
          <p:nvPr>
            <p:ph type="dt" sz="half" idx="10"/>
          </p:nvPr>
        </p:nvSpPr>
        <p:spPr>
          <a:xfrm>
            <a:off x="838200" y="6356350"/>
            <a:ext cx="2743200" cy="365125"/>
          </a:xfrm>
          <a:prstGeom prst="rect">
            <a:avLst/>
          </a:prstGeom>
        </p:spPr>
        <p:txBody>
          <a:bodyPr/>
          <a:lstStyle/>
          <a:p>
            <a:fld id="{4EF6FD15-E828-462C-A4A4-E03A1999F55D}" type="datetimeFigureOut">
              <a:rPr lang="pt-BR" smtClean="0"/>
              <a:t>08/03/2018</a:t>
            </a:fld>
            <a:endParaRPr lang="pt-BR"/>
          </a:p>
        </p:txBody>
      </p:sp>
      <p:sp>
        <p:nvSpPr>
          <p:cNvPr id="6" name="Espaço Reservado para Rodapé 5"/>
          <p:cNvSpPr>
            <a:spLocks noGrp="1"/>
          </p:cNvSpPr>
          <p:nvPr>
            <p:ph type="ftr" sz="quarter" idx="11"/>
          </p:nvPr>
        </p:nvSpPr>
        <p:spPr>
          <a:xfrm>
            <a:off x="4038600" y="6356350"/>
            <a:ext cx="4114800" cy="365125"/>
          </a:xfrm>
          <a:prstGeom prst="rect">
            <a:avLst/>
          </a:prstGeom>
        </p:spPr>
        <p:txBody>
          <a:bodyPr/>
          <a:lstStyle/>
          <a:p>
            <a:endParaRPr lang="pt-BR"/>
          </a:p>
        </p:txBody>
      </p:sp>
      <p:sp>
        <p:nvSpPr>
          <p:cNvPr id="7" name="Espaço Reservado para Número de Slide 6"/>
          <p:cNvSpPr>
            <a:spLocks noGrp="1"/>
          </p:cNvSpPr>
          <p:nvPr>
            <p:ph type="sldNum" sz="quarter" idx="12"/>
          </p:nvPr>
        </p:nvSpPr>
        <p:spPr>
          <a:xfrm>
            <a:off x="8610600" y="6356350"/>
            <a:ext cx="2743200" cy="365125"/>
          </a:xfrm>
          <a:prstGeom prst="rect">
            <a:avLst/>
          </a:prstGeom>
        </p:spPr>
        <p:txBody>
          <a:bodyPr/>
          <a:lstStyle/>
          <a:p>
            <a:fld id="{4946218B-C48A-483B-96F4-A044613A2C67}" type="slidenum">
              <a:rPr lang="pt-BR" smtClean="0"/>
              <a:t>‹nº›</a:t>
            </a:fld>
            <a:endParaRPr lang="pt-BR"/>
          </a:p>
        </p:txBody>
      </p:sp>
    </p:spTree>
    <p:extLst>
      <p:ext uri="{BB962C8B-B14F-4D97-AF65-F5344CB8AC3E}">
        <p14:creationId xmlns:p14="http://schemas.microsoft.com/office/powerpoint/2010/main" val="17781669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a:prstGeom prst="rect">
            <a:avLst/>
          </a:prstGeom>
        </p:spPr>
        <p:txBody>
          <a:bodyPr anchor="b"/>
          <a:lstStyle>
            <a:lvl1pPr>
              <a:defRPr sz="3200"/>
            </a:lvl1pPr>
          </a:lstStyle>
          <a:p>
            <a:r>
              <a:rPr lang="pt-BR"/>
              <a:t>Clique para editar o título mestre</a:t>
            </a:r>
          </a:p>
        </p:txBody>
      </p:sp>
      <p:sp>
        <p:nvSpPr>
          <p:cNvPr id="3" name="Espaço Reservado para Imagem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 texto mestre</a:t>
            </a:r>
          </a:p>
        </p:txBody>
      </p:sp>
      <p:sp>
        <p:nvSpPr>
          <p:cNvPr id="5" name="Espaço Reservado para Data 4"/>
          <p:cNvSpPr>
            <a:spLocks noGrp="1"/>
          </p:cNvSpPr>
          <p:nvPr>
            <p:ph type="dt" sz="half" idx="10"/>
          </p:nvPr>
        </p:nvSpPr>
        <p:spPr>
          <a:xfrm>
            <a:off x="838200" y="6356350"/>
            <a:ext cx="2743200" cy="365125"/>
          </a:xfrm>
          <a:prstGeom prst="rect">
            <a:avLst/>
          </a:prstGeom>
        </p:spPr>
        <p:txBody>
          <a:bodyPr/>
          <a:lstStyle/>
          <a:p>
            <a:fld id="{4EF6FD15-E828-462C-A4A4-E03A1999F55D}" type="datetimeFigureOut">
              <a:rPr lang="pt-BR" smtClean="0"/>
              <a:t>08/03/2018</a:t>
            </a:fld>
            <a:endParaRPr lang="pt-BR"/>
          </a:p>
        </p:txBody>
      </p:sp>
      <p:sp>
        <p:nvSpPr>
          <p:cNvPr id="6" name="Espaço Reservado para Rodapé 5"/>
          <p:cNvSpPr>
            <a:spLocks noGrp="1"/>
          </p:cNvSpPr>
          <p:nvPr>
            <p:ph type="ftr" sz="quarter" idx="11"/>
          </p:nvPr>
        </p:nvSpPr>
        <p:spPr>
          <a:xfrm>
            <a:off x="4038600" y="6356350"/>
            <a:ext cx="4114800" cy="365125"/>
          </a:xfrm>
          <a:prstGeom prst="rect">
            <a:avLst/>
          </a:prstGeom>
        </p:spPr>
        <p:txBody>
          <a:bodyPr/>
          <a:lstStyle/>
          <a:p>
            <a:endParaRPr lang="pt-BR"/>
          </a:p>
        </p:txBody>
      </p:sp>
      <p:sp>
        <p:nvSpPr>
          <p:cNvPr id="7" name="Espaço Reservado para Número de Slide 6"/>
          <p:cNvSpPr>
            <a:spLocks noGrp="1"/>
          </p:cNvSpPr>
          <p:nvPr>
            <p:ph type="sldNum" sz="quarter" idx="12"/>
          </p:nvPr>
        </p:nvSpPr>
        <p:spPr>
          <a:xfrm>
            <a:off x="8610600" y="6356350"/>
            <a:ext cx="2743200" cy="365125"/>
          </a:xfrm>
          <a:prstGeom prst="rect">
            <a:avLst/>
          </a:prstGeom>
        </p:spPr>
        <p:txBody>
          <a:bodyPr/>
          <a:lstStyle/>
          <a:p>
            <a:fld id="{4946218B-C48A-483B-96F4-A044613A2C67}" type="slidenum">
              <a:rPr lang="pt-BR" smtClean="0"/>
              <a:t>‹nº›</a:t>
            </a:fld>
            <a:endParaRPr lang="pt-BR"/>
          </a:p>
        </p:txBody>
      </p:sp>
    </p:spTree>
    <p:extLst>
      <p:ext uri="{BB962C8B-B14F-4D97-AF65-F5344CB8AC3E}">
        <p14:creationId xmlns:p14="http://schemas.microsoft.com/office/powerpoint/2010/main" val="13327388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Imagem 6"/>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0" y="0"/>
            <a:ext cx="715523" cy="5055577"/>
          </a:xfrm>
          <a:prstGeom prst="rect">
            <a:avLst/>
          </a:prstGeom>
        </p:spPr>
      </p:pic>
      <p:pic>
        <p:nvPicPr>
          <p:cNvPr id="4" name="Imagem 3"/>
          <p:cNvPicPr>
            <a:picLocks noChangeAspect="1"/>
          </p:cNvPicPr>
          <p:nvPr userDrawn="1"/>
        </p:nvPicPr>
        <p:blipFill>
          <a:blip r:embed="rId15" cstate="screen">
            <a:extLst>
              <a:ext uri="{28A0092B-C50C-407E-A947-70E740481C1C}">
                <a14:useLocalDpi xmlns:a14="http://schemas.microsoft.com/office/drawing/2010/main"/>
              </a:ext>
            </a:extLst>
          </a:blip>
          <a:stretch>
            <a:fillRect/>
          </a:stretch>
        </p:blipFill>
        <p:spPr>
          <a:xfrm>
            <a:off x="715523" y="81712"/>
            <a:ext cx="945000" cy="1080000"/>
          </a:xfrm>
          <a:prstGeom prst="rect">
            <a:avLst/>
          </a:prstGeom>
        </p:spPr>
      </p:pic>
      <p:sp>
        <p:nvSpPr>
          <p:cNvPr id="5" name="Retângulo 4"/>
          <p:cNvSpPr/>
          <p:nvPr userDrawn="1"/>
        </p:nvSpPr>
        <p:spPr>
          <a:xfrm>
            <a:off x="0" y="6349620"/>
            <a:ext cx="12192000" cy="507831"/>
          </a:xfrm>
          <a:prstGeom prst="rect">
            <a:avLst/>
          </a:prstGeom>
        </p:spPr>
        <p:txBody>
          <a:bodyPr wrap="square">
            <a:spAutoFit/>
          </a:bodyPr>
          <a:lstStyle/>
          <a:p>
            <a:pPr algn="ctr">
              <a:spcAft>
                <a:spcPts val="0"/>
              </a:spcAft>
              <a:tabLst>
                <a:tab pos="2700020" algn="ctr"/>
                <a:tab pos="5400040" algn="r"/>
                <a:tab pos="5400040" algn="r"/>
              </a:tabLst>
            </a:pPr>
            <a:r>
              <a:rPr lang="pt-BR" sz="1100" spc="150" dirty="0">
                <a:solidFill>
                  <a:schemeClr val="bg1">
                    <a:lumMod val="65000"/>
                  </a:schemeClr>
                </a:solidFill>
                <a:effectLst/>
                <a:latin typeface="Calibri" panose="020F0502020204030204" pitchFamily="34" charset="0"/>
                <a:ea typeface="Times New Roman" panose="02020603050405020304" pitchFamily="18" charset="0"/>
                <a:cs typeface="Times New Roman" panose="02020603050405020304" pitchFamily="18" charset="0"/>
              </a:rPr>
              <a:t>8</a:t>
            </a:r>
            <a:r>
              <a:rPr lang="pt-BR" sz="1100" spc="150" baseline="30000" dirty="0">
                <a:solidFill>
                  <a:schemeClr val="bg1">
                    <a:lumMod val="65000"/>
                  </a:schemeClr>
                </a:solidFill>
                <a:effectLst/>
                <a:latin typeface="Calibri" panose="020F0502020204030204" pitchFamily="34" charset="0"/>
                <a:ea typeface="Times New Roman" panose="02020603050405020304" pitchFamily="18" charset="0"/>
                <a:cs typeface="Times New Roman" panose="02020603050405020304" pitchFamily="18" charset="0"/>
              </a:rPr>
              <a:t>o</a:t>
            </a:r>
            <a:r>
              <a:rPr lang="pt-BR" sz="1100" spc="150" dirty="0">
                <a:solidFill>
                  <a:schemeClr val="bg1">
                    <a:lumMod val="65000"/>
                  </a:schemeClr>
                </a:solidFill>
                <a:effectLst/>
                <a:latin typeface="Calibri" panose="020F0502020204030204" pitchFamily="34" charset="0"/>
                <a:ea typeface="Times New Roman" panose="02020603050405020304" pitchFamily="18" charset="0"/>
                <a:cs typeface="Times New Roman" panose="02020603050405020304" pitchFamily="18" charset="0"/>
              </a:rPr>
              <a:t> FÓRUM MUNDIAL DA ÁGUA | BRASÍLIA-BRASIL, 18 A 23 DE MARÇO DE 2018</a:t>
            </a:r>
            <a:endParaRPr lang="pt-BR" sz="1100" dirty="0">
              <a:solidFill>
                <a:schemeClr val="bg1">
                  <a:lumMod val="65000"/>
                </a:schemeClr>
              </a:solidFill>
              <a:effectLst/>
              <a:latin typeface="Calibri" panose="020F0502020204030204" pitchFamily="34" charset="0"/>
              <a:ea typeface="Times New Roman" panose="02020603050405020304" pitchFamily="18" charset="0"/>
              <a:cs typeface="Times New Roman" panose="02020603050405020304" pitchFamily="18" charset="0"/>
            </a:endParaRPr>
          </a:p>
          <a:p>
            <a:pPr algn="ctr">
              <a:spcAft>
                <a:spcPts val="0"/>
              </a:spcAft>
            </a:pPr>
            <a:r>
              <a:rPr lang="pt-BR" sz="800" dirty="0">
                <a:solidFill>
                  <a:schemeClr val="bg1">
                    <a:lumMod val="65000"/>
                  </a:schemeClr>
                </a:solidFill>
                <a:effectLst/>
                <a:latin typeface="Calibri" panose="020F0502020204030204" pitchFamily="34" charset="0"/>
                <a:ea typeface="Calibri" panose="020F0502020204030204" pitchFamily="34" charset="0"/>
                <a:cs typeface="Times New Roman" panose="02020603050405020304" pitchFamily="18" charset="0"/>
              </a:rPr>
              <a:t> </a:t>
            </a:r>
            <a:endParaRPr lang="pt-BR" sz="3200" dirty="0">
              <a:solidFill>
                <a:schemeClr val="bg1">
                  <a:lumMod val="65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algn="ctr">
              <a:spcAft>
                <a:spcPts val="0"/>
              </a:spcAft>
            </a:pPr>
            <a:r>
              <a:rPr lang="pt-BR" sz="800" dirty="0">
                <a:solidFill>
                  <a:schemeClr val="bg1">
                    <a:lumMod val="65000"/>
                  </a:schemeClr>
                </a:solidFill>
                <a:effectLst/>
                <a:latin typeface="Calibri" panose="020F0502020204030204" pitchFamily="34" charset="0"/>
                <a:ea typeface="Calibri" panose="020F0502020204030204" pitchFamily="34" charset="0"/>
                <a:cs typeface="Times New Roman" panose="02020603050405020304" pitchFamily="18" charset="0"/>
              </a:rPr>
              <a:t>www.worldwaterforum8.org | secretariat@worldwaterforum8.org</a:t>
            </a:r>
            <a:endParaRPr lang="pt-BR" sz="3200" dirty="0">
              <a:solidFill>
                <a:schemeClr val="bg1">
                  <a:lumMod val="6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Imagem 5">
            <a:extLst>
              <a:ext uri="{FF2B5EF4-FFF2-40B4-BE49-F238E27FC236}">
                <a16:creationId xmlns:a16="http://schemas.microsoft.com/office/drawing/2014/main" xmlns="" id="{8FA3D139-E889-45C7-92A8-1BE1FB675C44}"/>
              </a:ext>
            </a:extLst>
          </p:cNvPr>
          <p:cNvPicPr/>
          <p:nvPr userDrawn="1"/>
        </p:nvPicPr>
        <p:blipFill>
          <a:blip r:embed="rId16">
            <a:extLst>
              <a:ext uri="{28A0092B-C50C-407E-A947-70E740481C1C}">
                <a14:useLocalDpi xmlns:a14="http://schemas.microsoft.com/office/drawing/2010/main"/>
              </a:ext>
            </a:extLst>
          </a:blip>
          <a:stretch>
            <a:fillRect/>
          </a:stretch>
        </p:blipFill>
        <p:spPr>
          <a:xfrm>
            <a:off x="9725379" y="0"/>
            <a:ext cx="2451764" cy="6804000"/>
          </a:xfrm>
          <a:prstGeom prst="rect">
            <a:avLst/>
          </a:prstGeom>
        </p:spPr>
      </p:pic>
      <p:sp>
        <p:nvSpPr>
          <p:cNvPr id="8" name="Retângulo 7">
            <a:extLst>
              <a:ext uri="{FF2B5EF4-FFF2-40B4-BE49-F238E27FC236}">
                <a16:creationId xmlns:a16="http://schemas.microsoft.com/office/drawing/2014/main" xmlns="" id="{A1F2C66C-855B-4A38-9B02-5F16AEEEB3CE}"/>
              </a:ext>
            </a:extLst>
          </p:cNvPr>
          <p:cNvSpPr/>
          <p:nvPr userDrawn="1"/>
        </p:nvSpPr>
        <p:spPr>
          <a:xfrm>
            <a:off x="9632887" y="54000"/>
            <a:ext cx="2559113" cy="6804000"/>
          </a:xfrm>
          <a:prstGeom prst="rect">
            <a:avLst/>
          </a:prstGeom>
          <a:solidFill>
            <a:srgbClr val="FFFFFF">
              <a:alpha val="6902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pt-BR">
              <a:noFill/>
            </a:endParaRPr>
          </a:p>
        </p:txBody>
      </p:sp>
    </p:spTree>
    <p:extLst>
      <p:ext uri="{BB962C8B-B14F-4D97-AF65-F5344CB8AC3E}">
        <p14:creationId xmlns:p14="http://schemas.microsoft.com/office/powerpoint/2010/main" val="268496455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2.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7.png"/></Relationships>
</file>

<file path=ppt/slides/_rels/slide1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 Id="rId5" Type="http://schemas.openxmlformats.org/officeDocument/2006/relationships/image" Target="../media/image46.png"/><Relationship Id="rId4" Type="http://schemas.openxmlformats.org/officeDocument/2006/relationships/image" Target="../media/image45.png"/></Relationships>
</file>

<file path=ppt/slides/_rels/slide12.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50.png"/><Relationship Id="rId2"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48.png"/><Relationship Id="rId4" Type="http://schemas.microsoft.com/office/2007/relationships/hdphoto" Target="../media/hdphoto3.wdp"/></Relationships>
</file>

<file path=ppt/slides/_rels/slide1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1.xml"/><Relationship Id="rId4" Type="http://schemas.openxmlformats.org/officeDocument/2006/relationships/image" Target="../media/image55.png"/></Relationships>
</file>

<file path=ppt/slides/_rels/slide1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63.png"/><Relationship Id="rId4" Type="http://schemas.openxmlformats.org/officeDocument/2006/relationships/image" Target="../media/image62.jpeg"/></Relationships>
</file>

<file path=ppt/slides/_rels/slide23.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6.jpeg"/></Relationships>
</file>

<file path=ppt/slides/_rels/slide25.xml.rels><?xml version="1.0" encoding="UTF-8" standalone="yes"?>
<Relationships xmlns="http://schemas.openxmlformats.org/package/2006/relationships"><Relationship Id="rId3" Type="http://schemas.openxmlformats.org/officeDocument/2006/relationships/image" Target="../media/image67.jpeg"/><Relationship Id="rId7" Type="http://schemas.openxmlformats.org/officeDocument/2006/relationships/image" Target="../media/image70.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6.jpeg"/></Relationships>
</file>

<file path=ppt/slides/_rels/slide2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74.jpg"/><Relationship Id="rId4" Type="http://schemas.openxmlformats.org/officeDocument/2006/relationships/image" Target="../media/image73.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8.png"/><Relationship Id="rId7"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hyperlink" Target="mailto:sustainability@worldwaterforum8.org"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openxmlformats.org/officeDocument/2006/relationships/image" Target="../media/image83.jpeg"/><Relationship Id="rId3" Type="http://schemas.openxmlformats.org/officeDocument/2006/relationships/image" Target="../media/image78.png"/><Relationship Id="rId7" Type="http://schemas.openxmlformats.org/officeDocument/2006/relationships/image" Target="../media/image82.png"/><Relationship Id="rId2" Type="http://schemas.openxmlformats.org/officeDocument/2006/relationships/image" Target="../media/image77.png"/><Relationship Id="rId1" Type="http://schemas.openxmlformats.org/officeDocument/2006/relationships/slideLayout" Target="../slideLayouts/slideLayout1.xml"/><Relationship Id="rId6" Type="http://schemas.openxmlformats.org/officeDocument/2006/relationships/image" Target="../media/image81.png"/><Relationship Id="rId11" Type="http://schemas.microsoft.com/office/2007/relationships/hdphoto" Target="../media/hdphoto5.wdp"/><Relationship Id="rId5" Type="http://schemas.openxmlformats.org/officeDocument/2006/relationships/image" Target="../media/image80.png"/><Relationship Id="rId10" Type="http://schemas.openxmlformats.org/officeDocument/2006/relationships/image" Target="../media/image84.jpeg"/><Relationship Id="rId4" Type="http://schemas.openxmlformats.org/officeDocument/2006/relationships/image" Target="../media/image79.png"/><Relationship Id="rId9" Type="http://schemas.microsoft.com/office/2007/relationships/hdphoto" Target="../media/hdphoto4.wdp"/></Relationships>
</file>

<file path=ppt/slides/_rels/slide33.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2.xml"/><Relationship Id="rId4" Type="http://schemas.openxmlformats.org/officeDocument/2006/relationships/image" Target="../media/image91.png"/></Relationships>
</file>

<file path=ppt/slides/_rels/slide37.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png"/><Relationship Id="rId1" Type="http://schemas.openxmlformats.org/officeDocument/2006/relationships/slideLayout" Target="../slideLayouts/slideLayout4.xml"/><Relationship Id="rId5" Type="http://schemas.openxmlformats.org/officeDocument/2006/relationships/image" Target="../media/image95.png"/><Relationship Id="rId4" Type="http://schemas.openxmlformats.org/officeDocument/2006/relationships/image" Target="../media/image94.png"/></Relationships>
</file>

<file path=ppt/slides/_rels/slide38.xml.rels><?xml version="1.0" encoding="UTF-8" standalone="yes"?>
<Relationships xmlns="http://schemas.openxmlformats.org/package/2006/relationships"><Relationship Id="rId2" Type="http://schemas.openxmlformats.org/officeDocument/2006/relationships/image" Target="../media/image96.em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image" Target="../media/image97.png"/><Relationship Id="rId7" Type="http://schemas.openxmlformats.org/officeDocument/2006/relationships/image" Target="../media/image101.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100.png"/><Relationship Id="rId11" Type="http://schemas.openxmlformats.org/officeDocument/2006/relationships/image" Target="../media/image105.png"/><Relationship Id="rId5" Type="http://schemas.openxmlformats.org/officeDocument/2006/relationships/image" Target="../media/image99.png"/><Relationship Id="rId10" Type="http://schemas.openxmlformats.org/officeDocument/2006/relationships/image" Target="../media/image104.png"/><Relationship Id="rId4" Type="http://schemas.openxmlformats.org/officeDocument/2006/relationships/image" Target="../media/image98.png"/><Relationship Id="rId9" Type="http://schemas.openxmlformats.org/officeDocument/2006/relationships/image" Target="../media/image103.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1.xml"/><Relationship Id="rId4" Type="http://schemas.openxmlformats.org/officeDocument/2006/relationships/image" Target="../media/image109.png"/></Relationships>
</file>

<file path=ppt/slides/_rels/slide43.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4.png"/><Relationship Id="rId1" Type="http://schemas.openxmlformats.org/officeDocument/2006/relationships/slideLayout" Target="../slideLayouts/slideLayout1.xml"/><Relationship Id="rId4" Type="http://schemas.openxmlformats.org/officeDocument/2006/relationships/image" Target="../media/image115.jpeg"/></Relationships>
</file>

<file path=ppt/slides/_rels/slide53.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7.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8.jp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9.jp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png"/><Relationship Id="rId1" Type="http://schemas.openxmlformats.org/officeDocument/2006/relationships/slideLayout" Target="../slideLayouts/slideLayout12.xml"/><Relationship Id="rId6" Type="http://schemas.openxmlformats.org/officeDocument/2006/relationships/image" Target="../media/image124.png"/><Relationship Id="rId5" Type="http://schemas.openxmlformats.org/officeDocument/2006/relationships/image" Target="../media/image123.png"/><Relationship Id="rId4" Type="http://schemas.openxmlformats.org/officeDocument/2006/relationships/image" Target="../media/image122.png"/></Relationships>
</file>

<file path=ppt/slides/_rels/slide58.xml.rels><?xml version="1.0" encoding="UTF-8" standalone="yes"?>
<Relationships xmlns="http://schemas.openxmlformats.org/package/2006/relationships"><Relationship Id="rId2" Type="http://schemas.openxmlformats.org/officeDocument/2006/relationships/image" Target="../media/image125.jp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3.png"/><Relationship Id="rId7" Type="http://schemas.openxmlformats.org/officeDocument/2006/relationships/image" Target="../media/image26.png"/><Relationship Id="rId2" Type="http://schemas.openxmlformats.org/officeDocument/2006/relationships/image" Target="../media/image22.jpeg"/><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25.jpeg"/><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xml"/><Relationship Id="rId5" Type="http://schemas.openxmlformats.org/officeDocument/2006/relationships/image" Target="../media/image31.png"/><Relationship Id="rId4" Type="http://schemas.openxmlformats.org/officeDocument/2006/relationships/image" Target="../media/image30.png"/></Relationships>
</file>

<file path=ppt/slides/_rels/slide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xml"/><Relationship Id="rId5" Type="http://schemas.openxmlformats.org/officeDocument/2006/relationships/image" Target="../media/image35.jpeg"/><Relationship Id="rId4" Type="http://schemas.openxmlformats.org/officeDocument/2006/relationships/image" Target="../media/image34.png"/></Relationships>
</file>

<file path=ppt/slides/_rels/slide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
          <p:cNvSpPr txBox="1">
            <a:spLocks/>
          </p:cNvSpPr>
          <p:nvPr/>
        </p:nvSpPr>
        <p:spPr bwMode="auto">
          <a:xfrm>
            <a:off x="527381" y="3366"/>
            <a:ext cx="10849205" cy="2984531"/>
          </a:xfrm>
          <a:prstGeom prst="rect">
            <a:avLst/>
          </a:prstGeom>
          <a:solidFill>
            <a:schemeClr val="bg1"/>
          </a:solidFill>
          <a:ln>
            <a:noFill/>
          </a:ln>
          <a:extLst/>
        </p:spPr>
        <p:txBody>
          <a:bodyPr>
            <a:scene3d>
              <a:camera prst="orthographicFront"/>
              <a:lightRig rig="flat" dir="tl">
                <a:rot lat="0" lon="0" rev="6600000"/>
              </a:lightRig>
            </a:scene3d>
            <a:sp3d extrusionH="25400" contourW="8890">
              <a:bevelT w="38100" h="31750"/>
              <a:contourClr>
                <a:schemeClr val="accent2">
                  <a:shade val="75000"/>
                </a:schemeClr>
              </a:contourClr>
            </a:sp3d>
          </a:bodyPr>
          <a:lstStyle>
            <a:lvl1pPr>
              <a:defRPr sz="2400">
                <a:solidFill>
                  <a:schemeClr val="tx1"/>
                </a:solidFill>
                <a:latin typeface="Times New Roman" charset="0"/>
                <a:ea typeface="ＭＳ Ｐゴシック" charset="-128"/>
              </a:defRPr>
            </a:lvl1pPr>
            <a:lvl2pPr marL="742950" indent="-285750">
              <a:defRPr sz="2400">
                <a:solidFill>
                  <a:schemeClr val="tx1"/>
                </a:solidFill>
                <a:latin typeface="Times New Roman" charset="0"/>
                <a:ea typeface="ＭＳ Ｐゴシック" charset="-128"/>
              </a:defRPr>
            </a:lvl2pPr>
            <a:lvl3pPr marL="1143000" indent="-228600">
              <a:defRPr sz="2400">
                <a:solidFill>
                  <a:schemeClr val="tx1"/>
                </a:solidFill>
                <a:latin typeface="Times New Roman" charset="0"/>
                <a:ea typeface="ＭＳ Ｐゴシック" charset="-128"/>
              </a:defRPr>
            </a:lvl3pPr>
            <a:lvl4pPr marL="1600200" indent="-228600">
              <a:defRPr sz="2400">
                <a:solidFill>
                  <a:schemeClr val="tx1"/>
                </a:solidFill>
                <a:latin typeface="Times New Roman" charset="0"/>
                <a:ea typeface="ＭＳ Ｐゴシック" charset="-128"/>
              </a:defRPr>
            </a:lvl4pPr>
            <a:lvl5pPr marL="2057400" indent="-22860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a:spcAft>
                <a:spcPts val="600"/>
              </a:spcAft>
            </a:pPr>
            <a:endParaRPr lang="pt-BR" sz="1800" b="1" dirty="0" smtClean="0">
              <a:ln w="11430"/>
              <a:solidFill>
                <a:srgbClr val="002060"/>
              </a:solidFill>
              <a:effectLst>
                <a:outerShdw blurRad="38100" dist="38100" dir="2700000" algn="tl">
                  <a:srgbClr val="000000">
                    <a:alpha val="43137"/>
                  </a:srgbClr>
                </a:outerShdw>
              </a:effectLst>
              <a:latin typeface="Arial" charset="0"/>
              <a:cs typeface="Arial" charset="0"/>
            </a:endParaRPr>
          </a:p>
          <a:p>
            <a:pPr algn="ctr">
              <a:spcAft>
                <a:spcPts val="600"/>
              </a:spcAft>
            </a:pPr>
            <a:r>
              <a:rPr lang="pt-BR" sz="4800" b="1" dirty="0" smtClean="0">
                <a:ln w="11430"/>
                <a:solidFill>
                  <a:srgbClr val="002060"/>
                </a:solidFill>
                <a:effectLst>
                  <a:outerShdw blurRad="38100" dist="38100" dir="2700000" algn="tl">
                    <a:srgbClr val="000000">
                      <a:alpha val="43137"/>
                    </a:srgbClr>
                  </a:outerShdw>
                </a:effectLst>
                <a:latin typeface="Arial" charset="0"/>
                <a:cs typeface="Arial" charset="0"/>
              </a:rPr>
              <a:t>Audiência </a:t>
            </a:r>
            <a:r>
              <a:rPr lang="pt-BR" sz="4800" b="1" dirty="0">
                <a:ln w="11430"/>
                <a:solidFill>
                  <a:srgbClr val="002060"/>
                </a:solidFill>
                <a:effectLst>
                  <a:outerShdw blurRad="38100" dist="38100" dir="2700000" algn="tl">
                    <a:srgbClr val="000000">
                      <a:alpha val="43137"/>
                    </a:srgbClr>
                  </a:outerShdw>
                </a:effectLst>
                <a:latin typeface="Arial" charset="0"/>
                <a:cs typeface="Arial" charset="0"/>
              </a:rPr>
              <a:t>Pública sobre </a:t>
            </a:r>
            <a:endParaRPr lang="pt-BR" sz="4800" b="1" dirty="0" smtClean="0">
              <a:ln w="11430"/>
              <a:solidFill>
                <a:srgbClr val="002060"/>
              </a:solidFill>
              <a:effectLst>
                <a:outerShdw blurRad="38100" dist="38100" dir="2700000" algn="tl">
                  <a:srgbClr val="000000">
                    <a:alpha val="43137"/>
                  </a:srgbClr>
                </a:outerShdw>
              </a:effectLst>
              <a:latin typeface="Arial" charset="0"/>
              <a:cs typeface="Arial" charset="0"/>
            </a:endParaRPr>
          </a:p>
          <a:p>
            <a:pPr algn="ctr">
              <a:spcAft>
                <a:spcPts val="600"/>
              </a:spcAft>
            </a:pPr>
            <a:r>
              <a:rPr lang="pt-BR" sz="4800" b="1" dirty="0" smtClean="0">
                <a:ln w="11430"/>
                <a:solidFill>
                  <a:srgbClr val="00B0F0"/>
                </a:solidFill>
                <a:effectLst>
                  <a:outerShdw blurRad="38100" dist="38100" dir="2700000" algn="tl">
                    <a:srgbClr val="000000">
                      <a:alpha val="43137"/>
                    </a:srgbClr>
                  </a:outerShdw>
                </a:effectLst>
                <a:latin typeface="Arial" charset="0"/>
                <a:cs typeface="Arial" charset="0"/>
              </a:rPr>
              <a:t>Crise </a:t>
            </a:r>
            <a:r>
              <a:rPr lang="pt-BR" sz="4800" b="1" dirty="0">
                <a:ln w="11430"/>
                <a:solidFill>
                  <a:srgbClr val="00B0F0"/>
                </a:solidFill>
                <a:effectLst>
                  <a:outerShdw blurRad="38100" dist="38100" dir="2700000" algn="tl">
                    <a:srgbClr val="000000">
                      <a:alpha val="43137"/>
                    </a:srgbClr>
                  </a:outerShdw>
                </a:effectLst>
                <a:latin typeface="Arial" charset="0"/>
                <a:cs typeface="Arial" charset="0"/>
              </a:rPr>
              <a:t>Hídrica</a:t>
            </a:r>
            <a:r>
              <a:rPr lang="pt-BR" sz="4800" b="1" dirty="0">
                <a:ln w="11430"/>
                <a:solidFill>
                  <a:srgbClr val="002060"/>
                </a:solidFill>
                <a:effectLst>
                  <a:outerShdw blurRad="38100" dist="38100" dir="2700000" algn="tl">
                    <a:srgbClr val="000000">
                      <a:alpha val="43137"/>
                    </a:srgbClr>
                  </a:outerShdw>
                </a:effectLst>
                <a:latin typeface="Arial" charset="0"/>
                <a:cs typeface="Arial" charset="0"/>
              </a:rPr>
              <a:t> e </a:t>
            </a:r>
            <a:endParaRPr lang="pt-BR" sz="4800" b="1" dirty="0" smtClean="0">
              <a:ln w="11430"/>
              <a:solidFill>
                <a:srgbClr val="002060"/>
              </a:solidFill>
              <a:effectLst>
                <a:outerShdw blurRad="38100" dist="38100" dir="2700000" algn="tl">
                  <a:srgbClr val="000000">
                    <a:alpha val="43137"/>
                  </a:srgbClr>
                </a:outerShdw>
              </a:effectLst>
              <a:latin typeface="Arial" charset="0"/>
              <a:cs typeface="Arial" charset="0"/>
            </a:endParaRPr>
          </a:p>
          <a:p>
            <a:pPr algn="ctr">
              <a:spcAft>
                <a:spcPts val="600"/>
              </a:spcAft>
            </a:pPr>
            <a:r>
              <a:rPr lang="pt-BR" sz="4800" b="1" dirty="0" smtClean="0">
                <a:ln w="11430"/>
                <a:solidFill>
                  <a:srgbClr val="00B0F0"/>
                </a:solidFill>
                <a:effectLst>
                  <a:outerShdw blurRad="38100" dist="38100" dir="2700000" algn="tl">
                    <a:srgbClr val="000000">
                      <a:alpha val="43137"/>
                    </a:srgbClr>
                  </a:outerShdw>
                </a:effectLst>
                <a:latin typeface="Arial" charset="0"/>
                <a:cs typeface="Arial" charset="0"/>
              </a:rPr>
              <a:t>8º </a:t>
            </a:r>
            <a:r>
              <a:rPr lang="pt-BR" sz="4800" b="1" dirty="0">
                <a:ln w="11430"/>
                <a:solidFill>
                  <a:srgbClr val="00B0F0"/>
                </a:solidFill>
                <a:effectLst>
                  <a:outerShdw blurRad="38100" dist="38100" dir="2700000" algn="tl">
                    <a:srgbClr val="000000">
                      <a:alpha val="43137"/>
                    </a:srgbClr>
                  </a:outerShdw>
                </a:effectLst>
                <a:latin typeface="Arial" charset="0"/>
                <a:cs typeface="Arial" charset="0"/>
              </a:rPr>
              <a:t>Fórum Mundial da Água</a:t>
            </a:r>
          </a:p>
        </p:txBody>
      </p:sp>
      <p:sp>
        <p:nvSpPr>
          <p:cNvPr id="6" name="CaixaDeTexto 5"/>
          <p:cNvSpPr txBox="1"/>
          <p:nvPr/>
        </p:nvSpPr>
        <p:spPr>
          <a:xfrm>
            <a:off x="527381" y="3493396"/>
            <a:ext cx="11138555" cy="830997"/>
          </a:xfrm>
          <a:prstGeom prst="rect">
            <a:avLst/>
          </a:prstGeom>
          <a:noFill/>
          <a:ln>
            <a:noFill/>
          </a:ln>
        </p:spPr>
        <p:txBody>
          <a:bodyPr wrap="square" rtlCol="0">
            <a:spAutoFit/>
          </a:bodyPr>
          <a:lstStyle/>
          <a:p>
            <a:pPr algn="ctr"/>
            <a:r>
              <a:rPr lang="pt-BR" sz="2400" b="1" dirty="0" smtClean="0">
                <a:solidFill>
                  <a:schemeClr val="tx2">
                    <a:lumMod val="75000"/>
                  </a:schemeClr>
                </a:solidFill>
                <a:effectLst>
                  <a:outerShdw blurRad="38100" dist="38100" dir="2700000" algn="tl">
                    <a:srgbClr val="000000">
                      <a:alpha val="43137"/>
                    </a:srgbClr>
                  </a:outerShdw>
                </a:effectLst>
                <a:latin typeface="Arial" charset="0"/>
                <a:cs typeface="Arial" charset="0"/>
              </a:rPr>
              <a:t>Jorge Enoch Furquim Werneck Lima</a:t>
            </a:r>
          </a:p>
          <a:p>
            <a:pPr algn="ctr"/>
            <a:endParaRPr lang="pt-BR" sz="2400" b="1" dirty="0">
              <a:solidFill>
                <a:schemeClr val="tx2">
                  <a:lumMod val="75000"/>
                </a:schemeClr>
              </a:solidFill>
              <a:effectLst>
                <a:outerShdw blurRad="38100" dist="38100" dir="2700000" algn="tl">
                  <a:srgbClr val="000000">
                    <a:alpha val="43137"/>
                  </a:srgbClr>
                </a:outerShdw>
              </a:effectLst>
            </a:endParaRPr>
          </a:p>
        </p:txBody>
      </p:sp>
      <p:sp>
        <p:nvSpPr>
          <p:cNvPr id="7" name="CaixaDeTexto 6"/>
          <p:cNvSpPr txBox="1"/>
          <p:nvPr/>
        </p:nvSpPr>
        <p:spPr>
          <a:xfrm>
            <a:off x="529470" y="3925444"/>
            <a:ext cx="11135149" cy="646331"/>
          </a:xfrm>
          <a:prstGeom prst="rect">
            <a:avLst/>
          </a:prstGeom>
          <a:noFill/>
          <a:ln>
            <a:noFill/>
          </a:ln>
        </p:spPr>
        <p:txBody>
          <a:bodyPr wrap="square" rtlCol="0">
            <a:spAutoFit/>
          </a:bodyPr>
          <a:lstStyle/>
          <a:p>
            <a:pPr algn="ctr"/>
            <a:r>
              <a:rPr lang="pt-BR" sz="1600" dirty="0" smtClean="0">
                <a:solidFill>
                  <a:schemeClr val="accent1">
                    <a:lumMod val="75000"/>
                  </a:schemeClr>
                </a:solidFill>
                <a:latin typeface="Arial" charset="0"/>
                <a:cs typeface="Arial" charset="0"/>
              </a:rPr>
              <a:t>Diretor</a:t>
            </a:r>
          </a:p>
          <a:p>
            <a:pPr algn="ctr"/>
            <a:endParaRPr lang="pt-BR" sz="2000" dirty="0">
              <a:solidFill>
                <a:schemeClr val="accent1">
                  <a:lumMod val="75000"/>
                </a:schemeClr>
              </a:solidFill>
            </a:endParaRPr>
          </a:p>
        </p:txBody>
      </p:sp>
      <p:pic>
        <p:nvPicPr>
          <p:cNvPr id="10" name="Imagem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52240" y="4941168"/>
            <a:ext cx="4287520" cy="1566672"/>
          </a:xfrm>
          <a:prstGeom prst="rect">
            <a:avLst/>
          </a:prstGeom>
        </p:spPr>
      </p:pic>
    </p:spTree>
    <p:extLst>
      <p:ext uri="{BB962C8B-B14F-4D97-AF65-F5344CB8AC3E}">
        <p14:creationId xmlns:p14="http://schemas.microsoft.com/office/powerpoint/2010/main" val="87151894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031" y="4077072"/>
            <a:ext cx="11472599" cy="2448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7435" y="1700808"/>
            <a:ext cx="10753195" cy="23185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50599" y="1547606"/>
            <a:ext cx="6947461" cy="25339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34273" y="3573016"/>
            <a:ext cx="7380112" cy="3168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ítulo 1"/>
          <p:cNvSpPr txBox="1">
            <a:spLocks/>
          </p:cNvSpPr>
          <p:nvPr/>
        </p:nvSpPr>
        <p:spPr bwMode="auto">
          <a:xfrm>
            <a:off x="2087893" y="345688"/>
            <a:ext cx="7872873" cy="635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cene3d>
              <a:camera prst="orthographicFront"/>
              <a:lightRig rig="flat" dir="tl">
                <a:rot lat="0" lon="0" rev="6600000"/>
              </a:lightRig>
            </a:scene3d>
            <a:sp3d extrusionH="25400" contourW="8890">
              <a:bevelT w="38100" h="31750"/>
              <a:contourClr>
                <a:schemeClr val="accent2">
                  <a:shade val="75000"/>
                </a:schemeClr>
              </a:contourClr>
            </a:sp3d>
          </a:bodyPr>
          <a:lstStyle>
            <a:lvl1pPr>
              <a:defRPr sz="2400">
                <a:solidFill>
                  <a:schemeClr val="tx1"/>
                </a:solidFill>
                <a:latin typeface="Times New Roman" charset="0"/>
                <a:ea typeface="ＭＳ Ｐゴシック" charset="-128"/>
              </a:defRPr>
            </a:lvl1pPr>
            <a:lvl2pPr marL="742950" indent="-285750">
              <a:defRPr sz="2400">
                <a:solidFill>
                  <a:schemeClr val="tx1"/>
                </a:solidFill>
                <a:latin typeface="Times New Roman" charset="0"/>
                <a:ea typeface="ＭＳ Ｐゴシック" charset="-128"/>
              </a:defRPr>
            </a:lvl2pPr>
            <a:lvl3pPr marL="1143000" indent="-228600">
              <a:defRPr sz="2400">
                <a:solidFill>
                  <a:schemeClr val="tx1"/>
                </a:solidFill>
                <a:latin typeface="Times New Roman" charset="0"/>
                <a:ea typeface="ＭＳ Ｐゴシック" charset="-128"/>
              </a:defRPr>
            </a:lvl3pPr>
            <a:lvl4pPr marL="1600200" indent="-228600">
              <a:defRPr sz="2400">
                <a:solidFill>
                  <a:schemeClr val="tx1"/>
                </a:solidFill>
                <a:latin typeface="Times New Roman" charset="0"/>
                <a:ea typeface="ＭＳ Ｐゴシック" charset="-128"/>
              </a:defRPr>
            </a:lvl4pPr>
            <a:lvl5pPr marL="2057400" indent="-22860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a:spcAft>
                <a:spcPts val="0"/>
              </a:spcAft>
            </a:pPr>
            <a:r>
              <a:rPr lang="pt-BR" sz="3600" b="1" dirty="0" smtClean="0">
                <a:ln w="11430"/>
                <a:solidFill>
                  <a:srgbClr val="009900"/>
                </a:solidFill>
                <a:effectLst>
                  <a:outerShdw blurRad="50800" dist="39000" dir="5460000" algn="tl">
                    <a:srgbClr val="000000">
                      <a:alpha val="38000"/>
                    </a:srgbClr>
                  </a:outerShdw>
                </a:effectLst>
                <a:latin typeface="Arial" charset="0"/>
                <a:cs typeface="Arial" charset="0"/>
              </a:rPr>
              <a:t>Chuva-Vazão</a:t>
            </a:r>
          </a:p>
        </p:txBody>
      </p:sp>
      <p:pic>
        <p:nvPicPr>
          <p:cNvPr id="3074"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0576" y="188641"/>
            <a:ext cx="2377072" cy="12619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1" name="Grupo 10"/>
          <p:cNvGrpSpPr/>
          <p:nvPr/>
        </p:nvGrpSpPr>
        <p:grpSpPr>
          <a:xfrm>
            <a:off x="8688291" y="1916832"/>
            <a:ext cx="1344279" cy="432048"/>
            <a:chOff x="6516216" y="1916832"/>
            <a:chExt cx="1008209" cy="432048"/>
          </a:xfrm>
        </p:grpSpPr>
        <p:cxnSp>
          <p:nvCxnSpPr>
            <p:cNvPr id="3" name="Conector de seta reta 2"/>
            <p:cNvCxnSpPr/>
            <p:nvPr/>
          </p:nvCxnSpPr>
          <p:spPr>
            <a:xfrm>
              <a:off x="6516216" y="1916832"/>
              <a:ext cx="0" cy="432048"/>
            </a:xfrm>
            <a:prstGeom prst="straightConnector1">
              <a:avLst/>
            </a:prstGeom>
            <a:ln w="3175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7" name="CaixaDeTexto 6"/>
            <p:cNvSpPr txBox="1"/>
            <p:nvPr/>
          </p:nvSpPr>
          <p:spPr>
            <a:xfrm>
              <a:off x="6516216" y="1948190"/>
              <a:ext cx="1008209" cy="369332"/>
            </a:xfrm>
            <a:prstGeom prst="rect">
              <a:avLst/>
            </a:prstGeom>
            <a:noFill/>
          </p:spPr>
          <p:txBody>
            <a:bodyPr wrap="none" rtlCol="0">
              <a:spAutoFit/>
            </a:bodyPr>
            <a:lstStyle/>
            <a:p>
              <a:r>
                <a:rPr lang="pt-BR" dirty="0" smtClean="0">
                  <a:solidFill>
                    <a:srgbClr val="FF0000"/>
                  </a:solidFill>
                  <a:effectLst>
                    <a:outerShdw blurRad="38100" dist="38100" dir="2700000" algn="tl">
                      <a:srgbClr val="000000">
                        <a:alpha val="43137"/>
                      </a:srgbClr>
                    </a:outerShdw>
                  </a:effectLst>
                </a:rPr>
                <a:t>360mm/ano</a:t>
              </a:r>
              <a:endParaRPr lang="pt-BR" dirty="0">
                <a:solidFill>
                  <a:srgbClr val="FF0000"/>
                </a:solidFill>
                <a:effectLst>
                  <a:outerShdw blurRad="38100" dist="38100" dir="2700000" algn="tl">
                    <a:srgbClr val="000000">
                      <a:alpha val="43137"/>
                    </a:srgbClr>
                  </a:outerShdw>
                </a:effectLst>
              </a:endParaRPr>
            </a:p>
          </p:txBody>
        </p:sp>
      </p:grpSp>
      <p:grpSp>
        <p:nvGrpSpPr>
          <p:cNvPr id="12" name="Grupo 11"/>
          <p:cNvGrpSpPr/>
          <p:nvPr/>
        </p:nvGrpSpPr>
        <p:grpSpPr>
          <a:xfrm>
            <a:off x="8896714" y="4032774"/>
            <a:ext cx="1062188" cy="1008000"/>
            <a:chOff x="6672535" y="4032774"/>
            <a:chExt cx="796641" cy="1008000"/>
          </a:xfrm>
        </p:grpSpPr>
        <p:cxnSp>
          <p:nvCxnSpPr>
            <p:cNvPr id="13" name="Conector de seta reta 12"/>
            <p:cNvCxnSpPr/>
            <p:nvPr/>
          </p:nvCxnSpPr>
          <p:spPr>
            <a:xfrm>
              <a:off x="6672535" y="4032774"/>
              <a:ext cx="0" cy="1008000"/>
            </a:xfrm>
            <a:prstGeom prst="straightConnector1">
              <a:avLst/>
            </a:prstGeom>
            <a:ln w="3175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4" name="CaixaDeTexto 13"/>
            <p:cNvSpPr txBox="1"/>
            <p:nvPr/>
          </p:nvSpPr>
          <p:spPr>
            <a:xfrm>
              <a:off x="6684105" y="4393729"/>
              <a:ext cx="785071" cy="369332"/>
            </a:xfrm>
            <a:prstGeom prst="rect">
              <a:avLst/>
            </a:prstGeom>
            <a:noFill/>
          </p:spPr>
          <p:txBody>
            <a:bodyPr wrap="none" rtlCol="0">
              <a:spAutoFit/>
            </a:bodyPr>
            <a:lstStyle/>
            <a:p>
              <a:r>
                <a:rPr lang="pt-BR" dirty="0" smtClean="0">
                  <a:solidFill>
                    <a:srgbClr val="FF0000"/>
                  </a:solidFill>
                  <a:effectLst>
                    <a:outerShdw blurRad="38100" dist="38100" dir="2700000" algn="tl">
                      <a:srgbClr val="000000">
                        <a:alpha val="43137"/>
                      </a:srgbClr>
                    </a:outerShdw>
                  </a:effectLst>
                </a:rPr>
                <a:t>1.60 m³/s</a:t>
              </a:r>
              <a:endParaRPr lang="pt-BR" dirty="0">
                <a:solidFill>
                  <a:srgbClr val="FF0000"/>
                </a:solidFill>
                <a:effectLst>
                  <a:outerShdw blurRad="38100" dist="38100" dir="2700000" algn="tl">
                    <a:srgbClr val="000000">
                      <a:alpha val="43137"/>
                    </a:srgbClr>
                  </a:outerShdw>
                </a:effectLst>
              </a:endParaRPr>
            </a:p>
          </p:txBody>
        </p:sp>
      </p:grpSp>
    </p:spTree>
    <p:extLst>
      <p:ext uri="{BB962C8B-B14F-4D97-AF65-F5344CB8AC3E}">
        <p14:creationId xmlns:p14="http://schemas.microsoft.com/office/powerpoint/2010/main" val="630702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147"/>
                                        </p:tgtEl>
                                        <p:attrNameLst>
                                          <p:attrName>style.visibility</p:attrName>
                                        </p:attrNameLst>
                                      </p:cBhvr>
                                      <p:to>
                                        <p:strVal val="visible"/>
                                      </p:to>
                                    </p:set>
                                    <p:anim calcmode="lin" valueType="num">
                                      <p:cBhvr>
                                        <p:cTn id="7" dur="500" fill="hold"/>
                                        <p:tgtEl>
                                          <p:spTgt spid="6147"/>
                                        </p:tgtEl>
                                        <p:attrNameLst>
                                          <p:attrName>ppt_w</p:attrName>
                                        </p:attrNameLst>
                                      </p:cBhvr>
                                      <p:tavLst>
                                        <p:tav tm="0">
                                          <p:val>
                                            <p:fltVal val="0"/>
                                          </p:val>
                                        </p:tav>
                                        <p:tav tm="100000">
                                          <p:val>
                                            <p:strVal val="#ppt_w"/>
                                          </p:val>
                                        </p:tav>
                                      </p:tavLst>
                                    </p:anim>
                                    <p:anim calcmode="lin" valueType="num">
                                      <p:cBhvr>
                                        <p:cTn id="8" dur="500" fill="hold"/>
                                        <p:tgtEl>
                                          <p:spTgt spid="6147"/>
                                        </p:tgtEl>
                                        <p:attrNameLst>
                                          <p:attrName>ppt_h</p:attrName>
                                        </p:attrNameLst>
                                      </p:cBhvr>
                                      <p:tavLst>
                                        <p:tav tm="0">
                                          <p:val>
                                            <p:fltVal val="0"/>
                                          </p:val>
                                        </p:tav>
                                        <p:tav tm="100000">
                                          <p:val>
                                            <p:strVal val="#ppt_h"/>
                                          </p:val>
                                        </p:tav>
                                      </p:tavLst>
                                    </p:anim>
                                    <p:animEffect transition="in" filter="fade">
                                      <p:cBhvr>
                                        <p:cTn id="9" dur="500"/>
                                        <p:tgtEl>
                                          <p:spTgt spid="6147"/>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6148"/>
                                        </p:tgtEl>
                                        <p:attrNameLst>
                                          <p:attrName>style.visibility</p:attrName>
                                        </p:attrNameLst>
                                      </p:cBhvr>
                                      <p:to>
                                        <p:strVal val="visible"/>
                                      </p:to>
                                    </p:set>
                                    <p:anim calcmode="lin" valueType="num">
                                      <p:cBhvr>
                                        <p:cTn id="14" dur="500" fill="hold"/>
                                        <p:tgtEl>
                                          <p:spTgt spid="6148"/>
                                        </p:tgtEl>
                                        <p:attrNameLst>
                                          <p:attrName>ppt_w</p:attrName>
                                        </p:attrNameLst>
                                      </p:cBhvr>
                                      <p:tavLst>
                                        <p:tav tm="0">
                                          <p:val>
                                            <p:fltVal val="0"/>
                                          </p:val>
                                        </p:tav>
                                        <p:tav tm="100000">
                                          <p:val>
                                            <p:strVal val="#ppt_w"/>
                                          </p:val>
                                        </p:tav>
                                      </p:tavLst>
                                    </p:anim>
                                    <p:anim calcmode="lin" valueType="num">
                                      <p:cBhvr>
                                        <p:cTn id="15" dur="500" fill="hold"/>
                                        <p:tgtEl>
                                          <p:spTgt spid="6148"/>
                                        </p:tgtEl>
                                        <p:attrNameLst>
                                          <p:attrName>ppt_h</p:attrName>
                                        </p:attrNameLst>
                                      </p:cBhvr>
                                      <p:tavLst>
                                        <p:tav tm="0">
                                          <p:val>
                                            <p:fltVal val="0"/>
                                          </p:val>
                                        </p:tav>
                                        <p:tav tm="100000">
                                          <p:val>
                                            <p:strVal val="#ppt_h"/>
                                          </p:val>
                                        </p:tav>
                                      </p:tavLst>
                                    </p:anim>
                                    <p:animEffect transition="in" filter="fade">
                                      <p:cBhvr>
                                        <p:cTn id="16" dur="500"/>
                                        <p:tgtEl>
                                          <p:spTgt spid="6148"/>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p:cTn id="21" dur="500" fill="hold"/>
                                        <p:tgtEl>
                                          <p:spTgt spid="11"/>
                                        </p:tgtEl>
                                        <p:attrNameLst>
                                          <p:attrName>ppt_w</p:attrName>
                                        </p:attrNameLst>
                                      </p:cBhvr>
                                      <p:tavLst>
                                        <p:tav tm="0">
                                          <p:val>
                                            <p:fltVal val="0"/>
                                          </p:val>
                                        </p:tav>
                                        <p:tav tm="100000">
                                          <p:val>
                                            <p:strVal val="#ppt_w"/>
                                          </p:val>
                                        </p:tav>
                                      </p:tavLst>
                                    </p:anim>
                                    <p:anim calcmode="lin" valueType="num">
                                      <p:cBhvr>
                                        <p:cTn id="22" dur="500" fill="hold"/>
                                        <p:tgtEl>
                                          <p:spTgt spid="11"/>
                                        </p:tgtEl>
                                        <p:attrNameLst>
                                          <p:attrName>ppt_h</p:attrName>
                                        </p:attrNameLst>
                                      </p:cBhvr>
                                      <p:tavLst>
                                        <p:tav tm="0">
                                          <p:val>
                                            <p:fltVal val="0"/>
                                          </p:val>
                                        </p:tav>
                                        <p:tav tm="100000">
                                          <p:val>
                                            <p:strVal val="#ppt_h"/>
                                          </p:val>
                                        </p:tav>
                                      </p:tavLst>
                                    </p:anim>
                                    <p:animEffect transition="in" filter="fade">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12"/>
                                        </p:tgtEl>
                                        <p:attrNameLst>
                                          <p:attrName>style.visibility</p:attrName>
                                        </p:attrNameLst>
                                      </p:cBhvr>
                                      <p:to>
                                        <p:strVal val="visible"/>
                                      </p:to>
                                    </p:set>
                                    <p:anim calcmode="lin" valueType="num">
                                      <p:cBhvr>
                                        <p:cTn id="28" dur="500" fill="hold"/>
                                        <p:tgtEl>
                                          <p:spTgt spid="12"/>
                                        </p:tgtEl>
                                        <p:attrNameLst>
                                          <p:attrName>ppt_w</p:attrName>
                                        </p:attrNameLst>
                                      </p:cBhvr>
                                      <p:tavLst>
                                        <p:tav tm="0">
                                          <p:val>
                                            <p:fltVal val="0"/>
                                          </p:val>
                                        </p:tav>
                                        <p:tav tm="100000">
                                          <p:val>
                                            <p:strVal val="#ppt_w"/>
                                          </p:val>
                                        </p:tav>
                                      </p:tavLst>
                                    </p:anim>
                                    <p:anim calcmode="lin" valueType="num">
                                      <p:cBhvr>
                                        <p:cTn id="29" dur="500" fill="hold"/>
                                        <p:tgtEl>
                                          <p:spTgt spid="12"/>
                                        </p:tgtEl>
                                        <p:attrNameLst>
                                          <p:attrName>ppt_h</p:attrName>
                                        </p:attrNameLst>
                                      </p:cBhvr>
                                      <p:tavLst>
                                        <p:tav tm="0">
                                          <p:val>
                                            <p:fltVal val="0"/>
                                          </p:val>
                                        </p:tav>
                                        <p:tav tm="100000">
                                          <p:val>
                                            <p:strVal val="#ppt_h"/>
                                          </p:val>
                                        </p:tav>
                                      </p:tavLst>
                                    </p:anim>
                                    <p:animEffect transition="in" filter="fade">
                                      <p:cBhvr>
                                        <p:cTn id="3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ítulo 1"/>
          <p:cNvSpPr txBox="1">
            <a:spLocks/>
          </p:cNvSpPr>
          <p:nvPr/>
        </p:nvSpPr>
        <p:spPr bwMode="auto">
          <a:xfrm>
            <a:off x="584955" y="188640"/>
            <a:ext cx="10849205" cy="1188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cene3d>
              <a:camera prst="orthographicFront"/>
              <a:lightRig rig="flat" dir="tl">
                <a:rot lat="0" lon="0" rev="6600000"/>
              </a:lightRig>
            </a:scene3d>
            <a:sp3d extrusionH="25400" contourW="8890">
              <a:bevelT w="38100" h="31750"/>
              <a:contourClr>
                <a:schemeClr val="accent2">
                  <a:shade val="75000"/>
                </a:schemeClr>
              </a:contourClr>
            </a:sp3d>
          </a:bodyPr>
          <a:lstStyle>
            <a:lvl1pPr>
              <a:defRPr sz="2400">
                <a:solidFill>
                  <a:schemeClr val="tx1"/>
                </a:solidFill>
                <a:latin typeface="Times New Roman" charset="0"/>
                <a:ea typeface="ＭＳ Ｐゴシック" charset="-128"/>
              </a:defRPr>
            </a:lvl1pPr>
            <a:lvl2pPr marL="742950" indent="-285750">
              <a:defRPr sz="2400">
                <a:solidFill>
                  <a:schemeClr val="tx1"/>
                </a:solidFill>
                <a:latin typeface="Times New Roman" charset="0"/>
                <a:ea typeface="ＭＳ Ｐゴシック" charset="-128"/>
              </a:defRPr>
            </a:lvl2pPr>
            <a:lvl3pPr marL="1143000" indent="-228600">
              <a:defRPr sz="2400">
                <a:solidFill>
                  <a:schemeClr val="tx1"/>
                </a:solidFill>
                <a:latin typeface="Times New Roman" charset="0"/>
                <a:ea typeface="ＭＳ Ｐゴシック" charset="-128"/>
              </a:defRPr>
            </a:lvl3pPr>
            <a:lvl4pPr marL="1600200" indent="-228600">
              <a:defRPr sz="2400">
                <a:solidFill>
                  <a:schemeClr val="tx1"/>
                </a:solidFill>
                <a:latin typeface="Times New Roman" charset="0"/>
                <a:ea typeface="ＭＳ Ｐゴシック" charset="-128"/>
              </a:defRPr>
            </a:lvl4pPr>
            <a:lvl5pPr marL="2057400" indent="-22860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a:spcAft>
                <a:spcPts val="600"/>
              </a:spcAft>
            </a:pPr>
            <a:r>
              <a:rPr lang="pt-BR" sz="3200" b="1" dirty="0" smtClean="0">
                <a:ln w="11430"/>
                <a:solidFill>
                  <a:srgbClr val="009900"/>
                </a:solidFill>
                <a:effectLst>
                  <a:outerShdw blurRad="50800" dist="39000" dir="5460000" algn="tl">
                    <a:srgbClr val="000000">
                      <a:alpha val="38000"/>
                    </a:srgbClr>
                  </a:outerShdw>
                </a:effectLst>
                <a:latin typeface="Arial" charset="0"/>
                <a:cs typeface="Arial" charset="0"/>
              </a:rPr>
              <a:t>Situação dos RH no Cerrado?</a:t>
            </a:r>
          </a:p>
        </p:txBody>
      </p:sp>
      <p:pic>
        <p:nvPicPr>
          <p:cNvPr id="276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9306" t="11294" r="39752" b="82695"/>
          <a:stretch/>
        </p:blipFill>
        <p:spPr bwMode="auto">
          <a:xfrm>
            <a:off x="527381" y="1268760"/>
            <a:ext cx="5482176" cy="44908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tângulo 7"/>
          <p:cNvSpPr/>
          <p:nvPr/>
        </p:nvSpPr>
        <p:spPr>
          <a:xfrm>
            <a:off x="527381" y="5744290"/>
            <a:ext cx="6096000" cy="276999"/>
          </a:xfrm>
          <a:prstGeom prst="rect">
            <a:avLst/>
          </a:prstGeom>
        </p:spPr>
        <p:txBody>
          <a:bodyPr>
            <a:spAutoFit/>
          </a:bodyPr>
          <a:lstStyle/>
          <a:p>
            <a:r>
              <a:rPr lang="pt-BR" sz="1200" dirty="0"/>
              <a:t>http://www.ons.org.br/tabela_reservatorios/conteudo.asp</a:t>
            </a:r>
          </a:p>
        </p:txBody>
      </p:sp>
      <p:pic>
        <p:nvPicPr>
          <p:cNvPr id="3994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12224" y="1027977"/>
            <a:ext cx="2880320" cy="28169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7381" y="2000250"/>
            <a:ext cx="7175444" cy="322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84033" y="4509120"/>
            <a:ext cx="5467296" cy="23488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2644422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ítulo 1"/>
          <p:cNvSpPr txBox="1">
            <a:spLocks/>
          </p:cNvSpPr>
          <p:nvPr/>
        </p:nvSpPr>
        <p:spPr bwMode="auto">
          <a:xfrm>
            <a:off x="584955" y="188640"/>
            <a:ext cx="10849205" cy="1188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cene3d>
              <a:camera prst="orthographicFront"/>
              <a:lightRig rig="flat" dir="tl">
                <a:rot lat="0" lon="0" rev="6600000"/>
              </a:lightRig>
            </a:scene3d>
            <a:sp3d extrusionH="25400" contourW="8890">
              <a:bevelT w="38100" h="31750"/>
              <a:contourClr>
                <a:schemeClr val="accent2">
                  <a:shade val="75000"/>
                </a:schemeClr>
              </a:contourClr>
            </a:sp3d>
          </a:bodyPr>
          <a:lstStyle>
            <a:lvl1pPr>
              <a:defRPr sz="2400">
                <a:solidFill>
                  <a:schemeClr val="tx1"/>
                </a:solidFill>
                <a:latin typeface="Times New Roman" charset="0"/>
                <a:ea typeface="ＭＳ Ｐゴシック" charset="-128"/>
              </a:defRPr>
            </a:lvl1pPr>
            <a:lvl2pPr marL="742950" indent="-285750">
              <a:defRPr sz="2400">
                <a:solidFill>
                  <a:schemeClr val="tx1"/>
                </a:solidFill>
                <a:latin typeface="Times New Roman" charset="0"/>
                <a:ea typeface="ＭＳ Ｐゴシック" charset="-128"/>
              </a:defRPr>
            </a:lvl2pPr>
            <a:lvl3pPr marL="1143000" indent="-228600">
              <a:defRPr sz="2400">
                <a:solidFill>
                  <a:schemeClr val="tx1"/>
                </a:solidFill>
                <a:latin typeface="Times New Roman" charset="0"/>
                <a:ea typeface="ＭＳ Ｐゴシック" charset="-128"/>
              </a:defRPr>
            </a:lvl3pPr>
            <a:lvl4pPr marL="1600200" indent="-228600">
              <a:defRPr sz="2400">
                <a:solidFill>
                  <a:schemeClr val="tx1"/>
                </a:solidFill>
                <a:latin typeface="Times New Roman" charset="0"/>
                <a:ea typeface="ＭＳ Ｐゴシック" charset="-128"/>
              </a:defRPr>
            </a:lvl4pPr>
            <a:lvl5pPr marL="2057400" indent="-22860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a:spcAft>
                <a:spcPts val="600"/>
              </a:spcAft>
            </a:pPr>
            <a:r>
              <a:rPr lang="pt-BR" sz="3200" b="1" dirty="0" smtClean="0">
                <a:ln w="11430"/>
                <a:solidFill>
                  <a:srgbClr val="009900"/>
                </a:solidFill>
                <a:effectLst>
                  <a:outerShdw blurRad="50800" dist="39000" dir="5460000" algn="tl">
                    <a:srgbClr val="000000">
                      <a:alpha val="38000"/>
                    </a:srgbClr>
                  </a:outerShdw>
                </a:effectLst>
                <a:latin typeface="Arial" charset="0"/>
                <a:cs typeface="Arial" charset="0"/>
              </a:rPr>
              <a:t>Situação dos RH no Cerrado?</a:t>
            </a:r>
          </a:p>
        </p:txBody>
      </p:sp>
      <p:pic>
        <p:nvPicPr>
          <p:cNvPr id="276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9306" t="11294" r="39752" b="82695"/>
          <a:stretch/>
        </p:blipFill>
        <p:spPr bwMode="auto">
          <a:xfrm>
            <a:off x="527381" y="1268760"/>
            <a:ext cx="5482176" cy="44908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tângulo 7"/>
          <p:cNvSpPr/>
          <p:nvPr/>
        </p:nvSpPr>
        <p:spPr>
          <a:xfrm>
            <a:off x="527381" y="5744290"/>
            <a:ext cx="6096000" cy="276999"/>
          </a:xfrm>
          <a:prstGeom prst="rect">
            <a:avLst/>
          </a:prstGeom>
        </p:spPr>
        <p:txBody>
          <a:bodyPr>
            <a:spAutoFit/>
          </a:bodyPr>
          <a:lstStyle/>
          <a:p>
            <a:r>
              <a:rPr lang="pt-BR" sz="1200" dirty="0"/>
              <a:t>http://www.ons.org.br/tabela_reservatorios/conteudo.asp</a:t>
            </a:r>
          </a:p>
        </p:txBody>
      </p:sp>
      <p:pic>
        <p:nvPicPr>
          <p:cNvPr id="40963" name="Picture 3"/>
          <p:cNvPicPr>
            <a:picLocks noChangeAspect="1" noChangeArrowheads="1"/>
          </p:cNvPicPr>
          <p:nvPr/>
        </p:nvPicPr>
        <p:blipFill rotWithShape="1">
          <a:blip r:embed="rId3">
            <a:clrChange>
              <a:clrFrom>
                <a:srgbClr val="000000"/>
              </a:clrFrom>
              <a:clrTo>
                <a:srgbClr val="000000">
                  <a:alpha val="0"/>
                </a:srgbClr>
              </a:clrTo>
            </a:clrChange>
            <a:extLst>
              <a:ext uri="{BEBA8EAE-BF5A-486C-A8C5-ECC9F3942E4B}">
                <a14:imgProps xmlns:a14="http://schemas.microsoft.com/office/drawing/2010/main">
                  <a14:imgLayer r:embed="rId4">
                    <a14:imgEffect>
                      <a14:backgroundRemoval t="14214" b="90468" l="14378" r="66445"/>
                    </a14:imgEffect>
                    <a14:imgEffect>
                      <a14:brightnessContrast bright="20000" contrast="-40000"/>
                    </a14:imgEffect>
                  </a14:imgLayer>
                </a14:imgProps>
              </a:ext>
              <a:ext uri="{28A0092B-C50C-407E-A947-70E740481C1C}">
                <a14:useLocalDpi xmlns:a14="http://schemas.microsoft.com/office/drawing/2010/main" val="0"/>
              </a:ext>
            </a:extLst>
          </a:blip>
          <a:srcRect l="7870" t="4682" r="27047"/>
          <a:stretch/>
        </p:blipFill>
        <p:spPr bwMode="auto">
          <a:xfrm>
            <a:off x="7824193" y="2780928"/>
            <a:ext cx="4584719" cy="3559346"/>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6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76321" y="1593100"/>
            <a:ext cx="2876551" cy="113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01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1715" y="2023239"/>
            <a:ext cx="7676520" cy="34544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2"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7382" y="2021289"/>
            <a:ext cx="7680853" cy="3456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94792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5362"/>
                                        </p:tgtEl>
                                        <p:attrNameLst>
                                          <p:attrName>style.visibility</p:attrName>
                                        </p:attrNameLst>
                                      </p:cBhvr>
                                      <p:to>
                                        <p:strVal val="visible"/>
                                      </p:to>
                                    </p:set>
                                    <p:anim calcmode="lin" valueType="num">
                                      <p:cBhvr>
                                        <p:cTn id="7" dur="500" fill="hold"/>
                                        <p:tgtEl>
                                          <p:spTgt spid="15362"/>
                                        </p:tgtEl>
                                        <p:attrNameLst>
                                          <p:attrName>ppt_w</p:attrName>
                                        </p:attrNameLst>
                                      </p:cBhvr>
                                      <p:tavLst>
                                        <p:tav tm="0">
                                          <p:val>
                                            <p:fltVal val="0"/>
                                          </p:val>
                                        </p:tav>
                                        <p:tav tm="100000">
                                          <p:val>
                                            <p:strVal val="#ppt_w"/>
                                          </p:val>
                                        </p:tav>
                                      </p:tavLst>
                                    </p:anim>
                                    <p:anim calcmode="lin" valueType="num">
                                      <p:cBhvr>
                                        <p:cTn id="8" dur="500" fill="hold"/>
                                        <p:tgtEl>
                                          <p:spTgt spid="15362"/>
                                        </p:tgtEl>
                                        <p:attrNameLst>
                                          <p:attrName>ppt_h</p:attrName>
                                        </p:attrNameLst>
                                      </p:cBhvr>
                                      <p:tavLst>
                                        <p:tav tm="0">
                                          <p:val>
                                            <p:fltVal val="0"/>
                                          </p:val>
                                        </p:tav>
                                        <p:tav tm="100000">
                                          <p:val>
                                            <p:strVal val="#ppt_h"/>
                                          </p:val>
                                        </p:tav>
                                      </p:tavLst>
                                    </p:anim>
                                    <p:animEffect transition="in" filter="fade">
                                      <p:cBhvr>
                                        <p:cTn id="9" dur="500"/>
                                        <p:tgtEl>
                                          <p:spTgt spid="15362"/>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0965"/>
                                        </p:tgtEl>
                                        <p:attrNameLst>
                                          <p:attrName>style.visibility</p:attrName>
                                        </p:attrNameLst>
                                      </p:cBhvr>
                                      <p:to>
                                        <p:strVal val="visible"/>
                                      </p:to>
                                    </p:set>
                                    <p:animEffect transition="in" filter="fade">
                                      <p:cBhvr>
                                        <p:cTn id="14" dur="1000"/>
                                        <p:tgtEl>
                                          <p:spTgt spid="40965"/>
                                        </p:tgtEl>
                                      </p:cBhvr>
                                    </p:animEffect>
                                    <p:anim calcmode="lin" valueType="num">
                                      <p:cBhvr>
                                        <p:cTn id="15" dur="1000" fill="hold"/>
                                        <p:tgtEl>
                                          <p:spTgt spid="40965"/>
                                        </p:tgtEl>
                                        <p:attrNameLst>
                                          <p:attrName>ppt_x</p:attrName>
                                        </p:attrNameLst>
                                      </p:cBhvr>
                                      <p:tavLst>
                                        <p:tav tm="0">
                                          <p:val>
                                            <p:strVal val="#ppt_x"/>
                                          </p:val>
                                        </p:tav>
                                        <p:tav tm="100000">
                                          <p:val>
                                            <p:strVal val="#ppt_x"/>
                                          </p:val>
                                        </p:tav>
                                      </p:tavLst>
                                    </p:anim>
                                    <p:anim calcmode="lin" valueType="num">
                                      <p:cBhvr>
                                        <p:cTn id="16" dur="1000" fill="hold"/>
                                        <p:tgtEl>
                                          <p:spTgt spid="4096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30308" t="15852" r="5442" b="15016"/>
          <a:stretch/>
        </p:blipFill>
        <p:spPr bwMode="auto">
          <a:xfrm>
            <a:off x="1079749" y="1844824"/>
            <a:ext cx="9363844" cy="4248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ítulo 1"/>
          <p:cNvSpPr txBox="1">
            <a:spLocks/>
          </p:cNvSpPr>
          <p:nvPr/>
        </p:nvSpPr>
        <p:spPr bwMode="auto">
          <a:xfrm>
            <a:off x="-6175" y="260648"/>
            <a:ext cx="12192000" cy="12218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cene3d>
              <a:camera prst="orthographicFront"/>
              <a:lightRig rig="flat" dir="tl">
                <a:rot lat="0" lon="0" rev="6600000"/>
              </a:lightRig>
            </a:scene3d>
            <a:sp3d extrusionH="25400" contourW="8890">
              <a:bevelT w="38100" h="31750"/>
              <a:contourClr>
                <a:schemeClr val="accent2">
                  <a:shade val="75000"/>
                </a:schemeClr>
              </a:contourClr>
            </a:sp3d>
          </a:bodyPr>
          <a:lstStyle>
            <a:lvl1pPr>
              <a:defRPr sz="2400">
                <a:solidFill>
                  <a:schemeClr val="tx1"/>
                </a:solidFill>
                <a:latin typeface="Times New Roman" charset="0"/>
                <a:ea typeface="ＭＳ Ｐゴシック" charset="-128"/>
              </a:defRPr>
            </a:lvl1pPr>
            <a:lvl2pPr marL="742950" indent="-285750">
              <a:defRPr sz="2400">
                <a:solidFill>
                  <a:schemeClr val="tx1"/>
                </a:solidFill>
                <a:latin typeface="Times New Roman" charset="0"/>
                <a:ea typeface="ＭＳ Ｐゴシック" charset="-128"/>
              </a:defRPr>
            </a:lvl2pPr>
            <a:lvl3pPr marL="1143000" indent="-228600">
              <a:defRPr sz="2400">
                <a:solidFill>
                  <a:schemeClr val="tx1"/>
                </a:solidFill>
                <a:latin typeface="Times New Roman" charset="0"/>
                <a:ea typeface="ＭＳ Ｐゴシック" charset="-128"/>
              </a:defRPr>
            </a:lvl3pPr>
            <a:lvl4pPr marL="1600200" indent="-228600">
              <a:defRPr sz="2400">
                <a:solidFill>
                  <a:schemeClr val="tx1"/>
                </a:solidFill>
                <a:latin typeface="Times New Roman" charset="0"/>
                <a:ea typeface="ＭＳ Ｐゴシック" charset="-128"/>
              </a:defRPr>
            </a:lvl4pPr>
            <a:lvl5pPr marL="2057400" indent="-22860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a:spcAft>
                <a:spcPts val="0"/>
              </a:spcAft>
            </a:pPr>
            <a:r>
              <a:rPr lang="pt-BR" sz="3600" b="1" dirty="0" smtClean="0">
                <a:ln w="11430"/>
                <a:solidFill>
                  <a:srgbClr val="009900"/>
                </a:solidFill>
                <a:effectLst>
                  <a:outerShdw blurRad="50800" dist="39000" dir="5460000" algn="tl">
                    <a:srgbClr val="000000">
                      <a:alpha val="38000"/>
                    </a:srgbClr>
                  </a:outerShdw>
                </a:effectLst>
                <a:latin typeface="Arial" charset="0"/>
                <a:cs typeface="Arial" charset="0"/>
              </a:rPr>
              <a:t>Recursos Hídricos no</a:t>
            </a:r>
          </a:p>
          <a:p>
            <a:pPr algn="ctr">
              <a:spcAft>
                <a:spcPts val="0"/>
              </a:spcAft>
            </a:pPr>
            <a:r>
              <a:rPr lang="pt-BR" sz="3600" b="1" dirty="0" smtClean="0">
                <a:ln w="11430"/>
                <a:solidFill>
                  <a:srgbClr val="009900"/>
                </a:solidFill>
                <a:effectLst>
                  <a:outerShdw blurRad="50800" dist="39000" dir="5460000" algn="tl">
                    <a:srgbClr val="000000">
                      <a:alpha val="38000"/>
                    </a:srgbClr>
                  </a:outerShdw>
                </a:effectLst>
                <a:latin typeface="Arial" charset="0"/>
                <a:cs typeface="Arial" charset="0"/>
              </a:rPr>
              <a:t>Meio Urbano</a:t>
            </a:r>
            <a:endParaRPr lang="pt-BR" sz="3600" b="1" dirty="0">
              <a:ln w="11430"/>
              <a:solidFill>
                <a:srgbClr val="009900"/>
              </a:solidFill>
              <a:effectLst>
                <a:outerShdw blurRad="50800" dist="39000" dir="5460000" algn="tl">
                  <a:srgbClr val="000000">
                    <a:alpha val="38000"/>
                  </a:srgbClr>
                </a:outerShdw>
              </a:effectLst>
              <a:latin typeface="Arial" charset="0"/>
              <a:cs typeface="Arial" charset="0"/>
            </a:endParaRPr>
          </a:p>
        </p:txBody>
      </p:sp>
      <p:sp>
        <p:nvSpPr>
          <p:cNvPr id="4" name="CaixaDeTexto 3"/>
          <p:cNvSpPr txBox="1"/>
          <p:nvPr/>
        </p:nvSpPr>
        <p:spPr>
          <a:xfrm>
            <a:off x="2735627" y="4797152"/>
            <a:ext cx="1545616" cy="523220"/>
          </a:xfrm>
          <a:prstGeom prst="rect">
            <a:avLst/>
          </a:prstGeom>
          <a:noFill/>
        </p:spPr>
        <p:txBody>
          <a:bodyPr wrap="none" rtlCol="0">
            <a:spAutoFit/>
          </a:bodyPr>
          <a:lstStyle/>
          <a:p>
            <a:r>
              <a:rPr lang="pt-BR" sz="2800" dirty="0" smtClean="0">
                <a:ln w="18415" cmpd="sng">
                  <a:solidFill>
                    <a:srgbClr val="FFFFFF"/>
                  </a:solidFill>
                  <a:prstDash val="solid"/>
                </a:ln>
                <a:solidFill>
                  <a:srgbClr val="FFFFFF"/>
                </a:solidFill>
                <a:effectLst>
                  <a:outerShdw blurRad="38100" dist="38100" dir="2700000" algn="tl">
                    <a:srgbClr val="000000">
                      <a:alpha val="43137"/>
                    </a:srgbClr>
                  </a:outerShdw>
                </a:effectLst>
                <a:latin typeface="Arial" pitchFamily="34" charset="0"/>
                <a:cs typeface="Arial" pitchFamily="34" charset="0"/>
              </a:rPr>
              <a:t>Paranoá</a:t>
            </a:r>
            <a:endParaRPr lang="pt-BR" sz="2800" dirty="0">
              <a:ln w="18415" cmpd="sng">
                <a:solidFill>
                  <a:srgbClr val="FFFFFF"/>
                </a:solidFill>
                <a:prstDash val="solid"/>
              </a:ln>
              <a:solidFill>
                <a:srgbClr val="FFFFFF"/>
              </a:solidFill>
              <a:effectLst>
                <a:outerShdw blurRad="38100" dist="38100" dir="2700000" algn="tl">
                  <a:srgbClr val="000000">
                    <a:alpha val="43137"/>
                  </a:srgbClr>
                </a:outerShdw>
              </a:effectLst>
              <a:latin typeface="Arial" pitchFamily="34" charset="0"/>
              <a:cs typeface="Arial" pitchFamily="34" charset="0"/>
            </a:endParaRPr>
          </a:p>
        </p:txBody>
      </p:sp>
      <p:sp>
        <p:nvSpPr>
          <p:cNvPr id="7" name="CaixaDeTexto 6"/>
          <p:cNvSpPr txBox="1"/>
          <p:nvPr/>
        </p:nvSpPr>
        <p:spPr>
          <a:xfrm>
            <a:off x="3983766" y="2106156"/>
            <a:ext cx="1806905" cy="523220"/>
          </a:xfrm>
          <a:prstGeom prst="rect">
            <a:avLst/>
          </a:prstGeom>
          <a:noFill/>
        </p:spPr>
        <p:txBody>
          <a:bodyPr wrap="none" rtlCol="0">
            <a:spAutoFit/>
          </a:bodyPr>
          <a:lstStyle/>
          <a:p>
            <a:r>
              <a:rPr lang="pt-BR" sz="2800" dirty="0" smtClean="0">
                <a:ln w="18415" cmpd="sng">
                  <a:solidFill>
                    <a:srgbClr val="FFFFFF"/>
                  </a:solidFill>
                  <a:prstDash val="solid"/>
                </a:ln>
                <a:solidFill>
                  <a:srgbClr val="FFFFFF"/>
                </a:solidFill>
                <a:effectLst>
                  <a:outerShdw blurRad="38100" dist="38100" dir="2700000" algn="tl">
                    <a:srgbClr val="000000">
                      <a:alpha val="43137"/>
                    </a:srgbClr>
                  </a:outerShdw>
                </a:effectLst>
                <a:latin typeface="Arial" pitchFamily="34" charset="0"/>
                <a:cs typeface="Arial" pitchFamily="34" charset="0"/>
              </a:rPr>
              <a:t>Maranhão</a:t>
            </a:r>
            <a:endParaRPr lang="pt-BR" sz="2800" dirty="0">
              <a:ln w="18415" cmpd="sng">
                <a:solidFill>
                  <a:srgbClr val="FFFFFF"/>
                </a:solidFill>
                <a:prstDash val="solid"/>
              </a:ln>
              <a:solidFill>
                <a:srgbClr val="FFFFFF"/>
              </a:solidFill>
              <a:effectLst>
                <a:outerShdw blurRad="38100" dist="38100" dir="2700000" algn="tl">
                  <a:srgbClr val="000000">
                    <a:alpha val="43137"/>
                  </a:srgbClr>
                </a:outerShdw>
              </a:effectLst>
              <a:latin typeface="Arial" pitchFamily="34" charset="0"/>
              <a:cs typeface="Arial" pitchFamily="34" charset="0"/>
            </a:endParaRPr>
          </a:p>
        </p:txBody>
      </p:sp>
      <p:sp>
        <p:nvSpPr>
          <p:cNvPr id="8" name="CaixaDeTexto 7"/>
          <p:cNvSpPr txBox="1"/>
          <p:nvPr/>
        </p:nvSpPr>
        <p:spPr>
          <a:xfrm>
            <a:off x="8016213" y="3801622"/>
            <a:ext cx="1043876" cy="523220"/>
          </a:xfrm>
          <a:prstGeom prst="rect">
            <a:avLst/>
          </a:prstGeom>
          <a:noFill/>
        </p:spPr>
        <p:txBody>
          <a:bodyPr wrap="none" rtlCol="0">
            <a:spAutoFit/>
          </a:bodyPr>
          <a:lstStyle/>
          <a:p>
            <a:r>
              <a:rPr lang="pt-BR" sz="2800" dirty="0" smtClean="0">
                <a:ln w="18415" cmpd="sng">
                  <a:solidFill>
                    <a:srgbClr val="FFFFFF"/>
                  </a:solidFill>
                  <a:prstDash val="solid"/>
                </a:ln>
                <a:solidFill>
                  <a:srgbClr val="FFFFFF"/>
                </a:solidFill>
                <a:effectLst>
                  <a:outerShdw blurRad="38100" dist="38100" dir="2700000" algn="tl">
                    <a:srgbClr val="000000">
                      <a:alpha val="43137"/>
                    </a:srgbClr>
                  </a:outerShdw>
                </a:effectLst>
                <a:latin typeface="Arial" pitchFamily="34" charset="0"/>
                <a:cs typeface="Arial" pitchFamily="34" charset="0"/>
              </a:rPr>
              <a:t>Preto</a:t>
            </a:r>
            <a:endParaRPr lang="pt-BR" sz="2800" dirty="0">
              <a:ln w="18415" cmpd="sng">
                <a:solidFill>
                  <a:srgbClr val="FFFFFF"/>
                </a:solidFill>
                <a:prstDash val="solid"/>
              </a:ln>
              <a:solidFill>
                <a:srgbClr val="FFFFFF"/>
              </a:solidFill>
              <a:effectLst>
                <a:outerShdw blurRad="38100" dist="38100" dir="2700000" algn="tl">
                  <a:srgbClr val="000000">
                    <a:alpha val="43137"/>
                  </a:srgbClr>
                </a:outerShdw>
              </a:effectLst>
              <a:latin typeface="Arial" pitchFamily="34" charset="0"/>
              <a:cs typeface="Arial" pitchFamily="34" charset="0"/>
            </a:endParaRPr>
          </a:p>
        </p:txBody>
      </p:sp>
      <p:grpSp>
        <p:nvGrpSpPr>
          <p:cNvPr id="3" name="Grupo 2"/>
          <p:cNvGrpSpPr/>
          <p:nvPr/>
        </p:nvGrpSpPr>
        <p:grpSpPr>
          <a:xfrm>
            <a:off x="1295627" y="2709040"/>
            <a:ext cx="3408139" cy="1655944"/>
            <a:chOff x="971720" y="2709040"/>
            <a:chExt cx="2556104" cy="1655944"/>
          </a:xfrm>
        </p:grpSpPr>
        <p:sp>
          <p:nvSpPr>
            <p:cNvPr id="2" name="Elipse 1"/>
            <p:cNvSpPr/>
            <p:nvPr/>
          </p:nvSpPr>
          <p:spPr bwMode="auto">
            <a:xfrm>
              <a:off x="971720" y="3284984"/>
              <a:ext cx="1080000" cy="1080000"/>
            </a:xfrm>
            <a:prstGeom prst="ellipse">
              <a:avLst/>
            </a:prstGeom>
            <a:noFill/>
            <a:ln w="57150"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pt-BR" sz="2400" b="0" i="0" u="none" strike="noStrike" cap="none" normalizeH="0" baseline="0" smtClean="0">
                <a:ln>
                  <a:noFill/>
                </a:ln>
                <a:solidFill>
                  <a:schemeClr val="tx1"/>
                </a:solidFill>
                <a:effectLst/>
                <a:latin typeface="Times New Roman"/>
              </a:endParaRPr>
            </a:p>
          </p:txBody>
        </p:sp>
        <p:sp>
          <p:nvSpPr>
            <p:cNvPr id="14" name="Elipse 13"/>
            <p:cNvSpPr/>
            <p:nvPr/>
          </p:nvSpPr>
          <p:spPr bwMode="auto">
            <a:xfrm>
              <a:off x="2447824" y="2709040"/>
              <a:ext cx="1080000" cy="1080000"/>
            </a:xfrm>
            <a:prstGeom prst="ellipse">
              <a:avLst/>
            </a:prstGeom>
            <a:noFill/>
            <a:ln w="57150"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pt-BR" sz="2400" b="0" i="0" u="none" strike="noStrike" cap="none" normalizeH="0" baseline="0" smtClean="0">
                <a:ln>
                  <a:noFill/>
                </a:ln>
                <a:solidFill>
                  <a:schemeClr val="tx1"/>
                </a:solidFill>
                <a:effectLst/>
                <a:latin typeface="Times New Roman"/>
              </a:endParaRPr>
            </a:p>
          </p:txBody>
        </p:sp>
      </p:gr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8368" y="4523254"/>
            <a:ext cx="4219680" cy="21060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0" name="Grupo 9"/>
          <p:cNvGrpSpPr/>
          <p:nvPr/>
        </p:nvGrpSpPr>
        <p:grpSpPr>
          <a:xfrm>
            <a:off x="419097" y="2185821"/>
            <a:ext cx="3063231" cy="1144693"/>
            <a:chOff x="314322" y="2185820"/>
            <a:chExt cx="2297423" cy="1144693"/>
          </a:xfrm>
        </p:grpSpPr>
        <p:sp>
          <p:nvSpPr>
            <p:cNvPr id="9" name="CaixaDeTexto 8"/>
            <p:cNvSpPr txBox="1"/>
            <p:nvPr/>
          </p:nvSpPr>
          <p:spPr>
            <a:xfrm>
              <a:off x="314322" y="2807293"/>
              <a:ext cx="743233" cy="523220"/>
            </a:xfrm>
            <a:prstGeom prst="rect">
              <a:avLst/>
            </a:prstGeom>
            <a:noFill/>
          </p:spPr>
          <p:txBody>
            <a:bodyPr wrap="non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pt-BR"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~65%</a:t>
              </a:r>
              <a:endParaRPr lang="pt-BR" sz="2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16" name="CaixaDeTexto 15"/>
            <p:cNvSpPr txBox="1"/>
            <p:nvPr/>
          </p:nvSpPr>
          <p:spPr>
            <a:xfrm>
              <a:off x="1868512" y="2185820"/>
              <a:ext cx="743233" cy="523220"/>
            </a:xfrm>
            <a:prstGeom prst="rect">
              <a:avLst/>
            </a:prstGeom>
            <a:noFill/>
          </p:spPr>
          <p:txBody>
            <a:bodyPr wrap="non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pt-BR"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~20%</a:t>
              </a:r>
              <a:endParaRPr lang="pt-BR" sz="2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grpSp>
    </p:spTree>
    <p:extLst>
      <p:ext uri="{BB962C8B-B14F-4D97-AF65-F5344CB8AC3E}">
        <p14:creationId xmlns:p14="http://schemas.microsoft.com/office/powerpoint/2010/main" val="1870665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500" fill="hold"/>
                                        <p:tgtEl>
                                          <p:spTgt spid="10"/>
                                        </p:tgtEl>
                                        <p:attrNameLst>
                                          <p:attrName>ppt_w</p:attrName>
                                        </p:attrNameLst>
                                      </p:cBhvr>
                                      <p:tavLst>
                                        <p:tav tm="0">
                                          <p:val>
                                            <p:fltVal val="0"/>
                                          </p:val>
                                        </p:tav>
                                        <p:tav tm="100000">
                                          <p:val>
                                            <p:strVal val="#ppt_w"/>
                                          </p:val>
                                        </p:tav>
                                      </p:tavLst>
                                    </p:anim>
                                    <p:anim calcmode="lin" valueType="num">
                                      <p:cBhvr>
                                        <p:cTn id="15" dur="500" fill="hold"/>
                                        <p:tgtEl>
                                          <p:spTgt spid="10"/>
                                        </p:tgtEl>
                                        <p:attrNameLst>
                                          <p:attrName>ppt_h</p:attrName>
                                        </p:attrNameLst>
                                      </p:cBhvr>
                                      <p:tavLst>
                                        <p:tav tm="0">
                                          <p:val>
                                            <p:fltVal val="0"/>
                                          </p:val>
                                        </p:tav>
                                        <p:tav tm="100000">
                                          <p:val>
                                            <p:strVal val="#ppt_h"/>
                                          </p:val>
                                        </p:tav>
                                      </p:tavLst>
                                    </p:anim>
                                    <p:animEffect transition="in" filter="fade">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1026"/>
                                        </p:tgtEl>
                                        <p:attrNameLst>
                                          <p:attrName>style.visibility</p:attrName>
                                        </p:attrNameLst>
                                      </p:cBhvr>
                                      <p:to>
                                        <p:strVal val="visible"/>
                                      </p:to>
                                    </p:set>
                                    <p:anim calcmode="lin" valueType="num">
                                      <p:cBhvr>
                                        <p:cTn id="21" dur="500" fill="hold"/>
                                        <p:tgtEl>
                                          <p:spTgt spid="1026"/>
                                        </p:tgtEl>
                                        <p:attrNameLst>
                                          <p:attrName>ppt_w</p:attrName>
                                        </p:attrNameLst>
                                      </p:cBhvr>
                                      <p:tavLst>
                                        <p:tav tm="0">
                                          <p:val>
                                            <p:fltVal val="0"/>
                                          </p:val>
                                        </p:tav>
                                        <p:tav tm="100000">
                                          <p:val>
                                            <p:strVal val="#ppt_w"/>
                                          </p:val>
                                        </p:tav>
                                      </p:tavLst>
                                    </p:anim>
                                    <p:anim calcmode="lin" valueType="num">
                                      <p:cBhvr>
                                        <p:cTn id="22" dur="500" fill="hold"/>
                                        <p:tgtEl>
                                          <p:spTgt spid="1026"/>
                                        </p:tgtEl>
                                        <p:attrNameLst>
                                          <p:attrName>ppt_h</p:attrName>
                                        </p:attrNameLst>
                                      </p:cBhvr>
                                      <p:tavLst>
                                        <p:tav tm="0">
                                          <p:val>
                                            <p:fltVal val="0"/>
                                          </p:val>
                                        </p:tav>
                                        <p:tav tm="100000">
                                          <p:val>
                                            <p:strVal val="#ppt_h"/>
                                          </p:val>
                                        </p:tav>
                                      </p:tavLst>
                                    </p:anim>
                                    <p:animEffect transition="in" filter="fade">
                                      <p:cBhvr>
                                        <p:cTn id="23"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2"/>
          <p:cNvSpPr/>
          <p:nvPr/>
        </p:nvSpPr>
        <p:spPr bwMode="auto">
          <a:xfrm>
            <a:off x="0" y="0"/>
            <a:ext cx="12192000" cy="6858000"/>
          </a:xfrm>
          <a:prstGeom prst="rect">
            <a:avLst/>
          </a:prstGeom>
          <a:solidFill>
            <a:schemeClr val="bg1"/>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pt-BR" sz="2400" b="0" i="0" u="none" strike="noStrike" cap="none" normalizeH="0" baseline="0" smtClean="0">
              <a:ln>
                <a:noFill/>
              </a:ln>
              <a:solidFill>
                <a:schemeClr val="tx1"/>
              </a:solidFill>
              <a:effectLst/>
              <a:latin typeface="Times New Roman"/>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39883" y="188641"/>
            <a:ext cx="6240693" cy="2913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5414" y="3284985"/>
            <a:ext cx="10465161" cy="3414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ixaDeTexto 3"/>
          <p:cNvSpPr txBox="1"/>
          <p:nvPr/>
        </p:nvSpPr>
        <p:spPr>
          <a:xfrm>
            <a:off x="8496267" y="1012666"/>
            <a:ext cx="1707519" cy="400110"/>
          </a:xfrm>
          <a:prstGeom prst="rect">
            <a:avLst/>
          </a:prstGeom>
          <a:solidFill>
            <a:schemeClr val="bg1"/>
          </a:solidFill>
        </p:spPr>
        <p:txBody>
          <a:bodyPr wrap="none" rtlCol="0">
            <a:spAutoFit/>
          </a:bodyPr>
          <a:lstStyle/>
          <a:p>
            <a:r>
              <a:rPr lang="pt-BR" sz="2000" dirty="0" err="1" smtClean="0">
                <a:solidFill>
                  <a:srgbClr val="FF0000"/>
                </a:solidFill>
                <a:effectLst>
                  <a:outerShdw blurRad="38100" dist="38100" dir="2700000" algn="tl">
                    <a:srgbClr val="000000">
                      <a:alpha val="43137"/>
                    </a:srgbClr>
                  </a:outerShdw>
                </a:effectLst>
              </a:rPr>
              <a:t>V.útil</a:t>
            </a:r>
            <a:r>
              <a:rPr lang="pt-BR" sz="2000" dirty="0">
                <a:solidFill>
                  <a:srgbClr val="FF0000"/>
                </a:solidFill>
                <a:effectLst>
                  <a:outerShdw blurRad="38100" dist="38100" dir="2700000" algn="tl">
                    <a:srgbClr val="000000">
                      <a:alpha val="43137"/>
                    </a:srgbClr>
                  </a:outerShdw>
                </a:effectLst>
              </a:rPr>
              <a:t>:</a:t>
            </a:r>
            <a:r>
              <a:rPr lang="pt-BR" sz="2000" dirty="0" smtClean="0">
                <a:solidFill>
                  <a:srgbClr val="FF0000"/>
                </a:solidFill>
                <a:effectLst>
                  <a:outerShdw blurRad="38100" dist="38100" dir="2700000" algn="tl">
                    <a:srgbClr val="000000">
                      <a:alpha val="43137"/>
                    </a:srgbClr>
                  </a:outerShdw>
                </a:effectLst>
              </a:rPr>
              <a:t> ~90 hm³</a:t>
            </a:r>
            <a:endParaRPr lang="pt-BR" sz="2000" dirty="0">
              <a:solidFill>
                <a:srgbClr val="FF0000"/>
              </a:solidFill>
              <a:effectLst>
                <a:outerShdw blurRad="38100" dist="38100" dir="2700000" algn="tl">
                  <a:srgbClr val="000000">
                    <a:alpha val="43137"/>
                  </a:srgbClr>
                </a:outerShdw>
              </a:effectLst>
            </a:endParaRPr>
          </a:p>
        </p:txBody>
      </p:sp>
      <p:sp>
        <p:nvSpPr>
          <p:cNvPr id="7" name="CaixaDeTexto 6"/>
          <p:cNvSpPr txBox="1"/>
          <p:nvPr/>
        </p:nvSpPr>
        <p:spPr>
          <a:xfrm>
            <a:off x="4498218" y="4859868"/>
            <a:ext cx="1486369" cy="369332"/>
          </a:xfrm>
          <a:prstGeom prst="rect">
            <a:avLst/>
          </a:prstGeom>
          <a:solidFill>
            <a:schemeClr val="bg1"/>
          </a:solidFill>
        </p:spPr>
        <p:txBody>
          <a:bodyPr wrap="none" rtlCol="0">
            <a:spAutoFit/>
          </a:bodyPr>
          <a:lstStyle/>
          <a:p>
            <a:r>
              <a:rPr lang="pt-BR" sz="1800" b="1" dirty="0" err="1" smtClean="0">
                <a:solidFill>
                  <a:srgbClr val="FF0000"/>
                </a:solidFill>
                <a:effectLst>
                  <a:outerShdw blurRad="38100" dist="38100" dir="2700000" algn="tl">
                    <a:srgbClr val="000000">
                      <a:alpha val="43137"/>
                    </a:srgbClr>
                  </a:outerShdw>
                </a:effectLst>
                <a:latin typeface="Arial" pitchFamily="34" charset="0"/>
                <a:cs typeface="Arial" pitchFamily="34" charset="0"/>
              </a:rPr>
              <a:t>dV</a:t>
            </a:r>
            <a:r>
              <a:rPr lang="pt-BR" sz="1800" b="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 ~35 hm³</a:t>
            </a:r>
            <a:endParaRPr lang="pt-BR" sz="1800" b="1" dirty="0">
              <a:solidFill>
                <a:srgbClr val="FF0000"/>
              </a:solidFill>
              <a:effectLst>
                <a:outerShdw blurRad="38100" dist="38100" dir="2700000" algn="tl">
                  <a:srgbClr val="000000">
                    <a:alpha val="43137"/>
                  </a:srgbClr>
                </a:outerShdw>
              </a:effectLst>
              <a:latin typeface="Arial" pitchFamily="34" charset="0"/>
              <a:cs typeface="Arial" pitchFamily="34" charset="0"/>
            </a:endParaRPr>
          </a:p>
        </p:txBody>
      </p:sp>
      <p:cxnSp>
        <p:nvCxnSpPr>
          <p:cNvPr id="10" name="Conector de seta reta 9"/>
          <p:cNvCxnSpPr/>
          <p:nvPr/>
        </p:nvCxnSpPr>
        <p:spPr>
          <a:xfrm>
            <a:off x="5423925" y="3645024"/>
            <a:ext cx="0" cy="1044000"/>
          </a:xfrm>
          <a:prstGeom prst="straightConnector1">
            <a:avLst/>
          </a:prstGeom>
          <a:ln>
            <a:solidFill>
              <a:srgbClr val="FF0000"/>
            </a:solidFill>
            <a:headEnd type="arrow"/>
            <a:tailEnd type="arrow"/>
          </a:ln>
        </p:spPr>
        <p:style>
          <a:lnRef idx="3">
            <a:schemeClr val="accent2"/>
          </a:lnRef>
          <a:fillRef idx="0">
            <a:schemeClr val="accent2"/>
          </a:fillRef>
          <a:effectRef idx="2">
            <a:schemeClr val="accent2"/>
          </a:effectRef>
          <a:fontRef idx="minor">
            <a:schemeClr val="tx1"/>
          </a:fontRef>
        </p:style>
      </p:cxnSp>
      <p:sp>
        <p:nvSpPr>
          <p:cNvPr id="14" name="CaixaDeTexto 13"/>
          <p:cNvSpPr txBox="1"/>
          <p:nvPr/>
        </p:nvSpPr>
        <p:spPr>
          <a:xfrm>
            <a:off x="623392" y="44624"/>
            <a:ext cx="2864630" cy="1446550"/>
          </a:xfrm>
          <a:prstGeom prst="rect">
            <a:avLst/>
          </a:prstGeom>
          <a:noFill/>
        </p:spPr>
        <p:txBody>
          <a:bodyPr wrap="non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pt-BR" sz="4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Lago </a:t>
            </a:r>
          </a:p>
          <a:p>
            <a:r>
              <a:rPr lang="pt-BR" sz="4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Descoberto</a:t>
            </a:r>
            <a:endParaRPr lang="pt-BR" sz="4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15" name="CaixaDeTexto 14"/>
          <p:cNvSpPr txBox="1"/>
          <p:nvPr/>
        </p:nvSpPr>
        <p:spPr>
          <a:xfrm>
            <a:off x="9288829" y="2204865"/>
            <a:ext cx="1205779" cy="307777"/>
          </a:xfrm>
          <a:prstGeom prst="rect">
            <a:avLst/>
          </a:prstGeom>
          <a:noFill/>
          <a:ln>
            <a:noFill/>
          </a:ln>
        </p:spPr>
        <p:txBody>
          <a:bodyPr wrap="none" rtlCol="0">
            <a:spAutoFit/>
          </a:bodyPr>
          <a:lstStyle/>
          <a:p>
            <a:r>
              <a:rPr lang="pt-BR" sz="1400" dirty="0" smtClean="0">
                <a:solidFill>
                  <a:schemeClr val="tx1">
                    <a:lumMod val="65000"/>
                    <a:lumOff val="35000"/>
                  </a:schemeClr>
                </a:solidFill>
              </a:rPr>
              <a:t>Magna (2003)</a:t>
            </a:r>
            <a:endParaRPr lang="pt-BR" sz="1400" dirty="0">
              <a:solidFill>
                <a:schemeClr val="tx1">
                  <a:lumMod val="65000"/>
                  <a:lumOff val="35000"/>
                </a:schemeClr>
              </a:solidFill>
            </a:endParaRPr>
          </a:p>
        </p:txBody>
      </p:sp>
      <p:pic>
        <p:nvPicPr>
          <p:cNvPr id="1029"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5414" y="1552837"/>
            <a:ext cx="2659765" cy="1611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CaixaDeTexto 16"/>
          <p:cNvSpPr txBox="1"/>
          <p:nvPr/>
        </p:nvSpPr>
        <p:spPr>
          <a:xfrm>
            <a:off x="7974557" y="5784387"/>
            <a:ext cx="2027991" cy="307777"/>
          </a:xfrm>
          <a:prstGeom prst="rect">
            <a:avLst/>
          </a:prstGeom>
          <a:noFill/>
        </p:spPr>
        <p:txBody>
          <a:bodyPr wrap="none" rtlCol="0">
            <a:spAutoFit/>
          </a:bodyPr>
          <a:lstStyle/>
          <a:p>
            <a:r>
              <a:rPr lang="pt-BR" sz="1400" dirty="0" smtClean="0">
                <a:solidFill>
                  <a:schemeClr val="tx1">
                    <a:lumMod val="65000"/>
                    <a:lumOff val="35000"/>
                  </a:schemeClr>
                </a:solidFill>
              </a:rPr>
              <a:t>Dados originais da CAESB</a:t>
            </a:r>
            <a:endParaRPr lang="pt-BR" sz="1400" dirty="0">
              <a:solidFill>
                <a:schemeClr val="tx1">
                  <a:lumMod val="65000"/>
                  <a:lumOff val="35000"/>
                </a:schemeClr>
              </a:solidFill>
            </a:endParaRPr>
          </a:p>
        </p:txBody>
      </p:sp>
      <p:grpSp>
        <p:nvGrpSpPr>
          <p:cNvPr id="12" name="Grupo 11"/>
          <p:cNvGrpSpPr/>
          <p:nvPr/>
        </p:nvGrpSpPr>
        <p:grpSpPr>
          <a:xfrm>
            <a:off x="9148668" y="5085185"/>
            <a:ext cx="1957857" cy="584775"/>
            <a:chOff x="5073682" y="5289014"/>
            <a:chExt cx="1214810" cy="584775"/>
          </a:xfrm>
        </p:grpSpPr>
        <p:sp>
          <p:nvSpPr>
            <p:cNvPr id="13" name="Estrela de 5 pontas 12"/>
            <p:cNvSpPr/>
            <p:nvPr/>
          </p:nvSpPr>
          <p:spPr bwMode="auto">
            <a:xfrm>
              <a:off x="6039052" y="5373216"/>
              <a:ext cx="249440" cy="288032"/>
            </a:xfrm>
            <a:prstGeom prst="star5">
              <a:avLst/>
            </a:prstGeom>
            <a:solidFill>
              <a:srgbClr val="FF0000"/>
            </a:solidFill>
            <a:ln>
              <a:headEnd type="none" w="med" len="med"/>
              <a:tailEnd type="none" w="med" len="med"/>
            </a:ln>
            <a:extLst/>
          </p:spPr>
          <p:style>
            <a:lnRef idx="1">
              <a:schemeClr val="accent2"/>
            </a:lnRef>
            <a:fillRef idx="3">
              <a:schemeClr val="accent2"/>
            </a:fillRef>
            <a:effectRef idx="2">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pt-BR" sz="2400" b="0" i="0" u="none" strike="noStrike" cap="none" normalizeH="0" baseline="0" dirty="0" smtClean="0">
                <a:ln>
                  <a:noFill/>
                </a:ln>
                <a:solidFill>
                  <a:srgbClr val="FF0000"/>
                </a:solidFill>
                <a:effectLst/>
                <a:latin typeface="Times New Roman"/>
              </a:endParaRPr>
            </a:p>
          </p:txBody>
        </p:sp>
        <p:sp>
          <p:nvSpPr>
            <p:cNvPr id="16" name="CaixaDeTexto 15"/>
            <p:cNvSpPr txBox="1"/>
            <p:nvPr/>
          </p:nvSpPr>
          <p:spPr>
            <a:xfrm>
              <a:off x="5073682" y="5289014"/>
              <a:ext cx="820769" cy="584775"/>
            </a:xfrm>
            <a:prstGeom prst="rect">
              <a:avLst/>
            </a:prstGeom>
            <a:noFill/>
          </p:spPr>
          <p:txBody>
            <a:bodyPr wrap="non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pt-BR" sz="1600" b="1" dirty="0" smtClean="0">
                  <a:ln w="11430"/>
                  <a:solidFill>
                    <a:srgbClr val="FF0000"/>
                  </a:solidFill>
                  <a:effectLst>
                    <a:outerShdw blurRad="50800" dist="39000" dir="5460000" algn="tl">
                      <a:srgbClr val="000000">
                        <a:alpha val="38000"/>
                      </a:srgbClr>
                    </a:outerShdw>
                  </a:effectLst>
                </a:rPr>
                <a:t>1.023,8</a:t>
              </a:r>
            </a:p>
            <a:p>
              <a:r>
                <a:rPr lang="pt-BR" sz="1600" b="1" dirty="0" smtClean="0">
                  <a:ln w="11430"/>
                  <a:solidFill>
                    <a:srgbClr val="FF0000"/>
                  </a:solidFill>
                  <a:effectLst>
                    <a:outerShdw blurRad="50800" dist="39000" dir="5460000" algn="tl">
                      <a:srgbClr val="000000">
                        <a:alpha val="38000"/>
                      </a:srgbClr>
                    </a:outerShdw>
                  </a:effectLst>
                </a:rPr>
                <a:t>(07/11/2016)</a:t>
              </a:r>
              <a:endParaRPr lang="pt-BR" sz="1600" b="1" dirty="0">
                <a:ln w="11430"/>
                <a:solidFill>
                  <a:srgbClr val="FF0000"/>
                </a:solidFill>
                <a:effectLst>
                  <a:outerShdw blurRad="50800" dist="39000" dir="5460000" algn="tl">
                    <a:srgbClr val="000000">
                      <a:alpha val="38000"/>
                    </a:srgbClr>
                  </a:outerShdw>
                </a:effectLst>
              </a:endParaRPr>
            </a:p>
          </p:txBody>
        </p:sp>
      </p:grpSp>
      <p:sp>
        <p:nvSpPr>
          <p:cNvPr id="19" name="CaixaDeTexto 18"/>
          <p:cNvSpPr txBox="1"/>
          <p:nvPr/>
        </p:nvSpPr>
        <p:spPr>
          <a:xfrm>
            <a:off x="9905621" y="4715852"/>
            <a:ext cx="1486369" cy="369332"/>
          </a:xfrm>
          <a:prstGeom prst="rect">
            <a:avLst/>
          </a:prstGeom>
          <a:solidFill>
            <a:schemeClr val="bg1"/>
          </a:solidFill>
        </p:spPr>
        <p:txBody>
          <a:bodyPr wrap="none" rtlCol="0">
            <a:spAutoFit/>
          </a:bodyPr>
          <a:lstStyle/>
          <a:p>
            <a:r>
              <a:rPr lang="pt-BR" sz="1800" b="1" dirty="0" err="1" smtClean="0">
                <a:solidFill>
                  <a:srgbClr val="FF0000"/>
                </a:solidFill>
                <a:effectLst>
                  <a:outerShdw blurRad="38100" dist="38100" dir="2700000" algn="tl">
                    <a:srgbClr val="000000">
                      <a:alpha val="43137"/>
                    </a:srgbClr>
                  </a:outerShdw>
                </a:effectLst>
                <a:latin typeface="Arial" pitchFamily="34" charset="0"/>
                <a:cs typeface="Arial" pitchFamily="34" charset="0"/>
              </a:rPr>
              <a:t>dV</a:t>
            </a:r>
            <a:r>
              <a:rPr lang="pt-BR" sz="1800" b="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 ~64 hm³</a:t>
            </a:r>
            <a:endParaRPr lang="pt-BR" sz="1800" b="1" dirty="0">
              <a:solidFill>
                <a:srgbClr val="FF0000"/>
              </a:solidFill>
              <a:effectLst>
                <a:outerShdw blurRad="38100" dist="38100" dir="2700000" algn="tl">
                  <a:srgbClr val="000000">
                    <a:alpha val="43137"/>
                  </a:srgbClr>
                </a:outerShdw>
              </a:effectLst>
              <a:latin typeface="Arial" pitchFamily="34" charset="0"/>
              <a:cs typeface="Arial" pitchFamily="34" charset="0"/>
            </a:endParaRPr>
          </a:p>
        </p:txBody>
      </p:sp>
    </p:spTree>
    <p:extLst>
      <p:ext uri="{BB962C8B-B14F-4D97-AF65-F5344CB8AC3E}">
        <p14:creationId xmlns:p14="http://schemas.microsoft.com/office/powerpoint/2010/main" val="4008837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p:cTn id="21" dur="500" fill="hold"/>
                                        <p:tgtEl>
                                          <p:spTgt spid="12"/>
                                        </p:tgtEl>
                                        <p:attrNameLst>
                                          <p:attrName>ppt_w</p:attrName>
                                        </p:attrNameLst>
                                      </p:cBhvr>
                                      <p:tavLst>
                                        <p:tav tm="0">
                                          <p:val>
                                            <p:fltVal val="0"/>
                                          </p:val>
                                        </p:tav>
                                        <p:tav tm="100000">
                                          <p:val>
                                            <p:strVal val="#ppt_w"/>
                                          </p:val>
                                        </p:tav>
                                      </p:tavLst>
                                    </p:anim>
                                    <p:anim calcmode="lin" valueType="num">
                                      <p:cBhvr>
                                        <p:cTn id="22" dur="500" fill="hold"/>
                                        <p:tgtEl>
                                          <p:spTgt spid="12"/>
                                        </p:tgtEl>
                                        <p:attrNameLst>
                                          <p:attrName>ppt_h</p:attrName>
                                        </p:attrNameLst>
                                      </p:cBhvr>
                                      <p:tavLst>
                                        <p:tav tm="0">
                                          <p:val>
                                            <p:fltVal val="0"/>
                                          </p:val>
                                        </p:tav>
                                        <p:tav tm="100000">
                                          <p:val>
                                            <p:strVal val="#ppt_h"/>
                                          </p:val>
                                        </p:tav>
                                      </p:tavLst>
                                    </p:anim>
                                    <p:animEffect transition="in" filter="fade">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19"/>
                                        </p:tgtEl>
                                        <p:attrNameLst>
                                          <p:attrName>style.visibility</p:attrName>
                                        </p:attrNameLst>
                                      </p:cBhvr>
                                      <p:to>
                                        <p:strVal val="visible"/>
                                      </p:to>
                                    </p:set>
                                    <p:anim calcmode="lin" valueType="num">
                                      <p:cBhvr>
                                        <p:cTn id="28" dur="500" fill="hold"/>
                                        <p:tgtEl>
                                          <p:spTgt spid="19"/>
                                        </p:tgtEl>
                                        <p:attrNameLst>
                                          <p:attrName>ppt_w</p:attrName>
                                        </p:attrNameLst>
                                      </p:cBhvr>
                                      <p:tavLst>
                                        <p:tav tm="0">
                                          <p:val>
                                            <p:fltVal val="0"/>
                                          </p:val>
                                        </p:tav>
                                        <p:tav tm="100000">
                                          <p:val>
                                            <p:strVal val="#ppt_w"/>
                                          </p:val>
                                        </p:tav>
                                      </p:tavLst>
                                    </p:anim>
                                    <p:anim calcmode="lin" valueType="num">
                                      <p:cBhvr>
                                        <p:cTn id="29" dur="500" fill="hold"/>
                                        <p:tgtEl>
                                          <p:spTgt spid="19"/>
                                        </p:tgtEl>
                                        <p:attrNameLst>
                                          <p:attrName>ppt_h</p:attrName>
                                        </p:attrNameLst>
                                      </p:cBhvr>
                                      <p:tavLst>
                                        <p:tav tm="0">
                                          <p:val>
                                            <p:fltVal val="0"/>
                                          </p:val>
                                        </p:tav>
                                        <p:tav tm="100000">
                                          <p:val>
                                            <p:strVal val="#ppt_h"/>
                                          </p:val>
                                        </p:tav>
                                      </p:tavLst>
                                    </p:anim>
                                    <p:animEffect transition="in" filter="fade">
                                      <p:cBhvr>
                                        <p:cTn id="3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2"/>
          <p:cNvSpPr/>
          <p:nvPr/>
        </p:nvSpPr>
        <p:spPr bwMode="auto">
          <a:xfrm>
            <a:off x="0" y="0"/>
            <a:ext cx="12192000" cy="6858000"/>
          </a:xfrm>
          <a:prstGeom prst="rect">
            <a:avLst/>
          </a:prstGeom>
          <a:solidFill>
            <a:schemeClr val="bg1"/>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pt-BR" sz="2400" b="0" i="0" u="none" strike="noStrike" cap="none" normalizeH="0" baseline="0" dirty="0" smtClean="0">
              <a:ln>
                <a:noFill/>
              </a:ln>
              <a:solidFill>
                <a:schemeClr val="tx1"/>
              </a:solidFill>
              <a:effectLst/>
              <a:latin typeface="Times New Roman"/>
            </a:endParaRPr>
          </a:p>
        </p:txBody>
      </p:sp>
      <p:sp>
        <p:nvSpPr>
          <p:cNvPr id="9" name="CaixaDeTexto 8"/>
          <p:cNvSpPr txBox="1"/>
          <p:nvPr/>
        </p:nvSpPr>
        <p:spPr>
          <a:xfrm>
            <a:off x="623392" y="211288"/>
            <a:ext cx="10891073" cy="769441"/>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pt-BR" sz="4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Lago Descoberto</a:t>
            </a:r>
            <a:endParaRPr lang="pt-BR" sz="4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pic>
        <p:nvPicPr>
          <p:cNvPr id="717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4158" t="29492" r="25000" b="18555"/>
          <a:stretch/>
        </p:blipFill>
        <p:spPr bwMode="auto">
          <a:xfrm>
            <a:off x="604263" y="1340768"/>
            <a:ext cx="11029675" cy="4752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tângulo 4"/>
          <p:cNvSpPr/>
          <p:nvPr/>
        </p:nvSpPr>
        <p:spPr>
          <a:xfrm>
            <a:off x="1141863" y="6095038"/>
            <a:ext cx="10338471" cy="646331"/>
          </a:xfrm>
          <a:prstGeom prst="rect">
            <a:avLst/>
          </a:prstGeom>
        </p:spPr>
        <p:txBody>
          <a:bodyPr wrap="square">
            <a:spAutoFit/>
          </a:bodyPr>
          <a:lstStyle/>
          <a:p>
            <a:r>
              <a:rPr lang="pt-BR" sz="1200" dirty="0">
                <a:latin typeface="Calibri" pitchFamily="34" charset="0"/>
              </a:rPr>
              <a:t>ESTADO DE  ATENÇÃO (ENTRE 60% E 41% DO VOLUME ÚTIL)</a:t>
            </a:r>
          </a:p>
          <a:p>
            <a:r>
              <a:rPr lang="pt-BR" sz="1200" dirty="0">
                <a:latin typeface="Calibri" pitchFamily="34" charset="0"/>
              </a:rPr>
              <a:t>ESTADO DE  ALERTA (ENTRE 40% E 21% DO VOLUME ÚTIL)</a:t>
            </a:r>
          </a:p>
          <a:p>
            <a:r>
              <a:rPr lang="pt-BR" sz="1200" dirty="0">
                <a:latin typeface="Calibri" pitchFamily="34" charset="0"/>
              </a:rPr>
              <a:t>ESTADO DE  RESTRIÇÃO DE USO (VOLUME IGUAL OU INFERIOR A 20%)</a:t>
            </a:r>
          </a:p>
        </p:txBody>
      </p:sp>
      <p:sp>
        <p:nvSpPr>
          <p:cNvPr id="2" name="CaixaDeTexto 1"/>
          <p:cNvSpPr txBox="1"/>
          <p:nvPr/>
        </p:nvSpPr>
        <p:spPr>
          <a:xfrm>
            <a:off x="9329269" y="5085185"/>
            <a:ext cx="827214" cy="369332"/>
          </a:xfrm>
          <a:prstGeom prst="rect">
            <a:avLst/>
          </a:prstGeom>
          <a:noFill/>
        </p:spPr>
        <p:txBody>
          <a:bodyPr wrap="none" rtlCol="0">
            <a:spAutoFit/>
          </a:bodyPr>
          <a:lstStyle/>
          <a:p>
            <a:r>
              <a:rPr lang="pt-BR" dirty="0" smtClean="0"/>
              <a:t>ADASA</a:t>
            </a:r>
            <a:endParaRPr lang="pt-BR" dirty="0"/>
          </a:p>
        </p:txBody>
      </p:sp>
      <p:cxnSp>
        <p:nvCxnSpPr>
          <p:cNvPr id="6" name="Conector reto 5"/>
          <p:cNvCxnSpPr/>
          <p:nvPr/>
        </p:nvCxnSpPr>
        <p:spPr>
          <a:xfrm flipV="1">
            <a:off x="7458623" y="4797153"/>
            <a:ext cx="864096" cy="85863"/>
          </a:xfrm>
          <a:prstGeom prst="line">
            <a:avLst/>
          </a:prstGeom>
          <a:ln w="15875" cap="sq">
            <a:solidFill>
              <a:schemeClr val="tx1"/>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10" name="Conector reto 9"/>
          <p:cNvCxnSpPr/>
          <p:nvPr/>
        </p:nvCxnSpPr>
        <p:spPr>
          <a:xfrm>
            <a:off x="8326363" y="4797152"/>
            <a:ext cx="888000" cy="38784"/>
          </a:xfrm>
          <a:prstGeom prst="line">
            <a:avLst/>
          </a:prstGeom>
          <a:ln w="15875" cap="sq">
            <a:solidFill>
              <a:schemeClr val="tx1"/>
            </a:solidFill>
            <a:headEnd type="oval"/>
            <a:tailEnd type="oval"/>
          </a:ln>
        </p:spPr>
        <p:style>
          <a:lnRef idx="1">
            <a:schemeClr val="accent1"/>
          </a:lnRef>
          <a:fillRef idx="0">
            <a:schemeClr val="accent1"/>
          </a:fillRef>
          <a:effectRef idx="0">
            <a:schemeClr val="accent1"/>
          </a:effectRef>
          <a:fontRef idx="minor">
            <a:schemeClr val="tx1"/>
          </a:fontRef>
        </p:style>
      </p:cxnSp>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8708" t="25794" r="25706" b="50793"/>
          <a:stretch/>
        </p:blipFill>
        <p:spPr bwMode="auto">
          <a:xfrm>
            <a:off x="1295467" y="4365104"/>
            <a:ext cx="4032448" cy="1118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upo 14"/>
          <p:cNvGrpSpPr/>
          <p:nvPr/>
        </p:nvGrpSpPr>
        <p:grpSpPr>
          <a:xfrm>
            <a:off x="1" y="3769296"/>
            <a:ext cx="857735" cy="1589143"/>
            <a:chOff x="0" y="3769295"/>
            <a:chExt cx="643301" cy="1589143"/>
          </a:xfrm>
        </p:grpSpPr>
        <p:sp>
          <p:nvSpPr>
            <p:cNvPr id="14" name="CaixaDeTexto 13"/>
            <p:cNvSpPr txBox="1"/>
            <p:nvPr/>
          </p:nvSpPr>
          <p:spPr>
            <a:xfrm>
              <a:off x="0" y="3769295"/>
              <a:ext cx="586987" cy="307777"/>
            </a:xfrm>
            <a:prstGeom prst="rect">
              <a:avLst/>
            </a:prstGeom>
            <a:noFill/>
          </p:spPr>
          <p:txBody>
            <a:bodyPr wrap="none" rtlCol="0">
              <a:spAutoFit/>
            </a:bodyPr>
            <a:lstStyle/>
            <a:p>
              <a:r>
                <a:rPr lang="pt-BR" sz="1400" dirty="0" smtClean="0">
                  <a:solidFill>
                    <a:srgbClr val="FF0000"/>
                  </a:solidFill>
                </a:rPr>
                <a:t>Atenção</a:t>
              </a:r>
              <a:endParaRPr lang="pt-BR" sz="1400" dirty="0">
                <a:solidFill>
                  <a:srgbClr val="FF0000"/>
                </a:solidFill>
              </a:endParaRPr>
            </a:p>
          </p:txBody>
        </p:sp>
        <p:sp>
          <p:nvSpPr>
            <p:cNvPr id="17" name="CaixaDeTexto 16"/>
            <p:cNvSpPr txBox="1"/>
            <p:nvPr/>
          </p:nvSpPr>
          <p:spPr>
            <a:xfrm>
              <a:off x="3369" y="4417367"/>
              <a:ext cx="471091" cy="307777"/>
            </a:xfrm>
            <a:prstGeom prst="rect">
              <a:avLst/>
            </a:prstGeom>
            <a:noFill/>
          </p:spPr>
          <p:txBody>
            <a:bodyPr wrap="none" rtlCol="0">
              <a:spAutoFit/>
            </a:bodyPr>
            <a:lstStyle/>
            <a:p>
              <a:r>
                <a:rPr lang="pt-BR" sz="1400" dirty="0" smtClean="0">
                  <a:solidFill>
                    <a:srgbClr val="FF0000"/>
                  </a:solidFill>
                </a:rPr>
                <a:t>Alerta</a:t>
              </a:r>
              <a:endParaRPr lang="pt-BR" sz="1400" dirty="0">
                <a:solidFill>
                  <a:srgbClr val="FF0000"/>
                </a:solidFill>
              </a:endParaRPr>
            </a:p>
          </p:txBody>
        </p:sp>
        <p:sp>
          <p:nvSpPr>
            <p:cNvPr id="18" name="CaixaDeTexto 17"/>
            <p:cNvSpPr txBox="1"/>
            <p:nvPr/>
          </p:nvSpPr>
          <p:spPr>
            <a:xfrm>
              <a:off x="0" y="5050661"/>
              <a:ext cx="643301" cy="307777"/>
            </a:xfrm>
            <a:prstGeom prst="rect">
              <a:avLst/>
            </a:prstGeom>
            <a:noFill/>
          </p:spPr>
          <p:txBody>
            <a:bodyPr wrap="none" rtlCol="0">
              <a:spAutoFit/>
            </a:bodyPr>
            <a:lstStyle/>
            <a:p>
              <a:r>
                <a:rPr lang="pt-BR" sz="1400" dirty="0" smtClean="0">
                  <a:solidFill>
                    <a:srgbClr val="FF0000"/>
                  </a:solidFill>
                </a:rPr>
                <a:t>Restrição</a:t>
              </a:r>
              <a:endParaRPr lang="pt-BR" sz="1400" dirty="0">
                <a:solidFill>
                  <a:srgbClr val="FF0000"/>
                </a:solidFill>
              </a:endParaRPr>
            </a:p>
          </p:txBody>
        </p:sp>
      </p:grpSp>
      <p:cxnSp>
        <p:nvCxnSpPr>
          <p:cNvPr id="16" name="Conector reto 15"/>
          <p:cNvCxnSpPr/>
          <p:nvPr/>
        </p:nvCxnSpPr>
        <p:spPr>
          <a:xfrm flipV="1">
            <a:off x="9214363" y="4365105"/>
            <a:ext cx="885127" cy="474979"/>
          </a:xfrm>
          <a:prstGeom prst="line">
            <a:avLst/>
          </a:prstGeom>
          <a:ln w="15875" cap="sq">
            <a:solidFill>
              <a:schemeClr val="tx1"/>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19" name="Conector reto 18"/>
          <p:cNvCxnSpPr/>
          <p:nvPr/>
        </p:nvCxnSpPr>
        <p:spPr>
          <a:xfrm flipV="1">
            <a:off x="10099490" y="3923183"/>
            <a:ext cx="893055" cy="441921"/>
          </a:xfrm>
          <a:prstGeom prst="line">
            <a:avLst/>
          </a:prstGeom>
          <a:ln w="15875" cap="sq">
            <a:solidFill>
              <a:schemeClr val="tx1"/>
            </a:solidFill>
            <a:headEnd type="oval"/>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44284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050"/>
                                        </p:tgtEl>
                                        <p:attrNameLst>
                                          <p:attrName>style.visibility</p:attrName>
                                        </p:attrNameLst>
                                      </p:cBhvr>
                                      <p:to>
                                        <p:strVal val="visible"/>
                                      </p:to>
                                    </p:set>
                                    <p:anim calcmode="lin" valueType="num">
                                      <p:cBhvr>
                                        <p:cTn id="14" dur="500" fill="hold"/>
                                        <p:tgtEl>
                                          <p:spTgt spid="2050"/>
                                        </p:tgtEl>
                                        <p:attrNameLst>
                                          <p:attrName>ppt_w</p:attrName>
                                        </p:attrNameLst>
                                      </p:cBhvr>
                                      <p:tavLst>
                                        <p:tav tm="0">
                                          <p:val>
                                            <p:fltVal val="0"/>
                                          </p:val>
                                        </p:tav>
                                        <p:tav tm="100000">
                                          <p:val>
                                            <p:strVal val="#ppt_w"/>
                                          </p:val>
                                        </p:tav>
                                      </p:tavLst>
                                    </p:anim>
                                    <p:anim calcmode="lin" valueType="num">
                                      <p:cBhvr>
                                        <p:cTn id="15" dur="500" fill="hold"/>
                                        <p:tgtEl>
                                          <p:spTgt spid="2050"/>
                                        </p:tgtEl>
                                        <p:attrNameLst>
                                          <p:attrName>ppt_h</p:attrName>
                                        </p:attrNameLst>
                                      </p:cBhvr>
                                      <p:tavLst>
                                        <p:tav tm="0">
                                          <p:val>
                                            <p:fltVal val="0"/>
                                          </p:val>
                                        </p:tav>
                                        <p:tav tm="100000">
                                          <p:val>
                                            <p:strVal val="#ppt_h"/>
                                          </p:val>
                                        </p:tav>
                                      </p:tavLst>
                                    </p:anim>
                                    <p:animEffect transition="in" filter="fade">
                                      <p:cBhvr>
                                        <p:cTn id="16"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3709" y="1155526"/>
            <a:ext cx="10672233" cy="5657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8"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4741" y="2564904"/>
            <a:ext cx="6297324" cy="271859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Elipse 1"/>
          <p:cNvSpPr/>
          <p:nvPr/>
        </p:nvSpPr>
        <p:spPr bwMode="auto">
          <a:xfrm>
            <a:off x="7248128" y="3140968"/>
            <a:ext cx="2976331" cy="2142530"/>
          </a:xfrm>
          <a:prstGeom prst="ellipse">
            <a:avLst/>
          </a:prstGeom>
          <a:noFill/>
          <a:ln w="57150"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pt-BR" sz="2400" b="0" i="0" u="none" strike="noStrike" cap="none" normalizeH="0" baseline="0" smtClean="0">
              <a:ln>
                <a:noFill/>
              </a:ln>
              <a:solidFill>
                <a:srgbClr val="FF0000"/>
              </a:solidFill>
              <a:effectLst/>
              <a:latin typeface="Times New Roman"/>
            </a:endParaRPr>
          </a:p>
        </p:txBody>
      </p:sp>
      <p:sp>
        <p:nvSpPr>
          <p:cNvPr id="3" name="Seta para a direita 2"/>
          <p:cNvSpPr/>
          <p:nvPr/>
        </p:nvSpPr>
        <p:spPr bwMode="auto">
          <a:xfrm rot="10800000">
            <a:off x="6384032" y="3984450"/>
            <a:ext cx="864096" cy="380653"/>
          </a:xfrm>
          <a:prstGeom prst="rightArrow">
            <a:avLst/>
          </a:prstGeom>
          <a:solidFill>
            <a:srgbClr val="FFFF00"/>
          </a:solidFill>
          <a:ln w="38100"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pt-BR" sz="2400" b="0" i="0" u="none" strike="noStrike" cap="none" normalizeH="0" baseline="0" smtClean="0">
              <a:ln>
                <a:noFill/>
              </a:ln>
              <a:solidFill>
                <a:schemeClr val="tx1"/>
              </a:solidFill>
              <a:effectLst/>
              <a:latin typeface="Times New Roman"/>
            </a:endParaRPr>
          </a:p>
        </p:txBody>
      </p:sp>
      <p:sp>
        <p:nvSpPr>
          <p:cNvPr id="8" name="Título 1"/>
          <p:cNvSpPr txBox="1">
            <a:spLocks/>
          </p:cNvSpPr>
          <p:nvPr/>
        </p:nvSpPr>
        <p:spPr bwMode="auto">
          <a:xfrm>
            <a:off x="623392" y="332656"/>
            <a:ext cx="10849205" cy="756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cene3d>
              <a:camera prst="orthographicFront"/>
              <a:lightRig rig="flat" dir="tl">
                <a:rot lat="0" lon="0" rev="6600000"/>
              </a:lightRig>
            </a:scene3d>
            <a:sp3d extrusionH="25400" contourW="8890">
              <a:bevelT w="38100" h="31750"/>
              <a:contourClr>
                <a:schemeClr val="accent2">
                  <a:shade val="75000"/>
                </a:schemeClr>
              </a:contourClr>
            </a:sp3d>
          </a:bodyPr>
          <a:lstStyle>
            <a:lvl1pPr>
              <a:defRPr sz="2400">
                <a:solidFill>
                  <a:schemeClr val="tx1"/>
                </a:solidFill>
                <a:latin typeface="Times New Roman" charset="0"/>
                <a:ea typeface="ＭＳ Ｐゴシック" charset="-128"/>
              </a:defRPr>
            </a:lvl1pPr>
            <a:lvl2pPr marL="742950" indent="-285750">
              <a:defRPr sz="2400">
                <a:solidFill>
                  <a:schemeClr val="tx1"/>
                </a:solidFill>
                <a:latin typeface="Times New Roman" charset="0"/>
                <a:ea typeface="ＭＳ Ｐゴシック" charset="-128"/>
              </a:defRPr>
            </a:lvl2pPr>
            <a:lvl3pPr marL="1143000" indent="-228600">
              <a:defRPr sz="2400">
                <a:solidFill>
                  <a:schemeClr val="tx1"/>
                </a:solidFill>
                <a:latin typeface="Times New Roman" charset="0"/>
                <a:ea typeface="ＭＳ Ｐゴシック" charset="-128"/>
              </a:defRPr>
            </a:lvl3pPr>
            <a:lvl4pPr marL="1600200" indent="-228600">
              <a:defRPr sz="2400">
                <a:solidFill>
                  <a:schemeClr val="tx1"/>
                </a:solidFill>
                <a:latin typeface="Times New Roman" charset="0"/>
                <a:ea typeface="ＭＳ Ｐゴシック" charset="-128"/>
              </a:defRPr>
            </a:lvl4pPr>
            <a:lvl5pPr marL="2057400" indent="-22860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a:spcAft>
                <a:spcPts val="600"/>
              </a:spcAft>
            </a:pPr>
            <a:r>
              <a:rPr lang="pt-BR" sz="3200" b="1" dirty="0" smtClean="0">
                <a:ln w="11430"/>
                <a:solidFill>
                  <a:srgbClr val="009900"/>
                </a:solidFill>
                <a:effectLst>
                  <a:outerShdw blurRad="50800" dist="39000" dir="5460000" algn="tl">
                    <a:srgbClr val="000000">
                      <a:alpha val="38000"/>
                    </a:srgbClr>
                  </a:outerShdw>
                </a:effectLst>
                <a:latin typeface="Arial" charset="0"/>
                <a:cs typeface="Arial" charset="0"/>
              </a:rPr>
              <a:t>Recursos Hídricos no Meio Rural</a:t>
            </a:r>
            <a:endParaRPr lang="pt-BR" sz="3200" b="1" dirty="0">
              <a:ln w="11430"/>
              <a:solidFill>
                <a:srgbClr val="009900"/>
              </a:solidFill>
              <a:effectLst>
                <a:outerShdw blurRad="50800" dist="39000" dir="5460000" algn="tl">
                  <a:srgbClr val="000000">
                    <a:alpha val="38000"/>
                  </a:srgbClr>
                </a:outerShdw>
              </a:effectLst>
              <a:latin typeface="Arial" charset="0"/>
              <a:cs typeface="Arial" charset="0"/>
            </a:endParaRPr>
          </a:p>
        </p:txBody>
      </p:sp>
    </p:spTree>
    <p:extLst>
      <p:ext uri="{BB962C8B-B14F-4D97-AF65-F5344CB8AC3E}">
        <p14:creationId xmlns:p14="http://schemas.microsoft.com/office/powerpoint/2010/main" val="424165057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txBox="1">
            <a:spLocks/>
          </p:cNvSpPr>
          <p:nvPr/>
        </p:nvSpPr>
        <p:spPr bwMode="auto">
          <a:xfrm>
            <a:off x="623392" y="1196752"/>
            <a:ext cx="10849205" cy="4392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cene3d>
              <a:camera prst="orthographicFront"/>
              <a:lightRig rig="flat" dir="tl">
                <a:rot lat="0" lon="0" rev="6600000"/>
              </a:lightRig>
            </a:scene3d>
            <a:sp3d extrusionH="25400" contourW="8890">
              <a:bevelT w="38100" h="31750"/>
              <a:contourClr>
                <a:schemeClr val="accent2">
                  <a:shade val="75000"/>
                </a:schemeClr>
              </a:contourClr>
            </a:sp3d>
          </a:bodyPr>
          <a:lstStyle>
            <a:lvl1pPr>
              <a:defRPr sz="2400">
                <a:solidFill>
                  <a:schemeClr val="tx1"/>
                </a:solidFill>
                <a:latin typeface="Times New Roman" charset="0"/>
                <a:ea typeface="ＭＳ Ｐゴシック" charset="-128"/>
              </a:defRPr>
            </a:lvl1pPr>
            <a:lvl2pPr marL="742950" indent="-285750">
              <a:defRPr sz="2400">
                <a:solidFill>
                  <a:schemeClr val="tx1"/>
                </a:solidFill>
                <a:latin typeface="Times New Roman" charset="0"/>
                <a:ea typeface="ＭＳ Ｐゴシック" charset="-128"/>
              </a:defRPr>
            </a:lvl2pPr>
            <a:lvl3pPr marL="1143000" indent="-228600">
              <a:defRPr sz="2400">
                <a:solidFill>
                  <a:schemeClr val="tx1"/>
                </a:solidFill>
                <a:latin typeface="Times New Roman" charset="0"/>
                <a:ea typeface="ＭＳ Ｐゴシック" charset="-128"/>
              </a:defRPr>
            </a:lvl3pPr>
            <a:lvl4pPr marL="1600200" indent="-228600">
              <a:defRPr sz="2400">
                <a:solidFill>
                  <a:schemeClr val="tx1"/>
                </a:solidFill>
                <a:latin typeface="Times New Roman" charset="0"/>
                <a:ea typeface="ＭＳ Ｐゴシック" charset="-128"/>
              </a:defRPr>
            </a:lvl4pPr>
            <a:lvl5pPr marL="2057400" indent="-22860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a:spcAft>
                <a:spcPts val="0"/>
              </a:spcAft>
            </a:pPr>
            <a:r>
              <a:rPr lang="pt-BR" sz="34400" b="1" dirty="0" smtClean="0">
                <a:ln w="11430"/>
                <a:solidFill>
                  <a:srgbClr val="009900"/>
                </a:solidFill>
                <a:effectLst>
                  <a:outerShdw blurRad="50800" dist="39000" dir="5460000" algn="tl">
                    <a:srgbClr val="000000">
                      <a:alpha val="38000"/>
                    </a:srgbClr>
                  </a:outerShdw>
                </a:effectLst>
                <a:latin typeface="Arial" charset="0"/>
                <a:cs typeface="Arial" charset="0"/>
              </a:rPr>
              <a:t>?</a:t>
            </a:r>
            <a:endParaRPr lang="pt-BR" sz="19900" b="1" dirty="0" smtClean="0">
              <a:ln w="11430"/>
              <a:solidFill>
                <a:srgbClr val="0070C0"/>
              </a:solidFill>
              <a:effectLst>
                <a:outerShdw blurRad="50800" dist="39000" dir="5460000" algn="tl">
                  <a:srgbClr val="000000">
                    <a:alpha val="38000"/>
                  </a:srgbClr>
                </a:outerShdw>
              </a:effectLst>
              <a:latin typeface="Arial" charset="0"/>
              <a:cs typeface="Arial" charset="0"/>
            </a:endParaRPr>
          </a:p>
        </p:txBody>
      </p:sp>
      <p:sp>
        <p:nvSpPr>
          <p:cNvPr id="3" name="Título 1"/>
          <p:cNvSpPr txBox="1">
            <a:spLocks/>
          </p:cNvSpPr>
          <p:nvPr/>
        </p:nvSpPr>
        <p:spPr bwMode="auto">
          <a:xfrm>
            <a:off x="2255574" y="692696"/>
            <a:ext cx="7680852" cy="12218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cene3d>
              <a:camera prst="orthographicFront"/>
              <a:lightRig rig="flat" dir="tl">
                <a:rot lat="0" lon="0" rev="6600000"/>
              </a:lightRig>
            </a:scene3d>
            <a:sp3d extrusionH="25400" contourW="8890">
              <a:bevelT w="38100" h="31750"/>
              <a:contourClr>
                <a:schemeClr val="accent2">
                  <a:shade val="75000"/>
                </a:schemeClr>
              </a:contourClr>
            </a:sp3d>
          </a:bodyPr>
          <a:lstStyle>
            <a:lvl1pPr>
              <a:defRPr sz="2400">
                <a:solidFill>
                  <a:schemeClr val="tx1"/>
                </a:solidFill>
                <a:latin typeface="Times New Roman" charset="0"/>
                <a:ea typeface="ＭＳ Ｐゴシック" charset="-128"/>
              </a:defRPr>
            </a:lvl1pPr>
            <a:lvl2pPr marL="742950" indent="-285750">
              <a:defRPr sz="2400">
                <a:solidFill>
                  <a:schemeClr val="tx1"/>
                </a:solidFill>
                <a:latin typeface="Times New Roman" charset="0"/>
                <a:ea typeface="ＭＳ Ｐゴシック" charset="-128"/>
              </a:defRPr>
            </a:lvl2pPr>
            <a:lvl3pPr marL="1143000" indent="-228600">
              <a:defRPr sz="2400">
                <a:solidFill>
                  <a:schemeClr val="tx1"/>
                </a:solidFill>
                <a:latin typeface="Times New Roman" charset="0"/>
                <a:ea typeface="ＭＳ Ｐゴシック" charset="-128"/>
              </a:defRPr>
            </a:lvl3pPr>
            <a:lvl4pPr marL="1600200" indent="-228600">
              <a:defRPr sz="2400">
                <a:solidFill>
                  <a:schemeClr val="tx1"/>
                </a:solidFill>
                <a:latin typeface="Times New Roman" charset="0"/>
                <a:ea typeface="ＭＳ Ｐゴシック" charset="-128"/>
              </a:defRPr>
            </a:lvl4pPr>
            <a:lvl5pPr marL="2057400" indent="-22860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a:spcAft>
                <a:spcPts val="0"/>
              </a:spcAft>
            </a:pPr>
            <a:r>
              <a:rPr lang="pt-BR" sz="4400" b="1" dirty="0" smtClean="0">
                <a:ln w="11430"/>
                <a:solidFill>
                  <a:srgbClr val="009900"/>
                </a:solidFill>
                <a:effectLst>
                  <a:outerShdw blurRad="50800" dist="39000" dir="5460000" algn="tl">
                    <a:srgbClr val="000000">
                      <a:alpha val="38000"/>
                    </a:srgbClr>
                  </a:outerShdw>
                </a:effectLst>
                <a:latin typeface="Arial" charset="0"/>
                <a:cs typeface="Arial" charset="0"/>
              </a:rPr>
              <a:t>Ações em Curso</a:t>
            </a:r>
            <a:endParaRPr lang="pt-BR" sz="4400" b="1" dirty="0">
              <a:ln w="11430"/>
              <a:solidFill>
                <a:srgbClr val="009900"/>
              </a:solidFill>
              <a:effectLst>
                <a:outerShdw blurRad="50800" dist="39000" dir="5460000" algn="tl">
                  <a:srgbClr val="000000">
                    <a:alpha val="38000"/>
                  </a:srgbClr>
                </a:outerShdw>
              </a:effectLst>
              <a:latin typeface="Arial" charset="0"/>
              <a:cs typeface="Arial" charset="0"/>
            </a:endParaRPr>
          </a:p>
        </p:txBody>
      </p:sp>
    </p:spTree>
    <p:extLst>
      <p:ext uri="{BB962C8B-B14F-4D97-AF65-F5344CB8AC3E}">
        <p14:creationId xmlns:p14="http://schemas.microsoft.com/office/powerpoint/2010/main" val="301851502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1"/>
          <p:cNvSpPr txBox="1">
            <a:spLocks/>
          </p:cNvSpPr>
          <p:nvPr/>
        </p:nvSpPr>
        <p:spPr bwMode="auto">
          <a:xfrm>
            <a:off x="2255574" y="332656"/>
            <a:ext cx="7680852" cy="12218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cene3d>
              <a:camera prst="orthographicFront"/>
              <a:lightRig rig="flat" dir="tl">
                <a:rot lat="0" lon="0" rev="6600000"/>
              </a:lightRig>
            </a:scene3d>
            <a:sp3d extrusionH="25400" contourW="8890">
              <a:bevelT w="38100" h="31750"/>
              <a:contourClr>
                <a:schemeClr val="accent2">
                  <a:shade val="75000"/>
                </a:schemeClr>
              </a:contourClr>
            </a:sp3d>
          </a:bodyPr>
          <a:lstStyle>
            <a:lvl1pPr>
              <a:defRPr sz="2400">
                <a:solidFill>
                  <a:schemeClr val="tx1"/>
                </a:solidFill>
                <a:latin typeface="Times New Roman" charset="0"/>
                <a:ea typeface="ＭＳ Ｐゴシック" charset="-128"/>
              </a:defRPr>
            </a:lvl1pPr>
            <a:lvl2pPr marL="742950" indent="-285750">
              <a:defRPr sz="2400">
                <a:solidFill>
                  <a:schemeClr val="tx1"/>
                </a:solidFill>
                <a:latin typeface="Times New Roman" charset="0"/>
                <a:ea typeface="ＭＳ Ｐゴシック" charset="-128"/>
              </a:defRPr>
            </a:lvl2pPr>
            <a:lvl3pPr marL="1143000" indent="-228600">
              <a:defRPr sz="2400">
                <a:solidFill>
                  <a:schemeClr val="tx1"/>
                </a:solidFill>
                <a:latin typeface="Times New Roman" charset="0"/>
                <a:ea typeface="ＭＳ Ｐゴシック" charset="-128"/>
              </a:defRPr>
            </a:lvl3pPr>
            <a:lvl4pPr marL="1600200" indent="-228600">
              <a:defRPr sz="2400">
                <a:solidFill>
                  <a:schemeClr val="tx1"/>
                </a:solidFill>
                <a:latin typeface="Times New Roman" charset="0"/>
                <a:ea typeface="ＭＳ Ｐゴシック" charset="-128"/>
              </a:defRPr>
            </a:lvl4pPr>
            <a:lvl5pPr marL="2057400" indent="-22860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a:spcAft>
                <a:spcPts val="0"/>
              </a:spcAft>
            </a:pPr>
            <a:r>
              <a:rPr lang="pt-BR" sz="4400" b="1" dirty="0" smtClean="0">
                <a:ln w="11430"/>
                <a:solidFill>
                  <a:srgbClr val="009900"/>
                </a:solidFill>
                <a:effectLst>
                  <a:outerShdw blurRad="50800" dist="39000" dir="5460000" algn="tl">
                    <a:srgbClr val="000000">
                      <a:alpha val="38000"/>
                    </a:srgbClr>
                  </a:outerShdw>
                </a:effectLst>
                <a:latin typeface="Arial" charset="0"/>
                <a:cs typeface="Arial" charset="0"/>
              </a:rPr>
              <a:t>Ações em Curso</a:t>
            </a:r>
            <a:endParaRPr lang="pt-BR" sz="4400" b="1" dirty="0">
              <a:ln w="11430"/>
              <a:solidFill>
                <a:srgbClr val="009900"/>
              </a:solidFill>
              <a:effectLst>
                <a:outerShdw blurRad="50800" dist="39000" dir="5460000" algn="tl">
                  <a:srgbClr val="000000">
                    <a:alpha val="38000"/>
                  </a:srgbClr>
                </a:outerShdw>
              </a:effectLst>
              <a:latin typeface="Arial" charset="0"/>
              <a:cs typeface="Arial" charset="0"/>
            </a:endParaRPr>
          </a:p>
        </p:txBody>
      </p:sp>
      <p:sp>
        <p:nvSpPr>
          <p:cNvPr id="4" name="CaixaDeTexto 3"/>
          <p:cNvSpPr txBox="1"/>
          <p:nvPr/>
        </p:nvSpPr>
        <p:spPr>
          <a:xfrm>
            <a:off x="1007435" y="1196753"/>
            <a:ext cx="7458645" cy="5262979"/>
          </a:xfrm>
          <a:prstGeom prst="rect">
            <a:avLst/>
          </a:prstGeom>
          <a:noFill/>
        </p:spPr>
        <p:txBody>
          <a:bodyPr wrap="non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285750" indent="-285750">
              <a:lnSpc>
                <a:spcPct val="150000"/>
              </a:lnSpc>
              <a:buFont typeface="Wingdings" pitchFamily="2" charset="2"/>
              <a:buChar char="q"/>
            </a:pPr>
            <a:r>
              <a:rPr lang="pt-BR" sz="32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Campanhas publicitárias</a:t>
            </a:r>
            <a:endParaRPr lang="pt-BR" sz="3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a:p>
            <a:pPr marL="285750" indent="-285750">
              <a:lnSpc>
                <a:spcPct val="150000"/>
              </a:lnSpc>
              <a:buFont typeface="Wingdings" pitchFamily="2" charset="2"/>
              <a:buChar char="q"/>
            </a:pPr>
            <a:r>
              <a:rPr lang="pt-BR" sz="32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Alocação negociada (rural)</a:t>
            </a:r>
          </a:p>
          <a:p>
            <a:pPr marL="285750" indent="-285750">
              <a:lnSpc>
                <a:spcPct val="150000"/>
              </a:lnSpc>
              <a:buFont typeface="Wingdings" pitchFamily="2" charset="2"/>
              <a:buChar char="q"/>
            </a:pPr>
            <a:r>
              <a:rPr lang="pt-BR" sz="3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pt-BR" sz="32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GT de acompanhamento da crise</a:t>
            </a:r>
          </a:p>
          <a:p>
            <a:pPr marL="285750" indent="-285750">
              <a:lnSpc>
                <a:spcPct val="150000"/>
              </a:lnSpc>
              <a:buFont typeface="Wingdings" pitchFamily="2" charset="2"/>
              <a:buChar char="q"/>
            </a:pPr>
            <a:r>
              <a:rPr lang="pt-BR" sz="3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pt-BR" sz="32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Redução de captações (rural e urbano) </a:t>
            </a:r>
          </a:p>
          <a:p>
            <a:pPr marL="285750" indent="-285750">
              <a:lnSpc>
                <a:spcPct val="150000"/>
              </a:lnSpc>
              <a:buFont typeface="Wingdings" pitchFamily="2" charset="2"/>
              <a:buChar char="q"/>
            </a:pPr>
            <a:r>
              <a:rPr lang="pt-BR" sz="3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pt-BR" sz="32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Tarifa (urbano)</a:t>
            </a:r>
          </a:p>
          <a:p>
            <a:pPr marL="285750" indent="-285750">
              <a:lnSpc>
                <a:spcPct val="150000"/>
              </a:lnSpc>
              <a:buFont typeface="Wingdings" pitchFamily="2" charset="2"/>
              <a:buChar char="q"/>
            </a:pPr>
            <a:r>
              <a:rPr lang="pt-BR" sz="3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pt-BR" sz="32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Diminuição de pressão na rede (urbano)</a:t>
            </a:r>
          </a:p>
          <a:p>
            <a:pPr marL="285750" indent="-285750">
              <a:lnSpc>
                <a:spcPct val="150000"/>
              </a:lnSpc>
              <a:buFont typeface="Wingdings" pitchFamily="2" charset="2"/>
              <a:buChar char="q"/>
            </a:pPr>
            <a:r>
              <a:rPr lang="pt-BR" sz="3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pt-BR" sz="32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Racionamento (rural e urbano) </a:t>
            </a:r>
          </a:p>
        </p:txBody>
      </p:sp>
    </p:spTree>
    <p:extLst>
      <p:ext uri="{BB962C8B-B14F-4D97-AF65-F5344CB8AC3E}">
        <p14:creationId xmlns:p14="http://schemas.microsoft.com/office/powerpoint/2010/main" val="327656904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1"/>
          <p:cNvSpPr txBox="1">
            <a:spLocks/>
          </p:cNvSpPr>
          <p:nvPr/>
        </p:nvSpPr>
        <p:spPr bwMode="auto">
          <a:xfrm>
            <a:off x="2255574" y="332656"/>
            <a:ext cx="7680852" cy="12218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cene3d>
              <a:camera prst="orthographicFront"/>
              <a:lightRig rig="flat" dir="tl">
                <a:rot lat="0" lon="0" rev="6600000"/>
              </a:lightRig>
            </a:scene3d>
            <a:sp3d extrusionH="25400" contourW="8890">
              <a:bevelT w="38100" h="31750"/>
              <a:contourClr>
                <a:schemeClr val="accent2">
                  <a:shade val="75000"/>
                </a:schemeClr>
              </a:contourClr>
            </a:sp3d>
          </a:bodyPr>
          <a:lstStyle>
            <a:lvl1pPr>
              <a:defRPr sz="2400">
                <a:solidFill>
                  <a:schemeClr val="tx1"/>
                </a:solidFill>
                <a:latin typeface="Times New Roman" charset="0"/>
                <a:ea typeface="ＭＳ Ｐゴシック" charset="-128"/>
              </a:defRPr>
            </a:lvl1pPr>
            <a:lvl2pPr marL="742950" indent="-285750">
              <a:defRPr sz="2400">
                <a:solidFill>
                  <a:schemeClr val="tx1"/>
                </a:solidFill>
                <a:latin typeface="Times New Roman" charset="0"/>
                <a:ea typeface="ＭＳ Ｐゴシック" charset="-128"/>
              </a:defRPr>
            </a:lvl2pPr>
            <a:lvl3pPr marL="1143000" indent="-228600">
              <a:defRPr sz="2400">
                <a:solidFill>
                  <a:schemeClr val="tx1"/>
                </a:solidFill>
                <a:latin typeface="Times New Roman" charset="0"/>
                <a:ea typeface="ＭＳ Ｐゴシック" charset="-128"/>
              </a:defRPr>
            </a:lvl3pPr>
            <a:lvl4pPr marL="1600200" indent="-228600">
              <a:defRPr sz="2400">
                <a:solidFill>
                  <a:schemeClr val="tx1"/>
                </a:solidFill>
                <a:latin typeface="Times New Roman" charset="0"/>
                <a:ea typeface="ＭＳ Ｐゴシック" charset="-128"/>
              </a:defRPr>
            </a:lvl4pPr>
            <a:lvl5pPr marL="2057400" indent="-22860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a:spcAft>
                <a:spcPts val="0"/>
              </a:spcAft>
            </a:pPr>
            <a:r>
              <a:rPr lang="pt-BR" sz="4400" b="1" dirty="0" smtClean="0">
                <a:ln w="11430"/>
                <a:solidFill>
                  <a:srgbClr val="009900"/>
                </a:solidFill>
                <a:effectLst>
                  <a:outerShdw blurRad="50800" dist="39000" dir="5460000" algn="tl">
                    <a:srgbClr val="000000">
                      <a:alpha val="38000"/>
                    </a:srgbClr>
                  </a:outerShdw>
                </a:effectLst>
                <a:latin typeface="Arial" charset="0"/>
                <a:cs typeface="Arial" charset="0"/>
              </a:rPr>
              <a:t>Ações em Curso</a:t>
            </a:r>
            <a:endParaRPr lang="pt-BR" sz="4400" b="1" dirty="0">
              <a:ln w="11430"/>
              <a:solidFill>
                <a:srgbClr val="009900"/>
              </a:solidFill>
              <a:effectLst>
                <a:outerShdw blurRad="50800" dist="39000" dir="5460000" algn="tl">
                  <a:srgbClr val="000000">
                    <a:alpha val="38000"/>
                  </a:srgbClr>
                </a:outerShdw>
              </a:effectLst>
              <a:latin typeface="Arial" charset="0"/>
              <a:cs typeface="Arial" charset="0"/>
            </a:endParaRPr>
          </a:p>
        </p:txBody>
      </p:sp>
      <p:sp>
        <p:nvSpPr>
          <p:cNvPr id="4" name="CaixaDeTexto 3"/>
          <p:cNvSpPr txBox="1"/>
          <p:nvPr/>
        </p:nvSpPr>
        <p:spPr>
          <a:xfrm>
            <a:off x="1007435" y="1196753"/>
            <a:ext cx="6940041" cy="5262979"/>
          </a:xfrm>
          <a:prstGeom prst="rect">
            <a:avLst/>
          </a:prstGeom>
          <a:noFill/>
        </p:spPr>
        <p:txBody>
          <a:bodyPr wrap="non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285750" indent="-285750">
              <a:lnSpc>
                <a:spcPct val="150000"/>
              </a:lnSpc>
              <a:buFont typeface="Wingdings" pitchFamily="2" charset="2"/>
              <a:buChar char="q"/>
            </a:pPr>
            <a:r>
              <a:rPr lang="pt-BR" sz="32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Capacitação (rural)</a:t>
            </a:r>
          </a:p>
          <a:p>
            <a:pPr marL="285750" indent="-285750">
              <a:lnSpc>
                <a:spcPct val="150000"/>
              </a:lnSpc>
              <a:buFont typeface="Wingdings" pitchFamily="2" charset="2"/>
              <a:buChar char="q"/>
            </a:pPr>
            <a:r>
              <a:rPr lang="pt-BR" sz="3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pt-BR" sz="32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Cadastramento/levantamento (rural)</a:t>
            </a:r>
          </a:p>
          <a:p>
            <a:pPr marL="285750" indent="-285750">
              <a:lnSpc>
                <a:spcPct val="150000"/>
              </a:lnSpc>
              <a:buFont typeface="Wingdings" pitchFamily="2" charset="2"/>
              <a:buChar char="q"/>
            </a:pPr>
            <a:r>
              <a:rPr lang="pt-BR" sz="3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pt-BR" sz="32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Fiscalização (rural e urbano)</a:t>
            </a:r>
          </a:p>
          <a:p>
            <a:pPr marL="285750" indent="-285750">
              <a:lnSpc>
                <a:spcPct val="150000"/>
              </a:lnSpc>
              <a:buFont typeface="Wingdings" pitchFamily="2" charset="2"/>
              <a:buChar char="q"/>
            </a:pPr>
            <a:r>
              <a:rPr lang="pt-BR" sz="3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Novas captações (urbano)</a:t>
            </a:r>
          </a:p>
          <a:p>
            <a:pPr marL="285750" indent="-285750">
              <a:lnSpc>
                <a:spcPct val="150000"/>
              </a:lnSpc>
              <a:buFont typeface="Wingdings" pitchFamily="2" charset="2"/>
              <a:buChar char="q"/>
            </a:pPr>
            <a:r>
              <a:rPr lang="pt-BR" sz="32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Reforma de canais (rural)</a:t>
            </a:r>
          </a:p>
          <a:p>
            <a:pPr marL="285750" indent="-285750">
              <a:lnSpc>
                <a:spcPct val="150000"/>
              </a:lnSpc>
              <a:buFont typeface="Wingdings" pitchFamily="2" charset="2"/>
              <a:buChar char="q"/>
            </a:pPr>
            <a:r>
              <a:rPr lang="pt-BR" sz="3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pt-BR" sz="32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Redução de perdas (urbano)</a:t>
            </a:r>
          </a:p>
          <a:p>
            <a:pPr marL="285750" indent="-285750">
              <a:lnSpc>
                <a:spcPct val="150000"/>
              </a:lnSpc>
              <a:buFont typeface="Wingdings" pitchFamily="2" charset="2"/>
              <a:buChar char="q"/>
            </a:pPr>
            <a:r>
              <a:rPr lang="pt-BR" sz="3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pt-BR" sz="32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Diversas Resoluções ADASA</a:t>
            </a:r>
          </a:p>
        </p:txBody>
      </p:sp>
    </p:spTree>
    <p:extLst>
      <p:ext uri="{BB962C8B-B14F-4D97-AF65-F5344CB8AC3E}">
        <p14:creationId xmlns:p14="http://schemas.microsoft.com/office/powerpoint/2010/main" val="363190623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4" descr="RH Brasil"/>
          <p:cNvPicPr>
            <a:picLocks noChangeAspect="1" noChangeArrowheads="1"/>
          </p:cNvPicPr>
          <p:nvPr/>
        </p:nvPicPr>
        <p:blipFill>
          <a:blip r:embed="rId2">
            <a:lum bright="10000" contrast="10000"/>
            <a:extLst>
              <a:ext uri="{28A0092B-C50C-407E-A947-70E740481C1C}">
                <a14:useLocalDpi xmlns:a14="http://schemas.microsoft.com/office/drawing/2010/main" val="0"/>
              </a:ext>
            </a:extLst>
          </a:blip>
          <a:srcRect/>
          <a:stretch>
            <a:fillRect/>
          </a:stretch>
        </p:blipFill>
        <p:spPr bwMode="auto">
          <a:xfrm>
            <a:off x="0" y="0"/>
            <a:ext cx="12192000"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aixaDeTexto 1"/>
          <p:cNvSpPr txBox="1"/>
          <p:nvPr/>
        </p:nvSpPr>
        <p:spPr>
          <a:xfrm>
            <a:off x="6384033" y="6237313"/>
            <a:ext cx="1691489" cy="369332"/>
          </a:xfrm>
          <a:prstGeom prst="rect">
            <a:avLst/>
          </a:prstGeom>
          <a:noFill/>
        </p:spPr>
        <p:txBody>
          <a:bodyPr wrap="non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pt-BR"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itchFamily="34" charset="0"/>
                <a:cs typeface="Arial" pitchFamily="34" charset="0"/>
              </a:rPr>
              <a:t>~258.000 m³/s</a:t>
            </a:r>
            <a:endParaRPr lang="pt-BR"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itchFamily="34" charset="0"/>
              <a:cs typeface="Arial" pitchFamily="34" charset="0"/>
            </a:endParaRPr>
          </a:p>
        </p:txBody>
      </p:sp>
      <p:sp>
        <p:nvSpPr>
          <p:cNvPr id="4" name="CaixaDeTexto 3"/>
          <p:cNvSpPr txBox="1"/>
          <p:nvPr/>
        </p:nvSpPr>
        <p:spPr>
          <a:xfrm>
            <a:off x="6288022" y="1475492"/>
            <a:ext cx="2505814" cy="369332"/>
          </a:xfrm>
          <a:prstGeom prst="rect">
            <a:avLst/>
          </a:prstGeom>
          <a:noFill/>
        </p:spPr>
        <p:txBody>
          <a:bodyPr wrap="non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pt-BR" sz="1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itchFamily="34" charset="0"/>
                <a:cs typeface="Arial" pitchFamily="34" charset="0"/>
              </a:rPr>
              <a:t>~209.000 m³/s (~80%)</a:t>
            </a:r>
            <a:endParaRPr lang="pt-BR" sz="1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itchFamily="34" charset="0"/>
              <a:cs typeface="Arial" pitchFamily="34" charset="0"/>
            </a:endParaRPr>
          </a:p>
        </p:txBody>
      </p:sp>
      <p:sp>
        <p:nvSpPr>
          <p:cNvPr id="9" name="CaixaDeTexto 8"/>
          <p:cNvSpPr txBox="1"/>
          <p:nvPr/>
        </p:nvSpPr>
        <p:spPr>
          <a:xfrm>
            <a:off x="5135893" y="3030052"/>
            <a:ext cx="2411238" cy="830997"/>
          </a:xfrm>
          <a:prstGeom prst="rect">
            <a:avLst/>
          </a:prstGeom>
          <a:noFill/>
        </p:spPr>
        <p:txBody>
          <a:bodyPr wrap="non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pt-BR" sz="4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itchFamily="34" charset="0"/>
                <a:cs typeface="Arial" pitchFamily="34" charset="0"/>
              </a:rPr>
              <a:t>E hoje?</a:t>
            </a:r>
            <a:endParaRPr lang="pt-BR" sz="4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itchFamily="34" charset="0"/>
              <a:cs typeface="Arial" pitchFamily="34" charset="0"/>
            </a:endParaRPr>
          </a:p>
        </p:txBody>
      </p:sp>
      <p:grpSp>
        <p:nvGrpSpPr>
          <p:cNvPr id="18" name="Grupo 17"/>
          <p:cNvGrpSpPr/>
          <p:nvPr/>
        </p:nvGrpSpPr>
        <p:grpSpPr>
          <a:xfrm>
            <a:off x="623392" y="260648"/>
            <a:ext cx="3900576" cy="6552000"/>
            <a:chOff x="467544" y="260648"/>
            <a:chExt cx="2925432" cy="6552000"/>
          </a:xfrm>
        </p:grpSpPr>
        <p:pic>
          <p:nvPicPr>
            <p:cNvPr id="4102"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260648"/>
              <a:ext cx="2925432" cy="65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 name="Conector reto 4"/>
            <p:cNvCxnSpPr/>
            <p:nvPr/>
          </p:nvCxnSpPr>
          <p:spPr bwMode="auto">
            <a:xfrm>
              <a:off x="483310" y="924486"/>
              <a:ext cx="2808312" cy="0"/>
            </a:xfrm>
            <a:prstGeom prst="line">
              <a:avLst/>
            </a:prstGeom>
            <a:solidFill>
              <a:schemeClr val="accent1"/>
            </a:solidFill>
            <a:ln w="19050" cap="flat" cmpd="sng" algn="ctr">
              <a:solidFill>
                <a:schemeClr val="accent6"/>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 name="Conector reto 9"/>
            <p:cNvCxnSpPr/>
            <p:nvPr/>
          </p:nvCxnSpPr>
          <p:spPr bwMode="auto">
            <a:xfrm>
              <a:off x="483310" y="1156276"/>
              <a:ext cx="2808312" cy="0"/>
            </a:xfrm>
            <a:prstGeom prst="line">
              <a:avLst/>
            </a:prstGeom>
            <a:solidFill>
              <a:schemeClr val="accent1"/>
            </a:solidFill>
            <a:ln w="19050" cap="flat" cmpd="sng" algn="ctr">
              <a:solidFill>
                <a:schemeClr val="accent6"/>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 name="Conector reto 10"/>
            <p:cNvCxnSpPr/>
            <p:nvPr/>
          </p:nvCxnSpPr>
          <p:spPr bwMode="auto">
            <a:xfrm>
              <a:off x="493816" y="1340768"/>
              <a:ext cx="2808312" cy="0"/>
            </a:xfrm>
            <a:prstGeom prst="line">
              <a:avLst/>
            </a:prstGeom>
            <a:solidFill>
              <a:schemeClr val="accent1"/>
            </a:solidFill>
            <a:ln w="19050" cap="flat" cmpd="sng" algn="ctr">
              <a:solidFill>
                <a:schemeClr val="accent6"/>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 name="Conector reto 11"/>
            <p:cNvCxnSpPr/>
            <p:nvPr/>
          </p:nvCxnSpPr>
          <p:spPr bwMode="auto">
            <a:xfrm>
              <a:off x="483310" y="1541026"/>
              <a:ext cx="1152000" cy="0"/>
            </a:xfrm>
            <a:prstGeom prst="line">
              <a:avLst/>
            </a:prstGeom>
            <a:solidFill>
              <a:schemeClr val="accent1"/>
            </a:solidFill>
            <a:ln w="19050" cap="flat" cmpd="sng" algn="ctr">
              <a:solidFill>
                <a:schemeClr val="accent6"/>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 name="Conector reto 12"/>
            <p:cNvCxnSpPr/>
            <p:nvPr/>
          </p:nvCxnSpPr>
          <p:spPr bwMode="auto">
            <a:xfrm>
              <a:off x="2555864" y="3212976"/>
              <a:ext cx="756000" cy="0"/>
            </a:xfrm>
            <a:prstGeom prst="line">
              <a:avLst/>
            </a:prstGeom>
            <a:solidFill>
              <a:schemeClr val="accent1"/>
            </a:solidFill>
            <a:ln w="19050" cap="flat" cmpd="sng" algn="ctr">
              <a:solidFill>
                <a:schemeClr val="accent6"/>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 name="Conector reto 13"/>
            <p:cNvCxnSpPr/>
            <p:nvPr/>
          </p:nvCxnSpPr>
          <p:spPr bwMode="auto">
            <a:xfrm>
              <a:off x="508020" y="3413234"/>
              <a:ext cx="1944000" cy="0"/>
            </a:xfrm>
            <a:prstGeom prst="line">
              <a:avLst/>
            </a:prstGeom>
            <a:solidFill>
              <a:schemeClr val="accent1"/>
            </a:solidFill>
            <a:ln w="19050" cap="flat" cmpd="sng" algn="ctr">
              <a:solidFill>
                <a:schemeClr val="accent6"/>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 name="Conector reto 14"/>
            <p:cNvCxnSpPr/>
            <p:nvPr/>
          </p:nvCxnSpPr>
          <p:spPr bwMode="auto">
            <a:xfrm>
              <a:off x="499076" y="3629258"/>
              <a:ext cx="2808312" cy="0"/>
            </a:xfrm>
            <a:prstGeom prst="line">
              <a:avLst/>
            </a:prstGeom>
            <a:solidFill>
              <a:schemeClr val="accent1"/>
            </a:solidFill>
            <a:ln w="19050" cap="flat" cmpd="sng" algn="ctr">
              <a:solidFill>
                <a:schemeClr val="accent6"/>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 name="Conector reto 15"/>
            <p:cNvCxnSpPr/>
            <p:nvPr/>
          </p:nvCxnSpPr>
          <p:spPr bwMode="auto">
            <a:xfrm>
              <a:off x="2663856" y="4236854"/>
              <a:ext cx="612000" cy="0"/>
            </a:xfrm>
            <a:prstGeom prst="line">
              <a:avLst/>
            </a:prstGeom>
            <a:solidFill>
              <a:schemeClr val="accent1"/>
            </a:solidFill>
            <a:ln w="19050" cap="flat" cmpd="sng" algn="ctr">
              <a:solidFill>
                <a:schemeClr val="accent6"/>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 name="Conector reto 16"/>
            <p:cNvCxnSpPr/>
            <p:nvPr/>
          </p:nvCxnSpPr>
          <p:spPr bwMode="auto">
            <a:xfrm>
              <a:off x="508020" y="4468644"/>
              <a:ext cx="972000" cy="0"/>
            </a:xfrm>
            <a:prstGeom prst="line">
              <a:avLst/>
            </a:prstGeom>
            <a:solidFill>
              <a:schemeClr val="accent1"/>
            </a:solidFill>
            <a:ln w="19050" cap="flat" cmpd="sng" algn="ctr">
              <a:solidFill>
                <a:schemeClr val="accent6"/>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9" name="Grupo 18"/>
          <p:cNvGrpSpPr/>
          <p:nvPr/>
        </p:nvGrpSpPr>
        <p:grpSpPr>
          <a:xfrm>
            <a:off x="4345268" y="2132856"/>
            <a:ext cx="2112325" cy="834488"/>
            <a:chOff x="3258952" y="2132856"/>
            <a:chExt cx="1584244" cy="834488"/>
          </a:xfrm>
        </p:grpSpPr>
        <p:sp>
          <p:nvSpPr>
            <p:cNvPr id="7" name="Seta para a direita 6"/>
            <p:cNvSpPr/>
            <p:nvPr/>
          </p:nvSpPr>
          <p:spPr bwMode="auto">
            <a:xfrm rot="19450288">
              <a:off x="3258952" y="2679231"/>
              <a:ext cx="637370" cy="288113"/>
            </a:xfrm>
            <a:prstGeom prst="rightArrow">
              <a:avLst/>
            </a:prstGeom>
            <a:ln>
              <a:headEnd type="none" w="med" len="med"/>
              <a:tailEnd type="none" w="med" len="med"/>
            </a:ln>
            <a:extLst/>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pt-BR" sz="2400" b="0" i="0" u="none" strike="noStrike" cap="none" normalizeH="0" baseline="0" smtClean="0">
                <a:ln>
                  <a:noFill/>
                </a:ln>
                <a:solidFill>
                  <a:schemeClr val="tx1"/>
                </a:solidFill>
                <a:effectLst/>
                <a:latin typeface="Times New Roman"/>
              </a:endParaRPr>
            </a:p>
          </p:txBody>
        </p:sp>
        <p:sp>
          <p:nvSpPr>
            <p:cNvPr id="8" name="CaixaDeTexto 7"/>
            <p:cNvSpPr txBox="1"/>
            <p:nvPr/>
          </p:nvSpPr>
          <p:spPr>
            <a:xfrm>
              <a:off x="3834121" y="2132856"/>
              <a:ext cx="1009075" cy="646331"/>
            </a:xfrm>
            <a:prstGeom prst="rect">
              <a:avLst/>
            </a:prstGeom>
          </p:spPr>
          <p:style>
            <a:lnRef idx="0">
              <a:schemeClr val="accent1"/>
            </a:lnRef>
            <a:fillRef idx="3">
              <a:schemeClr val="accent1"/>
            </a:fillRef>
            <a:effectRef idx="3">
              <a:schemeClr val="accent1"/>
            </a:effectRef>
            <a:fontRef idx="minor">
              <a:schemeClr val="lt1"/>
            </a:fontRef>
          </p:style>
          <p:txBody>
            <a:bodyPr wrap="none" rtlCol="0">
              <a:spAutoFit/>
            </a:bodyPr>
            <a:lstStyle/>
            <a:p>
              <a:r>
                <a:rPr lang="pt-BR" b="1" dirty="0" smtClean="0">
                  <a:ln w="19050">
                    <a:solidFill>
                      <a:schemeClr val="tx2">
                        <a:tint val="1000"/>
                      </a:schemeClr>
                    </a:solidFill>
                    <a:prstDash val="solid"/>
                  </a:ln>
                  <a:solidFill>
                    <a:srgbClr val="FFFF00"/>
                  </a:solidFill>
                  <a:effectLst>
                    <a:outerShdw blurRad="38100" dist="38100" dir="2700000" algn="tl">
                      <a:srgbClr val="000000">
                        <a:alpha val="43137"/>
                      </a:srgbClr>
                    </a:outerShdw>
                  </a:effectLst>
                </a:rPr>
                <a:t>~90 m³/s </a:t>
              </a:r>
            </a:p>
            <a:p>
              <a:r>
                <a:rPr lang="pt-BR" b="1" dirty="0" smtClean="0">
                  <a:ln w="19050">
                    <a:solidFill>
                      <a:schemeClr val="tx2">
                        <a:tint val="1000"/>
                      </a:schemeClr>
                    </a:solidFill>
                    <a:prstDash val="solid"/>
                  </a:ln>
                  <a:solidFill>
                    <a:srgbClr val="FFFF00"/>
                  </a:solidFill>
                  <a:effectLst>
                    <a:outerShdw blurRad="38100" dist="38100" dir="2700000" algn="tl">
                      <a:srgbClr val="000000">
                        <a:alpha val="43137"/>
                      </a:srgbClr>
                    </a:outerShdw>
                  </a:effectLst>
                  <a:sym typeface="Wingdings" pitchFamily="2" charset="2"/>
                </a:rPr>
                <a:t>~15 L/s/km²</a:t>
              </a:r>
              <a:endParaRPr lang="pt-BR" b="1" dirty="0">
                <a:ln w="19050">
                  <a:solidFill>
                    <a:schemeClr val="tx2">
                      <a:tint val="1000"/>
                    </a:schemeClr>
                  </a:solidFill>
                  <a:prstDash val="solid"/>
                </a:ln>
                <a:solidFill>
                  <a:srgbClr val="FFFF00"/>
                </a:solidFill>
                <a:effectLst>
                  <a:outerShdw blurRad="38100" dist="38100" dir="2700000" algn="tl">
                    <a:srgbClr val="000000">
                      <a:alpha val="43137"/>
                    </a:srgbClr>
                  </a:outerShdw>
                </a:effectLst>
              </a:endParaRPr>
            </a:p>
          </p:txBody>
        </p:sp>
      </p:grpSp>
    </p:spTree>
    <p:extLst>
      <p:ext uri="{BB962C8B-B14F-4D97-AF65-F5344CB8AC3E}">
        <p14:creationId xmlns:p14="http://schemas.microsoft.com/office/powerpoint/2010/main" val="504649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18"/>
                                        </p:tgtEl>
                                        <p:attrNameLst>
                                          <p:attrName>style.visibility</p:attrName>
                                        </p:attrNameLst>
                                      </p:cBhvr>
                                      <p:to>
                                        <p:strVal val="visible"/>
                                      </p:to>
                                    </p:set>
                                    <p:anim calcmode="lin" valueType="num">
                                      <p:cBhvr>
                                        <p:cTn id="21" dur="500" fill="hold"/>
                                        <p:tgtEl>
                                          <p:spTgt spid="18"/>
                                        </p:tgtEl>
                                        <p:attrNameLst>
                                          <p:attrName>ppt_w</p:attrName>
                                        </p:attrNameLst>
                                      </p:cBhvr>
                                      <p:tavLst>
                                        <p:tav tm="0">
                                          <p:val>
                                            <p:fltVal val="0"/>
                                          </p:val>
                                        </p:tav>
                                        <p:tav tm="100000">
                                          <p:val>
                                            <p:strVal val="#ppt_w"/>
                                          </p:val>
                                        </p:tav>
                                      </p:tavLst>
                                    </p:anim>
                                    <p:anim calcmode="lin" valueType="num">
                                      <p:cBhvr>
                                        <p:cTn id="22" dur="500" fill="hold"/>
                                        <p:tgtEl>
                                          <p:spTgt spid="18"/>
                                        </p:tgtEl>
                                        <p:attrNameLst>
                                          <p:attrName>ppt_h</p:attrName>
                                        </p:attrNameLst>
                                      </p:cBhvr>
                                      <p:tavLst>
                                        <p:tav tm="0">
                                          <p:val>
                                            <p:fltVal val="0"/>
                                          </p:val>
                                        </p:tav>
                                        <p:tav tm="100000">
                                          <p:val>
                                            <p:strVal val="#ppt_h"/>
                                          </p:val>
                                        </p:tav>
                                      </p:tavLst>
                                    </p:anim>
                                    <p:animEffect transition="in" filter="fade">
                                      <p:cBhvr>
                                        <p:cTn id="23" dur="500"/>
                                        <p:tgtEl>
                                          <p:spTgt spid="18"/>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p:cTn id="28" dur="500" fill="hold"/>
                                        <p:tgtEl>
                                          <p:spTgt spid="9"/>
                                        </p:tgtEl>
                                        <p:attrNameLst>
                                          <p:attrName>ppt_w</p:attrName>
                                        </p:attrNameLst>
                                      </p:cBhvr>
                                      <p:tavLst>
                                        <p:tav tm="0">
                                          <p:val>
                                            <p:fltVal val="0"/>
                                          </p:val>
                                        </p:tav>
                                        <p:tav tm="100000">
                                          <p:val>
                                            <p:strVal val="#ppt_w"/>
                                          </p:val>
                                        </p:tav>
                                      </p:tavLst>
                                    </p:anim>
                                    <p:anim calcmode="lin" valueType="num">
                                      <p:cBhvr>
                                        <p:cTn id="29" dur="500" fill="hold"/>
                                        <p:tgtEl>
                                          <p:spTgt spid="9"/>
                                        </p:tgtEl>
                                        <p:attrNameLst>
                                          <p:attrName>ppt_h</p:attrName>
                                        </p:attrNameLst>
                                      </p:cBhvr>
                                      <p:tavLst>
                                        <p:tav tm="0">
                                          <p:val>
                                            <p:fltVal val="0"/>
                                          </p:val>
                                        </p:tav>
                                        <p:tav tm="100000">
                                          <p:val>
                                            <p:strVal val="#ppt_h"/>
                                          </p:val>
                                        </p:tav>
                                      </p:tavLst>
                                    </p:anim>
                                    <p:animEffect transition="in" filter="fade">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19"/>
                                        </p:tgtEl>
                                        <p:attrNameLst>
                                          <p:attrName>style.visibility</p:attrName>
                                        </p:attrNameLst>
                                      </p:cBhvr>
                                      <p:to>
                                        <p:strVal val="visible"/>
                                      </p:to>
                                    </p:set>
                                    <p:anim calcmode="lin" valueType="num">
                                      <p:cBhvr>
                                        <p:cTn id="35" dur="500" fill="hold"/>
                                        <p:tgtEl>
                                          <p:spTgt spid="19"/>
                                        </p:tgtEl>
                                        <p:attrNameLst>
                                          <p:attrName>ppt_w</p:attrName>
                                        </p:attrNameLst>
                                      </p:cBhvr>
                                      <p:tavLst>
                                        <p:tav tm="0">
                                          <p:val>
                                            <p:fltVal val="0"/>
                                          </p:val>
                                        </p:tav>
                                        <p:tav tm="100000">
                                          <p:val>
                                            <p:strVal val="#ppt_w"/>
                                          </p:val>
                                        </p:tav>
                                      </p:tavLst>
                                    </p:anim>
                                    <p:anim calcmode="lin" valueType="num">
                                      <p:cBhvr>
                                        <p:cTn id="36" dur="500" fill="hold"/>
                                        <p:tgtEl>
                                          <p:spTgt spid="19"/>
                                        </p:tgtEl>
                                        <p:attrNameLst>
                                          <p:attrName>ppt_h</p:attrName>
                                        </p:attrNameLst>
                                      </p:cBhvr>
                                      <p:tavLst>
                                        <p:tav tm="0">
                                          <p:val>
                                            <p:fltVal val="0"/>
                                          </p:val>
                                        </p:tav>
                                        <p:tav tm="100000">
                                          <p:val>
                                            <p:strVal val="#ppt_h"/>
                                          </p:val>
                                        </p:tav>
                                      </p:tavLst>
                                    </p:anim>
                                    <p:animEffect transition="in" filter="fade">
                                      <p:cBhvr>
                                        <p:cTn id="3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1"/>
          <p:cNvSpPr txBox="1">
            <a:spLocks/>
          </p:cNvSpPr>
          <p:nvPr/>
        </p:nvSpPr>
        <p:spPr bwMode="auto">
          <a:xfrm>
            <a:off x="2255574" y="332656"/>
            <a:ext cx="7680852" cy="12218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cene3d>
              <a:camera prst="orthographicFront"/>
              <a:lightRig rig="flat" dir="tl">
                <a:rot lat="0" lon="0" rev="6600000"/>
              </a:lightRig>
            </a:scene3d>
            <a:sp3d extrusionH="25400" contourW="8890">
              <a:bevelT w="38100" h="31750"/>
              <a:contourClr>
                <a:schemeClr val="accent2">
                  <a:shade val="75000"/>
                </a:schemeClr>
              </a:contourClr>
            </a:sp3d>
          </a:bodyPr>
          <a:lstStyle>
            <a:lvl1pPr>
              <a:defRPr sz="2400">
                <a:solidFill>
                  <a:schemeClr val="tx1"/>
                </a:solidFill>
                <a:latin typeface="Times New Roman" charset="0"/>
                <a:ea typeface="ＭＳ Ｐゴシック" charset="-128"/>
              </a:defRPr>
            </a:lvl1pPr>
            <a:lvl2pPr marL="742950" indent="-285750">
              <a:defRPr sz="2400">
                <a:solidFill>
                  <a:schemeClr val="tx1"/>
                </a:solidFill>
                <a:latin typeface="Times New Roman" charset="0"/>
                <a:ea typeface="ＭＳ Ｐゴシック" charset="-128"/>
              </a:defRPr>
            </a:lvl2pPr>
            <a:lvl3pPr marL="1143000" indent="-228600">
              <a:defRPr sz="2400">
                <a:solidFill>
                  <a:schemeClr val="tx1"/>
                </a:solidFill>
                <a:latin typeface="Times New Roman" charset="0"/>
                <a:ea typeface="ＭＳ Ｐゴシック" charset="-128"/>
              </a:defRPr>
            </a:lvl3pPr>
            <a:lvl4pPr marL="1600200" indent="-228600">
              <a:defRPr sz="2400">
                <a:solidFill>
                  <a:schemeClr val="tx1"/>
                </a:solidFill>
                <a:latin typeface="Times New Roman" charset="0"/>
                <a:ea typeface="ＭＳ Ｐゴシック" charset="-128"/>
              </a:defRPr>
            </a:lvl4pPr>
            <a:lvl5pPr marL="2057400" indent="-22860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a:spcAft>
                <a:spcPts val="0"/>
              </a:spcAft>
            </a:pPr>
            <a:r>
              <a:rPr lang="pt-BR" sz="4400" b="1" dirty="0" smtClean="0">
                <a:ln w="11430"/>
                <a:solidFill>
                  <a:srgbClr val="009900"/>
                </a:solidFill>
                <a:effectLst>
                  <a:outerShdw blurRad="50800" dist="39000" dir="5460000" algn="tl">
                    <a:srgbClr val="000000">
                      <a:alpha val="38000"/>
                    </a:srgbClr>
                  </a:outerShdw>
                </a:effectLst>
                <a:latin typeface="Arial" charset="0"/>
                <a:cs typeface="Arial" charset="0"/>
              </a:rPr>
              <a:t>Ações em Curso</a:t>
            </a:r>
            <a:endParaRPr lang="pt-BR" sz="4400" b="1" dirty="0">
              <a:ln w="11430"/>
              <a:solidFill>
                <a:srgbClr val="009900"/>
              </a:solidFill>
              <a:effectLst>
                <a:outerShdw blurRad="50800" dist="39000" dir="5460000" algn="tl">
                  <a:srgbClr val="000000">
                    <a:alpha val="38000"/>
                  </a:srgbClr>
                </a:outerShdw>
              </a:effectLst>
              <a:latin typeface="Arial" charset="0"/>
              <a:cs typeface="Arial" charset="0"/>
            </a:endParaRPr>
          </a:p>
        </p:txBody>
      </p:sp>
      <p:sp>
        <p:nvSpPr>
          <p:cNvPr id="4" name="CaixaDeTexto 3"/>
          <p:cNvSpPr txBox="1"/>
          <p:nvPr/>
        </p:nvSpPr>
        <p:spPr>
          <a:xfrm>
            <a:off x="1007435" y="1196753"/>
            <a:ext cx="9793088" cy="4524315"/>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285750" indent="-285750">
              <a:lnSpc>
                <a:spcPct val="150000"/>
              </a:lnSpc>
              <a:buFont typeface="Wingdings" pitchFamily="2" charset="2"/>
              <a:buChar char="q"/>
            </a:pPr>
            <a:r>
              <a:rPr lang="pt-BR" sz="32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pt-BR" sz="3200" b="1"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Hidrometração</a:t>
            </a:r>
            <a:r>
              <a:rPr lang="pt-BR" sz="32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(rural)</a:t>
            </a:r>
          </a:p>
          <a:p>
            <a:pPr marL="285750" indent="-285750">
              <a:lnSpc>
                <a:spcPct val="150000"/>
              </a:lnSpc>
              <a:buFont typeface="Wingdings" pitchFamily="2" charset="2"/>
              <a:buChar char="q"/>
            </a:pPr>
            <a:r>
              <a:rPr lang="pt-BR" sz="3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pt-BR" sz="32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Programas de manejo e conservação do solo e da água (rural)</a:t>
            </a:r>
          </a:p>
          <a:p>
            <a:pPr marL="285750" indent="-285750">
              <a:lnSpc>
                <a:spcPct val="150000"/>
              </a:lnSpc>
              <a:buFont typeface="Wingdings" pitchFamily="2" charset="2"/>
              <a:buChar char="q"/>
            </a:pPr>
            <a:r>
              <a:rPr lang="pt-BR" sz="3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pt-BR" sz="32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Curvas de referência em relação aos níveis dos reservatórios (rural e urbano)</a:t>
            </a:r>
          </a:p>
          <a:p>
            <a:pPr marL="285750" indent="-285750">
              <a:lnSpc>
                <a:spcPct val="150000"/>
              </a:lnSpc>
              <a:buFont typeface="Wingdings" pitchFamily="2" charset="2"/>
              <a:buChar char="q"/>
            </a:pPr>
            <a:r>
              <a:rPr lang="pt-BR" sz="3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pt-BR" sz="32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Outras...</a:t>
            </a:r>
          </a:p>
        </p:txBody>
      </p:sp>
    </p:spTree>
    <p:extLst>
      <p:ext uri="{BB962C8B-B14F-4D97-AF65-F5344CB8AC3E}">
        <p14:creationId xmlns:p14="http://schemas.microsoft.com/office/powerpoint/2010/main" val="18634028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5705" y="1628800"/>
            <a:ext cx="11233248" cy="47337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ítulo 1"/>
          <p:cNvSpPr txBox="1">
            <a:spLocks/>
          </p:cNvSpPr>
          <p:nvPr/>
        </p:nvSpPr>
        <p:spPr bwMode="auto">
          <a:xfrm>
            <a:off x="584955" y="224644"/>
            <a:ext cx="10849205" cy="1188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cene3d>
              <a:camera prst="orthographicFront"/>
              <a:lightRig rig="flat" dir="tl">
                <a:rot lat="0" lon="0" rev="6600000"/>
              </a:lightRig>
            </a:scene3d>
            <a:sp3d extrusionH="25400" contourW="8890">
              <a:bevelT w="38100" h="31750"/>
              <a:contourClr>
                <a:schemeClr val="accent2">
                  <a:shade val="75000"/>
                </a:schemeClr>
              </a:contourClr>
            </a:sp3d>
          </a:bodyPr>
          <a:lstStyle>
            <a:lvl1pPr>
              <a:defRPr sz="2400">
                <a:solidFill>
                  <a:schemeClr val="tx1"/>
                </a:solidFill>
                <a:latin typeface="Times New Roman" charset="0"/>
                <a:ea typeface="ＭＳ Ｐゴシック" charset="-128"/>
              </a:defRPr>
            </a:lvl1pPr>
            <a:lvl2pPr marL="742950" indent="-285750">
              <a:defRPr sz="2400">
                <a:solidFill>
                  <a:schemeClr val="tx1"/>
                </a:solidFill>
                <a:latin typeface="Times New Roman" charset="0"/>
                <a:ea typeface="ＭＳ Ｐゴシック" charset="-128"/>
              </a:defRPr>
            </a:lvl2pPr>
            <a:lvl3pPr marL="1143000" indent="-228600">
              <a:defRPr sz="2400">
                <a:solidFill>
                  <a:schemeClr val="tx1"/>
                </a:solidFill>
                <a:latin typeface="Times New Roman" charset="0"/>
                <a:ea typeface="ＭＳ Ｐゴシック" charset="-128"/>
              </a:defRPr>
            </a:lvl3pPr>
            <a:lvl4pPr marL="1600200" indent="-228600">
              <a:defRPr sz="2400">
                <a:solidFill>
                  <a:schemeClr val="tx1"/>
                </a:solidFill>
                <a:latin typeface="Times New Roman" charset="0"/>
                <a:ea typeface="ＭＳ Ｐゴシック" charset="-128"/>
              </a:defRPr>
            </a:lvl4pPr>
            <a:lvl5pPr marL="2057400" indent="-22860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a:spcAft>
                <a:spcPts val="600"/>
              </a:spcAft>
            </a:pPr>
            <a:r>
              <a:rPr lang="pt-BR" sz="3200" b="1" dirty="0" smtClean="0">
                <a:ln w="11430"/>
                <a:solidFill>
                  <a:srgbClr val="009900"/>
                </a:solidFill>
                <a:effectLst>
                  <a:outerShdw blurRad="50800" dist="39000" dir="5460000" algn="tl">
                    <a:srgbClr val="000000">
                      <a:alpha val="38000"/>
                    </a:srgbClr>
                  </a:outerShdw>
                </a:effectLst>
                <a:latin typeface="Arial" charset="0"/>
                <a:cs typeface="Arial" charset="0"/>
              </a:rPr>
              <a:t>Estabelecimento de Curvas de Referência para os Reservatórios</a:t>
            </a:r>
          </a:p>
        </p:txBody>
      </p:sp>
      <p:sp>
        <p:nvSpPr>
          <p:cNvPr id="2" name="Elipse 1"/>
          <p:cNvSpPr/>
          <p:nvPr/>
        </p:nvSpPr>
        <p:spPr>
          <a:xfrm>
            <a:off x="6288021" y="3581206"/>
            <a:ext cx="240000" cy="18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Elipse 5"/>
          <p:cNvSpPr/>
          <p:nvPr/>
        </p:nvSpPr>
        <p:spPr>
          <a:xfrm>
            <a:off x="6288021" y="3996790"/>
            <a:ext cx="240000" cy="180000"/>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161024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fltVal val="0"/>
                                          </p:val>
                                        </p:tav>
                                        <p:tav tm="100000">
                                          <p:val>
                                            <p:strVal val="#ppt_w"/>
                                          </p:val>
                                        </p:tav>
                                      </p:tavLst>
                                    </p:anim>
                                    <p:anim calcmode="lin" valueType="num">
                                      <p:cBhvr>
                                        <p:cTn id="15" dur="500" fill="hold"/>
                                        <p:tgtEl>
                                          <p:spTgt spid="6"/>
                                        </p:tgtEl>
                                        <p:attrNameLst>
                                          <p:attrName>ppt_h</p:attrName>
                                        </p:attrNameLst>
                                      </p:cBhvr>
                                      <p:tavLst>
                                        <p:tav tm="0">
                                          <p:val>
                                            <p:fltVal val="0"/>
                                          </p:val>
                                        </p:tav>
                                        <p:tav tm="100000">
                                          <p:val>
                                            <p:strVal val="#ppt_h"/>
                                          </p:val>
                                        </p:tav>
                                      </p:tavLst>
                                    </p:anim>
                                    <p:animEffect transition="in" filter="fade">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9" name="Imagem 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474656" y="1628801"/>
            <a:ext cx="3242688" cy="3485155"/>
          </a:xfrm>
          <a:prstGeom prst="rect">
            <a:avLst/>
          </a:prstGeom>
        </p:spPr>
      </p:pic>
      <p:pic>
        <p:nvPicPr>
          <p:cNvPr id="3" name="Imagem 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629247" y="362346"/>
            <a:ext cx="720000" cy="504000"/>
          </a:xfrm>
          <a:prstGeom prst="rect">
            <a:avLst/>
          </a:prstGeom>
        </p:spPr>
      </p:pic>
    </p:spTree>
    <p:extLst>
      <p:ext uri="{BB962C8B-B14F-4D97-AF65-F5344CB8AC3E}">
        <p14:creationId xmlns:p14="http://schemas.microsoft.com/office/powerpoint/2010/main" val="263596537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a:xfrm>
            <a:off x="1208942" y="3145296"/>
            <a:ext cx="3105883" cy="677108"/>
          </a:xfrm>
          <a:prstGeom prst="rect">
            <a:avLst/>
          </a:prstGeom>
        </p:spPr>
        <p:txBody>
          <a:bodyPr wrap="square">
            <a:spAutoFit/>
          </a:bodyPr>
          <a:lstStyle/>
          <a:p>
            <a:r>
              <a:rPr lang="en-US" sz="2400" b="1" dirty="0">
                <a:solidFill>
                  <a:schemeClr val="accent1">
                    <a:lumMod val="50000"/>
                  </a:schemeClr>
                </a:solidFill>
                <a:latin typeface="+mj-lt"/>
              </a:rPr>
              <a:t>Jorge Werneck Lima</a:t>
            </a:r>
          </a:p>
          <a:p>
            <a:r>
              <a:rPr lang="en-US" sz="1400" dirty="0" smtClean="0">
                <a:solidFill>
                  <a:schemeClr val="accent1">
                    <a:lumMod val="50000"/>
                  </a:schemeClr>
                </a:solidFill>
                <a:latin typeface="+mj-lt"/>
              </a:rPr>
              <a:t>ADASA - </a:t>
            </a:r>
            <a:r>
              <a:rPr lang="en-US" sz="1400" dirty="0" err="1" smtClean="0">
                <a:solidFill>
                  <a:schemeClr val="accent1">
                    <a:lumMod val="50000"/>
                  </a:schemeClr>
                </a:solidFill>
                <a:latin typeface="+mj-lt"/>
              </a:rPr>
              <a:t>Diretor</a:t>
            </a:r>
            <a:endParaRPr lang="en-US" sz="1400" dirty="0">
              <a:solidFill>
                <a:schemeClr val="accent1">
                  <a:lumMod val="50000"/>
                </a:schemeClr>
              </a:solidFill>
              <a:latin typeface="+mj-lt"/>
            </a:endParaRPr>
          </a:p>
        </p:txBody>
      </p:sp>
      <p:pic>
        <p:nvPicPr>
          <p:cNvPr id="4" name="Image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47252" y="364339"/>
            <a:ext cx="5040470" cy="5760538"/>
          </a:xfrm>
          <a:prstGeom prst="rect">
            <a:avLst/>
          </a:prstGeom>
        </p:spPr>
      </p:pic>
      <p:sp>
        <p:nvSpPr>
          <p:cNvPr id="5" name="Retângulo 4"/>
          <p:cNvSpPr/>
          <p:nvPr/>
        </p:nvSpPr>
        <p:spPr>
          <a:xfrm>
            <a:off x="720969" y="0"/>
            <a:ext cx="975946" cy="11869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8" name="Retângulo 7"/>
          <p:cNvSpPr/>
          <p:nvPr/>
        </p:nvSpPr>
        <p:spPr>
          <a:xfrm>
            <a:off x="1169052" y="688987"/>
            <a:ext cx="5652062" cy="1754326"/>
          </a:xfrm>
          <a:prstGeom prst="rect">
            <a:avLst/>
          </a:prstGeom>
        </p:spPr>
        <p:txBody>
          <a:bodyPr wrap="square">
            <a:spAutoFit/>
          </a:bodyPr>
          <a:lstStyle/>
          <a:p>
            <a:pPr lvl="0" eaLnBrk="0" fontAlgn="base" hangingPunct="0">
              <a:spcBef>
                <a:spcPct val="0"/>
              </a:spcBef>
              <a:spcAft>
                <a:spcPct val="0"/>
              </a:spcAft>
            </a:pPr>
            <a:r>
              <a:rPr lang="en-US" altLang="pt-BR" sz="3600" b="1" dirty="0" err="1" smtClean="0">
                <a:solidFill>
                  <a:schemeClr val="accent1">
                    <a:lumMod val="50000"/>
                  </a:schemeClr>
                </a:solidFill>
                <a:latin typeface="Arial" pitchFamily="34" charset="0"/>
                <a:ea typeface="Times New Roman" panose="02020603050405020304" pitchFamily="18" charset="0"/>
                <a:cs typeface="Arial" pitchFamily="34" charset="0"/>
              </a:rPr>
              <a:t>Audiência</a:t>
            </a:r>
            <a:r>
              <a:rPr lang="en-US" altLang="pt-BR" sz="3600" b="1" dirty="0" smtClean="0">
                <a:solidFill>
                  <a:schemeClr val="accent1">
                    <a:lumMod val="50000"/>
                  </a:schemeClr>
                </a:solidFill>
                <a:latin typeface="Arial" pitchFamily="34" charset="0"/>
                <a:ea typeface="Times New Roman" panose="02020603050405020304" pitchFamily="18" charset="0"/>
                <a:cs typeface="Arial" pitchFamily="34" charset="0"/>
              </a:rPr>
              <a:t> </a:t>
            </a:r>
            <a:r>
              <a:rPr lang="en-US" altLang="pt-BR" sz="3600" b="1" dirty="0" err="1" smtClean="0">
                <a:solidFill>
                  <a:schemeClr val="accent1">
                    <a:lumMod val="50000"/>
                  </a:schemeClr>
                </a:solidFill>
                <a:latin typeface="Arial" pitchFamily="34" charset="0"/>
                <a:ea typeface="Times New Roman" panose="02020603050405020304" pitchFamily="18" charset="0"/>
                <a:cs typeface="Arial" pitchFamily="34" charset="0"/>
              </a:rPr>
              <a:t>Pública</a:t>
            </a:r>
            <a:r>
              <a:rPr lang="en-US" altLang="pt-BR" sz="3600" b="1" dirty="0" smtClean="0">
                <a:solidFill>
                  <a:schemeClr val="accent1">
                    <a:lumMod val="50000"/>
                  </a:schemeClr>
                </a:solidFill>
                <a:latin typeface="Arial" pitchFamily="34" charset="0"/>
                <a:ea typeface="Times New Roman" panose="02020603050405020304" pitchFamily="18" charset="0"/>
                <a:cs typeface="Arial" pitchFamily="34" charset="0"/>
              </a:rPr>
              <a:t> </a:t>
            </a:r>
            <a:r>
              <a:rPr lang="en-US" altLang="pt-BR" sz="3600" b="1" dirty="0" err="1" smtClean="0">
                <a:solidFill>
                  <a:schemeClr val="accent1">
                    <a:lumMod val="50000"/>
                  </a:schemeClr>
                </a:solidFill>
                <a:latin typeface="Arial" pitchFamily="34" charset="0"/>
                <a:ea typeface="Times New Roman" panose="02020603050405020304" pitchFamily="18" charset="0"/>
                <a:cs typeface="Arial" pitchFamily="34" charset="0"/>
              </a:rPr>
              <a:t>sobre</a:t>
            </a:r>
            <a:r>
              <a:rPr lang="en-US" altLang="pt-BR" sz="3600" b="1" dirty="0" smtClean="0">
                <a:solidFill>
                  <a:schemeClr val="accent1">
                    <a:lumMod val="50000"/>
                  </a:schemeClr>
                </a:solidFill>
                <a:latin typeface="Arial" pitchFamily="34" charset="0"/>
                <a:ea typeface="Times New Roman" panose="02020603050405020304" pitchFamily="18" charset="0"/>
                <a:cs typeface="Arial" pitchFamily="34" charset="0"/>
              </a:rPr>
              <a:t> </a:t>
            </a:r>
            <a:r>
              <a:rPr lang="en-US" altLang="pt-BR" sz="3600" b="1" dirty="0" err="1" smtClean="0">
                <a:solidFill>
                  <a:srgbClr val="00B0F0"/>
                </a:solidFill>
                <a:latin typeface="Arial" pitchFamily="34" charset="0"/>
                <a:ea typeface="Times New Roman" panose="02020603050405020304" pitchFamily="18" charset="0"/>
                <a:cs typeface="Arial" pitchFamily="34" charset="0"/>
              </a:rPr>
              <a:t>Crise</a:t>
            </a:r>
            <a:r>
              <a:rPr lang="en-US" altLang="pt-BR" sz="3600" b="1" dirty="0" smtClean="0">
                <a:solidFill>
                  <a:srgbClr val="00B0F0"/>
                </a:solidFill>
                <a:latin typeface="Arial" pitchFamily="34" charset="0"/>
                <a:ea typeface="Times New Roman" panose="02020603050405020304" pitchFamily="18" charset="0"/>
                <a:cs typeface="Arial" pitchFamily="34" charset="0"/>
              </a:rPr>
              <a:t> </a:t>
            </a:r>
            <a:r>
              <a:rPr lang="en-US" altLang="pt-BR" sz="3600" b="1" dirty="0" err="1" smtClean="0">
                <a:solidFill>
                  <a:srgbClr val="00B0F0"/>
                </a:solidFill>
                <a:latin typeface="Arial" pitchFamily="34" charset="0"/>
                <a:ea typeface="Times New Roman" panose="02020603050405020304" pitchFamily="18" charset="0"/>
                <a:cs typeface="Arial" pitchFamily="34" charset="0"/>
              </a:rPr>
              <a:t>Hídrica</a:t>
            </a:r>
            <a:r>
              <a:rPr lang="en-US" altLang="pt-BR" sz="3600" b="1" dirty="0" smtClean="0">
                <a:solidFill>
                  <a:srgbClr val="00B0F0"/>
                </a:solidFill>
                <a:latin typeface="Arial" pitchFamily="34" charset="0"/>
                <a:ea typeface="Times New Roman" panose="02020603050405020304" pitchFamily="18" charset="0"/>
                <a:cs typeface="Arial" pitchFamily="34" charset="0"/>
              </a:rPr>
              <a:t> </a:t>
            </a:r>
            <a:r>
              <a:rPr lang="en-US" altLang="pt-BR" sz="3600" b="1" dirty="0" smtClean="0">
                <a:solidFill>
                  <a:schemeClr val="accent1">
                    <a:lumMod val="50000"/>
                  </a:schemeClr>
                </a:solidFill>
                <a:latin typeface="Arial" pitchFamily="34" charset="0"/>
                <a:ea typeface="Times New Roman" panose="02020603050405020304" pitchFamily="18" charset="0"/>
                <a:cs typeface="Arial" pitchFamily="34" charset="0"/>
              </a:rPr>
              <a:t>e </a:t>
            </a:r>
            <a:r>
              <a:rPr lang="en-US" altLang="pt-BR" sz="3600" b="1" dirty="0" smtClean="0">
                <a:solidFill>
                  <a:srgbClr val="00B0F0"/>
                </a:solidFill>
                <a:latin typeface="Arial" pitchFamily="34" charset="0"/>
                <a:ea typeface="Times New Roman" panose="02020603050405020304" pitchFamily="18" charset="0"/>
                <a:cs typeface="Arial" pitchFamily="34" charset="0"/>
              </a:rPr>
              <a:t>8º </a:t>
            </a:r>
            <a:r>
              <a:rPr lang="en-US" altLang="pt-BR" sz="3600" b="1" dirty="0" err="1" smtClean="0">
                <a:solidFill>
                  <a:srgbClr val="00B0F0"/>
                </a:solidFill>
                <a:latin typeface="Arial" pitchFamily="34" charset="0"/>
                <a:ea typeface="Times New Roman" panose="02020603050405020304" pitchFamily="18" charset="0"/>
                <a:cs typeface="Arial" pitchFamily="34" charset="0"/>
              </a:rPr>
              <a:t>Fórum</a:t>
            </a:r>
            <a:r>
              <a:rPr lang="en-US" altLang="pt-BR" sz="3600" b="1" dirty="0" smtClean="0">
                <a:solidFill>
                  <a:srgbClr val="00B0F0"/>
                </a:solidFill>
                <a:latin typeface="Arial" pitchFamily="34" charset="0"/>
                <a:ea typeface="Times New Roman" panose="02020603050405020304" pitchFamily="18" charset="0"/>
                <a:cs typeface="Arial" pitchFamily="34" charset="0"/>
              </a:rPr>
              <a:t> Mundial da </a:t>
            </a:r>
            <a:r>
              <a:rPr lang="en-US" altLang="pt-BR" sz="3600" b="1" dirty="0" err="1" smtClean="0">
                <a:solidFill>
                  <a:srgbClr val="00B0F0"/>
                </a:solidFill>
                <a:latin typeface="Arial" pitchFamily="34" charset="0"/>
                <a:ea typeface="Times New Roman" panose="02020603050405020304" pitchFamily="18" charset="0"/>
                <a:cs typeface="Arial" pitchFamily="34" charset="0"/>
              </a:rPr>
              <a:t>Água</a:t>
            </a:r>
            <a:endParaRPr lang="en-US" altLang="pt-BR" sz="3600" b="1" dirty="0" smtClean="0">
              <a:solidFill>
                <a:srgbClr val="00B0F0"/>
              </a:solidFill>
              <a:latin typeface="Arial" pitchFamily="34" charset="0"/>
              <a:ea typeface="Times New Roman" panose="02020603050405020304" pitchFamily="18" charset="0"/>
              <a:cs typeface="Arial" pitchFamily="34" charset="0"/>
            </a:endParaRPr>
          </a:p>
        </p:txBody>
      </p:sp>
      <p:sp>
        <p:nvSpPr>
          <p:cNvPr id="7" name="Retângulo 6"/>
          <p:cNvSpPr/>
          <p:nvPr/>
        </p:nvSpPr>
        <p:spPr>
          <a:xfrm>
            <a:off x="1208942" y="4518386"/>
            <a:ext cx="2272866" cy="923330"/>
          </a:xfrm>
          <a:prstGeom prst="rect">
            <a:avLst/>
          </a:prstGeom>
        </p:spPr>
        <p:txBody>
          <a:bodyPr wrap="none">
            <a:spAutoFit/>
          </a:bodyPr>
          <a:lstStyle/>
          <a:p>
            <a:pPr lvl="0" eaLnBrk="0" fontAlgn="base" hangingPunct="0">
              <a:spcBef>
                <a:spcPct val="0"/>
              </a:spcBef>
              <a:spcAft>
                <a:spcPct val="0"/>
              </a:spcAft>
            </a:pPr>
            <a:r>
              <a:rPr lang="en-US" altLang="pt-BR" dirty="0" err="1" smtClean="0">
                <a:solidFill>
                  <a:schemeClr val="accent1">
                    <a:lumMod val="50000"/>
                  </a:schemeClr>
                </a:solidFill>
              </a:rPr>
              <a:t>Senado</a:t>
            </a:r>
            <a:r>
              <a:rPr lang="en-US" altLang="pt-BR" dirty="0" smtClean="0">
                <a:solidFill>
                  <a:schemeClr val="accent1">
                    <a:lumMod val="50000"/>
                  </a:schemeClr>
                </a:solidFill>
              </a:rPr>
              <a:t> Federal, </a:t>
            </a:r>
            <a:endParaRPr lang="en-US" altLang="pt-BR" dirty="0" smtClean="0">
              <a:solidFill>
                <a:schemeClr val="accent1">
                  <a:lumMod val="50000"/>
                </a:schemeClr>
              </a:solidFill>
            </a:endParaRPr>
          </a:p>
          <a:p>
            <a:pPr lvl="0" eaLnBrk="0" fontAlgn="base" hangingPunct="0">
              <a:spcBef>
                <a:spcPct val="0"/>
              </a:spcBef>
              <a:spcAft>
                <a:spcPct val="0"/>
              </a:spcAft>
            </a:pPr>
            <a:r>
              <a:rPr lang="en-US" altLang="pt-BR" dirty="0" smtClean="0">
                <a:solidFill>
                  <a:schemeClr val="accent1">
                    <a:lumMod val="50000"/>
                  </a:schemeClr>
                </a:solidFill>
              </a:rPr>
              <a:t>08 de </a:t>
            </a:r>
            <a:r>
              <a:rPr lang="en-US" altLang="pt-BR" dirty="0" err="1" smtClean="0">
                <a:solidFill>
                  <a:schemeClr val="accent1">
                    <a:lumMod val="50000"/>
                  </a:schemeClr>
                </a:solidFill>
              </a:rPr>
              <a:t>março</a:t>
            </a:r>
            <a:r>
              <a:rPr lang="en-US" altLang="pt-BR" dirty="0" smtClean="0">
                <a:solidFill>
                  <a:schemeClr val="accent1">
                    <a:lumMod val="50000"/>
                  </a:schemeClr>
                </a:solidFill>
              </a:rPr>
              <a:t> de </a:t>
            </a:r>
            <a:r>
              <a:rPr lang="en-US" altLang="pt-BR" dirty="0" smtClean="0">
                <a:solidFill>
                  <a:schemeClr val="accent1">
                    <a:lumMod val="50000"/>
                  </a:schemeClr>
                </a:solidFill>
              </a:rPr>
              <a:t>2018, </a:t>
            </a:r>
          </a:p>
          <a:p>
            <a:pPr lvl="0" eaLnBrk="0" fontAlgn="base" hangingPunct="0">
              <a:spcBef>
                <a:spcPct val="0"/>
              </a:spcBef>
              <a:spcAft>
                <a:spcPct val="0"/>
              </a:spcAft>
            </a:pPr>
            <a:r>
              <a:rPr lang="en-US" altLang="pt-BR" dirty="0" smtClean="0">
                <a:solidFill>
                  <a:schemeClr val="accent1">
                    <a:lumMod val="50000"/>
                  </a:schemeClr>
                </a:solidFill>
              </a:rPr>
              <a:t>Brasília, DF</a:t>
            </a:r>
            <a:endParaRPr lang="en-US" altLang="pt-BR" dirty="0">
              <a:solidFill>
                <a:schemeClr val="accent1">
                  <a:lumMod val="50000"/>
                </a:schemeClr>
              </a:solidFill>
            </a:endParaRPr>
          </a:p>
        </p:txBody>
      </p:sp>
    </p:spTree>
    <p:extLst>
      <p:ext uri="{BB962C8B-B14F-4D97-AF65-F5344CB8AC3E}">
        <p14:creationId xmlns:p14="http://schemas.microsoft.com/office/powerpoint/2010/main" val="46315957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tângulo 14"/>
          <p:cNvSpPr/>
          <p:nvPr/>
        </p:nvSpPr>
        <p:spPr>
          <a:xfrm>
            <a:off x="0" y="0"/>
            <a:ext cx="1749669" cy="5486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 name="Retângulo 13"/>
          <p:cNvSpPr/>
          <p:nvPr/>
        </p:nvSpPr>
        <p:spPr>
          <a:xfrm>
            <a:off x="1" y="5938851"/>
            <a:ext cx="12192000" cy="91914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1" name="Retângulo 40"/>
          <p:cNvSpPr/>
          <p:nvPr/>
        </p:nvSpPr>
        <p:spPr>
          <a:xfrm>
            <a:off x="10681702" y="97633"/>
            <a:ext cx="1385786" cy="165295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4" name="Retângulo 23"/>
          <p:cNvSpPr/>
          <p:nvPr/>
        </p:nvSpPr>
        <p:spPr>
          <a:xfrm>
            <a:off x="10681702" y="97633"/>
            <a:ext cx="1385786" cy="165295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Retângulo 7"/>
          <p:cNvSpPr/>
          <p:nvPr/>
        </p:nvSpPr>
        <p:spPr>
          <a:xfrm>
            <a:off x="418341" y="1445518"/>
            <a:ext cx="11101660" cy="4832092"/>
          </a:xfrm>
          <a:prstGeom prst="rect">
            <a:avLst/>
          </a:prstGeom>
        </p:spPr>
        <p:txBody>
          <a:bodyPr wrap="square">
            <a:spAutoFit/>
          </a:bodyPr>
          <a:lstStyle/>
          <a:p>
            <a:pPr marL="285750" indent="-285750" algn="just">
              <a:buFont typeface="Arial" pitchFamily="34" charset="0"/>
              <a:buChar char="•"/>
            </a:pPr>
            <a:r>
              <a:rPr lang="pt-BR" sz="2200" dirty="0">
                <a:solidFill>
                  <a:schemeClr val="tx2"/>
                </a:solidFill>
              </a:rPr>
              <a:t>Organizado pelo </a:t>
            </a:r>
            <a:r>
              <a:rPr lang="pt-BR" sz="2200" b="1" u="sng" dirty="0">
                <a:solidFill>
                  <a:schemeClr val="tx2"/>
                </a:solidFill>
              </a:rPr>
              <a:t>Conselho Mundial da Água e pelo país/cidade sede</a:t>
            </a:r>
            <a:r>
              <a:rPr lang="pt-BR" sz="2200" dirty="0">
                <a:solidFill>
                  <a:schemeClr val="tx2"/>
                </a:solidFill>
              </a:rPr>
              <a:t>, esse é o </a:t>
            </a:r>
            <a:r>
              <a:rPr lang="pt-BR" sz="2200" b="1" u="sng" dirty="0">
                <a:solidFill>
                  <a:schemeClr val="tx2"/>
                </a:solidFill>
              </a:rPr>
              <a:t>mais importante evento do mundo do setor água</a:t>
            </a:r>
            <a:r>
              <a:rPr lang="pt-BR" sz="2200" dirty="0">
                <a:solidFill>
                  <a:schemeClr val="tx2"/>
                </a:solidFill>
              </a:rPr>
              <a:t>.</a:t>
            </a:r>
          </a:p>
          <a:p>
            <a:pPr algn="just"/>
            <a:endParaRPr lang="pt-BR" sz="2200" dirty="0">
              <a:solidFill>
                <a:schemeClr val="tx2"/>
              </a:solidFill>
            </a:endParaRPr>
          </a:p>
          <a:p>
            <a:pPr marL="285750" indent="-285750" algn="just">
              <a:buFont typeface="Arial" pitchFamily="34" charset="0"/>
              <a:buChar char="•"/>
            </a:pPr>
            <a:r>
              <a:rPr lang="pt-BR" sz="2200" b="1" u="sng" dirty="0">
                <a:solidFill>
                  <a:schemeClr val="tx2"/>
                </a:solidFill>
              </a:rPr>
              <a:t>A cada três anos</a:t>
            </a:r>
            <a:r>
              <a:rPr lang="pt-BR" sz="2200" dirty="0">
                <a:solidFill>
                  <a:schemeClr val="tx2"/>
                </a:solidFill>
              </a:rPr>
              <a:t>, um país e uma cidade são anfitriões desta importante iniciativa.</a:t>
            </a:r>
          </a:p>
          <a:p>
            <a:pPr marL="285750" indent="-285750" algn="just">
              <a:buFont typeface="Arial" pitchFamily="34" charset="0"/>
              <a:buChar char="•"/>
            </a:pPr>
            <a:endParaRPr lang="pt-BR" sz="2200" dirty="0">
              <a:solidFill>
                <a:schemeClr val="tx2"/>
              </a:solidFill>
            </a:endParaRPr>
          </a:p>
          <a:p>
            <a:pPr marL="285750" indent="-285750">
              <a:buFont typeface="Arial" pitchFamily="34" charset="0"/>
              <a:buChar char="•"/>
            </a:pPr>
            <a:r>
              <a:rPr lang="pt-BR" sz="2200" dirty="0">
                <a:solidFill>
                  <a:schemeClr val="tx2"/>
                </a:solidFill>
              </a:rPr>
              <a:t>Por sua abrangência política, técnica e institucional, o Fórum tem entre suas características a </a:t>
            </a:r>
            <a:r>
              <a:rPr lang="pt-BR" sz="2200" b="1" u="sng" dirty="0">
                <a:solidFill>
                  <a:schemeClr val="tx2"/>
                </a:solidFill>
              </a:rPr>
              <a:t>participação aberta e democrática</a:t>
            </a:r>
            <a:r>
              <a:rPr lang="pt-BR" sz="2200" dirty="0">
                <a:solidFill>
                  <a:schemeClr val="tx2"/>
                </a:solidFill>
              </a:rPr>
              <a:t>, traduzindo-se em um evento de grande relevância na agenda internacional.</a:t>
            </a:r>
          </a:p>
          <a:p>
            <a:pPr marL="285750" indent="-285750" algn="just">
              <a:buFont typeface="Arial" pitchFamily="34" charset="0"/>
              <a:buChar char="•"/>
            </a:pPr>
            <a:endParaRPr lang="pt-BR" sz="2200" dirty="0">
              <a:solidFill>
                <a:schemeClr val="tx2"/>
              </a:solidFill>
            </a:endParaRPr>
          </a:p>
          <a:p>
            <a:pPr marL="285750" indent="-285750">
              <a:buFont typeface="Arial" pitchFamily="34" charset="0"/>
              <a:buChar char="•"/>
            </a:pPr>
            <a:r>
              <a:rPr lang="pt-BR" sz="2200" dirty="0">
                <a:solidFill>
                  <a:schemeClr val="tx2"/>
                </a:solidFill>
              </a:rPr>
              <a:t>O Fórum Mundial da Água tem por objetivo </a:t>
            </a:r>
            <a:r>
              <a:rPr lang="pt-BR" sz="2200" b="1" u="sng" dirty="0">
                <a:solidFill>
                  <a:schemeClr val="tx2"/>
                </a:solidFill>
              </a:rPr>
              <a:t>promover o diálogo para influenciar o processo decisório sobre água no nível global</a:t>
            </a:r>
            <a:r>
              <a:rPr lang="pt-BR" sz="2200" dirty="0">
                <a:solidFill>
                  <a:schemeClr val="tx2"/>
                </a:solidFill>
              </a:rPr>
              <a:t>, visando o aproveitamento racional e sustentável deste recurso.</a:t>
            </a:r>
          </a:p>
          <a:p>
            <a:pPr marL="285750" indent="-285750" algn="just">
              <a:buFont typeface="Arial" pitchFamily="34" charset="0"/>
              <a:buChar char="•"/>
            </a:pPr>
            <a:endParaRPr lang="pt-BR" sz="2200" dirty="0">
              <a:solidFill>
                <a:schemeClr val="tx2"/>
              </a:solidFill>
            </a:endParaRPr>
          </a:p>
          <a:p>
            <a:pPr marL="285750" indent="-285750" algn="just">
              <a:buFont typeface="Arial" pitchFamily="34" charset="0"/>
              <a:buChar char="•"/>
            </a:pPr>
            <a:endParaRPr lang="pt-BR" sz="2200" dirty="0">
              <a:solidFill>
                <a:schemeClr val="tx2"/>
              </a:solidFill>
            </a:endParaRPr>
          </a:p>
        </p:txBody>
      </p:sp>
      <p:pic>
        <p:nvPicPr>
          <p:cNvPr id="35" name="Picture 4" descr="C:\Users\d.bostrom\Desktop\Logo_EN_horizontal_200.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578491" y="5923249"/>
            <a:ext cx="1430337"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5" descr="C:\Users\a.glass\Desktop\degrade.jpg"/>
          <p:cNvPicPr>
            <a:picLocks noChangeAspect="1" noChangeArrowheads="1"/>
          </p:cNvPicPr>
          <p:nvPr/>
        </p:nvPicPr>
        <p:blipFill>
          <a:blip r:embed="rId4">
            <a:extLst>
              <a:ext uri="{28A0092B-C50C-407E-A947-70E740481C1C}">
                <a14:useLocalDpi xmlns:a14="http://schemas.microsoft.com/office/drawing/2010/main"/>
              </a:ext>
            </a:extLst>
          </a:blip>
          <a:srcRect l="30716"/>
          <a:stretch>
            <a:fillRect/>
          </a:stretch>
        </p:blipFill>
        <p:spPr bwMode="auto">
          <a:xfrm>
            <a:off x="0" y="6079595"/>
            <a:ext cx="10200456" cy="76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Rectangle 4"/>
          <p:cNvSpPr>
            <a:spLocks noChangeArrowheads="1"/>
          </p:cNvSpPr>
          <p:nvPr/>
        </p:nvSpPr>
        <p:spPr bwMode="auto">
          <a:xfrm>
            <a:off x="720000" y="360000"/>
            <a:ext cx="10080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pt-BR" sz="1400" b="1" dirty="0">
                <a:solidFill>
                  <a:srgbClr val="007BAE"/>
                </a:solidFill>
              </a:rPr>
              <a:t>JUNTOS FAZEMOS DA ÁGUA UMA PRIORIDADE GLOBAL</a:t>
            </a:r>
          </a:p>
        </p:txBody>
      </p:sp>
      <p:cxnSp>
        <p:nvCxnSpPr>
          <p:cNvPr id="43" name="Straight Connector 3"/>
          <p:cNvCxnSpPr/>
          <p:nvPr/>
        </p:nvCxnSpPr>
        <p:spPr>
          <a:xfrm>
            <a:off x="720000" y="693988"/>
            <a:ext cx="10800000" cy="0"/>
          </a:xfrm>
          <a:prstGeom prst="line">
            <a:avLst/>
          </a:prstGeom>
          <a:ln>
            <a:solidFill>
              <a:srgbClr val="007BAE"/>
            </a:solidFill>
          </a:ln>
        </p:spPr>
        <p:style>
          <a:lnRef idx="1">
            <a:schemeClr val="accent1"/>
          </a:lnRef>
          <a:fillRef idx="0">
            <a:schemeClr val="accent1"/>
          </a:fillRef>
          <a:effectRef idx="0">
            <a:schemeClr val="accent1"/>
          </a:effectRef>
          <a:fontRef idx="minor">
            <a:schemeClr val="tx1"/>
          </a:fontRef>
        </p:style>
      </p:cxnSp>
      <p:sp>
        <p:nvSpPr>
          <p:cNvPr id="44" name="Title 2"/>
          <p:cNvSpPr txBox="1">
            <a:spLocks/>
          </p:cNvSpPr>
          <p:nvPr/>
        </p:nvSpPr>
        <p:spPr>
          <a:xfrm>
            <a:off x="720000" y="720000"/>
            <a:ext cx="10080000" cy="584775"/>
          </a:xfrm>
          <a:prstGeom prst="rect">
            <a:avLst/>
          </a:prstGeom>
        </p:spPr>
        <p:txBody>
          <a:bodyPr>
            <a:no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a:defRPr/>
            </a:pPr>
            <a:r>
              <a:rPr lang="en-US" sz="3200" b="1" kern="0" dirty="0">
                <a:solidFill>
                  <a:srgbClr val="007BAE"/>
                </a:solidFill>
              </a:rPr>
              <a:t>O FÓRUM MUNDIAL DA ÁGUA</a:t>
            </a:r>
          </a:p>
        </p:txBody>
      </p:sp>
    </p:spTree>
    <p:extLst>
      <p:ext uri="{BB962C8B-B14F-4D97-AF65-F5344CB8AC3E}">
        <p14:creationId xmlns:p14="http://schemas.microsoft.com/office/powerpoint/2010/main" val="2268542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Retângulo 43"/>
          <p:cNvSpPr/>
          <p:nvPr/>
        </p:nvSpPr>
        <p:spPr>
          <a:xfrm>
            <a:off x="0" y="0"/>
            <a:ext cx="1749669" cy="5486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3" name="Retângulo 32"/>
          <p:cNvSpPr/>
          <p:nvPr/>
        </p:nvSpPr>
        <p:spPr>
          <a:xfrm>
            <a:off x="1" y="5938851"/>
            <a:ext cx="12192000" cy="91914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3" name="Retângulo 12"/>
          <p:cNvSpPr/>
          <p:nvPr/>
        </p:nvSpPr>
        <p:spPr>
          <a:xfrm>
            <a:off x="10681702" y="97633"/>
            <a:ext cx="1385786" cy="165295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3077" name="Picture 4" descr="C:\Users\d.bostrom\Desktop\Logo_EN_horizontal_2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78491" y="5923249"/>
            <a:ext cx="1430337"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8" name="Rectangle 4"/>
          <p:cNvSpPr>
            <a:spLocks noChangeArrowheads="1"/>
          </p:cNvSpPr>
          <p:nvPr/>
        </p:nvSpPr>
        <p:spPr bwMode="auto">
          <a:xfrm>
            <a:off x="720000" y="360000"/>
            <a:ext cx="10080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pt-BR" sz="1400" b="1" dirty="0">
                <a:solidFill>
                  <a:srgbClr val="007BAE"/>
                </a:solidFill>
              </a:rPr>
              <a:t>JUNTOS FAZEMOS DA ÁGUA UMA PRIORIDADE GLOBAL</a:t>
            </a:r>
          </a:p>
        </p:txBody>
      </p:sp>
      <p:pic>
        <p:nvPicPr>
          <p:cNvPr id="3079" name="Picture 5" descr="C:\Users\a.glass\Desktop\degrade.jpg"/>
          <p:cNvPicPr>
            <a:picLocks noChangeAspect="1" noChangeArrowheads="1"/>
          </p:cNvPicPr>
          <p:nvPr/>
        </p:nvPicPr>
        <p:blipFill>
          <a:blip r:embed="rId4">
            <a:extLst>
              <a:ext uri="{28A0092B-C50C-407E-A947-70E740481C1C}">
                <a14:useLocalDpi xmlns:a14="http://schemas.microsoft.com/office/drawing/2010/main" val="0"/>
              </a:ext>
            </a:extLst>
          </a:blip>
          <a:srcRect l="30716"/>
          <a:stretch>
            <a:fillRect/>
          </a:stretch>
        </p:blipFill>
        <p:spPr bwMode="auto">
          <a:xfrm>
            <a:off x="11235" y="6079595"/>
            <a:ext cx="10170258" cy="76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Straight Connector 3"/>
          <p:cNvCxnSpPr/>
          <p:nvPr/>
        </p:nvCxnSpPr>
        <p:spPr>
          <a:xfrm>
            <a:off x="720000" y="693988"/>
            <a:ext cx="10800000" cy="0"/>
          </a:xfrm>
          <a:prstGeom prst="line">
            <a:avLst/>
          </a:prstGeom>
          <a:ln>
            <a:solidFill>
              <a:srgbClr val="007BAE"/>
            </a:solidFill>
          </a:ln>
        </p:spPr>
        <p:style>
          <a:lnRef idx="1">
            <a:schemeClr val="accent1"/>
          </a:lnRef>
          <a:fillRef idx="0">
            <a:schemeClr val="accent1"/>
          </a:fillRef>
          <a:effectRef idx="0">
            <a:schemeClr val="accent1"/>
          </a:effectRef>
          <a:fontRef idx="minor">
            <a:schemeClr val="tx1"/>
          </a:fontRef>
        </p:style>
      </p:cxnSp>
      <p:sp>
        <p:nvSpPr>
          <p:cNvPr id="12" name="Title 2"/>
          <p:cNvSpPr txBox="1">
            <a:spLocks/>
          </p:cNvSpPr>
          <p:nvPr/>
        </p:nvSpPr>
        <p:spPr>
          <a:xfrm>
            <a:off x="720000" y="720000"/>
            <a:ext cx="10080000" cy="584775"/>
          </a:xfrm>
          <a:prstGeom prst="rect">
            <a:avLst/>
          </a:prstGeom>
        </p:spPr>
        <p:txBody>
          <a:bodyPr>
            <a:no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a:defRPr/>
            </a:pPr>
            <a:r>
              <a:rPr lang="en-US" sz="3200" b="1" kern="0" dirty="0">
                <a:solidFill>
                  <a:srgbClr val="007BAE"/>
                </a:solidFill>
                <a:latin typeface="+mn-lt"/>
              </a:rPr>
              <a:t>O CONSELHO HOJE!</a:t>
            </a:r>
          </a:p>
        </p:txBody>
      </p:sp>
      <p:pic>
        <p:nvPicPr>
          <p:cNvPr id="18" name="Picture 11" descr="Mur logos"/>
          <p:cNvPicPr>
            <a:picLocks noChangeAspect="1" noChangeArrowheads="1"/>
          </p:cNvPicPr>
          <p:nvPr/>
        </p:nvPicPr>
        <p:blipFill>
          <a:blip r:embed="rId5">
            <a:extLst>
              <a:ext uri="{28A0092B-C50C-407E-A947-70E740481C1C}">
                <a14:useLocalDpi xmlns:a14="http://schemas.microsoft.com/office/drawing/2010/main" val="0"/>
              </a:ext>
            </a:extLst>
          </a:blip>
          <a:srcRect l="-142" t="2464" r="792" b="830"/>
          <a:stretch>
            <a:fillRect/>
          </a:stretch>
        </p:blipFill>
        <p:spPr bwMode="auto">
          <a:xfrm>
            <a:off x="2882506" y="1648786"/>
            <a:ext cx="6308104" cy="3224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3" name="Grupo 42"/>
          <p:cNvGrpSpPr/>
          <p:nvPr/>
        </p:nvGrpSpPr>
        <p:grpSpPr>
          <a:xfrm>
            <a:off x="4125229" y="2330049"/>
            <a:ext cx="3929063" cy="3216614"/>
            <a:chOff x="3795468" y="2357398"/>
            <a:chExt cx="3929063" cy="3216614"/>
          </a:xfrm>
        </p:grpSpPr>
        <p:pic>
          <p:nvPicPr>
            <p:cNvPr id="14" name="Picture 2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95468" y="4394499"/>
              <a:ext cx="3929063" cy="11795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 name="Picture 24" descr="C:\Users\a.glass\Desktop\globe.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90785" y="2357398"/>
              <a:ext cx="2266950" cy="2265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9" name="Grupo 8"/>
          <p:cNvGrpSpPr/>
          <p:nvPr/>
        </p:nvGrpSpPr>
        <p:grpSpPr>
          <a:xfrm>
            <a:off x="1170433" y="2864813"/>
            <a:ext cx="1800000" cy="864000"/>
            <a:chOff x="575189" y="2966637"/>
            <a:chExt cx="1800000" cy="864000"/>
          </a:xfrm>
        </p:grpSpPr>
        <p:sp>
          <p:nvSpPr>
            <p:cNvPr id="24" name="Rectangular Callout 19"/>
            <p:cNvSpPr/>
            <p:nvPr/>
          </p:nvSpPr>
          <p:spPr>
            <a:xfrm rot="16200000">
              <a:off x="1043189" y="2498637"/>
              <a:ext cx="864000" cy="1800000"/>
            </a:xfrm>
            <a:prstGeom prst="wedgeRectCallout">
              <a:avLst/>
            </a:prstGeom>
            <a:solidFill>
              <a:srgbClr val="007BA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sp>
          <p:nvSpPr>
            <p:cNvPr id="36" name="Retângulo 35"/>
            <p:cNvSpPr/>
            <p:nvPr/>
          </p:nvSpPr>
          <p:spPr>
            <a:xfrm>
              <a:off x="611189" y="3020637"/>
              <a:ext cx="1728000" cy="738664"/>
            </a:xfrm>
            <a:prstGeom prst="rect">
              <a:avLst/>
            </a:prstGeom>
          </p:spPr>
          <p:txBody>
            <a:bodyPr wrap="square">
              <a:spAutoFit/>
            </a:bodyPr>
            <a:lstStyle/>
            <a:p>
              <a:pPr algn="ctr"/>
              <a:r>
                <a:rPr lang="pt-BR" sz="1400" b="1" dirty="0">
                  <a:solidFill>
                    <a:schemeClr val="bg1"/>
                  </a:solidFill>
                </a:rPr>
                <a:t>Academia, </a:t>
              </a:r>
            </a:p>
            <a:p>
              <a:pPr algn="ctr"/>
              <a:r>
                <a:rPr lang="pt-BR" sz="1400" b="1" dirty="0">
                  <a:solidFill>
                    <a:schemeClr val="bg1"/>
                  </a:solidFill>
                </a:rPr>
                <a:t>Associações Profissionais</a:t>
              </a:r>
            </a:p>
          </p:txBody>
        </p:sp>
      </p:grpSp>
      <p:grpSp>
        <p:nvGrpSpPr>
          <p:cNvPr id="8" name="Grupo 7"/>
          <p:cNvGrpSpPr/>
          <p:nvPr/>
        </p:nvGrpSpPr>
        <p:grpSpPr>
          <a:xfrm>
            <a:off x="1170433" y="1611278"/>
            <a:ext cx="1800000" cy="864000"/>
            <a:chOff x="593575" y="1937937"/>
            <a:chExt cx="1800000" cy="864000"/>
          </a:xfrm>
        </p:grpSpPr>
        <p:sp>
          <p:nvSpPr>
            <p:cNvPr id="30" name="Rectangular Callout 3"/>
            <p:cNvSpPr/>
            <p:nvPr/>
          </p:nvSpPr>
          <p:spPr>
            <a:xfrm rot="16200000">
              <a:off x="1061575" y="1469937"/>
              <a:ext cx="864000" cy="1800000"/>
            </a:xfrm>
            <a:prstGeom prst="wedgeRectCallout">
              <a:avLst/>
            </a:prstGeom>
            <a:solidFill>
              <a:srgbClr val="007BA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sp>
          <p:nvSpPr>
            <p:cNvPr id="37" name="Retângulo 36"/>
            <p:cNvSpPr/>
            <p:nvPr/>
          </p:nvSpPr>
          <p:spPr>
            <a:xfrm>
              <a:off x="629575" y="1991936"/>
              <a:ext cx="1728000" cy="738664"/>
            </a:xfrm>
            <a:prstGeom prst="rect">
              <a:avLst/>
            </a:prstGeom>
          </p:spPr>
          <p:txBody>
            <a:bodyPr wrap="square">
              <a:spAutoFit/>
            </a:bodyPr>
            <a:lstStyle/>
            <a:p>
              <a:pPr algn="ctr"/>
              <a:r>
                <a:rPr lang="pt-BR" sz="1400" b="1" dirty="0">
                  <a:solidFill>
                    <a:schemeClr val="bg1"/>
                  </a:solidFill>
                </a:rPr>
                <a:t>Governos e Instituições Governamentais</a:t>
              </a:r>
              <a:endParaRPr lang="en-US" sz="1400" b="1" dirty="0">
                <a:solidFill>
                  <a:schemeClr val="bg1"/>
                </a:solidFill>
              </a:endParaRPr>
            </a:p>
          </p:txBody>
        </p:sp>
      </p:grpSp>
      <p:grpSp>
        <p:nvGrpSpPr>
          <p:cNvPr id="7" name="Grupo 6"/>
          <p:cNvGrpSpPr/>
          <p:nvPr/>
        </p:nvGrpSpPr>
        <p:grpSpPr>
          <a:xfrm>
            <a:off x="9173933" y="4088827"/>
            <a:ext cx="1800000" cy="864000"/>
            <a:chOff x="8881702" y="3860695"/>
            <a:chExt cx="1800000" cy="864000"/>
          </a:xfrm>
        </p:grpSpPr>
        <p:sp>
          <p:nvSpPr>
            <p:cNvPr id="35" name="Rectangular Callout 20"/>
            <p:cNvSpPr/>
            <p:nvPr/>
          </p:nvSpPr>
          <p:spPr>
            <a:xfrm rot="5400000">
              <a:off x="9349702" y="3392695"/>
              <a:ext cx="864000" cy="1800000"/>
            </a:xfrm>
            <a:prstGeom prst="wedgeRectCallout">
              <a:avLst/>
            </a:prstGeom>
            <a:solidFill>
              <a:srgbClr val="007BAE"/>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anchor="ctr"/>
            <a:lstStyle/>
            <a:p>
              <a:pPr algn="ctr">
                <a:defRPr/>
              </a:pPr>
              <a:endParaRPr lang="en-US" sz="1600" dirty="0">
                <a:solidFill>
                  <a:schemeClr val="bg1"/>
                </a:solidFill>
              </a:endParaRPr>
            </a:p>
          </p:txBody>
        </p:sp>
        <p:sp>
          <p:nvSpPr>
            <p:cNvPr id="38" name="Retângulo 37"/>
            <p:cNvSpPr/>
            <p:nvPr/>
          </p:nvSpPr>
          <p:spPr>
            <a:xfrm>
              <a:off x="8917702" y="4031085"/>
              <a:ext cx="1728000" cy="523220"/>
            </a:xfrm>
            <a:prstGeom prst="rect">
              <a:avLst/>
            </a:prstGeom>
          </p:spPr>
          <p:txBody>
            <a:bodyPr wrap="square">
              <a:spAutoFit/>
            </a:bodyPr>
            <a:lstStyle/>
            <a:p>
              <a:pPr algn="ctr"/>
              <a:r>
                <a:rPr lang="pt-BR" sz="1400" b="1" dirty="0">
                  <a:solidFill>
                    <a:schemeClr val="bg1"/>
                  </a:solidFill>
                </a:rPr>
                <a:t>Sociedade Civil, Usuários de Água</a:t>
              </a:r>
            </a:p>
          </p:txBody>
        </p:sp>
      </p:grpSp>
      <p:grpSp>
        <p:nvGrpSpPr>
          <p:cNvPr id="42" name="Grupo 41"/>
          <p:cNvGrpSpPr/>
          <p:nvPr/>
        </p:nvGrpSpPr>
        <p:grpSpPr>
          <a:xfrm>
            <a:off x="1170433" y="4088827"/>
            <a:ext cx="1800000" cy="864000"/>
            <a:chOff x="595095" y="4009624"/>
            <a:chExt cx="1800000" cy="864000"/>
          </a:xfrm>
        </p:grpSpPr>
        <p:sp>
          <p:nvSpPr>
            <p:cNvPr id="21" name="Rectangular Callout 24"/>
            <p:cNvSpPr/>
            <p:nvPr/>
          </p:nvSpPr>
          <p:spPr>
            <a:xfrm rot="16200000">
              <a:off x="1063095" y="3541624"/>
              <a:ext cx="864000" cy="1800000"/>
            </a:xfrm>
            <a:prstGeom prst="wedgeRectCallout">
              <a:avLst/>
            </a:prstGeom>
            <a:solidFill>
              <a:srgbClr val="007BA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sp>
          <p:nvSpPr>
            <p:cNvPr id="39" name="Retângulo 38"/>
            <p:cNvSpPr/>
            <p:nvPr/>
          </p:nvSpPr>
          <p:spPr>
            <a:xfrm>
              <a:off x="631095" y="4083414"/>
              <a:ext cx="1728000" cy="738664"/>
            </a:xfrm>
            <a:prstGeom prst="rect">
              <a:avLst/>
            </a:prstGeom>
          </p:spPr>
          <p:txBody>
            <a:bodyPr wrap="square">
              <a:spAutoFit/>
            </a:bodyPr>
            <a:lstStyle/>
            <a:p>
              <a:pPr algn="ctr"/>
              <a:r>
                <a:rPr lang="pt-BR" sz="1400" b="1" dirty="0">
                  <a:solidFill>
                    <a:schemeClr val="bg1"/>
                  </a:solidFill>
                </a:rPr>
                <a:t>Empresas e Prestadores de Serviços</a:t>
              </a:r>
            </a:p>
          </p:txBody>
        </p:sp>
      </p:grpSp>
      <p:grpSp>
        <p:nvGrpSpPr>
          <p:cNvPr id="5" name="Grupo 4"/>
          <p:cNvGrpSpPr/>
          <p:nvPr/>
        </p:nvGrpSpPr>
        <p:grpSpPr>
          <a:xfrm>
            <a:off x="9176327" y="1629278"/>
            <a:ext cx="1764000" cy="828000"/>
            <a:chOff x="8884096" y="1394285"/>
            <a:chExt cx="1764000" cy="828000"/>
          </a:xfrm>
        </p:grpSpPr>
        <p:sp>
          <p:nvSpPr>
            <p:cNvPr id="23" name="Rectangular Callout 20"/>
            <p:cNvSpPr/>
            <p:nvPr/>
          </p:nvSpPr>
          <p:spPr>
            <a:xfrm rot="5400000">
              <a:off x="9352096" y="926285"/>
              <a:ext cx="828000" cy="1764000"/>
            </a:xfrm>
            <a:prstGeom prst="wedgeRectCallout">
              <a:avLst/>
            </a:prstGeom>
            <a:solidFill>
              <a:srgbClr val="007BAE"/>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anchor="ctr"/>
            <a:lstStyle/>
            <a:p>
              <a:pPr algn="ctr">
                <a:defRPr/>
              </a:pPr>
              <a:endParaRPr lang="en-US" sz="1600" b="1" dirty="0">
                <a:solidFill>
                  <a:schemeClr val="bg1"/>
                </a:solidFill>
              </a:endParaRPr>
            </a:p>
          </p:txBody>
        </p:sp>
        <p:sp>
          <p:nvSpPr>
            <p:cNvPr id="40" name="Retângulo 39"/>
            <p:cNvSpPr/>
            <p:nvPr/>
          </p:nvSpPr>
          <p:spPr>
            <a:xfrm>
              <a:off x="8902096" y="1546675"/>
              <a:ext cx="1728000" cy="523220"/>
            </a:xfrm>
            <a:prstGeom prst="rect">
              <a:avLst/>
            </a:prstGeom>
          </p:spPr>
          <p:txBody>
            <a:bodyPr wrap="square">
              <a:spAutoFit/>
            </a:bodyPr>
            <a:lstStyle/>
            <a:p>
              <a:pPr algn="ctr"/>
              <a:r>
                <a:rPr lang="pt-BR" sz="1400" b="1" dirty="0">
                  <a:solidFill>
                    <a:schemeClr val="bg1"/>
                  </a:solidFill>
                </a:rPr>
                <a:t>Organizações Internacionais</a:t>
              </a:r>
            </a:p>
          </p:txBody>
        </p:sp>
      </p:grpSp>
      <p:grpSp>
        <p:nvGrpSpPr>
          <p:cNvPr id="6" name="Grupo 5"/>
          <p:cNvGrpSpPr/>
          <p:nvPr/>
        </p:nvGrpSpPr>
        <p:grpSpPr>
          <a:xfrm>
            <a:off x="9173933" y="2864813"/>
            <a:ext cx="1800000" cy="864000"/>
            <a:chOff x="8881702" y="2639012"/>
            <a:chExt cx="1800000" cy="864000"/>
          </a:xfrm>
        </p:grpSpPr>
        <p:sp>
          <p:nvSpPr>
            <p:cNvPr id="34" name="Rectangular Callout 20"/>
            <p:cNvSpPr/>
            <p:nvPr/>
          </p:nvSpPr>
          <p:spPr>
            <a:xfrm rot="5400000">
              <a:off x="9349702" y="2171012"/>
              <a:ext cx="864000" cy="1800000"/>
            </a:xfrm>
            <a:prstGeom prst="wedgeRectCallout">
              <a:avLst/>
            </a:prstGeom>
            <a:solidFill>
              <a:srgbClr val="007BAE"/>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anchor="ctr"/>
            <a:lstStyle/>
            <a:p>
              <a:pPr algn="ctr">
                <a:defRPr/>
              </a:pPr>
              <a:endParaRPr lang="en-US" sz="1600" dirty="0">
                <a:solidFill>
                  <a:schemeClr val="bg1"/>
                </a:solidFill>
              </a:endParaRPr>
            </a:p>
          </p:txBody>
        </p:sp>
        <p:sp>
          <p:nvSpPr>
            <p:cNvPr id="41" name="Retângulo 40"/>
            <p:cNvSpPr/>
            <p:nvPr/>
          </p:nvSpPr>
          <p:spPr>
            <a:xfrm>
              <a:off x="8917702" y="2917124"/>
              <a:ext cx="1728000" cy="307777"/>
            </a:xfrm>
            <a:prstGeom prst="rect">
              <a:avLst/>
            </a:prstGeom>
          </p:spPr>
          <p:txBody>
            <a:bodyPr wrap="square">
              <a:spAutoFit/>
            </a:bodyPr>
            <a:lstStyle/>
            <a:p>
              <a:pPr algn="ctr"/>
              <a:r>
                <a:rPr lang="pt-BR" sz="1400" b="1" dirty="0">
                  <a:solidFill>
                    <a:schemeClr val="bg1"/>
                  </a:solidFill>
                </a:rPr>
                <a:t>Organismos da ONU</a:t>
              </a:r>
            </a:p>
          </p:txBody>
        </p:sp>
      </p:grpSp>
      <p:sp>
        <p:nvSpPr>
          <p:cNvPr id="19" name="TextBox 8"/>
          <p:cNvSpPr txBox="1">
            <a:spLocks noChangeArrowheads="1"/>
          </p:cNvSpPr>
          <p:nvPr/>
        </p:nvSpPr>
        <p:spPr bwMode="auto">
          <a:xfrm>
            <a:off x="945436" y="5240441"/>
            <a:ext cx="999249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pt-BR" altLang="pt-BR" sz="4000" b="1" dirty="0">
                <a:solidFill>
                  <a:srgbClr val="007BAE"/>
                </a:solidFill>
              </a:rPr>
              <a:t>300</a:t>
            </a:r>
            <a:r>
              <a:rPr lang="pt-BR" altLang="pt-BR" sz="4000" dirty="0">
                <a:solidFill>
                  <a:srgbClr val="007BAE"/>
                </a:solidFill>
              </a:rPr>
              <a:t> organizações de mais de </a:t>
            </a:r>
            <a:r>
              <a:rPr lang="pt-BR" altLang="pt-BR" sz="4000" b="1" dirty="0">
                <a:solidFill>
                  <a:srgbClr val="007BAE"/>
                </a:solidFill>
              </a:rPr>
              <a:t>50</a:t>
            </a:r>
            <a:r>
              <a:rPr lang="pt-BR" altLang="pt-BR" sz="4000" dirty="0">
                <a:solidFill>
                  <a:srgbClr val="007BAE"/>
                </a:solidFill>
              </a:rPr>
              <a:t> países</a:t>
            </a:r>
          </a:p>
        </p:txBody>
      </p:sp>
      <p:sp>
        <p:nvSpPr>
          <p:cNvPr id="46" name="Retângulo 45"/>
          <p:cNvSpPr/>
          <p:nvPr/>
        </p:nvSpPr>
        <p:spPr>
          <a:xfrm>
            <a:off x="2849675" y="6225287"/>
            <a:ext cx="5273367" cy="523220"/>
          </a:xfrm>
          <a:prstGeom prst="rect">
            <a:avLst/>
          </a:prstGeom>
        </p:spPr>
        <p:txBody>
          <a:bodyPr wrap="none">
            <a:spAutoFit/>
          </a:bodyPr>
          <a:lstStyle/>
          <a:p>
            <a:r>
              <a:rPr lang="pt-BR" sz="2800" dirty="0"/>
              <a:t>http://www.worldwatercouncil.org</a:t>
            </a:r>
          </a:p>
        </p:txBody>
      </p:sp>
    </p:spTree>
    <p:extLst>
      <p:ext uri="{BB962C8B-B14F-4D97-AF65-F5344CB8AC3E}">
        <p14:creationId xmlns:p14="http://schemas.microsoft.com/office/powerpoint/2010/main" val="2738192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46"/>
                                        </p:tgtEl>
                                        <p:attrNameLst>
                                          <p:attrName>style.visibility</p:attrName>
                                        </p:attrNameLst>
                                      </p:cBhvr>
                                      <p:to>
                                        <p:strVal val="visible"/>
                                      </p:to>
                                    </p:set>
                                    <p:anim calcmode="lin" valueType="num">
                                      <p:cBhvr additive="base">
                                        <p:cTn id="37" dur="500" fill="hold"/>
                                        <p:tgtEl>
                                          <p:spTgt spid="46"/>
                                        </p:tgtEl>
                                        <p:attrNameLst>
                                          <p:attrName>ppt_x</p:attrName>
                                        </p:attrNameLst>
                                      </p:cBhvr>
                                      <p:tavLst>
                                        <p:tav tm="0">
                                          <p:val>
                                            <p:strVal val="#ppt_x"/>
                                          </p:val>
                                        </p:tav>
                                        <p:tav tm="100000">
                                          <p:val>
                                            <p:strVal val="#ppt_x"/>
                                          </p:val>
                                        </p:tav>
                                      </p:tavLst>
                                    </p:anim>
                                    <p:anim calcmode="lin" valueType="num">
                                      <p:cBhvr additive="base">
                                        <p:cTn id="38"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4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 y="0"/>
            <a:ext cx="12211849" cy="6858000"/>
          </a:xfrm>
          <a:prstGeom prst="rect">
            <a:avLst/>
          </a:prstGeom>
        </p:spPr>
      </p:pic>
    </p:spTree>
    <p:extLst>
      <p:ext uri="{BB962C8B-B14F-4D97-AF65-F5344CB8AC3E}">
        <p14:creationId xmlns:p14="http://schemas.microsoft.com/office/powerpoint/2010/main" val="221872963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2"/>
          <p:cNvSpPr/>
          <p:nvPr/>
        </p:nvSpPr>
        <p:spPr>
          <a:xfrm>
            <a:off x="1079810" y="1551838"/>
            <a:ext cx="1195753" cy="3114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1" name="Retângulo 10"/>
          <p:cNvSpPr/>
          <p:nvPr/>
        </p:nvSpPr>
        <p:spPr>
          <a:xfrm>
            <a:off x="1752600" y="150788"/>
            <a:ext cx="7079214" cy="400110"/>
          </a:xfrm>
          <a:prstGeom prst="rect">
            <a:avLst/>
          </a:prstGeom>
          <a:noFill/>
        </p:spPr>
        <p:txBody>
          <a:bodyPr wrap="square" rtlCol="0">
            <a:spAutoFit/>
          </a:bodyPr>
          <a:lstStyle/>
          <a:p>
            <a:r>
              <a:rPr lang="en-CA" sz="2000" spc="300" dirty="0">
                <a:solidFill>
                  <a:schemeClr val="accent1">
                    <a:lumMod val="75000"/>
                  </a:schemeClr>
                </a:solidFill>
                <a:latin typeface="Gill Sans MT" pitchFamily="34" charset="0"/>
              </a:rPr>
              <a:t>O ENVOLVIMENTO INSTITUCIONAL</a:t>
            </a:r>
          </a:p>
        </p:txBody>
      </p:sp>
      <p:pic>
        <p:nvPicPr>
          <p:cNvPr id="2" name="Imagem 1"/>
          <p:cNvPicPr>
            <a:picLocks noChangeAspect="1"/>
          </p:cNvPicPr>
          <p:nvPr/>
        </p:nvPicPr>
        <p:blipFill rotWithShape="1">
          <a:blip r:embed="rId3" cstate="screen">
            <a:extLst>
              <a:ext uri="{28A0092B-C50C-407E-A947-70E740481C1C}">
                <a14:useLocalDpi xmlns:a14="http://schemas.microsoft.com/office/drawing/2010/main"/>
              </a:ext>
            </a:extLst>
          </a:blip>
          <a:srcRect t="1773"/>
          <a:stretch/>
        </p:blipFill>
        <p:spPr>
          <a:xfrm>
            <a:off x="846983" y="1241256"/>
            <a:ext cx="2857159" cy="3960000"/>
          </a:xfrm>
          <a:prstGeom prst="rect">
            <a:avLst/>
          </a:prstGeom>
          <a:ln>
            <a:noFill/>
          </a:ln>
          <a:effectLst>
            <a:outerShdw blurRad="292100" dist="139700" dir="2700000" algn="tl" rotWithShape="0">
              <a:srgbClr val="333333">
                <a:alpha val="65000"/>
              </a:srgbClr>
            </a:outerShdw>
          </a:effectLst>
        </p:spPr>
      </p:pic>
      <p:pic>
        <p:nvPicPr>
          <p:cNvPr id="5" name="Imagem 4"/>
          <p:cNvPicPr>
            <a:picLocks noChangeAspect="1"/>
          </p:cNvPicPr>
          <p:nvPr/>
        </p:nvPicPr>
        <p:blipFill rotWithShape="1">
          <a:blip r:embed="rId4" cstate="screen">
            <a:extLst>
              <a:ext uri="{28A0092B-C50C-407E-A947-70E740481C1C}">
                <a14:useLocalDpi xmlns:a14="http://schemas.microsoft.com/office/drawing/2010/main"/>
              </a:ext>
            </a:extLst>
          </a:blip>
          <a:srcRect t="1726"/>
          <a:stretch/>
        </p:blipFill>
        <p:spPr>
          <a:xfrm>
            <a:off x="1457978" y="2173881"/>
            <a:ext cx="2863700" cy="3960000"/>
          </a:xfrm>
          <a:prstGeom prst="rect">
            <a:avLst/>
          </a:prstGeom>
          <a:ln>
            <a:noFill/>
          </a:ln>
          <a:effectLst>
            <a:outerShdw blurRad="292100" dist="139700" dir="2700000" algn="tl" rotWithShape="0">
              <a:srgbClr val="333333">
                <a:alpha val="65000"/>
              </a:srgbClr>
            </a:outerShdw>
          </a:effectLst>
        </p:spPr>
      </p:pic>
      <p:cxnSp>
        <p:nvCxnSpPr>
          <p:cNvPr id="12" name="Conector reto 11">
            <a:extLst>
              <a:ext uri="{FF2B5EF4-FFF2-40B4-BE49-F238E27FC236}">
                <a16:creationId xmlns:a16="http://schemas.microsoft.com/office/drawing/2014/main" xmlns="" id="{66855090-8E98-40DB-B753-CF2B3CB0D678}"/>
              </a:ext>
            </a:extLst>
          </p:cNvPr>
          <p:cNvCxnSpPr>
            <a:cxnSpLocks/>
          </p:cNvCxnSpPr>
          <p:nvPr/>
        </p:nvCxnSpPr>
        <p:spPr>
          <a:xfrm>
            <a:off x="1752600" y="562632"/>
            <a:ext cx="8397117" cy="0"/>
          </a:xfrm>
          <a:prstGeom prst="line">
            <a:avLst/>
          </a:prstGeom>
        </p:spPr>
        <p:style>
          <a:lnRef idx="1">
            <a:schemeClr val="accent1"/>
          </a:lnRef>
          <a:fillRef idx="0">
            <a:schemeClr val="accent1"/>
          </a:fillRef>
          <a:effectRef idx="0">
            <a:schemeClr val="accent1"/>
          </a:effectRef>
          <a:fontRef idx="minor">
            <a:schemeClr val="tx1"/>
          </a:fontRef>
        </p:style>
      </p:cxnSp>
      <p:pic>
        <p:nvPicPr>
          <p:cNvPr id="7" name="Imagem 6">
            <a:extLst>
              <a:ext uri="{FF2B5EF4-FFF2-40B4-BE49-F238E27FC236}">
                <a16:creationId xmlns:a16="http://schemas.microsoft.com/office/drawing/2014/main" xmlns="" id="{663B688D-7408-4454-8498-981ACFB2128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50316" y="1707568"/>
            <a:ext cx="7179733" cy="403860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97145823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ixaDeTexto 3"/>
          <p:cNvSpPr txBox="1"/>
          <p:nvPr/>
        </p:nvSpPr>
        <p:spPr>
          <a:xfrm>
            <a:off x="1155173" y="1134136"/>
            <a:ext cx="10436752" cy="5170646"/>
          </a:xfrm>
          <a:prstGeom prst="rect">
            <a:avLst/>
          </a:prstGeom>
          <a:noFill/>
        </p:spPr>
        <p:txBody>
          <a:bodyPr wrap="square" rtlCol="0">
            <a:spAutoFit/>
          </a:bodyPr>
          <a:lstStyle/>
          <a:p>
            <a:r>
              <a:rPr lang="pt-BR" sz="2400" dirty="0"/>
              <a:t>Os principais objetivos do 8º Fórum Mundial são</a:t>
            </a:r>
            <a:r>
              <a:rPr lang="pt-BR" sz="2400" dirty="0" smtClean="0"/>
              <a:t>:</a:t>
            </a:r>
          </a:p>
          <a:p>
            <a:endParaRPr lang="pt-BR" sz="2400" dirty="0"/>
          </a:p>
          <a:p>
            <a:pPr marL="457200" indent="-457200">
              <a:buAutoNum type="alphaLcParenR"/>
            </a:pPr>
            <a:r>
              <a:rPr lang="pt-BR" sz="2400" dirty="0"/>
              <a:t>Envolver os interessados, mobilizando debates e ações pela água, abertos a todos os interessados para o desenvolvimento de uma visão compartilhada;</a:t>
            </a:r>
          </a:p>
          <a:p>
            <a:pPr marL="457200" indent="-457200">
              <a:buAutoNum type="alphaLcParenR"/>
            </a:pPr>
            <a:endParaRPr lang="pt-BR" sz="1200" dirty="0"/>
          </a:p>
          <a:p>
            <a:pPr marL="457200" indent="-457200">
              <a:buAutoNum type="alphaLcParenR"/>
            </a:pPr>
            <a:r>
              <a:rPr lang="pt-BR" sz="2400" dirty="0"/>
              <a:t>Fornecer uma plataforma para todos os interessados trocarem experiências, aprenderem juntos e catalisarem ações concretas para a melhoria do desenvolvimento e da gestão de recursos hídricos e serviços de saneamento;</a:t>
            </a:r>
          </a:p>
          <a:p>
            <a:pPr marL="457200" indent="-457200">
              <a:buAutoNum type="alphaLcParenR"/>
            </a:pPr>
            <a:endParaRPr lang="pt-BR" sz="1200" dirty="0"/>
          </a:p>
          <a:p>
            <a:pPr marL="457200" indent="-457200">
              <a:buAutoNum type="alphaLcParenR"/>
            </a:pPr>
            <a:r>
              <a:rPr lang="pt-BR" sz="2400" dirty="0"/>
              <a:t>Envolver legisladores e tomadores de decisão em um diálogo para estabelecer compromissos para melhorar o desenvolvimento e a gestão de recursos hídricos e serviços de saneamento;</a:t>
            </a:r>
          </a:p>
          <a:p>
            <a:pPr marL="457200" indent="-457200">
              <a:buAutoNum type="alphaLcParenR"/>
            </a:pPr>
            <a:endParaRPr lang="pt-BR" sz="1200" dirty="0"/>
          </a:p>
          <a:p>
            <a:pPr marL="457200" indent="-457200">
              <a:buAutoNum type="alphaLcParenR"/>
            </a:pPr>
            <a:r>
              <a:rPr lang="pt-BR" sz="2400" dirty="0"/>
              <a:t>Aumentar a conscientização do público em geral sobre as questões da água, em particular através da mídia</a:t>
            </a:r>
            <a:r>
              <a:rPr lang="pt-BR" sz="2400" dirty="0" smtClean="0"/>
              <a:t>.</a:t>
            </a:r>
            <a:endParaRPr lang="pt-BR" sz="2400" dirty="0"/>
          </a:p>
        </p:txBody>
      </p:sp>
      <p:sp>
        <p:nvSpPr>
          <p:cNvPr id="7" name="CaixaDeTexto 6"/>
          <p:cNvSpPr txBox="1"/>
          <p:nvPr/>
        </p:nvSpPr>
        <p:spPr>
          <a:xfrm>
            <a:off x="1762125" y="149358"/>
            <a:ext cx="9832157" cy="400110"/>
          </a:xfrm>
          <a:prstGeom prst="rect">
            <a:avLst/>
          </a:prstGeom>
          <a:noFill/>
        </p:spPr>
        <p:txBody>
          <a:bodyPr wrap="square" rtlCol="0">
            <a:spAutoFit/>
          </a:bodyPr>
          <a:lstStyle>
            <a:defPPr>
              <a:defRPr lang="pt-BR"/>
            </a:defPPr>
            <a:lvl1pPr>
              <a:defRPr sz="2000" b="1">
                <a:solidFill>
                  <a:schemeClr val="accent3">
                    <a:lumMod val="50000"/>
                  </a:schemeClr>
                </a:solidFill>
                <a:effectLst>
                  <a:outerShdw blurRad="38100" dist="38100" dir="2700000" algn="tl">
                    <a:srgbClr val="000000">
                      <a:alpha val="43137"/>
                    </a:srgbClr>
                  </a:outerShdw>
                </a:effectLst>
              </a:defRPr>
            </a:lvl1pPr>
          </a:lstStyle>
          <a:p>
            <a:r>
              <a:rPr lang="pt-BR" b="0" spc="600" dirty="0">
                <a:solidFill>
                  <a:schemeClr val="accent1">
                    <a:lumMod val="75000"/>
                  </a:schemeClr>
                </a:solidFill>
                <a:effectLst/>
                <a:latin typeface="+mj-lt"/>
              </a:rPr>
              <a:t>8º FÓRUM MUNDIAL DA ÁGUA </a:t>
            </a:r>
          </a:p>
        </p:txBody>
      </p:sp>
      <p:cxnSp>
        <p:nvCxnSpPr>
          <p:cNvPr id="8" name="Conector reto 7"/>
          <p:cNvCxnSpPr/>
          <p:nvPr/>
        </p:nvCxnSpPr>
        <p:spPr>
          <a:xfrm>
            <a:off x="1752600" y="550898"/>
            <a:ext cx="9839325" cy="0"/>
          </a:xfrm>
          <a:prstGeom prst="line">
            <a:avLst/>
          </a:prstGeom>
        </p:spPr>
        <p:style>
          <a:lnRef idx="1">
            <a:schemeClr val="accent1"/>
          </a:lnRef>
          <a:fillRef idx="0">
            <a:schemeClr val="accent1"/>
          </a:fillRef>
          <a:effectRef idx="0">
            <a:schemeClr val="accent1"/>
          </a:effectRef>
          <a:fontRef idx="minor">
            <a:schemeClr val="tx1"/>
          </a:fontRef>
        </p:style>
      </p:cxnSp>
      <p:sp>
        <p:nvSpPr>
          <p:cNvPr id="9" name="Retângulo 8"/>
          <p:cNvSpPr/>
          <p:nvPr/>
        </p:nvSpPr>
        <p:spPr>
          <a:xfrm>
            <a:off x="1762125" y="549468"/>
            <a:ext cx="7079214" cy="400110"/>
          </a:xfrm>
          <a:prstGeom prst="rect">
            <a:avLst/>
          </a:prstGeom>
          <a:noFill/>
        </p:spPr>
        <p:txBody>
          <a:bodyPr wrap="square" rtlCol="0">
            <a:spAutoFit/>
          </a:bodyPr>
          <a:lstStyle/>
          <a:p>
            <a:r>
              <a:rPr lang="en-CA" sz="2000" spc="300" dirty="0">
                <a:solidFill>
                  <a:schemeClr val="accent1">
                    <a:lumMod val="75000"/>
                  </a:schemeClr>
                </a:solidFill>
                <a:latin typeface="Gill Sans MT" pitchFamily="34" charset="0"/>
              </a:rPr>
              <a:t>OBJETIVOS</a:t>
            </a:r>
          </a:p>
        </p:txBody>
      </p:sp>
    </p:spTree>
    <p:extLst>
      <p:ext uri="{BB962C8B-B14F-4D97-AF65-F5344CB8AC3E}">
        <p14:creationId xmlns:p14="http://schemas.microsoft.com/office/powerpoint/2010/main" val="20942188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tângulo 22">
            <a:extLst>
              <a:ext uri="{FF2B5EF4-FFF2-40B4-BE49-F238E27FC236}">
                <a16:creationId xmlns:a16="http://schemas.microsoft.com/office/drawing/2014/main" xmlns="" id="{F52B49A3-471E-4E4D-8563-5C41B30700CF}"/>
              </a:ext>
            </a:extLst>
          </p:cNvPr>
          <p:cNvSpPr/>
          <p:nvPr/>
        </p:nvSpPr>
        <p:spPr>
          <a:xfrm>
            <a:off x="6343141" y="1170702"/>
            <a:ext cx="2304000" cy="612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600" dirty="0"/>
              <a:t>AUTORIDADES LOCAIS</a:t>
            </a:r>
          </a:p>
        </p:txBody>
      </p:sp>
      <p:sp>
        <p:nvSpPr>
          <p:cNvPr id="24" name="Retângulo 23">
            <a:extLst>
              <a:ext uri="{FF2B5EF4-FFF2-40B4-BE49-F238E27FC236}">
                <a16:creationId xmlns:a16="http://schemas.microsoft.com/office/drawing/2014/main" xmlns="" id="{59E3DF75-4BFE-4559-9723-C9BBD330D746}"/>
              </a:ext>
            </a:extLst>
          </p:cNvPr>
          <p:cNvSpPr/>
          <p:nvPr/>
        </p:nvSpPr>
        <p:spPr>
          <a:xfrm>
            <a:off x="7495141" y="4444970"/>
            <a:ext cx="2304000" cy="61200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600" dirty="0"/>
              <a:t>JUÍZES E PROMOTORES</a:t>
            </a:r>
          </a:p>
        </p:txBody>
      </p:sp>
      <p:sp>
        <p:nvSpPr>
          <p:cNvPr id="25" name="Retângulo 24">
            <a:extLst>
              <a:ext uri="{FF2B5EF4-FFF2-40B4-BE49-F238E27FC236}">
                <a16:creationId xmlns:a16="http://schemas.microsoft.com/office/drawing/2014/main" xmlns="" id="{580E7D8B-7A06-4F2E-ADD4-DCA43415358E}"/>
              </a:ext>
            </a:extLst>
          </p:cNvPr>
          <p:cNvSpPr/>
          <p:nvPr/>
        </p:nvSpPr>
        <p:spPr>
          <a:xfrm>
            <a:off x="2114798" y="4447345"/>
            <a:ext cx="2304000" cy="612000"/>
          </a:xfrm>
          <a:prstGeom prst="rect">
            <a:avLst/>
          </a:prstGeom>
          <a:solidFill>
            <a:srgbClr val="CC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600" dirty="0"/>
              <a:t>CIDADÃOS</a:t>
            </a:r>
          </a:p>
        </p:txBody>
      </p:sp>
      <p:sp>
        <p:nvSpPr>
          <p:cNvPr id="26" name="Retângulo 25">
            <a:extLst>
              <a:ext uri="{FF2B5EF4-FFF2-40B4-BE49-F238E27FC236}">
                <a16:creationId xmlns:a16="http://schemas.microsoft.com/office/drawing/2014/main" xmlns="" id="{DE39A46A-07AA-49AB-93E6-799760859993}"/>
              </a:ext>
            </a:extLst>
          </p:cNvPr>
          <p:cNvSpPr/>
          <p:nvPr/>
        </p:nvSpPr>
        <p:spPr>
          <a:xfrm>
            <a:off x="2114798" y="2262916"/>
            <a:ext cx="2304000" cy="6120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600" dirty="0"/>
              <a:t>PARLAMENTARES</a:t>
            </a:r>
          </a:p>
        </p:txBody>
      </p:sp>
      <p:sp>
        <p:nvSpPr>
          <p:cNvPr id="27" name="Retângulo 26">
            <a:extLst>
              <a:ext uri="{FF2B5EF4-FFF2-40B4-BE49-F238E27FC236}">
                <a16:creationId xmlns:a16="http://schemas.microsoft.com/office/drawing/2014/main" xmlns="" id="{0A44ABAB-E632-4F49-AC49-4D86D38B1605}"/>
              </a:ext>
            </a:extLst>
          </p:cNvPr>
          <p:cNvSpPr/>
          <p:nvPr/>
        </p:nvSpPr>
        <p:spPr>
          <a:xfrm>
            <a:off x="3104178" y="1170702"/>
            <a:ext cx="2304000" cy="612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600" dirty="0"/>
              <a:t>GOVERNOS</a:t>
            </a:r>
          </a:p>
        </p:txBody>
      </p:sp>
      <p:sp>
        <p:nvSpPr>
          <p:cNvPr id="28" name="Retângulo 27">
            <a:extLst>
              <a:ext uri="{FF2B5EF4-FFF2-40B4-BE49-F238E27FC236}">
                <a16:creationId xmlns:a16="http://schemas.microsoft.com/office/drawing/2014/main" xmlns="" id="{FF7D3DF9-11D6-4A46-A0A9-69797B44B03A}"/>
              </a:ext>
            </a:extLst>
          </p:cNvPr>
          <p:cNvSpPr/>
          <p:nvPr/>
        </p:nvSpPr>
        <p:spPr>
          <a:xfrm>
            <a:off x="1382475" y="3355131"/>
            <a:ext cx="2304000" cy="612000"/>
          </a:xfrm>
          <a:prstGeom prst="rect">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600" dirty="0"/>
              <a:t>PROFISSIONAIS LIBERAIS</a:t>
            </a:r>
          </a:p>
        </p:txBody>
      </p:sp>
      <p:sp>
        <p:nvSpPr>
          <p:cNvPr id="29" name="Retângulo 28">
            <a:extLst>
              <a:ext uri="{FF2B5EF4-FFF2-40B4-BE49-F238E27FC236}">
                <a16:creationId xmlns:a16="http://schemas.microsoft.com/office/drawing/2014/main" xmlns="" id="{E1B52C03-15A1-46B7-A216-CD9D798D7453}"/>
              </a:ext>
            </a:extLst>
          </p:cNvPr>
          <p:cNvSpPr/>
          <p:nvPr/>
        </p:nvSpPr>
        <p:spPr>
          <a:xfrm>
            <a:off x="7495141" y="2265292"/>
            <a:ext cx="2304000" cy="612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600" dirty="0"/>
              <a:t>ORGANIZAÇÕES INTERGOVERNAMENTAIS</a:t>
            </a:r>
          </a:p>
        </p:txBody>
      </p:sp>
      <p:sp>
        <p:nvSpPr>
          <p:cNvPr id="30" name="Retângulo 29">
            <a:extLst>
              <a:ext uri="{FF2B5EF4-FFF2-40B4-BE49-F238E27FC236}">
                <a16:creationId xmlns:a16="http://schemas.microsoft.com/office/drawing/2014/main" xmlns="" id="{6D0C0D9F-AF26-496D-8827-457E875A6E8D}"/>
              </a:ext>
            </a:extLst>
          </p:cNvPr>
          <p:cNvSpPr/>
          <p:nvPr/>
        </p:nvSpPr>
        <p:spPr>
          <a:xfrm>
            <a:off x="7911601" y="3355131"/>
            <a:ext cx="2304000" cy="6120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600" dirty="0"/>
              <a:t>EMPRESAS PÚBLICAS E PRIVADAS</a:t>
            </a:r>
          </a:p>
        </p:txBody>
      </p:sp>
      <p:sp>
        <p:nvSpPr>
          <p:cNvPr id="15" name="Retângulo 14">
            <a:extLst>
              <a:ext uri="{FF2B5EF4-FFF2-40B4-BE49-F238E27FC236}">
                <a16:creationId xmlns:a16="http://schemas.microsoft.com/office/drawing/2014/main" xmlns="" id="{6B6593D7-2B17-42DA-8939-D0B7E71A63C0}"/>
              </a:ext>
            </a:extLst>
          </p:cNvPr>
          <p:cNvSpPr/>
          <p:nvPr/>
        </p:nvSpPr>
        <p:spPr>
          <a:xfrm>
            <a:off x="3104178" y="5539560"/>
            <a:ext cx="2304000" cy="612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600" dirty="0"/>
              <a:t>ACADEMIA</a:t>
            </a:r>
          </a:p>
        </p:txBody>
      </p:sp>
      <p:sp>
        <p:nvSpPr>
          <p:cNvPr id="16" name="Retângulo 15">
            <a:extLst>
              <a:ext uri="{FF2B5EF4-FFF2-40B4-BE49-F238E27FC236}">
                <a16:creationId xmlns:a16="http://schemas.microsoft.com/office/drawing/2014/main" xmlns="" id="{A45573AC-5A4F-4B3B-A46F-8FD0C467F74C}"/>
              </a:ext>
            </a:extLst>
          </p:cNvPr>
          <p:cNvSpPr/>
          <p:nvPr/>
        </p:nvSpPr>
        <p:spPr>
          <a:xfrm>
            <a:off x="6343141" y="5534809"/>
            <a:ext cx="2304000" cy="612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600" dirty="0"/>
              <a:t>JORNALISTAS</a:t>
            </a:r>
          </a:p>
        </p:txBody>
      </p:sp>
      <p:pic>
        <p:nvPicPr>
          <p:cNvPr id="19" name="Imagem 18">
            <a:extLst>
              <a:ext uri="{FF2B5EF4-FFF2-40B4-BE49-F238E27FC236}">
                <a16:creationId xmlns:a16="http://schemas.microsoft.com/office/drawing/2014/main" xmlns="" id="{F0374E77-8CEA-4F83-A0A0-72BEB2BDF9C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854469" y="2401131"/>
            <a:ext cx="2205001" cy="2520000"/>
          </a:xfrm>
          <a:prstGeom prst="rect">
            <a:avLst/>
          </a:prstGeom>
        </p:spPr>
      </p:pic>
      <p:sp>
        <p:nvSpPr>
          <p:cNvPr id="20" name="Retângulo 19">
            <a:extLst>
              <a:ext uri="{FF2B5EF4-FFF2-40B4-BE49-F238E27FC236}">
                <a16:creationId xmlns:a16="http://schemas.microsoft.com/office/drawing/2014/main" xmlns="" id="{303085EB-3EDD-49F7-B6E7-8BFA06F51AC5}"/>
              </a:ext>
            </a:extLst>
          </p:cNvPr>
          <p:cNvSpPr/>
          <p:nvPr/>
        </p:nvSpPr>
        <p:spPr>
          <a:xfrm>
            <a:off x="1752599" y="150788"/>
            <a:ext cx="8731313" cy="400110"/>
          </a:xfrm>
          <a:prstGeom prst="rect">
            <a:avLst/>
          </a:prstGeom>
          <a:noFill/>
        </p:spPr>
        <p:txBody>
          <a:bodyPr wrap="square" rtlCol="0">
            <a:spAutoFit/>
          </a:bodyPr>
          <a:lstStyle/>
          <a:p>
            <a:r>
              <a:rPr lang="pt-BR" sz="2000" spc="300" dirty="0">
                <a:solidFill>
                  <a:schemeClr val="accent1">
                    <a:lumMod val="75000"/>
                  </a:schemeClr>
                </a:solidFill>
                <a:latin typeface="Gill Sans MT" pitchFamily="34" charset="0"/>
              </a:rPr>
              <a:t>ENGAJAMENTO SOCIAL – PROMOVENDO O DIÁLOGO</a:t>
            </a:r>
          </a:p>
        </p:txBody>
      </p:sp>
      <p:cxnSp>
        <p:nvCxnSpPr>
          <p:cNvPr id="21" name="Conector reto 20">
            <a:extLst>
              <a:ext uri="{FF2B5EF4-FFF2-40B4-BE49-F238E27FC236}">
                <a16:creationId xmlns:a16="http://schemas.microsoft.com/office/drawing/2014/main" xmlns="" id="{DCFB86DD-4358-4F6E-B597-83C4CFDFD48E}"/>
              </a:ext>
            </a:extLst>
          </p:cNvPr>
          <p:cNvCxnSpPr>
            <a:cxnSpLocks/>
          </p:cNvCxnSpPr>
          <p:nvPr/>
        </p:nvCxnSpPr>
        <p:spPr>
          <a:xfrm>
            <a:off x="1752600" y="562632"/>
            <a:ext cx="8397117"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9949007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0967" t="16992" r="5783" b="16406"/>
          <a:stretch/>
        </p:blipFill>
        <p:spPr bwMode="auto">
          <a:xfrm>
            <a:off x="1679509" y="2250172"/>
            <a:ext cx="8956577" cy="39768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ítulo 1"/>
          <p:cNvSpPr txBox="1">
            <a:spLocks/>
          </p:cNvSpPr>
          <p:nvPr/>
        </p:nvSpPr>
        <p:spPr bwMode="auto">
          <a:xfrm>
            <a:off x="-6175" y="332656"/>
            <a:ext cx="12192000" cy="12218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cene3d>
              <a:camera prst="orthographicFront"/>
              <a:lightRig rig="flat" dir="tl">
                <a:rot lat="0" lon="0" rev="6600000"/>
              </a:lightRig>
            </a:scene3d>
            <a:sp3d extrusionH="25400" contourW="8890">
              <a:bevelT w="38100" h="31750"/>
              <a:contourClr>
                <a:schemeClr val="accent2">
                  <a:shade val="75000"/>
                </a:schemeClr>
              </a:contourClr>
            </a:sp3d>
          </a:bodyPr>
          <a:lstStyle>
            <a:lvl1pPr>
              <a:defRPr sz="2400">
                <a:solidFill>
                  <a:schemeClr val="tx1"/>
                </a:solidFill>
                <a:latin typeface="Times New Roman" charset="0"/>
                <a:ea typeface="ＭＳ Ｐゴシック" charset="-128"/>
              </a:defRPr>
            </a:lvl1pPr>
            <a:lvl2pPr marL="742950" indent="-285750">
              <a:defRPr sz="2400">
                <a:solidFill>
                  <a:schemeClr val="tx1"/>
                </a:solidFill>
                <a:latin typeface="Times New Roman" charset="0"/>
                <a:ea typeface="ＭＳ Ｐゴシック" charset="-128"/>
              </a:defRPr>
            </a:lvl2pPr>
            <a:lvl3pPr marL="1143000" indent="-228600">
              <a:defRPr sz="2400">
                <a:solidFill>
                  <a:schemeClr val="tx1"/>
                </a:solidFill>
                <a:latin typeface="Times New Roman" charset="0"/>
                <a:ea typeface="ＭＳ Ｐゴシック" charset="-128"/>
              </a:defRPr>
            </a:lvl3pPr>
            <a:lvl4pPr marL="1600200" indent="-228600">
              <a:defRPr sz="2400">
                <a:solidFill>
                  <a:schemeClr val="tx1"/>
                </a:solidFill>
                <a:latin typeface="Times New Roman" charset="0"/>
                <a:ea typeface="ＭＳ Ｐゴシック" charset="-128"/>
              </a:defRPr>
            </a:lvl4pPr>
            <a:lvl5pPr marL="2057400" indent="-22860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a:spcAft>
                <a:spcPts val="0"/>
              </a:spcAft>
            </a:pPr>
            <a:r>
              <a:rPr lang="pt-BR" sz="3600" b="1" dirty="0" smtClean="0">
                <a:ln w="11430"/>
                <a:solidFill>
                  <a:srgbClr val="009900"/>
                </a:solidFill>
                <a:effectLst>
                  <a:outerShdw blurRad="50800" dist="39000" dir="5460000" algn="tl">
                    <a:srgbClr val="000000">
                      <a:alpha val="38000"/>
                    </a:srgbClr>
                  </a:outerShdw>
                </a:effectLst>
                <a:latin typeface="Arial" charset="0"/>
                <a:cs typeface="Arial" charset="0"/>
              </a:rPr>
              <a:t>Regiões Hidrográficas do DF</a:t>
            </a:r>
            <a:endParaRPr lang="pt-BR" sz="3600" b="1" dirty="0">
              <a:ln w="11430"/>
              <a:solidFill>
                <a:srgbClr val="009900"/>
              </a:solidFill>
              <a:effectLst>
                <a:outerShdw blurRad="50800" dist="39000" dir="5460000" algn="tl">
                  <a:srgbClr val="000000">
                    <a:alpha val="38000"/>
                  </a:srgbClr>
                </a:outerShdw>
              </a:effectLst>
              <a:latin typeface="Arial" charset="0"/>
              <a:cs typeface="Arial" charset="0"/>
            </a:endParaRPr>
          </a:p>
        </p:txBody>
      </p:sp>
      <p:sp>
        <p:nvSpPr>
          <p:cNvPr id="4" name="CaixaDeTexto 3"/>
          <p:cNvSpPr txBox="1"/>
          <p:nvPr/>
        </p:nvSpPr>
        <p:spPr>
          <a:xfrm>
            <a:off x="4321220" y="4148819"/>
            <a:ext cx="1545616" cy="523220"/>
          </a:xfrm>
          <a:prstGeom prst="rect">
            <a:avLst/>
          </a:prstGeom>
          <a:noFill/>
        </p:spPr>
        <p:txBody>
          <a:bodyPr wrap="none" rtlCol="0">
            <a:spAutoFit/>
          </a:bodyPr>
          <a:lstStyle/>
          <a:p>
            <a:r>
              <a:rPr lang="pt-BR" sz="2800" dirty="0" smtClean="0">
                <a:ln w="18415" cmpd="sng">
                  <a:solidFill>
                    <a:srgbClr val="FFFFFF"/>
                  </a:solidFill>
                  <a:prstDash val="solid"/>
                </a:ln>
                <a:solidFill>
                  <a:srgbClr val="FFFFFF"/>
                </a:solidFill>
                <a:effectLst>
                  <a:outerShdw blurRad="38100" dist="38100" dir="2700000" algn="tl">
                    <a:srgbClr val="000000">
                      <a:alpha val="43137"/>
                    </a:srgbClr>
                  </a:outerShdw>
                </a:effectLst>
                <a:latin typeface="Arial" pitchFamily="34" charset="0"/>
                <a:cs typeface="Arial" pitchFamily="34" charset="0"/>
              </a:rPr>
              <a:t>Paranoá</a:t>
            </a:r>
            <a:endParaRPr lang="pt-BR" sz="2800" dirty="0">
              <a:ln w="18415" cmpd="sng">
                <a:solidFill>
                  <a:srgbClr val="FFFFFF"/>
                </a:solidFill>
                <a:prstDash val="solid"/>
              </a:ln>
              <a:solidFill>
                <a:srgbClr val="FFFFFF"/>
              </a:solidFill>
              <a:effectLst>
                <a:outerShdw blurRad="38100" dist="38100" dir="2700000" algn="tl">
                  <a:srgbClr val="000000">
                    <a:alpha val="43137"/>
                  </a:srgbClr>
                </a:outerShdw>
              </a:effectLst>
              <a:latin typeface="Arial" pitchFamily="34" charset="0"/>
              <a:cs typeface="Arial" pitchFamily="34" charset="0"/>
            </a:endParaRPr>
          </a:p>
        </p:txBody>
      </p:sp>
      <p:sp>
        <p:nvSpPr>
          <p:cNvPr id="7" name="CaixaDeTexto 6"/>
          <p:cNvSpPr txBox="1"/>
          <p:nvPr/>
        </p:nvSpPr>
        <p:spPr>
          <a:xfrm>
            <a:off x="4321222" y="2394188"/>
            <a:ext cx="1806905" cy="523220"/>
          </a:xfrm>
          <a:prstGeom prst="rect">
            <a:avLst/>
          </a:prstGeom>
          <a:noFill/>
        </p:spPr>
        <p:txBody>
          <a:bodyPr wrap="none" rtlCol="0">
            <a:spAutoFit/>
          </a:bodyPr>
          <a:lstStyle/>
          <a:p>
            <a:r>
              <a:rPr lang="pt-BR" sz="2800" dirty="0" smtClean="0">
                <a:ln w="18415" cmpd="sng">
                  <a:solidFill>
                    <a:srgbClr val="FFFFFF"/>
                  </a:solidFill>
                  <a:prstDash val="solid"/>
                </a:ln>
                <a:solidFill>
                  <a:srgbClr val="FFFFFF"/>
                </a:solidFill>
                <a:effectLst>
                  <a:outerShdw blurRad="38100" dist="38100" dir="2700000" algn="tl">
                    <a:srgbClr val="000000">
                      <a:alpha val="43137"/>
                    </a:srgbClr>
                  </a:outerShdw>
                </a:effectLst>
                <a:latin typeface="Arial" pitchFamily="34" charset="0"/>
                <a:cs typeface="Arial" pitchFamily="34" charset="0"/>
              </a:rPr>
              <a:t>Maranhão</a:t>
            </a:r>
            <a:endParaRPr lang="pt-BR" sz="2800" dirty="0">
              <a:ln w="18415" cmpd="sng">
                <a:solidFill>
                  <a:srgbClr val="FFFFFF"/>
                </a:solidFill>
                <a:prstDash val="solid"/>
              </a:ln>
              <a:solidFill>
                <a:srgbClr val="FFFFFF"/>
              </a:solidFill>
              <a:effectLst>
                <a:outerShdw blurRad="38100" dist="38100" dir="2700000" algn="tl">
                  <a:srgbClr val="000000">
                    <a:alpha val="43137"/>
                  </a:srgbClr>
                </a:outerShdw>
              </a:effectLst>
              <a:latin typeface="Arial" pitchFamily="34" charset="0"/>
              <a:cs typeface="Arial" pitchFamily="34" charset="0"/>
            </a:endParaRPr>
          </a:p>
        </p:txBody>
      </p:sp>
      <p:sp>
        <p:nvSpPr>
          <p:cNvPr id="8" name="CaixaDeTexto 7"/>
          <p:cNvSpPr txBox="1"/>
          <p:nvPr/>
        </p:nvSpPr>
        <p:spPr>
          <a:xfrm>
            <a:off x="8304245" y="4089654"/>
            <a:ext cx="1043876" cy="523220"/>
          </a:xfrm>
          <a:prstGeom prst="rect">
            <a:avLst/>
          </a:prstGeom>
          <a:noFill/>
        </p:spPr>
        <p:txBody>
          <a:bodyPr wrap="none" rtlCol="0">
            <a:spAutoFit/>
          </a:bodyPr>
          <a:lstStyle/>
          <a:p>
            <a:r>
              <a:rPr lang="pt-BR" sz="2800" dirty="0" smtClean="0">
                <a:ln w="18415" cmpd="sng">
                  <a:solidFill>
                    <a:srgbClr val="FFFFFF"/>
                  </a:solidFill>
                  <a:prstDash val="solid"/>
                </a:ln>
                <a:solidFill>
                  <a:srgbClr val="FFFFFF"/>
                </a:solidFill>
                <a:effectLst>
                  <a:outerShdw blurRad="38100" dist="38100" dir="2700000" algn="tl">
                    <a:srgbClr val="000000">
                      <a:alpha val="43137"/>
                    </a:srgbClr>
                  </a:outerShdw>
                </a:effectLst>
                <a:latin typeface="Arial" pitchFamily="34" charset="0"/>
                <a:cs typeface="Arial" pitchFamily="34" charset="0"/>
              </a:rPr>
              <a:t>Preto</a:t>
            </a:r>
            <a:endParaRPr lang="pt-BR" sz="2800" dirty="0">
              <a:ln w="18415" cmpd="sng">
                <a:solidFill>
                  <a:srgbClr val="FFFFFF"/>
                </a:solidFill>
                <a:prstDash val="solid"/>
              </a:ln>
              <a:solidFill>
                <a:srgbClr val="FFFFFF"/>
              </a:solidFill>
              <a:effectLst>
                <a:outerShdw blurRad="38100" dist="38100" dir="2700000" algn="tl">
                  <a:srgbClr val="000000">
                    <a:alpha val="43137"/>
                  </a:srgbClr>
                </a:outerShdw>
              </a:effectLst>
              <a:latin typeface="Arial" pitchFamily="34" charset="0"/>
              <a:cs typeface="Arial" pitchFamily="34" charset="0"/>
            </a:endParaRPr>
          </a:p>
        </p:txBody>
      </p:sp>
      <p:pic>
        <p:nvPicPr>
          <p:cNvPr id="205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9403" y="1959826"/>
            <a:ext cx="2560820" cy="1278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4"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72344" y="1201241"/>
            <a:ext cx="2245601" cy="1261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5"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7954" y="4725144"/>
            <a:ext cx="3913268" cy="19709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6" name="Picture 8"/>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rightnessContrast bright="10000" contrast="32000"/>
                    </a14:imgEffect>
                  </a14:imgLayer>
                </a14:imgProps>
              </a:ext>
              <a:ext uri="{28A0092B-C50C-407E-A947-70E740481C1C}">
                <a14:useLocalDpi xmlns:a14="http://schemas.microsoft.com/office/drawing/2010/main" val="0"/>
              </a:ext>
            </a:extLst>
          </a:blip>
          <a:srcRect l="23316" t="13280" r="16069" b="23439"/>
          <a:stretch/>
        </p:blipFill>
        <p:spPr bwMode="auto">
          <a:xfrm>
            <a:off x="7855310" y="4818692"/>
            <a:ext cx="3681540" cy="16206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7" name="Picture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002702" y="2756010"/>
            <a:ext cx="2949949" cy="1238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aixaDeTexto 5"/>
          <p:cNvSpPr txBox="1"/>
          <p:nvPr/>
        </p:nvSpPr>
        <p:spPr>
          <a:xfrm>
            <a:off x="7280863" y="1249988"/>
            <a:ext cx="1956689" cy="369332"/>
          </a:xfrm>
          <a:prstGeom prst="rect">
            <a:avLst/>
          </a:prstGeom>
          <a:noFill/>
        </p:spPr>
        <p:txBody>
          <a:bodyPr wrap="none" rtlCol="0">
            <a:spAutoFit/>
          </a:bodyPr>
          <a:lstStyle/>
          <a:p>
            <a:r>
              <a:rPr lang="pt-BR" dirty="0" smtClean="0"/>
              <a:t>3 Comitês de Bacia</a:t>
            </a:r>
            <a:endParaRPr lang="pt-BR" dirty="0"/>
          </a:p>
        </p:txBody>
      </p:sp>
    </p:spTree>
    <p:extLst>
      <p:ext uri="{BB962C8B-B14F-4D97-AF65-F5344CB8AC3E}">
        <p14:creationId xmlns:p14="http://schemas.microsoft.com/office/powerpoint/2010/main" val="366310819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ângulo de cantos arredondados 6"/>
          <p:cNvSpPr/>
          <p:nvPr/>
        </p:nvSpPr>
        <p:spPr>
          <a:xfrm>
            <a:off x="4610432" y="1226828"/>
            <a:ext cx="2933120" cy="996313"/>
          </a:xfrm>
          <a:prstGeom prst="roundRect">
            <a:avLst/>
          </a:prstGeom>
          <a:ln>
            <a:noFill/>
          </a:ln>
        </p:spPr>
        <p:style>
          <a:lnRef idx="3">
            <a:schemeClr val="lt1"/>
          </a:lnRef>
          <a:fillRef idx="1">
            <a:schemeClr val="accent3"/>
          </a:fillRef>
          <a:effectRef idx="1">
            <a:schemeClr val="accent3"/>
          </a:effectRef>
          <a:fontRef idx="minor">
            <a:schemeClr val="lt1"/>
          </a:fontRef>
        </p:style>
        <p:txBody>
          <a:bodyPr rtlCol="0" anchor="ctr"/>
          <a:lstStyle/>
          <a:p>
            <a:pPr algn="ctr"/>
            <a:r>
              <a:rPr lang="pt-BR" sz="1600" dirty="0">
                <a:latin typeface="Calibri" panose="020F0502020204030204" pitchFamily="34" charset="0"/>
              </a:rPr>
              <a:t>Comitê Internacional do Fórum</a:t>
            </a:r>
          </a:p>
          <a:p>
            <a:pPr algn="ctr"/>
            <a:r>
              <a:rPr lang="pt-BR" sz="1600" dirty="0">
                <a:latin typeface="Calibri" panose="020F0502020204030204" pitchFamily="34" charset="0"/>
              </a:rPr>
              <a:t>(ISC)</a:t>
            </a:r>
          </a:p>
        </p:txBody>
      </p:sp>
      <p:sp>
        <p:nvSpPr>
          <p:cNvPr id="24" name="Retângulo 23"/>
          <p:cNvSpPr/>
          <p:nvPr/>
        </p:nvSpPr>
        <p:spPr>
          <a:xfrm>
            <a:off x="545775" y="4904789"/>
            <a:ext cx="1296000" cy="540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400" dirty="0">
                <a:latin typeface="Calibri" panose="020F0502020204030204" pitchFamily="34" charset="0"/>
              </a:rPr>
              <a:t>Processo Temático</a:t>
            </a:r>
          </a:p>
        </p:txBody>
      </p:sp>
      <p:sp>
        <p:nvSpPr>
          <p:cNvPr id="25" name="Retângulo 24"/>
          <p:cNvSpPr/>
          <p:nvPr/>
        </p:nvSpPr>
        <p:spPr>
          <a:xfrm>
            <a:off x="1913775" y="4904789"/>
            <a:ext cx="1296000" cy="540000"/>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pt-BR" sz="1400" dirty="0">
                <a:latin typeface="Calibri" panose="020F0502020204030204" pitchFamily="34" charset="0"/>
              </a:rPr>
              <a:t>Processo</a:t>
            </a:r>
            <a:br>
              <a:rPr lang="pt-BR" sz="1400" dirty="0">
                <a:latin typeface="Calibri" panose="020F0502020204030204" pitchFamily="34" charset="0"/>
              </a:rPr>
            </a:br>
            <a:r>
              <a:rPr lang="pt-BR" sz="1400" dirty="0">
                <a:latin typeface="Calibri" panose="020F0502020204030204" pitchFamily="34" charset="0"/>
              </a:rPr>
              <a:t>Político</a:t>
            </a:r>
          </a:p>
        </p:txBody>
      </p:sp>
      <p:sp>
        <p:nvSpPr>
          <p:cNvPr id="26" name="Retângulo 25"/>
          <p:cNvSpPr/>
          <p:nvPr/>
        </p:nvSpPr>
        <p:spPr>
          <a:xfrm>
            <a:off x="3281775" y="4904789"/>
            <a:ext cx="1296000" cy="540000"/>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pt-BR" sz="1400" dirty="0">
                <a:latin typeface="Calibri" panose="020F0502020204030204" pitchFamily="34" charset="0"/>
              </a:rPr>
              <a:t>Processo Regional</a:t>
            </a:r>
          </a:p>
        </p:txBody>
      </p:sp>
      <p:sp>
        <p:nvSpPr>
          <p:cNvPr id="27" name="Retângulo 26"/>
          <p:cNvSpPr/>
          <p:nvPr/>
        </p:nvSpPr>
        <p:spPr>
          <a:xfrm>
            <a:off x="545775" y="5526811"/>
            <a:ext cx="5400000" cy="379456"/>
          </a:xfrm>
          <a:prstGeom prst="rect">
            <a:avLst/>
          </a:prstGeom>
          <a:solidFill>
            <a:srgbClr val="BFD647"/>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pt-BR" sz="1400" dirty="0">
                <a:latin typeface="Calibri" panose="020F0502020204030204" pitchFamily="34" charset="0"/>
              </a:rPr>
              <a:t>Grupo Focal Sustentabilidade</a:t>
            </a:r>
          </a:p>
        </p:txBody>
      </p:sp>
      <p:sp>
        <p:nvSpPr>
          <p:cNvPr id="28" name="Retângulo 27"/>
          <p:cNvSpPr/>
          <p:nvPr/>
        </p:nvSpPr>
        <p:spPr>
          <a:xfrm>
            <a:off x="5164415" y="2431333"/>
            <a:ext cx="1825154" cy="577728"/>
          </a:xfrm>
          <a:prstGeom prst="rect">
            <a:avLst/>
          </a:prstGeom>
          <a:ln>
            <a:noFill/>
          </a:ln>
        </p:spPr>
        <p:style>
          <a:lnRef idx="3">
            <a:schemeClr val="lt1"/>
          </a:lnRef>
          <a:fillRef idx="1">
            <a:schemeClr val="accent5"/>
          </a:fillRef>
          <a:effectRef idx="1">
            <a:schemeClr val="accent5"/>
          </a:effectRef>
          <a:fontRef idx="minor">
            <a:schemeClr val="lt1"/>
          </a:fontRef>
        </p:style>
        <p:txBody>
          <a:bodyPr rtlCol="0" anchor="ctr"/>
          <a:lstStyle/>
          <a:p>
            <a:pPr algn="ctr"/>
            <a:r>
              <a:rPr lang="pt-BR" sz="1600" dirty="0">
                <a:latin typeface="Calibri" panose="020F0502020204030204" pitchFamily="34" charset="0"/>
              </a:rPr>
              <a:t>Comitê Diretivo</a:t>
            </a:r>
          </a:p>
          <a:p>
            <a:pPr algn="ctr"/>
            <a:r>
              <a:rPr lang="pt-BR" sz="1600" dirty="0">
                <a:latin typeface="Calibri" panose="020F0502020204030204" pitchFamily="34" charset="0"/>
              </a:rPr>
              <a:t>(ISC Bureau)</a:t>
            </a:r>
          </a:p>
        </p:txBody>
      </p:sp>
      <p:cxnSp>
        <p:nvCxnSpPr>
          <p:cNvPr id="32" name="Conector reto 31"/>
          <p:cNvCxnSpPr/>
          <p:nvPr/>
        </p:nvCxnSpPr>
        <p:spPr>
          <a:xfrm flipV="1">
            <a:off x="545775" y="4782618"/>
            <a:ext cx="5400000" cy="1"/>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20" name="Retângulo 19"/>
          <p:cNvSpPr/>
          <p:nvPr/>
        </p:nvSpPr>
        <p:spPr>
          <a:xfrm>
            <a:off x="10095151" y="4297703"/>
            <a:ext cx="1440000" cy="432000"/>
          </a:xfrm>
          <a:prstGeom prst="rect">
            <a:avLst/>
          </a:prstGeom>
          <a:solidFill>
            <a:srgbClr val="7030A0"/>
          </a:solidFill>
          <a:ln>
            <a:noFill/>
          </a:ln>
        </p:spPr>
        <p:style>
          <a:lnRef idx="3">
            <a:schemeClr val="lt1"/>
          </a:lnRef>
          <a:fillRef idx="1">
            <a:schemeClr val="accent6"/>
          </a:fillRef>
          <a:effectRef idx="1">
            <a:schemeClr val="accent6"/>
          </a:effectRef>
          <a:fontRef idx="minor">
            <a:schemeClr val="lt1"/>
          </a:fontRef>
        </p:style>
        <p:txBody>
          <a:bodyPr rtlCol="0" anchor="ctr"/>
          <a:lstStyle/>
          <a:p>
            <a:pPr algn="ctr"/>
            <a:r>
              <a:rPr lang="pt-BR" sz="1400" dirty="0">
                <a:latin typeface="Calibri" panose="020F0502020204030204" pitchFamily="34" charset="0"/>
              </a:rPr>
              <a:t>Feira e Exposição</a:t>
            </a:r>
          </a:p>
        </p:txBody>
      </p:sp>
      <p:sp>
        <p:nvSpPr>
          <p:cNvPr id="21" name="Retângulo 20"/>
          <p:cNvSpPr/>
          <p:nvPr/>
        </p:nvSpPr>
        <p:spPr>
          <a:xfrm>
            <a:off x="4649775" y="4904789"/>
            <a:ext cx="1296000" cy="540000"/>
          </a:xfrm>
          <a:prstGeom prst="rect">
            <a:avLst/>
          </a:prstGeom>
          <a:solidFill>
            <a:schemeClr val="accent4">
              <a:lumMod val="75000"/>
            </a:schemeClr>
          </a:solidFill>
          <a:ln>
            <a:noFill/>
          </a:ln>
        </p:spPr>
        <p:style>
          <a:lnRef idx="3">
            <a:schemeClr val="lt1"/>
          </a:lnRef>
          <a:fillRef idx="1">
            <a:schemeClr val="accent6"/>
          </a:fillRef>
          <a:effectRef idx="1">
            <a:schemeClr val="accent6"/>
          </a:effectRef>
          <a:fontRef idx="minor">
            <a:schemeClr val="lt1"/>
          </a:fontRef>
        </p:style>
        <p:txBody>
          <a:bodyPr rtlCol="0" anchor="ctr"/>
          <a:lstStyle/>
          <a:p>
            <a:pPr algn="ctr"/>
            <a:r>
              <a:rPr lang="pt-BR" sz="1400" dirty="0">
                <a:latin typeface="Calibri" panose="020F0502020204030204" pitchFamily="34" charset="0"/>
              </a:rPr>
              <a:t>Processo</a:t>
            </a:r>
          </a:p>
          <a:p>
            <a:pPr algn="ctr"/>
            <a:r>
              <a:rPr lang="pt-BR" sz="1400" dirty="0">
                <a:latin typeface="Calibri" panose="020F0502020204030204" pitchFamily="34" charset="0"/>
              </a:rPr>
              <a:t>Fórum Cidadão</a:t>
            </a:r>
          </a:p>
        </p:txBody>
      </p:sp>
      <p:sp>
        <p:nvSpPr>
          <p:cNvPr id="3" name="Retângulo de cantos arredondados 2"/>
          <p:cNvSpPr/>
          <p:nvPr/>
        </p:nvSpPr>
        <p:spPr>
          <a:xfrm>
            <a:off x="1197909" y="1455371"/>
            <a:ext cx="2501755" cy="539226"/>
          </a:xfrm>
          <a:prstGeom prst="roundRect">
            <a:avLst/>
          </a:prstGeom>
          <a:solidFill>
            <a:schemeClr val="accent1">
              <a:lumMod val="40000"/>
              <a:lumOff val="60000"/>
            </a:schemeClr>
          </a:solidFill>
          <a:ln>
            <a:noFill/>
          </a:ln>
        </p:spPr>
        <p:style>
          <a:lnRef idx="3">
            <a:schemeClr val="lt1"/>
          </a:lnRef>
          <a:fillRef idx="1">
            <a:schemeClr val="accent5"/>
          </a:fillRef>
          <a:effectRef idx="1">
            <a:schemeClr val="accent5"/>
          </a:effectRef>
          <a:fontRef idx="minor">
            <a:schemeClr val="lt1"/>
          </a:fontRef>
        </p:style>
        <p:txBody>
          <a:bodyPr rtlCol="0" anchor="ctr"/>
          <a:lstStyle/>
          <a:p>
            <a:pPr algn="ctr"/>
            <a:r>
              <a:rPr lang="pt-BR" sz="1600" dirty="0">
                <a:solidFill>
                  <a:schemeClr val="tx2"/>
                </a:solidFill>
                <a:latin typeface="Calibri" panose="020F0502020204030204" pitchFamily="34" charset="0"/>
              </a:rPr>
              <a:t>Conselho Mundial da Água</a:t>
            </a:r>
          </a:p>
          <a:p>
            <a:pPr algn="ctr"/>
            <a:r>
              <a:rPr lang="pt-BR" sz="1600" dirty="0">
                <a:solidFill>
                  <a:schemeClr val="tx2"/>
                </a:solidFill>
                <a:latin typeface="Calibri" panose="020F0502020204030204" pitchFamily="34" charset="0"/>
              </a:rPr>
              <a:t>(WWC)</a:t>
            </a:r>
          </a:p>
        </p:txBody>
      </p:sp>
      <p:sp>
        <p:nvSpPr>
          <p:cNvPr id="34" name="Retângulo de cantos arredondados 33"/>
          <p:cNvSpPr/>
          <p:nvPr/>
        </p:nvSpPr>
        <p:spPr>
          <a:xfrm>
            <a:off x="8454320" y="1455371"/>
            <a:ext cx="2501755" cy="539226"/>
          </a:xfrm>
          <a:prstGeom prst="roundRect">
            <a:avLst/>
          </a:prstGeom>
          <a:solidFill>
            <a:schemeClr val="accent1">
              <a:lumMod val="40000"/>
              <a:lumOff val="60000"/>
            </a:schemeClr>
          </a:solidFill>
          <a:ln>
            <a:noFill/>
          </a:ln>
        </p:spPr>
        <p:style>
          <a:lnRef idx="3">
            <a:schemeClr val="lt1"/>
          </a:lnRef>
          <a:fillRef idx="1">
            <a:schemeClr val="accent5"/>
          </a:fillRef>
          <a:effectRef idx="1">
            <a:schemeClr val="accent5"/>
          </a:effectRef>
          <a:fontRef idx="minor">
            <a:schemeClr val="lt1"/>
          </a:fontRef>
        </p:style>
        <p:txBody>
          <a:bodyPr rtlCol="0" anchor="ctr"/>
          <a:lstStyle/>
          <a:p>
            <a:pPr algn="ctr"/>
            <a:r>
              <a:rPr lang="pt-BR" sz="1600" dirty="0">
                <a:solidFill>
                  <a:schemeClr val="tx2"/>
                </a:solidFill>
                <a:latin typeface="Calibri" panose="020F0502020204030204" pitchFamily="34" charset="0"/>
              </a:rPr>
              <a:t>Comitê Nacional Brasileiro</a:t>
            </a:r>
          </a:p>
          <a:p>
            <a:pPr algn="ctr"/>
            <a:r>
              <a:rPr lang="pt-BR" sz="1600" dirty="0">
                <a:solidFill>
                  <a:schemeClr val="tx2"/>
                </a:solidFill>
                <a:latin typeface="Calibri" panose="020F0502020204030204" pitchFamily="34" charset="0"/>
              </a:rPr>
              <a:t>(NCO)</a:t>
            </a:r>
          </a:p>
        </p:txBody>
      </p:sp>
      <p:sp>
        <p:nvSpPr>
          <p:cNvPr id="37" name="Retângulo de cantos arredondados 36"/>
          <p:cNvSpPr/>
          <p:nvPr/>
        </p:nvSpPr>
        <p:spPr>
          <a:xfrm>
            <a:off x="6648434" y="5260111"/>
            <a:ext cx="1213339" cy="633046"/>
          </a:xfrm>
          <a:prstGeom prst="roundRect">
            <a:avLst/>
          </a:prstGeom>
          <a:ln>
            <a:no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pt-BR" sz="1200" dirty="0"/>
              <a:t>Administração Finanças</a:t>
            </a:r>
          </a:p>
        </p:txBody>
      </p:sp>
      <p:sp>
        <p:nvSpPr>
          <p:cNvPr id="38" name="Retângulo de cantos arredondados 37"/>
          <p:cNvSpPr/>
          <p:nvPr/>
        </p:nvSpPr>
        <p:spPr>
          <a:xfrm>
            <a:off x="7908665" y="5260111"/>
            <a:ext cx="1213339" cy="633046"/>
          </a:xfrm>
          <a:prstGeom prst="roundRect">
            <a:avLst/>
          </a:prstGeom>
          <a:ln>
            <a:no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pt-BR" sz="1200" dirty="0"/>
              <a:t>Comunicação</a:t>
            </a:r>
          </a:p>
          <a:p>
            <a:pPr algn="ctr"/>
            <a:r>
              <a:rPr lang="pt-BR" sz="1200" dirty="0"/>
              <a:t>Marketing</a:t>
            </a:r>
          </a:p>
        </p:txBody>
      </p:sp>
      <p:sp>
        <p:nvSpPr>
          <p:cNvPr id="39" name="Retângulo de cantos arredondados 38"/>
          <p:cNvSpPr/>
          <p:nvPr/>
        </p:nvSpPr>
        <p:spPr>
          <a:xfrm>
            <a:off x="9168896" y="5260111"/>
            <a:ext cx="1213339" cy="633046"/>
          </a:xfrm>
          <a:prstGeom prst="roundRect">
            <a:avLst/>
          </a:prstGeom>
          <a:ln>
            <a:no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pt-BR" sz="1200" dirty="0"/>
              <a:t>Comercial</a:t>
            </a:r>
          </a:p>
        </p:txBody>
      </p:sp>
      <p:sp>
        <p:nvSpPr>
          <p:cNvPr id="40" name="Retângulo de cantos arredondados 39"/>
          <p:cNvSpPr/>
          <p:nvPr/>
        </p:nvSpPr>
        <p:spPr>
          <a:xfrm>
            <a:off x="10429127" y="5260111"/>
            <a:ext cx="1213339" cy="633046"/>
          </a:xfrm>
          <a:prstGeom prst="roundRect">
            <a:avLst/>
          </a:prstGeom>
          <a:ln>
            <a:no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pt-BR" sz="1200" dirty="0"/>
              <a:t>Operações</a:t>
            </a:r>
          </a:p>
          <a:p>
            <a:pPr algn="ctr"/>
            <a:r>
              <a:rPr lang="pt-BR" sz="1200" dirty="0"/>
              <a:t>Logística</a:t>
            </a:r>
          </a:p>
        </p:txBody>
      </p:sp>
      <p:cxnSp>
        <p:nvCxnSpPr>
          <p:cNvPr id="41" name="Conector reto 40"/>
          <p:cNvCxnSpPr/>
          <p:nvPr/>
        </p:nvCxnSpPr>
        <p:spPr>
          <a:xfrm>
            <a:off x="7255103" y="5072542"/>
            <a:ext cx="3780693"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2" name="Conector reto 41"/>
          <p:cNvCxnSpPr>
            <a:stCxn id="37" idx="0"/>
          </p:cNvCxnSpPr>
          <p:nvPr/>
        </p:nvCxnSpPr>
        <p:spPr>
          <a:xfrm flipV="1">
            <a:off x="7255104" y="5072542"/>
            <a:ext cx="0" cy="187569"/>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3" name="Conector reto 42"/>
          <p:cNvCxnSpPr>
            <a:stCxn id="38" idx="0"/>
          </p:cNvCxnSpPr>
          <p:nvPr/>
        </p:nvCxnSpPr>
        <p:spPr>
          <a:xfrm flipV="1">
            <a:off x="8515335" y="5072542"/>
            <a:ext cx="0" cy="187569"/>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4" name="Conector reto 43"/>
          <p:cNvCxnSpPr>
            <a:stCxn id="39" idx="0"/>
          </p:cNvCxnSpPr>
          <p:nvPr/>
        </p:nvCxnSpPr>
        <p:spPr>
          <a:xfrm flipV="1">
            <a:off x="9775566" y="5072542"/>
            <a:ext cx="0" cy="187569"/>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5" name="Conector reto 44"/>
          <p:cNvCxnSpPr>
            <a:stCxn id="40" idx="0"/>
          </p:cNvCxnSpPr>
          <p:nvPr/>
        </p:nvCxnSpPr>
        <p:spPr>
          <a:xfrm flipV="1">
            <a:off x="11035797" y="5072542"/>
            <a:ext cx="0" cy="187569"/>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6" name="Retângulo de cantos arredondados 5"/>
          <p:cNvSpPr/>
          <p:nvPr/>
        </p:nvSpPr>
        <p:spPr>
          <a:xfrm>
            <a:off x="8244184" y="3488933"/>
            <a:ext cx="1800000" cy="54000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600" dirty="0">
                <a:latin typeface="Calibri" panose="020F0502020204030204" pitchFamily="34" charset="0"/>
              </a:rPr>
              <a:t>Secretariado</a:t>
            </a:r>
          </a:p>
        </p:txBody>
      </p:sp>
      <p:sp>
        <p:nvSpPr>
          <p:cNvPr id="46" name="Retângulo de cantos arredondados 45"/>
          <p:cNvSpPr/>
          <p:nvPr/>
        </p:nvSpPr>
        <p:spPr>
          <a:xfrm>
            <a:off x="2321169" y="3488933"/>
            <a:ext cx="1800000" cy="54000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600" dirty="0">
                <a:latin typeface="Calibri" panose="020F0502020204030204" pitchFamily="34" charset="0"/>
              </a:rPr>
              <a:t>Comissões</a:t>
            </a:r>
          </a:p>
        </p:txBody>
      </p:sp>
      <p:cxnSp>
        <p:nvCxnSpPr>
          <p:cNvPr id="16" name="Conector reto 15"/>
          <p:cNvCxnSpPr>
            <a:stCxn id="46" idx="0"/>
          </p:cNvCxnSpPr>
          <p:nvPr/>
        </p:nvCxnSpPr>
        <p:spPr>
          <a:xfrm flipV="1">
            <a:off x="3221169" y="3221252"/>
            <a:ext cx="0" cy="267681"/>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8" name="Conector reto 17"/>
          <p:cNvCxnSpPr>
            <a:stCxn id="6" idx="0"/>
          </p:cNvCxnSpPr>
          <p:nvPr/>
        </p:nvCxnSpPr>
        <p:spPr>
          <a:xfrm flipV="1">
            <a:off x="9144184" y="3221252"/>
            <a:ext cx="0" cy="267681"/>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8" name="Conector reto 47"/>
          <p:cNvCxnSpPr>
            <a:stCxn id="28" idx="2"/>
          </p:cNvCxnSpPr>
          <p:nvPr/>
        </p:nvCxnSpPr>
        <p:spPr>
          <a:xfrm>
            <a:off x="6076992" y="3009061"/>
            <a:ext cx="0" cy="212191"/>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50" name="Conector reto 49"/>
          <p:cNvCxnSpPr>
            <a:stCxn id="7" idx="2"/>
            <a:endCxn id="28" idx="0"/>
          </p:cNvCxnSpPr>
          <p:nvPr/>
        </p:nvCxnSpPr>
        <p:spPr>
          <a:xfrm>
            <a:off x="6076992" y="2223141"/>
            <a:ext cx="0" cy="208192"/>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52" name="Conector reto 51"/>
          <p:cNvCxnSpPr>
            <a:stCxn id="3" idx="3"/>
            <a:endCxn id="7" idx="1"/>
          </p:cNvCxnSpPr>
          <p:nvPr/>
        </p:nvCxnSpPr>
        <p:spPr>
          <a:xfrm>
            <a:off x="3699664" y="1724984"/>
            <a:ext cx="910768" cy="1"/>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54" name="Conector reto 53"/>
          <p:cNvCxnSpPr>
            <a:stCxn id="34" idx="1"/>
            <a:endCxn id="7" idx="3"/>
          </p:cNvCxnSpPr>
          <p:nvPr/>
        </p:nvCxnSpPr>
        <p:spPr>
          <a:xfrm flipH="1">
            <a:off x="7543552" y="1724984"/>
            <a:ext cx="910768" cy="1"/>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56" name="Conector reto 55"/>
          <p:cNvCxnSpPr/>
          <p:nvPr/>
        </p:nvCxnSpPr>
        <p:spPr>
          <a:xfrm>
            <a:off x="3221169" y="3221252"/>
            <a:ext cx="5923015"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62" name="Conector reto 61"/>
          <p:cNvCxnSpPr>
            <a:stCxn id="6" idx="2"/>
          </p:cNvCxnSpPr>
          <p:nvPr/>
        </p:nvCxnSpPr>
        <p:spPr>
          <a:xfrm>
            <a:off x="9144184" y="4028933"/>
            <a:ext cx="0" cy="1043609"/>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66" name="Conector reto 65"/>
          <p:cNvCxnSpPr>
            <a:stCxn id="46" idx="2"/>
          </p:cNvCxnSpPr>
          <p:nvPr/>
        </p:nvCxnSpPr>
        <p:spPr>
          <a:xfrm>
            <a:off x="3221169" y="4028933"/>
            <a:ext cx="0" cy="753685"/>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74" name="Conector reto 73"/>
          <p:cNvCxnSpPr>
            <a:stCxn id="20" idx="1"/>
          </p:cNvCxnSpPr>
          <p:nvPr/>
        </p:nvCxnSpPr>
        <p:spPr>
          <a:xfrm flipH="1" flipV="1">
            <a:off x="9144184" y="4511675"/>
            <a:ext cx="950967" cy="2028"/>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55" name="Retângulo 54">
            <a:extLst>
              <a:ext uri="{FF2B5EF4-FFF2-40B4-BE49-F238E27FC236}">
                <a16:creationId xmlns:a16="http://schemas.microsoft.com/office/drawing/2014/main" xmlns="" id="{89D62DAF-E9D4-40DC-BF6E-180D3BD9F38E}"/>
              </a:ext>
            </a:extLst>
          </p:cNvPr>
          <p:cNvSpPr/>
          <p:nvPr/>
        </p:nvSpPr>
        <p:spPr>
          <a:xfrm>
            <a:off x="1752600" y="150788"/>
            <a:ext cx="7079214" cy="400110"/>
          </a:xfrm>
          <a:prstGeom prst="rect">
            <a:avLst/>
          </a:prstGeom>
          <a:noFill/>
        </p:spPr>
        <p:txBody>
          <a:bodyPr wrap="square" rtlCol="0">
            <a:spAutoFit/>
          </a:bodyPr>
          <a:lstStyle/>
          <a:p>
            <a:r>
              <a:rPr lang="pt-BR" sz="2000" spc="300" dirty="0">
                <a:solidFill>
                  <a:schemeClr val="accent1">
                    <a:lumMod val="75000"/>
                  </a:schemeClr>
                </a:solidFill>
                <a:latin typeface="Gill Sans MT" pitchFamily="34" charset="0"/>
              </a:rPr>
              <a:t>ARRANJO DE IMPLEMENTAÇÃO</a:t>
            </a:r>
          </a:p>
        </p:txBody>
      </p:sp>
      <p:cxnSp>
        <p:nvCxnSpPr>
          <p:cNvPr id="57" name="Conector reto 56">
            <a:extLst>
              <a:ext uri="{FF2B5EF4-FFF2-40B4-BE49-F238E27FC236}">
                <a16:creationId xmlns:a16="http://schemas.microsoft.com/office/drawing/2014/main" xmlns="" id="{9C61A52E-8087-4869-9B27-3007A7470C4F}"/>
              </a:ext>
            </a:extLst>
          </p:cNvPr>
          <p:cNvCxnSpPr>
            <a:cxnSpLocks/>
          </p:cNvCxnSpPr>
          <p:nvPr/>
        </p:nvCxnSpPr>
        <p:spPr>
          <a:xfrm>
            <a:off x="1752600" y="562632"/>
            <a:ext cx="8397117" cy="0"/>
          </a:xfrm>
          <a:prstGeom prst="line">
            <a:avLst/>
          </a:prstGeom>
        </p:spPr>
        <p:style>
          <a:lnRef idx="1">
            <a:schemeClr val="accent1"/>
          </a:lnRef>
          <a:fillRef idx="0">
            <a:schemeClr val="accent1"/>
          </a:fillRef>
          <a:effectRef idx="0">
            <a:schemeClr val="accent1"/>
          </a:effectRef>
          <a:fontRef idx="minor">
            <a:schemeClr val="tx1"/>
          </a:fontRef>
        </p:style>
      </p:cxnSp>
      <p:pic>
        <p:nvPicPr>
          <p:cNvPr id="49" name="Imagem 48">
            <a:extLst>
              <a:ext uri="{FF2B5EF4-FFF2-40B4-BE49-F238E27FC236}">
                <a16:creationId xmlns:a16="http://schemas.microsoft.com/office/drawing/2014/main" xmlns="" id="{33E27E46-52FC-407D-B426-88156D62222B}"/>
              </a:ext>
            </a:extLst>
          </p:cNvPr>
          <p:cNvPicPr>
            <a:picLocks noChangeAspect="1"/>
          </p:cNvPicPr>
          <p:nvPr/>
        </p:nvPicPr>
        <p:blipFill rotWithShape="1">
          <a:blip r:embed="rId3">
            <a:extLst>
              <a:ext uri="{28A0092B-C50C-407E-A947-70E740481C1C}">
                <a14:useLocalDpi xmlns:a14="http://schemas.microsoft.com/office/drawing/2010/main" val="0"/>
              </a:ext>
            </a:extLst>
          </a:blip>
          <a:srcRect l="19966" t="81976" r="22157" b="1"/>
          <a:stretch/>
        </p:blipFill>
        <p:spPr>
          <a:xfrm>
            <a:off x="7724371" y="2192058"/>
            <a:ext cx="3961652" cy="841626"/>
          </a:xfrm>
          <a:prstGeom prst="rect">
            <a:avLst/>
          </a:prstGeom>
          <a:ln>
            <a:solidFill>
              <a:schemeClr val="tx2"/>
            </a:solidFill>
          </a:ln>
        </p:spPr>
      </p:pic>
      <p:cxnSp>
        <p:nvCxnSpPr>
          <p:cNvPr id="4" name="Conector reto 3">
            <a:extLst>
              <a:ext uri="{FF2B5EF4-FFF2-40B4-BE49-F238E27FC236}">
                <a16:creationId xmlns:a16="http://schemas.microsoft.com/office/drawing/2014/main" xmlns="" id="{82A1F8B3-87F8-43B6-A958-46DC728BCDFA}"/>
              </a:ext>
            </a:extLst>
          </p:cNvPr>
          <p:cNvCxnSpPr>
            <a:stCxn id="49" idx="0"/>
            <a:endCxn id="34" idx="2"/>
          </p:cNvCxnSpPr>
          <p:nvPr/>
        </p:nvCxnSpPr>
        <p:spPr>
          <a:xfrm flipV="1">
            <a:off x="9705197" y="1994597"/>
            <a:ext cx="1" cy="197461"/>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644741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o 3"/>
          <p:cNvGrpSpPr/>
          <p:nvPr/>
        </p:nvGrpSpPr>
        <p:grpSpPr>
          <a:xfrm>
            <a:off x="1095402" y="1273787"/>
            <a:ext cx="9896447" cy="1260475"/>
            <a:chOff x="590578" y="2342087"/>
            <a:chExt cx="7561263" cy="1260475"/>
          </a:xfrm>
          <a:solidFill>
            <a:schemeClr val="accent5">
              <a:lumMod val="75000"/>
            </a:schemeClr>
          </a:solidFill>
          <a:effectLst>
            <a:glow rad="63500">
              <a:schemeClr val="accent3">
                <a:satMod val="175000"/>
                <a:alpha val="40000"/>
              </a:schemeClr>
            </a:glow>
          </a:effectLst>
        </p:grpSpPr>
        <p:sp>
          <p:nvSpPr>
            <p:cNvPr id="5" name="Retângulo de cantos arredondados 4"/>
            <p:cNvSpPr/>
            <p:nvPr/>
          </p:nvSpPr>
          <p:spPr>
            <a:xfrm>
              <a:off x="590578" y="2342087"/>
              <a:ext cx="7561263" cy="1260475"/>
            </a:xfrm>
            <a:prstGeom prst="roundRect">
              <a:avLst/>
            </a:prstGeom>
            <a:grpFill/>
            <a:ln>
              <a:noFill/>
            </a:ln>
          </p:spPr>
          <p:style>
            <a:lnRef idx="1">
              <a:schemeClr val="accent5"/>
            </a:lnRef>
            <a:fillRef idx="2">
              <a:schemeClr val="accent5"/>
            </a:fillRef>
            <a:effectRef idx="1">
              <a:schemeClr val="accent5"/>
            </a:effectRef>
            <a:fontRef idx="minor">
              <a:schemeClr val="dk1"/>
            </a:fontRef>
          </p:style>
          <p:txBody>
            <a:bodyPr anchor="ctr"/>
            <a:lstStyle/>
            <a:p>
              <a:pPr>
                <a:defRPr/>
              </a:pPr>
              <a:endParaRPr lang="pt-BR" dirty="0">
                <a:solidFill>
                  <a:schemeClr val="bg1"/>
                </a:solidFill>
                <a:latin typeface="+mj-lt"/>
                <a:cs typeface="Arial" pitchFamily="34" charset="0"/>
              </a:endParaRPr>
            </a:p>
          </p:txBody>
        </p:sp>
        <p:sp>
          <p:nvSpPr>
            <p:cNvPr id="6" name="CaixaDeTexto 5"/>
            <p:cNvSpPr txBox="1"/>
            <p:nvPr/>
          </p:nvSpPr>
          <p:spPr>
            <a:xfrm>
              <a:off x="771553" y="2407104"/>
              <a:ext cx="7199313" cy="461665"/>
            </a:xfrm>
            <a:prstGeom prst="rect">
              <a:avLst/>
            </a:prstGeom>
            <a:grpFill/>
            <a:ln>
              <a:noFill/>
            </a:ln>
          </p:spPr>
          <p:style>
            <a:lnRef idx="1">
              <a:schemeClr val="accent5"/>
            </a:lnRef>
            <a:fillRef idx="2">
              <a:schemeClr val="accent5"/>
            </a:fillRef>
            <a:effectRef idx="1">
              <a:schemeClr val="accent5"/>
            </a:effectRef>
            <a:fontRef idx="minor">
              <a:schemeClr val="dk1"/>
            </a:fontRef>
          </p:style>
          <p:txBody>
            <a:bodyPr>
              <a:spAutoFit/>
            </a:bodyPr>
            <a:lstStyle/>
            <a:p>
              <a:pPr>
                <a:defRPr/>
              </a:pPr>
              <a:r>
                <a:rPr lang="pt-BR" sz="2400" b="1" dirty="0">
                  <a:solidFill>
                    <a:schemeClr val="bg1"/>
                  </a:solidFill>
                  <a:latin typeface="+mj-lt"/>
                  <a:cs typeface="Arial" pitchFamily="34" charset="0"/>
                </a:rPr>
                <a:t>Processo Temático (thematic</a:t>
              </a:r>
              <a:r>
                <a:rPr lang="pt-BR" sz="2400" dirty="0">
                  <a:solidFill>
                    <a:schemeClr val="bg1"/>
                  </a:solidFill>
                </a:rPr>
                <a:t>@worldwaterforum8.org)</a:t>
              </a:r>
              <a:endParaRPr lang="pt-BR" sz="2400" b="1" dirty="0">
                <a:solidFill>
                  <a:schemeClr val="bg1"/>
                </a:solidFill>
                <a:latin typeface="+mj-lt"/>
                <a:cs typeface="Arial" pitchFamily="34" charset="0"/>
              </a:endParaRPr>
            </a:p>
          </p:txBody>
        </p:sp>
        <p:sp>
          <p:nvSpPr>
            <p:cNvPr id="7" name="CaixaDeTexto 21"/>
            <p:cNvSpPr txBox="1">
              <a:spLocks noChangeArrowheads="1"/>
            </p:cNvSpPr>
            <p:nvPr/>
          </p:nvSpPr>
          <p:spPr bwMode="auto">
            <a:xfrm>
              <a:off x="771552" y="2827862"/>
              <a:ext cx="5675885" cy="584775"/>
            </a:xfrm>
            <a:prstGeom prst="rect">
              <a:avLst/>
            </a:prstGeom>
            <a:grp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p>
              <a:r>
                <a:rPr lang="pt-BR" sz="1600" b="1" dirty="0">
                  <a:solidFill>
                    <a:schemeClr val="bg1"/>
                  </a:solidFill>
                  <a:latin typeface="+mj-lt"/>
                  <a:cs typeface="Arial" pitchFamily="34" charset="0"/>
                </a:rPr>
                <a:t>Todos os interessados mobilizam esforços para identificar soluções para temas prioritários, estabelecendo metas a serem alcançadas pelas diversas organizações</a:t>
              </a:r>
              <a:endParaRPr lang="en-US" sz="1600" b="1" dirty="0">
                <a:solidFill>
                  <a:schemeClr val="bg1"/>
                </a:solidFill>
                <a:latin typeface="+mj-lt"/>
                <a:cs typeface="Arial" pitchFamily="34" charset="0"/>
              </a:endParaRPr>
            </a:p>
          </p:txBody>
        </p:sp>
      </p:grpSp>
      <p:grpSp>
        <p:nvGrpSpPr>
          <p:cNvPr id="8" name="Grupo 7"/>
          <p:cNvGrpSpPr/>
          <p:nvPr/>
        </p:nvGrpSpPr>
        <p:grpSpPr>
          <a:xfrm>
            <a:off x="1020173" y="3962215"/>
            <a:ext cx="9896447" cy="1260475"/>
            <a:chOff x="590578" y="857232"/>
            <a:chExt cx="7561263" cy="1260475"/>
          </a:xfrm>
          <a:solidFill>
            <a:schemeClr val="accent1">
              <a:lumMod val="60000"/>
              <a:lumOff val="40000"/>
            </a:schemeClr>
          </a:solidFill>
          <a:effectLst>
            <a:glow rad="63500">
              <a:schemeClr val="accent3">
                <a:satMod val="175000"/>
                <a:alpha val="40000"/>
              </a:schemeClr>
            </a:glow>
          </a:effectLst>
        </p:grpSpPr>
        <p:sp>
          <p:nvSpPr>
            <p:cNvPr id="9" name="Retângulo de cantos arredondados 8"/>
            <p:cNvSpPr/>
            <p:nvPr/>
          </p:nvSpPr>
          <p:spPr>
            <a:xfrm>
              <a:off x="590578" y="857232"/>
              <a:ext cx="7561263" cy="1260475"/>
            </a:xfrm>
            <a:prstGeom prst="roundRect">
              <a:avLst/>
            </a:prstGeom>
            <a:grpFill/>
            <a:ln/>
          </p:spPr>
          <p:style>
            <a:lnRef idx="3">
              <a:schemeClr val="lt1"/>
            </a:lnRef>
            <a:fillRef idx="1">
              <a:schemeClr val="accent3"/>
            </a:fillRef>
            <a:effectRef idx="1">
              <a:schemeClr val="accent3"/>
            </a:effectRef>
            <a:fontRef idx="minor">
              <a:schemeClr val="lt1"/>
            </a:fontRef>
          </p:style>
          <p:txBody>
            <a:bodyPr anchor="ctr"/>
            <a:lstStyle/>
            <a:p>
              <a:pPr>
                <a:defRPr/>
              </a:pPr>
              <a:endParaRPr lang="pt-BR" dirty="0">
                <a:solidFill>
                  <a:schemeClr val="accent1">
                    <a:lumMod val="50000"/>
                  </a:schemeClr>
                </a:solidFill>
                <a:latin typeface="+mj-lt"/>
                <a:cs typeface="Arial" pitchFamily="34" charset="0"/>
              </a:endParaRPr>
            </a:p>
          </p:txBody>
        </p:sp>
        <p:sp>
          <p:nvSpPr>
            <p:cNvPr id="10" name="CaixaDeTexto 9"/>
            <p:cNvSpPr txBox="1"/>
            <p:nvPr/>
          </p:nvSpPr>
          <p:spPr>
            <a:xfrm>
              <a:off x="771553" y="921676"/>
              <a:ext cx="7199313" cy="461665"/>
            </a:xfrm>
            <a:prstGeom prst="rect">
              <a:avLst/>
            </a:prstGeom>
            <a:grpFill/>
          </p:spPr>
          <p:txBody>
            <a:bodyPr>
              <a:spAutoFit/>
            </a:bodyPr>
            <a:lstStyle/>
            <a:p>
              <a:pPr>
                <a:defRPr/>
              </a:pPr>
              <a:r>
                <a:rPr lang="pt-BR" sz="2400" b="1" dirty="0">
                  <a:solidFill>
                    <a:schemeClr val="accent1">
                      <a:lumMod val="50000"/>
                    </a:schemeClr>
                  </a:solidFill>
                  <a:latin typeface="+mj-lt"/>
                  <a:cs typeface="Arial" pitchFamily="34" charset="0"/>
                </a:rPr>
                <a:t>Processo Político (political</a:t>
              </a:r>
              <a:r>
                <a:rPr lang="pt-BR" sz="2400" dirty="0">
                  <a:solidFill>
                    <a:schemeClr val="accent1">
                      <a:lumMod val="50000"/>
                    </a:schemeClr>
                  </a:solidFill>
                </a:rPr>
                <a:t>@worldwaterforum8.org</a:t>
              </a:r>
              <a:r>
                <a:rPr lang="pt-BR" sz="2400" b="1" dirty="0">
                  <a:solidFill>
                    <a:schemeClr val="accent1">
                      <a:lumMod val="50000"/>
                    </a:schemeClr>
                  </a:solidFill>
                  <a:latin typeface="+mj-lt"/>
                  <a:cs typeface="Arial" pitchFamily="34" charset="0"/>
                </a:rPr>
                <a:t>)</a:t>
              </a:r>
            </a:p>
          </p:txBody>
        </p:sp>
        <p:sp>
          <p:nvSpPr>
            <p:cNvPr id="11" name="CaixaDeTexto 24"/>
            <p:cNvSpPr txBox="1">
              <a:spLocks noChangeArrowheads="1"/>
            </p:cNvSpPr>
            <p:nvPr/>
          </p:nvSpPr>
          <p:spPr bwMode="auto">
            <a:xfrm>
              <a:off x="771552" y="1373102"/>
              <a:ext cx="5675885" cy="584775"/>
            </a:xfrm>
            <a:prstGeom prst="rect">
              <a:avLst/>
            </a:prstGeom>
            <a:grpFill/>
            <a:ln w="9525">
              <a:noFill/>
              <a:miter lim="800000"/>
              <a:headEnd/>
              <a:tailEnd/>
            </a:ln>
          </p:spPr>
          <p:txBody>
            <a:bodyPr>
              <a:spAutoFit/>
            </a:bodyPr>
            <a:lstStyle/>
            <a:p>
              <a:r>
                <a:rPr lang="pt-BR" sz="1600" b="1" dirty="0">
                  <a:solidFill>
                    <a:schemeClr val="accent1">
                      <a:lumMod val="50000"/>
                    </a:schemeClr>
                  </a:solidFill>
                  <a:latin typeface="+mj-lt"/>
                  <a:cs typeface="Arial" pitchFamily="34" charset="0"/>
                </a:rPr>
                <a:t>Governos, Parlamentares, Autoridades Locais e representantes do poder Judiciário desenvolvem metas políticas e propõem soluções</a:t>
              </a:r>
              <a:endParaRPr lang="en-US" sz="1600" b="1" dirty="0">
                <a:solidFill>
                  <a:schemeClr val="accent1">
                    <a:lumMod val="50000"/>
                  </a:schemeClr>
                </a:solidFill>
                <a:latin typeface="+mj-lt"/>
                <a:cs typeface="Arial" pitchFamily="34" charset="0"/>
              </a:endParaRPr>
            </a:p>
          </p:txBody>
        </p:sp>
      </p:grpSp>
      <p:grpSp>
        <p:nvGrpSpPr>
          <p:cNvPr id="12" name="Grupo 11"/>
          <p:cNvGrpSpPr/>
          <p:nvPr/>
        </p:nvGrpSpPr>
        <p:grpSpPr>
          <a:xfrm>
            <a:off x="1020174" y="2626912"/>
            <a:ext cx="9896447" cy="1260475"/>
            <a:chOff x="590578" y="3826942"/>
            <a:chExt cx="7561263" cy="1260475"/>
          </a:xfrm>
          <a:effectLst>
            <a:glow rad="63500">
              <a:schemeClr val="accent3">
                <a:satMod val="175000"/>
                <a:alpha val="40000"/>
              </a:schemeClr>
            </a:glow>
          </a:effectLst>
        </p:grpSpPr>
        <p:sp>
          <p:nvSpPr>
            <p:cNvPr id="13" name="Retângulo de cantos arredondados 12"/>
            <p:cNvSpPr/>
            <p:nvPr/>
          </p:nvSpPr>
          <p:spPr>
            <a:xfrm>
              <a:off x="590578" y="3826942"/>
              <a:ext cx="7561263" cy="1260475"/>
            </a:xfrm>
            <a:prstGeom prst="roundRect">
              <a:avLst/>
            </a:prstGeom>
            <a:ln/>
          </p:spPr>
          <p:style>
            <a:lnRef idx="3">
              <a:schemeClr val="lt1"/>
            </a:lnRef>
            <a:fillRef idx="1">
              <a:schemeClr val="accent5"/>
            </a:fillRef>
            <a:effectRef idx="1">
              <a:schemeClr val="accent5"/>
            </a:effectRef>
            <a:fontRef idx="minor">
              <a:schemeClr val="lt1"/>
            </a:fontRef>
          </p:style>
          <p:txBody>
            <a:bodyPr anchor="ctr"/>
            <a:lstStyle/>
            <a:p>
              <a:pPr>
                <a:defRPr/>
              </a:pPr>
              <a:endParaRPr lang="pt-BR" dirty="0">
                <a:solidFill>
                  <a:schemeClr val="tx2"/>
                </a:solidFill>
                <a:latin typeface="+mj-lt"/>
                <a:cs typeface="Arial" pitchFamily="34" charset="0"/>
              </a:endParaRPr>
            </a:p>
          </p:txBody>
        </p:sp>
        <p:sp>
          <p:nvSpPr>
            <p:cNvPr id="14" name="CaixaDeTexto 13"/>
            <p:cNvSpPr txBox="1"/>
            <p:nvPr/>
          </p:nvSpPr>
          <p:spPr>
            <a:xfrm>
              <a:off x="771553" y="3888855"/>
              <a:ext cx="7199313" cy="461665"/>
            </a:xfrm>
            <a:prstGeom prst="rect">
              <a:avLst/>
            </a:prstGeom>
            <a:noFill/>
          </p:spPr>
          <p:txBody>
            <a:bodyPr>
              <a:spAutoFit/>
            </a:bodyPr>
            <a:lstStyle/>
            <a:p>
              <a:pPr>
                <a:defRPr/>
              </a:pPr>
              <a:r>
                <a:rPr lang="pt-BR" sz="2400" b="1" dirty="0">
                  <a:solidFill>
                    <a:schemeClr val="bg1">
                      <a:lumMod val="95000"/>
                    </a:schemeClr>
                  </a:solidFill>
                  <a:latin typeface="+mj-lt"/>
                  <a:cs typeface="Arial" pitchFamily="34" charset="0"/>
                </a:rPr>
                <a:t>Processo Regional (regional@worldwaterforum8.org) </a:t>
              </a:r>
            </a:p>
          </p:txBody>
        </p:sp>
        <p:sp>
          <p:nvSpPr>
            <p:cNvPr id="15" name="CaixaDeTexto 14"/>
            <p:cNvSpPr txBox="1">
              <a:spLocks noChangeArrowheads="1"/>
            </p:cNvSpPr>
            <p:nvPr/>
          </p:nvSpPr>
          <p:spPr bwMode="auto">
            <a:xfrm>
              <a:off x="771553" y="4246042"/>
              <a:ext cx="5675885" cy="830997"/>
            </a:xfrm>
            <a:prstGeom prst="rect">
              <a:avLst/>
            </a:prstGeom>
            <a:noFill/>
            <a:ln w="9525">
              <a:noFill/>
              <a:miter lim="800000"/>
              <a:headEnd/>
              <a:tailEnd/>
            </a:ln>
          </p:spPr>
          <p:txBody>
            <a:bodyPr>
              <a:spAutoFit/>
            </a:bodyPr>
            <a:lstStyle/>
            <a:p>
              <a:r>
                <a:rPr lang="pt-BR" sz="1600" b="1" dirty="0">
                  <a:solidFill>
                    <a:schemeClr val="accent1">
                      <a:lumMod val="40000"/>
                      <a:lumOff val="60000"/>
                    </a:schemeClr>
                  </a:solidFill>
                  <a:latin typeface="+mj-lt"/>
                  <a:cs typeface="Arial" pitchFamily="34" charset="0"/>
                </a:rPr>
                <a:t>4 regiões continentais (Américas, Ásia-Pacífico, Europa e África) e 3 regiões intercontinentais (Cáucaso, Mediterrâneo e Península Árabe) identificam boas práticas locais/regionais e mobiliza interessados num processo participativo</a:t>
              </a:r>
              <a:endParaRPr lang="en-US" sz="1600" b="1" dirty="0">
                <a:solidFill>
                  <a:schemeClr val="accent1">
                    <a:lumMod val="40000"/>
                    <a:lumOff val="60000"/>
                  </a:schemeClr>
                </a:solidFill>
                <a:latin typeface="+mj-lt"/>
                <a:cs typeface="Arial" pitchFamily="34" charset="0"/>
              </a:endParaRPr>
            </a:p>
          </p:txBody>
        </p:sp>
      </p:grpSp>
      <p:grpSp>
        <p:nvGrpSpPr>
          <p:cNvPr id="16" name="Grupo 15"/>
          <p:cNvGrpSpPr/>
          <p:nvPr/>
        </p:nvGrpSpPr>
        <p:grpSpPr>
          <a:xfrm>
            <a:off x="1020172" y="5332229"/>
            <a:ext cx="9896447" cy="1260475"/>
            <a:chOff x="590578" y="5311797"/>
            <a:chExt cx="7561263" cy="1260475"/>
          </a:xfrm>
          <a:solidFill>
            <a:schemeClr val="accent1"/>
          </a:solidFill>
          <a:effectLst>
            <a:glow rad="63500">
              <a:schemeClr val="accent3">
                <a:satMod val="175000"/>
                <a:alpha val="40000"/>
              </a:schemeClr>
            </a:glow>
          </a:effectLst>
        </p:grpSpPr>
        <p:sp>
          <p:nvSpPr>
            <p:cNvPr id="17" name="Retângulo de cantos arredondados 16"/>
            <p:cNvSpPr/>
            <p:nvPr/>
          </p:nvSpPr>
          <p:spPr>
            <a:xfrm>
              <a:off x="590578" y="5311797"/>
              <a:ext cx="7561263" cy="1260475"/>
            </a:xfrm>
            <a:prstGeom prst="roundRect">
              <a:avLst/>
            </a:prstGeom>
            <a:grpFill/>
            <a:ln/>
          </p:spPr>
          <p:style>
            <a:lnRef idx="3">
              <a:schemeClr val="lt1"/>
            </a:lnRef>
            <a:fillRef idx="1">
              <a:schemeClr val="accent2"/>
            </a:fillRef>
            <a:effectRef idx="1">
              <a:schemeClr val="accent2"/>
            </a:effectRef>
            <a:fontRef idx="minor">
              <a:schemeClr val="lt1"/>
            </a:fontRef>
          </p:style>
          <p:txBody>
            <a:bodyPr anchor="ctr"/>
            <a:lstStyle/>
            <a:p>
              <a:pPr>
                <a:defRPr/>
              </a:pPr>
              <a:endParaRPr lang="pt-BR" dirty="0">
                <a:solidFill>
                  <a:schemeClr val="tx2"/>
                </a:solidFill>
                <a:latin typeface="+mj-lt"/>
                <a:cs typeface="Arial" pitchFamily="34" charset="0"/>
              </a:endParaRPr>
            </a:p>
          </p:txBody>
        </p:sp>
        <p:sp>
          <p:nvSpPr>
            <p:cNvPr id="18" name="CaixaDeTexto 17"/>
            <p:cNvSpPr txBox="1"/>
            <p:nvPr/>
          </p:nvSpPr>
          <p:spPr>
            <a:xfrm>
              <a:off x="771553" y="5440385"/>
              <a:ext cx="7199313" cy="461665"/>
            </a:xfrm>
            <a:prstGeom prst="rect">
              <a:avLst/>
            </a:prstGeom>
            <a:grpFill/>
          </p:spPr>
          <p:txBody>
            <a:bodyPr>
              <a:spAutoFit/>
            </a:bodyPr>
            <a:lstStyle/>
            <a:p>
              <a:pPr>
                <a:defRPr/>
              </a:pPr>
              <a:r>
                <a:rPr lang="pt-BR" sz="2400" b="1" dirty="0">
                  <a:solidFill>
                    <a:schemeClr val="bg1"/>
                  </a:solidFill>
                  <a:latin typeface="+mj-lt"/>
                  <a:cs typeface="Arial" pitchFamily="34" charset="0"/>
                </a:rPr>
                <a:t>Processo Fórum Cidadão </a:t>
              </a:r>
              <a:r>
                <a:rPr lang="pt-BR" sz="2400" b="1" dirty="0">
                  <a:solidFill>
                    <a:schemeClr val="bg1"/>
                  </a:solidFill>
                  <a:cs typeface="Arial" pitchFamily="34" charset="0"/>
                </a:rPr>
                <a:t>(</a:t>
              </a:r>
              <a:r>
                <a:rPr lang="pt-BR" sz="2400" dirty="0">
                  <a:solidFill>
                    <a:schemeClr val="bg1"/>
                  </a:solidFill>
                  <a:cs typeface="Arial" pitchFamily="34" charset="0"/>
                </a:rPr>
                <a:t>citizens</a:t>
              </a:r>
              <a:r>
                <a:rPr lang="pt-BR" sz="2400" dirty="0">
                  <a:solidFill>
                    <a:schemeClr val="bg1"/>
                  </a:solidFill>
                </a:rPr>
                <a:t>@worldwaterforum8.org</a:t>
              </a:r>
              <a:r>
                <a:rPr lang="pt-BR" sz="2400" b="1" dirty="0">
                  <a:solidFill>
                    <a:schemeClr val="bg1"/>
                  </a:solidFill>
                  <a:cs typeface="Arial" pitchFamily="34" charset="0"/>
                </a:rPr>
                <a:t>)</a:t>
              </a:r>
              <a:endParaRPr lang="pt-BR" sz="2400" b="1" dirty="0">
                <a:solidFill>
                  <a:schemeClr val="bg1"/>
                </a:solidFill>
                <a:latin typeface="+mj-lt"/>
                <a:cs typeface="Arial" pitchFamily="34" charset="0"/>
              </a:endParaRPr>
            </a:p>
          </p:txBody>
        </p:sp>
        <p:sp>
          <p:nvSpPr>
            <p:cNvPr id="19" name="CaixaDeTexto 30"/>
            <p:cNvSpPr txBox="1">
              <a:spLocks noChangeArrowheads="1"/>
            </p:cNvSpPr>
            <p:nvPr/>
          </p:nvSpPr>
          <p:spPr bwMode="auto">
            <a:xfrm>
              <a:off x="771553" y="5836209"/>
              <a:ext cx="5675885" cy="584775"/>
            </a:xfrm>
            <a:prstGeom prst="rect">
              <a:avLst/>
            </a:prstGeom>
            <a:grpFill/>
            <a:ln w="9525">
              <a:noFill/>
              <a:miter lim="800000"/>
              <a:headEnd/>
              <a:tailEnd/>
            </a:ln>
          </p:spPr>
          <p:txBody>
            <a:bodyPr>
              <a:spAutoFit/>
            </a:bodyPr>
            <a:lstStyle/>
            <a:p>
              <a:r>
                <a:rPr lang="pt-BR" sz="1600" b="1" dirty="0">
                  <a:solidFill>
                    <a:schemeClr val="bg1"/>
                  </a:solidFill>
                  <a:latin typeface="+mj-lt"/>
                  <a:cs typeface="Arial" pitchFamily="34" charset="0"/>
                </a:rPr>
                <a:t>Mobiliza e desenvolve a implementação de soluções por meio da participação democrática e social do cidadão e de experiências locais</a:t>
              </a:r>
              <a:endParaRPr lang="en-US" sz="1600" b="1" dirty="0">
                <a:solidFill>
                  <a:schemeClr val="bg1"/>
                </a:solidFill>
                <a:latin typeface="+mj-lt"/>
                <a:cs typeface="Arial" pitchFamily="34" charset="0"/>
              </a:endParaRPr>
            </a:p>
          </p:txBody>
        </p:sp>
      </p:grpSp>
      <p:sp>
        <p:nvSpPr>
          <p:cNvPr id="24" name="Seta para baixo 23"/>
          <p:cNvSpPr/>
          <p:nvPr/>
        </p:nvSpPr>
        <p:spPr>
          <a:xfrm>
            <a:off x="8827505" y="949578"/>
            <a:ext cx="2148464" cy="5829048"/>
          </a:xfrm>
          <a:prstGeom prst="downArrow">
            <a:avLst>
              <a:gd name="adj1" fmla="val 74640"/>
              <a:gd name="adj2" fmla="val 62661"/>
            </a:avLst>
          </a:prstGeom>
          <a:effectLst>
            <a:glow rad="63500">
              <a:schemeClr val="accent6">
                <a:satMod val="175000"/>
                <a:alpha val="40000"/>
              </a:schemeClr>
            </a:glow>
          </a:effectLst>
        </p:spPr>
        <p:style>
          <a:lnRef idx="2">
            <a:schemeClr val="accent6">
              <a:shade val="50000"/>
            </a:schemeClr>
          </a:lnRef>
          <a:fillRef idx="1">
            <a:schemeClr val="accent6"/>
          </a:fillRef>
          <a:effectRef idx="0">
            <a:schemeClr val="accent6"/>
          </a:effectRef>
          <a:fontRef idx="minor">
            <a:schemeClr val="lt1"/>
          </a:fontRef>
        </p:style>
        <p:txBody>
          <a:bodyPr vert="vert270" rtlCol="0" anchor="ctr"/>
          <a:lstStyle/>
          <a:p>
            <a:pPr>
              <a:defRPr/>
            </a:pPr>
            <a:endParaRPr lang="pt-BR" b="1" dirty="0">
              <a:solidFill>
                <a:schemeClr val="bg1">
                  <a:lumMod val="95000"/>
                </a:schemeClr>
              </a:solidFill>
              <a:latin typeface="Arial" pitchFamily="34" charset="0"/>
              <a:cs typeface="Arial" pitchFamily="34" charset="0"/>
            </a:endParaRPr>
          </a:p>
        </p:txBody>
      </p:sp>
      <p:sp>
        <p:nvSpPr>
          <p:cNvPr id="25" name="CaixaDeTexto 24"/>
          <p:cNvSpPr txBox="1"/>
          <p:nvPr/>
        </p:nvSpPr>
        <p:spPr>
          <a:xfrm rot="16200000">
            <a:off x="7328524" y="3134992"/>
            <a:ext cx="4363054" cy="707886"/>
          </a:xfrm>
          <a:prstGeom prst="rect">
            <a:avLst/>
          </a:prstGeom>
          <a:noFill/>
        </p:spPr>
        <p:txBody>
          <a:bodyPr wrap="none" rtlCol="0">
            <a:spAutoFit/>
          </a:bodyPr>
          <a:lstStyle/>
          <a:p>
            <a:pPr algn="ctr"/>
            <a:r>
              <a:rPr lang="pt-BR" sz="2000" b="1" dirty="0">
                <a:solidFill>
                  <a:schemeClr val="bg1">
                    <a:lumMod val="95000"/>
                  </a:schemeClr>
                </a:solidFill>
                <a:latin typeface="+mj-lt"/>
                <a:cs typeface="Arial" pitchFamily="34" charset="0"/>
              </a:rPr>
              <a:t>Grupo Focal de Sustentabilidade</a:t>
            </a:r>
          </a:p>
          <a:p>
            <a:r>
              <a:rPr lang="pt-BR" sz="2000" b="1" dirty="0">
                <a:solidFill>
                  <a:schemeClr val="bg1">
                    <a:lumMod val="95000"/>
                  </a:schemeClr>
                </a:solidFill>
                <a:cs typeface="Arial" pitchFamily="34" charset="0"/>
              </a:rPr>
              <a:t>(</a:t>
            </a:r>
            <a:r>
              <a:rPr lang="pt-BR" sz="2000" b="1" dirty="0">
                <a:solidFill>
                  <a:schemeClr val="bg1">
                    <a:lumMod val="95000"/>
                  </a:schemeClr>
                </a:solidFill>
                <a:cs typeface="Arial" pitchFamily="34" charset="0"/>
                <a:hlinkClick r:id="rId3"/>
              </a:rPr>
              <a:t>sustainability</a:t>
            </a:r>
            <a:r>
              <a:rPr lang="pt-BR" sz="2000" dirty="0">
                <a:hlinkClick r:id="rId3"/>
              </a:rPr>
              <a:t>@worldwaterforum8.org</a:t>
            </a:r>
            <a:r>
              <a:rPr lang="pt-BR" sz="2000" b="1" dirty="0">
                <a:solidFill>
                  <a:schemeClr val="bg1">
                    <a:lumMod val="95000"/>
                  </a:schemeClr>
                </a:solidFill>
                <a:cs typeface="Arial" pitchFamily="34" charset="0"/>
              </a:rPr>
              <a:t>)</a:t>
            </a:r>
            <a:endParaRPr lang="pt-BR" sz="2000" b="1" dirty="0">
              <a:solidFill>
                <a:schemeClr val="bg1">
                  <a:lumMod val="95000"/>
                </a:schemeClr>
              </a:solidFill>
              <a:latin typeface="+mj-lt"/>
              <a:cs typeface="Arial" pitchFamily="34" charset="0"/>
            </a:endParaRPr>
          </a:p>
        </p:txBody>
      </p:sp>
      <p:sp>
        <p:nvSpPr>
          <p:cNvPr id="26" name="CaixaDeTexto 24"/>
          <p:cNvSpPr txBox="1">
            <a:spLocks noChangeArrowheads="1"/>
          </p:cNvSpPr>
          <p:nvPr/>
        </p:nvSpPr>
        <p:spPr bwMode="auto">
          <a:xfrm rot="16200000">
            <a:off x="7933272" y="2630513"/>
            <a:ext cx="4441640" cy="830997"/>
          </a:xfrm>
          <a:prstGeom prst="rect">
            <a:avLst/>
          </a:prstGeom>
          <a:noFill/>
          <a:ln w="9525">
            <a:noFill/>
            <a:miter lim="800000"/>
            <a:headEnd/>
            <a:tailEnd/>
          </a:ln>
        </p:spPr>
        <p:txBody>
          <a:bodyPr wrap="square">
            <a:spAutoFit/>
          </a:bodyPr>
          <a:lstStyle/>
          <a:p>
            <a:r>
              <a:rPr lang="pt-BR" sz="1600" b="1" dirty="0">
                <a:solidFill>
                  <a:schemeClr val="tx2"/>
                </a:solidFill>
                <a:latin typeface="+mj-lt"/>
                <a:cs typeface="Arial" pitchFamily="34" charset="0"/>
              </a:rPr>
              <a:t>Garante perspectivas sobre o uso sustentável da água para todos os componentes e promove um eventos sustentável em todos os seus aspectos</a:t>
            </a:r>
          </a:p>
        </p:txBody>
      </p:sp>
      <p:sp>
        <p:nvSpPr>
          <p:cNvPr id="22" name="CaixaDeTexto 21"/>
          <p:cNvSpPr txBox="1"/>
          <p:nvPr/>
        </p:nvSpPr>
        <p:spPr>
          <a:xfrm>
            <a:off x="1762125" y="149358"/>
            <a:ext cx="9832157" cy="400110"/>
          </a:xfrm>
          <a:prstGeom prst="rect">
            <a:avLst/>
          </a:prstGeom>
          <a:noFill/>
        </p:spPr>
        <p:txBody>
          <a:bodyPr wrap="square" rtlCol="0">
            <a:spAutoFit/>
          </a:bodyPr>
          <a:lstStyle>
            <a:defPPr>
              <a:defRPr lang="pt-BR"/>
            </a:defPPr>
            <a:lvl1pPr>
              <a:defRPr sz="2000" b="1">
                <a:solidFill>
                  <a:schemeClr val="accent3">
                    <a:lumMod val="50000"/>
                  </a:schemeClr>
                </a:solidFill>
                <a:effectLst>
                  <a:outerShdw blurRad="38100" dist="38100" dir="2700000" algn="tl">
                    <a:srgbClr val="000000">
                      <a:alpha val="43137"/>
                    </a:srgbClr>
                  </a:outerShdw>
                </a:effectLst>
              </a:defRPr>
            </a:lvl1pPr>
          </a:lstStyle>
          <a:p>
            <a:r>
              <a:rPr lang="pt-BR" b="0" spc="600" dirty="0">
                <a:solidFill>
                  <a:schemeClr val="accent1">
                    <a:lumMod val="75000"/>
                  </a:schemeClr>
                </a:solidFill>
                <a:effectLst/>
                <a:latin typeface="+mj-lt"/>
              </a:rPr>
              <a:t>O PROCESSO PREPARATÓRIO</a:t>
            </a:r>
          </a:p>
        </p:txBody>
      </p:sp>
      <p:sp>
        <p:nvSpPr>
          <p:cNvPr id="23" name="Retângulo 22"/>
          <p:cNvSpPr/>
          <p:nvPr/>
        </p:nvSpPr>
        <p:spPr>
          <a:xfrm>
            <a:off x="1762125" y="549468"/>
            <a:ext cx="7079214" cy="400110"/>
          </a:xfrm>
          <a:prstGeom prst="rect">
            <a:avLst/>
          </a:prstGeom>
          <a:noFill/>
        </p:spPr>
        <p:txBody>
          <a:bodyPr wrap="square" rtlCol="0">
            <a:spAutoFit/>
          </a:bodyPr>
          <a:lstStyle/>
          <a:p>
            <a:r>
              <a:rPr lang="en-CA" sz="2000" spc="300" dirty="0">
                <a:solidFill>
                  <a:schemeClr val="accent1">
                    <a:lumMod val="75000"/>
                  </a:schemeClr>
                </a:solidFill>
                <a:latin typeface="Gill Sans MT" pitchFamily="34" charset="0"/>
              </a:rPr>
              <a:t>PRINCIPAIS COMPONENTES</a:t>
            </a:r>
          </a:p>
        </p:txBody>
      </p:sp>
      <p:cxnSp>
        <p:nvCxnSpPr>
          <p:cNvPr id="27" name="Conector reto 26"/>
          <p:cNvCxnSpPr/>
          <p:nvPr/>
        </p:nvCxnSpPr>
        <p:spPr>
          <a:xfrm>
            <a:off x="1752600" y="550898"/>
            <a:ext cx="9839325"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01447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p:bldP spid="2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10"/>
          <p:cNvSpPr/>
          <p:nvPr/>
        </p:nvSpPr>
        <p:spPr>
          <a:xfrm>
            <a:off x="1479844" y="5242294"/>
            <a:ext cx="1856213" cy="783869"/>
          </a:xfrm>
          <a:prstGeom prst="rect">
            <a:avLst/>
          </a:prstGeom>
        </p:spPr>
        <p:txBody>
          <a:bodyPr wrap="square">
            <a:spAutoFit/>
          </a:bodyPr>
          <a:lstStyle/>
          <a:p>
            <a:pPr lvl="0" algn="ctr">
              <a:lnSpc>
                <a:spcPct val="107000"/>
              </a:lnSpc>
              <a:spcAft>
                <a:spcPts val="0"/>
              </a:spcAft>
              <a:tabLst>
                <a:tab pos="4566285" algn="l"/>
              </a:tabLst>
            </a:pPr>
            <a:r>
              <a:rPr lang="pt-BR" sz="1400" b="1" dirty="0">
                <a:latin typeface="+mj-lt"/>
                <a:ea typeface="Calibri" panose="020F0502020204030204" pitchFamily="34" charset="0"/>
                <a:cs typeface="Times New Roman" panose="02020603050405020304" pitchFamily="18" charset="0"/>
              </a:rPr>
              <a:t>Laila </a:t>
            </a:r>
            <a:r>
              <a:rPr lang="pt-BR" sz="1400" b="1" dirty="0" err="1">
                <a:latin typeface="+mj-lt"/>
                <a:ea typeface="Calibri" panose="020F0502020204030204" pitchFamily="34" charset="0"/>
                <a:cs typeface="Times New Roman" panose="02020603050405020304" pitchFamily="18" charset="0"/>
              </a:rPr>
              <a:t>Oualkacha</a:t>
            </a:r>
            <a:endParaRPr lang="pt-BR" sz="1400" b="1" dirty="0">
              <a:latin typeface="+mj-lt"/>
              <a:ea typeface="Calibri" panose="020F0502020204030204" pitchFamily="34" charset="0"/>
              <a:cs typeface="Times New Roman" panose="02020603050405020304" pitchFamily="18" charset="0"/>
            </a:endParaRPr>
          </a:p>
          <a:p>
            <a:pPr lvl="0" algn="ctr">
              <a:lnSpc>
                <a:spcPct val="107000"/>
              </a:lnSpc>
              <a:spcAft>
                <a:spcPts val="0"/>
              </a:spcAft>
              <a:tabLst>
                <a:tab pos="4566285" algn="l"/>
              </a:tabLst>
            </a:pPr>
            <a:r>
              <a:rPr lang="pt-BR" sz="1400" dirty="0" err="1">
                <a:latin typeface="+mj-lt"/>
                <a:ea typeface="Calibri" panose="020F0502020204030204" pitchFamily="34" charset="0"/>
                <a:cs typeface="Times New Roman" panose="02020603050405020304" pitchFamily="18" charset="0"/>
              </a:rPr>
              <a:t>Ministry</a:t>
            </a:r>
            <a:r>
              <a:rPr lang="pt-BR" sz="1400" dirty="0">
                <a:latin typeface="+mj-lt"/>
                <a:ea typeface="Calibri" panose="020F0502020204030204" pitchFamily="34" charset="0"/>
                <a:cs typeface="Times New Roman" panose="02020603050405020304" pitchFamily="18" charset="0"/>
              </a:rPr>
              <a:t>  </a:t>
            </a:r>
            <a:r>
              <a:rPr lang="pt-BR" sz="1400" dirty="0" err="1">
                <a:latin typeface="+mj-lt"/>
                <a:ea typeface="Calibri" panose="020F0502020204030204" pitchFamily="34" charset="0"/>
                <a:cs typeface="Times New Roman" panose="02020603050405020304" pitchFamily="18" charset="0"/>
              </a:rPr>
              <a:t>of</a:t>
            </a:r>
            <a:r>
              <a:rPr lang="pt-BR" sz="1400" dirty="0">
                <a:latin typeface="+mj-lt"/>
                <a:ea typeface="Calibri" panose="020F0502020204030204" pitchFamily="34" charset="0"/>
                <a:cs typeface="Times New Roman" panose="02020603050405020304" pitchFamily="18" charset="0"/>
              </a:rPr>
              <a:t> </a:t>
            </a:r>
            <a:r>
              <a:rPr lang="pt-BR" sz="1400" dirty="0" err="1">
                <a:latin typeface="+mj-lt"/>
                <a:ea typeface="Calibri" panose="020F0502020204030204" pitchFamily="34" charset="0"/>
                <a:cs typeface="Times New Roman" panose="02020603050405020304" pitchFamily="18" charset="0"/>
              </a:rPr>
              <a:t>Water</a:t>
            </a:r>
            <a:endParaRPr lang="pt-BR" sz="1400" dirty="0">
              <a:latin typeface="+mj-lt"/>
              <a:ea typeface="Calibri" panose="020F0502020204030204" pitchFamily="34" charset="0"/>
              <a:cs typeface="Times New Roman" panose="02020603050405020304" pitchFamily="18" charset="0"/>
            </a:endParaRPr>
          </a:p>
          <a:p>
            <a:pPr lvl="0" algn="ctr">
              <a:lnSpc>
                <a:spcPct val="107000"/>
              </a:lnSpc>
              <a:spcAft>
                <a:spcPts val="0"/>
              </a:spcAft>
              <a:tabLst>
                <a:tab pos="4566285" algn="l"/>
              </a:tabLst>
            </a:pPr>
            <a:r>
              <a:rPr lang="pt-BR" sz="1400" dirty="0" err="1">
                <a:latin typeface="+mj-lt"/>
                <a:ea typeface="Calibri" panose="020F0502020204030204" pitchFamily="34" charset="0"/>
                <a:cs typeface="Times New Roman" panose="02020603050405020304" pitchFamily="18" charset="0"/>
              </a:rPr>
              <a:t>Resources</a:t>
            </a:r>
            <a:r>
              <a:rPr lang="pt-BR" sz="1400" dirty="0">
                <a:latin typeface="+mj-lt"/>
                <a:ea typeface="Calibri" panose="020F0502020204030204" pitchFamily="34" charset="0"/>
                <a:cs typeface="Times New Roman" panose="02020603050405020304" pitchFamily="18" charset="0"/>
              </a:rPr>
              <a:t> </a:t>
            </a:r>
            <a:r>
              <a:rPr lang="pt-BR" sz="1400" dirty="0" err="1">
                <a:latin typeface="+mj-lt"/>
                <a:ea typeface="Calibri" panose="020F0502020204030204" pitchFamily="34" charset="0"/>
                <a:cs typeface="Times New Roman" panose="02020603050405020304" pitchFamily="18" charset="0"/>
              </a:rPr>
              <a:t>of</a:t>
            </a:r>
            <a:r>
              <a:rPr lang="pt-BR" sz="1400" dirty="0">
                <a:latin typeface="+mj-lt"/>
                <a:ea typeface="Calibri" panose="020F0502020204030204" pitchFamily="34" charset="0"/>
                <a:cs typeface="Times New Roman" panose="02020603050405020304" pitchFamily="18" charset="0"/>
              </a:rPr>
              <a:t>  </a:t>
            </a:r>
            <a:r>
              <a:rPr lang="pt-BR" sz="1400" dirty="0" err="1">
                <a:latin typeface="+mj-lt"/>
                <a:ea typeface="Calibri" panose="020F0502020204030204" pitchFamily="34" charset="0"/>
                <a:cs typeface="Times New Roman" panose="02020603050405020304" pitchFamily="18" charset="0"/>
              </a:rPr>
              <a:t>Morocco</a:t>
            </a:r>
            <a:endParaRPr lang="pt-BR" sz="1400" dirty="0">
              <a:latin typeface="+mj-lt"/>
              <a:ea typeface="Calibri" panose="020F0502020204030204" pitchFamily="34" charset="0"/>
              <a:cs typeface="Times New Roman" panose="02020603050405020304" pitchFamily="18" charset="0"/>
            </a:endParaRPr>
          </a:p>
        </p:txBody>
      </p:sp>
      <p:pic>
        <p:nvPicPr>
          <p:cNvPr id="5" name="Imagem 11"/>
          <p:cNvPicPr>
            <a:picLocks noChangeAspect="1"/>
          </p:cNvPicPr>
          <p:nvPr/>
        </p:nvPicPr>
        <p:blipFill>
          <a:blip r:embed="rId2"/>
          <a:stretch>
            <a:fillRect/>
          </a:stretch>
        </p:blipFill>
        <p:spPr>
          <a:xfrm>
            <a:off x="1771412" y="1199110"/>
            <a:ext cx="1273078" cy="171765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Imagem 12"/>
          <p:cNvPicPr>
            <a:picLocks noChangeAspect="1"/>
          </p:cNvPicPr>
          <p:nvPr/>
        </p:nvPicPr>
        <p:blipFill>
          <a:blip r:embed="rId3"/>
          <a:stretch>
            <a:fillRect/>
          </a:stretch>
        </p:blipFill>
        <p:spPr>
          <a:xfrm>
            <a:off x="4205857" y="1451994"/>
            <a:ext cx="1236705" cy="171765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 name="Imagem 13"/>
          <p:cNvPicPr>
            <a:picLocks noChangeAspect="1"/>
          </p:cNvPicPr>
          <p:nvPr/>
        </p:nvPicPr>
        <p:blipFill>
          <a:blip r:embed="rId4"/>
          <a:stretch>
            <a:fillRect/>
          </a:stretch>
        </p:blipFill>
        <p:spPr>
          <a:xfrm>
            <a:off x="4162026" y="3882611"/>
            <a:ext cx="1414547" cy="140332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8" name="Retângulo 14"/>
          <p:cNvSpPr/>
          <p:nvPr/>
        </p:nvSpPr>
        <p:spPr>
          <a:xfrm>
            <a:off x="1532093" y="2955305"/>
            <a:ext cx="1751716" cy="543162"/>
          </a:xfrm>
          <a:prstGeom prst="rect">
            <a:avLst/>
          </a:prstGeom>
        </p:spPr>
        <p:txBody>
          <a:bodyPr wrap="square">
            <a:spAutoFit/>
          </a:bodyPr>
          <a:lstStyle/>
          <a:p>
            <a:pPr lvl="0" algn="ctr">
              <a:spcAft>
                <a:spcPts val="0"/>
              </a:spcAft>
              <a:tabLst>
                <a:tab pos="4566285" algn="l"/>
              </a:tabLst>
            </a:pPr>
            <a:r>
              <a:rPr lang="pt-BR" sz="1400" b="1" dirty="0" err="1">
                <a:latin typeface="+mj-lt"/>
                <a:ea typeface="Calibri" panose="020F0502020204030204" pitchFamily="34" charset="0"/>
                <a:cs typeface="Times New Roman" panose="02020603050405020304" pitchFamily="18" charset="0"/>
              </a:rPr>
              <a:t>Torkil</a:t>
            </a:r>
            <a:r>
              <a:rPr lang="pt-BR" sz="1400" b="1" dirty="0">
                <a:latin typeface="+mj-lt"/>
                <a:ea typeface="Calibri" panose="020F0502020204030204" pitchFamily="34" charset="0"/>
                <a:cs typeface="Times New Roman" panose="02020603050405020304" pitchFamily="18" charset="0"/>
              </a:rPr>
              <a:t> </a:t>
            </a:r>
            <a:r>
              <a:rPr lang="pt-BR" sz="1400" b="1" dirty="0" err="1">
                <a:latin typeface="+mj-lt"/>
                <a:ea typeface="Calibri" panose="020F0502020204030204" pitchFamily="34" charset="0"/>
                <a:cs typeface="Times New Roman" panose="02020603050405020304" pitchFamily="18" charset="0"/>
              </a:rPr>
              <a:t>Jønch</a:t>
            </a:r>
            <a:r>
              <a:rPr lang="pt-BR" sz="1400" b="1" dirty="0">
                <a:latin typeface="+mj-lt"/>
                <a:ea typeface="Calibri" panose="020F0502020204030204" pitchFamily="34" charset="0"/>
                <a:cs typeface="Times New Roman" panose="02020603050405020304" pitchFamily="18" charset="0"/>
              </a:rPr>
              <a:t> </a:t>
            </a:r>
            <a:r>
              <a:rPr lang="pt-BR" sz="1400" b="1" dirty="0" err="1">
                <a:latin typeface="+mj-lt"/>
                <a:ea typeface="Calibri" panose="020F0502020204030204" pitchFamily="34" charset="0"/>
                <a:cs typeface="Times New Roman" panose="02020603050405020304" pitchFamily="18" charset="0"/>
              </a:rPr>
              <a:t>Clausen</a:t>
            </a:r>
            <a:endParaRPr lang="pt-BR" sz="1400" b="1" dirty="0">
              <a:latin typeface="+mj-lt"/>
              <a:ea typeface="Calibri" panose="020F0502020204030204" pitchFamily="34" charset="0"/>
              <a:cs typeface="Times New Roman" panose="02020603050405020304" pitchFamily="18" charset="0"/>
            </a:endParaRPr>
          </a:p>
          <a:p>
            <a:pPr lvl="0" algn="ctr">
              <a:spcAft>
                <a:spcPts val="0"/>
              </a:spcAft>
              <a:tabLst>
                <a:tab pos="4566285" algn="l"/>
              </a:tabLst>
            </a:pPr>
            <a:r>
              <a:rPr lang="pt-BR" sz="1400" dirty="0">
                <a:latin typeface="+mj-lt"/>
                <a:ea typeface="Calibri" panose="020F0502020204030204" pitchFamily="34" charset="0"/>
                <a:cs typeface="Times New Roman" panose="02020603050405020304" pitchFamily="18" charset="0"/>
              </a:rPr>
              <a:t>DHI </a:t>
            </a:r>
            <a:r>
              <a:rPr lang="pt-BR" sz="1400" dirty="0" err="1">
                <a:latin typeface="+mj-lt"/>
                <a:ea typeface="Calibri" panose="020F0502020204030204" pitchFamily="34" charset="0"/>
                <a:cs typeface="Times New Roman" panose="02020603050405020304" pitchFamily="18" charset="0"/>
              </a:rPr>
              <a:t>Group</a:t>
            </a:r>
            <a:r>
              <a:rPr lang="pt-BR" sz="1400" dirty="0">
                <a:latin typeface="+mj-lt"/>
                <a:ea typeface="Calibri" panose="020F0502020204030204" pitchFamily="34" charset="0"/>
                <a:cs typeface="Times New Roman" panose="02020603050405020304" pitchFamily="18" charset="0"/>
              </a:rPr>
              <a:t> </a:t>
            </a:r>
            <a:r>
              <a:rPr lang="pt-BR" sz="1400" dirty="0">
                <a:solidFill>
                  <a:srgbClr val="FF0000"/>
                </a:solidFill>
                <a:latin typeface="+mj-lt"/>
                <a:ea typeface="Calibri" panose="020F0502020204030204" pitchFamily="34" charset="0"/>
                <a:cs typeface="Times New Roman" panose="02020603050405020304" pitchFamily="18" charset="0"/>
              </a:rPr>
              <a:t>(</a:t>
            </a:r>
            <a:r>
              <a:rPr lang="pt-BR" sz="1400" dirty="0" err="1">
                <a:solidFill>
                  <a:srgbClr val="FF0000"/>
                </a:solidFill>
                <a:latin typeface="+mj-lt"/>
                <a:ea typeface="Calibri" panose="020F0502020204030204" pitchFamily="34" charset="0"/>
                <a:cs typeface="Times New Roman" panose="02020603050405020304" pitchFamily="18" charset="0"/>
              </a:rPr>
              <a:t>Chair</a:t>
            </a:r>
            <a:r>
              <a:rPr lang="pt-BR" sz="1400" dirty="0">
                <a:solidFill>
                  <a:srgbClr val="FF0000"/>
                </a:solidFill>
                <a:latin typeface="+mj-lt"/>
                <a:ea typeface="Calibri" panose="020F0502020204030204" pitchFamily="34" charset="0"/>
                <a:cs typeface="Times New Roman" panose="02020603050405020304" pitchFamily="18" charset="0"/>
              </a:rPr>
              <a:t>)</a:t>
            </a:r>
          </a:p>
        </p:txBody>
      </p:sp>
      <p:sp>
        <p:nvSpPr>
          <p:cNvPr id="9" name="Retângulo 15"/>
          <p:cNvSpPr/>
          <p:nvPr/>
        </p:nvSpPr>
        <p:spPr>
          <a:xfrm>
            <a:off x="4323110" y="3226886"/>
            <a:ext cx="1002197" cy="523220"/>
          </a:xfrm>
          <a:prstGeom prst="rect">
            <a:avLst/>
          </a:prstGeom>
        </p:spPr>
        <p:txBody>
          <a:bodyPr wrap="none">
            <a:spAutoFit/>
          </a:bodyPr>
          <a:lstStyle/>
          <a:p>
            <a:pPr lvl="0" algn="ctr">
              <a:spcAft>
                <a:spcPts val="0"/>
              </a:spcAft>
              <a:tabLst>
                <a:tab pos="4566285" algn="l"/>
              </a:tabLst>
            </a:pPr>
            <a:r>
              <a:rPr lang="pt-BR" sz="1400" b="1" dirty="0">
                <a:latin typeface="+mj-lt"/>
                <a:ea typeface="Calibri" panose="020F0502020204030204" pitchFamily="34" charset="0"/>
                <a:cs typeface="Times New Roman" panose="02020603050405020304" pitchFamily="18" charset="0"/>
              </a:rPr>
              <a:t>Mark Smith</a:t>
            </a:r>
          </a:p>
          <a:p>
            <a:pPr lvl="0" algn="ctr">
              <a:spcAft>
                <a:spcPts val="0"/>
              </a:spcAft>
              <a:tabLst>
                <a:tab pos="4566285" algn="l"/>
              </a:tabLst>
            </a:pPr>
            <a:r>
              <a:rPr lang="pt-BR" sz="1400" dirty="0">
                <a:latin typeface="+mj-lt"/>
                <a:ea typeface="Calibri" panose="020F0502020204030204" pitchFamily="34" charset="0"/>
                <a:cs typeface="Times New Roman" panose="02020603050405020304" pitchFamily="18" charset="0"/>
              </a:rPr>
              <a:t>IUCN</a:t>
            </a:r>
          </a:p>
        </p:txBody>
      </p:sp>
      <p:sp>
        <p:nvSpPr>
          <p:cNvPr id="10" name="Retângulo 16"/>
          <p:cNvSpPr/>
          <p:nvPr/>
        </p:nvSpPr>
        <p:spPr>
          <a:xfrm>
            <a:off x="4048393" y="5380733"/>
            <a:ext cx="1641812" cy="783869"/>
          </a:xfrm>
          <a:prstGeom prst="rect">
            <a:avLst/>
          </a:prstGeom>
        </p:spPr>
        <p:txBody>
          <a:bodyPr wrap="square">
            <a:spAutoFit/>
          </a:bodyPr>
          <a:lstStyle/>
          <a:p>
            <a:pPr lvl="0" algn="ctr">
              <a:lnSpc>
                <a:spcPct val="107000"/>
              </a:lnSpc>
              <a:spcAft>
                <a:spcPts val="0"/>
              </a:spcAft>
              <a:tabLst>
                <a:tab pos="4566285" algn="l"/>
              </a:tabLst>
            </a:pPr>
            <a:r>
              <a:rPr lang="pt-BR" sz="1400" b="1" dirty="0" err="1">
                <a:latin typeface="+mj-lt"/>
                <a:ea typeface="Calibri" panose="020F0502020204030204" pitchFamily="34" charset="0"/>
                <a:cs typeface="Times New Roman" panose="02020603050405020304" pitchFamily="18" charset="0"/>
              </a:rPr>
              <a:t>Zhiguang</a:t>
            </a:r>
            <a:r>
              <a:rPr lang="pt-BR" sz="1400" b="1" dirty="0">
                <a:latin typeface="+mj-lt"/>
                <a:ea typeface="Calibri" panose="020F0502020204030204" pitchFamily="34" charset="0"/>
                <a:cs typeface="Times New Roman" panose="02020603050405020304" pitchFamily="18" charset="0"/>
              </a:rPr>
              <a:t>  Liu </a:t>
            </a:r>
          </a:p>
          <a:p>
            <a:pPr lvl="0" algn="ctr">
              <a:lnSpc>
                <a:spcPct val="107000"/>
              </a:lnSpc>
              <a:spcAft>
                <a:spcPts val="0"/>
              </a:spcAft>
              <a:tabLst>
                <a:tab pos="4566285" algn="l"/>
              </a:tabLst>
            </a:pPr>
            <a:r>
              <a:rPr lang="pt-BR" sz="1400" dirty="0" err="1">
                <a:latin typeface="+mj-lt"/>
                <a:ea typeface="Calibri" panose="020F0502020204030204" pitchFamily="34" charset="0"/>
                <a:cs typeface="Times New Roman" panose="02020603050405020304" pitchFamily="18" charset="0"/>
              </a:rPr>
              <a:t>Ministry</a:t>
            </a:r>
            <a:r>
              <a:rPr lang="pt-BR" sz="1400" dirty="0">
                <a:latin typeface="+mj-lt"/>
                <a:ea typeface="Calibri" panose="020F0502020204030204" pitchFamily="34" charset="0"/>
                <a:cs typeface="Times New Roman" panose="02020603050405020304" pitchFamily="18" charset="0"/>
              </a:rPr>
              <a:t>  </a:t>
            </a:r>
            <a:r>
              <a:rPr lang="pt-BR" sz="1400" dirty="0" err="1">
                <a:latin typeface="+mj-lt"/>
                <a:ea typeface="Calibri" panose="020F0502020204030204" pitchFamily="34" charset="0"/>
                <a:cs typeface="Times New Roman" panose="02020603050405020304" pitchFamily="18" charset="0"/>
              </a:rPr>
              <a:t>of</a:t>
            </a:r>
            <a:r>
              <a:rPr lang="pt-BR" sz="1400" dirty="0">
                <a:latin typeface="+mj-lt"/>
                <a:ea typeface="Calibri" panose="020F0502020204030204" pitchFamily="34" charset="0"/>
                <a:cs typeface="Times New Roman" panose="02020603050405020304" pitchFamily="18" charset="0"/>
              </a:rPr>
              <a:t> </a:t>
            </a:r>
            <a:r>
              <a:rPr lang="pt-BR" sz="1400" dirty="0" err="1">
                <a:latin typeface="+mj-lt"/>
                <a:ea typeface="Calibri" panose="020F0502020204030204" pitchFamily="34" charset="0"/>
                <a:cs typeface="Times New Roman" panose="02020603050405020304" pitchFamily="18" charset="0"/>
              </a:rPr>
              <a:t>Water</a:t>
            </a:r>
            <a:r>
              <a:rPr lang="pt-BR" sz="1400" dirty="0">
                <a:latin typeface="+mj-lt"/>
                <a:ea typeface="Calibri" panose="020F0502020204030204" pitchFamily="34" charset="0"/>
                <a:cs typeface="Times New Roman" panose="02020603050405020304" pitchFamily="18" charset="0"/>
              </a:rPr>
              <a:t> </a:t>
            </a:r>
          </a:p>
          <a:p>
            <a:pPr lvl="0" algn="ctr">
              <a:lnSpc>
                <a:spcPct val="107000"/>
              </a:lnSpc>
              <a:spcAft>
                <a:spcPts val="0"/>
              </a:spcAft>
              <a:tabLst>
                <a:tab pos="4566285" algn="l"/>
              </a:tabLst>
            </a:pPr>
            <a:r>
              <a:rPr lang="pt-BR" sz="1400" dirty="0" err="1">
                <a:latin typeface="+mj-lt"/>
                <a:ea typeface="Calibri" panose="020F0502020204030204" pitchFamily="34" charset="0"/>
                <a:cs typeface="Times New Roman" panose="02020603050405020304" pitchFamily="18" charset="0"/>
              </a:rPr>
              <a:t>Resources</a:t>
            </a:r>
            <a:r>
              <a:rPr lang="pt-BR" sz="1400" dirty="0">
                <a:latin typeface="+mj-lt"/>
                <a:ea typeface="Calibri" panose="020F0502020204030204" pitchFamily="34" charset="0"/>
                <a:cs typeface="Times New Roman" panose="02020603050405020304" pitchFamily="18" charset="0"/>
              </a:rPr>
              <a:t> </a:t>
            </a:r>
            <a:r>
              <a:rPr lang="pt-BR" sz="1400" dirty="0" err="1">
                <a:latin typeface="+mj-lt"/>
                <a:ea typeface="Calibri" panose="020F0502020204030204" pitchFamily="34" charset="0"/>
                <a:cs typeface="Times New Roman" panose="02020603050405020304" pitchFamily="18" charset="0"/>
              </a:rPr>
              <a:t>of</a:t>
            </a:r>
            <a:r>
              <a:rPr lang="pt-BR" sz="1400" dirty="0">
                <a:latin typeface="+mj-lt"/>
                <a:ea typeface="Calibri" panose="020F0502020204030204" pitchFamily="34" charset="0"/>
                <a:cs typeface="Times New Roman" panose="02020603050405020304" pitchFamily="18" charset="0"/>
              </a:rPr>
              <a:t> China</a:t>
            </a:r>
          </a:p>
        </p:txBody>
      </p:sp>
      <p:sp>
        <p:nvSpPr>
          <p:cNvPr id="11" name="Retângulo 18"/>
          <p:cNvSpPr/>
          <p:nvPr/>
        </p:nvSpPr>
        <p:spPr>
          <a:xfrm>
            <a:off x="9131309" y="5357549"/>
            <a:ext cx="1510169" cy="553357"/>
          </a:xfrm>
          <a:prstGeom prst="rect">
            <a:avLst/>
          </a:prstGeom>
        </p:spPr>
        <p:txBody>
          <a:bodyPr wrap="square">
            <a:spAutoFit/>
          </a:bodyPr>
          <a:lstStyle/>
          <a:p>
            <a:pPr lvl="0" algn="ctr">
              <a:lnSpc>
                <a:spcPct val="107000"/>
              </a:lnSpc>
              <a:spcAft>
                <a:spcPts val="0"/>
              </a:spcAft>
            </a:pPr>
            <a:r>
              <a:rPr lang="en-US" sz="1400" b="1" dirty="0" err="1">
                <a:latin typeface="+mj-lt"/>
                <a:ea typeface="Calibri" panose="020F0502020204030204" pitchFamily="34" charset="0"/>
                <a:cs typeface="Times New Roman" panose="02020603050405020304" pitchFamily="18" charset="0"/>
              </a:rPr>
              <a:t>Alceu</a:t>
            </a:r>
            <a:r>
              <a:rPr lang="en-US" sz="1400" b="1" dirty="0">
                <a:latin typeface="+mj-lt"/>
                <a:ea typeface="Calibri" panose="020F0502020204030204" pitchFamily="34" charset="0"/>
                <a:cs typeface="Times New Roman" panose="02020603050405020304" pitchFamily="18" charset="0"/>
              </a:rPr>
              <a:t> </a:t>
            </a:r>
            <a:r>
              <a:rPr lang="en-US" sz="1400" b="1" dirty="0" err="1">
                <a:latin typeface="+mj-lt"/>
                <a:ea typeface="Calibri" panose="020F0502020204030204" pitchFamily="34" charset="0"/>
                <a:cs typeface="Times New Roman" panose="02020603050405020304" pitchFamily="18" charset="0"/>
              </a:rPr>
              <a:t>Bitencourt</a:t>
            </a:r>
            <a:endParaRPr lang="en-US" sz="1400" b="1" dirty="0">
              <a:latin typeface="+mj-lt"/>
              <a:ea typeface="Calibri" panose="020F0502020204030204" pitchFamily="34" charset="0"/>
              <a:cs typeface="Times New Roman" panose="02020603050405020304" pitchFamily="18" charset="0"/>
            </a:endParaRPr>
          </a:p>
          <a:p>
            <a:pPr lvl="0" algn="ctr">
              <a:lnSpc>
                <a:spcPct val="107000"/>
              </a:lnSpc>
              <a:spcAft>
                <a:spcPts val="0"/>
              </a:spcAft>
            </a:pPr>
            <a:r>
              <a:rPr lang="en-US" sz="1400" dirty="0">
                <a:latin typeface="+mj-lt"/>
                <a:ea typeface="Calibri" panose="020F0502020204030204" pitchFamily="34" charset="0"/>
                <a:cs typeface="Times New Roman" panose="02020603050405020304" pitchFamily="18" charset="0"/>
              </a:rPr>
              <a:t>ABES</a:t>
            </a:r>
            <a:endParaRPr lang="pt-BR" sz="1400" dirty="0">
              <a:latin typeface="+mj-lt"/>
              <a:ea typeface="Calibri" panose="020F0502020204030204" pitchFamily="34" charset="0"/>
              <a:cs typeface="Times New Roman" panose="02020603050405020304" pitchFamily="18" charset="0"/>
            </a:endParaRPr>
          </a:p>
        </p:txBody>
      </p:sp>
      <p:sp>
        <p:nvSpPr>
          <p:cNvPr id="12" name="Retângulo 19"/>
          <p:cNvSpPr/>
          <p:nvPr/>
        </p:nvSpPr>
        <p:spPr>
          <a:xfrm>
            <a:off x="6235641" y="3049426"/>
            <a:ext cx="2020901" cy="523220"/>
          </a:xfrm>
          <a:prstGeom prst="rect">
            <a:avLst/>
          </a:prstGeom>
        </p:spPr>
        <p:txBody>
          <a:bodyPr wrap="square">
            <a:spAutoFit/>
          </a:bodyPr>
          <a:lstStyle/>
          <a:p>
            <a:pPr lvl="0" algn="ctr">
              <a:spcAft>
                <a:spcPts val="0"/>
              </a:spcAft>
              <a:tabLst>
                <a:tab pos="4566285" algn="l"/>
              </a:tabLst>
            </a:pPr>
            <a:r>
              <a:rPr lang="en-US" sz="1400" b="1" dirty="0">
                <a:latin typeface="+mj-lt"/>
                <a:ea typeface="Calibri" panose="020F0502020204030204" pitchFamily="34" charset="0"/>
                <a:cs typeface="Times New Roman" panose="02020603050405020304" pitchFamily="18" charset="0"/>
              </a:rPr>
              <a:t>Jorge Werneck Lima </a:t>
            </a:r>
          </a:p>
          <a:p>
            <a:pPr lvl="0" algn="ctr">
              <a:spcAft>
                <a:spcPts val="0"/>
              </a:spcAft>
              <a:tabLst>
                <a:tab pos="4566285" algn="l"/>
              </a:tabLst>
            </a:pPr>
            <a:r>
              <a:rPr lang="en-US" sz="1400" dirty="0">
                <a:latin typeface="+mj-lt"/>
                <a:ea typeface="Calibri" panose="020F0502020204030204" pitchFamily="34" charset="0"/>
                <a:cs typeface="Times New Roman" panose="02020603050405020304" pitchFamily="18" charset="0"/>
              </a:rPr>
              <a:t>EMBRAPA </a:t>
            </a:r>
            <a:r>
              <a:rPr lang="en-US" sz="1400" dirty="0">
                <a:solidFill>
                  <a:srgbClr val="FF0000"/>
                </a:solidFill>
                <a:latin typeface="+mj-lt"/>
                <a:ea typeface="Calibri" panose="020F0502020204030204" pitchFamily="34" charset="0"/>
                <a:cs typeface="Times New Roman" panose="02020603050405020304" pitchFamily="18" charset="0"/>
              </a:rPr>
              <a:t>(Vice-Chair)</a:t>
            </a:r>
            <a:endParaRPr lang="pt-BR" sz="1400" dirty="0">
              <a:solidFill>
                <a:srgbClr val="FF0000"/>
              </a:solidFill>
              <a:latin typeface="+mj-lt"/>
              <a:ea typeface="Calibri" panose="020F0502020204030204" pitchFamily="34" charset="0"/>
              <a:cs typeface="Times New Roman" panose="02020603050405020304" pitchFamily="18" charset="0"/>
            </a:endParaRPr>
          </a:p>
        </p:txBody>
      </p:sp>
      <p:pic>
        <p:nvPicPr>
          <p:cNvPr id="13" name="Imagem 20"/>
          <p:cNvPicPr>
            <a:picLocks noChangeAspect="1"/>
          </p:cNvPicPr>
          <p:nvPr/>
        </p:nvPicPr>
        <p:blipFill>
          <a:blip r:embed="rId5"/>
          <a:stretch>
            <a:fillRect/>
          </a:stretch>
        </p:blipFill>
        <p:spPr>
          <a:xfrm>
            <a:off x="6647709" y="3800761"/>
            <a:ext cx="1442823" cy="143138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4" name="Retângulo 21"/>
          <p:cNvSpPr/>
          <p:nvPr/>
        </p:nvSpPr>
        <p:spPr>
          <a:xfrm>
            <a:off x="6885526" y="5274968"/>
            <a:ext cx="967188" cy="523220"/>
          </a:xfrm>
          <a:prstGeom prst="rect">
            <a:avLst/>
          </a:prstGeom>
        </p:spPr>
        <p:txBody>
          <a:bodyPr wrap="none">
            <a:spAutoFit/>
          </a:bodyPr>
          <a:lstStyle/>
          <a:p>
            <a:pPr lvl="0" algn="ctr">
              <a:spcAft>
                <a:spcPts val="0"/>
              </a:spcAft>
              <a:tabLst>
                <a:tab pos="4566285" algn="l"/>
              </a:tabLst>
            </a:pPr>
            <a:r>
              <a:rPr lang="en-US" sz="1400" b="1" dirty="0" err="1">
                <a:latin typeface="+mj-lt"/>
                <a:ea typeface="Calibri" panose="020F0502020204030204" pitchFamily="34" charset="0"/>
                <a:cs typeface="Times New Roman" panose="02020603050405020304" pitchFamily="18" charset="0"/>
              </a:rPr>
              <a:t>Dirceu</a:t>
            </a:r>
            <a:r>
              <a:rPr lang="en-US" sz="1400" b="1" dirty="0">
                <a:latin typeface="+mj-lt"/>
                <a:ea typeface="Calibri" panose="020F0502020204030204" pitchFamily="34" charset="0"/>
                <a:cs typeface="Times New Roman" panose="02020603050405020304" pitchFamily="18" charset="0"/>
              </a:rPr>
              <a:t> Reis</a:t>
            </a:r>
          </a:p>
          <a:p>
            <a:pPr lvl="0" algn="ctr">
              <a:spcAft>
                <a:spcPts val="0"/>
              </a:spcAft>
              <a:tabLst>
                <a:tab pos="4566285" algn="l"/>
              </a:tabLst>
            </a:pPr>
            <a:r>
              <a:rPr lang="en-US" sz="1400" dirty="0" err="1">
                <a:latin typeface="+mj-lt"/>
                <a:ea typeface="Calibri" panose="020F0502020204030204" pitchFamily="34" charset="0"/>
                <a:cs typeface="Times New Roman" panose="02020603050405020304" pitchFamily="18" charset="0"/>
              </a:rPr>
              <a:t>UnB</a:t>
            </a:r>
            <a:endParaRPr lang="pt-BR" sz="1400" dirty="0">
              <a:latin typeface="+mj-lt"/>
              <a:ea typeface="Calibri" panose="020F0502020204030204" pitchFamily="34" charset="0"/>
              <a:cs typeface="Times New Roman" panose="02020603050405020304" pitchFamily="18" charset="0"/>
            </a:endParaRPr>
          </a:p>
        </p:txBody>
      </p:sp>
      <p:pic>
        <p:nvPicPr>
          <p:cNvPr id="15" name="Imagem 22"/>
          <p:cNvPicPr>
            <a:picLocks noChangeAspect="1"/>
          </p:cNvPicPr>
          <p:nvPr/>
        </p:nvPicPr>
        <p:blipFill rotWithShape="1">
          <a:blip r:embed="rId6"/>
          <a:srcRect l="21723" t="27342" r="54747" b="33881"/>
          <a:stretch/>
        </p:blipFill>
        <p:spPr>
          <a:xfrm>
            <a:off x="9053282" y="1500273"/>
            <a:ext cx="1489196" cy="162109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6" name="Retângulo 23"/>
          <p:cNvSpPr/>
          <p:nvPr/>
        </p:nvSpPr>
        <p:spPr>
          <a:xfrm>
            <a:off x="9073832" y="3209100"/>
            <a:ext cx="1427121" cy="523220"/>
          </a:xfrm>
          <a:prstGeom prst="rect">
            <a:avLst/>
          </a:prstGeom>
        </p:spPr>
        <p:txBody>
          <a:bodyPr wrap="none">
            <a:spAutoFit/>
          </a:bodyPr>
          <a:lstStyle/>
          <a:p>
            <a:pPr lvl="0" algn="ctr">
              <a:spcAft>
                <a:spcPts val="0"/>
              </a:spcAft>
              <a:tabLst>
                <a:tab pos="4566285" algn="l"/>
              </a:tabLst>
            </a:pPr>
            <a:r>
              <a:rPr lang="en-US" sz="1400" b="1" dirty="0">
                <a:latin typeface="+mj-lt"/>
                <a:ea typeface="Calibri" panose="020F0502020204030204" pitchFamily="34" charset="0"/>
                <a:cs typeface="Times New Roman" panose="02020603050405020304" pitchFamily="18" charset="0"/>
              </a:rPr>
              <a:t>Ana Paula </a:t>
            </a:r>
            <a:r>
              <a:rPr lang="en-US" sz="1400" b="1" dirty="0" err="1">
                <a:latin typeface="+mj-lt"/>
                <a:ea typeface="Calibri" panose="020F0502020204030204" pitchFamily="34" charset="0"/>
                <a:cs typeface="Times New Roman" panose="02020603050405020304" pitchFamily="18" charset="0"/>
              </a:rPr>
              <a:t>Fioreze</a:t>
            </a:r>
            <a:endParaRPr lang="en-US" sz="1400" b="1" dirty="0">
              <a:latin typeface="+mj-lt"/>
              <a:ea typeface="Calibri" panose="020F0502020204030204" pitchFamily="34" charset="0"/>
              <a:cs typeface="Times New Roman" panose="02020603050405020304" pitchFamily="18" charset="0"/>
            </a:endParaRPr>
          </a:p>
          <a:p>
            <a:pPr lvl="0" algn="ctr">
              <a:spcAft>
                <a:spcPts val="0"/>
              </a:spcAft>
              <a:tabLst>
                <a:tab pos="4566285" algn="l"/>
              </a:tabLst>
            </a:pPr>
            <a:r>
              <a:rPr lang="en-US" sz="1400" dirty="0">
                <a:latin typeface="+mj-lt"/>
                <a:ea typeface="Calibri" panose="020F0502020204030204" pitchFamily="34" charset="0"/>
                <a:cs typeface="Times New Roman" panose="02020603050405020304" pitchFamily="18" charset="0"/>
              </a:rPr>
              <a:t>ANA</a:t>
            </a:r>
            <a:endParaRPr lang="pt-BR" sz="1400" dirty="0">
              <a:latin typeface="+mj-lt"/>
              <a:ea typeface="Calibri" panose="020F0502020204030204" pitchFamily="34" charset="0"/>
              <a:cs typeface="Times New Roman" panose="02020603050405020304" pitchFamily="18" charset="0"/>
            </a:endParaRPr>
          </a:p>
        </p:txBody>
      </p:sp>
      <p:pic>
        <p:nvPicPr>
          <p:cNvPr id="17" name="Imagem 24"/>
          <p:cNvPicPr>
            <a:picLocks noChangeAspect="1"/>
          </p:cNvPicPr>
          <p:nvPr/>
        </p:nvPicPr>
        <p:blipFill>
          <a:blip r:embed="rId7"/>
          <a:stretch>
            <a:fillRect/>
          </a:stretch>
        </p:blipFill>
        <p:spPr>
          <a:xfrm>
            <a:off x="9164983" y="3786917"/>
            <a:ext cx="1442823" cy="143138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8" name="Imagem 26"/>
          <p:cNvPicPr>
            <a:picLocks noChangeAspect="1"/>
          </p:cNvPicPr>
          <p:nvPr/>
        </p:nvPicPr>
        <p:blipFill rotWithShape="1">
          <a:blip r:embed="rId8" cstate="print">
            <a:extLst>
              <a:ext uri="{BEBA8EAE-BF5A-486C-A8C5-ECC9F3942E4B}">
                <a14:imgProps xmlns:a14="http://schemas.microsoft.com/office/drawing/2010/main">
                  <a14:imgLayer r:embed="rId9">
                    <a14:imgEffect>
                      <a14:brightnessContrast bright="19000" contrast="-4000"/>
                    </a14:imgEffect>
                  </a14:imgLayer>
                </a14:imgProps>
              </a:ext>
              <a:ext uri="{28A0092B-C50C-407E-A947-70E740481C1C}">
                <a14:useLocalDpi xmlns:a14="http://schemas.microsoft.com/office/drawing/2010/main" val="0"/>
              </a:ext>
            </a:extLst>
          </a:blip>
          <a:srcRect l="39359" t="31380" r="46839" b="45132"/>
          <a:stretch/>
        </p:blipFill>
        <p:spPr>
          <a:xfrm>
            <a:off x="1786173" y="3638216"/>
            <a:ext cx="1195485" cy="151369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0" name="TextBox 2"/>
          <p:cNvSpPr txBox="1"/>
          <p:nvPr/>
        </p:nvSpPr>
        <p:spPr>
          <a:xfrm>
            <a:off x="1591822" y="174370"/>
            <a:ext cx="9015984" cy="584775"/>
          </a:xfrm>
          <a:prstGeom prst="rect">
            <a:avLst/>
          </a:prstGeom>
          <a:noFill/>
        </p:spPr>
        <p:txBody>
          <a:bodyPr wrap="square" rtlCol="0">
            <a:spAutoFit/>
          </a:bodyPr>
          <a:lstStyle/>
          <a:p>
            <a:pPr algn="ctr"/>
            <a:r>
              <a:rPr lang="en-GB" sz="3200" b="1" dirty="0">
                <a:solidFill>
                  <a:schemeClr val="accent1">
                    <a:lumMod val="50000"/>
                  </a:schemeClr>
                </a:solidFill>
              </a:rPr>
              <a:t>THEMATIC COMMISSION</a:t>
            </a:r>
          </a:p>
        </p:txBody>
      </p:sp>
      <p:pic>
        <p:nvPicPr>
          <p:cNvPr id="21" name="Imagem 20"/>
          <p:cNvPicPr>
            <a:picLocks noChangeAspect="1"/>
          </p:cNvPicPr>
          <p:nvPr/>
        </p:nvPicPr>
        <p:blipFill rotWithShape="1">
          <a:blip r:embed="rId10" cstate="print">
            <a:extLst>
              <a:ext uri="{BEBA8EAE-BF5A-486C-A8C5-ECC9F3942E4B}">
                <a14:imgProps xmlns:a14="http://schemas.microsoft.com/office/drawing/2010/main">
                  <a14:imgLayer r:embed="rId11">
                    <a14:imgEffect>
                      <a14:brightnessContrast bright="4000" contrast="8000"/>
                    </a14:imgEffect>
                  </a14:imgLayer>
                </a14:imgProps>
              </a:ext>
              <a:ext uri="{28A0092B-C50C-407E-A947-70E740481C1C}">
                <a14:useLocalDpi xmlns:a14="http://schemas.microsoft.com/office/drawing/2010/main" val="0"/>
              </a:ext>
            </a:extLst>
          </a:blip>
          <a:srcRect l="59598" t="8425" r="27817" b="69553"/>
          <a:stretch/>
        </p:blipFill>
        <p:spPr>
          <a:xfrm>
            <a:off x="6561243" y="1221031"/>
            <a:ext cx="1371362" cy="1800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23963955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754621" y="238842"/>
            <a:ext cx="9015984" cy="584775"/>
          </a:xfrm>
          <a:prstGeom prst="rect">
            <a:avLst/>
          </a:prstGeom>
          <a:noFill/>
        </p:spPr>
        <p:txBody>
          <a:bodyPr wrap="square" rtlCol="0">
            <a:spAutoFit/>
          </a:bodyPr>
          <a:lstStyle/>
          <a:p>
            <a:pPr algn="ctr"/>
            <a:r>
              <a:rPr lang="en-GB" sz="3200" b="1" dirty="0">
                <a:solidFill>
                  <a:schemeClr val="accent1">
                    <a:lumMod val="50000"/>
                  </a:schemeClr>
                </a:solidFill>
                <a:latin typeface="+mj-lt"/>
              </a:rPr>
              <a:t>THEMATIC PROCESS: 4 important linkages</a:t>
            </a:r>
          </a:p>
        </p:txBody>
      </p:sp>
      <p:pic>
        <p:nvPicPr>
          <p:cNvPr id="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20336" y="1120774"/>
            <a:ext cx="7884554" cy="4831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7141976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a:xfrm>
            <a:off x="1418995" y="330927"/>
            <a:ext cx="9143830" cy="1513898"/>
          </a:xfrm>
        </p:spPr>
        <p:txBody>
          <a:bodyPr>
            <a:noAutofit/>
          </a:bodyPr>
          <a:lstStyle/>
          <a:p>
            <a:pPr algn="ctr"/>
            <a:r>
              <a:rPr lang="pt-BR" sz="3600" dirty="0">
                <a:solidFill>
                  <a:srgbClr val="00B0F0"/>
                </a:solidFill>
                <a:effectLst>
                  <a:outerShdw blurRad="38100" dist="38100" dir="2700000" algn="tl">
                    <a:srgbClr val="000000">
                      <a:alpha val="43137"/>
                    </a:srgbClr>
                  </a:outerShdw>
                </a:effectLst>
              </a:rPr>
              <a:t>17 Objetivos de Desenvolvimento Sustentável</a:t>
            </a:r>
            <a:br>
              <a:rPr lang="pt-BR" sz="3600" dirty="0">
                <a:solidFill>
                  <a:srgbClr val="00B0F0"/>
                </a:solidFill>
                <a:effectLst>
                  <a:outerShdw blurRad="38100" dist="38100" dir="2700000" algn="tl">
                    <a:srgbClr val="000000">
                      <a:alpha val="43137"/>
                    </a:srgbClr>
                  </a:outerShdw>
                </a:effectLst>
              </a:rPr>
            </a:br>
            <a:r>
              <a:rPr lang="pt-BR" sz="3600" dirty="0">
                <a:solidFill>
                  <a:srgbClr val="00B0F0"/>
                </a:solidFill>
                <a:effectLst>
                  <a:outerShdw blurRad="38100" dist="38100" dir="2700000" algn="tl">
                    <a:srgbClr val="000000">
                      <a:alpha val="43137"/>
                    </a:srgbClr>
                  </a:outerShdw>
                </a:effectLst>
              </a:rPr>
              <a:t>(Agenda 2030)</a:t>
            </a:r>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18995" y="1657908"/>
            <a:ext cx="9143830" cy="45811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765530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3"/>
          <p:cNvSpPr/>
          <p:nvPr/>
        </p:nvSpPr>
        <p:spPr>
          <a:xfrm>
            <a:off x="502959" y="2972167"/>
            <a:ext cx="4287503" cy="1600993"/>
          </a:xfrm>
          <a:prstGeom prst="rect">
            <a:avLst/>
          </a:prstGeom>
        </p:spPr>
        <p:txBody>
          <a:bodyPr wrap="square">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68288" algn="ctr">
              <a:lnSpc>
                <a:spcPct val="107000"/>
              </a:lnSpc>
              <a:spcAft>
                <a:spcPts val="600"/>
              </a:spcAft>
            </a:pPr>
            <a:r>
              <a:rPr lang="pt-BR" sz="2000" dirty="0">
                <a:latin typeface="Calibri Light" panose="020F0302020204030204" pitchFamily="34" charset="0"/>
                <a:ea typeface="Calibri" panose="020F0502020204030204" pitchFamily="34" charset="0"/>
                <a:cs typeface="Calibri Light" panose="020F0302020204030204" pitchFamily="34" charset="0"/>
              </a:rPr>
              <a:t>6 salas temáticas</a:t>
            </a:r>
          </a:p>
          <a:p>
            <a:pPr marL="268288" algn="ctr">
              <a:lnSpc>
                <a:spcPct val="107000"/>
              </a:lnSpc>
              <a:spcAft>
                <a:spcPts val="600"/>
              </a:spcAft>
            </a:pPr>
            <a:r>
              <a:rPr lang="pt-BR" sz="2000" dirty="0">
                <a:latin typeface="Calibri Light" panose="020F0302020204030204" pitchFamily="34" charset="0"/>
                <a:ea typeface="Calibri" panose="020F0502020204030204" pitchFamily="34" charset="0"/>
                <a:cs typeface="Calibri Light" panose="020F0302020204030204" pitchFamily="34" charset="0"/>
              </a:rPr>
              <a:t>3 rodadas de discussões moderadas</a:t>
            </a:r>
          </a:p>
          <a:p>
            <a:pPr marL="268288" algn="ctr">
              <a:lnSpc>
                <a:spcPct val="107000"/>
              </a:lnSpc>
              <a:spcAft>
                <a:spcPts val="600"/>
              </a:spcAft>
            </a:pPr>
            <a:r>
              <a:rPr lang="pt-BR" sz="2000" dirty="0">
                <a:latin typeface="Calibri Light" panose="020F0302020204030204" pitchFamily="34" charset="0"/>
                <a:ea typeface="Calibri" panose="020F0502020204030204" pitchFamily="34" charset="0"/>
                <a:cs typeface="Calibri Light" panose="020F0302020204030204" pitchFamily="34" charset="0"/>
              </a:rPr>
              <a:t>8 semanas de consultas, votações, compartilhamento</a:t>
            </a:r>
          </a:p>
        </p:txBody>
      </p:sp>
      <p:sp>
        <p:nvSpPr>
          <p:cNvPr id="11" name="Retângulo 10"/>
          <p:cNvSpPr/>
          <p:nvPr/>
        </p:nvSpPr>
        <p:spPr>
          <a:xfrm>
            <a:off x="815843" y="3011242"/>
            <a:ext cx="3814110" cy="1640449"/>
          </a:xfrm>
          <a:prstGeom prst="rect">
            <a:avLst/>
          </a:prstGeom>
          <a:solidFill>
            <a:schemeClr val="bg1"/>
          </a:solidFill>
        </p:spPr>
        <p:txBody>
          <a:bodyPr wrap="square">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68288" algn="ctr">
              <a:lnSpc>
                <a:spcPct val="107000"/>
              </a:lnSpc>
              <a:spcAft>
                <a:spcPts val="600"/>
              </a:spcAft>
            </a:pPr>
            <a:r>
              <a:rPr lang="pt-BR" sz="2000" dirty="0" smtClean="0">
                <a:latin typeface="Calibri Light" panose="020F0302020204030204" pitchFamily="34" charset="0"/>
                <a:ea typeface="Calibri" panose="020F0502020204030204" pitchFamily="34" charset="0"/>
                <a:cs typeface="Calibri Light" panose="020F0302020204030204" pitchFamily="34" charset="0"/>
              </a:rPr>
              <a:t>60.000 </a:t>
            </a:r>
            <a:r>
              <a:rPr lang="pt-BR" sz="2000" dirty="0">
                <a:latin typeface="Calibri Light" panose="020F0302020204030204" pitchFamily="34" charset="0"/>
                <a:ea typeface="Calibri" panose="020F0502020204030204" pitchFamily="34" charset="0"/>
                <a:cs typeface="Calibri Light" panose="020F0302020204030204" pitchFamily="34" charset="0"/>
              </a:rPr>
              <a:t>visitantes </a:t>
            </a:r>
            <a:r>
              <a:rPr lang="pt-BR" sz="2000" dirty="0" smtClean="0">
                <a:latin typeface="Calibri Light" panose="020F0302020204030204" pitchFamily="34" charset="0"/>
                <a:ea typeface="Calibri" panose="020F0502020204030204" pitchFamily="34" charset="0"/>
                <a:cs typeface="Calibri Light" panose="020F0302020204030204" pitchFamily="34" charset="0"/>
              </a:rPr>
              <a:t>participantes</a:t>
            </a:r>
            <a:endParaRPr lang="pt-BR" sz="2000" dirty="0">
              <a:latin typeface="Calibri Light" panose="020F0302020204030204" pitchFamily="34" charset="0"/>
              <a:ea typeface="Calibri" panose="020F0502020204030204" pitchFamily="34" charset="0"/>
              <a:cs typeface="Calibri Light" panose="020F0302020204030204" pitchFamily="34" charset="0"/>
            </a:endParaRPr>
          </a:p>
          <a:p>
            <a:pPr marL="268288" algn="ctr">
              <a:lnSpc>
                <a:spcPct val="107000"/>
              </a:lnSpc>
              <a:spcAft>
                <a:spcPts val="600"/>
              </a:spcAft>
            </a:pPr>
            <a:r>
              <a:rPr lang="pt-BR" sz="2000" dirty="0">
                <a:latin typeface="Calibri Light" panose="020F0302020204030204" pitchFamily="34" charset="0"/>
                <a:ea typeface="Calibri" panose="020F0502020204030204" pitchFamily="34" charset="0"/>
                <a:cs typeface="Calibri Light" panose="020F0302020204030204" pitchFamily="34" charset="0"/>
              </a:rPr>
              <a:t>35.210 sessões de debates</a:t>
            </a:r>
          </a:p>
          <a:p>
            <a:pPr marL="268288" algn="ctr">
              <a:lnSpc>
                <a:spcPct val="107000"/>
              </a:lnSpc>
              <a:spcAft>
                <a:spcPts val="600"/>
              </a:spcAft>
            </a:pPr>
            <a:endParaRPr lang="pt-BR" sz="2000" dirty="0" smtClean="0">
              <a:latin typeface="Calibri Light" panose="020F0302020204030204" pitchFamily="34" charset="0"/>
              <a:ea typeface="Calibri" panose="020F0502020204030204" pitchFamily="34" charset="0"/>
              <a:cs typeface="Calibri Light" panose="020F0302020204030204" pitchFamily="34" charset="0"/>
            </a:endParaRPr>
          </a:p>
          <a:p>
            <a:pPr marL="268288" algn="ctr">
              <a:lnSpc>
                <a:spcPct val="107000"/>
              </a:lnSpc>
              <a:spcAft>
                <a:spcPts val="600"/>
              </a:spcAft>
            </a:pPr>
            <a:endParaRPr lang="pt-BR" sz="2000" dirty="0">
              <a:latin typeface="Calibri Light" panose="020F0302020204030204" pitchFamily="34" charset="0"/>
              <a:ea typeface="Calibri" panose="020F0502020204030204" pitchFamily="34" charset="0"/>
              <a:cs typeface="Calibri Light" panose="020F0302020204030204" pitchFamily="34" charset="0"/>
            </a:endParaRPr>
          </a:p>
        </p:txBody>
      </p:sp>
      <p:cxnSp>
        <p:nvCxnSpPr>
          <p:cNvPr id="15" name="Conector reto 14"/>
          <p:cNvCxnSpPr/>
          <p:nvPr/>
        </p:nvCxnSpPr>
        <p:spPr>
          <a:xfrm>
            <a:off x="1752600" y="550898"/>
            <a:ext cx="9839325" cy="0"/>
          </a:xfrm>
          <a:prstGeom prst="line">
            <a:avLst/>
          </a:prstGeom>
        </p:spPr>
        <p:style>
          <a:lnRef idx="1">
            <a:schemeClr val="accent1"/>
          </a:lnRef>
          <a:fillRef idx="0">
            <a:schemeClr val="accent1"/>
          </a:fillRef>
          <a:effectRef idx="0">
            <a:schemeClr val="accent1"/>
          </a:effectRef>
          <a:fontRef idx="minor">
            <a:schemeClr val="tx1"/>
          </a:fontRef>
        </p:style>
      </p:cxnSp>
      <p:sp>
        <p:nvSpPr>
          <p:cNvPr id="12" name="CaixaDeTexto 11"/>
          <p:cNvSpPr txBox="1"/>
          <p:nvPr/>
        </p:nvSpPr>
        <p:spPr>
          <a:xfrm>
            <a:off x="1778828" y="139356"/>
            <a:ext cx="9832157" cy="400110"/>
          </a:xfrm>
          <a:prstGeom prst="rect">
            <a:avLst/>
          </a:prstGeom>
          <a:noFill/>
        </p:spPr>
        <p:txBody>
          <a:bodyPr wrap="square" rtlCol="0">
            <a:spAutoFit/>
          </a:bodyPr>
          <a:lstStyle>
            <a:defPPr>
              <a:defRPr lang="pt-BR"/>
            </a:defPPr>
            <a:lvl1pPr>
              <a:defRPr sz="2000" b="1">
                <a:solidFill>
                  <a:schemeClr val="accent3">
                    <a:lumMod val="50000"/>
                  </a:schemeClr>
                </a:solidFill>
                <a:effectLst>
                  <a:outerShdw blurRad="38100" dist="38100" dir="2700000" algn="tl">
                    <a:srgbClr val="000000">
                      <a:alpha val="43137"/>
                    </a:srgbClr>
                  </a:outerShdw>
                </a:effectLst>
              </a:defRPr>
            </a:lvl1pPr>
          </a:lstStyle>
          <a:p>
            <a:r>
              <a:rPr lang="pt-BR" b="0" spc="600" dirty="0">
                <a:solidFill>
                  <a:schemeClr val="accent1">
                    <a:lumMod val="75000"/>
                  </a:schemeClr>
                </a:solidFill>
                <a:effectLst/>
                <a:latin typeface="+mj-lt"/>
              </a:rPr>
              <a:t>O PROCESSO PREPARATÓRIO</a:t>
            </a:r>
          </a:p>
        </p:txBody>
      </p:sp>
      <p:sp>
        <p:nvSpPr>
          <p:cNvPr id="16" name="Retângulo 15"/>
          <p:cNvSpPr/>
          <p:nvPr/>
        </p:nvSpPr>
        <p:spPr>
          <a:xfrm>
            <a:off x="1762124" y="549468"/>
            <a:ext cx="7516099" cy="400110"/>
          </a:xfrm>
          <a:prstGeom prst="rect">
            <a:avLst/>
          </a:prstGeom>
          <a:noFill/>
        </p:spPr>
        <p:txBody>
          <a:bodyPr wrap="square" rtlCol="0">
            <a:spAutoFit/>
          </a:bodyPr>
          <a:lstStyle/>
          <a:p>
            <a:r>
              <a:rPr lang="en-CA" sz="2000" spc="300" dirty="0">
                <a:solidFill>
                  <a:schemeClr val="accent1">
                    <a:lumMod val="75000"/>
                  </a:schemeClr>
                </a:solidFill>
                <a:latin typeface="Gill Sans MT" pitchFamily="34" charset="0"/>
              </a:rPr>
              <a:t>SUA VOZ – CONSULTA PÚBLICA ONLINE</a:t>
            </a:r>
          </a:p>
        </p:txBody>
      </p:sp>
      <p:sp>
        <p:nvSpPr>
          <p:cNvPr id="10" name="Retângulo 9"/>
          <p:cNvSpPr/>
          <p:nvPr/>
        </p:nvSpPr>
        <p:spPr>
          <a:xfrm>
            <a:off x="4790462" y="2992172"/>
            <a:ext cx="3891939" cy="1600438"/>
          </a:xfrm>
          <a:prstGeom prst="rect">
            <a:avLst/>
          </a:prstGeom>
          <a:solidFill>
            <a:schemeClr val="accent1"/>
          </a:solidFill>
        </p:spPr>
        <p:txBody>
          <a:bodyPr wrap="square">
            <a:spAutoFit/>
          </a:bodyPr>
          <a:lstStyle/>
          <a:p>
            <a:r>
              <a:rPr lang="pt-BR" sz="1400" b="1" dirty="0">
                <a:solidFill>
                  <a:schemeClr val="bg1"/>
                </a:solidFill>
              </a:rPr>
              <a:t>1 CAPACITAÇÃO (12 junho – 2 julho)</a:t>
            </a:r>
          </a:p>
          <a:p>
            <a:endParaRPr lang="pt-BR" sz="1400" b="1" dirty="0">
              <a:solidFill>
                <a:schemeClr val="bg1"/>
              </a:solidFill>
            </a:endParaRPr>
          </a:p>
          <a:p>
            <a:r>
              <a:rPr lang="pt-BR" sz="1400" b="1" dirty="0">
                <a:solidFill>
                  <a:schemeClr val="bg1"/>
                </a:solidFill>
              </a:rPr>
              <a:t>2 GOVERNANÇA (3 julho – 16 julho)</a:t>
            </a:r>
          </a:p>
          <a:p>
            <a:endParaRPr lang="pt-BR" sz="1400" b="1" dirty="0">
              <a:solidFill>
                <a:schemeClr val="bg1"/>
              </a:solidFill>
            </a:endParaRPr>
          </a:p>
          <a:p>
            <a:r>
              <a:rPr lang="pt-BR" sz="1400" b="1" dirty="0">
                <a:solidFill>
                  <a:schemeClr val="bg1"/>
                </a:solidFill>
              </a:rPr>
              <a:t>3 COMPARTILHAMENTO (17 – 30 julho)</a:t>
            </a:r>
          </a:p>
          <a:p>
            <a:endParaRPr lang="pt-BR" sz="1400" b="1" dirty="0">
              <a:solidFill>
                <a:schemeClr val="bg1"/>
              </a:solidFill>
            </a:endParaRPr>
          </a:p>
          <a:p>
            <a:r>
              <a:rPr lang="pt-BR" sz="1400" b="1" dirty="0">
                <a:solidFill>
                  <a:schemeClr val="bg1"/>
                </a:solidFill>
              </a:rPr>
              <a:t>4 SUSTENTABILIDADE (31 julho – 13 agosto)</a:t>
            </a:r>
          </a:p>
        </p:txBody>
      </p:sp>
      <p:grpSp>
        <p:nvGrpSpPr>
          <p:cNvPr id="13" name="Grupo 12"/>
          <p:cNvGrpSpPr/>
          <p:nvPr/>
        </p:nvGrpSpPr>
        <p:grpSpPr>
          <a:xfrm>
            <a:off x="1463660" y="1319893"/>
            <a:ext cx="2541486" cy="1244796"/>
            <a:chOff x="35726" y="-60736"/>
            <a:chExt cx="2541486" cy="1244796"/>
          </a:xfrm>
        </p:grpSpPr>
        <p:sp>
          <p:nvSpPr>
            <p:cNvPr id="28" name="Retângulo de cantos arredondados 27"/>
            <p:cNvSpPr/>
            <p:nvPr/>
          </p:nvSpPr>
          <p:spPr>
            <a:xfrm>
              <a:off x="74398" y="-60736"/>
              <a:ext cx="2502814" cy="1219786"/>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9" name="Retângulo 28"/>
            <p:cNvSpPr/>
            <p:nvPr/>
          </p:nvSpPr>
          <p:spPr>
            <a:xfrm>
              <a:off x="35726" y="35726"/>
              <a:ext cx="2431362" cy="114833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pt-BR" sz="2000" b="0" kern="1200" dirty="0">
                  <a:latin typeface="+mj-lt"/>
                </a:rPr>
                <a:t>SESSÕES TEMÁTICAS</a:t>
              </a:r>
            </a:p>
            <a:p>
              <a:pPr lvl="0" algn="ctr" defTabSz="889000">
                <a:lnSpc>
                  <a:spcPct val="90000"/>
                </a:lnSpc>
                <a:spcBef>
                  <a:spcPct val="0"/>
                </a:spcBef>
                <a:spcAft>
                  <a:spcPct val="35000"/>
                </a:spcAft>
              </a:pPr>
              <a:r>
                <a:rPr lang="pt-BR" sz="1600" b="0" kern="1200" dirty="0">
                  <a:latin typeface="+mj-lt"/>
                </a:rPr>
                <a:t>Fevereiro a Abril</a:t>
              </a:r>
            </a:p>
          </p:txBody>
        </p:sp>
      </p:grpSp>
      <p:grpSp>
        <p:nvGrpSpPr>
          <p:cNvPr id="14" name="Grupo 13"/>
          <p:cNvGrpSpPr/>
          <p:nvPr/>
        </p:nvGrpSpPr>
        <p:grpSpPr>
          <a:xfrm>
            <a:off x="4255428" y="1680173"/>
            <a:ext cx="535034" cy="620697"/>
            <a:chOff x="2755189" y="299544"/>
            <a:chExt cx="535034" cy="620697"/>
          </a:xfrm>
        </p:grpSpPr>
        <p:sp>
          <p:nvSpPr>
            <p:cNvPr id="26" name="Seta para a direita 25"/>
            <p:cNvSpPr/>
            <p:nvPr/>
          </p:nvSpPr>
          <p:spPr>
            <a:xfrm>
              <a:off x="2755189" y="299544"/>
              <a:ext cx="535034" cy="620697"/>
            </a:xfrm>
            <a:prstGeom prst="rightArrow">
              <a:avLst>
                <a:gd name="adj1" fmla="val 60000"/>
                <a:gd name="adj2" fmla="val 5000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27" name="Seta para a direita 6"/>
            <p:cNvSpPr/>
            <p:nvPr/>
          </p:nvSpPr>
          <p:spPr>
            <a:xfrm>
              <a:off x="2755189" y="423683"/>
              <a:ext cx="374524" cy="37241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lvl="0" algn="ctr" defTabSz="1155700">
                <a:lnSpc>
                  <a:spcPct val="90000"/>
                </a:lnSpc>
                <a:spcBef>
                  <a:spcPct val="0"/>
                </a:spcBef>
                <a:spcAft>
                  <a:spcPct val="35000"/>
                </a:spcAft>
              </a:pPr>
              <a:endParaRPr lang="en-US" sz="2600" b="0" kern="1200" noProof="0" dirty="0">
                <a:latin typeface="+mj-lt"/>
              </a:endParaRPr>
            </a:p>
          </p:txBody>
        </p:sp>
      </p:grpSp>
      <p:grpSp>
        <p:nvGrpSpPr>
          <p:cNvPr id="17" name="Grupo 16"/>
          <p:cNvGrpSpPr/>
          <p:nvPr/>
        </p:nvGrpSpPr>
        <p:grpSpPr>
          <a:xfrm>
            <a:off x="5012552" y="1380629"/>
            <a:ext cx="2502814" cy="1219786"/>
            <a:chOff x="3512313" y="0"/>
            <a:chExt cx="2502814" cy="1219786"/>
          </a:xfrm>
        </p:grpSpPr>
        <p:sp>
          <p:nvSpPr>
            <p:cNvPr id="24" name="Retângulo de cantos arredondados 23"/>
            <p:cNvSpPr/>
            <p:nvPr/>
          </p:nvSpPr>
          <p:spPr>
            <a:xfrm>
              <a:off x="3512313" y="0"/>
              <a:ext cx="2502814" cy="1219786"/>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5" name="Retângulo 24"/>
            <p:cNvSpPr/>
            <p:nvPr/>
          </p:nvSpPr>
          <p:spPr>
            <a:xfrm>
              <a:off x="3548039" y="35726"/>
              <a:ext cx="2431362" cy="114833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pt-BR" sz="1800" b="0" kern="1200" dirty="0">
                  <a:latin typeface="+mj-lt"/>
                </a:rPr>
                <a:t>TEMAS TRANSVERSAIS</a:t>
              </a:r>
            </a:p>
            <a:p>
              <a:pPr lvl="0" algn="ctr" defTabSz="800100">
                <a:lnSpc>
                  <a:spcPct val="90000"/>
                </a:lnSpc>
                <a:spcBef>
                  <a:spcPct val="0"/>
                </a:spcBef>
                <a:spcAft>
                  <a:spcPct val="35000"/>
                </a:spcAft>
              </a:pPr>
              <a:r>
                <a:rPr lang="pt-BR" sz="1600" b="0" kern="1200" dirty="0">
                  <a:latin typeface="+mj-lt"/>
                </a:rPr>
                <a:t>Junho a Agosto</a:t>
              </a:r>
            </a:p>
          </p:txBody>
        </p:sp>
      </p:grpSp>
      <p:grpSp>
        <p:nvGrpSpPr>
          <p:cNvPr id="18" name="Grupo 17"/>
          <p:cNvGrpSpPr/>
          <p:nvPr/>
        </p:nvGrpSpPr>
        <p:grpSpPr>
          <a:xfrm>
            <a:off x="7765648" y="1680173"/>
            <a:ext cx="530596" cy="620697"/>
            <a:chOff x="6265409" y="299544"/>
            <a:chExt cx="530596" cy="620697"/>
          </a:xfrm>
        </p:grpSpPr>
        <p:sp>
          <p:nvSpPr>
            <p:cNvPr id="22" name="Seta para a direita 21"/>
            <p:cNvSpPr/>
            <p:nvPr/>
          </p:nvSpPr>
          <p:spPr>
            <a:xfrm>
              <a:off x="6265409" y="299544"/>
              <a:ext cx="530596" cy="620697"/>
            </a:xfrm>
            <a:prstGeom prst="rightArrow">
              <a:avLst>
                <a:gd name="adj1" fmla="val 60000"/>
                <a:gd name="adj2" fmla="val 5000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23" name="Seta para a direita 10"/>
            <p:cNvSpPr/>
            <p:nvPr/>
          </p:nvSpPr>
          <p:spPr>
            <a:xfrm>
              <a:off x="6265409" y="423683"/>
              <a:ext cx="371417" cy="37241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lvl="0" algn="ctr" defTabSz="1155700">
                <a:lnSpc>
                  <a:spcPct val="90000"/>
                </a:lnSpc>
                <a:spcBef>
                  <a:spcPct val="0"/>
                </a:spcBef>
                <a:spcAft>
                  <a:spcPct val="35000"/>
                </a:spcAft>
              </a:pPr>
              <a:endParaRPr lang="en-US" sz="2600" b="0" kern="1200" noProof="0" dirty="0">
                <a:latin typeface="+mj-lt"/>
              </a:endParaRPr>
            </a:p>
          </p:txBody>
        </p:sp>
      </p:grpSp>
      <p:grpSp>
        <p:nvGrpSpPr>
          <p:cNvPr id="19" name="Grupo 18"/>
          <p:cNvGrpSpPr/>
          <p:nvPr/>
        </p:nvGrpSpPr>
        <p:grpSpPr>
          <a:xfrm>
            <a:off x="8516492" y="1380629"/>
            <a:ext cx="2502814" cy="1219786"/>
            <a:chOff x="7016253" y="0"/>
            <a:chExt cx="2502814" cy="1219786"/>
          </a:xfrm>
        </p:grpSpPr>
        <p:sp>
          <p:nvSpPr>
            <p:cNvPr id="20" name="Retângulo de cantos arredondados 19"/>
            <p:cNvSpPr/>
            <p:nvPr/>
          </p:nvSpPr>
          <p:spPr>
            <a:xfrm>
              <a:off x="7016253" y="0"/>
              <a:ext cx="2502814" cy="1219786"/>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1" name="Retângulo 20"/>
            <p:cNvSpPr/>
            <p:nvPr/>
          </p:nvSpPr>
          <p:spPr>
            <a:xfrm>
              <a:off x="7016253" y="17845"/>
              <a:ext cx="2431362" cy="114833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pt-BR" sz="2000" b="0" kern="1200" dirty="0">
                  <a:latin typeface="+mj-lt"/>
                </a:rPr>
                <a:t>Implementação e Monitoramento dos </a:t>
              </a:r>
              <a:r>
                <a:rPr lang="pt-BR" sz="2000" b="0" kern="1200" dirty="0" err="1">
                  <a:latin typeface="+mj-lt"/>
                </a:rPr>
                <a:t>ODSs</a:t>
              </a:r>
              <a:endParaRPr lang="pt-BR" sz="2000" b="0" kern="1200" dirty="0">
                <a:latin typeface="+mj-lt"/>
              </a:endParaRPr>
            </a:p>
            <a:p>
              <a:pPr lvl="0" algn="ctr" defTabSz="889000">
                <a:lnSpc>
                  <a:spcPct val="90000"/>
                </a:lnSpc>
                <a:spcBef>
                  <a:spcPct val="0"/>
                </a:spcBef>
                <a:spcAft>
                  <a:spcPct val="35000"/>
                </a:spcAft>
              </a:pPr>
              <a:r>
                <a:rPr lang="pt-BR" sz="1600" b="0" kern="1200" dirty="0">
                  <a:latin typeface="+mj-lt"/>
                </a:rPr>
                <a:t>Agosto a Outubro</a:t>
              </a:r>
            </a:p>
          </p:txBody>
        </p:sp>
      </p:grpSp>
      <p:pic>
        <p:nvPicPr>
          <p:cNvPr id="31" name="Imagem 30"/>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15843" y="4686899"/>
            <a:ext cx="11252528" cy="1606586"/>
          </a:xfrm>
          <a:prstGeom prst="rect">
            <a:avLst/>
          </a:prstGeom>
        </p:spPr>
      </p:pic>
      <p:pic>
        <p:nvPicPr>
          <p:cNvPr id="32" name="Picture 2" descr="http://static.wixstatic.com/media/e77cea_a4427580a0394f9a971b076e3d774cf7~mv2.png/v1/fit/w_700,h_2000,al_c,q_85/imag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83240" y="3012176"/>
            <a:ext cx="2036066" cy="15609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09600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1" grpId="0" animBg="1"/>
      <p:bldP spid="10"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ângulo 4"/>
          <p:cNvSpPr/>
          <p:nvPr/>
        </p:nvSpPr>
        <p:spPr>
          <a:xfrm>
            <a:off x="1762125" y="549468"/>
            <a:ext cx="7079214" cy="400110"/>
          </a:xfrm>
          <a:prstGeom prst="rect">
            <a:avLst/>
          </a:prstGeom>
          <a:noFill/>
        </p:spPr>
        <p:txBody>
          <a:bodyPr wrap="square" rtlCol="0">
            <a:spAutoFit/>
          </a:bodyPr>
          <a:lstStyle/>
          <a:p>
            <a:r>
              <a:rPr lang="pt-BR" sz="2000" spc="300">
                <a:solidFill>
                  <a:schemeClr val="accent1">
                    <a:lumMod val="75000"/>
                  </a:schemeClr>
                </a:solidFill>
                <a:latin typeface="Gill Sans MT" pitchFamily="34" charset="0"/>
              </a:rPr>
              <a:t>KICK-OFF MEETING – A REUNIÃO DE PARTIDA</a:t>
            </a:r>
          </a:p>
        </p:txBody>
      </p:sp>
      <p:cxnSp>
        <p:nvCxnSpPr>
          <p:cNvPr id="6" name="Conector reto 5"/>
          <p:cNvCxnSpPr/>
          <p:nvPr/>
        </p:nvCxnSpPr>
        <p:spPr>
          <a:xfrm>
            <a:off x="1752600" y="550898"/>
            <a:ext cx="9839325" cy="0"/>
          </a:xfrm>
          <a:prstGeom prst="line">
            <a:avLst/>
          </a:prstGeom>
        </p:spPr>
        <p:style>
          <a:lnRef idx="1">
            <a:schemeClr val="accent1"/>
          </a:lnRef>
          <a:fillRef idx="0">
            <a:schemeClr val="accent1"/>
          </a:fillRef>
          <a:effectRef idx="0">
            <a:schemeClr val="accent1"/>
          </a:effectRef>
          <a:fontRef idx="minor">
            <a:schemeClr val="tx1"/>
          </a:fontRef>
        </p:style>
      </p:cxnSp>
      <p:sp>
        <p:nvSpPr>
          <p:cNvPr id="7" name="Retângulo 6"/>
          <p:cNvSpPr/>
          <p:nvPr/>
        </p:nvSpPr>
        <p:spPr>
          <a:xfrm>
            <a:off x="1281037" y="1214892"/>
            <a:ext cx="10438211" cy="2431435"/>
          </a:xfrm>
          <a:prstGeom prst="rect">
            <a:avLst/>
          </a:prstGeom>
        </p:spPr>
        <p:txBody>
          <a:bodyPr wrap="square">
            <a:spAutoFit/>
          </a:bodyPr>
          <a:lstStyle/>
          <a:p>
            <a:r>
              <a:rPr lang="pt-BR" sz="2000">
                <a:solidFill>
                  <a:schemeClr val="accent1">
                    <a:lumMod val="50000"/>
                  </a:schemeClr>
                </a:solidFill>
                <a:latin typeface="+mj-lt"/>
              </a:rPr>
              <a:t>Realizada em Junho de 2016, na cidade de Brasília, foi o marco do início do processo preparatório do 8</a:t>
            </a:r>
            <a:r>
              <a:rPr lang="pt-BR" sz="2000" baseline="30000">
                <a:solidFill>
                  <a:schemeClr val="accent1">
                    <a:lumMod val="50000"/>
                  </a:schemeClr>
                </a:solidFill>
                <a:latin typeface="+mj-lt"/>
              </a:rPr>
              <a:t>o</a:t>
            </a:r>
            <a:r>
              <a:rPr lang="pt-BR" sz="2000">
                <a:solidFill>
                  <a:schemeClr val="accent1">
                    <a:lumMod val="50000"/>
                  </a:schemeClr>
                </a:solidFill>
                <a:latin typeface="+mj-lt"/>
              </a:rPr>
              <a:t> Fórum Mundial da Água. </a:t>
            </a:r>
          </a:p>
          <a:p>
            <a:endParaRPr lang="pt-BR" sz="1200">
              <a:solidFill>
                <a:schemeClr val="accent1">
                  <a:lumMod val="50000"/>
                </a:schemeClr>
              </a:solidFill>
              <a:latin typeface="+mj-lt"/>
            </a:endParaRPr>
          </a:p>
          <a:p>
            <a:pPr marL="342900" indent="-342900">
              <a:buFont typeface="Arial" panose="020B0604020202020204" pitchFamily="34" charset="0"/>
              <a:buChar char="•"/>
            </a:pPr>
            <a:r>
              <a:rPr lang="pt-BR" sz="2000">
                <a:solidFill>
                  <a:schemeClr val="accent1">
                    <a:lumMod val="50000"/>
                  </a:schemeClr>
                </a:solidFill>
                <a:latin typeface="+mj-lt"/>
              </a:rPr>
              <a:t>Lançamento oficial no Palácio do Itamaraty</a:t>
            </a:r>
          </a:p>
          <a:p>
            <a:pPr marL="342900" indent="-342900">
              <a:buFont typeface="Arial" panose="020B0604020202020204" pitchFamily="34" charset="0"/>
              <a:buChar char="•"/>
            </a:pPr>
            <a:r>
              <a:rPr lang="pt-BR" sz="2000">
                <a:solidFill>
                  <a:schemeClr val="accent1">
                    <a:lumMod val="50000"/>
                  </a:schemeClr>
                </a:solidFill>
                <a:latin typeface="+mj-lt"/>
              </a:rPr>
              <a:t>Cerca de 700 participantes, 100 dos quais estrangeiros - mais de 60 países representados. </a:t>
            </a:r>
          </a:p>
          <a:p>
            <a:pPr marL="342900" indent="-342900">
              <a:buFont typeface="Arial" panose="020B0604020202020204" pitchFamily="34" charset="0"/>
              <a:buChar char="•"/>
            </a:pPr>
            <a:r>
              <a:rPr lang="pt-BR" sz="2000">
                <a:solidFill>
                  <a:schemeClr val="accent1">
                    <a:lumMod val="50000"/>
                  </a:schemeClr>
                </a:solidFill>
                <a:latin typeface="+mj-lt"/>
              </a:rPr>
              <a:t>Principal resultado foi a definição da estrutura temática, com 6 temas principais e 3 temas temas transversais.</a:t>
            </a:r>
          </a:p>
          <a:p>
            <a:pPr marL="342900" indent="-342900">
              <a:buFont typeface="Arial" panose="020B0604020202020204" pitchFamily="34" charset="0"/>
              <a:buChar char="•"/>
            </a:pPr>
            <a:r>
              <a:rPr lang="pt-BR" sz="2000">
                <a:solidFill>
                  <a:schemeClr val="accent1">
                    <a:lumMod val="50000"/>
                  </a:schemeClr>
                </a:solidFill>
                <a:latin typeface="+mj-lt"/>
              </a:rPr>
              <a:t>Todos os processos se reuniram e iniciaram os preparativos rumo ao 8</a:t>
            </a:r>
            <a:r>
              <a:rPr lang="pt-BR" sz="2000" baseline="30000">
                <a:solidFill>
                  <a:schemeClr val="accent1">
                    <a:lumMod val="50000"/>
                  </a:schemeClr>
                </a:solidFill>
                <a:latin typeface="+mj-lt"/>
              </a:rPr>
              <a:t>o</a:t>
            </a:r>
            <a:r>
              <a:rPr lang="pt-BR" sz="2000">
                <a:solidFill>
                  <a:schemeClr val="accent1">
                    <a:lumMod val="50000"/>
                  </a:schemeClr>
                </a:solidFill>
                <a:latin typeface="+mj-lt"/>
              </a:rPr>
              <a:t> Fórum Mundial da Água</a:t>
            </a:r>
          </a:p>
        </p:txBody>
      </p:sp>
      <p:pic>
        <p:nvPicPr>
          <p:cNvPr id="8" name="Imagem 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418881" y="3769437"/>
            <a:ext cx="4844916" cy="2932449"/>
          </a:xfrm>
          <a:prstGeom prst="rect">
            <a:avLst/>
          </a:prstGeom>
          <a:ln>
            <a:noFill/>
          </a:ln>
          <a:effectLst>
            <a:softEdge rad="112500"/>
          </a:effectLst>
        </p:spPr>
      </p:pic>
      <p:pic>
        <p:nvPicPr>
          <p:cNvPr id="9" name="Imagem 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77664" y="4037336"/>
            <a:ext cx="2671654" cy="1800200"/>
          </a:xfrm>
          <a:prstGeom prst="rect">
            <a:avLst/>
          </a:prstGeom>
          <a:ln>
            <a:noFill/>
          </a:ln>
          <a:effectLst>
            <a:softEdge rad="112500"/>
          </a:effectLst>
        </p:spPr>
      </p:pic>
      <p:pic>
        <p:nvPicPr>
          <p:cNvPr id="10" name="Espaço Reservado para Conteúdo 3"/>
          <p:cNvPicPr>
            <a:picLocks noGrp="1" noChangeAspect="1"/>
          </p:cNvPicPr>
          <p:nvPr>
            <p:ph idx="1"/>
          </p:nvPr>
        </p:nvPicPr>
        <p:blipFill>
          <a:blip r:embed="rId4"/>
          <a:stretch>
            <a:fillRect/>
          </a:stretch>
        </p:blipFill>
        <p:spPr>
          <a:xfrm>
            <a:off x="3152605" y="4431143"/>
            <a:ext cx="3581174" cy="2390755"/>
          </a:xfrm>
          <a:prstGeom prst="rect">
            <a:avLst/>
          </a:prstGeom>
          <a:ln>
            <a:noFill/>
          </a:ln>
          <a:effectLst>
            <a:softEdge rad="112500"/>
          </a:effectLst>
        </p:spPr>
      </p:pic>
      <p:sp>
        <p:nvSpPr>
          <p:cNvPr id="11" name="CaixaDeTexto 10"/>
          <p:cNvSpPr txBox="1"/>
          <p:nvPr/>
        </p:nvSpPr>
        <p:spPr>
          <a:xfrm>
            <a:off x="1762125" y="149358"/>
            <a:ext cx="9832157" cy="400110"/>
          </a:xfrm>
          <a:prstGeom prst="rect">
            <a:avLst/>
          </a:prstGeom>
          <a:noFill/>
        </p:spPr>
        <p:txBody>
          <a:bodyPr wrap="square" rtlCol="0">
            <a:spAutoFit/>
          </a:bodyPr>
          <a:lstStyle>
            <a:defPPr>
              <a:defRPr lang="pt-BR"/>
            </a:defPPr>
            <a:lvl1pPr>
              <a:defRPr sz="2000" b="1">
                <a:solidFill>
                  <a:schemeClr val="accent3">
                    <a:lumMod val="50000"/>
                  </a:schemeClr>
                </a:solidFill>
                <a:effectLst>
                  <a:outerShdw blurRad="38100" dist="38100" dir="2700000" algn="tl">
                    <a:srgbClr val="000000">
                      <a:alpha val="43137"/>
                    </a:srgbClr>
                  </a:outerShdw>
                </a:effectLst>
              </a:defRPr>
            </a:lvl1pPr>
          </a:lstStyle>
          <a:p>
            <a:r>
              <a:rPr lang="pt-BR" b="0" spc="600">
                <a:solidFill>
                  <a:schemeClr val="accent1">
                    <a:lumMod val="75000"/>
                  </a:schemeClr>
                </a:solidFill>
                <a:effectLst/>
                <a:latin typeface="+mj-lt"/>
              </a:rPr>
              <a:t>O PROCESSO PREPARATÓRIO</a:t>
            </a:r>
          </a:p>
        </p:txBody>
      </p:sp>
    </p:spTree>
    <p:extLst>
      <p:ext uri="{BB962C8B-B14F-4D97-AF65-F5344CB8AC3E}">
        <p14:creationId xmlns:p14="http://schemas.microsoft.com/office/powerpoint/2010/main" val="404921698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ângulo 4"/>
          <p:cNvSpPr/>
          <p:nvPr/>
        </p:nvSpPr>
        <p:spPr>
          <a:xfrm>
            <a:off x="1762125" y="549468"/>
            <a:ext cx="9680232" cy="400110"/>
          </a:xfrm>
          <a:prstGeom prst="rect">
            <a:avLst/>
          </a:prstGeom>
          <a:noFill/>
        </p:spPr>
        <p:txBody>
          <a:bodyPr wrap="square" rtlCol="0">
            <a:spAutoFit/>
          </a:bodyPr>
          <a:lstStyle/>
          <a:p>
            <a:r>
              <a:rPr lang="pt-BR" sz="2000" spc="300" dirty="0">
                <a:solidFill>
                  <a:schemeClr val="accent1">
                    <a:lumMod val="75000"/>
                  </a:schemeClr>
                </a:solidFill>
                <a:latin typeface="Gill Sans MT" pitchFamily="34" charset="0"/>
              </a:rPr>
              <a:t>2ª REUNIÃO DE CONSULTA PÚBLICA A PARTES INTERESSADAS</a:t>
            </a:r>
          </a:p>
        </p:txBody>
      </p:sp>
      <p:cxnSp>
        <p:nvCxnSpPr>
          <p:cNvPr id="6" name="Conector reto 5"/>
          <p:cNvCxnSpPr/>
          <p:nvPr/>
        </p:nvCxnSpPr>
        <p:spPr>
          <a:xfrm>
            <a:off x="1752600" y="550898"/>
            <a:ext cx="9839325" cy="0"/>
          </a:xfrm>
          <a:prstGeom prst="line">
            <a:avLst/>
          </a:prstGeom>
        </p:spPr>
        <p:style>
          <a:lnRef idx="1">
            <a:schemeClr val="accent1"/>
          </a:lnRef>
          <a:fillRef idx="0">
            <a:schemeClr val="accent1"/>
          </a:fillRef>
          <a:effectRef idx="0">
            <a:schemeClr val="accent1"/>
          </a:effectRef>
          <a:fontRef idx="minor">
            <a:schemeClr val="tx1"/>
          </a:fontRef>
        </p:style>
      </p:cxnSp>
      <p:sp>
        <p:nvSpPr>
          <p:cNvPr id="7" name="Retângulo 6"/>
          <p:cNvSpPr/>
          <p:nvPr/>
        </p:nvSpPr>
        <p:spPr>
          <a:xfrm>
            <a:off x="905164" y="1214892"/>
            <a:ext cx="10814085" cy="3031599"/>
          </a:xfrm>
          <a:prstGeom prst="rect">
            <a:avLst/>
          </a:prstGeom>
        </p:spPr>
        <p:txBody>
          <a:bodyPr wrap="square">
            <a:spAutoFit/>
          </a:bodyPr>
          <a:lstStyle/>
          <a:p>
            <a:pPr algn="just"/>
            <a:r>
              <a:rPr lang="pt-BR" dirty="0">
                <a:solidFill>
                  <a:schemeClr val="accent1">
                    <a:lumMod val="50000"/>
                  </a:schemeClr>
                </a:solidFill>
                <a:latin typeface="+mj-lt"/>
              </a:rPr>
              <a:t>Realizada em abril de 2017, em Brasília, foi o segundo marco do processo preparatório do 8º Fórum Mundial da Agua, com objetivo de ouvir as partes interessadas e receber subsídios e contribuições para a definição da programação do 8º Fórum.</a:t>
            </a:r>
          </a:p>
          <a:p>
            <a:pPr algn="just"/>
            <a:endParaRPr lang="pt-BR" sz="1100" dirty="0">
              <a:solidFill>
                <a:schemeClr val="accent1">
                  <a:lumMod val="50000"/>
                </a:schemeClr>
              </a:solidFill>
              <a:latin typeface="+mj-lt"/>
            </a:endParaRPr>
          </a:p>
          <a:p>
            <a:pPr marL="342900" indent="-342900" algn="just">
              <a:buFont typeface="Arial" panose="020B0604020202020204" pitchFamily="34" charset="0"/>
              <a:buChar char="•"/>
            </a:pPr>
            <a:r>
              <a:rPr lang="pt-BR" dirty="0">
                <a:solidFill>
                  <a:schemeClr val="accent1">
                    <a:lumMod val="50000"/>
                  </a:schemeClr>
                </a:solidFill>
                <a:latin typeface="+mj-lt"/>
              </a:rPr>
              <a:t>800 participantes  de 51 países.</a:t>
            </a:r>
          </a:p>
          <a:p>
            <a:pPr marL="342900" indent="-342900" algn="just">
              <a:buFont typeface="Arial" panose="020B0604020202020204" pitchFamily="34" charset="0"/>
              <a:buChar char="•"/>
            </a:pPr>
            <a:r>
              <a:rPr lang="pt-BR" dirty="0">
                <a:solidFill>
                  <a:schemeClr val="accent1">
                    <a:lumMod val="50000"/>
                  </a:schemeClr>
                </a:solidFill>
                <a:latin typeface="+mj-lt"/>
              </a:rPr>
              <a:t>Coleta de sugestões para as 100 sessões temáticas</a:t>
            </a:r>
          </a:p>
          <a:p>
            <a:pPr marL="342900" indent="-342900" algn="just">
              <a:buFont typeface="Arial" panose="020B0604020202020204" pitchFamily="34" charset="0"/>
              <a:buChar char="•"/>
            </a:pPr>
            <a:r>
              <a:rPr lang="pt-BR" dirty="0">
                <a:solidFill>
                  <a:schemeClr val="accent1">
                    <a:lumMod val="50000"/>
                  </a:schemeClr>
                </a:solidFill>
                <a:latin typeface="+mj-lt"/>
              </a:rPr>
              <a:t>Definição dos coordenadores dos subprocessos Legislativo, Autoridades locais e Judiciário do Processo Político</a:t>
            </a:r>
          </a:p>
          <a:p>
            <a:pPr marL="342900" indent="-342900" algn="just">
              <a:buFont typeface="Arial" panose="020B0604020202020204" pitchFamily="34" charset="0"/>
              <a:buChar char="•"/>
            </a:pPr>
            <a:r>
              <a:rPr lang="pt-BR" dirty="0">
                <a:solidFill>
                  <a:schemeClr val="accent1">
                    <a:lumMod val="50000"/>
                  </a:schemeClr>
                </a:solidFill>
                <a:latin typeface="+mj-lt"/>
              </a:rPr>
              <a:t>Recebimento de contribuições para a mostra de filmes ambientais, a Vila Cidadã e a identificação de lideranças sociais para o Processo Fórum Cidadão, incluindo lideranças indígenas</a:t>
            </a:r>
          </a:p>
          <a:p>
            <a:pPr marL="342900" indent="-342900" algn="just">
              <a:buFont typeface="Arial" panose="020B0604020202020204" pitchFamily="34" charset="0"/>
              <a:buChar char="•"/>
            </a:pPr>
            <a:r>
              <a:rPr lang="pt-BR" dirty="0">
                <a:solidFill>
                  <a:schemeClr val="accent1">
                    <a:lumMod val="50000"/>
                  </a:schemeClr>
                </a:solidFill>
                <a:latin typeface="+mj-lt"/>
              </a:rPr>
              <a:t>40 voluntários (atendimento bilingue do Centro Internacional de Línguas do GDF, cooperativa de catadores de resíduos sólidos recicláveis e alunos da UnB na relatoria do evento)</a:t>
            </a:r>
          </a:p>
        </p:txBody>
      </p:sp>
      <p:pic>
        <p:nvPicPr>
          <p:cNvPr id="14" name="Espaço Reservado para Conteúdo 13"/>
          <p:cNvPicPr>
            <a:picLocks noGrp="1" noChangeAspect="1"/>
          </p:cNvPicPr>
          <p:nvPr>
            <p:ph sz="half" idx="1"/>
          </p:nvPr>
        </p:nvPicPr>
        <p:blipFill>
          <a:blip r:embed="rId2" cstate="email">
            <a:extLst>
              <a:ext uri="{28A0092B-C50C-407E-A947-70E740481C1C}">
                <a14:useLocalDpi xmlns:a14="http://schemas.microsoft.com/office/drawing/2010/main"/>
              </a:ext>
            </a:extLst>
          </a:blip>
          <a:stretch>
            <a:fillRect/>
          </a:stretch>
        </p:blipFill>
        <p:spPr>
          <a:xfrm>
            <a:off x="667998" y="4435457"/>
            <a:ext cx="2906451" cy="1937634"/>
          </a:xfrm>
          <a:prstGeom prst="rect">
            <a:avLst/>
          </a:prstGeom>
          <a:ln>
            <a:noFill/>
          </a:ln>
          <a:effectLst>
            <a:softEdge rad="112500"/>
          </a:effectLst>
        </p:spPr>
      </p:pic>
      <p:pic>
        <p:nvPicPr>
          <p:cNvPr id="17" name="Espaço Reservado para Conteúdo 16"/>
          <p:cNvPicPr>
            <a:picLocks noGrp="1" noChangeAspect="1"/>
          </p:cNvPicPr>
          <p:nvPr>
            <p:ph sz="half" idx="2"/>
          </p:nvPr>
        </p:nvPicPr>
        <p:blipFill>
          <a:blip r:embed="rId3" cstate="email">
            <a:extLst>
              <a:ext uri="{28A0092B-C50C-407E-A947-70E740481C1C}">
                <a14:useLocalDpi xmlns:a14="http://schemas.microsoft.com/office/drawing/2010/main"/>
              </a:ext>
            </a:extLst>
          </a:blip>
          <a:stretch>
            <a:fillRect/>
          </a:stretch>
        </p:blipFill>
        <p:spPr>
          <a:xfrm>
            <a:off x="3914952" y="4359565"/>
            <a:ext cx="2329817" cy="1553212"/>
          </a:xfrm>
          <a:prstGeom prst="rect">
            <a:avLst/>
          </a:prstGeom>
          <a:ln>
            <a:noFill/>
          </a:ln>
          <a:effectLst>
            <a:softEdge rad="112500"/>
          </a:effectLst>
        </p:spPr>
      </p:pic>
      <p:pic>
        <p:nvPicPr>
          <p:cNvPr id="18" name="Imagem 1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634681" y="4926646"/>
            <a:ext cx="1948374" cy="1298916"/>
          </a:xfrm>
          <a:prstGeom prst="rect">
            <a:avLst/>
          </a:prstGeom>
          <a:ln>
            <a:noFill/>
          </a:ln>
          <a:effectLst>
            <a:softEdge rad="112500"/>
          </a:effectLst>
        </p:spPr>
      </p:pic>
      <p:pic>
        <p:nvPicPr>
          <p:cNvPr id="19" name="Imagem 18"/>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305000" y="4090432"/>
            <a:ext cx="3187209" cy="2124806"/>
          </a:xfrm>
          <a:prstGeom prst="rect">
            <a:avLst/>
          </a:prstGeom>
          <a:ln>
            <a:noFill/>
          </a:ln>
          <a:effectLst>
            <a:softEdge rad="112500"/>
          </a:effectLst>
        </p:spPr>
      </p:pic>
      <p:sp>
        <p:nvSpPr>
          <p:cNvPr id="10" name="CaixaDeTexto 9"/>
          <p:cNvSpPr txBox="1"/>
          <p:nvPr/>
        </p:nvSpPr>
        <p:spPr>
          <a:xfrm>
            <a:off x="1762125" y="149358"/>
            <a:ext cx="9832157" cy="400110"/>
          </a:xfrm>
          <a:prstGeom prst="rect">
            <a:avLst/>
          </a:prstGeom>
          <a:noFill/>
        </p:spPr>
        <p:txBody>
          <a:bodyPr wrap="square" rtlCol="0">
            <a:spAutoFit/>
          </a:bodyPr>
          <a:lstStyle>
            <a:defPPr>
              <a:defRPr lang="pt-BR"/>
            </a:defPPr>
            <a:lvl1pPr>
              <a:defRPr sz="2000" b="1">
                <a:solidFill>
                  <a:schemeClr val="accent3">
                    <a:lumMod val="50000"/>
                  </a:schemeClr>
                </a:solidFill>
                <a:effectLst>
                  <a:outerShdw blurRad="38100" dist="38100" dir="2700000" algn="tl">
                    <a:srgbClr val="000000">
                      <a:alpha val="43137"/>
                    </a:srgbClr>
                  </a:outerShdw>
                </a:effectLst>
              </a:defRPr>
            </a:lvl1pPr>
          </a:lstStyle>
          <a:p>
            <a:r>
              <a:rPr lang="pt-BR" b="0" spc="600" dirty="0">
                <a:solidFill>
                  <a:schemeClr val="accent1">
                    <a:lumMod val="75000"/>
                  </a:schemeClr>
                </a:solidFill>
                <a:effectLst/>
                <a:latin typeface="+mj-lt"/>
              </a:rPr>
              <a:t>O PROCESSO PREPARATÓRIO</a:t>
            </a:r>
          </a:p>
        </p:txBody>
      </p:sp>
    </p:spTree>
    <p:extLst>
      <p:ext uri="{BB962C8B-B14F-4D97-AF65-F5344CB8AC3E}">
        <p14:creationId xmlns:p14="http://schemas.microsoft.com/office/powerpoint/2010/main" val="296782001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nvPicPr>
        <p:blipFill>
          <a:blip r:embed="rId2"/>
          <a:stretch>
            <a:fillRect/>
          </a:stretch>
        </p:blipFill>
        <p:spPr>
          <a:xfrm>
            <a:off x="845186" y="1294975"/>
            <a:ext cx="10749096" cy="4848248"/>
          </a:xfrm>
          <a:prstGeom prst="rect">
            <a:avLst/>
          </a:prstGeom>
        </p:spPr>
      </p:pic>
      <p:sp>
        <p:nvSpPr>
          <p:cNvPr id="3" name="CaixaDeTexto 2"/>
          <p:cNvSpPr txBox="1"/>
          <p:nvPr/>
        </p:nvSpPr>
        <p:spPr>
          <a:xfrm>
            <a:off x="1762125" y="149358"/>
            <a:ext cx="9832157" cy="400110"/>
          </a:xfrm>
          <a:prstGeom prst="rect">
            <a:avLst/>
          </a:prstGeom>
          <a:noFill/>
        </p:spPr>
        <p:txBody>
          <a:bodyPr wrap="square" rtlCol="0">
            <a:spAutoFit/>
          </a:bodyPr>
          <a:lstStyle>
            <a:defPPr>
              <a:defRPr lang="pt-BR"/>
            </a:defPPr>
            <a:lvl1pPr>
              <a:defRPr sz="2000" b="1">
                <a:solidFill>
                  <a:schemeClr val="accent3">
                    <a:lumMod val="50000"/>
                  </a:schemeClr>
                </a:solidFill>
                <a:effectLst>
                  <a:outerShdw blurRad="38100" dist="38100" dir="2700000" algn="tl">
                    <a:srgbClr val="000000">
                      <a:alpha val="43137"/>
                    </a:srgbClr>
                  </a:outerShdw>
                </a:effectLst>
              </a:defRPr>
            </a:lvl1pPr>
          </a:lstStyle>
          <a:p>
            <a:r>
              <a:rPr lang="pt-BR" b="0" spc="600" dirty="0">
                <a:solidFill>
                  <a:schemeClr val="accent1">
                    <a:lumMod val="75000"/>
                  </a:schemeClr>
                </a:solidFill>
                <a:effectLst/>
                <a:latin typeface="+mj-lt"/>
              </a:rPr>
              <a:t>PROCESSO TEMÁTICO</a:t>
            </a:r>
          </a:p>
        </p:txBody>
      </p:sp>
      <p:sp>
        <p:nvSpPr>
          <p:cNvPr id="5" name="Retângulo 4"/>
          <p:cNvSpPr/>
          <p:nvPr/>
        </p:nvSpPr>
        <p:spPr>
          <a:xfrm>
            <a:off x="1762125" y="549468"/>
            <a:ext cx="7079214" cy="400110"/>
          </a:xfrm>
          <a:prstGeom prst="rect">
            <a:avLst/>
          </a:prstGeom>
          <a:noFill/>
        </p:spPr>
        <p:txBody>
          <a:bodyPr wrap="square" rtlCol="0">
            <a:spAutoFit/>
          </a:bodyPr>
          <a:lstStyle/>
          <a:p>
            <a:r>
              <a:rPr lang="en-CA" sz="2000" spc="300" dirty="0">
                <a:solidFill>
                  <a:schemeClr val="accent1">
                    <a:lumMod val="75000"/>
                  </a:schemeClr>
                </a:solidFill>
                <a:latin typeface="Gill Sans MT" pitchFamily="34" charset="0"/>
              </a:rPr>
              <a:t>TEMAS – TÓPICOS - SESSÕES</a:t>
            </a:r>
          </a:p>
        </p:txBody>
      </p:sp>
      <p:cxnSp>
        <p:nvCxnSpPr>
          <p:cNvPr id="6" name="Conector reto 5"/>
          <p:cNvCxnSpPr/>
          <p:nvPr/>
        </p:nvCxnSpPr>
        <p:spPr>
          <a:xfrm>
            <a:off x="1752600" y="550898"/>
            <a:ext cx="9839325"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2961683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tângulo 15"/>
          <p:cNvSpPr/>
          <p:nvPr/>
        </p:nvSpPr>
        <p:spPr>
          <a:xfrm>
            <a:off x="1071051" y="1260822"/>
            <a:ext cx="10244655" cy="75230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a-DK" b="1" u="sng" dirty="0">
                <a:latin typeface="+mj-lt"/>
              </a:rPr>
              <a:t>CLIMA</a:t>
            </a:r>
          </a:p>
          <a:p>
            <a:r>
              <a:rPr lang="pt-BR" dirty="0">
                <a:latin typeface="+mj-lt"/>
              </a:rPr>
              <a:t>Segurança hídrica e mudanças climáticas</a:t>
            </a:r>
          </a:p>
        </p:txBody>
      </p:sp>
      <p:sp>
        <p:nvSpPr>
          <p:cNvPr id="17" name="Retângulo 16"/>
          <p:cNvSpPr/>
          <p:nvPr/>
        </p:nvSpPr>
        <p:spPr>
          <a:xfrm>
            <a:off x="1071048" y="2101402"/>
            <a:ext cx="10244656" cy="75230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a-DK" b="1" u="sng" dirty="0">
                <a:latin typeface="+mj-lt"/>
              </a:rPr>
              <a:t>PESSOAS</a:t>
            </a:r>
            <a:endParaRPr lang="da-DK" b="1" dirty="0">
              <a:latin typeface="+mj-lt"/>
            </a:endParaRPr>
          </a:p>
          <a:p>
            <a:r>
              <a:rPr lang="pt-BR" dirty="0">
                <a:latin typeface="+mj-lt"/>
              </a:rPr>
              <a:t>Água, saneamento e saúde</a:t>
            </a:r>
          </a:p>
        </p:txBody>
      </p:sp>
      <p:sp>
        <p:nvSpPr>
          <p:cNvPr id="18" name="Retângulo 17"/>
          <p:cNvSpPr/>
          <p:nvPr/>
        </p:nvSpPr>
        <p:spPr>
          <a:xfrm>
            <a:off x="1071040" y="2941982"/>
            <a:ext cx="10244661" cy="75230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a-DK" b="1" u="sng" dirty="0">
                <a:latin typeface="+mj-lt"/>
              </a:rPr>
              <a:t>DESENVOLVIMENTO</a:t>
            </a:r>
          </a:p>
          <a:p>
            <a:r>
              <a:rPr lang="pt-BR" dirty="0">
                <a:latin typeface="+mj-lt"/>
              </a:rPr>
              <a:t>Água para produção sustentável</a:t>
            </a:r>
          </a:p>
        </p:txBody>
      </p:sp>
      <p:sp>
        <p:nvSpPr>
          <p:cNvPr id="19" name="Retângulo 18"/>
          <p:cNvSpPr/>
          <p:nvPr/>
        </p:nvSpPr>
        <p:spPr>
          <a:xfrm>
            <a:off x="1071049" y="3782562"/>
            <a:ext cx="10244658" cy="75230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a-DK" b="1" u="sng" dirty="0">
                <a:latin typeface="+mj-lt"/>
              </a:rPr>
              <a:t>URBANO</a:t>
            </a:r>
          </a:p>
          <a:p>
            <a:r>
              <a:rPr lang="pt-BR" dirty="0">
                <a:latin typeface="+mj-lt"/>
              </a:rPr>
              <a:t>Gestão integrada de áreas urbanas e residuárias</a:t>
            </a:r>
          </a:p>
        </p:txBody>
      </p:sp>
      <p:sp>
        <p:nvSpPr>
          <p:cNvPr id="20" name="Retângulo 19"/>
          <p:cNvSpPr/>
          <p:nvPr/>
        </p:nvSpPr>
        <p:spPr>
          <a:xfrm>
            <a:off x="1071049" y="4623142"/>
            <a:ext cx="10244658" cy="75230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da-DK" b="1" u="sng" dirty="0">
                <a:latin typeface="+mj-lt"/>
              </a:rPr>
              <a:t>ECOSSISTEMAS</a:t>
            </a:r>
          </a:p>
          <a:p>
            <a:pPr lvl="0"/>
            <a:r>
              <a:rPr lang="pt-BR" dirty="0">
                <a:latin typeface="+mj-lt"/>
              </a:rPr>
              <a:t>Qualidade da água, ecossistemas e biodiversidade</a:t>
            </a:r>
          </a:p>
        </p:txBody>
      </p:sp>
      <p:sp>
        <p:nvSpPr>
          <p:cNvPr id="21" name="Retângulo 20"/>
          <p:cNvSpPr/>
          <p:nvPr/>
        </p:nvSpPr>
        <p:spPr>
          <a:xfrm>
            <a:off x="1071045" y="5463724"/>
            <a:ext cx="10244658" cy="75230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da-DK" b="1" u="sng" dirty="0">
                <a:latin typeface="+mj-lt"/>
              </a:rPr>
              <a:t>FINANCIAMENTO</a:t>
            </a:r>
          </a:p>
          <a:p>
            <a:pPr lvl="0"/>
            <a:r>
              <a:rPr lang="pt-BR" dirty="0">
                <a:latin typeface="+mj-lt"/>
              </a:rPr>
              <a:t>Financiamento para a segurança hídrica</a:t>
            </a:r>
          </a:p>
        </p:txBody>
      </p:sp>
      <p:sp>
        <p:nvSpPr>
          <p:cNvPr id="24" name="Seta para baixo 23"/>
          <p:cNvSpPr/>
          <p:nvPr/>
        </p:nvSpPr>
        <p:spPr>
          <a:xfrm>
            <a:off x="9343163" y="1184988"/>
            <a:ext cx="1787298" cy="5147671"/>
          </a:xfrm>
          <a:prstGeom prst="downArrow">
            <a:avLst/>
          </a:prstGeom>
          <a:solidFill>
            <a:srgbClr val="92D050"/>
          </a:solidFill>
          <a:ln>
            <a:noFill/>
          </a:ln>
        </p:spPr>
        <p:style>
          <a:lnRef idx="2">
            <a:schemeClr val="accent6">
              <a:shade val="50000"/>
            </a:schemeClr>
          </a:lnRef>
          <a:fillRef idx="1">
            <a:schemeClr val="accent6"/>
          </a:fillRef>
          <a:effectRef idx="0">
            <a:schemeClr val="accent6"/>
          </a:effectRef>
          <a:fontRef idx="minor">
            <a:schemeClr val="lt1"/>
          </a:fontRef>
        </p:style>
        <p:txBody>
          <a:bodyPr vert="vert270" rtlCol="0" anchor="ctr"/>
          <a:lstStyle/>
          <a:p>
            <a:pPr algn="ctr"/>
            <a:r>
              <a:rPr lang="pt-BR" sz="1600" b="1" u="sng" dirty="0">
                <a:latin typeface="+mj-lt"/>
              </a:rPr>
              <a:t>GOVERNANÇA </a:t>
            </a:r>
            <a:r>
              <a:rPr lang="pt-BR" sz="1600" b="1" dirty="0">
                <a:latin typeface="+mj-lt"/>
              </a:rPr>
              <a:t>– </a:t>
            </a:r>
            <a:r>
              <a:rPr lang="pt-BR" sz="1600" dirty="0">
                <a:latin typeface="+mj-lt"/>
              </a:rPr>
              <a:t>Governança hídrica para a Agenda de Desenvolvimento 2030</a:t>
            </a:r>
          </a:p>
        </p:txBody>
      </p:sp>
      <p:sp>
        <p:nvSpPr>
          <p:cNvPr id="22" name="Seta para baixo 21"/>
          <p:cNvSpPr/>
          <p:nvPr/>
        </p:nvSpPr>
        <p:spPr>
          <a:xfrm>
            <a:off x="5635570" y="1184988"/>
            <a:ext cx="1831629" cy="5147671"/>
          </a:xfrm>
          <a:prstGeom prst="downArrow">
            <a:avLst/>
          </a:prstGeom>
          <a:solidFill>
            <a:srgbClr val="92D050"/>
          </a:solidFill>
          <a:ln>
            <a:noFill/>
          </a:ln>
        </p:spPr>
        <p:style>
          <a:lnRef idx="2">
            <a:schemeClr val="accent6">
              <a:shade val="50000"/>
            </a:schemeClr>
          </a:lnRef>
          <a:fillRef idx="1">
            <a:schemeClr val="accent6"/>
          </a:fillRef>
          <a:effectRef idx="0">
            <a:schemeClr val="accent6"/>
          </a:effectRef>
          <a:fontRef idx="minor">
            <a:schemeClr val="lt1"/>
          </a:fontRef>
        </p:style>
        <p:txBody>
          <a:bodyPr vert="vert270" rtlCol="0" anchor="ctr"/>
          <a:lstStyle/>
          <a:p>
            <a:pPr algn="ctr"/>
            <a:r>
              <a:rPr lang="en-GB" sz="1600" b="1" u="sng" dirty="0">
                <a:latin typeface="+mj-lt"/>
              </a:rPr>
              <a:t>COMPARTILHAMENTO </a:t>
            </a:r>
            <a:r>
              <a:rPr lang="da-DK" sz="1600" b="1" dirty="0">
                <a:latin typeface="+mj-lt"/>
              </a:rPr>
              <a:t>– </a:t>
            </a:r>
            <a:r>
              <a:rPr lang="da-DK" sz="1600" dirty="0">
                <a:latin typeface="+mj-lt"/>
              </a:rPr>
              <a:t>Sustentabilidade pelo envolvimento dos interessados</a:t>
            </a:r>
            <a:endParaRPr lang="pt-BR" sz="1600" dirty="0">
              <a:latin typeface="+mj-lt"/>
            </a:endParaRPr>
          </a:p>
        </p:txBody>
      </p:sp>
      <p:sp>
        <p:nvSpPr>
          <p:cNvPr id="23" name="Seta para baixo 22"/>
          <p:cNvSpPr/>
          <p:nvPr/>
        </p:nvSpPr>
        <p:spPr>
          <a:xfrm>
            <a:off x="7496753" y="1184988"/>
            <a:ext cx="1816856" cy="5147673"/>
          </a:xfrm>
          <a:prstGeom prst="downArrow">
            <a:avLst/>
          </a:prstGeom>
          <a:solidFill>
            <a:srgbClr val="92D050"/>
          </a:solidFill>
          <a:ln>
            <a:noFill/>
          </a:ln>
        </p:spPr>
        <p:style>
          <a:lnRef idx="2">
            <a:schemeClr val="accent6">
              <a:shade val="50000"/>
            </a:schemeClr>
          </a:lnRef>
          <a:fillRef idx="1">
            <a:schemeClr val="accent6"/>
          </a:fillRef>
          <a:effectRef idx="0">
            <a:schemeClr val="accent6"/>
          </a:effectRef>
          <a:fontRef idx="minor">
            <a:schemeClr val="lt1"/>
          </a:fontRef>
        </p:style>
        <p:txBody>
          <a:bodyPr vert="vert270" rtlCol="0" anchor="ctr"/>
          <a:lstStyle/>
          <a:p>
            <a:pPr algn="ctr"/>
            <a:r>
              <a:rPr lang="da-DK" sz="1600" b="1" u="sng" dirty="0">
                <a:latin typeface="+mj-lt"/>
              </a:rPr>
              <a:t>CAPACITAÇÃO</a:t>
            </a:r>
            <a:r>
              <a:rPr lang="da-DK" sz="1600" b="1" dirty="0">
                <a:latin typeface="+mj-lt"/>
              </a:rPr>
              <a:t> – E</a:t>
            </a:r>
            <a:r>
              <a:rPr lang="da-DK" sz="1600" dirty="0">
                <a:latin typeface="+mj-lt"/>
              </a:rPr>
              <a:t>ducação, capacitação e troca de tecnologias</a:t>
            </a:r>
            <a:endParaRPr lang="pt-BR" sz="1600" dirty="0">
              <a:latin typeface="+mj-lt"/>
            </a:endParaRPr>
          </a:p>
        </p:txBody>
      </p:sp>
      <p:sp>
        <p:nvSpPr>
          <p:cNvPr id="14" name="CaixaDeTexto 13"/>
          <p:cNvSpPr txBox="1"/>
          <p:nvPr/>
        </p:nvSpPr>
        <p:spPr>
          <a:xfrm>
            <a:off x="1762125" y="149358"/>
            <a:ext cx="9832157" cy="400110"/>
          </a:xfrm>
          <a:prstGeom prst="rect">
            <a:avLst/>
          </a:prstGeom>
          <a:noFill/>
        </p:spPr>
        <p:txBody>
          <a:bodyPr wrap="square" rtlCol="0">
            <a:spAutoFit/>
          </a:bodyPr>
          <a:lstStyle>
            <a:defPPr>
              <a:defRPr lang="pt-BR"/>
            </a:defPPr>
            <a:lvl1pPr>
              <a:defRPr sz="2000" b="1">
                <a:solidFill>
                  <a:schemeClr val="accent3">
                    <a:lumMod val="50000"/>
                  </a:schemeClr>
                </a:solidFill>
                <a:effectLst>
                  <a:outerShdw blurRad="38100" dist="38100" dir="2700000" algn="tl">
                    <a:srgbClr val="000000">
                      <a:alpha val="43137"/>
                    </a:srgbClr>
                  </a:outerShdw>
                </a:effectLst>
              </a:defRPr>
            </a:lvl1pPr>
          </a:lstStyle>
          <a:p>
            <a:r>
              <a:rPr lang="pt-BR" b="0" spc="600" dirty="0">
                <a:solidFill>
                  <a:schemeClr val="accent1">
                    <a:lumMod val="75000"/>
                  </a:schemeClr>
                </a:solidFill>
                <a:effectLst/>
                <a:latin typeface="+mj-lt"/>
              </a:rPr>
              <a:t>PROCESSO TEMÁTICO</a:t>
            </a:r>
          </a:p>
        </p:txBody>
      </p:sp>
      <p:sp>
        <p:nvSpPr>
          <p:cNvPr id="25" name="Retângulo 24"/>
          <p:cNvSpPr/>
          <p:nvPr/>
        </p:nvSpPr>
        <p:spPr>
          <a:xfrm>
            <a:off x="1762125" y="549468"/>
            <a:ext cx="7079214" cy="400110"/>
          </a:xfrm>
          <a:prstGeom prst="rect">
            <a:avLst/>
          </a:prstGeom>
          <a:noFill/>
        </p:spPr>
        <p:txBody>
          <a:bodyPr wrap="square" rtlCol="0">
            <a:spAutoFit/>
          </a:bodyPr>
          <a:lstStyle/>
          <a:p>
            <a:r>
              <a:rPr lang="en-CA" sz="2000" spc="300" dirty="0">
                <a:solidFill>
                  <a:schemeClr val="accent1">
                    <a:lumMod val="75000"/>
                  </a:schemeClr>
                </a:solidFill>
                <a:latin typeface="Gill Sans MT" pitchFamily="34" charset="0"/>
              </a:rPr>
              <a:t>GRADE TEMÁTICA</a:t>
            </a:r>
          </a:p>
        </p:txBody>
      </p:sp>
      <p:cxnSp>
        <p:nvCxnSpPr>
          <p:cNvPr id="26" name="Conector reto 25"/>
          <p:cNvCxnSpPr/>
          <p:nvPr/>
        </p:nvCxnSpPr>
        <p:spPr>
          <a:xfrm>
            <a:off x="1752600" y="550898"/>
            <a:ext cx="9839325" cy="0"/>
          </a:xfrm>
          <a:prstGeom prst="line">
            <a:avLst/>
          </a:prstGeom>
        </p:spPr>
        <p:style>
          <a:lnRef idx="1">
            <a:schemeClr val="accent1"/>
          </a:lnRef>
          <a:fillRef idx="0">
            <a:schemeClr val="accent1"/>
          </a:fillRef>
          <a:effectRef idx="0">
            <a:schemeClr val="accent1"/>
          </a:effectRef>
          <a:fontRef idx="minor">
            <a:schemeClr val="tx1"/>
          </a:fontRef>
        </p:style>
      </p:cxnSp>
      <p:pic>
        <p:nvPicPr>
          <p:cNvPr id="2" name="Imagem 1"/>
          <p:cNvPicPr>
            <a:picLocks noChangeAspect="1"/>
          </p:cNvPicPr>
          <p:nvPr/>
        </p:nvPicPr>
        <p:blipFill>
          <a:blip r:embed="rId3"/>
          <a:stretch>
            <a:fillRect/>
          </a:stretch>
        </p:blipFill>
        <p:spPr>
          <a:xfrm>
            <a:off x="10809009" y="1253066"/>
            <a:ext cx="1222709" cy="760062"/>
          </a:xfrm>
          <a:prstGeom prst="rect">
            <a:avLst/>
          </a:prstGeom>
        </p:spPr>
      </p:pic>
      <p:pic>
        <p:nvPicPr>
          <p:cNvPr id="3" name="Imagem 2"/>
          <p:cNvPicPr>
            <a:picLocks noChangeAspect="1"/>
          </p:cNvPicPr>
          <p:nvPr/>
        </p:nvPicPr>
        <p:blipFill>
          <a:blip r:embed="rId4"/>
          <a:stretch>
            <a:fillRect/>
          </a:stretch>
        </p:blipFill>
        <p:spPr>
          <a:xfrm>
            <a:off x="10809009" y="2075123"/>
            <a:ext cx="1238250" cy="778586"/>
          </a:xfrm>
          <a:prstGeom prst="rect">
            <a:avLst/>
          </a:prstGeom>
        </p:spPr>
      </p:pic>
      <p:pic>
        <p:nvPicPr>
          <p:cNvPr id="4" name="Imagem 3"/>
          <p:cNvPicPr>
            <a:picLocks noChangeAspect="1"/>
          </p:cNvPicPr>
          <p:nvPr/>
        </p:nvPicPr>
        <p:blipFill>
          <a:blip r:embed="rId5"/>
          <a:stretch>
            <a:fillRect/>
          </a:stretch>
        </p:blipFill>
        <p:spPr>
          <a:xfrm>
            <a:off x="10809010" y="2938325"/>
            <a:ext cx="1222708" cy="755501"/>
          </a:xfrm>
          <a:prstGeom prst="rect">
            <a:avLst/>
          </a:prstGeom>
        </p:spPr>
      </p:pic>
      <p:pic>
        <p:nvPicPr>
          <p:cNvPr id="5" name="Imagem 4"/>
          <p:cNvPicPr>
            <a:picLocks noChangeAspect="1"/>
          </p:cNvPicPr>
          <p:nvPr/>
        </p:nvPicPr>
        <p:blipFill>
          <a:blip r:embed="rId6"/>
          <a:stretch>
            <a:fillRect/>
          </a:stretch>
        </p:blipFill>
        <p:spPr>
          <a:xfrm>
            <a:off x="10820897" y="3794003"/>
            <a:ext cx="1210821" cy="740865"/>
          </a:xfrm>
          <a:prstGeom prst="rect">
            <a:avLst/>
          </a:prstGeom>
        </p:spPr>
      </p:pic>
      <p:pic>
        <p:nvPicPr>
          <p:cNvPr id="6" name="Imagem 5"/>
          <p:cNvPicPr>
            <a:picLocks noChangeAspect="1"/>
          </p:cNvPicPr>
          <p:nvPr/>
        </p:nvPicPr>
        <p:blipFill>
          <a:blip r:embed="rId7"/>
          <a:stretch>
            <a:fillRect/>
          </a:stretch>
        </p:blipFill>
        <p:spPr>
          <a:xfrm>
            <a:off x="10802332" y="4622679"/>
            <a:ext cx="1229386" cy="752772"/>
          </a:xfrm>
          <a:prstGeom prst="rect">
            <a:avLst/>
          </a:prstGeom>
        </p:spPr>
      </p:pic>
      <p:pic>
        <p:nvPicPr>
          <p:cNvPr id="7" name="Imagem 6"/>
          <p:cNvPicPr>
            <a:picLocks noChangeAspect="1"/>
          </p:cNvPicPr>
          <p:nvPr/>
        </p:nvPicPr>
        <p:blipFill>
          <a:blip r:embed="rId8"/>
          <a:stretch>
            <a:fillRect/>
          </a:stretch>
        </p:blipFill>
        <p:spPr>
          <a:xfrm>
            <a:off x="10821626" y="5428969"/>
            <a:ext cx="1210091" cy="787063"/>
          </a:xfrm>
          <a:prstGeom prst="rect">
            <a:avLst/>
          </a:prstGeom>
        </p:spPr>
      </p:pic>
      <p:pic>
        <p:nvPicPr>
          <p:cNvPr id="8" name="Imagem 7"/>
          <p:cNvPicPr>
            <a:picLocks noChangeAspect="1"/>
          </p:cNvPicPr>
          <p:nvPr/>
        </p:nvPicPr>
        <p:blipFill>
          <a:blip r:embed="rId9"/>
          <a:stretch>
            <a:fillRect/>
          </a:stretch>
        </p:blipFill>
        <p:spPr>
          <a:xfrm>
            <a:off x="6112070" y="500495"/>
            <a:ext cx="890893" cy="711030"/>
          </a:xfrm>
          <a:prstGeom prst="rect">
            <a:avLst/>
          </a:prstGeom>
        </p:spPr>
      </p:pic>
      <p:pic>
        <p:nvPicPr>
          <p:cNvPr id="9" name="Imagem 8"/>
          <p:cNvPicPr>
            <a:picLocks noChangeAspect="1"/>
          </p:cNvPicPr>
          <p:nvPr/>
        </p:nvPicPr>
        <p:blipFill>
          <a:blip r:embed="rId10"/>
          <a:stretch>
            <a:fillRect/>
          </a:stretch>
        </p:blipFill>
        <p:spPr>
          <a:xfrm>
            <a:off x="7974232" y="468575"/>
            <a:ext cx="847725" cy="742950"/>
          </a:xfrm>
          <a:prstGeom prst="rect">
            <a:avLst/>
          </a:prstGeom>
        </p:spPr>
      </p:pic>
      <p:pic>
        <p:nvPicPr>
          <p:cNvPr id="10" name="Imagem 9"/>
          <p:cNvPicPr>
            <a:picLocks noChangeAspect="1"/>
          </p:cNvPicPr>
          <p:nvPr/>
        </p:nvPicPr>
        <p:blipFill>
          <a:blip r:embed="rId11"/>
          <a:stretch>
            <a:fillRect/>
          </a:stretch>
        </p:blipFill>
        <p:spPr>
          <a:xfrm>
            <a:off x="9791088" y="441855"/>
            <a:ext cx="902932" cy="781050"/>
          </a:xfrm>
          <a:prstGeom prst="rect">
            <a:avLst/>
          </a:prstGeom>
        </p:spPr>
      </p:pic>
    </p:spTree>
    <p:extLst>
      <p:ext uri="{BB962C8B-B14F-4D97-AF65-F5344CB8AC3E}">
        <p14:creationId xmlns:p14="http://schemas.microsoft.com/office/powerpoint/2010/main" val="1592116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1"/>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8"/>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3"/>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4"/>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9" grpId="0" animBg="1"/>
      <p:bldP spid="20" grpId="0" animBg="1"/>
      <p:bldP spid="21" grpId="0" animBg="1"/>
      <p:bldP spid="24" grpId="0" animBg="1"/>
      <p:bldP spid="22" grpId="0" animBg="1"/>
      <p:bldP spid="2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9534" y="1382986"/>
            <a:ext cx="11192933" cy="5286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ítulo 1"/>
          <p:cNvSpPr txBox="1">
            <a:spLocks/>
          </p:cNvSpPr>
          <p:nvPr/>
        </p:nvSpPr>
        <p:spPr bwMode="auto">
          <a:xfrm>
            <a:off x="-6175" y="332656"/>
            <a:ext cx="12192000" cy="12218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cene3d>
              <a:camera prst="orthographicFront"/>
              <a:lightRig rig="flat" dir="tl">
                <a:rot lat="0" lon="0" rev="6600000"/>
              </a:lightRig>
            </a:scene3d>
            <a:sp3d extrusionH="25400" contourW="8890">
              <a:bevelT w="38100" h="31750"/>
              <a:contourClr>
                <a:schemeClr val="accent2">
                  <a:shade val="75000"/>
                </a:schemeClr>
              </a:contourClr>
            </a:sp3d>
          </a:bodyPr>
          <a:lstStyle>
            <a:lvl1pPr>
              <a:defRPr sz="2400">
                <a:solidFill>
                  <a:schemeClr val="tx1"/>
                </a:solidFill>
                <a:latin typeface="Times New Roman" charset="0"/>
                <a:ea typeface="ＭＳ Ｐゴシック" charset="-128"/>
              </a:defRPr>
            </a:lvl1pPr>
            <a:lvl2pPr marL="742950" indent="-285750">
              <a:defRPr sz="2400">
                <a:solidFill>
                  <a:schemeClr val="tx1"/>
                </a:solidFill>
                <a:latin typeface="Times New Roman" charset="0"/>
                <a:ea typeface="ＭＳ Ｐゴシック" charset="-128"/>
              </a:defRPr>
            </a:lvl2pPr>
            <a:lvl3pPr marL="1143000" indent="-228600">
              <a:defRPr sz="2400">
                <a:solidFill>
                  <a:schemeClr val="tx1"/>
                </a:solidFill>
                <a:latin typeface="Times New Roman" charset="0"/>
                <a:ea typeface="ＭＳ Ｐゴシック" charset="-128"/>
              </a:defRPr>
            </a:lvl3pPr>
            <a:lvl4pPr marL="1600200" indent="-228600">
              <a:defRPr sz="2400">
                <a:solidFill>
                  <a:schemeClr val="tx1"/>
                </a:solidFill>
                <a:latin typeface="Times New Roman" charset="0"/>
                <a:ea typeface="ＭＳ Ｐゴシック" charset="-128"/>
              </a:defRPr>
            </a:lvl4pPr>
            <a:lvl5pPr marL="2057400" indent="-22860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a:spcAft>
                <a:spcPts val="0"/>
              </a:spcAft>
            </a:pPr>
            <a:r>
              <a:rPr lang="pt-BR" sz="3600" b="1" dirty="0" smtClean="0">
                <a:ln w="11430"/>
                <a:solidFill>
                  <a:srgbClr val="009900"/>
                </a:solidFill>
                <a:effectLst>
                  <a:outerShdw blurRad="50800" dist="39000" dir="5460000" algn="tl">
                    <a:srgbClr val="000000">
                      <a:alpha val="38000"/>
                    </a:srgbClr>
                  </a:outerShdw>
                </a:effectLst>
                <a:latin typeface="Arial" charset="0"/>
                <a:cs typeface="Arial" charset="0"/>
              </a:rPr>
              <a:t>Uso e Ocupação do Solo</a:t>
            </a:r>
            <a:endParaRPr lang="pt-BR" sz="3600" b="1" dirty="0">
              <a:ln w="11430"/>
              <a:solidFill>
                <a:srgbClr val="009900"/>
              </a:solidFill>
              <a:effectLst>
                <a:outerShdw blurRad="50800" dist="39000" dir="5460000" algn="tl">
                  <a:srgbClr val="000000">
                    <a:alpha val="38000"/>
                  </a:srgbClr>
                </a:outerShdw>
              </a:effectLst>
              <a:latin typeface="Arial" charset="0"/>
              <a:cs typeface="Arial" charset="0"/>
            </a:endParaRPr>
          </a:p>
        </p:txBody>
      </p:sp>
      <p:grpSp>
        <p:nvGrpSpPr>
          <p:cNvPr id="4" name="Grupo 3"/>
          <p:cNvGrpSpPr/>
          <p:nvPr/>
        </p:nvGrpSpPr>
        <p:grpSpPr>
          <a:xfrm>
            <a:off x="1222124" y="1988840"/>
            <a:ext cx="9735403" cy="1773280"/>
            <a:chOff x="916593" y="1988840"/>
            <a:chExt cx="7301552" cy="1773280"/>
          </a:xfrm>
        </p:grpSpPr>
        <p:pic>
          <p:nvPicPr>
            <p:cNvPr id="1331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6679" t="21421" r="37203" b="54338"/>
            <a:stretch/>
          </p:blipFill>
          <p:spPr bwMode="auto">
            <a:xfrm>
              <a:off x="916593" y="1988840"/>
              <a:ext cx="7301552" cy="1773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CaixaDeTexto 1"/>
            <p:cNvSpPr txBox="1"/>
            <p:nvPr/>
          </p:nvSpPr>
          <p:spPr>
            <a:xfrm>
              <a:off x="5827747" y="1988840"/>
              <a:ext cx="1746728" cy="338554"/>
            </a:xfrm>
            <a:prstGeom prst="rect">
              <a:avLst/>
            </a:prstGeom>
            <a:noFill/>
          </p:spPr>
          <p:txBody>
            <a:bodyPr wrap="none" rtlCol="0">
              <a:spAutoFit/>
            </a:bodyPr>
            <a:lstStyle/>
            <a:p>
              <a:r>
                <a:rPr lang="pt-BR" sz="1600" dirty="0" smtClean="0"/>
                <a:t>Correio Braziliense (2014)</a:t>
              </a:r>
              <a:endParaRPr lang="pt-BR" sz="1600" dirty="0"/>
            </a:p>
          </p:txBody>
        </p:sp>
      </p:grpSp>
      <p:grpSp>
        <p:nvGrpSpPr>
          <p:cNvPr id="9" name="Grupo 8"/>
          <p:cNvGrpSpPr/>
          <p:nvPr/>
        </p:nvGrpSpPr>
        <p:grpSpPr>
          <a:xfrm>
            <a:off x="4433322" y="3868288"/>
            <a:ext cx="3325356" cy="625528"/>
            <a:chOff x="5580112" y="3762120"/>
            <a:chExt cx="2638033" cy="625528"/>
          </a:xfrm>
        </p:grpSpPr>
        <p:sp>
          <p:nvSpPr>
            <p:cNvPr id="6" name="Retângulo 5"/>
            <p:cNvSpPr/>
            <p:nvPr/>
          </p:nvSpPr>
          <p:spPr bwMode="auto">
            <a:xfrm>
              <a:off x="5580112" y="3762120"/>
              <a:ext cx="2638033" cy="625528"/>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pt-BR" sz="2400" b="0" i="0" u="none" strike="noStrike" cap="none" normalizeH="0" baseline="0" smtClean="0">
                <a:ln>
                  <a:noFill/>
                </a:ln>
                <a:solidFill>
                  <a:schemeClr val="tx1"/>
                </a:solidFill>
                <a:effectLst/>
                <a:latin typeface="Times New Roman"/>
              </a:endParaRPr>
            </a:p>
          </p:txBody>
        </p:sp>
        <p:sp>
          <p:nvSpPr>
            <p:cNvPr id="3" name="CaixaDeTexto 2"/>
            <p:cNvSpPr txBox="1"/>
            <p:nvPr/>
          </p:nvSpPr>
          <p:spPr>
            <a:xfrm>
              <a:off x="6195249" y="3859525"/>
              <a:ext cx="1116786" cy="400110"/>
            </a:xfrm>
            <a:prstGeom prst="rect">
              <a:avLst/>
            </a:prstGeom>
            <a:noFill/>
          </p:spPr>
          <p:txBody>
            <a:bodyPr wrap="none" rtlCol="0">
              <a:spAutoFit/>
            </a:bodyPr>
            <a:lstStyle/>
            <a:p>
              <a:r>
                <a:rPr lang="pt-BR" sz="2000" b="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2,25% a.a.</a:t>
              </a:r>
            </a:p>
          </p:txBody>
        </p:sp>
      </p:grpSp>
      <p:sp>
        <p:nvSpPr>
          <p:cNvPr id="10" name="CaixaDeTexto 9"/>
          <p:cNvSpPr txBox="1"/>
          <p:nvPr/>
        </p:nvSpPr>
        <p:spPr>
          <a:xfrm>
            <a:off x="1808974" y="4581128"/>
            <a:ext cx="6263446" cy="1107996"/>
          </a:xfrm>
          <a:prstGeom prst="rect">
            <a:avLst/>
          </a:prstGeom>
          <a:noFill/>
        </p:spPr>
        <p:txBody>
          <a:bodyPr wrap="non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pt-BR" sz="66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+63.000 </a:t>
            </a:r>
            <a:r>
              <a:rPr lang="pt-BR" sz="6600" b="1"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hab</a:t>
            </a:r>
            <a:r>
              <a:rPr lang="pt-BR" sz="66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/ano</a:t>
            </a:r>
            <a:endParaRPr lang="pt-BR" sz="6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3455287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500" fill="hold"/>
                                        <p:tgtEl>
                                          <p:spTgt spid="9"/>
                                        </p:tgtEl>
                                        <p:attrNameLst>
                                          <p:attrName>ppt_w</p:attrName>
                                        </p:attrNameLst>
                                      </p:cBhvr>
                                      <p:tavLst>
                                        <p:tav tm="0">
                                          <p:val>
                                            <p:fltVal val="0"/>
                                          </p:val>
                                        </p:tav>
                                        <p:tav tm="100000">
                                          <p:val>
                                            <p:strVal val="#ppt_w"/>
                                          </p:val>
                                        </p:tav>
                                      </p:tavLst>
                                    </p:anim>
                                    <p:anim calcmode="lin" valueType="num">
                                      <p:cBhvr>
                                        <p:cTn id="15" dur="500" fill="hold"/>
                                        <p:tgtEl>
                                          <p:spTgt spid="9"/>
                                        </p:tgtEl>
                                        <p:attrNameLst>
                                          <p:attrName>ppt_h</p:attrName>
                                        </p:attrNameLst>
                                      </p:cBhvr>
                                      <p:tavLst>
                                        <p:tav tm="0">
                                          <p:val>
                                            <p:fltVal val="0"/>
                                          </p:val>
                                        </p:tav>
                                        <p:tav tm="100000">
                                          <p:val>
                                            <p:strVal val="#ppt_h"/>
                                          </p:val>
                                        </p:tav>
                                      </p:tavLst>
                                    </p:anim>
                                    <p:animEffect transition="in" filter="fade">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p:cTn id="21" dur="500" fill="hold"/>
                                        <p:tgtEl>
                                          <p:spTgt spid="10"/>
                                        </p:tgtEl>
                                        <p:attrNameLst>
                                          <p:attrName>ppt_w</p:attrName>
                                        </p:attrNameLst>
                                      </p:cBhvr>
                                      <p:tavLst>
                                        <p:tav tm="0">
                                          <p:val>
                                            <p:fltVal val="0"/>
                                          </p:val>
                                        </p:tav>
                                        <p:tav tm="100000">
                                          <p:val>
                                            <p:strVal val="#ppt_w"/>
                                          </p:val>
                                        </p:tav>
                                      </p:tavLst>
                                    </p:anim>
                                    <p:anim calcmode="lin" valueType="num">
                                      <p:cBhvr>
                                        <p:cTn id="22" dur="500" fill="hold"/>
                                        <p:tgtEl>
                                          <p:spTgt spid="10"/>
                                        </p:tgtEl>
                                        <p:attrNameLst>
                                          <p:attrName>ppt_h</p:attrName>
                                        </p:attrNameLst>
                                      </p:cBhvr>
                                      <p:tavLst>
                                        <p:tav tm="0">
                                          <p:val>
                                            <p:fltVal val="0"/>
                                          </p:val>
                                        </p:tav>
                                        <p:tav tm="100000">
                                          <p:val>
                                            <p:strVal val="#ppt_h"/>
                                          </p:val>
                                        </p:tav>
                                      </p:tavLst>
                                    </p:anim>
                                    <p:animEffect transition="in" filter="fade">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rotWithShape="1">
          <a:blip r:embed="rId2" cstate="print">
            <a:extLst>
              <a:ext uri="{28A0092B-C50C-407E-A947-70E740481C1C}">
                <a14:useLocalDpi xmlns:a14="http://schemas.microsoft.com/office/drawing/2010/main" val="0"/>
              </a:ext>
            </a:extLst>
          </a:blip>
          <a:srcRect b="2313"/>
          <a:stretch/>
        </p:blipFill>
        <p:spPr>
          <a:xfrm>
            <a:off x="967784" y="1351500"/>
            <a:ext cx="10157416" cy="5349748"/>
          </a:xfrm>
          <a:prstGeom prst="rect">
            <a:avLst/>
          </a:prstGeom>
        </p:spPr>
      </p:pic>
      <p:sp>
        <p:nvSpPr>
          <p:cNvPr id="7" name="TextBox 2"/>
          <p:cNvSpPr txBox="1"/>
          <p:nvPr/>
        </p:nvSpPr>
        <p:spPr>
          <a:xfrm>
            <a:off x="1700784" y="310388"/>
            <a:ext cx="9015984" cy="954107"/>
          </a:xfrm>
          <a:prstGeom prst="rect">
            <a:avLst/>
          </a:prstGeom>
          <a:noFill/>
        </p:spPr>
        <p:txBody>
          <a:bodyPr wrap="square" rtlCol="0">
            <a:spAutoFit/>
          </a:bodyPr>
          <a:lstStyle/>
          <a:p>
            <a:pPr algn="ctr"/>
            <a:r>
              <a:rPr lang="en-GB" sz="3200" b="1" dirty="0">
                <a:solidFill>
                  <a:schemeClr val="accent1">
                    <a:lumMod val="50000"/>
                  </a:schemeClr>
                </a:solidFill>
              </a:rPr>
              <a:t>THEMATIC </a:t>
            </a:r>
            <a:r>
              <a:rPr lang="en-GB" sz="3200" b="1" dirty="0" smtClean="0">
                <a:solidFill>
                  <a:schemeClr val="accent1">
                    <a:lumMod val="50000"/>
                  </a:schemeClr>
                </a:solidFill>
              </a:rPr>
              <a:t>FRAMEWORK</a:t>
            </a:r>
          </a:p>
          <a:p>
            <a:pPr algn="ctr"/>
            <a:r>
              <a:rPr lang="en-GB" sz="2400" b="1" dirty="0" smtClean="0">
                <a:solidFill>
                  <a:srgbClr val="00B0F0"/>
                </a:solidFill>
              </a:rPr>
              <a:t>6 themes </a:t>
            </a:r>
            <a:r>
              <a:rPr lang="en-GB" sz="2400" b="1" dirty="0" smtClean="0">
                <a:solidFill>
                  <a:schemeClr val="bg1">
                    <a:lumMod val="65000"/>
                  </a:schemeClr>
                </a:solidFill>
              </a:rPr>
              <a:t>+</a:t>
            </a:r>
            <a:r>
              <a:rPr lang="en-GB" sz="2400" b="1" dirty="0" smtClean="0">
                <a:solidFill>
                  <a:srgbClr val="00B0F0"/>
                </a:solidFill>
              </a:rPr>
              <a:t> </a:t>
            </a:r>
            <a:r>
              <a:rPr lang="en-GB" sz="2400" b="1" dirty="0" smtClean="0">
                <a:solidFill>
                  <a:schemeClr val="accent5">
                    <a:lumMod val="75000"/>
                  </a:schemeClr>
                </a:solidFill>
              </a:rPr>
              <a:t>3 cross-cutting issues </a:t>
            </a:r>
            <a:r>
              <a:rPr lang="en-GB" sz="2400" b="1" dirty="0" smtClean="0">
                <a:solidFill>
                  <a:schemeClr val="bg1">
                    <a:lumMod val="65000"/>
                  </a:schemeClr>
                </a:solidFill>
              </a:rPr>
              <a:t>+ </a:t>
            </a:r>
            <a:r>
              <a:rPr lang="en-GB" sz="2400" dirty="0" smtClean="0">
                <a:solidFill>
                  <a:schemeClr val="tx1">
                    <a:lumMod val="50000"/>
                    <a:lumOff val="50000"/>
                  </a:schemeClr>
                </a:solidFill>
              </a:rPr>
              <a:t>32 topics </a:t>
            </a:r>
            <a:endParaRPr lang="en-GB" sz="2400" dirty="0">
              <a:solidFill>
                <a:schemeClr val="tx1">
                  <a:lumMod val="50000"/>
                  <a:lumOff val="50000"/>
                </a:schemeClr>
              </a:solidFill>
            </a:endParaRPr>
          </a:p>
        </p:txBody>
      </p:sp>
    </p:spTree>
    <p:extLst>
      <p:ext uri="{BB962C8B-B14F-4D97-AF65-F5344CB8AC3E}">
        <p14:creationId xmlns:p14="http://schemas.microsoft.com/office/powerpoint/2010/main" val="372350304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088832" y="1564275"/>
            <a:ext cx="1775791" cy="622852"/>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400" b="1">
                <a:solidFill>
                  <a:schemeClr val="tx1"/>
                </a:solidFill>
              </a:rPr>
              <a:t>9 TEMAS</a:t>
            </a:r>
          </a:p>
        </p:txBody>
      </p:sp>
      <p:sp>
        <p:nvSpPr>
          <p:cNvPr id="5" name="Rounded Rectangle 4"/>
          <p:cNvSpPr/>
          <p:nvPr/>
        </p:nvSpPr>
        <p:spPr>
          <a:xfrm>
            <a:off x="4174431" y="2891769"/>
            <a:ext cx="3604591" cy="622852"/>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400" b="1">
                <a:solidFill>
                  <a:schemeClr val="tx1"/>
                </a:solidFill>
              </a:rPr>
              <a:t>32 TÓPICOS</a:t>
            </a:r>
          </a:p>
        </p:txBody>
      </p:sp>
      <p:sp>
        <p:nvSpPr>
          <p:cNvPr id="6" name="Rounded Rectangle 5"/>
          <p:cNvSpPr/>
          <p:nvPr/>
        </p:nvSpPr>
        <p:spPr>
          <a:xfrm>
            <a:off x="894519" y="4259221"/>
            <a:ext cx="10459279" cy="956245"/>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2400" b="1">
              <a:solidFill>
                <a:schemeClr val="tx1"/>
              </a:solidFill>
            </a:endParaRPr>
          </a:p>
          <a:p>
            <a:pPr algn="ctr"/>
            <a:r>
              <a:rPr lang="pt-BR" sz="2400" b="1">
                <a:solidFill>
                  <a:schemeClr val="tx1"/>
                </a:solidFill>
              </a:rPr>
              <a:t>96 SESSÕES</a:t>
            </a:r>
          </a:p>
          <a:p>
            <a:pPr algn="ctr"/>
            <a:r>
              <a:rPr lang="pt-BR" sz="2400" b="1">
                <a:solidFill>
                  <a:schemeClr val="tx1"/>
                </a:solidFill>
              </a:rPr>
              <a:t>+ Sessões Especiais + Painéis de Alto Nível  </a:t>
            </a:r>
          </a:p>
          <a:p>
            <a:pPr algn="ctr"/>
            <a:endParaRPr lang="pt-BR" sz="2400" b="1">
              <a:solidFill>
                <a:schemeClr val="tx1"/>
              </a:solidFill>
            </a:endParaRPr>
          </a:p>
        </p:txBody>
      </p:sp>
      <p:sp>
        <p:nvSpPr>
          <p:cNvPr id="7" name="Down Arrow 6"/>
          <p:cNvSpPr/>
          <p:nvPr/>
        </p:nvSpPr>
        <p:spPr>
          <a:xfrm>
            <a:off x="5784570" y="2279375"/>
            <a:ext cx="384314" cy="43732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Down Arrow 7"/>
          <p:cNvSpPr/>
          <p:nvPr/>
        </p:nvSpPr>
        <p:spPr>
          <a:xfrm>
            <a:off x="5771316" y="3668260"/>
            <a:ext cx="384314" cy="43732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0" name="CaixaDeTexto 9"/>
          <p:cNvSpPr txBox="1"/>
          <p:nvPr/>
        </p:nvSpPr>
        <p:spPr>
          <a:xfrm>
            <a:off x="1762125" y="149358"/>
            <a:ext cx="9832157" cy="400110"/>
          </a:xfrm>
          <a:prstGeom prst="rect">
            <a:avLst/>
          </a:prstGeom>
          <a:noFill/>
        </p:spPr>
        <p:txBody>
          <a:bodyPr wrap="square" rtlCol="0">
            <a:spAutoFit/>
          </a:bodyPr>
          <a:lstStyle>
            <a:defPPr>
              <a:defRPr lang="pt-BR"/>
            </a:defPPr>
            <a:lvl1pPr>
              <a:defRPr sz="2000" b="1">
                <a:solidFill>
                  <a:schemeClr val="accent3">
                    <a:lumMod val="50000"/>
                  </a:schemeClr>
                </a:solidFill>
                <a:effectLst>
                  <a:outerShdw blurRad="38100" dist="38100" dir="2700000" algn="tl">
                    <a:srgbClr val="000000">
                      <a:alpha val="43137"/>
                    </a:srgbClr>
                  </a:outerShdw>
                </a:effectLst>
              </a:defRPr>
            </a:lvl1pPr>
          </a:lstStyle>
          <a:p>
            <a:r>
              <a:rPr lang="pt-BR" b="0" spc="600">
                <a:solidFill>
                  <a:schemeClr val="accent1">
                    <a:lumMod val="75000"/>
                  </a:schemeClr>
                </a:solidFill>
                <a:effectLst/>
                <a:latin typeface="+mj-lt"/>
              </a:rPr>
              <a:t>PROCESSO TEMÁTICO</a:t>
            </a:r>
          </a:p>
        </p:txBody>
      </p:sp>
      <p:sp>
        <p:nvSpPr>
          <p:cNvPr id="11" name="Retângulo 10"/>
          <p:cNvSpPr/>
          <p:nvPr/>
        </p:nvSpPr>
        <p:spPr>
          <a:xfrm>
            <a:off x="1762125" y="549468"/>
            <a:ext cx="7079214" cy="400110"/>
          </a:xfrm>
          <a:prstGeom prst="rect">
            <a:avLst/>
          </a:prstGeom>
          <a:noFill/>
        </p:spPr>
        <p:txBody>
          <a:bodyPr wrap="square" rtlCol="0">
            <a:spAutoFit/>
          </a:bodyPr>
          <a:lstStyle/>
          <a:p>
            <a:r>
              <a:rPr lang="pt-BR" sz="2000" spc="300">
                <a:solidFill>
                  <a:schemeClr val="accent1">
                    <a:lumMod val="75000"/>
                  </a:schemeClr>
                </a:solidFill>
                <a:latin typeface="Gill Sans MT" pitchFamily="34" charset="0"/>
              </a:rPr>
              <a:t>TEMAS – TÓPICOS - SESSÕES</a:t>
            </a:r>
          </a:p>
        </p:txBody>
      </p:sp>
      <p:cxnSp>
        <p:nvCxnSpPr>
          <p:cNvPr id="12" name="Conector reto 11"/>
          <p:cNvCxnSpPr/>
          <p:nvPr/>
        </p:nvCxnSpPr>
        <p:spPr>
          <a:xfrm>
            <a:off x="1752600" y="550898"/>
            <a:ext cx="9839325"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13" name="Grupo 1">
            <a:extLst>
              <a:ext uri="{FF2B5EF4-FFF2-40B4-BE49-F238E27FC236}">
                <a16:creationId xmlns:a16="http://schemas.microsoft.com/office/drawing/2014/main" xmlns="" id="{FA5D56F0-183D-4B6E-A1F9-C97E2BDC44E9}"/>
              </a:ext>
            </a:extLst>
          </p:cNvPr>
          <p:cNvGrpSpPr/>
          <p:nvPr/>
        </p:nvGrpSpPr>
        <p:grpSpPr>
          <a:xfrm>
            <a:off x="7257699" y="1603908"/>
            <a:ext cx="4640317" cy="2114168"/>
            <a:chOff x="7257699" y="1603908"/>
            <a:chExt cx="4640317" cy="2114168"/>
          </a:xfrm>
        </p:grpSpPr>
        <p:sp>
          <p:nvSpPr>
            <p:cNvPr id="14" name="Retângulo 13">
              <a:extLst>
                <a:ext uri="{FF2B5EF4-FFF2-40B4-BE49-F238E27FC236}">
                  <a16:creationId xmlns:a16="http://schemas.microsoft.com/office/drawing/2014/main" xmlns="" id="{C1D12AE1-20D8-4BC8-A14A-080B125EDC3A}"/>
                </a:ext>
              </a:extLst>
            </p:cNvPr>
            <p:cNvSpPr/>
            <p:nvPr/>
          </p:nvSpPr>
          <p:spPr>
            <a:xfrm>
              <a:off x="7257699" y="1603908"/>
              <a:ext cx="3087320" cy="523220"/>
            </a:xfrm>
            <a:prstGeom prst="rect">
              <a:avLst/>
            </a:prstGeom>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spcBef>
                  <a:spcPts val="3000"/>
                </a:spcBef>
              </a:pPr>
              <a:r>
                <a:rPr lang="pt-BR" sz="2800" b="1">
                  <a:ln w="11430"/>
                  <a:solidFill>
                    <a:srgbClr val="002060"/>
                  </a:solidFill>
                  <a:effectLst>
                    <a:outerShdw blurRad="50800" dist="39000" dir="5460000" algn="tl">
                      <a:srgbClr val="000000">
                        <a:alpha val="38000"/>
                      </a:srgbClr>
                    </a:outerShdw>
                  </a:effectLst>
                </a:rPr>
                <a:t>~45 Coordenadores</a:t>
              </a:r>
            </a:p>
          </p:txBody>
        </p:sp>
        <p:sp>
          <p:nvSpPr>
            <p:cNvPr id="15" name="Retângulo 14">
              <a:extLst>
                <a:ext uri="{FF2B5EF4-FFF2-40B4-BE49-F238E27FC236}">
                  <a16:creationId xmlns:a16="http://schemas.microsoft.com/office/drawing/2014/main" xmlns="" id="{8776871A-F508-4A71-BD35-0D4EA2ABF7B7}"/>
                </a:ext>
              </a:extLst>
            </p:cNvPr>
            <p:cNvSpPr/>
            <p:nvPr/>
          </p:nvSpPr>
          <p:spPr>
            <a:xfrm>
              <a:off x="7779022" y="2941585"/>
              <a:ext cx="3270062" cy="523220"/>
            </a:xfrm>
            <a:prstGeom prst="rect">
              <a:avLst/>
            </a:prstGeom>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spcBef>
                  <a:spcPts val="3000"/>
                </a:spcBef>
              </a:pPr>
              <a:r>
                <a:rPr lang="pt-BR" sz="2800" b="1">
                  <a:ln w="11430"/>
                  <a:solidFill>
                    <a:srgbClr val="002060"/>
                  </a:solidFill>
                  <a:effectLst>
                    <a:outerShdw blurRad="50800" dist="39000" dir="5460000" algn="tl">
                      <a:srgbClr val="000000">
                        <a:alpha val="38000"/>
                      </a:srgbClr>
                    </a:outerShdw>
                  </a:effectLst>
                </a:rPr>
                <a:t>~148 Coordenadores</a:t>
              </a:r>
            </a:p>
          </p:txBody>
        </p:sp>
        <p:sp>
          <p:nvSpPr>
            <p:cNvPr id="16" name="Chave direita 19">
              <a:extLst>
                <a:ext uri="{FF2B5EF4-FFF2-40B4-BE49-F238E27FC236}">
                  <a16:creationId xmlns:a16="http://schemas.microsoft.com/office/drawing/2014/main" xmlns="" id="{896C188E-DC80-4AA8-9884-410A70EA22D4}"/>
                </a:ext>
              </a:extLst>
            </p:cNvPr>
            <p:cNvSpPr/>
            <p:nvPr/>
          </p:nvSpPr>
          <p:spPr>
            <a:xfrm>
              <a:off x="10993798" y="1614091"/>
              <a:ext cx="360000" cy="2103985"/>
            </a:xfrm>
            <a:prstGeom prst="rightBrace">
              <a:avLst>
                <a:gd name="adj1" fmla="val 8333"/>
                <a:gd name="adj2" fmla="val 49396"/>
              </a:avLst>
            </a:prstGeom>
            <a:ln/>
          </p:spPr>
          <p:style>
            <a:lnRef idx="3">
              <a:schemeClr val="accent1"/>
            </a:lnRef>
            <a:fillRef idx="0">
              <a:schemeClr val="accent1"/>
            </a:fillRef>
            <a:effectRef idx="2">
              <a:schemeClr val="accent1"/>
            </a:effectRef>
            <a:fontRef idx="minor">
              <a:schemeClr val="tx1"/>
            </a:fontRef>
          </p:style>
          <p:txBody>
            <a:bodyPr rtlCol="0" anchor="ctr"/>
            <a:lstStyle/>
            <a:p>
              <a:pPr algn="ctr"/>
              <a:endParaRPr lang="pt-BR"/>
            </a:p>
          </p:txBody>
        </p:sp>
        <p:sp>
          <p:nvSpPr>
            <p:cNvPr id="17" name="Retângulo 16">
              <a:extLst>
                <a:ext uri="{FF2B5EF4-FFF2-40B4-BE49-F238E27FC236}">
                  <a16:creationId xmlns:a16="http://schemas.microsoft.com/office/drawing/2014/main" xmlns="" id="{5D331A95-2366-443A-8A00-FAE762D553F9}"/>
                </a:ext>
              </a:extLst>
            </p:cNvPr>
            <p:cNvSpPr/>
            <p:nvPr/>
          </p:nvSpPr>
          <p:spPr>
            <a:xfrm rot="16200000">
              <a:off x="10735871" y="2316114"/>
              <a:ext cx="1801070" cy="523220"/>
            </a:xfrm>
            <a:prstGeom prst="rect">
              <a:avLst/>
            </a:prstGeom>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spcBef>
                  <a:spcPts val="3000"/>
                </a:spcBef>
              </a:pPr>
              <a:r>
                <a:rPr lang="pt-BR" sz="2800" b="1">
                  <a:ln w="11430"/>
                  <a:solidFill>
                    <a:srgbClr val="002060"/>
                  </a:solidFill>
                  <a:effectLst>
                    <a:outerShdw blurRad="50800" dist="39000" dir="5460000" algn="tl">
                      <a:srgbClr val="000000">
                        <a:alpha val="38000"/>
                      </a:srgbClr>
                    </a:outerShdw>
                  </a:effectLst>
                </a:rPr>
                <a:t>145 ≠ orgs.</a:t>
              </a:r>
            </a:p>
          </p:txBody>
        </p:sp>
      </p:grpSp>
      <p:grpSp>
        <p:nvGrpSpPr>
          <p:cNvPr id="18" name="Grupo 2">
            <a:extLst>
              <a:ext uri="{FF2B5EF4-FFF2-40B4-BE49-F238E27FC236}">
                <a16:creationId xmlns:a16="http://schemas.microsoft.com/office/drawing/2014/main" xmlns="" id="{7B6E1880-19E0-45BD-BEB4-579D403B1A86}"/>
              </a:ext>
            </a:extLst>
          </p:cNvPr>
          <p:cNvGrpSpPr/>
          <p:nvPr/>
        </p:nvGrpSpPr>
        <p:grpSpPr>
          <a:xfrm>
            <a:off x="8835433" y="4443597"/>
            <a:ext cx="3270062" cy="1966395"/>
            <a:chOff x="9545032" y="4475733"/>
            <a:chExt cx="3270062" cy="1966395"/>
          </a:xfrm>
        </p:grpSpPr>
        <p:sp>
          <p:nvSpPr>
            <p:cNvPr id="19" name="Retângulo 18">
              <a:extLst>
                <a:ext uri="{FF2B5EF4-FFF2-40B4-BE49-F238E27FC236}">
                  <a16:creationId xmlns:a16="http://schemas.microsoft.com/office/drawing/2014/main" xmlns="" id="{45DF529C-085E-420D-8A9E-E39CE2784515}"/>
                </a:ext>
              </a:extLst>
            </p:cNvPr>
            <p:cNvSpPr/>
            <p:nvPr/>
          </p:nvSpPr>
          <p:spPr>
            <a:xfrm>
              <a:off x="9545032" y="4475733"/>
              <a:ext cx="3270062" cy="523220"/>
            </a:xfrm>
            <a:prstGeom prst="rect">
              <a:avLst/>
            </a:prstGeom>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spcBef>
                  <a:spcPts val="3000"/>
                </a:spcBef>
              </a:pPr>
              <a:r>
                <a:rPr lang="pt-BR" sz="2800" b="1">
                  <a:ln w="11430"/>
                  <a:solidFill>
                    <a:srgbClr val="FF0000"/>
                  </a:solidFill>
                  <a:effectLst>
                    <a:outerShdw blurRad="50800" dist="39000" dir="5460000" algn="tl">
                      <a:srgbClr val="000000">
                        <a:alpha val="38000"/>
                      </a:srgbClr>
                    </a:outerShdw>
                  </a:effectLst>
                </a:rPr>
                <a:t>~400 Coordenadores</a:t>
              </a:r>
            </a:p>
          </p:txBody>
        </p:sp>
        <p:sp>
          <p:nvSpPr>
            <p:cNvPr id="20" name="Seta para baixo 22">
              <a:extLst>
                <a:ext uri="{FF2B5EF4-FFF2-40B4-BE49-F238E27FC236}">
                  <a16:creationId xmlns:a16="http://schemas.microsoft.com/office/drawing/2014/main" xmlns="" id="{B5EF14E4-7A19-49D3-BCA9-F4A6E5DC1776}"/>
                </a:ext>
              </a:extLst>
            </p:cNvPr>
            <p:cNvSpPr/>
            <p:nvPr/>
          </p:nvSpPr>
          <p:spPr>
            <a:xfrm>
              <a:off x="10395819" y="4998953"/>
              <a:ext cx="144000" cy="1044000"/>
            </a:xfrm>
            <a:prstGeom prst="down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pt-BR"/>
            </a:p>
          </p:txBody>
        </p:sp>
        <p:sp>
          <p:nvSpPr>
            <p:cNvPr id="21" name="Retângulo 20">
              <a:extLst>
                <a:ext uri="{FF2B5EF4-FFF2-40B4-BE49-F238E27FC236}">
                  <a16:creationId xmlns:a16="http://schemas.microsoft.com/office/drawing/2014/main" xmlns="" id="{89AA4FD4-D9A2-48E0-A1C5-4EDD2C4FDF75}"/>
                </a:ext>
              </a:extLst>
            </p:cNvPr>
            <p:cNvSpPr/>
            <p:nvPr/>
          </p:nvSpPr>
          <p:spPr>
            <a:xfrm>
              <a:off x="9944276" y="6042018"/>
              <a:ext cx="1802032" cy="400110"/>
            </a:xfrm>
            <a:prstGeom prst="rect">
              <a:avLst/>
            </a:prstGeom>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spcBef>
                  <a:spcPts val="3000"/>
                </a:spcBef>
              </a:pPr>
              <a:r>
                <a:rPr lang="pt-BR" sz="2000" b="1">
                  <a:ln w="11430"/>
                  <a:solidFill>
                    <a:srgbClr val="FF0000"/>
                  </a:solidFill>
                  <a:effectLst>
                    <a:outerShdw blurRad="50800" dist="39000" dir="5460000" algn="tl">
                      <a:srgbClr val="000000">
                        <a:alpha val="38000"/>
                      </a:srgbClr>
                    </a:outerShdw>
                  </a:effectLst>
                </a:rPr>
                <a:t>Em andamento</a:t>
              </a:r>
            </a:p>
          </p:txBody>
        </p:sp>
      </p:grpSp>
      <p:sp>
        <p:nvSpPr>
          <p:cNvPr id="22" name="Rectangle 8">
            <a:extLst>
              <a:ext uri="{FF2B5EF4-FFF2-40B4-BE49-F238E27FC236}">
                <a16:creationId xmlns:a16="http://schemas.microsoft.com/office/drawing/2014/main" xmlns="" id="{C3D0D16B-696D-4AB3-A8D0-ABADE3EA6E3B}"/>
              </a:ext>
            </a:extLst>
          </p:cNvPr>
          <p:cNvSpPr/>
          <p:nvPr/>
        </p:nvSpPr>
        <p:spPr>
          <a:xfrm>
            <a:off x="2409204" y="5417585"/>
            <a:ext cx="7116564" cy="707886"/>
          </a:xfrm>
          <a:prstGeom prst="rect">
            <a:avLst/>
          </a:prstGeom>
        </p:spPr>
        <p:txBody>
          <a:bodyPr wrap="none">
            <a:spAutoFit/>
          </a:bodyPr>
          <a:lstStyle/>
          <a:p>
            <a:pPr algn="ctr"/>
            <a:r>
              <a:rPr lang="pt-BR" sz="2000" b="1">
                <a:solidFill>
                  <a:srgbClr val="FF0000"/>
                </a:solidFill>
              </a:rPr>
              <a:t>Liderado por coordenadores temáticos, de tópicos e de sessões</a:t>
            </a:r>
          </a:p>
          <a:p>
            <a:pPr algn="ctr"/>
            <a:r>
              <a:rPr lang="pt-BR" sz="2000" b="1">
                <a:solidFill>
                  <a:schemeClr val="tx1">
                    <a:lumMod val="50000"/>
                    <a:lumOff val="50000"/>
                  </a:schemeClr>
                </a:solidFill>
              </a:rPr>
              <a:t>- Cada grupo 4-5 organizações internacionais/regionais/nacionais</a:t>
            </a:r>
            <a:endParaRPr lang="pt-BR" sz="2000">
              <a:solidFill>
                <a:schemeClr val="tx1">
                  <a:lumMod val="50000"/>
                  <a:lumOff val="50000"/>
                </a:schemeClr>
              </a:solidFill>
            </a:endParaRPr>
          </a:p>
        </p:txBody>
      </p:sp>
    </p:spTree>
    <p:extLst>
      <p:ext uri="{BB962C8B-B14F-4D97-AF65-F5344CB8AC3E}">
        <p14:creationId xmlns:p14="http://schemas.microsoft.com/office/powerpoint/2010/main" val="1606989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 calcmode="lin" valueType="num">
                                      <p:cBhvr>
                                        <p:cTn id="14" dur="500" fill="hold"/>
                                        <p:tgtEl>
                                          <p:spTgt spid="18"/>
                                        </p:tgtEl>
                                        <p:attrNameLst>
                                          <p:attrName>ppt_w</p:attrName>
                                        </p:attrNameLst>
                                      </p:cBhvr>
                                      <p:tavLst>
                                        <p:tav tm="0">
                                          <p:val>
                                            <p:fltVal val="0"/>
                                          </p:val>
                                        </p:tav>
                                        <p:tav tm="100000">
                                          <p:val>
                                            <p:strVal val="#ppt_w"/>
                                          </p:val>
                                        </p:tav>
                                      </p:tavLst>
                                    </p:anim>
                                    <p:anim calcmode="lin" valueType="num">
                                      <p:cBhvr>
                                        <p:cTn id="15" dur="500" fill="hold"/>
                                        <p:tgtEl>
                                          <p:spTgt spid="18"/>
                                        </p:tgtEl>
                                        <p:attrNameLst>
                                          <p:attrName>ppt_h</p:attrName>
                                        </p:attrNameLst>
                                      </p:cBhvr>
                                      <p:tavLst>
                                        <p:tav tm="0">
                                          <p:val>
                                            <p:fltVal val="0"/>
                                          </p:val>
                                        </p:tav>
                                        <p:tav tm="100000">
                                          <p:val>
                                            <p:strVal val="#ppt_h"/>
                                          </p:val>
                                        </p:tav>
                                      </p:tavLst>
                                    </p:anim>
                                    <p:animEffect transition="in" filter="fade">
                                      <p:cBhvr>
                                        <p:cTn id="1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ângulo 5"/>
          <p:cNvSpPr/>
          <p:nvPr/>
        </p:nvSpPr>
        <p:spPr>
          <a:xfrm>
            <a:off x="0" y="5372100"/>
            <a:ext cx="12192000" cy="149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 name="TextBox 3"/>
          <p:cNvSpPr txBox="1"/>
          <p:nvPr/>
        </p:nvSpPr>
        <p:spPr>
          <a:xfrm>
            <a:off x="942109" y="1418520"/>
            <a:ext cx="10564091" cy="430887"/>
          </a:xfrm>
          <a:prstGeom prst="rect">
            <a:avLst/>
          </a:prstGeom>
          <a:noFill/>
        </p:spPr>
        <p:txBody>
          <a:bodyPr wrap="square" rtlCol="0">
            <a:spAutoFit/>
          </a:bodyPr>
          <a:lstStyle/>
          <a:p>
            <a:pPr marL="800100" lvl="1" indent="-342900">
              <a:spcAft>
                <a:spcPts val="1200"/>
              </a:spcAft>
              <a:buFont typeface="Arial" pitchFamily="34" charset="0"/>
              <a:buChar char="•"/>
            </a:pPr>
            <a:r>
              <a:rPr lang="en-US" sz="2200" dirty="0">
                <a:solidFill>
                  <a:prstClr val="black"/>
                </a:solidFill>
              </a:rPr>
              <a:t>±</a:t>
            </a:r>
            <a:r>
              <a:rPr lang="en-US" sz="2200" dirty="0">
                <a:solidFill>
                  <a:prstClr val="black"/>
                </a:solidFill>
                <a:latin typeface="Calibri"/>
              </a:rPr>
              <a:t> 1,000 </a:t>
            </a:r>
            <a:r>
              <a:rPr lang="en-US" sz="2200" dirty="0" err="1">
                <a:solidFill>
                  <a:prstClr val="black"/>
                </a:solidFill>
                <a:latin typeface="Calibri"/>
              </a:rPr>
              <a:t>formulários</a:t>
            </a:r>
            <a:r>
              <a:rPr lang="en-US" sz="2200" dirty="0">
                <a:solidFill>
                  <a:prstClr val="black"/>
                </a:solidFill>
                <a:latin typeface="Calibri"/>
              </a:rPr>
              <a:t>; de</a:t>
            </a:r>
            <a:r>
              <a:rPr kumimoji="0" lang="en-US" sz="2200" b="0" i="0" u="none" strike="noStrike" kern="1200" cap="none" spc="0" normalizeH="0" baseline="0" noProof="0" dirty="0">
                <a:ln>
                  <a:noFill/>
                </a:ln>
                <a:solidFill>
                  <a:prstClr val="black"/>
                </a:solidFill>
                <a:effectLst/>
                <a:uLnTx/>
                <a:uFillTx/>
                <a:latin typeface="Calibri"/>
                <a:ea typeface="+mn-ea"/>
                <a:cs typeface="+mn-cs"/>
              </a:rPr>
              <a:t> ±80 </a:t>
            </a:r>
            <a:r>
              <a:rPr kumimoji="0" lang="en-US" sz="2200" b="0" i="0" u="none" strike="noStrike" kern="1200" cap="none" spc="0" normalizeH="0" baseline="0" noProof="0" dirty="0" err="1">
                <a:ln>
                  <a:noFill/>
                </a:ln>
                <a:solidFill>
                  <a:prstClr val="black"/>
                </a:solidFill>
                <a:effectLst/>
                <a:uLnTx/>
                <a:uFillTx/>
                <a:latin typeface="Calibri"/>
                <a:ea typeface="+mn-ea"/>
                <a:cs typeface="+mn-cs"/>
              </a:rPr>
              <a:t>países</a:t>
            </a:r>
            <a:r>
              <a:rPr kumimoji="0" lang="en-US" sz="2200" b="0" i="0" u="none" strike="noStrike" kern="1200" cap="none" spc="0" normalizeH="0" baseline="0" noProof="0" dirty="0">
                <a:ln>
                  <a:noFill/>
                </a:ln>
                <a:solidFill>
                  <a:prstClr val="black"/>
                </a:solidFill>
                <a:effectLst/>
                <a:uLnTx/>
                <a:uFillTx/>
                <a:latin typeface="Calibri"/>
                <a:ea typeface="+mn-ea"/>
                <a:cs typeface="+mn-cs"/>
              </a:rPr>
              <a:t> + </a:t>
            </a:r>
            <a:r>
              <a:rPr kumimoji="0" lang="en-US" sz="2200" b="0" i="0" u="none" strike="noStrike" kern="1200" cap="none" spc="0" normalizeH="0" baseline="0" noProof="0" dirty="0" err="1">
                <a:ln>
                  <a:noFill/>
                </a:ln>
                <a:solidFill>
                  <a:prstClr val="black"/>
                </a:solidFill>
                <a:effectLst/>
                <a:uLnTx/>
                <a:uFillTx/>
                <a:latin typeface="Calibri"/>
                <a:ea typeface="+mn-ea"/>
                <a:cs typeface="+mn-cs"/>
              </a:rPr>
              <a:t>organizações</a:t>
            </a:r>
            <a:r>
              <a:rPr kumimoji="0" lang="en-US" sz="2200" b="0" i="0" u="none" strike="noStrike" kern="1200" cap="none" spc="0" normalizeH="0" baseline="0" noProof="0" dirty="0">
                <a:ln>
                  <a:noFill/>
                </a:ln>
                <a:solidFill>
                  <a:prstClr val="black"/>
                </a:solidFill>
                <a:effectLst/>
                <a:uLnTx/>
                <a:uFillTx/>
                <a:latin typeface="Calibri"/>
                <a:ea typeface="+mn-ea"/>
                <a:cs typeface="+mn-cs"/>
              </a:rPr>
              <a:t> </a:t>
            </a:r>
            <a:r>
              <a:rPr kumimoji="0" lang="en-US" sz="2200" b="0" i="0" u="none" strike="noStrike" kern="1200" cap="none" spc="0" normalizeH="0" baseline="0" noProof="0" dirty="0" err="1">
                <a:ln>
                  <a:noFill/>
                </a:ln>
                <a:solidFill>
                  <a:prstClr val="black"/>
                </a:solidFill>
                <a:effectLst/>
                <a:uLnTx/>
                <a:uFillTx/>
                <a:latin typeface="Calibri"/>
                <a:ea typeface="+mn-ea"/>
                <a:cs typeface="+mn-cs"/>
              </a:rPr>
              <a:t>internacionais</a:t>
            </a:r>
            <a:endParaRPr kumimoji="0" lang="en-US" sz="2200" b="1" i="0" u="none" strike="noStrike" kern="1200" cap="none" spc="0" normalizeH="0" baseline="0" noProof="0" dirty="0">
              <a:ln>
                <a:noFill/>
              </a:ln>
              <a:solidFill>
                <a:srgbClr val="FF0000"/>
              </a:solidFill>
              <a:effectLst/>
              <a:uLnTx/>
              <a:uFillTx/>
              <a:latin typeface="Calibri"/>
              <a:ea typeface="+mn-ea"/>
              <a:cs typeface="+mn-cs"/>
            </a:endParaRPr>
          </a:p>
        </p:txBody>
      </p:sp>
      <p:sp>
        <p:nvSpPr>
          <p:cNvPr id="5" name="TextBox 2"/>
          <p:cNvSpPr txBox="1"/>
          <p:nvPr/>
        </p:nvSpPr>
        <p:spPr>
          <a:xfrm>
            <a:off x="1700784" y="310388"/>
            <a:ext cx="9015984"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i="0" u="none" strike="noStrike" kern="1200" cap="none" spc="0" normalizeH="0" baseline="0" noProof="0" dirty="0">
                <a:ln>
                  <a:noFill/>
                </a:ln>
                <a:solidFill>
                  <a:srgbClr val="5B9BD5">
                    <a:lumMod val="50000"/>
                  </a:srgbClr>
                </a:solidFill>
                <a:effectLst/>
                <a:uLnTx/>
                <a:uFillTx/>
                <a:latin typeface="+mj-lt"/>
                <a:ea typeface="+mn-ea"/>
                <a:cs typeface="+mn-cs"/>
              </a:rPr>
              <a:t>PROCESSO TEMÁTICO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baseline="0" noProof="0" dirty="0" err="1">
                <a:ln>
                  <a:noFill/>
                </a:ln>
                <a:solidFill>
                  <a:srgbClr val="00B0F0"/>
                </a:solidFill>
                <a:effectLst/>
                <a:uLnTx/>
                <a:uFillTx/>
                <a:latin typeface="+mj-lt"/>
                <a:ea typeface="+mn-ea"/>
                <a:cs typeface="+mn-cs"/>
              </a:rPr>
              <a:t>Chamada</a:t>
            </a:r>
            <a:r>
              <a:rPr kumimoji="0" lang="en-GB" sz="2400" i="0" u="none" strike="noStrike" kern="1200" cap="none" spc="0" normalizeH="0" baseline="0" noProof="0" dirty="0">
                <a:ln>
                  <a:noFill/>
                </a:ln>
                <a:solidFill>
                  <a:srgbClr val="00B0F0"/>
                </a:solidFill>
                <a:effectLst/>
                <a:uLnTx/>
                <a:uFillTx/>
                <a:latin typeface="+mj-lt"/>
                <a:ea typeface="+mn-ea"/>
                <a:cs typeface="+mn-cs"/>
              </a:rPr>
              <a:t> </a:t>
            </a:r>
            <a:r>
              <a:rPr kumimoji="0" lang="en-GB" sz="2400" i="0" u="none" strike="noStrike" kern="1200" cap="none" spc="0" normalizeH="0" baseline="0" noProof="0" dirty="0" err="1">
                <a:ln>
                  <a:noFill/>
                </a:ln>
                <a:solidFill>
                  <a:srgbClr val="00B0F0"/>
                </a:solidFill>
                <a:effectLst/>
                <a:uLnTx/>
                <a:uFillTx/>
                <a:latin typeface="+mj-lt"/>
                <a:ea typeface="+mn-ea"/>
                <a:cs typeface="+mn-cs"/>
              </a:rPr>
              <a:t>Pública</a:t>
            </a:r>
            <a:r>
              <a:rPr kumimoji="0" lang="en-GB" sz="2400" i="0" u="none" strike="noStrike" kern="1200" cap="none" spc="0" normalizeH="0" baseline="0" noProof="0" dirty="0">
                <a:ln>
                  <a:noFill/>
                </a:ln>
                <a:solidFill>
                  <a:srgbClr val="00B0F0"/>
                </a:solidFill>
                <a:effectLst/>
                <a:uLnTx/>
                <a:uFillTx/>
                <a:latin typeface="+mj-lt"/>
                <a:ea typeface="+mn-ea"/>
                <a:cs typeface="+mn-cs"/>
              </a:rPr>
              <a:t> – </a:t>
            </a:r>
            <a:r>
              <a:rPr kumimoji="0" lang="en-GB" sz="2400" i="0" u="none" strike="noStrike" kern="1200" cap="none" spc="0" normalizeH="0" baseline="0" noProof="0" dirty="0" err="1">
                <a:ln>
                  <a:noFill/>
                </a:ln>
                <a:solidFill>
                  <a:srgbClr val="00B0F0"/>
                </a:solidFill>
                <a:effectLst/>
                <a:uLnTx/>
                <a:uFillTx/>
                <a:latin typeface="+mj-lt"/>
                <a:ea typeface="+mn-ea"/>
                <a:cs typeface="+mn-cs"/>
              </a:rPr>
              <a:t>Participe</a:t>
            </a:r>
            <a:r>
              <a:rPr kumimoji="0" lang="en-GB" sz="2400" i="0" u="none" strike="noStrike" kern="1200" cap="none" spc="0" normalizeH="0" baseline="0" noProof="0" dirty="0">
                <a:ln>
                  <a:noFill/>
                </a:ln>
                <a:solidFill>
                  <a:srgbClr val="00B0F0"/>
                </a:solidFill>
                <a:effectLst/>
                <a:uLnTx/>
                <a:uFillTx/>
                <a:latin typeface="+mj-lt"/>
                <a:ea typeface="+mn-ea"/>
                <a:cs typeface="+mn-cs"/>
              </a:rPr>
              <a:t> das </a:t>
            </a:r>
            <a:r>
              <a:rPr kumimoji="0" lang="en-GB" sz="2400" i="0" u="none" strike="noStrike" kern="1200" cap="none" spc="0" normalizeH="0" baseline="0" noProof="0" dirty="0" err="1">
                <a:ln>
                  <a:noFill/>
                </a:ln>
                <a:solidFill>
                  <a:srgbClr val="00B0F0"/>
                </a:solidFill>
                <a:effectLst/>
                <a:uLnTx/>
                <a:uFillTx/>
                <a:latin typeface="+mj-lt"/>
                <a:ea typeface="+mn-ea"/>
                <a:cs typeface="+mn-cs"/>
              </a:rPr>
              <a:t>Sessões</a:t>
            </a:r>
            <a:r>
              <a:rPr kumimoji="0" lang="en-GB" sz="2400" i="0" u="none" strike="noStrike" kern="1200" cap="none" spc="0" normalizeH="0" baseline="0" noProof="0" dirty="0">
                <a:ln>
                  <a:noFill/>
                </a:ln>
                <a:solidFill>
                  <a:srgbClr val="00B0F0"/>
                </a:solidFill>
                <a:effectLst/>
                <a:uLnTx/>
                <a:uFillTx/>
                <a:latin typeface="+mj-lt"/>
                <a:ea typeface="+mn-ea"/>
                <a:cs typeface="+mn-cs"/>
              </a:rPr>
              <a:t> </a:t>
            </a:r>
            <a:r>
              <a:rPr kumimoji="0" lang="en-GB" sz="2400" i="0" u="none" strike="noStrike" kern="1200" cap="none" spc="0" normalizeH="0" baseline="0" noProof="0" dirty="0" err="1">
                <a:ln>
                  <a:noFill/>
                </a:ln>
                <a:solidFill>
                  <a:srgbClr val="00B0F0"/>
                </a:solidFill>
                <a:effectLst/>
                <a:uLnTx/>
                <a:uFillTx/>
                <a:latin typeface="+mj-lt"/>
                <a:ea typeface="+mn-ea"/>
                <a:cs typeface="+mn-cs"/>
              </a:rPr>
              <a:t>Temáticas</a:t>
            </a:r>
            <a:endParaRPr kumimoji="0" lang="en-GB" sz="2400" i="0" u="none" strike="noStrike" kern="1200" cap="none" spc="0" normalizeH="0" baseline="0" noProof="0" dirty="0">
              <a:ln>
                <a:noFill/>
              </a:ln>
              <a:solidFill>
                <a:srgbClr val="00B0F0"/>
              </a:solidFill>
              <a:effectLst/>
              <a:uLnTx/>
              <a:uFillTx/>
              <a:latin typeface="+mj-lt"/>
              <a:ea typeface="+mn-ea"/>
              <a:cs typeface="+mn-cs"/>
            </a:endParaRPr>
          </a:p>
        </p:txBody>
      </p:sp>
      <p:pic>
        <p:nvPicPr>
          <p:cNvPr id="8" name="Imagem 7">
            <a:extLst>
              <a:ext uri="{FF2B5EF4-FFF2-40B4-BE49-F238E27FC236}">
                <a16:creationId xmlns:a16="http://schemas.microsoft.com/office/drawing/2014/main" xmlns="" id="{012CBAB0-CEA9-45C0-8413-4DD7857A0CC4}"/>
              </a:ext>
            </a:extLst>
          </p:cNvPr>
          <p:cNvPicPr>
            <a:picLocks noChangeAspect="1"/>
          </p:cNvPicPr>
          <p:nvPr/>
        </p:nvPicPr>
        <p:blipFill>
          <a:blip r:embed="rId2"/>
          <a:stretch>
            <a:fillRect/>
          </a:stretch>
        </p:blipFill>
        <p:spPr>
          <a:xfrm>
            <a:off x="6931745" y="2627803"/>
            <a:ext cx="5073442" cy="3339691"/>
          </a:xfrm>
          <a:prstGeom prst="rect">
            <a:avLst/>
          </a:prstGeom>
        </p:spPr>
      </p:pic>
      <p:pic>
        <p:nvPicPr>
          <p:cNvPr id="9" name="Imagem 8">
            <a:extLst>
              <a:ext uri="{FF2B5EF4-FFF2-40B4-BE49-F238E27FC236}">
                <a16:creationId xmlns:a16="http://schemas.microsoft.com/office/drawing/2014/main" xmlns="" id="{A09D9B7C-196E-4123-B4BF-ED6BAD10B8A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6335"/>
          <a:stretch/>
        </p:blipFill>
        <p:spPr>
          <a:xfrm>
            <a:off x="0" y="2024956"/>
            <a:ext cx="6931744" cy="4833044"/>
          </a:xfrm>
          <a:prstGeom prst="rect">
            <a:avLst/>
          </a:prstGeom>
        </p:spPr>
      </p:pic>
      <p:sp>
        <p:nvSpPr>
          <p:cNvPr id="2" name="CaixaDeTexto 1">
            <a:extLst>
              <a:ext uri="{FF2B5EF4-FFF2-40B4-BE49-F238E27FC236}">
                <a16:creationId xmlns:a16="http://schemas.microsoft.com/office/drawing/2014/main" xmlns="" id="{F751E9DA-62F0-412B-B35D-7B9448174D0A}"/>
              </a:ext>
            </a:extLst>
          </p:cNvPr>
          <p:cNvSpPr txBox="1"/>
          <p:nvPr/>
        </p:nvSpPr>
        <p:spPr>
          <a:xfrm>
            <a:off x="6664693" y="2088691"/>
            <a:ext cx="5365380" cy="461665"/>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pt-BR" sz="2000" b="1" dirty="0">
                <a:ln w="11430"/>
                <a:solidFill>
                  <a:srgbClr val="0070C0"/>
                </a:solidFill>
                <a:effectLst>
                  <a:outerShdw blurRad="50800" dist="39000" dir="5460000" algn="tl">
                    <a:srgbClr val="000000">
                      <a:alpha val="38000"/>
                    </a:srgbClr>
                  </a:outerShdw>
                </a:effectLst>
              </a:rPr>
              <a:t>&gt;</a:t>
            </a:r>
            <a:r>
              <a:rPr lang="pt-BR" sz="2400" b="1" dirty="0">
                <a:ln w="11430"/>
                <a:solidFill>
                  <a:srgbClr val="0070C0"/>
                </a:solidFill>
                <a:effectLst>
                  <a:outerShdw blurRad="50800" dist="39000" dir="5460000" algn="tl">
                    <a:srgbClr val="000000">
                      <a:alpha val="38000"/>
                    </a:srgbClr>
                  </a:outerShdw>
                </a:effectLst>
              </a:rPr>
              <a:t>2,100</a:t>
            </a:r>
            <a:r>
              <a:rPr lang="pt-BR" sz="2000" b="1" dirty="0">
                <a:ln w="11430"/>
                <a:solidFill>
                  <a:srgbClr val="0070C0"/>
                </a:solidFill>
                <a:effectLst>
                  <a:outerShdw blurRad="50800" dist="39000" dir="5460000" algn="tl">
                    <a:srgbClr val="000000">
                      <a:alpha val="38000"/>
                    </a:srgbClr>
                  </a:outerShdw>
                </a:effectLst>
              </a:rPr>
              <a:t> </a:t>
            </a:r>
            <a:r>
              <a:rPr lang="pt-BR" sz="1600" dirty="0">
                <a:solidFill>
                  <a:srgbClr val="0070C0"/>
                </a:solidFill>
              </a:rPr>
              <a:t>pedidos de participação – Sessões Temáticas  </a:t>
            </a:r>
            <a:endParaRPr lang="pt-BR" sz="1600" b="1" dirty="0">
              <a:solidFill>
                <a:srgbClr val="0070C0"/>
              </a:solidFill>
              <a:effectLst>
                <a:outerShdw blurRad="38100" dist="38100" dir="2700000" algn="tl">
                  <a:srgbClr val="000000">
                    <a:alpha val="43137"/>
                  </a:srgbClr>
                </a:outerShdw>
              </a:effectLst>
            </a:endParaRP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9633397" y="119996"/>
            <a:ext cx="1963321" cy="18704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aixaDeTexto 2"/>
          <p:cNvSpPr txBox="1"/>
          <p:nvPr/>
        </p:nvSpPr>
        <p:spPr>
          <a:xfrm>
            <a:off x="10701686" y="1116420"/>
            <a:ext cx="761072" cy="369332"/>
          </a:xfrm>
          <a:prstGeom prst="rect">
            <a:avLst/>
          </a:prstGeom>
          <a:noFill/>
        </p:spPr>
        <p:txBody>
          <a:bodyPr wrap="square" rtlCol="0">
            <a:spAutoFit/>
          </a:bodyPr>
          <a:lstStyle/>
          <a:p>
            <a:r>
              <a:rPr lang="pt-BR" dirty="0">
                <a:ln w="18415" cmpd="sng">
                  <a:solidFill>
                    <a:srgbClr val="FFFFFF"/>
                  </a:solidFill>
                  <a:prstDash val="solid"/>
                </a:ln>
                <a:solidFill>
                  <a:srgbClr val="FFFFFF"/>
                </a:solidFill>
                <a:effectLst>
                  <a:outerShdw blurRad="63500" dir="3600000" algn="tl" rotWithShape="0">
                    <a:srgbClr val="000000">
                      <a:alpha val="70000"/>
                    </a:srgbClr>
                  </a:outerShdw>
                </a:effectLst>
              </a:rPr>
              <a:t>~35%</a:t>
            </a:r>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extLst>
      <p:ext uri="{BB962C8B-B14F-4D97-AF65-F5344CB8AC3E}">
        <p14:creationId xmlns:p14="http://schemas.microsoft.com/office/powerpoint/2010/main" val="192703228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ângulo 5"/>
          <p:cNvSpPr/>
          <p:nvPr/>
        </p:nvSpPr>
        <p:spPr>
          <a:xfrm>
            <a:off x="0" y="5372100"/>
            <a:ext cx="12192000" cy="149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5" name="TextBox 2"/>
          <p:cNvSpPr txBox="1"/>
          <p:nvPr/>
        </p:nvSpPr>
        <p:spPr>
          <a:xfrm>
            <a:off x="1700784" y="310388"/>
            <a:ext cx="9015984"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i="0" u="none" strike="noStrike" kern="1200" cap="none" spc="0" normalizeH="0" baseline="0" noProof="0" dirty="0">
                <a:ln>
                  <a:noFill/>
                </a:ln>
                <a:solidFill>
                  <a:srgbClr val="5B9BD5">
                    <a:lumMod val="50000"/>
                  </a:srgbClr>
                </a:solidFill>
                <a:effectLst/>
                <a:uLnTx/>
                <a:uFillTx/>
                <a:latin typeface="+mj-lt"/>
                <a:ea typeface="+mn-ea"/>
                <a:cs typeface="+mn-cs"/>
              </a:rPr>
              <a:t>PROCESSO TEMÁTICO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baseline="0" noProof="0" dirty="0" err="1">
                <a:ln>
                  <a:noFill/>
                </a:ln>
                <a:solidFill>
                  <a:srgbClr val="00B0F0"/>
                </a:solidFill>
                <a:effectLst/>
                <a:uLnTx/>
                <a:uFillTx/>
                <a:latin typeface="+mj-lt"/>
                <a:ea typeface="+mn-ea"/>
                <a:cs typeface="+mn-cs"/>
              </a:rPr>
              <a:t>Grupos</a:t>
            </a:r>
            <a:r>
              <a:rPr kumimoji="0" lang="en-GB" sz="2400" i="0" u="none" strike="noStrike" kern="1200" cap="none" spc="0" normalizeH="0" baseline="0" noProof="0" dirty="0">
                <a:ln>
                  <a:noFill/>
                </a:ln>
                <a:solidFill>
                  <a:srgbClr val="00B0F0"/>
                </a:solidFill>
                <a:effectLst/>
                <a:uLnTx/>
                <a:uFillTx/>
                <a:latin typeface="+mj-lt"/>
                <a:ea typeface="+mn-ea"/>
                <a:cs typeface="+mn-cs"/>
              </a:rPr>
              <a:t> de </a:t>
            </a:r>
            <a:r>
              <a:rPr kumimoji="0" lang="en-GB" sz="2400" i="0" u="none" strike="noStrike" kern="1200" cap="none" spc="0" normalizeH="0" baseline="0" noProof="0" dirty="0" err="1">
                <a:ln>
                  <a:noFill/>
                </a:ln>
                <a:solidFill>
                  <a:srgbClr val="00B0F0"/>
                </a:solidFill>
                <a:effectLst/>
                <a:uLnTx/>
                <a:uFillTx/>
                <a:latin typeface="+mj-lt"/>
                <a:ea typeface="+mn-ea"/>
                <a:cs typeface="+mn-cs"/>
              </a:rPr>
              <a:t>Coordenadores</a:t>
            </a:r>
            <a:r>
              <a:rPr kumimoji="0" lang="en-GB" sz="2400" i="0" u="none" strike="noStrike" kern="1200" cap="none" spc="0" normalizeH="0" baseline="0" noProof="0" dirty="0">
                <a:ln>
                  <a:noFill/>
                </a:ln>
                <a:solidFill>
                  <a:srgbClr val="00B0F0"/>
                </a:solidFill>
                <a:effectLst/>
                <a:uLnTx/>
                <a:uFillTx/>
                <a:latin typeface="+mj-lt"/>
                <a:ea typeface="+mn-ea"/>
                <a:cs typeface="+mn-cs"/>
              </a:rPr>
              <a:t> de </a:t>
            </a:r>
            <a:r>
              <a:rPr kumimoji="0" lang="en-GB" sz="2400" i="0" u="none" strike="noStrike" kern="1200" cap="none" spc="0" normalizeH="0" baseline="0" noProof="0" dirty="0" err="1">
                <a:ln>
                  <a:noFill/>
                </a:ln>
                <a:solidFill>
                  <a:srgbClr val="00B0F0"/>
                </a:solidFill>
                <a:effectLst/>
                <a:uLnTx/>
                <a:uFillTx/>
                <a:latin typeface="+mj-lt"/>
                <a:ea typeface="+mn-ea"/>
                <a:cs typeface="+mn-cs"/>
              </a:rPr>
              <a:t>Sessão</a:t>
            </a:r>
            <a:endParaRPr kumimoji="0" lang="en-GB" sz="2400" i="0" u="none" strike="noStrike" kern="1200" cap="none" spc="0" normalizeH="0" baseline="0" noProof="0" dirty="0">
              <a:ln>
                <a:noFill/>
              </a:ln>
              <a:solidFill>
                <a:srgbClr val="00B0F0"/>
              </a:solidFill>
              <a:effectLst/>
              <a:uLnTx/>
              <a:uFillTx/>
              <a:latin typeface="+mj-lt"/>
              <a:ea typeface="+mn-ea"/>
              <a:cs typeface="+mn-cs"/>
            </a:endParaRPr>
          </a:p>
        </p:txBody>
      </p:sp>
      <p:sp>
        <p:nvSpPr>
          <p:cNvPr id="10" name="Rectangle 9"/>
          <p:cNvSpPr/>
          <p:nvPr/>
        </p:nvSpPr>
        <p:spPr>
          <a:xfrm>
            <a:off x="1354712" y="1388443"/>
            <a:ext cx="9691342" cy="1508105"/>
          </a:xfrm>
          <a:prstGeom prst="rect">
            <a:avLst/>
          </a:prstGeom>
        </p:spPr>
        <p:txBody>
          <a:bodyPr wrap="square">
            <a:spAutoFit/>
          </a:bodyPr>
          <a:lstStyle/>
          <a:p>
            <a:pPr marL="285750" indent="-285750">
              <a:spcAft>
                <a:spcPts val="1200"/>
              </a:spcAft>
              <a:buFont typeface="Arial"/>
              <a:buChar char="•"/>
            </a:pPr>
            <a:r>
              <a:rPr lang="pt-BR"/>
              <a:t>447 coordenadores de sessão</a:t>
            </a:r>
          </a:p>
          <a:p>
            <a:pPr marL="285750" indent="-285750">
              <a:spcAft>
                <a:spcPts val="1200"/>
              </a:spcAft>
              <a:buFont typeface="Arial"/>
              <a:buChar char="•"/>
            </a:pPr>
            <a:r>
              <a:rPr lang="pt-BR"/>
              <a:t>300 coordenadores de sessão foram selecionados de aproximadamente 50 países, predominantemente do Brasil (25%), França (6%) e EUA (5,5%). </a:t>
            </a:r>
          </a:p>
          <a:p>
            <a:pPr marL="285750" indent="-285750">
              <a:spcAft>
                <a:spcPts val="1200"/>
              </a:spcAft>
              <a:buFont typeface="Arial"/>
              <a:buChar char="•"/>
            </a:pPr>
            <a:r>
              <a:rPr lang="pt-BR"/>
              <a:t>147 de associações e organizações internacionais</a:t>
            </a:r>
          </a:p>
        </p:txBody>
      </p:sp>
      <p:pic>
        <p:nvPicPr>
          <p:cNvPr id="9" name="Picture 8"/>
          <p:cNvPicPr>
            <a:picLocks noChangeAspect="1"/>
          </p:cNvPicPr>
          <p:nvPr/>
        </p:nvPicPr>
        <p:blipFill>
          <a:blip r:embed="rId2"/>
          <a:stretch>
            <a:fillRect/>
          </a:stretch>
        </p:blipFill>
        <p:spPr>
          <a:xfrm>
            <a:off x="2165363" y="3199811"/>
            <a:ext cx="7504896" cy="3366167"/>
          </a:xfrm>
          <a:prstGeom prst="rect">
            <a:avLst/>
          </a:prstGeom>
        </p:spPr>
      </p:pic>
    </p:spTree>
    <p:extLst>
      <p:ext uri="{BB962C8B-B14F-4D97-AF65-F5344CB8AC3E}">
        <p14:creationId xmlns:p14="http://schemas.microsoft.com/office/powerpoint/2010/main" val="272715152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ângulo 5"/>
          <p:cNvSpPr/>
          <p:nvPr/>
        </p:nvSpPr>
        <p:spPr>
          <a:xfrm>
            <a:off x="0" y="5372100"/>
            <a:ext cx="12192000" cy="149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5" name="TextBox 2"/>
          <p:cNvSpPr txBox="1"/>
          <p:nvPr/>
        </p:nvSpPr>
        <p:spPr>
          <a:xfrm>
            <a:off x="1727241" y="231009"/>
            <a:ext cx="5694120"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i="0" u="none" strike="noStrike" kern="1200" cap="none" spc="0" normalizeH="0" baseline="0" noProof="0" dirty="0">
                <a:ln>
                  <a:noFill/>
                </a:ln>
                <a:solidFill>
                  <a:srgbClr val="5B9BD5">
                    <a:lumMod val="50000"/>
                  </a:srgbClr>
                </a:solidFill>
                <a:effectLst/>
                <a:uLnTx/>
                <a:uFillTx/>
                <a:latin typeface="+mj-lt"/>
                <a:ea typeface="+mn-ea"/>
                <a:cs typeface="+mn-cs"/>
              </a:rPr>
              <a:t>PROCESSO TEMÁTICO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baseline="0" noProof="0" dirty="0" err="1">
                <a:ln>
                  <a:noFill/>
                </a:ln>
                <a:solidFill>
                  <a:srgbClr val="00B0F0"/>
                </a:solidFill>
                <a:effectLst/>
                <a:uLnTx/>
                <a:uFillTx/>
                <a:latin typeface="+mj-lt"/>
                <a:ea typeface="+mn-ea"/>
                <a:cs typeface="+mn-cs"/>
              </a:rPr>
              <a:t>Grupos</a:t>
            </a:r>
            <a:r>
              <a:rPr kumimoji="0" lang="en-GB" sz="2400" i="0" u="none" strike="noStrike" kern="1200" cap="none" spc="0" normalizeH="0" baseline="0" noProof="0" dirty="0">
                <a:ln>
                  <a:noFill/>
                </a:ln>
                <a:solidFill>
                  <a:srgbClr val="00B0F0"/>
                </a:solidFill>
                <a:effectLst/>
                <a:uLnTx/>
                <a:uFillTx/>
                <a:latin typeface="+mj-lt"/>
                <a:ea typeface="+mn-ea"/>
                <a:cs typeface="+mn-cs"/>
              </a:rPr>
              <a:t> de </a:t>
            </a:r>
            <a:r>
              <a:rPr kumimoji="0" lang="en-GB" sz="2400" i="0" u="none" strike="noStrike" kern="1200" cap="none" spc="0" normalizeH="0" baseline="0" noProof="0" dirty="0" err="1">
                <a:ln>
                  <a:noFill/>
                </a:ln>
                <a:solidFill>
                  <a:srgbClr val="00B0F0"/>
                </a:solidFill>
                <a:effectLst/>
                <a:uLnTx/>
                <a:uFillTx/>
                <a:latin typeface="+mj-lt"/>
                <a:ea typeface="+mn-ea"/>
                <a:cs typeface="+mn-cs"/>
              </a:rPr>
              <a:t>Coordenadores</a:t>
            </a:r>
            <a:r>
              <a:rPr kumimoji="0" lang="en-GB" sz="2400" i="0" u="none" strike="noStrike" kern="1200" cap="none" spc="0" normalizeH="0" baseline="0" noProof="0" dirty="0">
                <a:ln>
                  <a:noFill/>
                </a:ln>
                <a:solidFill>
                  <a:srgbClr val="00B0F0"/>
                </a:solidFill>
                <a:effectLst/>
                <a:uLnTx/>
                <a:uFillTx/>
                <a:latin typeface="+mj-lt"/>
                <a:ea typeface="+mn-ea"/>
                <a:cs typeface="+mn-cs"/>
              </a:rPr>
              <a:t> de </a:t>
            </a:r>
            <a:r>
              <a:rPr kumimoji="0" lang="en-GB" sz="2400" i="0" u="none" strike="noStrike" kern="1200" cap="none" spc="0" normalizeH="0" baseline="0" noProof="0" dirty="0" err="1">
                <a:ln>
                  <a:noFill/>
                </a:ln>
                <a:solidFill>
                  <a:srgbClr val="00B0F0"/>
                </a:solidFill>
                <a:effectLst/>
                <a:uLnTx/>
                <a:uFillTx/>
                <a:latin typeface="+mj-lt"/>
                <a:ea typeface="+mn-ea"/>
                <a:cs typeface="+mn-cs"/>
              </a:rPr>
              <a:t>Sessão</a:t>
            </a:r>
            <a:endParaRPr kumimoji="0" lang="en-GB" sz="2400" i="0" u="none" strike="noStrike" kern="1200" cap="none" spc="0" normalizeH="0" baseline="0" noProof="0" dirty="0">
              <a:ln>
                <a:noFill/>
              </a:ln>
              <a:solidFill>
                <a:srgbClr val="00B0F0"/>
              </a:solidFill>
              <a:effectLst/>
              <a:uLnTx/>
              <a:uFillTx/>
              <a:latin typeface="+mj-lt"/>
              <a:ea typeface="+mn-ea"/>
              <a:cs typeface="+mn-cs"/>
            </a:endParaRPr>
          </a:p>
        </p:txBody>
      </p:sp>
      <p:pic>
        <p:nvPicPr>
          <p:cNvPr id="7" name="Picture 6" descr="Chart Ana.pdf"/>
          <p:cNvPicPr>
            <a:picLocks noChangeAspect="1"/>
          </p:cNvPicPr>
          <p:nvPr/>
        </p:nvPicPr>
        <p:blipFill rotWithShape="1">
          <a:blip r:embed="rId2" cstate="print">
            <a:extLst>
              <a:ext uri="{28A0092B-C50C-407E-A947-70E740481C1C}">
                <a14:useLocalDpi xmlns:a14="http://schemas.microsoft.com/office/drawing/2010/main"/>
              </a:ext>
            </a:extLst>
          </a:blip>
          <a:srcRect l="13802" t="12466" r="6959" b="25415"/>
          <a:stretch/>
        </p:blipFill>
        <p:spPr>
          <a:xfrm>
            <a:off x="767271" y="2127087"/>
            <a:ext cx="8050158" cy="4342289"/>
          </a:xfrm>
          <a:prstGeom prst="rect">
            <a:avLst/>
          </a:prstGeom>
        </p:spPr>
      </p:pic>
      <p:pic>
        <p:nvPicPr>
          <p:cNvPr id="12" name="Picture 11" descr="Screen Shot 2017-10-27 at 00.06.27.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359066" y="391886"/>
            <a:ext cx="4647732" cy="2534194"/>
          </a:xfrm>
          <a:prstGeom prst="rect">
            <a:avLst/>
          </a:prstGeom>
        </p:spPr>
      </p:pic>
    </p:spTree>
    <p:extLst>
      <p:ext uri="{BB962C8B-B14F-4D97-AF65-F5344CB8AC3E}">
        <p14:creationId xmlns:p14="http://schemas.microsoft.com/office/powerpoint/2010/main" val="224625334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ângulo 6"/>
          <p:cNvSpPr/>
          <p:nvPr/>
        </p:nvSpPr>
        <p:spPr>
          <a:xfrm>
            <a:off x="1262896" y="1599188"/>
            <a:ext cx="1777312" cy="6366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dirty="0">
                <a:latin typeface="+mj-lt"/>
              </a:rPr>
              <a:t>África</a:t>
            </a:r>
          </a:p>
        </p:txBody>
      </p:sp>
      <p:sp>
        <p:nvSpPr>
          <p:cNvPr id="8" name="Retângulo 7"/>
          <p:cNvSpPr/>
          <p:nvPr/>
        </p:nvSpPr>
        <p:spPr>
          <a:xfrm>
            <a:off x="1262896" y="4012647"/>
            <a:ext cx="1777312" cy="6366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dirty="0">
                <a:latin typeface="+mj-lt"/>
              </a:rPr>
              <a:t>Américas</a:t>
            </a:r>
          </a:p>
        </p:txBody>
      </p:sp>
      <p:sp>
        <p:nvSpPr>
          <p:cNvPr id="9" name="Retângulo 8"/>
          <p:cNvSpPr/>
          <p:nvPr/>
        </p:nvSpPr>
        <p:spPr>
          <a:xfrm>
            <a:off x="5701586" y="4483734"/>
            <a:ext cx="1777312" cy="6366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dirty="0">
                <a:latin typeface="+mj-lt"/>
              </a:rPr>
              <a:t>Árabe e </a:t>
            </a:r>
          </a:p>
          <a:p>
            <a:pPr algn="ctr"/>
            <a:r>
              <a:rPr lang="pt-BR" dirty="0">
                <a:latin typeface="+mj-lt"/>
              </a:rPr>
              <a:t>Norte da África</a:t>
            </a:r>
          </a:p>
        </p:txBody>
      </p:sp>
      <p:sp>
        <p:nvSpPr>
          <p:cNvPr id="10" name="Retângulo 9"/>
          <p:cNvSpPr/>
          <p:nvPr/>
        </p:nvSpPr>
        <p:spPr>
          <a:xfrm>
            <a:off x="5701586" y="3687498"/>
            <a:ext cx="1777312" cy="6366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dirty="0">
                <a:latin typeface="+mj-lt"/>
              </a:rPr>
              <a:t>Mediterrâneo</a:t>
            </a:r>
          </a:p>
        </p:txBody>
      </p:sp>
      <p:sp>
        <p:nvSpPr>
          <p:cNvPr id="11" name="Retângulo 10"/>
          <p:cNvSpPr/>
          <p:nvPr/>
        </p:nvSpPr>
        <p:spPr>
          <a:xfrm>
            <a:off x="5701586" y="1599188"/>
            <a:ext cx="1777312" cy="6366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dirty="0">
                <a:latin typeface="+mj-lt"/>
              </a:rPr>
              <a:t>Ásia - Pacífico</a:t>
            </a:r>
          </a:p>
        </p:txBody>
      </p:sp>
      <p:sp>
        <p:nvSpPr>
          <p:cNvPr id="12" name="Retângulo 11"/>
          <p:cNvSpPr/>
          <p:nvPr/>
        </p:nvSpPr>
        <p:spPr>
          <a:xfrm>
            <a:off x="5701586" y="5279971"/>
            <a:ext cx="1777312" cy="6366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dirty="0">
                <a:latin typeface="+mj-lt"/>
              </a:rPr>
              <a:t>Europa</a:t>
            </a:r>
          </a:p>
        </p:txBody>
      </p:sp>
      <p:grpSp>
        <p:nvGrpSpPr>
          <p:cNvPr id="13" name="Agrupar 12"/>
          <p:cNvGrpSpPr/>
          <p:nvPr/>
        </p:nvGrpSpPr>
        <p:grpSpPr>
          <a:xfrm>
            <a:off x="3353137" y="3590652"/>
            <a:ext cx="1943140" cy="2325927"/>
            <a:chOff x="13292077" y="2266561"/>
            <a:chExt cx="1777312" cy="2325927"/>
          </a:xfrm>
        </p:grpSpPr>
        <p:sp>
          <p:nvSpPr>
            <p:cNvPr id="14" name="Retângulo 13"/>
            <p:cNvSpPr/>
            <p:nvPr/>
          </p:nvSpPr>
          <p:spPr>
            <a:xfrm>
              <a:off x="13292077" y="2266561"/>
              <a:ext cx="1777312" cy="439802"/>
            </a:xfrm>
            <a:prstGeom prst="rect">
              <a:avLst/>
            </a:prstGeom>
            <a:solidFill>
              <a:schemeClr val="accent1">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dirty="0">
                  <a:solidFill>
                    <a:schemeClr val="accent1">
                      <a:lumMod val="75000"/>
                    </a:schemeClr>
                  </a:solidFill>
                  <a:latin typeface="+mj-lt"/>
                </a:rPr>
                <a:t>América do Norte</a:t>
              </a:r>
            </a:p>
          </p:txBody>
        </p:sp>
        <p:sp>
          <p:nvSpPr>
            <p:cNvPr id="15" name="Retângulo 14"/>
            <p:cNvSpPr/>
            <p:nvPr/>
          </p:nvSpPr>
          <p:spPr>
            <a:xfrm>
              <a:off x="13292077" y="4152686"/>
              <a:ext cx="1777312" cy="439802"/>
            </a:xfrm>
            <a:prstGeom prst="rect">
              <a:avLst/>
            </a:prstGeom>
            <a:solidFill>
              <a:schemeClr val="accent1">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dirty="0">
                  <a:solidFill>
                    <a:schemeClr val="accent1">
                      <a:lumMod val="75000"/>
                    </a:schemeClr>
                  </a:solidFill>
                  <a:latin typeface="+mj-lt"/>
                </a:rPr>
                <a:t>México</a:t>
              </a:r>
            </a:p>
          </p:txBody>
        </p:sp>
        <p:sp>
          <p:nvSpPr>
            <p:cNvPr id="16" name="Retângulo 15"/>
            <p:cNvSpPr/>
            <p:nvPr/>
          </p:nvSpPr>
          <p:spPr>
            <a:xfrm>
              <a:off x="13292077" y="3606945"/>
              <a:ext cx="1777312" cy="439802"/>
            </a:xfrm>
            <a:prstGeom prst="rect">
              <a:avLst/>
            </a:prstGeom>
            <a:solidFill>
              <a:schemeClr val="accent1">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dirty="0">
                  <a:solidFill>
                    <a:schemeClr val="accent1">
                      <a:lumMod val="75000"/>
                    </a:schemeClr>
                  </a:solidFill>
                  <a:latin typeface="+mj-lt"/>
                </a:rPr>
                <a:t>América do Sul</a:t>
              </a:r>
            </a:p>
          </p:txBody>
        </p:sp>
        <p:sp>
          <p:nvSpPr>
            <p:cNvPr id="17" name="Retângulo 16"/>
            <p:cNvSpPr/>
            <p:nvPr/>
          </p:nvSpPr>
          <p:spPr>
            <a:xfrm>
              <a:off x="13292077" y="2812302"/>
              <a:ext cx="1777312" cy="688704"/>
            </a:xfrm>
            <a:prstGeom prst="rect">
              <a:avLst/>
            </a:prstGeom>
            <a:solidFill>
              <a:schemeClr val="accent1">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dirty="0">
                  <a:solidFill>
                    <a:schemeClr val="accent1">
                      <a:lumMod val="75000"/>
                    </a:schemeClr>
                  </a:solidFill>
                  <a:latin typeface="+mj-lt"/>
                </a:rPr>
                <a:t>América Central e Caribe</a:t>
              </a:r>
            </a:p>
          </p:txBody>
        </p:sp>
      </p:grpSp>
      <p:grpSp>
        <p:nvGrpSpPr>
          <p:cNvPr id="18" name="Agrupar 17"/>
          <p:cNvGrpSpPr/>
          <p:nvPr/>
        </p:nvGrpSpPr>
        <p:grpSpPr>
          <a:xfrm>
            <a:off x="3353137" y="1101763"/>
            <a:ext cx="1943140" cy="2076312"/>
            <a:chOff x="11447310" y="2282075"/>
            <a:chExt cx="1777312" cy="2076312"/>
          </a:xfrm>
        </p:grpSpPr>
        <p:sp>
          <p:nvSpPr>
            <p:cNvPr id="19" name="Retângulo 18"/>
            <p:cNvSpPr/>
            <p:nvPr/>
          </p:nvSpPr>
          <p:spPr>
            <a:xfrm>
              <a:off x="11447310" y="3918585"/>
              <a:ext cx="1777312" cy="439802"/>
            </a:xfrm>
            <a:prstGeom prst="rect">
              <a:avLst/>
            </a:prstGeom>
            <a:solidFill>
              <a:schemeClr val="accent1">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dirty="0">
                  <a:solidFill>
                    <a:schemeClr val="accent1">
                      <a:lumMod val="75000"/>
                    </a:schemeClr>
                  </a:solidFill>
                  <a:latin typeface="+mj-lt"/>
                </a:rPr>
                <a:t>Sul da África</a:t>
              </a:r>
            </a:p>
          </p:txBody>
        </p:sp>
        <p:sp>
          <p:nvSpPr>
            <p:cNvPr id="20" name="Retângulo 19"/>
            <p:cNvSpPr/>
            <p:nvPr/>
          </p:nvSpPr>
          <p:spPr>
            <a:xfrm>
              <a:off x="11447310" y="3373081"/>
              <a:ext cx="1777312" cy="439802"/>
            </a:xfrm>
            <a:prstGeom prst="rect">
              <a:avLst/>
            </a:prstGeom>
            <a:solidFill>
              <a:schemeClr val="accent1">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dirty="0">
                  <a:solidFill>
                    <a:schemeClr val="accent1">
                      <a:lumMod val="75000"/>
                    </a:schemeClr>
                  </a:solidFill>
                  <a:latin typeface="+mj-lt"/>
                </a:rPr>
                <a:t>África Oriental</a:t>
              </a:r>
            </a:p>
          </p:txBody>
        </p:sp>
        <p:sp>
          <p:nvSpPr>
            <p:cNvPr id="21" name="Retângulo 20"/>
            <p:cNvSpPr/>
            <p:nvPr/>
          </p:nvSpPr>
          <p:spPr>
            <a:xfrm>
              <a:off x="11447310" y="2827578"/>
              <a:ext cx="1777312" cy="439802"/>
            </a:xfrm>
            <a:prstGeom prst="rect">
              <a:avLst/>
            </a:prstGeom>
            <a:solidFill>
              <a:schemeClr val="accent1">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dirty="0">
                  <a:solidFill>
                    <a:schemeClr val="accent1">
                      <a:lumMod val="75000"/>
                    </a:schemeClr>
                  </a:solidFill>
                  <a:latin typeface="+mj-lt"/>
                </a:rPr>
                <a:t>África Central</a:t>
              </a:r>
            </a:p>
          </p:txBody>
        </p:sp>
        <p:sp>
          <p:nvSpPr>
            <p:cNvPr id="22" name="Retângulo 21"/>
            <p:cNvSpPr/>
            <p:nvPr/>
          </p:nvSpPr>
          <p:spPr>
            <a:xfrm>
              <a:off x="11447310" y="2282075"/>
              <a:ext cx="1777312" cy="439802"/>
            </a:xfrm>
            <a:prstGeom prst="rect">
              <a:avLst/>
            </a:prstGeom>
            <a:solidFill>
              <a:schemeClr val="accent1">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dirty="0">
                  <a:solidFill>
                    <a:schemeClr val="accent1">
                      <a:lumMod val="75000"/>
                    </a:schemeClr>
                  </a:solidFill>
                  <a:latin typeface="+mj-lt"/>
                </a:rPr>
                <a:t>África Ocidental</a:t>
              </a:r>
            </a:p>
          </p:txBody>
        </p:sp>
      </p:grpSp>
      <p:grpSp>
        <p:nvGrpSpPr>
          <p:cNvPr id="2" name="Agrupar 1"/>
          <p:cNvGrpSpPr/>
          <p:nvPr/>
        </p:nvGrpSpPr>
        <p:grpSpPr>
          <a:xfrm>
            <a:off x="7753544" y="936239"/>
            <a:ext cx="1777312" cy="2660262"/>
            <a:chOff x="5863085" y="2563477"/>
            <a:chExt cx="1777312" cy="2660262"/>
          </a:xfrm>
        </p:grpSpPr>
        <p:sp>
          <p:nvSpPr>
            <p:cNvPr id="23" name="Retângulo 22"/>
            <p:cNvSpPr/>
            <p:nvPr/>
          </p:nvSpPr>
          <p:spPr>
            <a:xfrm>
              <a:off x="5863085" y="3090645"/>
              <a:ext cx="1777312" cy="439802"/>
            </a:xfrm>
            <a:prstGeom prst="rect">
              <a:avLst/>
            </a:prstGeom>
            <a:solidFill>
              <a:schemeClr val="accent1">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dirty="0">
                  <a:solidFill>
                    <a:schemeClr val="accent1">
                      <a:lumMod val="75000"/>
                    </a:schemeClr>
                  </a:solidFill>
                  <a:latin typeface="+mj-lt"/>
                </a:rPr>
                <a:t>Nordeste da Ásia</a:t>
              </a:r>
            </a:p>
          </p:txBody>
        </p:sp>
        <p:sp>
          <p:nvSpPr>
            <p:cNvPr id="24" name="Retângulo 23"/>
            <p:cNvSpPr/>
            <p:nvPr/>
          </p:nvSpPr>
          <p:spPr>
            <a:xfrm>
              <a:off x="5863085" y="2563477"/>
              <a:ext cx="1777312" cy="439802"/>
            </a:xfrm>
            <a:prstGeom prst="rect">
              <a:avLst/>
            </a:prstGeom>
            <a:solidFill>
              <a:schemeClr val="accent1">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dirty="0">
                  <a:solidFill>
                    <a:schemeClr val="accent1">
                      <a:lumMod val="75000"/>
                    </a:schemeClr>
                  </a:solidFill>
                  <a:latin typeface="+mj-lt"/>
                </a:rPr>
                <a:t>Ásia Central</a:t>
              </a:r>
            </a:p>
          </p:txBody>
        </p:sp>
        <p:sp>
          <p:nvSpPr>
            <p:cNvPr id="25" name="Retângulo 24"/>
            <p:cNvSpPr/>
            <p:nvPr/>
          </p:nvSpPr>
          <p:spPr>
            <a:xfrm>
              <a:off x="5863085" y="4672150"/>
              <a:ext cx="1777312" cy="551589"/>
            </a:xfrm>
            <a:prstGeom prst="rect">
              <a:avLst/>
            </a:prstGeom>
            <a:solidFill>
              <a:schemeClr val="accent1">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dirty="0">
                  <a:solidFill>
                    <a:schemeClr val="accent1">
                      <a:lumMod val="75000"/>
                    </a:schemeClr>
                  </a:solidFill>
                  <a:latin typeface="+mj-lt"/>
                </a:rPr>
                <a:t>Oceania e Pacífico</a:t>
              </a:r>
            </a:p>
          </p:txBody>
        </p:sp>
        <p:sp>
          <p:nvSpPr>
            <p:cNvPr id="26" name="Retângulo 25"/>
            <p:cNvSpPr/>
            <p:nvPr/>
          </p:nvSpPr>
          <p:spPr>
            <a:xfrm>
              <a:off x="5863085" y="3617813"/>
              <a:ext cx="1777312" cy="439802"/>
            </a:xfrm>
            <a:prstGeom prst="rect">
              <a:avLst/>
            </a:prstGeom>
            <a:solidFill>
              <a:schemeClr val="accent1">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dirty="0">
                  <a:solidFill>
                    <a:schemeClr val="accent1">
                      <a:lumMod val="75000"/>
                    </a:schemeClr>
                  </a:solidFill>
                  <a:latin typeface="+mj-lt"/>
                </a:rPr>
                <a:t>Sudeste da Ásia</a:t>
              </a:r>
            </a:p>
          </p:txBody>
        </p:sp>
        <p:sp>
          <p:nvSpPr>
            <p:cNvPr id="27" name="Retângulo 26"/>
            <p:cNvSpPr/>
            <p:nvPr/>
          </p:nvSpPr>
          <p:spPr>
            <a:xfrm>
              <a:off x="5863085" y="4144981"/>
              <a:ext cx="1777312" cy="439802"/>
            </a:xfrm>
            <a:prstGeom prst="rect">
              <a:avLst/>
            </a:prstGeom>
            <a:solidFill>
              <a:schemeClr val="accent1">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dirty="0">
                  <a:solidFill>
                    <a:schemeClr val="accent1">
                      <a:lumMod val="75000"/>
                    </a:schemeClr>
                  </a:solidFill>
                  <a:latin typeface="+mj-lt"/>
                </a:rPr>
                <a:t>Sul da Ásia</a:t>
              </a:r>
            </a:p>
          </p:txBody>
        </p:sp>
      </p:grpSp>
      <p:cxnSp>
        <p:nvCxnSpPr>
          <p:cNvPr id="28" name="Conector reto 27"/>
          <p:cNvCxnSpPr/>
          <p:nvPr/>
        </p:nvCxnSpPr>
        <p:spPr>
          <a:xfrm>
            <a:off x="3227061" y="1101763"/>
            <a:ext cx="0" cy="2076312"/>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Conector reto 28"/>
          <p:cNvCxnSpPr>
            <a:cxnSpLocks/>
          </p:cNvCxnSpPr>
          <p:nvPr/>
        </p:nvCxnSpPr>
        <p:spPr>
          <a:xfrm>
            <a:off x="3227061" y="3611099"/>
            <a:ext cx="0" cy="230548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Conector reto 30"/>
          <p:cNvCxnSpPr>
            <a:cxnSpLocks/>
          </p:cNvCxnSpPr>
          <p:nvPr/>
        </p:nvCxnSpPr>
        <p:spPr>
          <a:xfrm>
            <a:off x="7660167" y="936239"/>
            <a:ext cx="0" cy="2654413"/>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33" name="CaixaDeTexto 32"/>
          <p:cNvSpPr txBox="1"/>
          <p:nvPr/>
        </p:nvSpPr>
        <p:spPr>
          <a:xfrm>
            <a:off x="8422281" y="4207761"/>
            <a:ext cx="2557303" cy="1446550"/>
          </a:xfrm>
          <a:prstGeom prst="rect">
            <a:avLst/>
          </a:prstGeom>
          <a:noFill/>
        </p:spPr>
        <p:txBody>
          <a:bodyPr wrap="none" rtlCol="0">
            <a:spAutoFit/>
          </a:bodyPr>
          <a:lstStyle/>
          <a:p>
            <a:r>
              <a:rPr lang="pt-BR" sz="3200" dirty="0"/>
              <a:t>6</a:t>
            </a:r>
            <a:r>
              <a:rPr lang="pt-BR" dirty="0"/>
              <a:t> Regiões</a:t>
            </a:r>
          </a:p>
          <a:p>
            <a:endParaRPr lang="pt-BR" sz="2800" dirty="0"/>
          </a:p>
          <a:p>
            <a:r>
              <a:rPr lang="pt-BR" sz="2800" dirty="0"/>
              <a:t>	13</a:t>
            </a:r>
            <a:r>
              <a:rPr lang="pt-BR" dirty="0"/>
              <a:t> </a:t>
            </a:r>
            <a:r>
              <a:rPr lang="pt-BR" dirty="0" err="1"/>
              <a:t>Subregiões</a:t>
            </a:r>
            <a:endParaRPr lang="pt-BR" dirty="0"/>
          </a:p>
        </p:txBody>
      </p:sp>
      <p:cxnSp>
        <p:nvCxnSpPr>
          <p:cNvPr id="30" name="Conector reto 29">
            <a:extLst>
              <a:ext uri="{FF2B5EF4-FFF2-40B4-BE49-F238E27FC236}">
                <a16:creationId xmlns:a16="http://schemas.microsoft.com/office/drawing/2014/main" xmlns="" id="{E0E11926-DE51-4036-8FB1-54D464D12D1D}"/>
              </a:ext>
            </a:extLst>
          </p:cNvPr>
          <p:cNvCxnSpPr>
            <a:cxnSpLocks/>
          </p:cNvCxnSpPr>
          <p:nvPr/>
        </p:nvCxnSpPr>
        <p:spPr>
          <a:xfrm>
            <a:off x="1752600" y="562632"/>
            <a:ext cx="8397117" cy="0"/>
          </a:xfrm>
          <a:prstGeom prst="line">
            <a:avLst/>
          </a:prstGeom>
        </p:spPr>
        <p:style>
          <a:lnRef idx="1">
            <a:schemeClr val="accent1"/>
          </a:lnRef>
          <a:fillRef idx="0">
            <a:schemeClr val="accent1"/>
          </a:fillRef>
          <a:effectRef idx="0">
            <a:schemeClr val="accent1"/>
          </a:effectRef>
          <a:fontRef idx="minor">
            <a:schemeClr val="tx1"/>
          </a:fontRef>
        </p:style>
      </p:cxnSp>
      <p:sp>
        <p:nvSpPr>
          <p:cNvPr id="32" name="Retângulo 31">
            <a:extLst>
              <a:ext uri="{FF2B5EF4-FFF2-40B4-BE49-F238E27FC236}">
                <a16:creationId xmlns:a16="http://schemas.microsoft.com/office/drawing/2014/main" xmlns="" id="{D8C5C9C1-7998-49AD-A480-AC624BDD860F}"/>
              </a:ext>
            </a:extLst>
          </p:cNvPr>
          <p:cNvSpPr/>
          <p:nvPr/>
        </p:nvSpPr>
        <p:spPr>
          <a:xfrm>
            <a:off x="1752600" y="150788"/>
            <a:ext cx="8206212" cy="400110"/>
          </a:xfrm>
          <a:prstGeom prst="rect">
            <a:avLst/>
          </a:prstGeom>
          <a:noFill/>
        </p:spPr>
        <p:txBody>
          <a:bodyPr wrap="square" rtlCol="0">
            <a:spAutoFit/>
          </a:bodyPr>
          <a:lstStyle/>
          <a:p>
            <a:r>
              <a:rPr lang="pt-BR" sz="2000" spc="300" dirty="0">
                <a:solidFill>
                  <a:schemeClr val="accent1">
                    <a:lumMod val="75000"/>
                  </a:schemeClr>
                </a:solidFill>
                <a:latin typeface="Gill Sans MT" pitchFamily="34" charset="0"/>
              </a:rPr>
              <a:t>PROCESSO REGIONAL – REGIÕES E SUBREGIÕES</a:t>
            </a:r>
          </a:p>
        </p:txBody>
      </p:sp>
    </p:spTree>
    <p:extLst>
      <p:ext uri="{BB962C8B-B14F-4D97-AF65-F5344CB8AC3E}">
        <p14:creationId xmlns:p14="http://schemas.microsoft.com/office/powerpoint/2010/main" val="388212866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Seta: para Baixo 5"/>
          <p:cNvSpPr/>
          <p:nvPr/>
        </p:nvSpPr>
        <p:spPr>
          <a:xfrm>
            <a:off x="5966915" y="2507326"/>
            <a:ext cx="304905" cy="411532"/>
          </a:xfrm>
          <a:prstGeom prst="downArrow">
            <a:avLst/>
          </a:prstGeom>
          <a:solidFill>
            <a:schemeClr val="accent1">
              <a:lumMod val="50000"/>
            </a:schemeClr>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0" name="Seta: para Baixo 9"/>
          <p:cNvSpPr/>
          <p:nvPr/>
        </p:nvSpPr>
        <p:spPr>
          <a:xfrm rot="5400000">
            <a:off x="7385001" y="3285667"/>
            <a:ext cx="304905" cy="411532"/>
          </a:xfrm>
          <a:prstGeom prst="downArrow">
            <a:avLst/>
          </a:prstGeom>
          <a:solidFill>
            <a:schemeClr val="accent1">
              <a:lumMod val="50000"/>
            </a:schemeClr>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1" name="Seta: para Baixo 10"/>
          <p:cNvSpPr/>
          <p:nvPr/>
        </p:nvSpPr>
        <p:spPr>
          <a:xfrm rot="10800000">
            <a:off x="5966915" y="4064008"/>
            <a:ext cx="304905" cy="411532"/>
          </a:xfrm>
          <a:prstGeom prst="downArrow">
            <a:avLst/>
          </a:prstGeom>
          <a:solidFill>
            <a:schemeClr val="accent1">
              <a:lumMod val="50000"/>
            </a:schemeClr>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2" name="Seta: para Baixo 9"/>
          <p:cNvSpPr/>
          <p:nvPr/>
        </p:nvSpPr>
        <p:spPr>
          <a:xfrm rot="16200000">
            <a:off x="4584990" y="3285667"/>
            <a:ext cx="304905" cy="411532"/>
          </a:xfrm>
          <a:prstGeom prst="downArrow">
            <a:avLst/>
          </a:prstGeom>
          <a:solidFill>
            <a:schemeClr val="accent1">
              <a:lumMod val="50000"/>
            </a:schemeClr>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1" name="Elipse 16"/>
          <p:cNvSpPr/>
          <p:nvPr/>
        </p:nvSpPr>
        <p:spPr>
          <a:xfrm>
            <a:off x="1387471" y="3228350"/>
            <a:ext cx="2700000" cy="526167"/>
          </a:xfrm>
          <a:prstGeom prst="rect">
            <a:avLst/>
          </a:prstGeom>
          <a:noFill/>
        </p:spPr>
        <p:style>
          <a:lnRef idx="0">
            <a:schemeClr val="lt1">
              <a:hueOff val="0"/>
              <a:satOff val="0"/>
              <a:lumOff val="0"/>
              <a:alphaOff val="0"/>
            </a:schemeClr>
          </a:lnRef>
          <a:fillRef idx="1">
            <a:schemeClr val="accent1">
              <a:hueOff val="0"/>
              <a:satOff val="0"/>
              <a:lumOff val="0"/>
              <a:alphaOff val="0"/>
            </a:schemeClr>
          </a:fillRef>
          <a:effectRef idx="2">
            <a:schemeClr val="accent1">
              <a:hueOff val="0"/>
              <a:satOff val="0"/>
              <a:lumOff val="0"/>
              <a:alphaOff val="0"/>
            </a:schemeClr>
          </a:effectRef>
          <a:fontRef idx="minor">
            <a:schemeClr val="lt1"/>
          </a:fontRef>
        </p:style>
        <p:txBody>
          <a:bodyPr/>
          <a:lstStyle/>
          <a:p>
            <a:pPr algn="ctr"/>
            <a:r>
              <a:rPr lang="en-US" sz="2400" dirty="0">
                <a:latin typeface="+mj-lt"/>
              </a:rPr>
              <a:t>Judiciary</a:t>
            </a:r>
          </a:p>
        </p:txBody>
      </p:sp>
      <p:sp>
        <p:nvSpPr>
          <p:cNvPr id="40" name="Elipse 39"/>
          <p:cNvSpPr/>
          <p:nvPr/>
        </p:nvSpPr>
        <p:spPr>
          <a:xfrm>
            <a:off x="8131487" y="2717433"/>
            <a:ext cx="2952000" cy="1548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000" dirty="0">
                <a:latin typeface="+mj-lt"/>
              </a:rPr>
              <a:t>Parlamentares</a:t>
            </a:r>
          </a:p>
        </p:txBody>
      </p:sp>
      <p:sp>
        <p:nvSpPr>
          <p:cNvPr id="42" name="Elipse 41"/>
          <p:cNvSpPr/>
          <p:nvPr/>
        </p:nvSpPr>
        <p:spPr>
          <a:xfrm>
            <a:off x="1176771" y="2717433"/>
            <a:ext cx="2952000" cy="1548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000" dirty="0">
                <a:latin typeface="+mj-lt"/>
              </a:rPr>
              <a:t>Juízes e Procuradores</a:t>
            </a:r>
          </a:p>
        </p:txBody>
      </p:sp>
      <p:sp>
        <p:nvSpPr>
          <p:cNvPr id="4" name="Elipse 3"/>
          <p:cNvSpPr/>
          <p:nvPr/>
        </p:nvSpPr>
        <p:spPr>
          <a:xfrm>
            <a:off x="4643367" y="854733"/>
            <a:ext cx="2952000" cy="1548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000" dirty="0">
                <a:latin typeface="+mj-lt"/>
              </a:rPr>
              <a:t>Autoridades Locais e Regionais</a:t>
            </a:r>
          </a:p>
        </p:txBody>
      </p:sp>
      <p:sp>
        <p:nvSpPr>
          <p:cNvPr id="41" name="Elipse 40"/>
          <p:cNvSpPr/>
          <p:nvPr/>
        </p:nvSpPr>
        <p:spPr>
          <a:xfrm>
            <a:off x="4643367" y="4580132"/>
            <a:ext cx="2952000" cy="1548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000" dirty="0">
                <a:latin typeface="+mj-lt"/>
              </a:rPr>
              <a:t>Governos Nacionais</a:t>
            </a:r>
          </a:p>
        </p:txBody>
      </p:sp>
      <p:sp>
        <p:nvSpPr>
          <p:cNvPr id="5" name="Retângulo 4"/>
          <p:cNvSpPr/>
          <p:nvPr/>
        </p:nvSpPr>
        <p:spPr>
          <a:xfrm>
            <a:off x="5331476" y="3023451"/>
            <a:ext cx="1597307" cy="9359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dirty="0"/>
              <a:t>PROCESSO POLÍTICO</a:t>
            </a:r>
          </a:p>
        </p:txBody>
      </p:sp>
      <p:cxnSp>
        <p:nvCxnSpPr>
          <p:cNvPr id="14" name="Conector reto 13">
            <a:extLst>
              <a:ext uri="{FF2B5EF4-FFF2-40B4-BE49-F238E27FC236}">
                <a16:creationId xmlns:a16="http://schemas.microsoft.com/office/drawing/2014/main" xmlns="" id="{0925DF08-C90F-468A-B631-2C00BCDD6CD0}"/>
              </a:ext>
            </a:extLst>
          </p:cNvPr>
          <p:cNvCxnSpPr>
            <a:cxnSpLocks/>
          </p:cNvCxnSpPr>
          <p:nvPr/>
        </p:nvCxnSpPr>
        <p:spPr>
          <a:xfrm>
            <a:off x="1752600" y="562632"/>
            <a:ext cx="8397117" cy="0"/>
          </a:xfrm>
          <a:prstGeom prst="line">
            <a:avLst/>
          </a:prstGeom>
        </p:spPr>
        <p:style>
          <a:lnRef idx="1">
            <a:schemeClr val="accent1"/>
          </a:lnRef>
          <a:fillRef idx="0">
            <a:schemeClr val="accent1"/>
          </a:fillRef>
          <a:effectRef idx="0">
            <a:schemeClr val="accent1"/>
          </a:effectRef>
          <a:fontRef idx="minor">
            <a:schemeClr val="tx1"/>
          </a:fontRef>
        </p:style>
      </p:cxnSp>
      <p:sp>
        <p:nvSpPr>
          <p:cNvPr id="15" name="Retângulo 14">
            <a:extLst>
              <a:ext uri="{FF2B5EF4-FFF2-40B4-BE49-F238E27FC236}">
                <a16:creationId xmlns:a16="http://schemas.microsoft.com/office/drawing/2014/main" xmlns="" id="{B6DB6EA3-3BDA-4DBA-B7BB-1401BC918EEC}"/>
              </a:ext>
            </a:extLst>
          </p:cNvPr>
          <p:cNvSpPr/>
          <p:nvPr/>
        </p:nvSpPr>
        <p:spPr>
          <a:xfrm>
            <a:off x="1752600" y="150788"/>
            <a:ext cx="8206212" cy="400110"/>
          </a:xfrm>
          <a:prstGeom prst="rect">
            <a:avLst/>
          </a:prstGeom>
          <a:noFill/>
        </p:spPr>
        <p:txBody>
          <a:bodyPr wrap="square" rtlCol="0">
            <a:spAutoFit/>
          </a:bodyPr>
          <a:lstStyle/>
          <a:p>
            <a:r>
              <a:rPr lang="pt-BR" sz="2000" spc="300" dirty="0">
                <a:solidFill>
                  <a:schemeClr val="accent1">
                    <a:lumMod val="75000"/>
                  </a:schemeClr>
                </a:solidFill>
                <a:latin typeface="Gill Sans MT" pitchFamily="34" charset="0"/>
              </a:rPr>
              <a:t>PROCESSO POLÍTICO</a:t>
            </a:r>
          </a:p>
        </p:txBody>
      </p:sp>
    </p:spTree>
    <p:extLst>
      <p:ext uri="{BB962C8B-B14F-4D97-AF65-F5344CB8AC3E}">
        <p14:creationId xmlns:p14="http://schemas.microsoft.com/office/powerpoint/2010/main" val="265091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animBg="1"/>
      <p:bldP spid="31" grpId="0" animBg="1"/>
      <p:bldP spid="32" grpId="0" animBg="1"/>
      <p:bldP spid="40" grpId="0" animBg="1"/>
      <p:bldP spid="42" grpId="0" animBg="1"/>
      <p:bldP spid="4" grpId="0" animBg="1"/>
      <p:bldP spid="41"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rma Livre: Forma 2"/>
          <p:cNvSpPr/>
          <p:nvPr/>
        </p:nvSpPr>
        <p:spPr>
          <a:xfrm>
            <a:off x="1531075" y="1692434"/>
            <a:ext cx="2656847" cy="817571"/>
          </a:xfrm>
          <a:custGeom>
            <a:avLst/>
            <a:gdLst>
              <a:gd name="connsiteX0" fmla="*/ 0 w 2656847"/>
              <a:gd name="connsiteY0" fmla="*/ 81757 h 817571"/>
              <a:gd name="connsiteX1" fmla="*/ 81757 w 2656847"/>
              <a:gd name="connsiteY1" fmla="*/ 0 h 817571"/>
              <a:gd name="connsiteX2" fmla="*/ 2575090 w 2656847"/>
              <a:gd name="connsiteY2" fmla="*/ 0 h 817571"/>
              <a:gd name="connsiteX3" fmla="*/ 2656847 w 2656847"/>
              <a:gd name="connsiteY3" fmla="*/ 81757 h 817571"/>
              <a:gd name="connsiteX4" fmla="*/ 2656847 w 2656847"/>
              <a:gd name="connsiteY4" fmla="*/ 735814 h 817571"/>
              <a:gd name="connsiteX5" fmla="*/ 2575090 w 2656847"/>
              <a:gd name="connsiteY5" fmla="*/ 817571 h 817571"/>
              <a:gd name="connsiteX6" fmla="*/ 81757 w 2656847"/>
              <a:gd name="connsiteY6" fmla="*/ 817571 h 817571"/>
              <a:gd name="connsiteX7" fmla="*/ 0 w 2656847"/>
              <a:gd name="connsiteY7" fmla="*/ 735814 h 817571"/>
              <a:gd name="connsiteX8" fmla="*/ 0 w 2656847"/>
              <a:gd name="connsiteY8" fmla="*/ 81757 h 817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56847" h="817571">
                <a:moveTo>
                  <a:pt x="0" y="81757"/>
                </a:moveTo>
                <a:cubicBezTo>
                  <a:pt x="0" y="36604"/>
                  <a:pt x="36604" y="0"/>
                  <a:pt x="81757" y="0"/>
                </a:cubicBezTo>
                <a:lnTo>
                  <a:pt x="2575090" y="0"/>
                </a:lnTo>
                <a:cubicBezTo>
                  <a:pt x="2620243" y="0"/>
                  <a:pt x="2656847" y="36604"/>
                  <a:pt x="2656847" y="81757"/>
                </a:cubicBezTo>
                <a:lnTo>
                  <a:pt x="2656847" y="735814"/>
                </a:lnTo>
                <a:cubicBezTo>
                  <a:pt x="2656847" y="780967"/>
                  <a:pt x="2620243" y="817571"/>
                  <a:pt x="2575090" y="817571"/>
                </a:cubicBezTo>
                <a:lnTo>
                  <a:pt x="81757" y="817571"/>
                </a:lnTo>
                <a:cubicBezTo>
                  <a:pt x="36604" y="817571"/>
                  <a:pt x="0" y="780967"/>
                  <a:pt x="0" y="735814"/>
                </a:cubicBezTo>
                <a:lnTo>
                  <a:pt x="0" y="81757"/>
                </a:lnTo>
                <a:close/>
              </a:path>
            </a:pathLst>
          </a:custGeom>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txBody>
          <a:bodyPr spcFirstLastPara="0" vert="horz" wrap="square" lIns="62046" tIns="49346" rIns="62046" bIns="49346" numCol="1" spcCol="1270" anchor="ctr" anchorCtr="0">
            <a:noAutofit/>
          </a:bodyPr>
          <a:lstStyle/>
          <a:p>
            <a:pPr marL="0" lvl="0" indent="0" algn="ctr" defTabSz="889000">
              <a:lnSpc>
                <a:spcPct val="90000"/>
              </a:lnSpc>
              <a:spcBef>
                <a:spcPct val="0"/>
              </a:spcBef>
              <a:spcAft>
                <a:spcPct val="35000"/>
              </a:spcAft>
              <a:buNone/>
            </a:pPr>
            <a:r>
              <a:rPr lang="en-US" sz="1600" i="0" kern="1200" noProof="0" dirty="0" err="1">
                <a:latin typeface="+mj-lt"/>
                <a:cs typeface="Calibri Light" panose="020F0302020204030204" pitchFamily="34" charset="0"/>
              </a:rPr>
              <a:t>Participação</a:t>
            </a:r>
            <a:r>
              <a:rPr lang="en-US" sz="1600" i="0" kern="1200" noProof="0" dirty="0">
                <a:latin typeface="+mj-lt"/>
                <a:cs typeface="Calibri Light" panose="020F0302020204030204" pitchFamily="34" charset="0"/>
              </a:rPr>
              <a:t> no </a:t>
            </a:r>
            <a:r>
              <a:rPr lang="en-US" sz="1600" i="0" kern="1200" noProof="0" dirty="0" err="1">
                <a:latin typeface="+mj-lt"/>
                <a:cs typeface="Calibri Light" panose="020F0302020204030204" pitchFamily="34" charset="0"/>
              </a:rPr>
              <a:t>Fórum</a:t>
            </a:r>
            <a:endParaRPr lang="en-US" sz="1600" i="0" kern="1200" noProof="0" dirty="0">
              <a:latin typeface="+mj-lt"/>
              <a:cs typeface="Calibri Light" panose="020F0302020204030204" pitchFamily="34" charset="0"/>
            </a:endParaRPr>
          </a:p>
        </p:txBody>
      </p:sp>
      <p:sp>
        <p:nvSpPr>
          <p:cNvPr id="4" name="Forma Livre: Forma 3"/>
          <p:cNvSpPr/>
          <p:nvPr/>
        </p:nvSpPr>
        <p:spPr>
          <a:xfrm>
            <a:off x="1796759" y="2510006"/>
            <a:ext cx="265684" cy="764498"/>
          </a:xfrm>
          <a:custGeom>
            <a:avLst/>
            <a:gdLst/>
            <a:ahLst/>
            <a:cxnLst/>
            <a:rect l="0" t="0" r="0" b="0"/>
            <a:pathLst>
              <a:path>
                <a:moveTo>
                  <a:pt x="0" y="0"/>
                </a:moveTo>
                <a:lnTo>
                  <a:pt x="0" y="764498"/>
                </a:lnTo>
                <a:lnTo>
                  <a:pt x="265684" y="764498"/>
                </a:lnTo>
              </a:path>
            </a:pathLst>
          </a:custGeom>
          <a:noFill/>
        </p:spPr>
        <p:style>
          <a:lnRef idx="1">
            <a:schemeClr val="accent2">
              <a:shade val="60000"/>
              <a:hueOff val="0"/>
              <a:satOff val="0"/>
              <a:lumOff val="0"/>
              <a:alphaOff val="0"/>
            </a:schemeClr>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sp>
      <p:sp>
        <p:nvSpPr>
          <p:cNvPr id="5" name="Forma Livre: Forma 4"/>
          <p:cNvSpPr/>
          <p:nvPr/>
        </p:nvSpPr>
        <p:spPr>
          <a:xfrm>
            <a:off x="2062444" y="3004079"/>
            <a:ext cx="2222616" cy="540851"/>
          </a:xfrm>
          <a:custGeom>
            <a:avLst/>
            <a:gdLst>
              <a:gd name="connsiteX0" fmla="*/ 0 w 2222616"/>
              <a:gd name="connsiteY0" fmla="*/ 54085 h 540851"/>
              <a:gd name="connsiteX1" fmla="*/ 54085 w 2222616"/>
              <a:gd name="connsiteY1" fmla="*/ 0 h 540851"/>
              <a:gd name="connsiteX2" fmla="*/ 2168531 w 2222616"/>
              <a:gd name="connsiteY2" fmla="*/ 0 h 540851"/>
              <a:gd name="connsiteX3" fmla="*/ 2222616 w 2222616"/>
              <a:gd name="connsiteY3" fmla="*/ 54085 h 540851"/>
              <a:gd name="connsiteX4" fmla="*/ 2222616 w 2222616"/>
              <a:gd name="connsiteY4" fmla="*/ 486766 h 540851"/>
              <a:gd name="connsiteX5" fmla="*/ 2168531 w 2222616"/>
              <a:gd name="connsiteY5" fmla="*/ 540851 h 540851"/>
              <a:gd name="connsiteX6" fmla="*/ 54085 w 2222616"/>
              <a:gd name="connsiteY6" fmla="*/ 540851 h 540851"/>
              <a:gd name="connsiteX7" fmla="*/ 0 w 2222616"/>
              <a:gd name="connsiteY7" fmla="*/ 486766 h 540851"/>
              <a:gd name="connsiteX8" fmla="*/ 0 w 2222616"/>
              <a:gd name="connsiteY8" fmla="*/ 54085 h 540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22616" h="540851">
                <a:moveTo>
                  <a:pt x="0" y="54085"/>
                </a:moveTo>
                <a:cubicBezTo>
                  <a:pt x="0" y="24215"/>
                  <a:pt x="24215" y="0"/>
                  <a:pt x="54085" y="0"/>
                </a:cubicBezTo>
                <a:lnTo>
                  <a:pt x="2168531" y="0"/>
                </a:lnTo>
                <a:cubicBezTo>
                  <a:pt x="2198401" y="0"/>
                  <a:pt x="2222616" y="24215"/>
                  <a:pt x="2222616" y="54085"/>
                </a:cubicBezTo>
                <a:lnTo>
                  <a:pt x="2222616" y="486766"/>
                </a:lnTo>
                <a:cubicBezTo>
                  <a:pt x="2222616" y="516636"/>
                  <a:pt x="2198401" y="540851"/>
                  <a:pt x="2168531" y="540851"/>
                </a:cubicBezTo>
                <a:lnTo>
                  <a:pt x="54085" y="540851"/>
                </a:lnTo>
                <a:cubicBezTo>
                  <a:pt x="24215" y="540851"/>
                  <a:pt x="0" y="516636"/>
                  <a:pt x="0" y="486766"/>
                </a:cubicBezTo>
                <a:lnTo>
                  <a:pt x="0" y="54085"/>
                </a:lnTo>
                <a:close/>
              </a:path>
            </a:pathLst>
          </a:custGeom>
        </p:spPr>
        <p:style>
          <a:lnRef idx="1">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42511" tIns="33621" rIns="42511" bIns="33621" numCol="1" spcCol="1270" anchor="ctr" anchorCtr="0">
            <a:noAutofit/>
          </a:bodyPr>
          <a:lstStyle/>
          <a:p>
            <a:pPr marL="0" lvl="0" indent="0" algn="ctr" defTabSz="622300">
              <a:lnSpc>
                <a:spcPct val="90000"/>
              </a:lnSpc>
              <a:spcBef>
                <a:spcPct val="0"/>
              </a:spcBef>
              <a:spcAft>
                <a:spcPct val="35000"/>
              </a:spcAft>
              <a:buNone/>
            </a:pPr>
            <a:r>
              <a:rPr lang="pt-BR" sz="1600" i="0" kern="1200" dirty="0" err="1">
                <a:latin typeface="+mj-lt"/>
                <a:cs typeface="Calibri Light" panose="020F0302020204030204" pitchFamily="34" charset="0"/>
              </a:rPr>
              <a:t>Hidro-Café</a:t>
            </a:r>
            <a:endParaRPr lang="pt-BR" sz="1600" i="0" kern="1200" dirty="0">
              <a:latin typeface="+mj-lt"/>
              <a:cs typeface="Calibri Light" panose="020F0302020204030204" pitchFamily="34" charset="0"/>
            </a:endParaRPr>
          </a:p>
        </p:txBody>
      </p:sp>
      <p:sp>
        <p:nvSpPr>
          <p:cNvPr id="6" name="Forma Livre: Forma 5"/>
          <p:cNvSpPr/>
          <p:nvPr/>
        </p:nvSpPr>
        <p:spPr>
          <a:xfrm>
            <a:off x="1796759" y="2510006"/>
            <a:ext cx="265684" cy="1956291"/>
          </a:xfrm>
          <a:custGeom>
            <a:avLst/>
            <a:gdLst/>
            <a:ahLst/>
            <a:cxnLst/>
            <a:rect l="0" t="0" r="0" b="0"/>
            <a:pathLst>
              <a:path>
                <a:moveTo>
                  <a:pt x="0" y="0"/>
                </a:moveTo>
                <a:lnTo>
                  <a:pt x="0" y="1956291"/>
                </a:lnTo>
                <a:lnTo>
                  <a:pt x="265684" y="1956291"/>
                </a:lnTo>
              </a:path>
            </a:pathLst>
          </a:custGeom>
          <a:noFill/>
        </p:spPr>
        <p:style>
          <a:lnRef idx="1">
            <a:schemeClr val="accent2">
              <a:shade val="60000"/>
              <a:hueOff val="0"/>
              <a:satOff val="0"/>
              <a:lumOff val="0"/>
              <a:alphaOff val="0"/>
            </a:schemeClr>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sp>
      <p:sp>
        <p:nvSpPr>
          <p:cNvPr id="8" name="Forma Livre: Forma 7"/>
          <p:cNvSpPr/>
          <p:nvPr/>
        </p:nvSpPr>
        <p:spPr>
          <a:xfrm>
            <a:off x="2062445" y="4039003"/>
            <a:ext cx="3122566" cy="1187382"/>
          </a:xfrm>
          <a:custGeom>
            <a:avLst/>
            <a:gdLst>
              <a:gd name="connsiteX0" fmla="*/ 0 w 3995207"/>
              <a:gd name="connsiteY0" fmla="*/ 85459 h 854587"/>
              <a:gd name="connsiteX1" fmla="*/ 85459 w 3995207"/>
              <a:gd name="connsiteY1" fmla="*/ 0 h 854587"/>
              <a:gd name="connsiteX2" fmla="*/ 3909748 w 3995207"/>
              <a:gd name="connsiteY2" fmla="*/ 0 h 854587"/>
              <a:gd name="connsiteX3" fmla="*/ 3995207 w 3995207"/>
              <a:gd name="connsiteY3" fmla="*/ 85459 h 854587"/>
              <a:gd name="connsiteX4" fmla="*/ 3995207 w 3995207"/>
              <a:gd name="connsiteY4" fmla="*/ 769128 h 854587"/>
              <a:gd name="connsiteX5" fmla="*/ 3909748 w 3995207"/>
              <a:gd name="connsiteY5" fmla="*/ 854587 h 854587"/>
              <a:gd name="connsiteX6" fmla="*/ 85459 w 3995207"/>
              <a:gd name="connsiteY6" fmla="*/ 854587 h 854587"/>
              <a:gd name="connsiteX7" fmla="*/ 0 w 3995207"/>
              <a:gd name="connsiteY7" fmla="*/ 769128 h 854587"/>
              <a:gd name="connsiteX8" fmla="*/ 0 w 3995207"/>
              <a:gd name="connsiteY8" fmla="*/ 85459 h 854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95207" h="854587">
                <a:moveTo>
                  <a:pt x="0" y="85459"/>
                </a:moveTo>
                <a:cubicBezTo>
                  <a:pt x="0" y="38261"/>
                  <a:pt x="38261" y="0"/>
                  <a:pt x="85459" y="0"/>
                </a:cubicBezTo>
                <a:lnTo>
                  <a:pt x="3909748" y="0"/>
                </a:lnTo>
                <a:cubicBezTo>
                  <a:pt x="3956946" y="0"/>
                  <a:pt x="3995207" y="38261"/>
                  <a:pt x="3995207" y="85459"/>
                </a:cubicBezTo>
                <a:lnTo>
                  <a:pt x="3995207" y="769128"/>
                </a:lnTo>
                <a:cubicBezTo>
                  <a:pt x="3995207" y="816326"/>
                  <a:pt x="3956946" y="854587"/>
                  <a:pt x="3909748" y="854587"/>
                </a:cubicBezTo>
                <a:lnTo>
                  <a:pt x="85459" y="854587"/>
                </a:lnTo>
                <a:cubicBezTo>
                  <a:pt x="38261" y="854587"/>
                  <a:pt x="0" y="816326"/>
                  <a:pt x="0" y="769128"/>
                </a:cubicBezTo>
                <a:lnTo>
                  <a:pt x="0" y="85459"/>
                </a:lnTo>
                <a:close/>
              </a:path>
            </a:pathLst>
          </a:custGeom>
        </p:spPr>
        <p:style>
          <a:lnRef idx="1">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51700" tIns="42810" rIns="51700" bIns="42810" numCol="1" spcCol="1270" anchor="ctr" anchorCtr="0">
            <a:noAutofit/>
          </a:bodyPr>
          <a:lstStyle/>
          <a:p>
            <a:pPr marL="0" lvl="0" indent="0" algn="ctr" defTabSz="622300">
              <a:lnSpc>
                <a:spcPct val="90000"/>
              </a:lnSpc>
              <a:spcBef>
                <a:spcPct val="0"/>
              </a:spcBef>
              <a:spcAft>
                <a:spcPct val="35000"/>
              </a:spcAft>
              <a:buNone/>
            </a:pPr>
            <a:r>
              <a:rPr lang="en-US" sz="1600" kern="1200" noProof="0" dirty="0" err="1">
                <a:latin typeface="+mj-lt"/>
                <a:cs typeface="Calibri Light" panose="020F0302020204030204" pitchFamily="34" charset="0"/>
              </a:rPr>
              <a:t>Participação</a:t>
            </a:r>
            <a:r>
              <a:rPr lang="en-US" sz="1600" kern="1200" noProof="0" dirty="0">
                <a:latin typeface="+mj-lt"/>
                <a:cs typeface="Calibri Light" panose="020F0302020204030204" pitchFamily="34" charset="0"/>
              </a:rPr>
              <a:t> de </a:t>
            </a:r>
            <a:r>
              <a:rPr lang="en-US" sz="1600" kern="1200" noProof="0" dirty="0" err="1">
                <a:latin typeface="+mj-lt"/>
                <a:cs typeface="Calibri Light" panose="020F0302020204030204" pitchFamily="34" charset="0"/>
              </a:rPr>
              <a:t>representantes</a:t>
            </a:r>
            <a:r>
              <a:rPr lang="en-US" sz="1600" kern="1200" noProof="0" dirty="0">
                <a:latin typeface="+mj-lt"/>
                <a:cs typeface="Calibri Light" panose="020F0302020204030204" pitchFamily="34" charset="0"/>
              </a:rPr>
              <a:t> dos </a:t>
            </a:r>
            <a:r>
              <a:rPr lang="en-US" sz="1600" kern="1200" noProof="0" dirty="0" err="1">
                <a:latin typeface="+mj-lt"/>
                <a:cs typeface="Calibri Light" panose="020F0302020204030204" pitchFamily="34" charset="0"/>
              </a:rPr>
              <a:t>cidadãoes</a:t>
            </a:r>
            <a:r>
              <a:rPr lang="en-US" sz="1600" kern="1200" noProof="0" dirty="0">
                <a:latin typeface="+mj-lt"/>
                <a:cs typeface="Calibri Light" panose="020F0302020204030204" pitchFamily="34" charset="0"/>
              </a:rPr>
              <a:t> </a:t>
            </a:r>
            <a:r>
              <a:rPr lang="en-US" sz="1600" kern="1200" noProof="0" dirty="0" err="1">
                <a:latin typeface="+mj-lt"/>
                <a:cs typeface="Calibri Light" panose="020F0302020204030204" pitchFamily="34" charset="0"/>
              </a:rPr>
              <a:t>nas</a:t>
            </a:r>
            <a:r>
              <a:rPr lang="en-US" sz="1600" kern="1200" noProof="0" dirty="0">
                <a:latin typeface="+mj-lt"/>
                <a:cs typeface="Calibri Light" panose="020F0302020204030204" pitchFamily="34" charset="0"/>
              </a:rPr>
              <a:t> </a:t>
            </a:r>
            <a:r>
              <a:rPr lang="en-US" sz="1600" kern="1200" noProof="0" dirty="0" err="1">
                <a:latin typeface="+mj-lt"/>
                <a:cs typeface="Calibri Light" panose="020F0302020204030204" pitchFamily="34" charset="0"/>
              </a:rPr>
              <a:t>diversas</a:t>
            </a:r>
            <a:r>
              <a:rPr lang="en-US" sz="1600" kern="1200" noProof="0" dirty="0">
                <a:latin typeface="+mj-lt"/>
                <a:cs typeface="Calibri Light" panose="020F0302020204030204" pitchFamily="34" charset="0"/>
              </a:rPr>
              <a:t> </a:t>
            </a:r>
            <a:r>
              <a:rPr lang="en-US" sz="1600" kern="1200" noProof="0" dirty="0" err="1">
                <a:latin typeface="+mj-lt"/>
                <a:cs typeface="Calibri Light" panose="020F0302020204030204" pitchFamily="34" charset="0"/>
              </a:rPr>
              <a:t>sessões</a:t>
            </a:r>
            <a:r>
              <a:rPr lang="en-US" sz="1600" kern="1200" noProof="0" dirty="0">
                <a:latin typeface="+mj-lt"/>
                <a:cs typeface="Calibri Light" panose="020F0302020204030204" pitchFamily="34" charset="0"/>
              </a:rPr>
              <a:t> dos </a:t>
            </a:r>
            <a:r>
              <a:rPr lang="en-US" sz="1600" kern="1200" noProof="0" dirty="0" err="1">
                <a:latin typeface="+mj-lt"/>
                <a:cs typeface="Calibri Light" panose="020F0302020204030204" pitchFamily="34" charset="0"/>
              </a:rPr>
              <a:t>processos</a:t>
            </a:r>
            <a:r>
              <a:rPr lang="en-US" sz="1600" kern="1200" noProof="0" dirty="0">
                <a:latin typeface="+mj-lt"/>
                <a:cs typeface="Calibri Light" panose="020F0302020204030204" pitchFamily="34" charset="0"/>
              </a:rPr>
              <a:t> </a:t>
            </a:r>
            <a:r>
              <a:rPr lang="en-US" sz="1600" kern="1200" noProof="0" dirty="0" err="1">
                <a:latin typeface="+mj-lt"/>
                <a:cs typeface="Calibri Light" panose="020F0302020204030204" pitchFamily="34" charset="0"/>
              </a:rPr>
              <a:t>temático</a:t>
            </a:r>
            <a:r>
              <a:rPr lang="en-US" sz="1600" kern="1200" noProof="0" dirty="0">
                <a:latin typeface="+mj-lt"/>
                <a:cs typeface="Calibri Light" panose="020F0302020204030204" pitchFamily="34" charset="0"/>
              </a:rPr>
              <a:t>, regional, politico e </a:t>
            </a:r>
            <a:r>
              <a:rPr lang="en-US" sz="1600" kern="1200" noProof="0" dirty="0" err="1">
                <a:latin typeface="+mj-lt"/>
                <a:cs typeface="Calibri Light" panose="020F0302020204030204" pitchFamily="34" charset="0"/>
              </a:rPr>
              <a:t>sustentabilidade</a:t>
            </a:r>
            <a:endParaRPr lang="en-US" sz="1600" i="0" kern="1200" noProof="0" dirty="0">
              <a:latin typeface="+mj-lt"/>
              <a:cs typeface="Calibri Light" panose="020F0302020204030204" pitchFamily="34" charset="0"/>
            </a:endParaRPr>
          </a:p>
        </p:txBody>
      </p:sp>
      <p:grpSp>
        <p:nvGrpSpPr>
          <p:cNvPr id="2" name="Agrupar 1"/>
          <p:cNvGrpSpPr/>
          <p:nvPr/>
        </p:nvGrpSpPr>
        <p:grpSpPr>
          <a:xfrm>
            <a:off x="5679583" y="940158"/>
            <a:ext cx="5241702" cy="5074276"/>
            <a:chOff x="6381249" y="1042630"/>
            <a:chExt cx="4558096" cy="4558096"/>
          </a:xfrm>
        </p:grpSpPr>
        <p:sp>
          <p:nvSpPr>
            <p:cNvPr id="11" name="Forma Livre: Forma 10"/>
            <p:cNvSpPr/>
            <p:nvPr/>
          </p:nvSpPr>
          <p:spPr>
            <a:xfrm>
              <a:off x="8018095" y="2709643"/>
              <a:ext cx="1226572" cy="1166237"/>
            </a:xfrm>
            <a:custGeom>
              <a:avLst/>
              <a:gdLst>
                <a:gd name="connsiteX0" fmla="*/ 0 w 1226572"/>
                <a:gd name="connsiteY0" fmla="*/ 583119 h 1166237"/>
                <a:gd name="connsiteX1" fmla="*/ 613286 w 1226572"/>
                <a:gd name="connsiteY1" fmla="*/ 0 h 1166237"/>
                <a:gd name="connsiteX2" fmla="*/ 1226572 w 1226572"/>
                <a:gd name="connsiteY2" fmla="*/ 583119 h 1166237"/>
                <a:gd name="connsiteX3" fmla="*/ 613286 w 1226572"/>
                <a:gd name="connsiteY3" fmla="*/ 1166238 h 1166237"/>
                <a:gd name="connsiteX4" fmla="*/ 0 w 1226572"/>
                <a:gd name="connsiteY4" fmla="*/ 583119 h 11662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6572" h="1166237">
                  <a:moveTo>
                    <a:pt x="0" y="583119"/>
                  </a:moveTo>
                  <a:cubicBezTo>
                    <a:pt x="0" y="261071"/>
                    <a:pt x="274577" y="0"/>
                    <a:pt x="613286" y="0"/>
                  </a:cubicBezTo>
                  <a:cubicBezTo>
                    <a:pt x="951995" y="0"/>
                    <a:pt x="1226572" y="261071"/>
                    <a:pt x="1226572" y="583119"/>
                  </a:cubicBezTo>
                  <a:cubicBezTo>
                    <a:pt x="1226572" y="905167"/>
                    <a:pt x="951995" y="1166238"/>
                    <a:pt x="613286" y="1166238"/>
                  </a:cubicBezTo>
                  <a:cubicBezTo>
                    <a:pt x="274577" y="1166238"/>
                    <a:pt x="0" y="905167"/>
                    <a:pt x="0" y="583119"/>
                  </a:cubicBezTo>
                  <a:close/>
                </a:path>
              </a:pathLst>
            </a:custGeom>
          </p:spPr>
          <p:style>
            <a:lnRef idx="0">
              <a:schemeClr val="lt1">
                <a:hueOff val="0"/>
                <a:satOff val="0"/>
                <a:lumOff val="0"/>
                <a:alphaOff val="0"/>
              </a:schemeClr>
            </a:lnRef>
            <a:fillRef idx="3">
              <a:schemeClr val="accent2">
                <a:hueOff val="0"/>
                <a:satOff val="0"/>
                <a:lumOff val="0"/>
                <a:alphaOff val="0"/>
              </a:schemeClr>
            </a:fillRef>
            <a:effectRef idx="3">
              <a:schemeClr val="accent2">
                <a:hueOff val="0"/>
                <a:satOff val="0"/>
                <a:lumOff val="0"/>
                <a:alphaOff val="0"/>
              </a:schemeClr>
            </a:effectRef>
            <a:fontRef idx="minor">
              <a:schemeClr val="lt1"/>
            </a:fontRef>
          </p:style>
          <p:txBody>
            <a:bodyPr spcFirstLastPara="0" vert="horz" wrap="square" lIns="205027" tIns="196191" rIns="205027" bIns="196191" numCol="1" spcCol="1270" anchor="ctr" anchorCtr="0">
              <a:noAutofit/>
            </a:bodyPr>
            <a:lstStyle/>
            <a:p>
              <a:pPr marL="0" lvl="0" indent="0" algn="ctr" defTabSz="889000">
                <a:lnSpc>
                  <a:spcPct val="90000"/>
                </a:lnSpc>
                <a:spcBef>
                  <a:spcPct val="0"/>
                </a:spcBef>
                <a:spcAft>
                  <a:spcPct val="35000"/>
                </a:spcAft>
                <a:buNone/>
              </a:pPr>
              <a:r>
                <a:rPr lang="en-US" sz="2000" b="1" i="0" kern="1200" noProof="0" dirty="0">
                  <a:latin typeface="Calibri Light" panose="020F0302020204030204" pitchFamily="34" charset="0"/>
                  <a:cs typeface="Calibri Light" panose="020F0302020204030204" pitchFamily="34" charset="0"/>
                </a:rPr>
                <a:t>Vila </a:t>
              </a:r>
              <a:r>
                <a:rPr lang="en-US" sz="2000" b="1" i="0" kern="1200" noProof="0" dirty="0" err="1">
                  <a:latin typeface="Calibri Light" panose="020F0302020204030204" pitchFamily="34" charset="0"/>
                  <a:cs typeface="Calibri Light" panose="020F0302020204030204" pitchFamily="34" charset="0"/>
                </a:rPr>
                <a:t>Cidadã</a:t>
              </a:r>
              <a:endParaRPr lang="en-US" sz="2000" b="1" i="0" kern="1200" noProof="0" dirty="0">
                <a:latin typeface="Calibri Light" panose="020F0302020204030204" pitchFamily="34" charset="0"/>
                <a:cs typeface="Calibri Light" panose="020F0302020204030204" pitchFamily="34" charset="0"/>
              </a:endParaRPr>
            </a:p>
          </p:txBody>
        </p:sp>
        <p:sp>
          <p:nvSpPr>
            <p:cNvPr id="12" name="Forma Livre: Forma 11"/>
            <p:cNvSpPr/>
            <p:nvPr/>
          </p:nvSpPr>
          <p:spPr>
            <a:xfrm rot="16200000">
              <a:off x="8460497" y="2203817"/>
              <a:ext cx="341768" cy="386151"/>
            </a:xfrm>
            <a:custGeom>
              <a:avLst/>
              <a:gdLst>
                <a:gd name="connsiteX0" fmla="*/ 0 w 341768"/>
                <a:gd name="connsiteY0" fmla="*/ 77230 h 386151"/>
                <a:gd name="connsiteX1" fmla="*/ 170884 w 341768"/>
                <a:gd name="connsiteY1" fmla="*/ 77230 h 386151"/>
                <a:gd name="connsiteX2" fmla="*/ 170884 w 341768"/>
                <a:gd name="connsiteY2" fmla="*/ 0 h 386151"/>
                <a:gd name="connsiteX3" fmla="*/ 341768 w 341768"/>
                <a:gd name="connsiteY3" fmla="*/ 193076 h 386151"/>
                <a:gd name="connsiteX4" fmla="*/ 170884 w 341768"/>
                <a:gd name="connsiteY4" fmla="*/ 386151 h 386151"/>
                <a:gd name="connsiteX5" fmla="*/ 170884 w 341768"/>
                <a:gd name="connsiteY5" fmla="*/ 308921 h 386151"/>
                <a:gd name="connsiteX6" fmla="*/ 0 w 341768"/>
                <a:gd name="connsiteY6" fmla="*/ 308921 h 386151"/>
                <a:gd name="connsiteX7" fmla="*/ 0 w 341768"/>
                <a:gd name="connsiteY7" fmla="*/ 77230 h 386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1768" h="386151">
                  <a:moveTo>
                    <a:pt x="0" y="77230"/>
                  </a:moveTo>
                  <a:lnTo>
                    <a:pt x="170884" y="77230"/>
                  </a:lnTo>
                  <a:lnTo>
                    <a:pt x="170884" y="0"/>
                  </a:lnTo>
                  <a:lnTo>
                    <a:pt x="341768" y="193076"/>
                  </a:lnTo>
                  <a:lnTo>
                    <a:pt x="170884" y="386151"/>
                  </a:lnTo>
                  <a:lnTo>
                    <a:pt x="170884" y="308921"/>
                  </a:lnTo>
                  <a:lnTo>
                    <a:pt x="0" y="308921"/>
                  </a:lnTo>
                  <a:lnTo>
                    <a:pt x="0" y="77230"/>
                  </a:lnTo>
                  <a:close/>
                </a:path>
              </a:pathLst>
            </a:custGeom>
          </p:spPr>
          <p:style>
            <a:lnRef idx="0">
              <a:schemeClr val="accent2">
                <a:tint val="60000"/>
                <a:hueOff val="0"/>
                <a:satOff val="0"/>
                <a:lumOff val="0"/>
                <a:alphaOff val="0"/>
              </a:schemeClr>
            </a:lnRef>
            <a:fillRef idx="3">
              <a:schemeClr val="accent2">
                <a:tint val="60000"/>
                <a:hueOff val="0"/>
                <a:satOff val="0"/>
                <a:lumOff val="0"/>
                <a:alphaOff val="0"/>
              </a:schemeClr>
            </a:fillRef>
            <a:effectRef idx="3">
              <a:schemeClr val="accent2">
                <a:tint val="60000"/>
                <a:hueOff val="0"/>
                <a:satOff val="0"/>
                <a:lumOff val="0"/>
                <a:alphaOff val="0"/>
              </a:schemeClr>
            </a:effectRef>
            <a:fontRef idx="minor">
              <a:schemeClr val="lt1"/>
            </a:fontRef>
          </p:style>
          <p:txBody>
            <a:bodyPr spcFirstLastPara="0" vert="horz" wrap="square" lIns="-1" tIns="77229" rIns="102530" bIns="77230" numCol="1" spcCol="1270" anchor="ctr" anchorCtr="0">
              <a:noAutofit/>
            </a:bodyPr>
            <a:lstStyle/>
            <a:p>
              <a:pPr marL="0" lvl="0" indent="0" algn="ctr" defTabSz="488950">
                <a:lnSpc>
                  <a:spcPct val="90000"/>
                </a:lnSpc>
                <a:spcBef>
                  <a:spcPct val="0"/>
                </a:spcBef>
                <a:spcAft>
                  <a:spcPct val="35000"/>
                </a:spcAft>
                <a:buNone/>
              </a:pPr>
              <a:endParaRPr lang="pt-BR" sz="1100" b="1" i="0" kern="1200">
                <a:latin typeface="Calibri Light" panose="020F0302020204030204" pitchFamily="34" charset="0"/>
                <a:cs typeface="Calibri Light" panose="020F0302020204030204" pitchFamily="34" charset="0"/>
              </a:endParaRPr>
            </a:p>
          </p:txBody>
        </p:sp>
        <p:sp>
          <p:nvSpPr>
            <p:cNvPr id="13" name="Forma Livre: Forma 12"/>
            <p:cNvSpPr/>
            <p:nvPr/>
          </p:nvSpPr>
          <p:spPr>
            <a:xfrm>
              <a:off x="8120297" y="1042630"/>
              <a:ext cx="1080000" cy="1080000"/>
            </a:xfrm>
            <a:custGeom>
              <a:avLst/>
              <a:gdLst>
                <a:gd name="connsiteX0" fmla="*/ 0 w 1022165"/>
                <a:gd name="connsiteY0" fmla="*/ 511083 h 1022165"/>
                <a:gd name="connsiteX1" fmla="*/ 511083 w 1022165"/>
                <a:gd name="connsiteY1" fmla="*/ 0 h 1022165"/>
                <a:gd name="connsiteX2" fmla="*/ 1022166 w 1022165"/>
                <a:gd name="connsiteY2" fmla="*/ 511083 h 1022165"/>
                <a:gd name="connsiteX3" fmla="*/ 511083 w 1022165"/>
                <a:gd name="connsiteY3" fmla="*/ 1022166 h 1022165"/>
                <a:gd name="connsiteX4" fmla="*/ 0 w 1022165"/>
                <a:gd name="connsiteY4" fmla="*/ 511083 h 10221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2165" h="1022165">
                  <a:moveTo>
                    <a:pt x="0" y="511083"/>
                  </a:moveTo>
                  <a:cubicBezTo>
                    <a:pt x="0" y="228820"/>
                    <a:pt x="228820" y="0"/>
                    <a:pt x="511083" y="0"/>
                  </a:cubicBezTo>
                  <a:cubicBezTo>
                    <a:pt x="793346" y="0"/>
                    <a:pt x="1022166" y="228820"/>
                    <a:pt x="1022166" y="511083"/>
                  </a:cubicBezTo>
                  <a:cubicBezTo>
                    <a:pt x="1022166" y="793346"/>
                    <a:pt x="793346" y="1022166"/>
                    <a:pt x="511083" y="1022166"/>
                  </a:cubicBezTo>
                  <a:cubicBezTo>
                    <a:pt x="228820" y="1022166"/>
                    <a:pt x="0" y="793346"/>
                    <a:pt x="0" y="511083"/>
                  </a:cubicBezTo>
                  <a:close/>
                </a:path>
              </a:pathLst>
            </a:custGeom>
          </p:spPr>
          <p:style>
            <a:lnRef idx="0">
              <a:schemeClr val="lt1">
                <a:hueOff val="0"/>
                <a:satOff val="0"/>
                <a:lumOff val="0"/>
                <a:alphaOff val="0"/>
              </a:schemeClr>
            </a:lnRef>
            <a:fillRef idx="3">
              <a:schemeClr val="accent2">
                <a:hueOff val="0"/>
                <a:satOff val="0"/>
                <a:lumOff val="0"/>
                <a:alphaOff val="0"/>
              </a:schemeClr>
            </a:fillRef>
            <a:effectRef idx="3">
              <a:schemeClr val="accent2">
                <a:hueOff val="0"/>
                <a:satOff val="0"/>
                <a:lumOff val="0"/>
                <a:alphaOff val="0"/>
              </a:schemeClr>
            </a:effectRef>
            <a:fontRef idx="minor">
              <a:schemeClr val="lt1"/>
            </a:fontRef>
          </p:style>
          <p:txBody>
            <a:bodyPr spcFirstLastPara="0" vert="horz" wrap="square" lIns="163663" tIns="163663" rIns="163663" bIns="163663" numCol="1" spcCol="1270" anchor="ctr" anchorCtr="0">
              <a:noAutofit/>
            </a:bodyPr>
            <a:lstStyle/>
            <a:p>
              <a:pPr marL="0" lvl="0" indent="0" algn="ctr" defTabSz="488950">
                <a:lnSpc>
                  <a:spcPct val="90000"/>
                </a:lnSpc>
                <a:spcBef>
                  <a:spcPct val="0"/>
                </a:spcBef>
                <a:spcAft>
                  <a:spcPct val="35000"/>
                </a:spcAft>
                <a:buNone/>
              </a:pPr>
              <a:r>
                <a:rPr lang="en-US" sz="1200" i="0" kern="1200" noProof="0" dirty="0">
                  <a:latin typeface="+mj-lt"/>
                  <a:cs typeface="Calibri Light" panose="020F0302020204030204" pitchFamily="34" charset="0"/>
                </a:rPr>
                <a:t>Festival de Cinema</a:t>
              </a:r>
            </a:p>
          </p:txBody>
        </p:sp>
        <p:sp>
          <p:nvSpPr>
            <p:cNvPr id="14" name="Forma Livre: Forma 13"/>
            <p:cNvSpPr/>
            <p:nvPr/>
          </p:nvSpPr>
          <p:spPr>
            <a:xfrm rot="18900000">
              <a:off x="9103103" y="2460926"/>
              <a:ext cx="334076" cy="386151"/>
            </a:xfrm>
            <a:custGeom>
              <a:avLst/>
              <a:gdLst>
                <a:gd name="connsiteX0" fmla="*/ 0 w 334076"/>
                <a:gd name="connsiteY0" fmla="*/ 77230 h 386151"/>
                <a:gd name="connsiteX1" fmla="*/ 167038 w 334076"/>
                <a:gd name="connsiteY1" fmla="*/ 77230 h 386151"/>
                <a:gd name="connsiteX2" fmla="*/ 167038 w 334076"/>
                <a:gd name="connsiteY2" fmla="*/ 0 h 386151"/>
                <a:gd name="connsiteX3" fmla="*/ 334076 w 334076"/>
                <a:gd name="connsiteY3" fmla="*/ 193076 h 386151"/>
                <a:gd name="connsiteX4" fmla="*/ 167038 w 334076"/>
                <a:gd name="connsiteY4" fmla="*/ 386151 h 386151"/>
                <a:gd name="connsiteX5" fmla="*/ 167038 w 334076"/>
                <a:gd name="connsiteY5" fmla="*/ 308921 h 386151"/>
                <a:gd name="connsiteX6" fmla="*/ 0 w 334076"/>
                <a:gd name="connsiteY6" fmla="*/ 308921 h 386151"/>
                <a:gd name="connsiteX7" fmla="*/ 0 w 334076"/>
                <a:gd name="connsiteY7" fmla="*/ 77230 h 386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4076" h="386151">
                  <a:moveTo>
                    <a:pt x="0" y="77230"/>
                  </a:moveTo>
                  <a:lnTo>
                    <a:pt x="167038" y="77230"/>
                  </a:lnTo>
                  <a:lnTo>
                    <a:pt x="167038" y="0"/>
                  </a:lnTo>
                  <a:lnTo>
                    <a:pt x="334076" y="193076"/>
                  </a:lnTo>
                  <a:lnTo>
                    <a:pt x="167038" y="386151"/>
                  </a:lnTo>
                  <a:lnTo>
                    <a:pt x="167038" y="308921"/>
                  </a:lnTo>
                  <a:lnTo>
                    <a:pt x="0" y="308921"/>
                  </a:lnTo>
                  <a:lnTo>
                    <a:pt x="0" y="77230"/>
                  </a:lnTo>
                  <a:close/>
                </a:path>
              </a:pathLst>
            </a:custGeom>
          </p:spPr>
          <p:style>
            <a:lnRef idx="0">
              <a:schemeClr val="accent2">
                <a:tint val="60000"/>
                <a:hueOff val="0"/>
                <a:satOff val="0"/>
                <a:lumOff val="0"/>
                <a:alphaOff val="0"/>
              </a:schemeClr>
            </a:lnRef>
            <a:fillRef idx="3">
              <a:schemeClr val="accent2">
                <a:tint val="60000"/>
                <a:hueOff val="0"/>
                <a:satOff val="0"/>
                <a:lumOff val="0"/>
                <a:alphaOff val="0"/>
              </a:schemeClr>
            </a:fillRef>
            <a:effectRef idx="3">
              <a:schemeClr val="accent2">
                <a:tint val="60000"/>
                <a:hueOff val="0"/>
                <a:satOff val="0"/>
                <a:lumOff val="0"/>
                <a:alphaOff val="0"/>
              </a:schemeClr>
            </a:effectRef>
            <a:fontRef idx="minor">
              <a:schemeClr val="lt1"/>
            </a:fontRef>
          </p:style>
          <p:txBody>
            <a:bodyPr spcFirstLastPara="0" vert="horz" wrap="square" lIns="-1" tIns="77229" rIns="100223" bIns="77230" numCol="1" spcCol="1270" anchor="ctr" anchorCtr="0">
              <a:noAutofit/>
            </a:bodyPr>
            <a:lstStyle/>
            <a:p>
              <a:pPr marL="0" lvl="0" indent="0" algn="ctr" defTabSz="488950">
                <a:lnSpc>
                  <a:spcPct val="90000"/>
                </a:lnSpc>
                <a:spcBef>
                  <a:spcPct val="0"/>
                </a:spcBef>
                <a:spcAft>
                  <a:spcPct val="35000"/>
                </a:spcAft>
                <a:buNone/>
              </a:pPr>
              <a:endParaRPr lang="pt-BR" sz="1100" b="1" i="0" kern="1200">
                <a:latin typeface="Calibri Light" panose="020F0302020204030204" pitchFamily="34" charset="0"/>
                <a:cs typeface="Calibri Light" panose="020F0302020204030204" pitchFamily="34" charset="0"/>
              </a:endParaRPr>
            </a:p>
          </p:txBody>
        </p:sp>
        <p:sp>
          <p:nvSpPr>
            <p:cNvPr id="15" name="Forma Livre: Forma 14"/>
            <p:cNvSpPr/>
            <p:nvPr/>
          </p:nvSpPr>
          <p:spPr>
            <a:xfrm>
              <a:off x="9349990" y="1551986"/>
              <a:ext cx="1080000" cy="1080000"/>
            </a:xfrm>
            <a:custGeom>
              <a:avLst/>
              <a:gdLst>
                <a:gd name="connsiteX0" fmla="*/ 0 w 1022165"/>
                <a:gd name="connsiteY0" fmla="*/ 511083 h 1022165"/>
                <a:gd name="connsiteX1" fmla="*/ 511083 w 1022165"/>
                <a:gd name="connsiteY1" fmla="*/ 0 h 1022165"/>
                <a:gd name="connsiteX2" fmla="*/ 1022166 w 1022165"/>
                <a:gd name="connsiteY2" fmla="*/ 511083 h 1022165"/>
                <a:gd name="connsiteX3" fmla="*/ 511083 w 1022165"/>
                <a:gd name="connsiteY3" fmla="*/ 1022166 h 1022165"/>
                <a:gd name="connsiteX4" fmla="*/ 0 w 1022165"/>
                <a:gd name="connsiteY4" fmla="*/ 511083 h 10221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2165" h="1022165">
                  <a:moveTo>
                    <a:pt x="0" y="511083"/>
                  </a:moveTo>
                  <a:cubicBezTo>
                    <a:pt x="0" y="228820"/>
                    <a:pt x="228820" y="0"/>
                    <a:pt x="511083" y="0"/>
                  </a:cubicBezTo>
                  <a:cubicBezTo>
                    <a:pt x="793346" y="0"/>
                    <a:pt x="1022166" y="228820"/>
                    <a:pt x="1022166" y="511083"/>
                  </a:cubicBezTo>
                  <a:cubicBezTo>
                    <a:pt x="1022166" y="793346"/>
                    <a:pt x="793346" y="1022166"/>
                    <a:pt x="511083" y="1022166"/>
                  </a:cubicBezTo>
                  <a:cubicBezTo>
                    <a:pt x="228820" y="1022166"/>
                    <a:pt x="0" y="793346"/>
                    <a:pt x="0" y="511083"/>
                  </a:cubicBezTo>
                  <a:close/>
                </a:path>
              </a:pathLst>
            </a:custGeom>
          </p:spPr>
          <p:style>
            <a:lnRef idx="0">
              <a:schemeClr val="lt1">
                <a:hueOff val="0"/>
                <a:satOff val="0"/>
                <a:lumOff val="0"/>
                <a:alphaOff val="0"/>
              </a:schemeClr>
            </a:lnRef>
            <a:fillRef idx="3">
              <a:schemeClr val="accent2">
                <a:hueOff val="0"/>
                <a:satOff val="0"/>
                <a:lumOff val="0"/>
                <a:alphaOff val="0"/>
              </a:schemeClr>
            </a:fillRef>
            <a:effectRef idx="3">
              <a:schemeClr val="accent2">
                <a:hueOff val="0"/>
                <a:satOff val="0"/>
                <a:lumOff val="0"/>
                <a:alphaOff val="0"/>
              </a:schemeClr>
            </a:effectRef>
            <a:fontRef idx="minor">
              <a:schemeClr val="lt1"/>
            </a:fontRef>
          </p:style>
          <p:txBody>
            <a:bodyPr spcFirstLastPara="0" vert="horz" wrap="square" lIns="164933" tIns="164933" rIns="164933" bIns="164933" numCol="1" spcCol="1270" anchor="ctr" anchorCtr="0">
              <a:noAutofit/>
            </a:bodyPr>
            <a:lstStyle/>
            <a:p>
              <a:pPr marL="0" lvl="0" indent="0" algn="ctr" defTabSz="533400">
                <a:lnSpc>
                  <a:spcPct val="90000"/>
                </a:lnSpc>
                <a:spcBef>
                  <a:spcPct val="0"/>
                </a:spcBef>
                <a:spcAft>
                  <a:spcPct val="35000"/>
                </a:spcAft>
                <a:buNone/>
              </a:pPr>
              <a:r>
                <a:rPr lang="en-US" sz="1200" kern="1200" noProof="0" dirty="0" err="1">
                  <a:latin typeface="+mj-lt"/>
                  <a:cs typeface="Calibri Light" panose="020F0302020204030204" pitchFamily="34" charset="0"/>
                </a:rPr>
                <a:t>Artesanatos</a:t>
              </a:r>
              <a:endParaRPr lang="en-US" sz="1200" i="0" kern="1200" noProof="0" dirty="0">
                <a:latin typeface="+mj-lt"/>
                <a:cs typeface="Calibri Light" panose="020F0302020204030204" pitchFamily="34" charset="0"/>
              </a:endParaRPr>
            </a:p>
          </p:txBody>
        </p:sp>
        <p:sp>
          <p:nvSpPr>
            <p:cNvPr id="16" name="Forma Livre: Forma 15"/>
            <p:cNvSpPr/>
            <p:nvPr/>
          </p:nvSpPr>
          <p:spPr>
            <a:xfrm>
              <a:off x="9379897" y="3099686"/>
              <a:ext cx="325779" cy="386151"/>
            </a:xfrm>
            <a:custGeom>
              <a:avLst/>
              <a:gdLst>
                <a:gd name="connsiteX0" fmla="*/ 0 w 325779"/>
                <a:gd name="connsiteY0" fmla="*/ 77230 h 386151"/>
                <a:gd name="connsiteX1" fmla="*/ 162890 w 325779"/>
                <a:gd name="connsiteY1" fmla="*/ 77230 h 386151"/>
                <a:gd name="connsiteX2" fmla="*/ 162890 w 325779"/>
                <a:gd name="connsiteY2" fmla="*/ 0 h 386151"/>
                <a:gd name="connsiteX3" fmla="*/ 325779 w 325779"/>
                <a:gd name="connsiteY3" fmla="*/ 193076 h 386151"/>
                <a:gd name="connsiteX4" fmla="*/ 162890 w 325779"/>
                <a:gd name="connsiteY4" fmla="*/ 386151 h 386151"/>
                <a:gd name="connsiteX5" fmla="*/ 162890 w 325779"/>
                <a:gd name="connsiteY5" fmla="*/ 308921 h 386151"/>
                <a:gd name="connsiteX6" fmla="*/ 0 w 325779"/>
                <a:gd name="connsiteY6" fmla="*/ 308921 h 386151"/>
                <a:gd name="connsiteX7" fmla="*/ 0 w 325779"/>
                <a:gd name="connsiteY7" fmla="*/ 77230 h 386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5779" h="386151">
                  <a:moveTo>
                    <a:pt x="0" y="77230"/>
                  </a:moveTo>
                  <a:lnTo>
                    <a:pt x="162890" y="77230"/>
                  </a:lnTo>
                  <a:lnTo>
                    <a:pt x="162890" y="0"/>
                  </a:lnTo>
                  <a:lnTo>
                    <a:pt x="325779" y="193076"/>
                  </a:lnTo>
                  <a:lnTo>
                    <a:pt x="162890" y="386151"/>
                  </a:lnTo>
                  <a:lnTo>
                    <a:pt x="162890" y="308921"/>
                  </a:lnTo>
                  <a:lnTo>
                    <a:pt x="0" y="308921"/>
                  </a:lnTo>
                  <a:lnTo>
                    <a:pt x="0" y="77230"/>
                  </a:lnTo>
                  <a:close/>
                </a:path>
              </a:pathLst>
            </a:custGeom>
          </p:spPr>
          <p:style>
            <a:lnRef idx="0">
              <a:schemeClr val="accent2">
                <a:tint val="60000"/>
                <a:hueOff val="0"/>
                <a:satOff val="0"/>
                <a:lumOff val="0"/>
                <a:alphaOff val="0"/>
              </a:schemeClr>
            </a:lnRef>
            <a:fillRef idx="3">
              <a:schemeClr val="accent2">
                <a:tint val="60000"/>
                <a:hueOff val="0"/>
                <a:satOff val="0"/>
                <a:lumOff val="0"/>
                <a:alphaOff val="0"/>
              </a:schemeClr>
            </a:fillRef>
            <a:effectRef idx="3">
              <a:schemeClr val="accent2">
                <a:tint val="60000"/>
                <a:hueOff val="0"/>
                <a:satOff val="0"/>
                <a:lumOff val="0"/>
                <a:alphaOff val="0"/>
              </a:schemeClr>
            </a:effectRef>
            <a:fontRef idx="minor">
              <a:schemeClr val="lt1"/>
            </a:fontRef>
          </p:style>
          <p:txBody>
            <a:bodyPr spcFirstLastPara="0" vert="horz" wrap="square" lIns="0" tIns="77230" rIns="97734" bIns="77230" numCol="1" spcCol="1270" anchor="ctr" anchorCtr="0">
              <a:noAutofit/>
            </a:bodyPr>
            <a:lstStyle/>
            <a:p>
              <a:pPr marL="0" lvl="0" indent="0" algn="ctr" defTabSz="488950">
                <a:lnSpc>
                  <a:spcPct val="90000"/>
                </a:lnSpc>
                <a:spcBef>
                  <a:spcPct val="0"/>
                </a:spcBef>
                <a:spcAft>
                  <a:spcPct val="35000"/>
                </a:spcAft>
                <a:buNone/>
              </a:pPr>
              <a:endParaRPr lang="pt-BR" sz="1100" b="1" kern="1200"/>
            </a:p>
          </p:txBody>
        </p:sp>
        <p:sp>
          <p:nvSpPr>
            <p:cNvPr id="17" name="Forma Livre: Forma 16"/>
            <p:cNvSpPr/>
            <p:nvPr/>
          </p:nvSpPr>
          <p:spPr>
            <a:xfrm>
              <a:off x="9859345" y="2781678"/>
              <a:ext cx="1080000" cy="1080000"/>
            </a:xfrm>
            <a:custGeom>
              <a:avLst/>
              <a:gdLst>
                <a:gd name="connsiteX0" fmla="*/ 0 w 1022165"/>
                <a:gd name="connsiteY0" fmla="*/ 511083 h 1022165"/>
                <a:gd name="connsiteX1" fmla="*/ 511083 w 1022165"/>
                <a:gd name="connsiteY1" fmla="*/ 0 h 1022165"/>
                <a:gd name="connsiteX2" fmla="*/ 1022166 w 1022165"/>
                <a:gd name="connsiteY2" fmla="*/ 511083 h 1022165"/>
                <a:gd name="connsiteX3" fmla="*/ 511083 w 1022165"/>
                <a:gd name="connsiteY3" fmla="*/ 1022166 h 1022165"/>
                <a:gd name="connsiteX4" fmla="*/ 0 w 1022165"/>
                <a:gd name="connsiteY4" fmla="*/ 511083 h 10221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2165" h="1022165">
                  <a:moveTo>
                    <a:pt x="0" y="511083"/>
                  </a:moveTo>
                  <a:cubicBezTo>
                    <a:pt x="0" y="228820"/>
                    <a:pt x="228820" y="0"/>
                    <a:pt x="511083" y="0"/>
                  </a:cubicBezTo>
                  <a:cubicBezTo>
                    <a:pt x="793346" y="0"/>
                    <a:pt x="1022166" y="228820"/>
                    <a:pt x="1022166" y="511083"/>
                  </a:cubicBezTo>
                  <a:cubicBezTo>
                    <a:pt x="1022166" y="793346"/>
                    <a:pt x="793346" y="1022166"/>
                    <a:pt x="511083" y="1022166"/>
                  </a:cubicBezTo>
                  <a:cubicBezTo>
                    <a:pt x="228820" y="1022166"/>
                    <a:pt x="0" y="793346"/>
                    <a:pt x="0" y="511083"/>
                  </a:cubicBezTo>
                  <a:close/>
                </a:path>
              </a:pathLst>
            </a:custGeom>
          </p:spPr>
          <p:style>
            <a:lnRef idx="0">
              <a:schemeClr val="lt1">
                <a:hueOff val="0"/>
                <a:satOff val="0"/>
                <a:lumOff val="0"/>
                <a:alphaOff val="0"/>
              </a:schemeClr>
            </a:lnRef>
            <a:fillRef idx="3">
              <a:schemeClr val="accent2">
                <a:hueOff val="0"/>
                <a:satOff val="0"/>
                <a:lumOff val="0"/>
                <a:alphaOff val="0"/>
              </a:schemeClr>
            </a:fillRef>
            <a:effectRef idx="3">
              <a:schemeClr val="accent2">
                <a:hueOff val="0"/>
                <a:satOff val="0"/>
                <a:lumOff val="0"/>
                <a:alphaOff val="0"/>
              </a:schemeClr>
            </a:effectRef>
            <a:fontRef idx="minor">
              <a:schemeClr val="lt1"/>
            </a:fontRef>
          </p:style>
          <p:txBody>
            <a:bodyPr spcFirstLastPara="0" vert="horz" wrap="square" lIns="164933" tIns="164933" rIns="164933" bIns="164933" numCol="1" spcCol="1270" anchor="ctr" anchorCtr="0">
              <a:noAutofit/>
            </a:bodyPr>
            <a:lstStyle/>
            <a:p>
              <a:pPr marL="0" lvl="0" indent="0" algn="ctr" defTabSz="533400">
                <a:lnSpc>
                  <a:spcPct val="90000"/>
                </a:lnSpc>
                <a:spcBef>
                  <a:spcPct val="0"/>
                </a:spcBef>
                <a:spcAft>
                  <a:spcPct val="35000"/>
                </a:spcAft>
                <a:buNone/>
              </a:pPr>
              <a:r>
                <a:rPr lang="en-US" sz="1200" kern="1200" noProof="0" dirty="0" err="1">
                  <a:latin typeface="+mj-lt"/>
                  <a:cs typeface="Calibri Light" panose="020F0302020204030204" pitchFamily="34" charset="0"/>
                </a:rPr>
                <a:t>Espaço</a:t>
              </a:r>
              <a:r>
                <a:rPr lang="en-US" sz="1200" kern="1200" noProof="0" dirty="0">
                  <a:latin typeface="+mj-lt"/>
                  <a:cs typeface="Calibri Light" panose="020F0302020204030204" pitchFamily="34" charset="0"/>
                </a:rPr>
                <a:t> Gourmet</a:t>
              </a:r>
              <a:endParaRPr lang="en-US" sz="1200" kern="1200" noProof="0" dirty="0">
                <a:latin typeface="+mj-lt"/>
              </a:endParaRPr>
            </a:p>
          </p:txBody>
        </p:sp>
        <p:sp>
          <p:nvSpPr>
            <p:cNvPr id="18" name="Forma Livre: Forma 17"/>
            <p:cNvSpPr/>
            <p:nvPr/>
          </p:nvSpPr>
          <p:spPr>
            <a:xfrm rot="2700000">
              <a:off x="9103103" y="3738447"/>
              <a:ext cx="334076" cy="386151"/>
            </a:xfrm>
            <a:custGeom>
              <a:avLst/>
              <a:gdLst>
                <a:gd name="connsiteX0" fmla="*/ 0 w 334076"/>
                <a:gd name="connsiteY0" fmla="*/ 77230 h 386151"/>
                <a:gd name="connsiteX1" fmla="*/ 167038 w 334076"/>
                <a:gd name="connsiteY1" fmla="*/ 77230 h 386151"/>
                <a:gd name="connsiteX2" fmla="*/ 167038 w 334076"/>
                <a:gd name="connsiteY2" fmla="*/ 0 h 386151"/>
                <a:gd name="connsiteX3" fmla="*/ 334076 w 334076"/>
                <a:gd name="connsiteY3" fmla="*/ 193076 h 386151"/>
                <a:gd name="connsiteX4" fmla="*/ 167038 w 334076"/>
                <a:gd name="connsiteY4" fmla="*/ 386151 h 386151"/>
                <a:gd name="connsiteX5" fmla="*/ 167038 w 334076"/>
                <a:gd name="connsiteY5" fmla="*/ 308921 h 386151"/>
                <a:gd name="connsiteX6" fmla="*/ 0 w 334076"/>
                <a:gd name="connsiteY6" fmla="*/ 308921 h 386151"/>
                <a:gd name="connsiteX7" fmla="*/ 0 w 334076"/>
                <a:gd name="connsiteY7" fmla="*/ 77230 h 386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4076" h="386151">
                  <a:moveTo>
                    <a:pt x="0" y="77230"/>
                  </a:moveTo>
                  <a:lnTo>
                    <a:pt x="167038" y="77230"/>
                  </a:lnTo>
                  <a:lnTo>
                    <a:pt x="167038" y="0"/>
                  </a:lnTo>
                  <a:lnTo>
                    <a:pt x="334076" y="193076"/>
                  </a:lnTo>
                  <a:lnTo>
                    <a:pt x="167038" y="386151"/>
                  </a:lnTo>
                  <a:lnTo>
                    <a:pt x="167038" y="308921"/>
                  </a:lnTo>
                  <a:lnTo>
                    <a:pt x="0" y="308921"/>
                  </a:lnTo>
                  <a:lnTo>
                    <a:pt x="0" y="77230"/>
                  </a:lnTo>
                  <a:close/>
                </a:path>
              </a:pathLst>
            </a:custGeom>
          </p:spPr>
          <p:style>
            <a:lnRef idx="0">
              <a:schemeClr val="accent2">
                <a:tint val="60000"/>
                <a:hueOff val="0"/>
                <a:satOff val="0"/>
                <a:lumOff val="0"/>
                <a:alphaOff val="0"/>
              </a:schemeClr>
            </a:lnRef>
            <a:fillRef idx="3">
              <a:schemeClr val="accent2">
                <a:tint val="60000"/>
                <a:hueOff val="0"/>
                <a:satOff val="0"/>
                <a:lumOff val="0"/>
                <a:alphaOff val="0"/>
              </a:schemeClr>
            </a:fillRef>
            <a:effectRef idx="3">
              <a:schemeClr val="accent2">
                <a:tint val="60000"/>
                <a:hueOff val="0"/>
                <a:satOff val="0"/>
                <a:lumOff val="0"/>
                <a:alphaOff val="0"/>
              </a:schemeClr>
            </a:effectRef>
            <a:fontRef idx="minor">
              <a:schemeClr val="lt1"/>
            </a:fontRef>
          </p:style>
          <p:txBody>
            <a:bodyPr spcFirstLastPara="0" vert="horz" wrap="square" lIns="0" tIns="77230" rIns="100222" bIns="77229" numCol="1" spcCol="1270" anchor="ctr" anchorCtr="0">
              <a:noAutofit/>
            </a:bodyPr>
            <a:lstStyle/>
            <a:p>
              <a:pPr marL="0" lvl="0" indent="0" algn="ctr" defTabSz="488950">
                <a:lnSpc>
                  <a:spcPct val="90000"/>
                </a:lnSpc>
                <a:spcBef>
                  <a:spcPct val="0"/>
                </a:spcBef>
                <a:spcAft>
                  <a:spcPct val="35000"/>
                </a:spcAft>
                <a:buNone/>
              </a:pPr>
              <a:endParaRPr lang="pt-BR" sz="1100" b="1" kern="1200"/>
            </a:p>
          </p:txBody>
        </p:sp>
        <p:sp>
          <p:nvSpPr>
            <p:cNvPr id="19" name="Forma Livre: Forma 18"/>
            <p:cNvSpPr/>
            <p:nvPr/>
          </p:nvSpPr>
          <p:spPr>
            <a:xfrm>
              <a:off x="9349990" y="4011371"/>
              <a:ext cx="1080000" cy="1080000"/>
            </a:xfrm>
            <a:custGeom>
              <a:avLst/>
              <a:gdLst>
                <a:gd name="connsiteX0" fmla="*/ 0 w 1022165"/>
                <a:gd name="connsiteY0" fmla="*/ 511083 h 1022165"/>
                <a:gd name="connsiteX1" fmla="*/ 511083 w 1022165"/>
                <a:gd name="connsiteY1" fmla="*/ 0 h 1022165"/>
                <a:gd name="connsiteX2" fmla="*/ 1022166 w 1022165"/>
                <a:gd name="connsiteY2" fmla="*/ 511083 h 1022165"/>
                <a:gd name="connsiteX3" fmla="*/ 511083 w 1022165"/>
                <a:gd name="connsiteY3" fmla="*/ 1022166 h 1022165"/>
                <a:gd name="connsiteX4" fmla="*/ 0 w 1022165"/>
                <a:gd name="connsiteY4" fmla="*/ 511083 h 10221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2165" h="1022165">
                  <a:moveTo>
                    <a:pt x="0" y="511083"/>
                  </a:moveTo>
                  <a:cubicBezTo>
                    <a:pt x="0" y="228820"/>
                    <a:pt x="228820" y="0"/>
                    <a:pt x="511083" y="0"/>
                  </a:cubicBezTo>
                  <a:cubicBezTo>
                    <a:pt x="793346" y="0"/>
                    <a:pt x="1022166" y="228820"/>
                    <a:pt x="1022166" y="511083"/>
                  </a:cubicBezTo>
                  <a:cubicBezTo>
                    <a:pt x="1022166" y="793346"/>
                    <a:pt x="793346" y="1022166"/>
                    <a:pt x="511083" y="1022166"/>
                  </a:cubicBezTo>
                  <a:cubicBezTo>
                    <a:pt x="228820" y="1022166"/>
                    <a:pt x="0" y="793346"/>
                    <a:pt x="0" y="511083"/>
                  </a:cubicBezTo>
                  <a:close/>
                </a:path>
              </a:pathLst>
            </a:custGeom>
          </p:spPr>
          <p:style>
            <a:lnRef idx="0">
              <a:schemeClr val="lt1">
                <a:hueOff val="0"/>
                <a:satOff val="0"/>
                <a:lumOff val="0"/>
                <a:alphaOff val="0"/>
              </a:schemeClr>
            </a:lnRef>
            <a:fillRef idx="3">
              <a:schemeClr val="accent2">
                <a:hueOff val="0"/>
                <a:satOff val="0"/>
                <a:lumOff val="0"/>
                <a:alphaOff val="0"/>
              </a:schemeClr>
            </a:fillRef>
            <a:effectRef idx="3">
              <a:schemeClr val="accent2">
                <a:hueOff val="0"/>
                <a:satOff val="0"/>
                <a:lumOff val="0"/>
                <a:alphaOff val="0"/>
              </a:schemeClr>
            </a:effectRef>
            <a:fontRef idx="minor">
              <a:schemeClr val="lt1"/>
            </a:fontRef>
          </p:style>
          <p:txBody>
            <a:bodyPr spcFirstLastPara="0" vert="horz" wrap="square" lIns="164933" tIns="164933" rIns="164933" bIns="164933" numCol="1" spcCol="1270" anchor="ctr" anchorCtr="0">
              <a:noAutofit/>
            </a:bodyPr>
            <a:lstStyle/>
            <a:p>
              <a:pPr marL="0" lvl="0" indent="0" algn="ctr" defTabSz="533400">
                <a:lnSpc>
                  <a:spcPct val="90000"/>
                </a:lnSpc>
                <a:spcBef>
                  <a:spcPct val="0"/>
                </a:spcBef>
                <a:spcAft>
                  <a:spcPct val="35000"/>
                </a:spcAft>
                <a:buNone/>
              </a:pPr>
              <a:r>
                <a:rPr lang="en-US" sz="1200" kern="1200" noProof="0" dirty="0" err="1">
                  <a:latin typeface="+mj-lt"/>
                  <a:cs typeface="Calibri Light" panose="020F0302020204030204" pitchFamily="34" charset="0"/>
                </a:rPr>
                <a:t>Espaço</a:t>
              </a:r>
              <a:r>
                <a:rPr lang="en-US" sz="1200" kern="1200" noProof="0" dirty="0">
                  <a:latin typeface="+mj-lt"/>
                  <a:cs typeface="Calibri Light" panose="020F0302020204030204" pitchFamily="34" charset="0"/>
                </a:rPr>
                <a:t> </a:t>
              </a:r>
              <a:r>
                <a:rPr lang="en-US" sz="1200" kern="1200" noProof="0" dirty="0" err="1">
                  <a:latin typeface="+mj-lt"/>
                  <a:cs typeface="Calibri Light" panose="020F0302020204030204" pitchFamily="34" charset="0"/>
                </a:rPr>
                <a:t>escolas</a:t>
              </a:r>
              <a:endParaRPr lang="en-US" sz="1200" kern="1200" noProof="0" dirty="0">
                <a:latin typeface="+mj-lt"/>
              </a:endParaRPr>
            </a:p>
          </p:txBody>
        </p:sp>
        <p:sp>
          <p:nvSpPr>
            <p:cNvPr id="20" name="Forma Livre: Forma 19"/>
            <p:cNvSpPr/>
            <p:nvPr/>
          </p:nvSpPr>
          <p:spPr>
            <a:xfrm rot="5400000">
              <a:off x="8460497" y="3995556"/>
              <a:ext cx="341768" cy="386151"/>
            </a:xfrm>
            <a:custGeom>
              <a:avLst/>
              <a:gdLst>
                <a:gd name="connsiteX0" fmla="*/ 0 w 341768"/>
                <a:gd name="connsiteY0" fmla="*/ 77230 h 386151"/>
                <a:gd name="connsiteX1" fmla="*/ 170884 w 341768"/>
                <a:gd name="connsiteY1" fmla="*/ 77230 h 386151"/>
                <a:gd name="connsiteX2" fmla="*/ 170884 w 341768"/>
                <a:gd name="connsiteY2" fmla="*/ 0 h 386151"/>
                <a:gd name="connsiteX3" fmla="*/ 341768 w 341768"/>
                <a:gd name="connsiteY3" fmla="*/ 193076 h 386151"/>
                <a:gd name="connsiteX4" fmla="*/ 170884 w 341768"/>
                <a:gd name="connsiteY4" fmla="*/ 386151 h 386151"/>
                <a:gd name="connsiteX5" fmla="*/ 170884 w 341768"/>
                <a:gd name="connsiteY5" fmla="*/ 308921 h 386151"/>
                <a:gd name="connsiteX6" fmla="*/ 0 w 341768"/>
                <a:gd name="connsiteY6" fmla="*/ 308921 h 386151"/>
                <a:gd name="connsiteX7" fmla="*/ 0 w 341768"/>
                <a:gd name="connsiteY7" fmla="*/ 77230 h 386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1768" h="386151">
                  <a:moveTo>
                    <a:pt x="0" y="77230"/>
                  </a:moveTo>
                  <a:lnTo>
                    <a:pt x="170884" y="77230"/>
                  </a:lnTo>
                  <a:lnTo>
                    <a:pt x="170884" y="0"/>
                  </a:lnTo>
                  <a:lnTo>
                    <a:pt x="341768" y="193076"/>
                  </a:lnTo>
                  <a:lnTo>
                    <a:pt x="170884" y="386151"/>
                  </a:lnTo>
                  <a:lnTo>
                    <a:pt x="170884" y="308921"/>
                  </a:lnTo>
                  <a:lnTo>
                    <a:pt x="0" y="308921"/>
                  </a:lnTo>
                  <a:lnTo>
                    <a:pt x="0" y="77230"/>
                  </a:lnTo>
                  <a:close/>
                </a:path>
              </a:pathLst>
            </a:custGeom>
          </p:spPr>
          <p:style>
            <a:lnRef idx="0">
              <a:schemeClr val="accent2">
                <a:tint val="60000"/>
                <a:hueOff val="0"/>
                <a:satOff val="0"/>
                <a:lumOff val="0"/>
                <a:alphaOff val="0"/>
              </a:schemeClr>
            </a:lnRef>
            <a:fillRef idx="3">
              <a:schemeClr val="accent2">
                <a:tint val="60000"/>
                <a:hueOff val="0"/>
                <a:satOff val="0"/>
                <a:lumOff val="0"/>
                <a:alphaOff val="0"/>
              </a:schemeClr>
            </a:fillRef>
            <a:effectRef idx="3">
              <a:schemeClr val="accent2">
                <a:tint val="60000"/>
                <a:hueOff val="0"/>
                <a:satOff val="0"/>
                <a:lumOff val="0"/>
                <a:alphaOff val="0"/>
              </a:schemeClr>
            </a:effectRef>
            <a:fontRef idx="minor">
              <a:schemeClr val="lt1"/>
            </a:fontRef>
          </p:style>
          <p:txBody>
            <a:bodyPr spcFirstLastPara="0" vert="horz" wrap="square" lIns="0" tIns="77229" rIns="102529" bIns="77230" numCol="1" spcCol="1270" anchor="ctr" anchorCtr="0">
              <a:noAutofit/>
            </a:bodyPr>
            <a:lstStyle/>
            <a:p>
              <a:pPr marL="0" lvl="0" indent="0" algn="ctr" defTabSz="488950">
                <a:lnSpc>
                  <a:spcPct val="90000"/>
                </a:lnSpc>
                <a:spcBef>
                  <a:spcPct val="0"/>
                </a:spcBef>
                <a:spcAft>
                  <a:spcPct val="35000"/>
                </a:spcAft>
                <a:buNone/>
              </a:pPr>
              <a:endParaRPr lang="pt-BR" sz="1100" b="1" kern="1200"/>
            </a:p>
          </p:txBody>
        </p:sp>
        <p:sp>
          <p:nvSpPr>
            <p:cNvPr id="21" name="Forma Livre: Forma 20"/>
            <p:cNvSpPr/>
            <p:nvPr/>
          </p:nvSpPr>
          <p:spPr>
            <a:xfrm>
              <a:off x="8120297" y="4520726"/>
              <a:ext cx="1080000" cy="1080000"/>
            </a:xfrm>
            <a:custGeom>
              <a:avLst/>
              <a:gdLst>
                <a:gd name="connsiteX0" fmla="*/ 0 w 1022165"/>
                <a:gd name="connsiteY0" fmla="*/ 511083 h 1022165"/>
                <a:gd name="connsiteX1" fmla="*/ 511083 w 1022165"/>
                <a:gd name="connsiteY1" fmla="*/ 0 h 1022165"/>
                <a:gd name="connsiteX2" fmla="*/ 1022166 w 1022165"/>
                <a:gd name="connsiteY2" fmla="*/ 511083 h 1022165"/>
                <a:gd name="connsiteX3" fmla="*/ 511083 w 1022165"/>
                <a:gd name="connsiteY3" fmla="*/ 1022166 h 1022165"/>
                <a:gd name="connsiteX4" fmla="*/ 0 w 1022165"/>
                <a:gd name="connsiteY4" fmla="*/ 511083 h 10221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2165" h="1022165">
                  <a:moveTo>
                    <a:pt x="0" y="511083"/>
                  </a:moveTo>
                  <a:cubicBezTo>
                    <a:pt x="0" y="228820"/>
                    <a:pt x="228820" y="0"/>
                    <a:pt x="511083" y="0"/>
                  </a:cubicBezTo>
                  <a:cubicBezTo>
                    <a:pt x="793346" y="0"/>
                    <a:pt x="1022166" y="228820"/>
                    <a:pt x="1022166" y="511083"/>
                  </a:cubicBezTo>
                  <a:cubicBezTo>
                    <a:pt x="1022166" y="793346"/>
                    <a:pt x="793346" y="1022166"/>
                    <a:pt x="511083" y="1022166"/>
                  </a:cubicBezTo>
                  <a:cubicBezTo>
                    <a:pt x="228820" y="1022166"/>
                    <a:pt x="0" y="793346"/>
                    <a:pt x="0" y="511083"/>
                  </a:cubicBezTo>
                  <a:close/>
                </a:path>
              </a:pathLst>
            </a:custGeom>
          </p:spPr>
          <p:style>
            <a:lnRef idx="0">
              <a:schemeClr val="lt1">
                <a:hueOff val="0"/>
                <a:satOff val="0"/>
                <a:lumOff val="0"/>
                <a:alphaOff val="0"/>
              </a:schemeClr>
            </a:lnRef>
            <a:fillRef idx="3">
              <a:schemeClr val="accent2">
                <a:hueOff val="0"/>
                <a:satOff val="0"/>
                <a:lumOff val="0"/>
                <a:alphaOff val="0"/>
              </a:schemeClr>
            </a:fillRef>
            <a:effectRef idx="3">
              <a:schemeClr val="accent2">
                <a:hueOff val="0"/>
                <a:satOff val="0"/>
                <a:lumOff val="0"/>
                <a:alphaOff val="0"/>
              </a:schemeClr>
            </a:effectRef>
            <a:fontRef idx="minor">
              <a:schemeClr val="lt1"/>
            </a:fontRef>
          </p:style>
          <p:txBody>
            <a:bodyPr spcFirstLastPara="0" vert="horz" wrap="square" lIns="164933" tIns="164933" rIns="164933" bIns="164933" numCol="1" spcCol="1270" anchor="ctr" anchorCtr="0">
              <a:noAutofit/>
            </a:bodyPr>
            <a:lstStyle/>
            <a:p>
              <a:pPr marL="0" lvl="0" indent="0" algn="ctr" defTabSz="533400">
                <a:lnSpc>
                  <a:spcPct val="90000"/>
                </a:lnSpc>
                <a:spcBef>
                  <a:spcPct val="0"/>
                </a:spcBef>
                <a:spcAft>
                  <a:spcPct val="35000"/>
                </a:spcAft>
                <a:buNone/>
              </a:pPr>
              <a:r>
                <a:rPr lang="en-US" sz="1200" kern="1200" noProof="0" dirty="0">
                  <a:latin typeface="+mj-lt"/>
                  <a:cs typeface="Calibri Light" panose="020F0302020204030204" pitchFamily="34" charset="0"/>
                </a:rPr>
                <a:t>Debates e mesas </a:t>
              </a:r>
              <a:r>
                <a:rPr lang="en-US" sz="1200" kern="1200" noProof="0" dirty="0" err="1">
                  <a:latin typeface="+mj-lt"/>
                  <a:cs typeface="Calibri Light" panose="020F0302020204030204" pitchFamily="34" charset="0"/>
                </a:rPr>
                <a:t>redondas</a:t>
              </a:r>
              <a:endParaRPr lang="en-US" sz="1200" kern="1200" noProof="0" dirty="0">
                <a:latin typeface="+mj-lt"/>
              </a:endParaRPr>
            </a:p>
          </p:txBody>
        </p:sp>
        <p:sp>
          <p:nvSpPr>
            <p:cNvPr id="24" name="Forma Livre: Forma 23"/>
            <p:cNvSpPr/>
            <p:nvPr/>
          </p:nvSpPr>
          <p:spPr>
            <a:xfrm rot="18900000">
              <a:off x="7864499" y="3716493"/>
              <a:ext cx="300150" cy="386152"/>
            </a:xfrm>
            <a:custGeom>
              <a:avLst/>
              <a:gdLst>
                <a:gd name="connsiteX0" fmla="*/ 0 w 300149"/>
                <a:gd name="connsiteY0" fmla="*/ 77230 h 386151"/>
                <a:gd name="connsiteX1" fmla="*/ 150075 w 300149"/>
                <a:gd name="connsiteY1" fmla="*/ 77230 h 386151"/>
                <a:gd name="connsiteX2" fmla="*/ 150075 w 300149"/>
                <a:gd name="connsiteY2" fmla="*/ 0 h 386151"/>
                <a:gd name="connsiteX3" fmla="*/ 300149 w 300149"/>
                <a:gd name="connsiteY3" fmla="*/ 193076 h 386151"/>
                <a:gd name="connsiteX4" fmla="*/ 150075 w 300149"/>
                <a:gd name="connsiteY4" fmla="*/ 386151 h 386151"/>
                <a:gd name="connsiteX5" fmla="*/ 150075 w 300149"/>
                <a:gd name="connsiteY5" fmla="*/ 308921 h 386151"/>
                <a:gd name="connsiteX6" fmla="*/ 0 w 300149"/>
                <a:gd name="connsiteY6" fmla="*/ 308921 h 386151"/>
                <a:gd name="connsiteX7" fmla="*/ 0 w 300149"/>
                <a:gd name="connsiteY7" fmla="*/ 77230 h 386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0149" h="386151">
                  <a:moveTo>
                    <a:pt x="300149" y="308921"/>
                  </a:moveTo>
                  <a:lnTo>
                    <a:pt x="150074" y="308921"/>
                  </a:lnTo>
                  <a:lnTo>
                    <a:pt x="150074" y="386151"/>
                  </a:lnTo>
                  <a:lnTo>
                    <a:pt x="0" y="193075"/>
                  </a:lnTo>
                  <a:lnTo>
                    <a:pt x="150074" y="0"/>
                  </a:lnTo>
                  <a:lnTo>
                    <a:pt x="150074" y="77230"/>
                  </a:lnTo>
                  <a:lnTo>
                    <a:pt x="300149" y="77230"/>
                  </a:lnTo>
                  <a:lnTo>
                    <a:pt x="300149" y="308921"/>
                  </a:lnTo>
                  <a:close/>
                </a:path>
              </a:pathLst>
            </a:custGeom>
          </p:spPr>
          <p:style>
            <a:lnRef idx="0">
              <a:schemeClr val="accent2">
                <a:tint val="60000"/>
                <a:hueOff val="0"/>
                <a:satOff val="0"/>
                <a:lumOff val="0"/>
                <a:alphaOff val="0"/>
              </a:schemeClr>
            </a:lnRef>
            <a:fillRef idx="3">
              <a:schemeClr val="accent2">
                <a:tint val="60000"/>
                <a:hueOff val="0"/>
                <a:satOff val="0"/>
                <a:lumOff val="0"/>
                <a:alphaOff val="0"/>
              </a:schemeClr>
            </a:fillRef>
            <a:effectRef idx="3">
              <a:schemeClr val="accent2">
                <a:tint val="60000"/>
                <a:hueOff val="0"/>
                <a:satOff val="0"/>
                <a:lumOff val="0"/>
                <a:alphaOff val="0"/>
              </a:schemeClr>
            </a:effectRef>
            <a:fontRef idx="minor">
              <a:schemeClr val="lt1"/>
            </a:fontRef>
          </p:style>
          <p:txBody>
            <a:bodyPr spcFirstLastPara="0" vert="horz" wrap="square" lIns="90044" tIns="77230" rIns="1" bIns="77230" numCol="1" spcCol="1270" anchor="ctr" anchorCtr="0">
              <a:noAutofit/>
            </a:bodyPr>
            <a:lstStyle/>
            <a:p>
              <a:pPr marL="0" lvl="0" indent="0" algn="ctr" defTabSz="488950">
                <a:lnSpc>
                  <a:spcPct val="90000"/>
                </a:lnSpc>
                <a:spcBef>
                  <a:spcPct val="0"/>
                </a:spcBef>
                <a:spcAft>
                  <a:spcPct val="35000"/>
                </a:spcAft>
                <a:buNone/>
              </a:pPr>
              <a:endParaRPr lang="pt-BR" sz="1100" b="1" kern="1200"/>
            </a:p>
          </p:txBody>
        </p:sp>
        <p:sp>
          <p:nvSpPr>
            <p:cNvPr id="25" name="Forma Livre: Forma 24"/>
            <p:cNvSpPr/>
            <p:nvPr/>
          </p:nvSpPr>
          <p:spPr>
            <a:xfrm>
              <a:off x="6784481" y="4052722"/>
              <a:ext cx="1152000" cy="1116000"/>
            </a:xfrm>
            <a:custGeom>
              <a:avLst/>
              <a:gdLst>
                <a:gd name="connsiteX0" fmla="*/ 0 w 1196434"/>
                <a:gd name="connsiteY0" fmla="*/ 554463 h 1108926"/>
                <a:gd name="connsiteX1" fmla="*/ 598217 w 1196434"/>
                <a:gd name="connsiteY1" fmla="*/ 0 h 1108926"/>
                <a:gd name="connsiteX2" fmla="*/ 1196434 w 1196434"/>
                <a:gd name="connsiteY2" fmla="*/ 554463 h 1108926"/>
                <a:gd name="connsiteX3" fmla="*/ 598217 w 1196434"/>
                <a:gd name="connsiteY3" fmla="*/ 1108926 h 1108926"/>
                <a:gd name="connsiteX4" fmla="*/ 0 w 1196434"/>
                <a:gd name="connsiteY4" fmla="*/ 554463 h 11089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6434" h="1108926">
                  <a:moveTo>
                    <a:pt x="0" y="554463"/>
                  </a:moveTo>
                  <a:cubicBezTo>
                    <a:pt x="0" y="248242"/>
                    <a:pt x="267831" y="0"/>
                    <a:pt x="598217" y="0"/>
                  </a:cubicBezTo>
                  <a:cubicBezTo>
                    <a:pt x="928603" y="0"/>
                    <a:pt x="1196434" y="248242"/>
                    <a:pt x="1196434" y="554463"/>
                  </a:cubicBezTo>
                  <a:cubicBezTo>
                    <a:pt x="1196434" y="860684"/>
                    <a:pt x="928603" y="1108926"/>
                    <a:pt x="598217" y="1108926"/>
                  </a:cubicBezTo>
                  <a:cubicBezTo>
                    <a:pt x="267831" y="1108926"/>
                    <a:pt x="0" y="860684"/>
                    <a:pt x="0" y="554463"/>
                  </a:cubicBezTo>
                  <a:close/>
                </a:path>
              </a:pathLst>
            </a:custGeom>
          </p:spPr>
          <p:style>
            <a:lnRef idx="0">
              <a:schemeClr val="lt1">
                <a:hueOff val="0"/>
                <a:satOff val="0"/>
                <a:lumOff val="0"/>
                <a:alphaOff val="0"/>
              </a:schemeClr>
            </a:lnRef>
            <a:fillRef idx="3">
              <a:schemeClr val="accent2">
                <a:hueOff val="0"/>
                <a:satOff val="0"/>
                <a:lumOff val="0"/>
                <a:alphaOff val="0"/>
              </a:schemeClr>
            </a:fillRef>
            <a:effectRef idx="3">
              <a:schemeClr val="accent2">
                <a:hueOff val="0"/>
                <a:satOff val="0"/>
                <a:lumOff val="0"/>
                <a:alphaOff val="0"/>
              </a:schemeClr>
            </a:effectRef>
            <a:fontRef idx="minor">
              <a:schemeClr val="lt1"/>
            </a:fontRef>
          </p:style>
          <p:txBody>
            <a:bodyPr spcFirstLastPara="0" vert="horz" wrap="square" lIns="190454" tIns="177638" rIns="190454" bIns="177638" numCol="1" spcCol="1270" anchor="ctr" anchorCtr="0">
              <a:noAutofit/>
            </a:bodyPr>
            <a:lstStyle/>
            <a:p>
              <a:pPr marL="0" lvl="0" indent="0" algn="ctr" defTabSz="533400">
                <a:lnSpc>
                  <a:spcPct val="90000"/>
                </a:lnSpc>
                <a:spcBef>
                  <a:spcPct val="0"/>
                </a:spcBef>
                <a:spcAft>
                  <a:spcPct val="35000"/>
                </a:spcAft>
                <a:buNone/>
              </a:pPr>
              <a:r>
                <a:rPr lang="en-US" sz="1200" kern="1200" noProof="0" dirty="0" err="1">
                  <a:latin typeface="+mj-lt"/>
                  <a:cs typeface="Calibri Light" panose="020F0302020204030204" pitchFamily="34" charset="0"/>
                </a:rPr>
                <a:t>Transmissão</a:t>
              </a:r>
              <a:r>
                <a:rPr lang="en-US" sz="1200" kern="1200" noProof="0" dirty="0">
                  <a:latin typeface="+mj-lt"/>
                  <a:cs typeface="Calibri Light" panose="020F0302020204030204" pitchFamily="34" charset="0"/>
                </a:rPr>
                <a:t> </a:t>
              </a:r>
              <a:r>
                <a:rPr lang="en-US" sz="1200" kern="1200" noProof="0" dirty="0" err="1">
                  <a:latin typeface="+mj-lt"/>
                  <a:cs typeface="Calibri Light" panose="020F0302020204030204" pitchFamily="34" charset="0"/>
                </a:rPr>
                <a:t>ao</a:t>
              </a:r>
              <a:r>
                <a:rPr lang="en-US" sz="1200" kern="1200" noProof="0" dirty="0">
                  <a:latin typeface="+mj-lt"/>
                  <a:cs typeface="Calibri Light" panose="020F0302020204030204" pitchFamily="34" charset="0"/>
                </a:rPr>
                <a:t> vivo</a:t>
              </a:r>
              <a:endParaRPr lang="en-US" sz="1200" kern="1200" noProof="0" dirty="0">
                <a:latin typeface="+mj-lt"/>
              </a:endParaRPr>
            </a:p>
          </p:txBody>
        </p:sp>
        <p:sp>
          <p:nvSpPr>
            <p:cNvPr id="26" name="Forma Livre: Forma 25"/>
            <p:cNvSpPr/>
            <p:nvPr/>
          </p:nvSpPr>
          <p:spPr>
            <a:xfrm>
              <a:off x="7557085" y="3099685"/>
              <a:ext cx="325780" cy="386152"/>
            </a:xfrm>
            <a:custGeom>
              <a:avLst/>
              <a:gdLst>
                <a:gd name="connsiteX0" fmla="*/ 0 w 325779"/>
                <a:gd name="connsiteY0" fmla="*/ 77230 h 386151"/>
                <a:gd name="connsiteX1" fmla="*/ 162890 w 325779"/>
                <a:gd name="connsiteY1" fmla="*/ 77230 h 386151"/>
                <a:gd name="connsiteX2" fmla="*/ 162890 w 325779"/>
                <a:gd name="connsiteY2" fmla="*/ 0 h 386151"/>
                <a:gd name="connsiteX3" fmla="*/ 325779 w 325779"/>
                <a:gd name="connsiteY3" fmla="*/ 193076 h 386151"/>
                <a:gd name="connsiteX4" fmla="*/ 162890 w 325779"/>
                <a:gd name="connsiteY4" fmla="*/ 386151 h 386151"/>
                <a:gd name="connsiteX5" fmla="*/ 162890 w 325779"/>
                <a:gd name="connsiteY5" fmla="*/ 308921 h 386151"/>
                <a:gd name="connsiteX6" fmla="*/ 0 w 325779"/>
                <a:gd name="connsiteY6" fmla="*/ 308921 h 386151"/>
                <a:gd name="connsiteX7" fmla="*/ 0 w 325779"/>
                <a:gd name="connsiteY7" fmla="*/ 77230 h 386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5779" h="386151">
                  <a:moveTo>
                    <a:pt x="325779" y="308921"/>
                  </a:moveTo>
                  <a:lnTo>
                    <a:pt x="162889" y="308921"/>
                  </a:lnTo>
                  <a:lnTo>
                    <a:pt x="162889" y="386151"/>
                  </a:lnTo>
                  <a:lnTo>
                    <a:pt x="0" y="193075"/>
                  </a:lnTo>
                  <a:lnTo>
                    <a:pt x="162889" y="0"/>
                  </a:lnTo>
                  <a:lnTo>
                    <a:pt x="162889" y="77230"/>
                  </a:lnTo>
                  <a:lnTo>
                    <a:pt x="325779" y="77230"/>
                  </a:lnTo>
                  <a:lnTo>
                    <a:pt x="325779" y="308921"/>
                  </a:lnTo>
                  <a:close/>
                </a:path>
              </a:pathLst>
            </a:custGeom>
          </p:spPr>
          <p:style>
            <a:lnRef idx="0">
              <a:schemeClr val="accent2">
                <a:tint val="60000"/>
                <a:hueOff val="0"/>
                <a:satOff val="0"/>
                <a:lumOff val="0"/>
                <a:alphaOff val="0"/>
              </a:schemeClr>
            </a:lnRef>
            <a:fillRef idx="3">
              <a:schemeClr val="accent2">
                <a:tint val="60000"/>
                <a:hueOff val="0"/>
                <a:satOff val="0"/>
                <a:lumOff val="0"/>
                <a:alphaOff val="0"/>
              </a:schemeClr>
            </a:fillRef>
            <a:effectRef idx="3">
              <a:schemeClr val="accent2">
                <a:tint val="60000"/>
                <a:hueOff val="0"/>
                <a:satOff val="0"/>
                <a:lumOff val="0"/>
                <a:alphaOff val="0"/>
              </a:schemeClr>
            </a:effectRef>
            <a:fontRef idx="minor">
              <a:schemeClr val="lt1"/>
            </a:fontRef>
          </p:style>
          <p:txBody>
            <a:bodyPr spcFirstLastPara="0" vert="horz" wrap="square" lIns="97734" tIns="77231" rIns="1" bIns="77230" numCol="1" spcCol="1270" anchor="ctr" anchorCtr="0">
              <a:noAutofit/>
            </a:bodyPr>
            <a:lstStyle/>
            <a:p>
              <a:pPr marL="0" lvl="0" indent="0" algn="ctr" defTabSz="488950">
                <a:lnSpc>
                  <a:spcPct val="90000"/>
                </a:lnSpc>
                <a:spcBef>
                  <a:spcPct val="0"/>
                </a:spcBef>
                <a:spcAft>
                  <a:spcPct val="35000"/>
                </a:spcAft>
                <a:buNone/>
              </a:pPr>
              <a:endParaRPr lang="pt-BR" sz="1100" b="1" kern="1200"/>
            </a:p>
          </p:txBody>
        </p:sp>
        <p:sp>
          <p:nvSpPr>
            <p:cNvPr id="28" name="Forma Livre: Forma 27"/>
            <p:cNvSpPr/>
            <p:nvPr/>
          </p:nvSpPr>
          <p:spPr>
            <a:xfrm>
              <a:off x="6381249" y="2781678"/>
              <a:ext cx="1080000" cy="1080000"/>
            </a:xfrm>
            <a:custGeom>
              <a:avLst/>
              <a:gdLst>
                <a:gd name="connsiteX0" fmla="*/ 0 w 1022165"/>
                <a:gd name="connsiteY0" fmla="*/ 511083 h 1022165"/>
                <a:gd name="connsiteX1" fmla="*/ 511083 w 1022165"/>
                <a:gd name="connsiteY1" fmla="*/ 0 h 1022165"/>
                <a:gd name="connsiteX2" fmla="*/ 1022166 w 1022165"/>
                <a:gd name="connsiteY2" fmla="*/ 511083 h 1022165"/>
                <a:gd name="connsiteX3" fmla="*/ 511083 w 1022165"/>
                <a:gd name="connsiteY3" fmla="*/ 1022166 h 1022165"/>
                <a:gd name="connsiteX4" fmla="*/ 0 w 1022165"/>
                <a:gd name="connsiteY4" fmla="*/ 511083 h 10221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2165" h="1022165">
                  <a:moveTo>
                    <a:pt x="0" y="511083"/>
                  </a:moveTo>
                  <a:cubicBezTo>
                    <a:pt x="0" y="228820"/>
                    <a:pt x="228820" y="0"/>
                    <a:pt x="511083" y="0"/>
                  </a:cubicBezTo>
                  <a:cubicBezTo>
                    <a:pt x="793346" y="0"/>
                    <a:pt x="1022166" y="228820"/>
                    <a:pt x="1022166" y="511083"/>
                  </a:cubicBezTo>
                  <a:cubicBezTo>
                    <a:pt x="1022166" y="793346"/>
                    <a:pt x="793346" y="1022166"/>
                    <a:pt x="511083" y="1022166"/>
                  </a:cubicBezTo>
                  <a:cubicBezTo>
                    <a:pt x="228820" y="1022166"/>
                    <a:pt x="0" y="793346"/>
                    <a:pt x="0" y="511083"/>
                  </a:cubicBezTo>
                  <a:close/>
                </a:path>
              </a:pathLst>
            </a:custGeom>
          </p:spPr>
          <p:style>
            <a:lnRef idx="0">
              <a:schemeClr val="lt1">
                <a:hueOff val="0"/>
                <a:satOff val="0"/>
                <a:lumOff val="0"/>
                <a:alphaOff val="0"/>
              </a:schemeClr>
            </a:lnRef>
            <a:fillRef idx="3">
              <a:schemeClr val="accent2">
                <a:hueOff val="0"/>
                <a:satOff val="0"/>
                <a:lumOff val="0"/>
                <a:alphaOff val="0"/>
              </a:schemeClr>
            </a:fillRef>
            <a:effectRef idx="3">
              <a:schemeClr val="accent2">
                <a:hueOff val="0"/>
                <a:satOff val="0"/>
                <a:lumOff val="0"/>
                <a:alphaOff val="0"/>
              </a:schemeClr>
            </a:effectRef>
            <a:fontRef idx="minor">
              <a:schemeClr val="lt1"/>
            </a:fontRef>
          </p:style>
          <p:txBody>
            <a:bodyPr spcFirstLastPara="0" vert="horz" wrap="square" lIns="164933" tIns="164933" rIns="164933" bIns="164933" numCol="1" spcCol="1270" anchor="ctr" anchorCtr="0">
              <a:noAutofit/>
            </a:bodyPr>
            <a:lstStyle/>
            <a:p>
              <a:pPr marL="0" lvl="0" indent="0" algn="ctr" defTabSz="533400">
                <a:lnSpc>
                  <a:spcPct val="90000"/>
                </a:lnSpc>
                <a:spcBef>
                  <a:spcPct val="0"/>
                </a:spcBef>
                <a:spcAft>
                  <a:spcPct val="35000"/>
                </a:spcAft>
                <a:buNone/>
              </a:pPr>
              <a:r>
                <a:rPr lang="en-US" sz="1200" kern="1200" noProof="0" dirty="0" err="1">
                  <a:latin typeface="+mj-lt"/>
                </a:rPr>
                <a:t>Galeria</a:t>
              </a:r>
              <a:r>
                <a:rPr lang="en-US" sz="1200" kern="1200" noProof="0" dirty="0">
                  <a:latin typeface="+mj-lt"/>
                </a:rPr>
                <a:t> de </a:t>
              </a:r>
              <a:r>
                <a:rPr lang="en-US" sz="1200" kern="1200" noProof="0" dirty="0" err="1">
                  <a:latin typeface="+mj-lt"/>
                </a:rPr>
                <a:t>fotos</a:t>
              </a:r>
              <a:endParaRPr lang="en-US" sz="1200" kern="1200" noProof="0" dirty="0">
                <a:latin typeface="+mj-lt"/>
              </a:endParaRPr>
            </a:p>
          </p:txBody>
        </p:sp>
        <p:sp>
          <p:nvSpPr>
            <p:cNvPr id="29" name="Forma Livre: Forma 28"/>
            <p:cNvSpPr/>
            <p:nvPr/>
          </p:nvSpPr>
          <p:spPr>
            <a:xfrm rot="2700000">
              <a:off x="7825582" y="2460925"/>
              <a:ext cx="334076" cy="386152"/>
            </a:xfrm>
            <a:custGeom>
              <a:avLst/>
              <a:gdLst>
                <a:gd name="connsiteX0" fmla="*/ 0 w 334076"/>
                <a:gd name="connsiteY0" fmla="*/ 77230 h 386151"/>
                <a:gd name="connsiteX1" fmla="*/ 167038 w 334076"/>
                <a:gd name="connsiteY1" fmla="*/ 77230 h 386151"/>
                <a:gd name="connsiteX2" fmla="*/ 167038 w 334076"/>
                <a:gd name="connsiteY2" fmla="*/ 0 h 386151"/>
                <a:gd name="connsiteX3" fmla="*/ 334076 w 334076"/>
                <a:gd name="connsiteY3" fmla="*/ 193076 h 386151"/>
                <a:gd name="connsiteX4" fmla="*/ 167038 w 334076"/>
                <a:gd name="connsiteY4" fmla="*/ 386151 h 386151"/>
                <a:gd name="connsiteX5" fmla="*/ 167038 w 334076"/>
                <a:gd name="connsiteY5" fmla="*/ 308921 h 386151"/>
                <a:gd name="connsiteX6" fmla="*/ 0 w 334076"/>
                <a:gd name="connsiteY6" fmla="*/ 308921 h 386151"/>
                <a:gd name="connsiteX7" fmla="*/ 0 w 334076"/>
                <a:gd name="connsiteY7" fmla="*/ 77230 h 386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4076" h="386151">
                  <a:moveTo>
                    <a:pt x="334076" y="308921"/>
                  </a:moveTo>
                  <a:lnTo>
                    <a:pt x="167038" y="308921"/>
                  </a:lnTo>
                  <a:lnTo>
                    <a:pt x="167038" y="386151"/>
                  </a:lnTo>
                  <a:lnTo>
                    <a:pt x="0" y="193075"/>
                  </a:lnTo>
                  <a:lnTo>
                    <a:pt x="167038" y="0"/>
                  </a:lnTo>
                  <a:lnTo>
                    <a:pt x="167038" y="77230"/>
                  </a:lnTo>
                  <a:lnTo>
                    <a:pt x="334076" y="77230"/>
                  </a:lnTo>
                  <a:lnTo>
                    <a:pt x="334076" y="308921"/>
                  </a:lnTo>
                  <a:close/>
                </a:path>
              </a:pathLst>
            </a:custGeom>
          </p:spPr>
          <p:style>
            <a:lnRef idx="0">
              <a:schemeClr val="accent2">
                <a:tint val="60000"/>
                <a:hueOff val="0"/>
                <a:satOff val="0"/>
                <a:lumOff val="0"/>
                <a:alphaOff val="0"/>
              </a:schemeClr>
            </a:lnRef>
            <a:fillRef idx="3">
              <a:schemeClr val="accent2">
                <a:tint val="60000"/>
                <a:hueOff val="0"/>
                <a:satOff val="0"/>
                <a:lumOff val="0"/>
                <a:alphaOff val="0"/>
              </a:schemeClr>
            </a:fillRef>
            <a:effectRef idx="3">
              <a:schemeClr val="accent2">
                <a:tint val="60000"/>
                <a:hueOff val="0"/>
                <a:satOff val="0"/>
                <a:lumOff val="0"/>
                <a:alphaOff val="0"/>
              </a:schemeClr>
            </a:effectRef>
            <a:fontRef idx="minor">
              <a:schemeClr val="lt1"/>
            </a:fontRef>
          </p:style>
          <p:txBody>
            <a:bodyPr spcFirstLastPara="0" vert="horz" wrap="square" lIns="100223" tIns="77230" rIns="-1" bIns="77230" numCol="1" spcCol="1270" anchor="ctr" anchorCtr="0">
              <a:noAutofit/>
            </a:bodyPr>
            <a:lstStyle/>
            <a:p>
              <a:pPr marL="0" lvl="0" indent="0" algn="ctr" defTabSz="488950">
                <a:lnSpc>
                  <a:spcPct val="90000"/>
                </a:lnSpc>
                <a:spcBef>
                  <a:spcPct val="0"/>
                </a:spcBef>
                <a:spcAft>
                  <a:spcPct val="35000"/>
                </a:spcAft>
                <a:buNone/>
              </a:pPr>
              <a:endParaRPr lang="pt-BR" sz="1100" b="1" kern="1200"/>
            </a:p>
          </p:txBody>
        </p:sp>
        <p:sp>
          <p:nvSpPr>
            <p:cNvPr id="30" name="Forma Livre: Forma 29"/>
            <p:cNvSpPr/>
            <p:nvPr/>
          </p:nvSpPr>
          <p:spPr>
            <a:xfrm>
              <a:off x="6890605" y="1551986"/>
              <a:ext cx="1080000" cy="1080000"/>
            </a:xfrm>
            <a:custGeom>
              <a:avLst/>
              <a:gdLst>
                <a:gd name="connsiteX0" fmla="*/ 0 w 1022165"/>
                <a:gd name="connsiteY0" fmla="*/ 511083 h 1022165"/>
                <a:gd name="connsiteX1" fmla="*/ 511083 w 1022165"/>
                <a:gd name="connsiteY1" fmla="*/ 0 h 1022165"/>
                <a:gd name="connsiteX2" fmla="*/ 1022166 w 1022165"/>
                <a:gd name="connsiteY2" fmla="*/ 511083 h 1022165"/>
                <a:gd name="connsiteX3" fmla="*/ 511083 w 1022165"/>
                <a:gd name="connsiteY3" fmla="*/ 1022166 h 1022165"/>
                <a:gd name="connsiteX4" fmla="*/ 0 w 1022165"/>
                <a:gd name="connsiteY4" fmla="*/ 511083 h 10221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2165" h="1022165">
                  <a:moveTo>
                    <a:pt x="0" y="511083"/>
                  </a:moveTo>
                  <a:cubicBezTo>
                    <a:pt x="0" y="228820"/>
                    <a:pt x="228820" y="0"/>
                    <a:pt x="511083" y="0"/>
                  </a:cubicBezTo>
                  <a:cubicBezTo>
                    <a:pt x="793346" y="0"/>
                    <a:pt x="1022166" y="228820"/>
                    <a:pt x="1022166" y="511083"/>
                  </a:cubicBezTo>
                  <a:cubicBezTo>
                    <a:pt x="1022166" y="793346"/>
                    <a:pt x="793346" y="1022166"/>
                    <a:pt x="511083" y="1022166"/>
                  </a:cubicBezTo>
                  <a:cubicBezTo>
                    <a:pt x="228820" y="1022166"/>
                    <a:pt x="0" y="793346"/>
                    <a:pt x="0" y="511083"/>
                  </a:cubicBezTo>
                  <a:close/>
                </a:path>
              </a:pathLst>
            </a:custGeom>
          </p:spPr>
          <p:style>
            <a:lnRef idx="0">
              <a:schemeClr val="lt1">
                <a:hueOff val="0"/>
                <a:satOff val="0"/>
                <a:lumOff val="0"/>
                <a:alphaOff val="0"/>
              </a:schemeClr>
            </a:lnRef>
            <a:fillRef idx="3">
              <a:schemeClr val="accent2">
                <a:hueOff val="0"/>
                <a:satOff val="0"/>
                <a:lumOff val="0"/>
                <a:alphaOff val="0"/>
              </a:schemeClr>
            </a:fillRef>
            <a:effectRef idx="3">
              <a:schemeClr val="accent2">
                <a:hueOff val="0"/>
                <a:satOff val="0"/>
                <a:lumOff val="0"/>
                <a:alphaOff val="0"/>
              </a:schemeClr>
            </a:effectRef>
            <a:fontRef idx="minor">
              <a:schemeClr val="lt1"/>
            </a:fontRef>
          </p:style>
          <p:txBody>
            <a:bodyPr spcFirstLastPara="0" vert="horz" wrap="square" lIns="164933" tIns="164933" rIns="164933" bIns="164933" numCol="1" spcCol="1270" anchor="ctr" anchorCtr="0">
              <a:noAutofit/>
            </a:bodyPr>
            <a:lstStyle/>
            <a:p>
              <a:pPr marL="0" lvl="0" indent="0" algn="ctr" defTabSz="533400">
                <a:lnSpc>
                  <a:spcPct val="90000"/>
                </a:lnSpc>
                <a:spcBef>
                  <a:spcPct val="0"/>
                </a:spcBef>
                <a:spcAft>
                  <a:spcPct val="35000"/>
                </a:spcAft>
                <a:buNone/>
              </a:pPr>
              <a:r>
                <a:rPr lang="en-US" sz="1200" kern="1200" noProof="0" dirty="0" err="1">
                  <a:latin typeface="+mj-lt"/>
                  <a:cs typeface="Calibri Light" panose="020F0302020204030204" pitchFamily="34" charset="0"/>
                </a:rPr>
                <a:t>Estudos</a:t>
              </a:r>
              <a:r>
                <a:rPr lang="en-US" sz="1200" kern="1200" noProof="0" dirty="0">
                  <a:latin typeface="+mj-lt"/>
                  <a:cs typeface="Calibri Light" panose="020F0302020204030204" pitchFamily="34" charset="0"/>
                </a:rPr>
                <a:t> de </a:t>
              </a:r>
              <a:r>
                <a:rPr lang="en-US" sz="1200" kern="1200" noProof="0" dirty="0" err="1">
                  <a:latin typeface="+mj-lt"/>
                  <a:cs typeface="Calibri Light" panose="020F0302020204030204" pitchFamily="34" charset="0"/>
                </a:rPr>
                <a:t>Caso</a:t>
              </a:r>
              <a:endParaRPr lang="en-US" sz="1200" kern="1200" noProof="0" dirty="0">
                <a:latin typeface="+mj-lt"/>
              </a:endParaRPr>
            </a:p>
          </p:txBody>
        </p:sp>
      </p:grpSp>
      <p:cxnSp>
        <p:nvCxnSpPr>
          <p:cNvPr id="27" name="Conector reto 26">
            <a:extLst>
              <a:ext uri="{FF2B5EF4-FFF2-40B4-BE49-F238E27FC236}">
                <a16:creationId xmlns:a16="http://schemas.microsoft.com/office/drawing/2014/main" xmlns="" id="{D9B842B0-3DCF-4DBB-873F-040589BC8CD0}"/>
              </a:ext>
            </a:extLst>
          </p:cNvPr>
          <p:cNvCxnSpPr>
            <a:cxnSpLocks/>
          </p:cNvCxnSpPr>
          <p:nvPr/>
        </p:nvCxnSpPr>
        <p:spPr>
          <a:xfrm>
            <a:off x="1752600" y="562632"/>
            <a:ext cx="8397117" cy="0"/>
          </a:xfrm>
          <a:prstGeom prst="line">
            <a:avLst/>
          </a:prstGeom>
        </p:spPr>
        <p:style>
          <a:lnRef idx="1">
            <a:schemeClr val="accent1"/>
          </a:lnRef>
          <a:fillRef idx="0">
            <a:schemeClr val="accent1"/>
          </a:fillRef>
          <a:effectRef idx="0">
            <a:schemeClr val="accent1"/>
          </a:effectRef>
          <a:fontRef idx="minor">
            <a:schemeClr val="tx1"/>
          </a:fontRef>
        </p:style>
      </p:cxnSp>
      <p:sp>
        <p:nvSpPr>
          <p:cNvPr id="33" name="Retângulo 32">
            <a:extLst>
              <a:ext uri="{FF2B5EF4-FFF2-40B4-BE49-F238E27FC236}">
                <a16:creationId xmlns:a16="http://schemas.microsoft.com/office/drawing/2014/main" xmlns="" id="{054D99DB-63AE-4C62-B5D8-52536683BAAC}"/>
              </a:ext>
            </a:extLst>
          </p:cNvPr>
          <p:cNvSpPr/>
          <p:nvPr/>
        </p:nvSpPr>
        <p:spPr>
          <a:xfrm>
            <a:off x="1752600" y="150788"/>
            <a:ext cx="8206212" cy="400110"/>
          </a:xfrm>
          <a:prstGeom prst="rect">
            <a:avLst/>
          </a:prstGeom>
          <a:noFill/>
        </p:spPr>
        <p:txBody>
          <a:bodyPr wrap="square" rtlCol="0">
            <a:spAutoFit/>
          </a:bodyPr>
          <a:lstStyle/>
          <a:p>
            <a:r>
              <a:rPr lang="pt-BR" sz="2000" spc="300" dirty="0">
                <a:solidFill>
                  <a:schemeClr val="accent1">
                    <a:lumMod val="75000"/>
                  </a:schemeClr>
                </a:solidFill>
                <a:latin typeface="Gill Sans MT" pitchFamily="34" charset="0"/>
              </a:rPr>
              <a:t>FÓRUM CIDADÃO</a:t>
            </a:r>
          </a:p>
        </p:txBody>
      </p:sp>
    </p:spTree>
    <p:extLst>
      <p:ext uri="{BB962C8B-B14F-4D97-AF65-F5344CB8AC3E}">
        <p14:creationId xmlns:p14="http://schemas.microsoft.com/office/powerpoint/2010/main" val="2595075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lipse 2"/>
          <p:cNvSpPr/>
          <p:nvPr/>
        </p:nvSpPr>
        <p:spPr>
          <a:xfrm>
            <a:off x="3577706" y="1365377"/>
            <a:ext cx="4320000" cy="4320000"/>
          </a:xfrm>
          <a:prstGeom prst="ellipse">
            <a:avLst/>
          </a:prstGeom>
          <a:solidFill>
            <a:schemeClr val="accent1">
              <a:lumMod val="20000"/>
              <a:lumOff val="80000"/>
            </a:schemeClr>
          </a:solidFill>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3200" b="1" dirty="0">
                <a:ln w="0"/>
                <a:solidFill>
                  <a:schemeClr val="accent1">
                    <a:lumMod val="75000"/>
                  </a:schemeClr>
                </a:solidFill>
                <a:effectLst>
                  <a:outerShdw blurRad="38100" dist="25400" dir="5400000" algn="ctr" rotWithShape="0">
                    <a:srgbClr val="6E747A">
                      <a:alpha val="43000"/>
                    </a:srgbClr>
                  </a:outerShdw>
                </a:effectLst>
              </a:rPr>
              <a:t>Grupo Focal </a:t>
            </a:r>
            <a:r>
              <a:rPr lang="en-US" sz="3200" b="1" dirty="0" err="1">
                <a:ln w="0"/>
                <a:solidFill>
                  <a:schemeClr val="accent1">
                    <a:lumMod val="75000"/>
                  </a:schemeClr>
                </a:solidFill>
                <a:effectLst>
                  <a:outerShdw blurRad="38100" dist="25400" dir="5400000" algn="ctr" rotWithShape="0">
                    <a:srgbClr val="6E747A">
                      <a:alpha val="43000"/>
                    </a:srgbClr>
                  </a:outerShdw>
                </a:effectLst>
              </a:rPr>
              <a:t>Sustentabilidade</a:t>
            </a:r>
            <a:endParaRPr lang="en-US" sz="3200" b="1" dirty="0">
              <a:ln w="0"/>
              <a:solidFill>
                <a:schemeClr val="accent1">
                  <a:lumMod val="75000"/>
                </a:schemeClr>
              </a:solidFill>
              <a:effectLst>
                <a:outerShdw blurRad="38100" dist="25400" dir="5400000" algn="ctr" rotWithShape="0">
                  <a:srgbClr val="6E747A">
                    <a:alpha val="43000"/>
                  </a:srgbClr>
                </a:outerShdw>
              </a:effectLst>
            </a:endParaRPr>
          </a:p>
        </p:txBody>
      </p:sp>
      <p:sp>
        <p:nvSpPr>
          <p:cNvPr id="20" name="Elipse 19"/>
          <p:cNvSpPr/>
          <p:nvPr/>
        </p:nvSpPr>
        <p:spPr>
          <a:xfrm>
            <a:off x="4024365" y="985766"/>
            <a:ext cx="900000" cy="900000"/>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pt-BR" sz="3600" dirty="0"/>
              <a:t>1</a:t>
            </a:r>
          </a:p>
        </p:txBody>
      </p:sp>
      <p:sp>
        <p:nvSpPr>
          <p:cNvPr id="23" name="Retângulo 22"/>
          <p:cNvSpPr/>
          <p:nvPr/>
        </p:nvSpPr>
        <p:spPr>
          <a:xfrm>
            <a:off x="1590970" y="1062928"/>
            <a:ext cx="2255304" cy="707886"/>
          </a:xfrm>
          <a:prstGeom prst="rect">
            <a:avLst/>
          </a:prstGeom>
        </p:spPr>
        <p:txBody>
          <a:bodyPr wrap="square">
            <a:spAutoFit/>
          </a:bodyPr>
          <a:lstStyle/>
          <a:p>
            <a:pPr algn="r"/>
            <a:r>
              <a:rPr lang="en-US" sz="2000" dirty="0" err="1">
                <a:ln w="0"/>
                <a:solidFill>
                  <a:schemeClr val="accent1"/>
                </a:solidFill>
                <a:effectLst>
                  <a:outerShdw blurRad="38100" dist="25400" dir="5400000" algn="ctr" rotWithShape="0">
                    <a:srgbClr val="6E747A">
                      <a:alpha val="43000"/>
                    </a:srgbClr>
                  </a:outerShdw>
                </a:effectLst>
                <a:latin typeface="+mj-lt"/>
              </a:rPr>
              <a:t>Vídeo</a:t>
            </a:r>
            <a:r>
              <a:rPr lang="en-US" sz="2000" dirty="0">
                <a:ln w="0"/>
                <a:solidFill>
                  <a:schemeClr val="accent1"/>
                </a:solidFill>
                <a:effectLst>
                  <a:outerShdw blurRad="38100" dist="25400" dir="5400000" algn="ctr" rotWithShape="0">
                    <a:srgbClr val="6E747A">
                      <a:alpha val="43000"/>
                    </a:srgbClr>
                  </a:outerShdw>
                </a:effectLst>
                <a:latin typeface="+mj-lt"/>
              </a:rPr>
              <a:t> </a:t>
            </a:r>
            <a:r>
              <a:rPr lang="en-US" sz="2000" dirty="0" err="1">
                <a:ln w="0"/>
                <a:solidFill>
                  <a:schemeClr val="accent1"/>
                </a:solidFill>
                <a:effectLst>
                  <a:outerShdw blurRad="38100" dist="25400" dir="5400000" algn="ctr" rotWithShape="0">
                    <a:srgbClr val="6E747A">
                      <a:alpha val="43000"/>
                    </a:srgbClr>
                  </a:outerShdw>
                </a:effectLst>
                <a:latin typeface="+mj-lt"/>
              </a:rPr>
              <a:t>Institucional</a:t>
            </a:r>
            <a:r>
              <a:rPr lang="en-US" sz="2000" dirty="0">
                <a:ln w="0"/>
                <a:solidFill>
                  <a:schemeClr val="accent1"/>
                </a:solidFill>
                <a:effectLst>
                  <a:outerShdw blurRad="38100" dist="25400" dir="5400000" algn="ctr" rotWithShape="0">
                    <a:srgbClr val="6E747A">
                      <a:alpha val="43000"/>
                    </a:srgbClr>
                  </a:outerShdw>
                </a:effectLst>
                <a:latin typeface="+mj-lt"/>
              </a:rPr>
              <a:t> </a:t>
            </a:r>
            <a:r>
              <a:rPr lang="en-US" sz="2000" dirty="0" err="1">
                <a:ln w="0"/>
                <a:solidFill>
                  <a:schemeClr val="accent1"/>
                </a:solidFill>
                <a:effectLst>
                  <a:outerShdw blurRad="38100" dist="25400" dir="5400000" algn="ctr" rotWithShape="0">
                    <a:srgbClr val="6E747A">
                      <a:alpha val="43000"/>
                    </a:srgbClr>
                  </a:outerShdw>
                </a:effectLst>
                <a:latin typeface="+mj-lt"/>
              </a:rPr>
              <a:t>Sustentabilidade</a:t>
            </a:r>
            <a:endParaRPr lang="en-US" sz="2000" dirty="0">
              <a:ln w="0"/>
              <a:solidFill>
                <a:schemeClr val="accent1"/>
              </a:solidFill>
              <a:effectLst>
                <a:outerShdw blurRad="38100" dist="25400" dir="5400000" algn="ctr" rotWithShape="0">
                  <a:srgbClr val="6E747A">
                    <a:alpha val="43000"/>
                  </a:srgbClr>
                </a:outerShdw>
              </a:effectLst>
              <a:latin typeface="+mj-lt"/>
            </a:endParaRPr>
          </a:p>
        </p:txBody>
      </p:sp>
      <p:sp>
        <p:nvSpPr>
          <p:cNvPr id="24" name="Retângulo 23"/>
          <p:cNvSpPr/>
          <p:nvPr/>
        </p:nvSpPr>
        <p:spPr>
          <a:xfrm>
            <a:off x="600322" y="2273293"/>
            <a:ext cx="2208431" cy="707886"/>
          </a:xfrm>
          <a:prstGeom prst="rect">
            <a:avLst/>
          </a:prstGeom>
        </p:spPr>
        <p:txBody>
          <a:bodyPr wrap="square">
            <a:spAutoFit/>
          </a:bodyPr>
          <a:lstStyle/>
          <a:p>
            <a:pPr algn="r"/>
            <a:r>
              <a:rPr lang="en-US" sz="2000" dirty="0" err="1">
                <a:ln w="0"/>
                <a:solidFill>
                  <a:schemeClr val="accent1"/>
                </a:solidFill>
                <a:effectLst>
                  <a:outerShdw blurRad="38100" dist="25400" dir="5400000" algn="ctr" rotWithShape="0">
                    <a:srgbClr val="6E747A">
                      <a:alpha val="43000"/>
                    </a:srgbClr>
                  </a:outerShdw>
                </a:effectLst>
                <a:latin typeface="+mj-lt"/>
              </a:rPr>
              <a:t>Compromisso</a:t>
            </a:r>
            <a:r>
              <a:rPr lang="en-US" sz="2000" dirty="0">
                <a:ln w="0"/>
                <a:solidFill>
                  <a:schemeClr val="accent1"/>
                </a:solidFill>
                <a:effectLst>
                  <a:outerShdw blurRad="38100" dist="25400" dir="5400000" algn="ctr" rotWithShape="0">
                    <a:srgbClr val="6E747A">
                      <a:alpha val="43000"/>
                    </a:srgbClr>
                  </a:outerShdw>
                </a:effectLst>
                <a:latin typeface="+mj-lt"/>
              </a:rPr>
              <a:t> “</a:t>
            </a:r>
            <a:r>
              <a:rPr lang="en-US" sz="2000" dirty="0" err="1">
                <a:ln w="0"/>
                <a:solidFill>
                  <a:schemeClr val="accent1"/>
                </a:solidFill>
                <a:effectLst>
                  <a:outerShdw blurRad="38100" dist="25400" dir="5400000" algn="ctr" rotWithShape="0">
                    <a:srgbClr val="6E747A">
                      <a:alpha val="43000"/>
                    </a:srgbClr>
                  </a:outerShdw>
                </a:effectLst>
                <a:latin typeface="+mj-lt"/>
              </a:rPr>
              <a:t>Sustentabilidade</a:t>
            </a:r>
            <a:r>
              <a:rPr lang="en-US" sz="2000" dirty="0">
                <a:ln w="0"/>
                <a:solidFill>
                  <a:schemeClr val="accent1"/>
                </a:solidFill>
                <a:effectLst>
                  <a:outerShdw blurRad="38100" dist="25400" dir="5400000" algn="ctr" rotWithShape="0">
                    <a:srgbClr val="6E747A">
                      <a:alpha val="43000"/>
                    </a:srgbClr>
                  </a:outerShdw>
                </a:effectLst>
                <a:latin typeface="+mj-lt"/>
              </a:rPr>
              <a:t>”</a:t>
            </a:r>
          </a:p>
        </p:txBody>
      </p:sp>
      <p:sp>
        <p:nvSpPr>
          <p:cNvPr id="25" name="Elipse 24"/>
          <p:cNvSpPr/>
          <p:nvPr/>
        </p:nvSpPr>
        <p:spPr>
          <a:xfrm>
            <a:off x="2991746" y="2181721"/>
            <a:ext cx="900000" cy="900000"/>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pt-BR" sz="3600" dirty="0"/>
              <a:t>2</a:t>
            </a:r>
          </a:p>
        </p:txBody>
      </p:sp>
      <p:sp>
        <p:nvSpPr>
          <p:cNvPr id="26" name="Elipse 25"/>
          <p:cNvSpPr/>
          <p:nvPr/>
        </p:nvSpPr>
        <p:spPr>
          <a:xfrm>
            <a:off x="2991249" y="3743368"/>
            <a:ext cx="900000" cy="900000"/>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pt-BR" sz="3600" dirty="0"/>
              <a:t>3</a:t>
            </a:r>
          </a:p>
        </p:txBody>
      </p:sp>
      <p:sp>
        <p:nvSpPr>
          <p:cNvPr id="27" name="Elipse 26"/>
          <p:cNvSpPr/>
          <p:nvPr/>
        </p:nvSpPr>
        <p:spPr>
          <a:xfrm>
            <a:off x="4024365" y="5099967"/>
            <a:ext cx="900000" cy="900000"/>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pt-BR" sz="3600" dirty="0"/>
              <a:t>4</a:t>
            </a:r>
          </a:p>
        </p:txBody>
      </p:sp>
      <p:sp>
        <p:nvSpPr>
          <p:cNvPr id="32" name="Retângulo 31"/>
          <p:cNvSpPr/>
          <p:nvPr/>
        </p:nvSpPr>
        <p:spPr>
          <a:xfrm>
            <a:off x="1294645" y="3867474"/>
            <a:ext cx="1514107" cy="707886"/>
          </a:xfrm>
          <a:prstGeom prst="rect">
            <a:avLst/>
          </a:prstGeom>
        </p:spPr>
        <p:txBody>
          <a:bodyPr wrap="square">
            <a:spAutoFit/>
          </a:bodyPr>
          <a:lstStyle/>
          <a:p>
            <a:pPr algn="r"/>
            <a:r>
              <a:rPr lang="en-US" sz="2000" dirty="0" err="1">
                <a:ln w="0"/>
                <a:solidFill>
                  <a:schemeClr val="accent1"/>
                </a:solidFill>
                <a:effectLst>
                  <a:outerShdw blurRad="38100" dist="25400" dir="5400000" algn="ctr" rotWithShape="0">
                    <a:srgbClr val="6E747A">
                      <a:alpha val="43000"/>
                    </a:srgbClr>
                  </a:outerShdw>
                </a:effectLst>
                <a:latin typeface="+mj-lt"/>
              </a:rPr>
              <a:t>Painel</a:t>
            </a:r>
            <a:r>
              <a:rPr lang="en-US" sz="2000" dirty="0">
                <a:ln w="0"/>
                <a:solidFill>
                  <a:schemeClr val="accent1"/>
                </a:solidFill>
                <a:effectLst>
                  <a:outerShdw blurRad="38100" dist="25400" dir="5400000" algn="ctr" rotWithShape="0">
                    <a:srgbClr val="6E747A">
                      <a:alpha val="43000"/>
                    </a:srgbClr>
                  </a:outerShdw>
                </a:effectLst>
                <a:latin typeface="+mj-lt"/>
              </a:rPr>
              <a:t> de Alto </a:t>
            </a:r>
            <a:r>
              <a:rPr lang="en-US" sz="2000" dirty="0" err="1">
                <a:ln w="0"/>
                <a:solidFill>
                  <a:schemeClr val="accent1"/>
                </a:solidFill>
                <a:effectLst>
                  <a:outerShdw blurRad="38100" dist="25400" dir="5400000" algn="ctr" rotWithShape="0">
                    <a:srgbClr val="6E747A">
                      <a:alpha val="43000"/>
                    </a:srgbClr>
                  </a:outerShdw>
                </a:effectLst>
                <a:latin typeface="+mj-lt"/>
              </a:rPr>
              <a:t>Nível</a:t>
            </a:r>
            <a:endParaRPr lang="en-US" sz="2000" dirty="0">
              <a:ln w="0"/>
              <a:solidFill>
                <a:schemeClr val="accent1"/>
              </a:solidFill>
              <a:effectLst>
                <a:outerShdw blurRad="38100" dist="25400" dir="5400000" algn="ctr" rotWithShape="0">
                  <a:srgbClr val="6E747A">
                    <a:alpha val="43000"/>
                  </a:srgbClr>
                </a:outerShdw>
              </a:effectLst>
              <a:latin typeface="+mj-lt"/>
            </a:endParaRPr>
          </a:p>
        </p:txBody>
      </p:sp>
      <p:sp>
        <p:nvSpPr>
          <p:cNvPr id="33" name="Retângulo 32"/>
          <p:cNvSpPr/>
          <p:nvPr/>
        </p:nvSpPr>
        <p:spPr>
          <a:xfrm>
            <a:off x="1846907" y="5215237"/>
            <a:ext cx="1981376" cy="707886"/>
          </a:xfrm>
          <a:prstGeom prst="rect">
            <a:avLst/>
          </a:prstGeom>
        </p:spPr>
        <p:txBody>
          <a:bodyPr wrap="square">
            <a:spAutoFit/>
          </a:bodyPr>
          <a:lstStyle/>
          <a:p>
            <a:pPr algn="r"/>
            <a:r>
              <a:rPr lang="en-US" sz="2000" dirty="0" err="1">
                <a:ln w="0"/>
                <a:solidFill>
                  <a:schemeClr val="accent1"/>
                </a:solidFill>
                <a:effectLst>
                  <a:outerShdw blurRad="38100" dist="25400" dir="5400000" algn="ctr" rotWithShape="0">
                    <a:srgbClr val="6E747A">
                      <a:alpha val="43000"/>
                    </a:srgbClr>
                  </a:outerShdw>
                </a:effectLst>
                <a:latin typeface="+mj-lt"/>
              </a:rPr>
              <a:t>Compartilhar</a:t>
            </a:r>
            <a:r>
              <a:rPr lang="en-US" sz="2000" dirty="0">
                <a:ln w="0"/>
                <a:solidFill>
                  <a:schemeClr val="accent1"/>
                </a:solidFill>
                <a:effectLst>
                  <a:outerShdw blurRad="38100" dist="25400" dir="5400000" algn="ctr" rotWithShape="0">
                    <a:srgbClr val="6E747A">
                      <a:alpha val="43000"/>
                    </a:srgbClr>
                  </a:outerShdw>
                </a:effectLst>
                <a:latin typeface="+mj-lt"/>
              </a:rPr>
              <a:t> Boas </a:t>
            </a:r>
            <a:r>
              <a:rPr lang="en-US" sz="2000" dirty="0" err="1">
                <a:ln w="0"/>
                <a:solidFill>
                  <a:schemeClr val="accent1"/>
                </a:solidFill>
                <a:effectLst>
                  <a:outerShdw blurRad="38100" dist="25400" dir="5400000" algn="ctr" rotWithShape="0">
                    <a:srgbClr val="6E747A">
                      <a:alpha val="43000"/>
                    </a:srgbClr>
                  </a:outerShdw>
                </a:effectLst>
                <a:latin typeface="+mj-lt"/>
              </a:rPr>
              <a:t>Práticas</a:t>
            </a:r>
            <a:endParaRPr lang="en-US" sz="2000" dirty="0">
              <a:ln w="0"/>
              <a:solidFill>
                <a:schemeClr val="accent1"/>
              </a:solidFill>
              <a:effectLst>
                <a:outerShdw blurRad="38100" dist="25400" dir="5400000" algn="ctr" rotWithShape="0">
                  <a:srgbClr val="6E747A">
                    <a:alpha val="43000"/>
                  </a:srgbClr>
                </a:outerShdw>
              </a:effectLst>
              <a:latin typeface="+mj-lt"/>
            </a:endParaRPr>
          </a:p>
        </p:txBody>
      </p:sp>
      <p:cxnSp>
        <p:nvCxnSpPr>
          <p:cNvPr id="21" name="Conector reto 20">
            <a:extLst>
              <a:ext uri="{FF2B5EF4-FFF2-40B4-BE49-F238E27FC236}">
                <a16:creationId xmlns:a16="http://schemas.microsoft.com/office/drawing/2014/main" xmlns="" id="{BF608AF4-346B-45E1-99BB-08A1CE2777A7}"/>
              </a:ext>
            </a:extLst>
          </p:cNvPr>
          <p:cNvCxnSpPr>
            <a:cxnSpLocks/>
          </p:cNvCxnSpPr>
          <p:nvPr/>
        </p:nvCxnSpPr>
        <p:spPr>
          <a:xfrm>
            <a:off x="1752600" y="562632"/>
            <a:ext cx="8397117" cy="0"/>
          </a:xfrm>
          <a:prstGeom prst="line">
            <a:avLst/>
          </a:prstGeom>
        </p:spPr>
        <p:style>
          <a:lnRef idx="1">
            <a:schemeClr val="accent1"/>
          </a:lnRef>
          <a:fillRef idx="0">
            <a:schemeClr val="accent1"/>
          </a:fillRef>
          <a:effectRef idx="0">
            <a:schemeClr val="accent1"/>
          </a:effectRef>
          <a:fontRef idx="minor">
            <a:schemeClr val="tx1"/>
          </a:fontRef>
        </p:style>
      </p:cxnSp>
      <p:sp>
        <p:nvSpPr>
          <p:cNvPr id="22" name="Retângulo 21">
            <a:extLst>
              <a:ext uri="{FF2B5EF4-FFF2-40B4-BE49-F238E27FC236}">
                <a16:creationId xmlns:a16="http://schemas.microsoft.com/office/drawing/2014/main" xmlns="" id="{1C7A2A49-D14B-4123-9426-0F3AD73233EB}"/>
              </a:ext>
            </a:extLst>
          </p:cNvPr>
          <p:cNvSpPr/>
          <p:nvPr/>
        </p:nvSpPr>
        <p:spPr>
          <a:xfrm>
            <a:off x="1752600" y="150788"/>
            <a:ext cx="8206212" cy="400110"/>
          </a:xfrm>
          <a:prstGeom prst="rect">
            <a:avLst/>
          </a:prstGeom>
          <a:noFill/>
        </p:spPr>
        <p:txBody>
          <a:bodyPr wrap="square" rtlCol="0">
            <a:spAutoFit/>
          </a:bodyPr>
          <a:lstStyle/>
          <a:p>
            <a:r>
              <a:rPr lang="pt-BR" sz="2000" spc="300" dirty="0">
                <a:solidFill>
                  <a:schemeClr val="accent1">
                    <a:lumMod val="75000"/>
                  </a:schemeClr>
                </a:solidFill>
                <a:latin typeface="Gill Sans MT" pitchFamily="34" charset="0"/>
              </a:rPr>
              <a:t>GRUPO FOCAL SUSTENTABILIDADE</a:t>
            </a:r>
          </a:p>
        </p:txBody>
      </p:sp>
    </p:spTree>
    <p:extLst>
      <p:ext uri="{BB962C8B-B14F-4D97-AF65-F5344CB8AC3E}">
        <p14:creationId xmlns:p14="http://schemas.microsoft.com/office/powerpoint/2010/main" val="163073590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ângulo 4"/>
          <p:cNvSpPr/>
          <p:nvPr/>
        </p:nvSpPr>
        <p:spPr>
          <a:xfrm>
            <a:off x="1752600" y="150788"/>
            <a:ext cx="7079214" cy="400110"/>
          </a:xfrm>
          <a:prstGeom prst="rect">
            <a:avLst/>
          </a:prstGeom>
          <a:noFill/>
        </p:spPr>
        <p:txBody>
          <a:bodyPr wrap="square" rtlCol="0">
            <a:spAutoFit/>
          </a:bodyPr>
          <a:lstStyle/>
          <a:p>
            <a:r>
              <a:rPr lang="en-CA" sz="2000" spc="300" dirty="0">
                <a:solidFill>
                  <a:schemeClr val="accent1">
                    <a:lumMod val="75000"/>
                  </a:schemeClr>
                </a:solidFill>
                <a:latin typeface="Gill Sans MT" pitchFamily="34" charset="0"/>
              </a:rPr>
              <a:t>INTERAÇÃO ENTRE OS PROCESSOS</a:t>
            </a:r>
          </a:p>
        </p:txBody>
      </p:sp>
      <p:sp>
        <p:nvSpPr>
          <p:cNvPr id="7" name="Elipse 6"/>
          <p:cNvSpPr/>
          <p:nvPr/>
        </p:nvSpPr>
        <p:spPr>
          <a:xfrm>
            <a:off x="1266092" y="1059472"/>
            <a:ext cx="9893678" cy="5262198"/>
          </a:xfrm>
          <a:prstGeom prst="ellipse">
            <a:avLst/>
          </a:prstGeom>
          <a:solidFill>
            <a:schemeClr val="accent6">
              <a:lumMod val="20000"/>
              <a:lumOff val="8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grpSp>
        <p:nvGrpSpPr>
          <p:cNvPr id="12" name="Grupo 11"/>
          <p:cNvGrpSpPr/>
          <p:nvPr/>
        </p:nvGrpSpPr>
        <p:grpSpPr>
          <a:xfrm>
            <a:off x="5026096" y="4692362"/>
            <a:ext cx="2373670" cy="1565154"/>
            <a:chOff x="5336227" y="4599343"/>
            <a:chExt cx="2373670" cy="1565154"/>
          </a:xfrm>
        </p:grpSpPr>
        <p:sp>
          <p:nvSpPr>
            <p:cNvPr id="8" name="Retângulo de cantos arredondados 7"/>
            <p:cNvSpPr/>
            <p:nvPr/>
          </p:nvSpPr>
          <p:spPr>
            <a:xfrm>
              <a:off x="5515062" y="4599343"/>
              <a:ext cx="2016000" cy="720000"/>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pt-BR" dirty="0"/>
                <a:t>Fórum Cidadão</a:t>
              </a:r>
            </a:p>
          </p:txBody>
        </p:sp>
        <p:sp>
          <p:nvSpPr>
            <p:cNvPr id="10" name="CaixaDeTexto 9"/>
            <p:cNvSpPr txBox="1"/>
            <p:nvPr/>
          </p:nvSpPr>
          <p:spPr>
            <a:xfrm>
              <a:off x="5336227" y="5333500"/>
              <a:ext cx="2373670" cy="830997"/>
            </a:xfrm>
            <a:prstGeom prst="rect">
              <a:avLst/>
            </a:prstGeom>
            <a:noFill/>
          </p:spPr>
          <p:txBody>
            <a:bodyPr wrap="square" rtlCol="0">
              <a:spAutoFit/>
            </a:bodyPr>
            <a:lstStyle/>
            <a:p>
              <a:pPr algn="ctr"/>
              <a:r>
                <a:rPr lang="pt-BR" sz="1200" b="1" dirty="0">
                  <a:solidFill>
                    <a:schemeClr val="tx2"/>
                  </a:solidFill>
                  <a:latin typeface="+mj-lt"/>
                  <a:cs typeface="Arial" pitchFamily="34" charset="0"/>
                </a:rPr>
                <a:t>Mobiliza a Sociedade </a:t>
              </a:r>
              <a:r>
                <a:rPr lang="pt-BR" sz="1200" dirty="0">
                  <a:solidFill>
                    <a:schemeClr val="tx2"/>
                  </a:solidFill>
                  <a:latin typeface="+mj-lt"/>
                  <a:cs typeface="Arial" pitchFamily="34" charset="0"/>
                </a:rPr>
                <a:t>e desenvolve a implementação de soluções por meio da ação do cidadão e de experiências locais</a:t>
              </a:r>
            </a:p>
          </p:txBody>
        </p:sp>
      </p:grpSp>
      <p:pic>
        <p:nvPicPr>
          <p:cNvPr id="11" name="Imagem 10"/>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651626" y="3117017"/>
            <a:ext cx="1122610" cy="1282983"/>
          </a:xfrm>
          <a:prstGeom prst="rect">
            <a:avLst/>
          </a:prstGeom>
        </p:spPr>
      </p:pic>
      <p:grpSp>
        <p:nvGrpSpPr>
          <p:cNvPr id="21" name="Grupo 20"/>
          <p:cNvGrpSpPr/>
          <p:nvPr/>
        </p:nvGrpSpPr>
        <p:grpSpPr>
          <a:xfrm>
            <a:off x="7220931" y="3311907"/>
            <a:ext cx="4032998" cy="830997"/>
            <a:chOff x="7126772" y="3570636"/>
            <a:chExt cx="4032998" cy="830997"/>
          </a:xfrm>
        </p:grpSpPr>
        <p:sp>
          <p:nvSpPr>
            <p:cNvPr id="13" name="Retângulo de cantos arredondados 12"/>
            <p:cNvSpPr/>
            <p:nvPr/>
          </p:nvSpPr>
          <p:spPr>
            <a:xfrm>
              <a:off x="7126772" y="3579968"/>
              <a:ext cx="2016000" cy="720000"/>
            </a:xfrm>
            <a:prstGeom prst="roundRect">
              <a:avLst/>
            </a:prstGeom>
            <a:solidFill>
              <a:schemeClr val="accent1">
                <a:lumMod val="60000"/>
                <a:lumOff val="40000"/>
              </a:schemeClr>
            </a:solidFill>
          </p:spPr>
          <p:style>
            <a:lnRef idx="3">
              <a:schemeClr val="lt1"/>
            </a:lnRef>
            <a:fillRef idx="1">
              <a:schemeClr val="accent1"/>
            </a:fillRef>
            <a:effectRef idx="1">
              <a:schemeClr val="accent1"/>
            </a:effectRef>
            <a:fontRef idx="minor">
              <a:schemeClr val="lt1"/>
            </a:fontRef>
          </p:style>
          <p:txBody>
            <a:bodyPr rtlCol="0" anchor="ctr"/>
            <a:lstStyle/>
            <a:p>
              <a:pPr algn="ctr"/>
              <a:r>
                <a:rPr lang="pt-BR" dirty="0"/>
                <a:t>Processo Político</a:t>
              </a:r>
            </a:p>
          </p:txBody>
        </p:sp>
        <p:sp>
          <p:nvSpPr>
            <p:cNvPr id="16" name="CaixaDeTexto 15"/>
            <p:cNvSpPr txBox="1"/>
            <p:nvPr/>
          </p:nvSpPr>
          <p:spPr>
            <a:xfrm>
              <a:off x="9143770" y="3570636"/>
              <a:ext cx="2016000" cy="830997"/>
            </a:xfrm>
            <a:prstGeom prst="rect">
              <a:avLst/>
            </a:prstGeom>
            <a:noFill/>
          </p:spPr>
          <p:txBody>
            <a:bodyPr wrap="square" rtlCol="0">
              <a:spAutoFit/>
            </a:bodyPr>
            <a:lstStyle/>
            <a:p>
              <a:pPr algn="ctr"/>
              <a:r>
                <a:rPr lang="pt-BR" sz="1200" dirty="0">
                  <a:solidFill>
                    <a:schemeClr val="tx2"/>
                  </a:solidFill>
                  <a:latin typeface="+mj-lt"/>
                  <a:cs typeface="Arial" pitchFamily="34" charset="0"/>
                </a:rPr>
                <a:t>Governos, Parlamentares, Judiciários, Autoridades Locais desenvolvem metas políticas e propõe soluções.</a:t>
              </a:r>
            </a:p>
          </p:txBody>
        </p:sp>
      </p:grpSp>
      <p:grpSp>
        <p:nvGrpSpPr>
          <p:cNvPr id="20" name="Grupo 19"/>
          <p:cNvGrpSpPr/>
          <p:nvPr/>
        </p:nvGrpSpPr>
        <p:grpSpPr>
          <a:xfrm>
            <a:off x="1481089" y="2804076"/>
            <a:ext cx="3622900" cy="1754326"/>
            <a:chOff x="1757778" y="2951392"/>
            <a:chExt cx="3622900" cy="1754326"/>
          </a:xfrm>
        </p:grpSpPr>
        <p:sp>
          <p:nvSpPr>
            <p:cNvPr id="14" name="Retângulo de cantos arredondados 13"/>
            <p:cNvSpPr/>
            <p:nvPr/>
          </p:nvSpPr>
          <p:spPr>
            <a:xfrm>
              <a:off x="3364678" y="3477887"/>
              <a:ext cx="2016000" cy="720000"/>
            </a:xfrm>
            <a:prstGeom prst="roundRect">
              <a:avLst/>
            </a:prstGeom>
            <a:solidFill>
              <a:schemeClr val="accent4">
                <a:lumMod val="75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pt-BR" dirty="0"/>
                <a:t>Processo Temático</a:t>
              </a:r>
            </a:p>
          </p:txBody>
        </p:sp>
        <p:sp>
          <p:nvSpPr>
            <p:cNvPr id="17" name="CaixaDeTexto 16"/>
            <p:cNvSpPr txBox="1"/>
            <p:nvPr/>
          </p:nvSpPr>
          <p:spPr>
            <a:xfrm>
              <a:off x="1757778" y="2951392"/>
              <a:ext cx="1606401" cy="1754326"/>
            </a:xfrm>
            <a:prstGeom prst="rect">
              <a:avLst/>
            </a:prstGeom>
            <a:noFill/>
          </p:spPr>
          <p:txBody>
            <a:bodyPr wrap="square" rtlCol="0">
              <a:spAutoFit/>
            </a:bodyPr>
            <a:lstStyle/>
            <a:p>
              <a:pPr algn="ctr"/>
              <a:r>
                <a:rPr lang="pt-BR" sz="1200" dirty="0">
                  <a:solidFill>
                    <a:schemeClr val="tx2"/>
                  </a:solidFill>
                  <a:latin typeface="+mj-lt"/>
                  <a:cs typeface="Arial" pitchFamily="34" charset="0"/>
                </a:rPr>
                <a:t>Todos os interessados mobilizam esforços para identificar soluções para </a:t>
              </a:r>
              <a:r>
                <a:rPr lang="pt-BR" sz="1200" b="1" dirty="0">
                  <a:solidFill>
                    <a:schemeClr val="tx2"/>
                  </a:solidFill>
                  <a:latin typeface="+mj-lt"/>
                  <a:cs typeface="Arial" pitchFamily="34" charset="0"/>
                </a:rPr>
                <a:t>temas</a:t>
              </a:r>
              <a:r>
                <a:rPr lang="pt-BR" sz="1200" dirty="0">
                  <a:solidFill>
                    <a:schemeClr val="tx2"/>
                  </a:solidFill>
                  <a:latin typeface="+mj-lt"/>
                  <a:cs typeface="Arial" pitchFamily="34" charset="0"/>
                </a:rPr>
                <a:t> prioritárias, estabelecendo </a:t>
              </a:r>
              <a:r>
                <a:rPr lang="pt-BR" sz="1200" b="1" dirty="0">
                  <a:solidFill>
                    <a:schemeClr val="tx2"/>
                  </a:solidFill>
                  <a:latin typeface="+mj-lt"/>
                  <a:cs typeface="Arial" pitchFamily="34" charset="0"/>
                </a:rPr>
                <a:t>metas</a:t>
              </a:r>
              <a:r>
                <a:rPr lang="pt-BR" sz="1200" dirty="0">
                  <a:solidFill>
                    <a:schemeClr val="tx2"/>
                  </a:solidFill>
                  <a:latin typeface="+mj-lt"/>
                  <a:cs typeface="Arial" pitchFamily="34" charset="0"/>
                </a:rPr>
                <a:t> a serem alcançadas pelas diversas organizações</a:t>
              </a:r>
            </a:p>
          </p:txBody>
        </p:sp>
      </p:grpSp>
      <p:grpSp>
        <p:nvGrpSpPr>
          <p:cNvPr id="19" name="Grupo 18"/>
          <p:cNvGrpSpPr/>
          <p:nvPr/>
        </p:nvGrpSpPr>
        <p:grpSpPr>
          <a:xfrm>
            <a:off x="5204931" y="1273658"/>
            <a:ext cx="2016000" cy="1550997"/>
            <a:chOff x="5175925" y="1890623"/>
            <a:chExt cx="2016000" cy="1550997"/>
          </a:xfrm>
        </p:grpSpPr>
        <p:sp>
          <p:nvSpPr>
            <p:cNvPr id="15" name="Retângulo de cantos arredondados 14"/>
            <p:cNvSpPr/>
            <p:nvPr/>
          </p:nvSpPr>
          <p:spPr>
            <a:xfrm>
              <a:off x="5175925" y="2721620"/>
              <a:ext cx="2016000" cy="720000"/>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pt-BR" dirty="0"/>
                <a:t>Processo Regional</a:t>
              </a:r>
            </a:p>
          </p:txBody>
        </p:sp>
        <p:sp>
          <p:nvSpPr>
            <p:cNvPr id="18" name="CaixaDeTexto 17"/>
            <p:cNvSpPr txBox="1"/>
            <p:nvPr/>
          </p:nvSpPr>
          <p:spPr>
            <a:xfrm>
              <a:off x="5175925" y="1890623"/>
              <a:ext cx="2016000" cy="830997"/>
            </a:xfrm>
            <a:prstGeom prst="rect">
              <a:avLst/>
            </a:prstGeom>
            <a:noFill/>
          </p:spPr>
          <p:txBody>
            <a:bodyPr wrap="square" rtlCol="0">
              <a:spAutoFit/>
            </a:bodyPr>
            <a:lstStyle/>
            <a:p>
              <a:pPr algn="ctr"/>
              <a:r>
                <a:rPr lang="pt-BR" sz="1200" b="1" dirty="0">
                  <a:solidFill>
                    <a:schemeClr val="tx2"/>
                  </a:solidFill>
                  <a:latin typeface="+mj-lt"/>
                  <a:cs typeface="Arial" pitchFamily="34" charset="0"/>
                </a:rPr>
                <a:t>Identifica boas práticas </a:t>
              </a:r>
              <a:r>
                <a:rPr lang="pt-BR" sz="1200" dirty="0">
                  <a:solidFill>
                    <a:schemeClr val="tx2"/>
                  </a:solidFill>
                  <a:latin typeface="+mj-lt"/>
                  <a:cs typeface="Arial" pitchFamily="34" charset="0"/>
                </a:rPr>
                <a:t>locais/regionais e mobilizam interessados visando compartilhar experiências</a:t>
              </a:r>
            </a:p>
          </p:txBody>
        </p:sp>
      </p:grpSp>
      <p:grpSp>
        <p:nvGrpSpPr>
          <p:cNvPr id="36" name="Grupo 35"/>
          <p:cNvGrpSpPr/>
          <p:nvPr/>
        </p:nvGrpSpPr>
        <p:grpSpPr>
          <a:xfrm>
            <a:off x="3575006" y="4063883"/>
            <a:ext cx="1543628" cy="276999"/>
            <a:chOff x="3595163" y="4050571"/>
            <a:chExt cx="1543628" cy="276999"/>
          </a:xfrm>
        </p:grpSpPr>
        <p:cxnSp>
          <p:nvCxnSpPr>
            <p:cNvPr id="25" name="Conector de seta reta 24"/>
            <p:cNvCxnSpPr/>
            <p:nvPr/>
          </p:nvCxnSpPr>
          <p:spPr>
            <a:xfrm flipV="1">
              <a:off x="3595163" y="4306337"/>
              <a:ext cx="1508826" cy="584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6" name="CaixaDeTexto 25"/>
            <p:cNvSpPr txBox="1"/>
            <p:nvPr/>
          </p:nvSpPr>
          <p:spPr>
            <a:xfrm>
              <a:off x="3595163" y="4050571"/>
              <a:ext cx="1543628" cy="276999"/>
            </a:xfrm>
            <a:prstGeom prst="rect">
              <a:avLst/>
            </a:prstGeom>
            <a:noFill/>
            <a:ln>
              <a:noFill/>
            </a:ln>
          </p:spPr>
          <p:txBody>
            <a:bodyPr wrap="none" rtlCol="0">
              <a:spAutoFit/>
            </a:bodyPr>
            <a:lstStyle/>
            <a:p>
              <a:r>
                <a:rPr lang="pt-BR" sz="1200" b="1" dirty="0">
                  <a:latin typeface="+mj-lt"/>
                </a:rPr>
                <a:t>Aporta Conhecimento</a:t>
              </a:r>
            </a:p>
          </p:txBody>
        </p:sp>
      </p:grpSp>
      <p:cxnSp>
        <p:nvCxnSpPr>
          <p:cNvPr id="28" name="Conector de seta reta 27"/>
          <p:cNvCxnSpPr/>
          <p:nvPr/>
        </p:nvCxnSpPr>
        <p:spPr>
          <a:xfrm flipH="1">
            <a:off x="7226935" y="4325493"/>
            <a:ext cx="224805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0" name="CaixaDeTexto 29"/>
          <p:cNvSpPr txBox="1"/>
          <p:nvPr/>
        </p:nvSpPr>
        <p:spPr>
          <a:xfrm>
            <a:off x="7258191" y="4073293"/>
            <a:ext cx="2317750" cy="276999"/>
          </a:xfrm>
          <a:prstGeom prst="rect">
            <a:avLst/>
          </a:prstGeom>
          <a:noFill/>
          <a:ln>
            <a:noFill/>
          </a:ln>
        </p:spPr>
        <p:txBody>
          <a:bodyPr wrap="none" rtlCol="0">
            <a:spAutoFit/>
          </a:bodyPr>
          <a:lstStyle/>
          <a:p>
            <a:r>
              <a:rPr lang="pt-BR" sz="1200" b="1" dirty="0">
                <a:latin typeface="+mj-lt"/>
              </a:rPr>
              <a:t>Estabelece Metas e Compromissos</a:t>
            </a:r>
          </a:p>
        </p:txBody>
      </p:sp>
      <p:sp>
        <p:nvSpPr>
          <p:cNvPr id="40" name="CaixaDeTexto 39"/>
          <p:cNvSpPr txBox="1"/>
          <p:nvPr/>
        </p:nvSpPr>
        <p:spPr>
          <a:xfrm>
            <a:off x="9884302" y="5419183"/>
            <a:ext cx="2016000" cy="1200329"/>
          </a:xfrm>
          <a:prstGeom prst="rect">
            <a:avLst/>
          </a:prstGeom>
          <a:noFill/>
        </p:spPr>
        <p:txBody>
          <a:bodyPr wrap="square" rtlCol="0">
            <a:spAutoFit/>
          </a:bodyPr>
          <a:lstStyle/>
          <a:p>
            <a:pPr algn="ctr"/>
            <a:r>
              <a:rPr lang="pt-BR" sz="1200" dirty="0">
                <a:solidFill>
                  <a:schemeClr val="tx2"/>
                </a:solidFill>
                <a:latin typeface="+mj-lt"/>
                <a:cs typeface="Arial" pitchFamily="34" charset="0"/>
              </a:rPr>
              <a:t>Garante perspectivas sobre o uso sustentável da água para todos os componentes e promover um eventos sustentável em todos os seus aspectos</a:t>
            </a:r>
          </a:p>
        </p:txBody>
      </p:sp>
      <p:sp>
        <p:nvSpPr>
          <p:cNvPr id="42" name="Retângulo 41"/>
          <p:cNvSpPr/>
          <p:nvPr/>
        </p:nvSpPr>
        <p:spPr>
          <a:xfrm>
            <a:off x="8140298" y="4826567"/>
            <a:ext cx="1744004" cy="646331"/>
          </a:xfrm>
          <a:prstGeom prst="rect">
            <a:avLst/>
          </a:prstGeom>
        </p:spPr>
        <p:txBody>
          <a:bodyPr wrap="none">
            <a:spAutoFit/>
          </a:bodyPr>
          <a:lstStyle/>
          <a:p>
            <a:pPr algn="ctr"/>
            <a:r>
              <a:rPr lang="pt-BR" dirty="0">
                <a:solidFill>
                  <a:schemeClr val="accent6">
                    <a:lumMod val="75000"/>
                  </a:schemeClr>
                </a:solidFill>
              </a:rPr>
              <a:t>Grupo Focal </a:t>
            </a:r>
          </a:p>
          <a:p>
            <a:pPr algn="ctr"/>
            <a:r>
              <a:rPr lang="pt-BR" dirty="0">
                <a:solidFill>
                  <a:schemeClr val="accent6">
                    <a:lumMod val="75000"/>
                  </a:schemeClr>
                </a:solidFill>
              </a:rPr>
              <a:t>Sustentabilidade</a:t>
            </a:r>
          </a:p>
        </p:txBody>
      </p:sp>
      <p:cxnSp>
        <p:nvCxnSpPr>
          <p:cNvPr id="27" name="Conector reto 26">
            <a:extLst>
              <a:ext uri="{FF2B5EF4-FFF2-40B4-BE49-F238E27FC236}">
                <a16:creationId xmlns:a16="http://schemas.microsoft.com/office/drawing/2014/main" xmlns="" id="{AC502949-183C-4BC2-AF96-21A8506DBB4A}"/>
              </a:ext>
            </a:extLst>
          </p:cNvPr>
          <p:cNvCxnSpPr>
            <a:cxnSpLocks/>
          </p:cNvCxnSpPr>
          <p:nvPr/>
        </p:nvCxnSpPr>
        <p:spPr>
          <a:xfrm>
            <a:off x="1752600" y="562632"/>
            <a:ext cx="8397117"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918163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tângulo 19"/>
          <p:cNvSpPr/>
          <p:nvPr/>
        </p:nvSpPr>
        <p:spPr bwMode="auto">
          <a:xfrm>
            <a:off x="0" y="1124744"/>
            <a:ext cx="12192000" cy="5733256"/>
          </a:xfrm>
          <a:prstGeom prst="rect">
            <a:avLst/>
          </a:prstGeom>
          <a:solidFill>
            <a:schemeClr val="bg1"/>
          </a:solidFill>
          <a:ln w="9525" cap="flat" cmpd="sng" algn="ctr">
            <a:solidFill>
              <a:schemeClr val="bg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pt-BR" sz="2400" b="0" i="0" u="none" strike="noStrike" cap="none" normalizeH="0" baseline="0" smtClean="0">
              <a:ln>
                <a:noFill/>
              </a:ln>
              <a:solidFill>
                <a:schemeClr val="tx1"/>
              </a:solidFill>
              <a:effectLst/>
              <a:latin typeface="Times New Roman"/>
            </a:endParaRPr>
          </a:p>
        </p:txBody>
      </p:sp>
      <p:sp>
        <p:nvSpPr>
          <p:cNvPr id="3" name="Título 1"/>
          <p:cNvSpPr txBox="1">
            <a:spLocks/>
          </p:cNvSpPr>
          <p:nvPr/>
        </p:nvSpPr>
        <p:spPr bwMode="auto">
          <a:xfrm>
            <a:off x="0" y="260648"/>
            <a:ext cx="12192000" cy="12218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128"/>
              </a:defRPr>
            </a:lvl1pPr>
            <a:lvl2pPr marL="742950" indent="-285750">
              <a:defRPr sz="2400">
                <a:solidFill>
                  <a:schemeClr val="tx1"/>
                </a:solidFill>
                <a:latin typeface="Times New Roman" charset="0"/>
                <a:ea typeface="ＭＳ Ｐゴシック" charset="-128"/>
              </a:defRPr>
            </a:lvl2pPr>
            <a:lvl3pPr marL="1143000" indent="-228600">
              <a:defRPr sz="2400">
                <a:solidFill>
                  <a:schemeClr val="tx1"/>
                </a:solidFill>
                <a:latin typeface="Times New Roman" charset="0"/>
                <a:ea typeface="ＭＳ Ｐゴシック" charset="-128"/>
              </a:defRPr>
            </a:lvl3pPr>
            <a:lvl4pPr marL="1600200" indent="-228600">
              <a:defRPr sz="2400">
                <a:solidFill>
                  <a:schemeClr val="tx1"/>
                </a:solidFill>
                <a:latin typeface="Times New Roman" charset="0"/>
                <a:ea typeface="ＭＳ Ｐゴシック" charset="-128"/>
              </a:defRPr>
            </a:lvl4pPr>
            <a:lvl5pPr marL="2057400" indent="-22860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a:endParaRPr lang="pt-BR" sz="3400" b="1" dirty="0" smtClean="0">
              <a:ln w="1905">
                <a:solidFill>
                  <a:srgbClr val="008000"/>
                </a:solidFill>
              </a:ln>
              <a:solidFill>
                <a:srgbClr val="006600"/>
              </a:solidFill>
              <a:effectLst>
                <a:innerShdw blurRad="69850" dist="43180" dir="5400000">
                  <a:srgbClr val="000000">
                    <a:alpha val="65000"/>
                  </a:srgbClr>
                </a:innerShdw>
              </a:effectLst>
              <a:latin typeface="Arial" charset="0"/>
              <a:cs typeface="Arial" charset="0"/>
            </a:endParaRPr>
          </a:p>
        </p:txBody>
      </p:sp>
      <p:pic>
        <p:nvPicPr>
          <p:cNvPr id="1741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68461" y="5899654"/>
            <a:ext cx="5007472" cy="5810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Título 1"/>
          <p:cNvSpPr txBox="1">
            <a:spLocks/>
          </p:cNvSpPr>
          <p:nvPr/>
        </p:nvSpPr>
        <p:spPr bwMode="auto">
          <a:xfrm>
            <a:off x="-6175" y="334970"/>
            <a:ext cx="12192000" cy="12218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cene3d>
              <a:camera prst="orthographicFront"/>
              <a:lightRig rig="flat" dir="tl">
                <a:rot lat="0" lon="0" rev="6600000"/>
              </a:lightRig>
            </a:scene3d>
            <a:sp3d extrusionH="25400" contourW="8890">
              <a:bevelT w="38100" h="31750"/>
              <a:contourClr>
                <a:schemeClr val="accent2">
                  <a:shade val="75000"/>
                </a:schemeClr>
              </a:contourClr>
            </a:sp3d>
          </a:bodyPr>
          <a:lstStyle>
            <a:lvl1pPr>
              <a:defRPr sz="2400">
                <a:solidFill>
                  <a:schemeClr val="tx1"/>
                </a:solidFill>
                <a:latin typeface="Times New Roman" charset="0"/>
                <a:ea typeface="ＭＳ Ｐゴシック" charset="-128"/>
              </a:defRPr>
            </a:lvl1pPr>
            <a:lvl2pPr marL="742950" indent="-285750">
              <a:defRPr sz="2400">
                <a:solidFill>
                  <a:schemeClr val="tx1"/>
                </a:solidFill>
                <a:latin typeface="Times New Roman" charset="0"/>
                <a:ea typeface="ＭＳ Ｐゴシック" charset="-128"/>
              </a:defRPr>
            </a:lvl2pPr>
            <a:lvl3pPr marL="1143000" indent="-228600">
              <a:defRPr sz="2400">
                <a:solidFill>
                  <a:schemeClr val="tx1"/>
                </a:solidFill>
                <a:latin typeface="Times New Roman" charset="0"/>
                <a:ea typeface="ＭＳ Ｐゴシック" charset="-128"/>
              </a:defRPr>
            </a:lvl3pPr>
            <a:lvl4pPr marL="1600200" indent="-228600">
              <a:defRPr sz="2400">
                <a:solidFill>
                  <a:schemeClr val="tx1"/>
                </a:solidFill>
                <a:latin typeface="Times New Roman" charset="0"/>
                <a:ea typeface="ＭＳ Ｐゴシック" charset="-128"/>
              </a:defRPr>
            </a:lvl4pPr>
            <a:lvl5pPr marL="2057400" indent="-22860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a:spcAft>
                <a:spcPts val="0"/>
              </a:spcAft>
            </a:pPr>
            <a:r>
              <a:rPr lang="en-US" sz="3200" b="1" dirty="0" err="1" smtClean="0">
                <a:ln w="11430"/>
                <a:solidFill>
                  <a:srgbClr val="009900"/>
                </a:solidFill>
                <a:effectLst>
                  <a:outerShdw blurRad="50800" dist="39000" dir="5460000" algn="tl">
                    <a:srgbClr val="000000">
                      <a:alpha val="38000"/>
                    </a:srgbClr>
                  </a:outerShdw>
                </a:effectLst>
                <a:latin typeface="Arial" charset="0"/>
                <a:cs typeface="Arial" charset="0"/>
              </a:rPr>
              <a:t>Bacias</a:t>
            </a:r>
            <a:r>
              <a:rPr lang="en-US" sz="3200" b="1" dirty="0" smtClean="0">
                <a:ln w="11430"/>
                <a:solidFill>
                  <a:srgbClr val="009900"/>
                </a:solidFill>
                <a:effectLst>
                  <a:outerShdw blurRad="50800" dist="39000" dir="5460000" algn="tl">
                    <a:srgbClr val="000000">
                      <a:alpha val="38000"/>
                    </a:srgbClr>
                  </a:outerShdw>
                </a:effectLst>
                <a:latin typeface="Arial" charset="0"/>
                <a:cs typeface="Arial" charset="0"/>
              </a:rPr>
              <a:t> </a:t>
            </a:r>
            <a:r>
              <a:rPr lang="en-US" sz="3200" b="1" dirty="0" err="1" smtClean="0">
                <a:ln w="11430"/>
                <a:solidFill>
                  <a:srgbClr val="009900"/>
                </a:solidFill>
                <a:effectLst>
                  <a:outerShdw blurRad="50800" dist="39000" dir="5460000" algn="tl">
                    <a:srgbClr val="000000">
                      <a:alpha val="38000"/>
                    </a:srgbClr>
                  </a:outerShdw>
                </a:effectLst>
                <a:latin typeface="Arial" charset="0"/>
                <a:cs typeface="Arial" charset="0"/>
              </a:rPr>
              <a:t>Experimentais</a:t>
            </a:r>
            <a:r>
              <a:rPr lang="en-US" sz="3200" b="1" dirty="0" smtClean="0">
                <a:ln w="11430"/>
                <a:solidFill>
                  <a:srgbClr val="009900"/>
                </a:solidFill>
                <a:effectLst>
                  <a:outerShdw blurRad="50800" dist="39000" dir="5460000" algn="tl">
                    <a:srgbClr val="000000">
                      <a:alpha val="38000"/>
                    </a:srgbClr>
                  </a:outerShdw>
                </a:effectLst>
                <a:latin typeface="Arial" charset="0"/>
                <a:cs typeface="Arial" charset="0"/>
              </a:rPr>
              <a:t> e</a:t>
            </a:r>
          </a:p>
          <a:p>
            <a:pPr algn="ctr">
              <a:spcAft>
                <a:spcPts val="0"/>
              </a:spcAft>
            </a:pPr>
            <a:r>
              <a:rPr lang="en-US" sz="3200" b="1" dirty="0" err="1" smtClean="0">
                <a:ln w="11430"/>
                <a:solidFill>
                  <a:srgbClr val="009900"/>
                </a:solidFill>
                <a:effectLst>
                  <a:outerShdw blurRad="50800" dist="39000" dir="5460000" algn="tl">
                    <a:srgbClr val="000000">
                      <a:alpha val="38000"/>
                    </a:srgbClr>
                  </a:outerShdw>
                </a:effectLst>
                <a:latin typeface="Arial" charset="0"/>
                <a:cs typeface="Arial" charset="0"/>
              </a:rPr>
              <a:t>Representativas</a:t>
            </a:r>
            <a:endParaRPr lang="en-US" sz="3200" b="1" dirty="0">
              <a:ln w="11430"/>
              <a:solidFill>
                <a:srgbClr val="009900"/>
              </a:solidFill>
              <a:effectLst>
                <a:outerShdw blurRad="50800" dist="39000" dir="5460000" algn="tl">
                  <a:srgbClr val="000000">
                    <a:alpha val="38000"/>
                  </a:srgbClr>
                </a:outerShdw>
              </a:effectLst>
              <a:latin typeface="Arial" charset="0"/>
              <a:cs typeface="Arial" charset="0"/>
            </a:endParaRPr>
          </a:p>
        </p:txBody>
      </p:sp>
      <p:grpSp>
        <p:nvGrpSpPr>
          <p:cNvPr id="17" name="Grupo 16"/>
          <p:cNvGrpSpPr/>
          <p:nvPr/>
        </p:nvGrpSpPr>
        <p:grpSpPr>
          <a:xfrm>
            <a:off x="3599723" y="1556792"/>
            <a:ext cx="8544949" cy="4200664"/>
            <a:chOff x="1011943" y="1358376"/>
            <a:chExt cx="7120113" cy="4662912"/>
          </a:xfrm>
        </p:grpSpPr>
        <p:grpSp>
          <p:nvGrpSpPr>
            <p:cNvPr id="21" name="Grupo 20"/>
            <p:cNvGrpSpPr/>
            <p:nvPr/>
          </p:nvGrpSpPr>
          <p:grpSpPr>
            <a:xfrm>
              <a:off x="1011943" y="1358376"/>
              <a:ext cx="7120113" cy="4662912"/>
              <a:chOff x="971600" y="1646408"/>
              <a:chExt cx="7120113" cy="4662912"/>
            </a:xfrm>
          </p:grpSpPr>
          <p:pic>
            <p:nvPicPr>
              <p:cNvPr id="4" name="Picture 2"/>
              <p:cNvPicPr>
                <a:picLocks noChangeAspect="1" noChangeArrowheads="1"/>
              </p:cNvPicPr>
              <p:nvPr/>
            </p:nvPicPr>
            <p:blipFill rotWithShape="1">
              <a:blip r:embed="rId3">
                <a:clrChange>
                  <a:clrFrom>
                    <a:srgbClr val="FEFFFF"/>
                  </a:clrFrom>
                  <a:clrTo>
                    <a:srgbClr val="FEFFFF">
                      <a:alpha val="0"/>
                    </a:srgbClr>
                  </a:clrTo>
                </a:clrChange>
                <a:extLst>
                  <a:ext uri="{28A0092B-C50C-407E-A947-70E740481C1C}">
                    <a14:useLocalDpi xmlns:a14="http://schemas.microsoft.com/office/drawing/2010/main" val="0"/>
                  </a:ext>
                </a:extLst>
              </a:blip>
              <a:srcRect l="34523" t="26824" r="13198" b="22177"/>
              <a:stretch/>
            </p:blipFill>
            <p:spPr bwMode="auto">
              <a:xfrm>
                <a:off x="971600" y="1860119"/>
                <a:ext cx="7120113" cy="4449201"/>
              </a:xfrm>
              <a:prstGeom prst="rect">
                <a:avLst/>
              </a:prstGeom>
              <a:ln>
                <a:noFill/>
              </a:ln>
              <a:effectLst>
                <a:outerShdw blurRad="292100" dist="139700" dir="2700000" algn="tl" rotWithShape="0">
                  <a:srgbClr val="333333">
                    <a:alpha val="65000"/>
                  </a:srgbClr>
                </a:outerShdw>
              </a:effectLst>
              <a:extLs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rotWithShape="1">
              <a:blip r:embed="rId4">
                <a:clrChange>
                  <a:clrFrom>
                    <a:srgbClr val="FEFFFF"/>
                  </a:clrFrom>
                  <a:clrTo>
                    <a:srgbClr val="FEFFFF">
                      <a:alpha val="0"/>
                    </a:srgbClr>
                  </a:clrTo>
                </a:clrChange>
                <a:extLst>
                  <a:ext uri="{28A0092B-C50C-407E-A947-70E740481C1C}">
                    <a14:useLocalDpi xmlns:a14="http://schemas.microsoft.com/office/drawing/2010/main" val="0"/>
                  </a:ext>
                </a:extLst>
              </a:blip>
              <a:srcRect l="66487" t="24412" r="22428" b="55329"/>
              <a:stretch/>
            </p:blipFill>
            <p:spPr bwMode="auto">
              <a:xfrm>
                <a:off x="5308979" y="1646408"/>
                <a:ext cx="1548000" cy="17683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4"/>
              <p:cNvPicPr>
                <a:picLocks noChangeAspect="1" noChangeArrowheads="1"/>
              </p:cNvPicPr>
              <p:nvPr/>
            </p:nvPicPr>
            <p:blipFill rotWithShape="1">
              <a:blip r:embed="rId5" cstate="print">
                <a:clrChange>
                  <a:clrFrom>
                    <a:srgbClr val="FEFFFF"/>
                  </a:clrFrom>
                  <a:clrTo>
                    <a:srgbClr val="FEFFFF">
                      <a:alpha val="0"/>
                    </a:srgbClr>
                  </a:clrTo>
                </a:clrChange>
                <a:extLst>
                  <a:ext uri="{28A0092B-C50C-407E-A947-70E740481C1C}">
                    <a14:useLocalDpi xmlns:a14="http://schemas.microsoft.com/office/drawing/2010/main" val="0"/>
                  </a:ext>
                </a:extLst>
              </a:blip>
              <a:srcRect l="59851" t="26607" r="10373" b="45209"/>
              <a:stretch/>
            </p:blipFill>
            <p:spPr bwMode="auto">
              <a:xfrm>
                <a:off x="4527348" y="2580536"/>
                <a:ext cx="648072" cy="38339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Imagem 6"/>
              <p:cNvPicPr>
                <a:picLocks noChangeAspect="1" noChangeArrowheads="1"/>
              </p:cNvPicPr>
              <p:nvPr/>
            </p:nvPicPr>
            <p:blipFill rotWithShape="1">
              <a:blip r:embed="rId6" cstate="print">
                <a:clrChange>
                  <a:clrFrom>
                    <a:srgbClr val="FEFFFF"/>
                  </a:clrFrom>
                  <a:clrTo>
                    <a:srgbClr val="FEFFFF">
                      <a:alpha val="0"/>
                    </a:srgbClr>
                  </a:clrTo>
                </a:clrChange>
                <a:extLst>
                  <a:ext uri="{28A0092B-C50C-407E-A947-70E740481C1C}">
                    <a14:useLocalDpi xmlns:a14="http://schemas.microsoft.com/office/drawing/2010/main" val="0"/>
                  </a:ext>
                </a:extLst>
              </a:blip>
              <a:srcRect l="24192" t="4595" r="4784" b="11743"/>
              <a:stretch/>
            </p:blipFill>
            <p:spPr bwMode="auto">
              <a:xfrm>
                <a:off x="1037168" y="2750891"/>
                <a:ext cx="1756579" cy="166690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9" name="Grupo 18"/>
              <p:cNvGrpSpPr/>
              <p:nvPr/>
            </p:nvGrpSpPr>
            <p:grpSpPr>
              <a:xfrm>
                <a:off x="1912965" y="3804154"/>
                <a:ext cx="465968" cy="243005"/>
                <a:chOff x="1912965" y="3804154"/>
                <a:chExt cx="465968" cy="243005"/>
              </a:xfrm>
            </p:grpSpPr>
            <p:sp>
              <p:nvSpPr>
                <p:cNvPr id="9" name="Forma livre 8"/>
                <p:cNvSpPr/>
                <p:nvPr/>
              </p:nvSpPr>
              <p:spPr>
                <a:xfrm>
                  <a:off x="1912965" y="3804154"/>
                  <a:ext cx="465968" cy="243005"/>
                </a:xfrm>
                <a:custGeom>
                  <a:avLst/>
                  <a:gdLst>
                    <a:gd name="connsiteX0" fmla="*/ 37578 w 465968"/>
                    <a:gd name="connsiteY0" fmla="*/ 85177 h 243005"/>
                    <a:gd name="connsiteX1" fmla="*/ 100208 w 465968"/>
                    <a:gd name="connsiteY1" fmla="*/ 47599 h 243005"/>
                    <a:gd name="connsiteX2" fmla="*/ 155323 w 465968"/>
                    <a:gd name="connsiteY2" fmla="*/ 20042 h 243005"/>
                    <a:gd name="connsiteX3" fmla="*/ 180375 w 465968"/>
                    <a:gd name="connsiteY3" fmla="*/ 17536 h 243005"/>
                    <a:gd name="connsiteX4" fmla="*/ 207932 w 465968"/>
                    <a:gd name="connsiteY4" fmla="*/ 35073 h 243005"/>
                    <a:gd name="connsiteX5" fmla="*/ 240500 w 465968"/>
                    <a:gd name="connsiteY5" fmla="*/ 17536 h 243005"/>
                    <a:gd name="connsiteX6" fmla="*/ 285594 w 465968"/>
                    <a:gd name="connsiteY6" fmla="*/ 10021 h 243005"/>
                    <a:gd name="connsiteX7" fmla="*/ 303130 w 465968"/>
                    <a:gd name="connsiteY7" fmla="*/ 10021 h 243005"/>
                    <a:gd name="connsiteX8" fmla="*/ 328182 w 465968"/>
                    <a:gd name="connsiteY8" fmla="*/ 20042 h 243005"/>
                    <a:gd name="connsiteX9" fmla="*/ 353234 w 465968"/>
                    <a:gd name="connsiteY9" fmla="*/ 15031 h 243005"/>
                    <a:gd name="connsiteX10" fmla="*/ 360750 w 465968"/>
                    <a:gd name="connsiteY10" fmla="*/ 0 h 243005"/>
                    <a:gd name="connsiteX11" fmla="*/ 388307 w 465968"/>
                    <a:gd name="connsiteY11" fmla="*/ 2505 h 243005"/>
                    <a:gd name="connsiteX12" fmla="*/ 415864 w 465968"/>
                    <a:gd name="connsiteY12" fmla="*/ 17536 h 243005"/>
                    <a:gd name="connsiteX13" fmla="*/ 443422 w 465968"/>
                    <a:gd name="connsiteY13" fmla="*/ 32568 h 243005"/>
                    <a:gd name="connsiteX14" fmla="*/ 448432 w 465968"/>
                    <a:gd name="connsiteY14" fmla="*/ 65135 h 243005"/>
                    <a:gd name="connsiteX15" fmla="*/ 465968 w 465968"/>
                    <a:gd name="connsiteY15" fmla="*/ 82672 h 243005"/>
                    <a:gd name="connsiteX16" fmla="*/ 460958 w 465968"/>
                    <a:gd name="connsiteY16" fmla="*/ 110229 h 243005"/>
                    <a:gd name="connsiteX17" fmla="*/ 465968 w 465968"/>
                    <a:gd name="connsiteY17" fmla="*/ 132776 h 243005"/>
                    <a:gd name="connsiteX18" fmla="*/ 458453 w 465968"/>
                    <a:gd name="connsiteY18" fmla="*/ 155323 h 243005"/>
                    <a:gd name="connsiteX19" fmla="*/ 428390 w 465968"/>
                    <a:gd name="connsiteY19" fmla="*/ 155323 h 243005"/>
                    <a:gd name="connsiteX20" fmla="*/ 395823 w 465968"/>
                    <a:gd name="connsiteY20" fmla="*/ 172859 h 243005"/>
                    <a:gd name="connsiteX21" fmla="*/ 370771 w 465968"/>
                    <a:gd name="connsiteY21" fmla="*/ 175364 h 243005"/>
                    <a:gd name="connsiteX22" fmla="*/ 353234 w 465968"/>
                    <a:gd name="connsiteY22" fmla="*/ 185385 h 243005"/>
                    <a:gd name="connsiteX23" fmla="*/ 333193 w 465968"/>
                    <a:gd name="connsiteY23" fmla="*/ 195406 h 243005"/>
                    <a:gd name="connsiteX24" fmla="*/ 318161 w 465968"/>
                    <a:gd name="connsiteY24" fmla="*/ 220458 h 243005"/>
                    <a:gd name="connsiteX25" fmla="*/ 300625 w 465968"/>
                    <a:gd name="connsiteY25" fmla="*/ 230479 h 243005"/>
                    <a:gd name="connsiteX26" fmla="*/ 270562 w 465968"/>
                    <a:gd name="connsiteY26" fmla="*/ 243005 h 243005"/>
                    <a:gd name="connsiteX27" fmla="*/ 235490 w 465968"/>
                    <a:gd name="connsiteY27" fmla="*/ 243005 h 243005"/>
                    <a:gd name="connsiteX28" fmla="*/ 212943 w 465968"/>
                    <a:gd name="connsiteY28" fmla="*/ 232984 h 243005"/>
                    <a:gd name="connsiteX29" fmla="*/ 200417 w 465968"/>
                    <a:gd name="connsiteY29" fmla="*/ 220458 h 243005"/>
                    <a:gd name="connsiteX30" fmla="*/ 182880 w 465968"/>
                    <a:gd name="connsiteY30" fmla="*/ 202922 h 243005"/>
                    <a:gd name="connsiteX31" fmla="*/ 182880 w 465968"/>
                    <a:gd name="connsiteY31" fmla="*/ 202922 h 243005"/>
                    <a:gd name="connsiteX32" fmla="*/ 162839 w 465968"/>
                    <a:gd name="connsiteY32" fmla="*/ 182880 h 243005"/>
                    <a:gd name="connsiteX33" fmla="*/ 147807 w 465968"/>
                    <a:gd name="connsiteY33" fmla="*/ 187890 h 243005"/>
                    <a:gd name="connsiteX34" fmla="*/ 137786 w 465968"/>
                    <a:gd name="connsiteY34" fmla="*/ 197911 h 243005"/>
                    <a:gd name="connsiteX35" fmla="*/ 127766 w 465968"/>
                    <a:gd name="connsiteY35" fmla="*/ 187890 h 243005"/>
                    <a:gd name="connsiteX36" fmla="*/ 112734 w 465968"/>
                    <a:gd name="connsiteY36" fmla="*/ 177870 h 243005"/>
                    <a:gd name="connsiteX37" fmla="*/ 95198 w 465968"/>
                    <a:gd name="connsiteY37" fmla="*/ 170354 h 243005"/>
                    <a:gd name="connsiteX38" fmla="*/ 80167 w 465968"/>
                    <a:gd name="connsiteY38" fmla="*/ 170354 h 243005"/>
                    <a:gd name="connsiteX39" fmla="*/ 67641 w 465968"/>
                    <a:gd name="connsiteY39" fmla="*/ 180375 h 243005"/>
                    <a:gd name="connsiteX40" fmla="*/ 52610 w 465968"/>
                    <a:gd name="connsiteY40" fmla="*/ 190396 h 243005"/>
                    <a:gd name="connsiteX41" fmla="*/ 42589 w 465968"/>
                    <a:gd name="connsiteY41" fmla="*/ 190396 h 243005"/>
                    <a:gd name="connsiteX42" fmla="*/ 25052 w 465968"/>
                    <a:gd name="connsiteY42" fmla="*/ 187890 h 243005"/>
                    <a:gd name="connsiteX43" fmla="*/ 10021 w 465968"/>
                    <a:gd name="connsiteY43" fmla="*/ 182880 h 243005"/>
                    <a:gd name="connsiteX44" fmla="*/ 10021 w 465968"/>
                    <a:gd name="connsiteY44" fmla="*/ 182880 h 243005"/>
                    <a:gd name="connsiteX45" fmla="*/ 0 w 465968"/>
                    <a:gd name="connsiteY45" fmla="*/ 160333 h 243005"/>
                    <a:gd name="connsiteX46" fmla="*/ 0 w 465968"/>
                    <a:gd name="connsiteY46" fmla="*/ 145302 h 243005"/>
                    <a:gd name="connsiteX47" fmla="*/ 37578 w 465968"/>
                    <a:gd name="connsiteY47" fmla="*/ 85177 h 243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465968" h="243005">
                      <a:moveTo>
                        <a:pt x="37578" y="85177"/>
                      </a:moveTo>
                      <a:lnTo>
                        <a:pt x="100208" y="47599"/>
                      </a:lnTo>
                      <a:lnTo>
                        <a:pt x="155323" y="20042"/>
                      </a:lnTo>
                      <a:lnTo>
                        <a:pt x="180375" y="17536"/>
                      </a:lnTo>
                      <a:lnTo>
                        <a:pt x="207932" y="35073"/>
                      </a:lnTo>
                      <a:lnTo>
                        <a:pt x="240500" y="17536"/>
                      </a:lnTo>
                      <a:lnTo>
                        <a:pt x="285594" y="10021"/>
                      </a:lnTo>
                      <a:lnTo>
                        <a:pt x="303130" y="10021"/>
                      </a:lnTo>
                      <a:lnTo>
                        <a:pt x="328182" y="20042"/>
                      </a:lnTo>
                      <a:lnTo>
                        <a:pt x="353234" y="15031"/>
                      </a:lnTo>
                      <a:lnTo>
                        <a:pt x="360750" y="0"/>
                      </a:lnTo>
                      <a:lnTo>
                        <a:pt x="388307" y="2505"/>
                      </a:lnTo>
                      <a:lnTo>
                        <a:pt x="415864" y="17536"/>
                      </a:lnTo>
                      <a:lnTo>
                        <a:pt x="443422" y="32568"/>
                      </a:lnTo>
                      <a:lnTo>
                        <a:pt x="448432" y="65135"/>
                      </a:lnTo>
                      <a:lnTo>
                        <a:pt x="465968" y="82672"/>
                      </a:lnTo>
                      <a:lnTo>
                        <a:pt x="460958" y="110229"/>
                      </a:lnTo>
                      <a:lnTo>
                        <a:pt x="465968" y="132776"/>
                      </a:lnTo>
                      <a:lnTo>
                        <a:pt x="458453" y="155323"/>
                      </a:lnTo>
                      <a:lnTo>
                        <a:pt x="428390" y="155323"/>
                      </a:lnTo>
                      <a:lnTo>
                        <a:pt x="395823" y="172859"/>
                      </a:lnTo>
                      <a:lnTo>
                        <a:pt x="370771" y="175364"/>
                      </a:lnTo>
                      <a:lnTo>
                        <a:pt x="353234" y="185385"/>
                      </a:lnTo>
                      <a:lnTo>
                        <a:pt x="333193" y="195406"/>
                      </a:lnTo>
                      <a:lnTo>
                        <a:pt x="318161" y="220458"/>
                      </a:lnTo>
                      <a:lnTo>
                        <a:pt x="300625" y="230479"/>
                      </a:lnTo>
                      <a:lnTo>
                        <a:pt x="270562" y="243005"/>
                      </a:lnTo>
                      <a:lnTo>
                        <a:pt x="235490" y="243005"/>
                      </a:lnTo>
                      <a:lnTo>
                        <a:pt x="212943" y="232984"/>
                      </a:lnTo>
                      <a:lnTo>
                        <a:pt x="200417" y="220458"/>
                      </a:lnTo>
                      <a:lnTo>
                        <a:pt x="182880" y="202922"/>
                      </a:lnTo>
                      <a:lnTo>
                        <a:pt x="182880" y="202922"/>
                      </a:lnTo>
                      <a:lnTo>
                        <a:pt x="162839" y="182880"/>
                      </a:lnTo>
                      <a:lnTo>
                        <a:pt x="147807" y="187890"/>
                      </a:lnTo>
                      <a:lnTo>
                        <a:pt x="137786" y="197911"/>
                      </a:lnTo>
                      <a:lnTo>
                        <a:pt x="127766" y="187890"/>
                      </a:lnTo>
                      <a:lnTo>
                        <a:pt x="112734" y="177870"/>
                      </a:lnTo>
                      <a:lnTo>
                        <a:pt x="95198" y="170354"/>
                      </a:lnTo>
                      <a:lnTo>
                        <a:pt x="80167" y="170354"/>
                      </a:lnTo>
                      <a:lnTo>
                        <a:pt x="67641" y="180375"/>
                      </a:lnTo>
                      <a:lnTo>
                        <a:pt x="52610" y="190396"/>
                      </a:lnTo>
                      <a:lnTo>
                        <a:pt x="42589" y="190396"/>
                      </a:lnTo>
                      <a:lnTo>
                        <a:pt x="25052" y="187890"/>
                      </a:lnTo>
                      <a:lnTo>
                        <a:pt x="10021" y="182880"/>
                      </a:lnTo>
                      <a:lnTo>
                        <a:pt x="10021" y="182880"/>
                      </a:lnTo>
                      <a:lnTo>
                        <a:pt x="0" y="160333"/>
                      </a:lnTo>
                      <a:lnTo>
                        <a:pt x="0" y="145302"/>
                      </a:lnTo>
                      <a:lnTo>
                        <a:pt x="37578" y="85177"/>
                      </a:lnTo>
                      <a:close/>
                    </a:path>
                  </a:pathLst>
                </a:custGeom>
                <a:solidFill>
                  <a:srgbClr val="07CF2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nvGrpSpPr>
                <p:cNvPr id="10" name="Grupo 9"/>
                <p:cNvGrpSpPr/>
                <p:nvPr/>
              </p:nvGrpSpPr>
              <p:grpSpPr>
                <a:xfrm>
                  <a:off x="1923998" y="3827954"/>
                  <a:ext cx="300529" cy="176851"/>
                  <a:chOff x="1923998" y="3827954"/>
                  <a:chExt cx="300529" cy="176851"/>
                </a:xfrm>
              </p:grpSpPr>
              <p:sp>
                <p:nvSpPr>
                  <p:cNvPr id="11" name="Forma livre 10"/>
                  <p:cNvSpPr/>
                  <p:nvPr/>
                </p:nvSpPr>
                <p:spPr>
                  <a:xfrm>
                    <a:off x="1923998" y="3900367"/>
                    <a:ext cx="276319" cy="104438"/>
                  </a:xfrm>
                  <a:custGeom>
                    <a:avLst/>
                    <a:gdLst>
                      <a:gd name="connsiteX0" fmla="*/ 0 w 276319"/>
                      <a:gd name="connsiteY0" fmla="*/ 80405 h 104438"/>
                      <a:gd name="connsiteX1" fmla="*/ 42588 w 276319"/>
                      <a:gd name="connsiteY1" fmla="*/ 45332 h 104438"/>
                      <a:gd name="connsiteX2" fmla="*/ 50104 w 276319"/>
                      <a:gd name="connsiteY2" fmla="*/ 20280 h 104438"/>
                      <a:gd name="connsiteX3" fmla="*/ 102713 w 276319"/>
                      <a:gd name="connsiteY3" fmla="*/ 238 h 104438"/>
                      <a:gd name="connsiteX4" fmla="*/ 135281 w 276319"/>
                      <a:gd name="connsiteY4" fmla="*/ 10259 h 104438"/>
                      <a:gd name="connsiteX5" fmla="*/ 165343 w 276319"/>
                      <a:gd name="connsiteY5" fmla="*/ 25290 h 104438"/>
                      <a:gd name="connsiteX6" fmla="*/ 187890 w 276319"/>
                      <a:gd name="connsiteY6" fmla="*/ 32806 h 104438"/>
                      <a:gd name="connsiteX7" fmla="*/ 202921 w 276319"/>
                      <a:gd name="connsiteY7" fmla="*/ 60363 h 104438"/>
                      <a:gd name="connsiteX8" fmla="*/ 232984 w 276319"/>
                      <a:gd name="connsiteY8" fmla="*/ 80405 h 104438"/>
                      <a:gd name="connsiteX9" fmla="*/ 270562 w 276319"/>
                      <a:gd name="connsiteY9" fmla="*/ 102951 h 104438"/>
                      <a:gd name="connsiteX10" fmla="*/ 275572 w 276319"/>
                      <a:gd name="connsiteY10" fmla="*/ 100446 h 104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6319" h="104438">
                        <a:moveTo>
                          <a:pt x="0" y="80405"/>
                        </a:moveTo>
                        <a:cubicBezTo>
                          <a:pt x="17118" y="67879"/>
                          <a:pt x="34237" y="55353"/>
                          <a:pt x="42588" y="45332"/>
                        </a:cubicBezTo>
                        <a:cubicBezTo>
                          <a:pt x="50939" y="35311"/>
                          <a:pt x="40083" y="27796"/>
                          <a:pt x="50104" y="20280"/>
                        </a:cubicBezTo>
                        <a:cubicBezTo>
                          <a:pt x="60125" y="12764"/>
                          <a:pt x="88517" y="1908"/>
                          <a:pt x="102713" y="238"/>
                        </a:cubicBezTo>
                        <a:cubicBezTo>
                          <a:pt x="116909" y="-1432"/>
                          <a:pt x="124843" y="6084"/>
                          <a:pt x="135281" y="10259"/>
                        </a:cubicBezTo>
                        <a:cubicBezTo>
                          <a:pt x="145719" y="14434"/>
                          <a:pt x="156575" y="21532"/>
                          <a:pt x="165343" y="25290"/>
                        </a:cubicBezTo>
                        <a:cubicBezTo>
                          <a:pt x="174111" y="29048"/>
                          <a:pt x="181627" y="26961"/>
                          <a:pt x="187890" y="32806"/>
                        </a:cubicBezTo>
                        <a:cubicBezTo>
                          <a:pt x="194153" y="38651"/>
                          <a:pt x="195405" y="52430"/>
                          <a:pt x="202921" y="60363"/>
                        </a:cubicBezTo>
                        <a:cubicBezTo>
                          <a:pt x="210437" y="68296"/>
                          <a:pt x="221711" y="73307"/>
                          <a:pt x="232984" y="80405"/>
                        </a:cubicBezTo>
                        <a:cubicBezTo>
                          <a:pt x="244257" y="87503"/>
                          <a:pt x="263464" y="99611"/>
                          <a:pt x="270562" y="102951"/>
                        </a:cubicBezTo>
                        <a:cubicBezTo>
                          <a:pt x="277660" y="106291"/>
                          <a:pt x="276616" y="103368"/>
                          <a:pt x="275572" y="100446"/>
                        </a:cubicBezTo>
                      </a:path>
                    </a:pathLst>
                  </a:custGeom>
                  <a:no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2" name="Forma livre 11"/>
                  <p:cNvSpPr/>
                  <p:nvPr/>
                </p:nvSpPr>
                <p:spPr>
                  <a:xfrm>
                    <a:off x="2081826" y="3827954"/>
                    <a:ext cx="121196" cy="92693"/>
                  </a:xfrm>
                  <a:custGeom>
                    <a:avLst/>
                    <a:gdLst>
                      <a:gd name="connsiteX0" fmla="*/ 0 w 121196"/>
                      <a:gd name="connsiteY0" fmla="*/ 92693 h 92693"/>
                      <a:gd name="connsiteX1" fmla="*/ 45093 w 121196"/>
                      <a:gd name="connsiteY1" fmla="*/ 42588 h 92693"/>
                      <a:gd name="connsiteX2" fmla="*/ 75156 w 121196"/>
                      <a:gd name="connsiteY2" fmla="*/ 30062 h 92693"/>
                      <a:gd name="connsiteX3" fmla="*/ 115239 w 121196"/>
                      <a:gd name="connsiteY3" fmla="*/ 7516 h 92693"/>
                      <a:gd name="connsiteX4" fmla="*/ 120250 w 121196"/>
                      <a:gd name="connsiteY4" fmla="*/ 0 h 926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196" h="92693">
                        <a:moveTo>
                          <a:pt x="0" y="92693"/>
                        </a:moveTo>
                        <a:cubicBezTo>
                          <a:pt x="16283" y="72859"/>
                          <a:pt x="32567" y="53026"/>
                          <a:pt x="45093" y="42588"/>
                        </a:cubicBezTo>
                        <a:cubicBezTo>
                          <a:pt x="57619" y="32149"/>
                          <a:pt x="63465" y="35907"/>
                          <a:pt x="75156" y="30062"/>
                        </a:cubicBezTo>
                        <a:cubicBezTo>
                          <a:pt x="86847" y="24217"/>
                          <a:pt x="107723" y="12526"/>
                          <a:pt x="115239" y="7516"/>
                        </a:cubicBezTo>
                        <a:cubicBezTo>
                          <a:pt x="122755" y="2506"/>
                          <a:pt x="121502" y="1253"/>
                          <a:pt x="120250" y="0"/>
                        </a:cubicBezTo>
                      </a:path>
                    </a:pathLst>
                  </a:custGeom>
                  <a:no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3" name="Forma livre 12"/>
                  <p:cNvSpPr/>
                  <p:nvPr/>
                </p:nvSpPr>
                <p:spPr>
                  <a:xfrm>
                    <a:off x="2101867" y="3902554"/>
                    <a:ext cx="120250" cy="23103"/>
                  </a:xfrm>
                  <a:custGeom>
                    <a:avLst/>
                    <a:gdLst>
                      <a:gd name="connsiteX0" fmla="*/ 0 w 120250"/>
                      <a:gd name="connsiteY0" fmla="*/ 23103 h 23103"/>
                      <a:gd name="connsiteX1" fmla="*/ 50105 w 120250"/>
                      <a:gd name="connsiteY1" fmla="*/ 8072 h 23103"/>
                      <a:gd name="connsiteX2" fmla="*/ 85177 w 120250"/>
                      <a:gd name="connsiteY2" fmla="*/ 556 h 23103"/>
                      <a:gd name="connsiteX3" fmla="*/ 105219 w 120250"/>
                      <a:gd name="connsiteY3" fmla="*/ 556 h 23103"/>
                      <a:gd name="connsiteX4" fmla="*/ 120250 w 120250"/>
                      <a:gd name="connsiteY4" fmla="*/ 556 h 231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250" h="23103">
                        <a:moveTo>
                          <a:pt x="0" y="23103"/>
                        </a:moveTo>
                        <a:cubicBezTo>
                          <a:pt x="17954" y="17466"/>
                          <a:pt x="35909" y="11830"/>
                          <a:pt x="50105" y="8072"/>
                        </a:cubicBezTo>
                        <a:cubicBezTo>
                          <a:pt x="64301" y="4314"/>
                          <a:pt x="75991" y="1809"/>
                          <a:pt x="85177" y="556"/>
                        </a:cubicBezTo>
                        <a:cubicBezTo>
                          <a:pt x="94363" y="-697"/>
                          <a:pt x="105219" y="556"/>
                          <a:pt x="105219" y="556"/>
                        </a:cubicBezTo>
                        <a:lnTo>
                          <a:pt x="120250" y="556"/>
                        </a:lnTo>
                      </a:path>
                    </a:pathLst>
                  </a:custGeom>
                  <a:no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4" name="Forma livre 13"/>
                  <p:cNvSpPr/>
                  <p:nvPr/>
                </p:nvSpPr>
                <p:spPr>
                  <a:xfrm>
                    <a:off x="2144456" y="3960658"/>
                    <a:ext cx="80071" cy="12598"/>
                  </a:xfrm>
                  <a:custGeom>
                    <a:avLst/>
                    <a:gdLst>
                      <a:gd name="connsiteX0" fmla="*/ 0 w 80071"/>
                      <a:gd name="connsiteY0" fmla="*/ 12598 h 12598"/>
                      <a:gd name="connsiteX1" fmla="*/ 52609 w 80071"/>
                      <a:gd name="connsiteY1" fmla="*/ 5082 h 12598"/>
                      <a:gd name="connsiteX2" fmla="*/ 77661 w 80071"/>
                      <a:gd name="connsiteY2" fmla="*/ 72 h 12598"/>
                      <a:gd name="connsiteX3" fmla="*/ 77661 w 80071"/>
                      <a:gd name="connsiteY3" fmla="*/ 2577 h 12598"/>
                    </a:gdLst>
                    <a:ahLst/>
                    <a:cxnLst>
                      <a:cxn ang="0">
                        <a:pos x="connsiteX0" y="connsiteY0"/>
                      </a:cxn>
                      <a:cxn ang="0">
                        <a:pos x="connsiteX1" y="connsiteY1"/>
                      </a:cxn>
                      <a:cxn ang="0">
                        <a:pos x="connsiteX2" y="connsiteY2"/>
                      </a:cxn>
                      <a:cxn ang="0">
                        <a:pos x="connsiteX3" y="connsiteY3"/>
                      </a:cxn>
                    </a:cxnLst>
                    <a:rect l="l" t="t" r="r" b="b"/>
                    <a:pathLst>
                      <a:path w="80071" h="12598">
                        <a:moveTo>
                          <a:pt x="0" y="12598"/>
                        </a:moveTo>
                        <a:lnTo>
                          <a:pt x="52609" y="5082"/>
                        </a:lnTo>
                        <a:cubicBezTo>
                          <a:pt x="65552" y="2994"/>
                          <a:pt x="73486" y="489"/>
                          <a:pt x="77661" y="72"/>
                        </a:cubicBezTo>
                        <a:cubicBezTo>
                          <a:pt x="81836" y="-345"/>
                          <a:pt x="79748" y="1116"/>
                          <a:pt x="77661" y="2577"/>
                        </a:cubicBezTo>
                      </a:path>
                    </a:pathLst>
                  </a:custGeom>
                  <a:no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grpSp>
        </p:grpSp>
        <p:grpSp>
          <p:nvGrpSpPr>
            <p:cNvPr id="16" name="Grupo 15"/>
            <p:cNvGrpSpPr/>
            <p:nvPr/>
          </p:nvGrpSpPr>
          <p:grpSpPr>
            <a:xfrm>
              <a:off x="3417092" y="5008678"/>
              <a:ext cx="290812" cy="320559"/>
              <a:chOff x="3417092" y="5008678"/>
              <a:chExt cx="290812" cy="320559"/>
            </a:xfrm>
          </p:grpSpPr>
          <p:sp>
            <p:nvSpPr>
              <p:cNvPr id="2" name="Forma livre 1"/>
              <p:cNvSpPr/>
              <p:nvPr/>
            </p:nvSpPr>
            <p:spPr>
              <a:xfrm>
                <a:off x="3417092" y="5008678"/>
                <a:ext cx="290812" cy="320559"/>
              </a:xfrm>
              <a:custGeom>
                <a:avLst/>
                <a:gdLst>
                  <a:gd name="connsiteX0" fmla="*/ 151074 w 238539"/>
                  <a:gd name="connsiteY0" fmla="*/ 0 h 278296"/>
                  <a:gd name="connsiteX1" fmla="*/ 71561 w 238539"/>
                  <a:gd name="connsiteY1" fmla="*/ 79513 h 278296"/>
                  <a:gd name="connsiteX2" fmla="*/ 15902 w 238539"/>
                  <a:gd name="connsiteY2" fmla="*/ 151075 h 278296"/>
                  <a:gd name="connsiteX3" fmla="*/ 0 w 238539"/>
                  <a:gd name="connsiteY3" fmla="*/ 246490 h 278296"/>
                  <a:gd name="connsiteX4" fmla="*/ 55659 w 238539"/>
                  <a:gd name="connsiteY4" fmla="*/ 278296 h 278296"/>
                  <a:gd name="connsiteX5" fmla="*/ 151074 w 238539"/>
                  <a:gd name="connsiteY5" fmla="*/ 278296 h 278296"/>
                  <a:gd name="connsiteX6" fmla="*/ 222636 w 238539"/>
                  <a:gd name="connsiteY6" fmla="*/ 222637 h 278296"/>
                  <a:gd name="connsiteX7" fmla="*/ 238539 w 238539"/>
                  <a:gd name="connsiteY7" fmla="*/ 159026 h 278296"/>
                  <a:gd name="connsiteX8" fmla="*/ 238539 w 238539"/>
                  <a:gd name="connsiteY8" fmla="*/ 111318 h 278296"/>
                  <a:gd name="connsiteX9" fmla="*/ 206733 w 238539"/>
                  <a:gd name="connsiteY9" fmla="*/ 79513 h 278296"/>
                  <a:gd name="connsiteX0" fmla="*/ 151074 w 238539"/>
                  <a:gd name="connsiteY0" fmla="*/ 8594 h 286890"/>
                  <a:gd name="connsiteX1" fmla="*/ 71561 w 238539"/>
                  <a:gd name="connsiteY1" fmla="*/ 88107 h 286890"/>
                  <a:gd name="connsiteX2" fmla="*/ 15902 w 238539"/>
                  <a:gd name="connsiteY2" fmla="*/ 159669 h 286890"/>
                  <a:gd name="connsiteX3" fmla="*/ 0 w 238539"/>
                  <a:gd name="connsiteY3" fmla="*/ 255084 h 286890"/>
                  <a:gd name="connsiteX4" fmla="*/ 55659 w 238539"/>
                  <a:gd name="connsiteY4" fmla="*/ 286890 h 286890"/>
                  <a:gd name="connsiteX5" fmla="*/ 151074 w 238539"/>
                  <a:gd name="connsiteY5" fmla="*/ 286890 h 286890"/>
                  <a:gd name="connsiteX6" fmla="*/ 222636 w 238539"/>
                  <a:gd name="connsiteY6" fmla="*/ 231231 h 286890"/>
                  <a:gd name="connsiteX7" fmla="*/ 238539 w 238539"/>
                  <a:gd name="connsiteY7" fmla="*/ 167620 h 286890"/>
                  <a:gd name="connsiteX8" fmla="*/ 238539 w 238539"/>
                  <a:gd name="connsiteY8" fmla="*/ 119912 h 286890"/>
                  <a:gd name="connsiteX9" fmla="*/ 149583 w 238539"/>
                  <a:gd name="connsiteY9" fmla="*/ 0 h 286890"/>
                  <a:gd name="connsiteX0" fmla="*/ 151074 w 238539"/>
                  <a:gd name="connsiteY0" fmla="*/ 8594 h 286890"/>
                  <a:gd name="connsiteX1" fmla="*/ 92992 w 238539"/>
                  <a:gd name="connsiteY1" fmla="*/ 61913 h 286890"/>
                  <a:gd name="connsiteX2" fmla="*/ 15902 w 238539"/>
                  <a:gd name="connsiteY2" fmla="*/ 159669 h 286890"/>
                  <a:gd name="connsiteX3" fmla="*/ 0 w 238539"/>
                  <a:gd name="connsiteY3" fmla="*/ 255084 h 286890"/>
                  <a:gd name="connsiteX4" fmla="*/ 55659 w 238539"/>
                  <a:gd name="connsiteY4" fmla="*/ 286890 h 286890"/>
                  <a:gd name="connsiteX5" fmla="*/ 151074 w 238539"/>
                  <a:gd name="connsiteY5" fmla="*/ 286890 h 286890"/>
                  <a:gd name="connsiteX6" fmla="*/ 222636 w 238539"/>
                  <a:gd name="connsiteY6" fmla="*/ 231231 h 286890"/>
                  <a:gd name="connsiteX7" fmla="*/ 238539 w 238539"/>
                  <a:gd name="connsiteY7" fmla="*/ 167620 h 286890"/>
                  <a:gd name="connsiteX8" fmla="*/ 238539 w 238539"/>
                  <a:gd name="connsiteY8" fmla="*/ 119912 h 286890"/>
                  <a:gd name="connsiteX9" fmla="*/ 149583 w 238539"/>
                  <a:gd name="connsiteY9" fmla="*/ 0 h 286890"/>
                  <a:gd name="connsiteX0" fmla="*/ 151074 w 238539"/>
                  <a:gd name="connsiteY0" fmla="*/ 8594 h 286890"/>
                  <a:gd name="connsiteX1" fmla="*/ 92992 w 238539"/>
                  <a:gd name="connsiteY1" fmla="*/ 61913 h 286890"/>
                  <a:gd name="connsiteX2" fmla="*/ 27808 w 238539"/>
                  <a:gd name="connsiteY2" fmla="*/ 162050 h 286890"/>
                  <a:gd name="connsiteX3" fmla="*/ 0 w 238539"/>
                  <a:gd name="connsiteY3" fmla="*/ 255084 h 286890"/>
                  <a:gd name="connsiteX4" fmla="*/ 55659 w 238539"/>
                  <a:gd name="connsiteY4" fmla="*/ 286890 h 286890"/>
                  <a:gd name="connsiteX5" fmla="*/ 151074 w 238539"/>
                  <a:gd name="connsiteY5" fmla="*/ 286890 h 286890"/>
                  <a:gd name="connsiteX6" fmla="*/ 222636 w 238539"/>
                  <a:gd name="connsiteY6" fmla="*/ 231231 h 286890"/>
                  <a:gd name="connsiteX7" fmla="*/ 238539 w 238539"/>
                  <a:gd name="connsiteY7" fmla="*/ 167620 h 286890"/>
                  <a:gd name="connsiteX8" fmla="*/ 238539 w 238539"/>
                  <a:gd name="connsiteY8" fmla="*/ 119912 h 286890"/>
                  <a:gd name="connsiteX9" fmla="*/ 149583 w 238539"/>
                  <a:gd name="connsiteY9" fmla="*/ 0 h 286890"/>
                  <a:gd name="connsiteX0" fmla="*/ 148693 w 236158"/>
                  <a:gd name="connsiteY0" fmla="*/ 8594 h 286890"/>
                  <a:gd name="connsiteX1" fmla="*/ 90611 w 236158"/>
                  <a:gd name="connsiteY1" fmla="*/ 61913 h 286890"/>
                  <a:gd name="connsiteX2" fmla="*/ 25427 w 236158"/>
                  <a:gd name="connsiteY2" fmla="*/ 162050 h 286890"/>
                  <a:gd name="connsiteX3" fmla="*/ 0 w 236158"/>
                  <a:gd name="connsiteY3" fmla="*/ 259846 h 286890"/>
                  <a:gd name="connsiteX4" fmla="*/ 53278 w 236158"/>
                  <a:gd name="connsiteY4" fmla="*/ 286890 h 286890"/>
                  <a:gd name="connsiteX5" fmla="*/ 148693 w 236158"/>
                  <a:gd name="connsiteY5" fmla="*/ 286890 h 286890"/>
                  <a:gd name="connsiteX6" fmla="*/ 220255 w 236158"/>
                  <a:gd name="connsiteY6" fmla="*/ 231231 h 286890"/>
                  <a:gd name="connsiteX7" fmla="*/ 236158 w 236158"/>
                  <a:gd name="connsiteY7" fmla="*/ 167620 h 286890"/>
                  <a:gd name="connsiteX8" fmla="*/ 236158 w 236158"/>
                  <a:gd name="connsiteY8" fmla="*/ 119912 h 286890"/>
                  <a:gd name="connsiteX9" fmla="*/ 147202 w 236158"/>
                  <a:gd name="connsiteY9" fmla="*/ 0 h 286890"/>
                  <a:gd name="connsiteX0" fmla="*/ 148693 w 236158"/>
                  <a:gd name="connsiteY0" fmla="*/ 8594 h 315796"/>
                  <a:gd name="connsiteX1" fmla="*/ 90611 w 236158"/>
                  <a:gd name="connsiteY1" fmla="*/ 61913 h 315796"/>
                  <a:gd name="connsiteX2" fmla="*/ 25427 w 236158"/>
                  <a:gd name="connsiteY2" fmla="*/ 162050 h 315796"/>
                  <a:gd name="connsiteX3" fmla="*/ 0 w 236158"/>
                  <a:gd name="connsiteY3" fmla="*/ 259846 h 315796"/>
                  <a:gd name="connsiteX4" fmla="*/ 53278 w 236158"/>
                  <a:gd name="connsiteY4" fmla="*/ 286890 h 315796"/>
                  <a:gd name="connsiteX5" fmla="*/ 53608 w 236158"/>
                  <a:gd name="connsiteY5" fmla="*/ 315796 h 315796"/>
                  <a:gd name="connsiteX6" fmla="*/ 148693 w 236158"/>
                  <a:gd name="connsiteY6" fmla="*/ 286890 h 315796"/>
                  <a:gd name="connsiteX7" fmla="*/ 220255 w 236158"/>
                  <a:gd name="connsiteY7" fmla="*/ 231231 h 315796"/>
                  <a:gd name="connsiteX8" fmla="*/ 236158 w 236158"/>
                  <a:gd name="connsiteY8" fmla="*/ 167620 h 315796"/>
                  <a:gd name="connsiteX9" fmla="*/ 236158 w 236158"/>
                  <a:gd name="connsiteY9" fmla="*/ 119912 h 315796"/>
                  <a:gd name="connsiteX10" fmla="*/ 147202 w 236158"/>
                  <a:gd name="connsiteY10" fmla="*/ 0 h 315796"/>
                  <a:gd name="connsiteX0" fmla="*/ 148693 w 236158"/>
                  <a:gd name="connsiteY0" fmla="*/ 8594 h 315796"/>
                  <a:gd name="connsiteX1" fmla="*/ 90611 w 236158"/>
                  <a:gd name="connsiteY1" fmla="*/ 61913 h 315796"/>
                  <a:gd name="connsiteX2" fmla="*/ 25427 w 236158"/>
                  <a:gd name="connsiteY2" fmla="*/ 162050 h 315796"/>
                  <a:gd name="connsiteX3" fmla="*/ 0 w 236158"/>
                  <a:gd name="connsiteY3" fmla="*/ 259846 h 315796"/>
                  <a:gd name="connsiteX4" fmla="*/ 22322 w 236158"/>
                  <a:gd name="connsiteY4" fmla="*/ 286890 h 315796"/>
                  <a:gd name="connsiteX5" fmla="*/ 53608 w 236158"/>
                  <a:gd name="connsiteY5" fmla="*/ 315796 h 315796"/>
                  <a:gd name="connsiteX6" fmla="*/ 148693 w 236158"/>
                  <a:gd name="connsiteY6" fmla="*/ 286890 h 315796"/>
                  <a:gd name="connsiteX7" fmla="*/ 220255 w 236158"/>
                  <a:gd name="connsiteY7" fmla="*/ 231231 h 315796"/>
                  <a:gd name="connsiteX8" fmla="*/ 236158 w 236158"/>
                  <a:gd name="connsiteY8" fmla="*/ 167620 h 315796"/>
                  <a:gd name="connsiteX9" fmla="*/ 236158 w 236158"/>
                  <a:gd name="connsiteY9" fmla="*/ 119912 h 315796"/>
                  <a:gd name="connsiteX10" fmla="*/ 147202 w 236158"/>
                  <a:gd name="connsiteY10" fmla="*/ 0 h 315796"/>
                  <a:gd name="connsiteX0" fmla="*/ 149854 w 237319"/>
                  <a:gd name="connsiteY0" fmla="*/ 8594 h 315796"/>
                  <a:gd name="connsiteX1" fmla="*/ 91772 w 237319"/>
                  <a:gd name="connsiteY1" fmla="*/ 61913 h 315796"/>
                  <a:gd name="connsiteX2" fmla="*/ 26588 w 237319"/>
                  <a:gd name="connsiteY2" fmla="*/ 162050 h 315796"/>
                  <a:gd name="connsiteX3" fmla="*/ 0 w 237319"/>
                  <a:gd name="connsiteY3" fmla="*/ 225309 h 315796"/>
                  <a:gd name="connsiteX4" fmla="*/ 1161 w 237319"/>
                  <a:gd name="connsiteY4" fmla="*/ 259846 h 315796"/>
                  <a:gd name="connsiteX5" fmla="*/ 23483 w 237319"/>
                  <a:gd name="connsiteY5" fmla="*/ 286890 h 315796"/>
                  <a:gd name="connsiteX6" fmla="*/ 54769 w 237319"/>
                  <a:gd name="connsiteY6" fmla="*/ 315796 h 315796"/>
                  <a:gd name="connsiteX7" fmla="*/ 149854 w 237319"/>
                  <a:gd name="connsiteY7" fmla="*/ 286890 h 315796"/>
                  <a:gd name="connsiteX8" fmla="*/ 221416 w 237319"/>
                  <a:gd name="connsiteY8" fmla="*/ 231231 h 315796"/>
                  <a:gd name="connsiteX9" fmla="*/ 237319 w 237319"/>
                  <a:gd name="connsiteY9" fmla="*/ 167620 h 315796"/>
                  <a:gd name="connsiteX10" fmla="*/ 237319 w 237319"/>
                  <a:gd name="connsiteY10" fmla="*/ 119912 h 315796"/>
                  <a:gd name="connsiteX11" fmla="*/ 148363 w 237319"/>
                  <a:gd name="connsiteY11" fmla="*/ 0 h 315796"/>
                  <a:gd name="connsiteX0" fmla="*/ 149854 w 237319"/>
                  <a:gd name="connsiteY0" fmla="*/ 8594 h 308652"/>
                  <a:gd name="connsiteX1" fmla="*/ 91772 w 237319"/>
                  <a:gd name="connsiteY1" fmla="*/ 61913 h 308652"/>
                  <a:gd name="connsiteX2" fmla="*/ 26588 w 237319"/>
                  <a:gd name="connsiteY2" fmla="*/ 162050 h 308652"/>
                  <a:gd name="connsiteX3" fmla="*/ 0 w 237319"/>
                  <a:gd name="connsiteY3" fmla="*/ 225309 h 308652"/>
                  <a:gd name="connsiteX4" fmla="*/ 1161 w 237319"/>
                  <a:gd name="connsiteY4" fmla="*/ 259846 h 308652"/>
                  <a:gd name="connsiteX5" fmla="*/ 23483 w 237319"/>
                  <a:gd name="connsiteY5" fmla="*/ 286890 h 308652"/>
                  <a:gd name="connsiteX6" fmla="*/ 73819 w 237319"/>
                  <a:gd name="connsiteY6" fmla="*/ 308652 h 308652"/>
                  <a:gd name="connsiteX7" fmla="*/ 149854 w 237319"/>
                  <a:gd name="connsiteY7" fmla="*/ 286890 h 308652"/>
                  <a:gd name="connsiteX8" fmla="*/ 221416 w 237319"/>
                  <a:gd name="connsiteY8" fmla="*/ 231231 h 308652"/>
                  <a:gd name="connsiteX9" fmla="*/ 237319 w 237319"/>
                  <a:gd name="connsiteY9" fmla="*/ 167620 h 308652"/>
                  <a:gd name="connsiteX10" fmla="*/ 237319 w 237319"/>
                  <a:gd name="connsiteY10" fmla="*/ 119912 h 308652"/>
                  <a:gd name="connsiteX11" fmla="*/ 148363 w 237319"/>
                  <a:gd name="connsiteY11" fmla="*/ 0 h 308652"/>
                  <a:gd name="connsiteX0" fmla="*/ 149854 w 237319"/>
                  <a:gd name="connsiteY0" fmla="*/ 8594 h 308652"/>
                  <a:gd name="connsiteX1" fmla="*/ 91772 w 237319"/>
                  <a:gd name="connsiteY1" fmla="*/ 61913 h 308652"/>
                  <a:gd name="connsiteX2" fmla="*/ 26588 w 237319"/>
                  <a:gd name="connsiteY2" fmla="*/ 162050 h 308652"/>
                  <a:gd name="connsiteX3" fmla="*/ 0 w 237319"/>
                  <a:gd name="connsiteY3" fmla="*/ 225309 h 308652"/>
                  <a:gd name="connsiteX4" fmla="*/ 1161 w 237319"/>
                  <a:gd name="connsiteY4" fmla="*/ 259846 h 308652"/>
                  <a:gd name="connsiteX5" fmla="*/ 23483 w 237319"/>
                  <a:gd name="connsiteY5" fmla="*/ 286890 h 308652"/>
                  <a:gd name="connsiteX6" fmla="*/ 73819 w 237319"/>
                  <a:gd name="connsiteY6" fmla="*/ 308652 h 308652"/>
                  <a:gd name="connsiteX7" fmla="*/ 171285 w 237319"/>
                  <a:gd name="connsiteY7" fmla="*/ 301178 h 308652"/>
                  <a:gd name="connsiteX8" fmla="*/ 221416 w 237319"/>
                  <a:gd name="connsiteY8" fmla="*/ 231231 h 308652"/>
                  <a:gd name="connsiteX9" fmla="*/ 237319 w 237319"/>
                  <a:gd name="connsiteY9" fmla="*/ 167620 h 308652"/>
                  <a:gd name="connsiteX10" fmla="*/ 237319 w 237319"/>
                  <a:gd name="connsiteY10" fmla="*/ 119912 h 308652"/>
                  <a:gd name="connsiteX11" fmla="*/ 148363 w 237319"/>
                  <a:gd name="connsiteY11" fmla="*/ 0 h 308652"/>
                  <a:gd name="connsiteX0" fmla="*/ 149854 w 237319"/>
                  <a:gd name="connsiteY0" fmla="*/ 8594 h 308652"/>
                  <a:gd name="connsiteX1" fmla="*/ 91772 w 237319"/>
                  <a:gd name="connsiteY1" fmla="*/ 61913 h 308652"/>
                  <a:gd name="connsiteX2" fmla="*/ 26588 w 237319"/>
                  <a:gd name="connsiteY2" fmla="*/ 162050 h 308652"/>
                  <a:gd name="connsiteX3" fmla="*/ 0 w 237319"/>
                  <a:gd name="connsiteY3" fmla="*/ 225309 h 308652"/>
                  <a:gd name="connsiteX4" fmla="*/ 1161 w 237319"/>
                  <a:gd name="connsiteY4" fmla="*/ 259846 h 308652"/>
                  <a:gd name="connsiteX5" fmla="*/ 23483 w 237319"/>
                  <a:gd name="connsiteY5" fmla="*/ 286890 h 308652"/>
                  <a:gd name="connsiteX6" fmla="*/ 73819 w 237319"/>
                  <a:gd name="connsiteY6" fmla="*/ 308652 h 308652"/>
                  <a:gd name="connsiteX7" fmla="*/ 171285 w 237319"/>
                  <a:gd name="connsiteY7" fmla="*/ 301178 h 308652"/>
                  <a:gd name="connsiteX8" fmla="*/ 221416 w 237319"/>
                  <a:gd name="connsiteY8" fmla="*/ 231231 h 308652"/>
                  <a:gd name="connsiteX9" fmla="*/ 237319 w 237319"/>
                  <a:gd name="connsiteY9" fmla="*/ 167620 h 308652"/>
                  <a:gd name="connsiteX10" fmla="*/ 237319 w 237319"/>
                  <a:gd name="connsiteY10" fmla="*/ 119912 h 308652"/>
                  <a:gd name="connsiteX11" fmla="*/ 148363 w 237319"/>
                  <a:gd name="connsiteY11" fmla="*/ 0 h 308652"/>
                  <a:gd name="connsiteX0" fmla="*/ 149854 w 261897"/>
                  <a:gd name="connsiteY0" fmla="*/ 8594 h 308652"/>
                  <a:gd name="connsiteX1" fmla="*/ 91772 w 261897"/>
                  <a:gd name="connsiteY1" fmla="*/ 61913 h 308652"/>
                  <a:gd name="connsiteX2" fmla="*/ 26588 w 261897"/>
                  <a:gd name="connsiteY2" fmla="*/ 162050 h 308652"/>
                  <a:gd name="connsiteX3" fmla="*/ 0 w 261897"/>
                  <a:gd name="connsiteY3" fmla="*/ 225309 h 308652"/>
                  <a:gd name="connsiteX4" fmla="*/ 1161 w 261897"/>
                  <a:gd name="connsiteY4" fmla="*/ 259846 h 308652"/>
                  <a:gd name="connsiteX5" fmla="*/ 23483 w 261897"/>
                  <a:gd name="connsiteY5" fmla="*/ 286890 h 308652"/>
                  <a:gd name="connsiteX6" fmla="*/ 73819 w 261897"/>
                  <a:gd name="connsiteY6" fmla="*/ 308652 h 308652"/>
                  <a:gd name="connsiteX7" fmla="*/ 171285 w 261897"/>
                  <a:gd name="connsiteY7" fmla="*/ 301178 h 308652"/>
                  <a:gd name="connsiteX8" fmla="*/ 261897 w 261897"/>
                  <a:gd name="connsiteY8" fmla="*/ 252662 h 308652"/>
                  <a:gd name="connsiteX9" fmla="*/ 237319 w 261897"/>
                  <a:gd name="connsiteY9" fmla="*/ 167620 h 308652"/>
                  <a:gd name="connsiteX10" fmla="*/ 237319 w 261897"/>
                  <a:gd name="connsiteY10" fmla="*/ 119912 h 308652"/>
                  <a:gd name="connsiteX11" fmla="*/ 148363 w 261897"/>
                  <a:gd name="connsiteY11" fmla="*/ 0 h 308652"/>
                  <a:gd name="connsiteX0" fmla="*/ 149854 w 270657"/>
                  <a:gd name="connsiteY0" fmla="*/ 8594 h 308652"/>
                  <a:gd name="connsiteX1" fmla="*/ 91772 w 270657"/>
                  <a:gd name="connsiteY1" fmla="*/ 61913 h 308652"/>
                  <a:gd name="connsiteX2" fmla="*/ 26588 w 270657"/>
                  <a:gd name="connsiteY2" fmla="*/ 162050 h 308652"/>
                  <a:gd name="connsiteX3" fmla="*/ 0 w 270657"/>
                  <a:gd name="connsiteY3" fmla="*/ 225309 h 308652"/>
                  <a:gd name="connsiteX4" fmla="*/ 1161 w 270657"/>
                  <a:gd name="connsiteY4" fmla="*/ 259846 h 308652"/>
                  <a:gd name="connsiteX5" fmla="*/ 23483 w 270657"/>
                  <a:gd name="connsiteY5" fmla="*/ 286890 h 308652"/>
                  <a:gd name="connsiteX6" fmla="*/ 73819 w 270657"/>
                  <a:gd name="connsiteY6" fmla="*/ 308652 h 308652"/>
                  <a:gd name="connsiteX7" fmla="*/ 171285 w 270657"/>
                  <a:gd name="connsiteY7" fmla="*/ 301178 h 308652"/>
                  <a:gd name="connsiteX8" fmla="*/ 261897 w 270657"/>
                  <a:gd name="connsiteY8" fmla="*/ 252662 h 308652"/>
                  <a:gd name="connsiteX9" fmla="*/ 270657 w 270657"/>
                  <a:gd name="connsiteY9" fmla="*/ 179526 h 308652"/>
                  <a:gd name="connsiteX10" fmla="*/ 237319 w 270657"/>
                  <a:gd name="connsiteY10" fmla="*/ 119912 h 308652"/>
                  <a:gd name="connsiteX11" fmla="*/ 148363 w 270657"/>
                  <a:gd name="connsiteY11" fmla="*/ 0 h 308652"/>
                  <a:gd name="connsiteX0" fmla="*/ 149854 w 270657"/>
                  <a:gd name="connsiteY0" fmla="*/ 8594 h 308652"/>
                  <a:gd name="connsiteX1" fmla="*/ 91772 w 270657"/>
                  <a:gd name="connsiteY1" fmla="*/ 61913 h 308652"/>
                  <a:gd name="connsiteX2" fmla="*/ 26588 w 270657"/>
                  <a:gd name="connsiteY2" fmla="*/ 162050 h 308652"/>
                  <a:gd name="connsiteX3" fmla="*/ 0 w 270657"/>
                  <a:gd name="connsiteY3" fmla="*/ 225309 h 308652"/>
                  <a:gd name="connsiteX4" fmla="*/ 1161 w 270657"/>
                  <a:gd name="connsiteY4" fmla="*/ 259846 h 308652"/>
                  <a:gd name="connsiteX5" fmla="*/ 23483 w 270657"/>
                  <a:gd name="connsiteY5" fmla="*/ 286890 h 308652"/>
                  <a:gd name="connsiteX6" fmla="*/ 73819 w 270657"/>
                  <a:gd name="connsiteY6" fmla="*/ 308652 h 308652"/>
                  <a:gd name="connsiteX7" fmla="*/ 171285 w 270657"/>
                  <a:gd name="connsiteY7" fmla="*/ 301178 h 308652"/>
                  <a:gd name="connsiteX8" fmla="*/ 261897 w 270657"/>
                  <a:gd name="connsiteY8" fmla="*/ 252662 h 308652"/>
                  <a:gd name="connsiteX9" fmla="*/ 270657 w 270657"/>
                  <a:gd name="connsiteY9" fmla="*/ 179526 h 308652"/>
                  <a:gd name="connsiteX10" fmla="*/ 237319 w 270657"/>
                  <a:gd name="connsiteY10" fmla="*/ 119912 h 308652"/>
                  <a:gd name="connsiteX11" fmla="*/ 207170 w 270657"/>
                  <a:gd name="connsiteY11" fmla="*/ 70527 h 308652"/>
                  <a:gd name="connsiteX12" fmla="*/ 148363 w 270657"/>
                  <a:gd name="connsiteY12" fmla="*/ 0 h 308652"/>
                  <a:gd name="connsiteX0" fmla="*/ 149854 w 270657"/>
                  <a:gd name="connsiteY0" fmla="*/ 8594 h 308652"/>
                  <a:gd name="connsiteX1" fmla="*/ 91772 w 270657"/>
                  <a:gd name="connsiteY1" fmla="*/ 61913 h 308652"/>
                  <a:gd name="connsiteX2" fmla="*/ 26588 w 270657"/>
                  <a:gd name="connsiteY2" fmla="*/ 162050 h 308652"/>
                  <a:gd name="connsiteX3" fmla="*/ 0 w 270657"/>
                  <a:gd name="connsiteY3" fmla="*/ 225309 h 308652"/>
                  <a:gd name="connsiteX4" fmla="*/ 1161 w 270657"/>
                  <a:gd name="connsiteY4" fmla="*/ 259846 h 308652"/>
                  <a:gd name="connsiteX5" fmla="*/ 23483 w 270657"/>
                  <a:gd name="connsiteY5" fmla="*/ 286890 h 308652"/>
                  <a:gd name="connsiteX6" fmla="*/ 73819 w 270657"/>
                  <a:gd name="connsiteY6" fmla="*/ 308652 h 308652"/>
                  <a:gd name="connsiteX7" fmla="*/ 171285 w 270657"/>
                  <a:gd name="connsiteY7" fmla="*/ 301178 h 308652"/>
                  <a:gd name="connsiteX8" fmla="*/ 261897 w 270657"/>
                  <a:gd name="connsiteY8" fmla="*/ 252662 h 308652"/>
                  <a:gd name="connsiteX9" fmla="*/ 270657 w 270657"/>
                  <a:gd name="connsiteY9" fmla="*/ 179526 h 308652"/>
                  <a:gd name="connsiteX10" fmla="*/ 237319 w 270657"/>
                  <a:gd name="connsiteY10" fmla="*/ 110387 h 308652"/>
                  <a:gd name="connsiteX11" fmla="*/ 207170 w 270657"/>
                  <a:gd name="connsiteY11" fmla="*/ 70527 h 308652"/>
                  <a:gd name="connsiteX12" fmla="*/ 148363 w 270657"/>
                  <a:gd name="connsiteY12" fmla="*/ 0 h 308652"/>
                  <a:gd name="connsiteX0" fmla="*/ 149854 w 263514"/>
                  <a:gd name="connsiteY0" fmla="*/ 8594 h 308652"/>
                  <a:gd name="connsiteX1" fmla="*/ 91772 w 263514"/>
                  <a:gd name="connsiteY1" fmla="*/ 61913 h 308652"/>
                  <a:gd name="connsiteX2" fmla="*/ 26588 w 263514"/>
                  <a:gd name="connsiteY2" fmla="*/ 162050 h 308652"/>
                  <a:gd name="connsiteX3" fmla="*/ 0 w 263514"/>
                  <a:gd name="connsiteY3" fmla="*/ 225309 h 308652"/>
                  <a:gd name="connsiteX4" fmla="*/ 1161 w 263514"/>
                  <a:gd name="connsiteY4" fmla="*/ 259846 h 308652"/>
                  <a:gd name="connsiteX5" fmla="*/ 23483 w 263514"/>
                  <a:gd name="connsiteY5" fmla="*/ 286890 h 308652"/>
                  <a:gd name="connsiteX6" fmla="*/ 73819 w 263514"/>
                  <a:gd name="connsiteY6" fmla="*/ 308652 h 308652"/>
                  <a:gd name="connsiteX7" fmla="*/ 171285 w 263514"/>
                  <a:gd name="connsiteY7" fmla="*/ 301178 h 308652"/>
                  <a:gd name="connsiteX8" fmla="*/ 261897 w 263514"/>
                  <a:gd name="connsiteY8" fmla="*/ 252662 h 308652"/>
                  <a:gd name="connsiteX9" fmla="*/ 263514 w 263514"/>
                  <a:gd name="connsiteY9" fmla="*/ 189051 h 308652"/>
                  <a:gd name="connsiteX10" fmla="*/ 237319 w 263514"/>
                  <a:gd name="connsiteY10" fmla="*/ 110387 h 308652"/>
                  <a:gd name="connsiteX11" fmla="*/ 207170 w 263514"/>
                  <a:gd name="connsiteY11" fmla="*/ 70527 h 308652"/>
                  <a:gd name="connsiteX12" fmla="*/ 148363 w 263514"/>
                  <a:gd name="connsiteY12" fmla="*/ 0 h 308652"/>
                  <a:gd name="connsiteX0" fmla="*/ 149854 w 263514"/>
                  <a:gd name="connsiteY0" fmla="*/ 8594 h 308652"/>
                  <a:gd name="connsiteX1" fmla="*/ 91772 w 263514"/>
                  <a:gd name="connsiteY1" fmla="*/ 61913 h 308652"/>
                  <a:gd name="connsiteX2" fmla="*/ 26588 w 263514"/>
                  <a:gd name="connsiteY2" fmla="*/ 162050 h 308652"/>
                  <a:gd name="connsiteX3" fmla="*/ 0 w 263514"/>
                  <a:gd name="connsiteY3" fmla="*/ 225309 h 308652"/>
                  <a:gd name="connsiteX4" fmla="*/ 1161 w 263514"/>
                  <a:gd name="connsiteY4" fmla="*/ 259846 h 308652"/>
                  <a:gd name="connsiteX5" fmla="*/ 23483 w 263514"/>
                  <a:gd name="connsiteY5" fmla="*/ 286890 h 308652"/>
                  <a:gd name="connsiteX6" fmla="*/ 73819 w 263514"/>
                  <a:gd name="connsiteY6" fmla="*/ 308652 h 308652"/>
                  <a:gd name="connsiteX7" fmla="*/ 171285 w 263514"/>
                  <a:gd name="connsiteY7" fmla="*/ 301178 h 308652"/>
                  <a:gd name="connsiteX8" fmla="*/ 259516 w 263514"/>
                  <a:gd name="connsiteY8" fmla="*/ 262187 h 308652"/>
                  <a:gd name="connsiteX9" fmla="*/ 263514 w 263514"/>
                  <a:gd name="connsiteY9" fmla="*/ 189051 h 308652"/>
                  <a:gd name="connsiteX10" fmla="*/ 237319 w 263514"/>
                  <a:gd name="connsiteY10" fmla="*/ 110387 h 308652"/>
                  <a:gd name="connsiteX11" fmla="*/ 207170 w 263514"/>
                  <a:gd name="connsiteY11" fmla="*/ 70527 h 308652"/>
                  <a:gd name="connsiteX12" fmla="*/ 148363 w 263514"/>
                  <a:gd name="connsiteY12" fmla="*/ 0 h 308652"/>
                  <a:gd name="connsiteX0" fmla="*/ 149854 w 263514"/>
                  <a:gd name="connsiteY0" fmla="*/ 8594 h 317846"/>
                  <a:gd name="connsiteX1" fmla="*/ 91772 w 263514"/>
                  <a:gd name="connsiteY1" fmla="*/ 61913 h 317846"/>
                  <a:gd name="connsiteX2" fmla="*/ 26588 w 263514"/>
                  <a:gd name="connsiteY2" fmla="*/ 162050 h 317846"/>
                  <a:gd name="connsiteX3" fmla="*/ 0 w 263514"/>
                  <a:gd name="connsiteY3" fmla="*/ 225309 h 317846"/>
                  <a:gd name="connsiteX4" fmla="*/ 1161 w 263514"/>
                  <a:gd name="connsiteY4" fmla="*/ 259846 h 317846"/>
                  <a:gd name="connsiteX5" fmla="*/ 23483 w 263514"/>
                  <a:gd name="connsiteY5" fmla="*/ 286890 h 317846"/>
                  <a:gd name="connsiteX6" fmla="*/ 73819 w 263514"/>
                  <a:gd name="connsiteY6" fmla="*/ 308652 h 317846"/>
                  <a:gd name="connsiteX7" fmla="*/ 197479 w 263514"/>
                  <a:gd name="connsiteY7" fmla="*/ 317846 h 317846"/>
                  <a:gd name="connsiteX8" fmla="*/ 259516 w 263514"/>
                  <a:gd name="connsiteY8" fmla="*/ 262187 h 317846"/>
                  <a:gd name="connsiteX9" fmla="*/ 263514 w 263514"/>
                  <a:gd name="connsiteY9" fmla="*/ 189051 h 317846"/>
                  <a:gd name="connsiteX10" fmla="*/ 237319 w 263514"/>
                  <a:gd name="connsiteY10" fmla="*/ 110387 h 317846"/>
                  <a:gd name="connsiteX11" fmla="*/ 207170 w 263514"/>
                  <a:gd name="connsiteY11" fmla="*/ 70527 h 317846"/>
                  <a:gd name="connsiteX12" fmla="*/ 148363 w 263514"/>
                  <a:gd name="connsiteY12" fmla="*/ 0 h 317846"/>
                  <a:gd name="connsiteX0" fmla="*/ 149854 w 263514"/>
                  <a:gd name="connsiteY0" fmla="*/ 8594 h 327702"/>
                  <a:gd name="connsiteX1" fmla="*/ 91772 w 263514"/>
                  <a:gd name="connsiteY1" fmla="*/ 61913 h 327702"/>
                  <a:gd name="connsiteX2" fmla="*/ 26588 w 263514"/>
                  <a:gd name="connsiteY2" fmla="*/ 162050 h 327702"/>
                  <a:gd name="connsiteX3" fmla="*/ 0 w 263514"/>
                  <a:gd name="connsiteY3" fmla="*/ 225309 h 327702"/>
                  <a:gd name="connsiteX4" fmla="*/ 1161 w 263514"/>
                  <a:gd name="connsiteY4" fmla="*/ 259846 h 327702"/>
                  <a:gd name="connsiteX5" fmla="*/ 23483 w 263514"/>
                  <a:gd name="connsiteY5" fmla="*/ 286890 h 327702"/>
                  <a:gd name="connsiteX6" fmla="*/ 73819 w 263514"/>
                  <a:gd name="connsiteY6" fmla="*/ 308652 h 327702"/>
                  <a:gd name="connsiteX7" fmla="*/ 138114 w 263514"/>
                  <a:gd name="connsiteY7" fmla="*/ 327702 h 327702"/>
                  <a:gd name="connsiteX8" fmla="*/ 197479 w 263514"/>
                  <a:gd name="connsiteY8" fmla="*/ 317846 h 327702"/>
                  <a:gd name="connsiteX9" fmla="*/ 259516 w 263514"/>
                  <a:gd name="connsiteY9" fmla="*/ 262187 h 327702"/>
                  <a:gd name="connsiteX10" fmla="*/ 263514 w 263514"/>
                  <a:gd name="connsiteY10" fmla="*/ 189051 h 327702"/>
                  <a:gd name="connsiteX11" fmla="*/ 237319 w 263514"/>
                  <a:gd name="connsiteY11" fmla="*/ 110387 h 327702"/>
                  <a:gd name="connsiteX12" fmla="*/ 207170 w 263514"/>
                  <a:gd name="connsiteY12" fmla="*/ 70527 h 327702"/>
                  <a:gd name="connsiteX13" fmla="*/ 148363 w 263514"/>
                  <a:gd name="connsiteY13" fmla="*/ 0 h 327702"/>
                  <a:gd name="connsiteX0" fmla="*/ 149854 w 263514"/>
                  <a:gd name="connsiteY0" fmla="*/ 8594 h 327702"/>
                  <a:gd name="connsiteX1" fmla="*/ 91772 w 263514"/>
                  <a:gd name="connsiteY1" fmla="*/ 61913 h 327702"/>
                  <a:gd name="connsiteX2" fmla="*/ 26588 w 263514"/>
                  <a:gd name="connsiteY2" fmla="*/ 162050 h 327702"/>
                  <a:gd name="connsiteX3" fmla="*/ 0 w 263514"/>
                  <a:gd name="connsiteY3" fmla="*/ 225309 h 327702"/>
                  <a:gd name="connsiteX4" fmla="*/ 1161 w 263514"/>
                  <a:gd name="connsiteY4" fmla="*/ 259846 h 327702"/>
                  <a:gd name="connsiteX5" fmla="*/ 23483 w 263514"/>
                  <a:gd name="connsiteY5" fmla="*/ 286890 h 327702"/>
                  <a:gd name="connsiteX6" fmla="*/ 73819 w 263514"/>
                  <a:gd name="connsiteY6" fmla="*/ 308652 h 327702"/>
                  <a:gd name="connsiteX7" fmla="*/ 138114 w 263514"/>
                  <a:gd name="connsiteY7" fmla="*/ 327702 h 327702"/>
                  <a:gd name="connsiteX8" fmla="*/ 207004 w 263514"/>
                  <a:gd name="connsiteY8" fmla="*/ 303559 h 327702"/>
                  <a:gd name="connsiteX9" fmla="*/ 259516 w 263514"/>
                  <a:gd name="connsiteY9" fmla="*/ 262187 h 327702"/>
                  <a:gd name="connsiteX10" fmla="*/ 263514 w 263514"/>
                  <a:gd name="connsiteY10" fmla="*/ 189051 h 327702"/>
                  <a:gd name="connsiteX11" fmla="*/ 237319 w 263514"/>
                  <a:gd name="connsiteY11" fmla="*/ 110387 h 327702"/>
                  <a:gd name="connsiteX12" fmla="*/ 207170 w 263514"/>
                  <a:gd name="connsiteY12" fmla="*/ 70527 h 327702"/>
                  <a:gd name="connsiteX13" fmla="*/ 148363 w 263514"/>
                  <a:gd name="connsiteY13" fmla="*/ 0 h 327702"/>
                  <a:gd name="connsiteX0" fmla="*/ 149854 w 263514"/>
                  <a:gd name="connsiteY0" fmla="*/ 8594 h 320559"/>
                  <a:gd name="connsiteX1" fmla="*/ 91772 w 263514"/>
                  <a:gd name="connsiteY1" fmla="*/ 61913 h 320559"/>
                  <a:gd name="connsiteX2" fmla="*/ 26588 w 263514"/>
                  <a:gd name="connsiteY2" fmla="*/ 162050 h 320559"/>
                  <a:gd name="connsiteX3" fmla="*/ 0 w 263514"/>
                  <a:gd name="connsiteY3" fmla="*/ 225309 h 320559"/>
                  <a:gd name="connsiteX4" fmla="*/ 1161 w 263514"/>
                  <a:gd name="connsiteY4" fmla="*/ 259846 h 320559"/>
                  <a:gd name="connsiteX5" fmla="*/ 23483 w 263514"/>
                  <a:gd name="connsiteY5" fmla="*/ 286890 h 320559"/>
                  <a:gd name="connsiteX6" fmla="*/ 73819 w 263514"/>
                  <a:gd name="connsiteY6" fmla="*/ 308652 h 320559"/>
                  <a:gd name="connsiteX7" fmla="*/ 133352 w 263514"/>
                  <a:gd name="connsiteY7" fmla="*/ 320559 h 320559"/>
                  <a:gd name="connsiteX8" fmla="*/ 207004 w 263514"/>
                  <a:gd name="connsiteY8" fmla="*/ 303559 h 320559"/>
                  <a:gd name="connsiteX9" fmla="*/ 259516 w 263514"/>
                  <a:gd name="connsiteY9" fmla="*/ 262187 h 320559"/>
                  <a:gd name="connsiteX10" fmla="*/ 263514 w 263514"/>
                  <a:gd name="connsiteY10" fmla="*/ 189051 h 320559"/>
                  <a:gd name="connsiteX11" fmla="*/ 237319 w 263514"/>
                  <a:gd name="connsiteY11" fmla="*/ 110387 h 320559"/>
                  <a:gd name="connsiteX12" fmla="*/ 207170 w 263514"/>
                  <a:gd name="connsiteY12" fmla="*/ 70527 h 320559"/>
                  <a:gd name="connsiteX13" fmla="*/ 148363 w 263514"/>
                  <a:gd name="connsiteY13" fmla="*/ 0 h 320559"/>
                  <a:gd name="connsiteX0" fmla="*/ 149854 w 263514"/>
                  <a:gd name="connsiteY0" fmla="*/ 8594 h 320559"/>
                  <a:gd name="connsiteX1" fmla="*/ 91772 w 263514"/>
                  <a:gd name="connsiteY1" fmla="*/ 61913 h 320559"/>
                  <a:gd name="connsiteX2" fmla="*/ 26588 w 263514"/>
                  <a:gd name="connsiteY2" fmla="*/ 162050 h 320559"/>
                  <a:gd name="connsiteX3" fmla="*/ 0 w 263514"/>
                  <a:gd name="connsiteY3" fmla="*/ 225309 h 320559"/>
                  <a:gd name="connsiteX4" fmla="*/ 1161 w 263514"/>
                  <a:gd name="connsiteY4" fmla="*/ 259846 h 320559"/>
                  <a:gd name="connsiteX5" fmla="*/ 23483 w 263514"/>
                  <a:gd name="connsiteY5" fmla="*/ 286890 h 320559"/>
                  <a:gd name="connsiteX6" fmla="*/ 73819 w 263514"/>
                  <a:gd name="connsiteY6" fmla="*/ 308652 h 320559"/>
                  <a:gd name="connsiteX7" fmla="*/ 133352 w 263514"/>
                  <a:gd name="connsiteY7" fmla="*/ 320559 h 320559"/>
                  <a:gd name="connsiteX8" fmla="*/ 214148 w 263514"/>
                  <a:gd name="connsiteY8" fmla="*/ 315465 h 320559"/>
                  <a:gd name="connsiteX9" fmla="*/ 259516 w 263514"/>
                  <a:gd name="connsiteY9" fmla="*/ 262187 h 320559"/>
                  <a:gd name="connsiteX10" fmla="*/ 263514 w 263514"/>
                  <a:gd name="connsiteY10" fmla="*/ 189051 h 320559"/>
                  <a:gd name="connsiteX11" fmla="*/ 237319 w 263514"/>
                  <a:gd name="connsiteY11" fmla="*/ 110387 h 320559"/>
                  <a:gd name="connsiteX12" fmla="*/ 207170 w 263514"/>
                  <a:gd name="connsiteY12" fmla="*/ 70527 h 320559"/>
                  <a:gd name="connsiteX13" fmla="*/ 148363 w 263514"/>
                  <a:gd name="connsiteY13" fmla="*/ 0 h 320559"/>
                  <a:gd name="connsiteX0" fmla="*/ 149854 w 263514"/>
                  <a:gd name="connsiteY0" fmla="*/ 8594 h 320559"/>
                  <a:gd name="connsiteX1" fmla="*/ 91772 w 263514"/>
                  <a:gd name="connsiteY1" fmla="*/ 61913 h 320559"/>
                  <a:gd name="connsiteX2" fmla="*/ 26588 w 263514"/>
                  <a:gd name="connsiteY2" fmla="*/ 162050 h 320559"/>
                  <a:gd name="connsiteX3" fmla="*/ 0 w 263514"/>
                  <a:gd name="connsiteY3" fmla="*/ 225309 h 320559"/>
                  <a:gd name="connsiteX4" fmla="*/ 1161 w 263514"/>
                  <a:gd name="connsiteY4" fmla="*/ 259846 h 320559"/>
                  <a:gd name="connsiteX5" fmla="*/ 23483 w 263514"/>
                  <a:gd name="connsiteY5" fmla="*/ 286890 h 320559"/>
                  <a:gd name="connsiteX6" fmla="*/ 73819 w 263514"/>
                  <a:gd name="connsiteY6" fmla="*/ 308652 h 320559"/>
                  <a:gd name="connsiteX7" fmla="*/ 133352 w 263514"/>
                  <a:gd name="connsiteY7" fmla="*/ 320559 h 320559"/>
                  <a:gd name="connsiteX8" fmla="*/ 214148 w 263514"/>
                  <a:gd name="connsiteY8" fmla="*/ 315465 h 320559"/>
                  <a:gd name="connsiteX9" fmla="*/ 259516 w 263514"/>
                  <a:gd name="connsiteY9" fmla="*/ 262187 h 320559"/>
                  <a:gd name="connsiteX10" fmla="*/ 263514 w 263514"/>
                  <a:gd name="connsiteY10" fmla="*/ 189051 h 320559"/>
                  <a:gd name="connsiteX11" fmla="*/ 237319 w 263514"/>
                  <a:gd name="connsiteY11" fmla="*/ 110387 h 320559"/>
                  <a:gd name="connsiteX12" fmla="*/ 207170 w 263514"/>
                  <a:gd name="connsiteY12" fmla="*/ 70527 h 320559"/>
                  <a:gd name="connsiteX13" fmla="*/ 148363 w 263514"/>
                  <a:gd name="connsiteY13" fmla="*/ 0 h 320559"/>
                  <a:gd name="connsiteX0" fmla="*/ 149854 w 295235"/>
                  <a:gd name="connsiteY0" fmla="*/ 8594 h 320559"/>
                  <a:gd name="connsiteX1" fmla="*/ 91772 w 295235"/>
                  <a:gd name="connsiteY1" fmla="*/ 61913 h 320559"/>
                  <a:gd name="connsiteX2" fmla="*/ 26588 w 295235"/>
                  <a:gd name="connsiteY2" fmla="*/ 162050 h 320559"/>
                  <a:gd name="connsiteX3" fmla="*/ 0 w 295235"/>
                  <a:gd name="connsiteY3" fmla="*/ 225309 h 320559"/>
                  <a:gd name="connsiteX4" fmla="*/ 1161 w 295235"/>
                  <a:gd name="connsiteY4" fmla="*/ 259846 h 320559"/>
                  <a:gd name="connsiteX5" fmla="*/ 23483 w 295235"/>
                  <a:gd name="connsiteY5" fmla="*/ 286890 h 320559"/>
                  <a:gd name="connsiteX6" fmla="*/ 73819 w 295235"/>
                  <a:gd name="connsiteY6" fmla="*/ 308652 h 320559"/>
                  <a:gd name="connsiteX7" fmla="*/ 133352 w 295235"/>
                  <a:gd name="connsiteY7" fmla="*/ 320559 h 320559"/>
                  <a:gd name="connsiteX8" fmla="*/ 214148 w 295235"/>
                  <a:gd name="connsiteY8" fmla="*/ 315465 h 320559"/>
                  <a:gd name="connsiteX9" fmla="*/ 295235 w 295235"/>
                  <a:gd name="connsiteY9" fmla="*/ 262187 h 320559"/>
                  <a:gd name="connsiteX10" fmla="*/ 263514 w 295235"/>
                  <a:gd name="connsiteY10" fmla="*/ 189051 h 320559"/>
                  <a:gd name="connsiteX11" fmla="*/ 237319 w 295235"/>
                  <a:gd name="connsiteY11" fmla="*/ 110387 h 320559"/>
                  <a:gd name="connsiteX12" fmla="*/ 207170 w 295235"/>
                  <a:gd name="connsiteY12" fmla="*/ 70527 h 320559"/>
                  <a:gd name="connsiteX13" fmla="*/ 148363 w 295235"/>
                  <a:gd name="connsiteY13" fmla="*/ 0 h 320559"/>
                  <a:gd name="connsiteX0" fmla="*/ 149854 w 295235"/>
                  <a:gd name="connsiteY0" fmla="*/ 8594 h 320559"/>
                  <a:gd name="connsiteX1" fmla="*/ 91772 w 295235"/>
                  <a:gd name="connsiteY1" fmla="*/ 61913 h 320559"/>
                  <a:gd name="connsiteX2" fmla="*/ 26588 w 295235"/>
                  <a:gd name="connsiteY2" fmla="*/ 162050 h 320559"/>
                  <a:gd name="connsiteX3" fmla="*/ 0 w 295235"/>
                  <a:gd name="connsiteY3" fmla="*/ 225309 h 320559"/>
                  <a:gd name="connsiteX4" fmla="*/ 1161 w 295235"/>
                  <a:gd name="connsiteY4" fmla="*/ 259846 h 320559"/>
                  <a:gd name="connsiteX5" fmla="*/ 23483 w 295235"/>
                  <a:gd name="connsiteY5" fmla="*/ 286890 h 320559"/>
                  <a:gd name="connsiteX6" fmla="*/ 73819 w 295235"/>
                  <a:gd name="connsiteY6" fmla="*/ 308652 h 320559"/>
                  <a:gd name="connsiteX7" fmla="*/ 133352 w 295235"/>
                  <a:gd name="connsiteY7" fmla="*/ 320559 h 320559"/>
                  <a:gd name="connsiteX8" fmla="*/ 214148 w 295235"/>
                  <a:gd name="connsiteY8" fmla="*/ 315465 h 320559"/>
                  <a:gd name="connsiteX9" fmla="*/ 295235 w 295235"/>
                  <a:gd name="connsiteY9" fmla="*/ 262187 h 320559"/>
                  <a:gd name="connsiteX10" fmla="*/ 277801 w 295235"/>
                  <a:gd name="connsiteY10" fmla="*/ 181907 h 320559"/>
                  <a:gd name="connsiteX11" fmla="*/ 237319 w 295235"/>
                  <a:gd name="connsiteY11" fmla="*/ 110387 h 320559"/>
                  <a:gd name="connsiteX12" fmla="*/ 207170 w 295235"/>
                  <a:gd name="connsiteY12" fmla="*/ 70527 h 320559"/>
                  <a:gd name="connsiteX13" fmla="*/ 148363 w 295235"/>
                  <a:gd name="connsiteY13" fmla="*/ 0 h 320559"/>
                  <a:gd name="connsiteX0" fmla="*/ 149854 w 295235"/>
                  <a:gd name="connsiteY0" fmla="*/ 8594 h 320559"/>
                  <a:gd name="connsiteX1" fmla="*/ 91772 w 295235"/>
                  <a:gd name="connsiteY1" fmla="*/ 61913 h 320559"/>
                  <a:gd name="connsiteX2" fmla="*/ 26588 w 295235"/>
                  <a:gd name="connsiteY2" fmla="*/ 162050 h 320559"/>
                  <a:gd name="connsiteX3" fmla="*/ 0 w 295235"/>
                  <a:gd name="connsiteY3" fmla="*/ 225309 h 320559"/>
                  <a:gd name="connsiteX4" fmla="*/ 1161 w 295235"/>
                  <a:gd name="connsiteY4" fmla="*/ 259846 h 320559"/>
                  <a:gd name="connsiteX5" fmla="*/ 23483 w 295235"/>
                  <a:gd name="connsiteY5" fmla="*/ 286890 h 320559"/>
                  <a:gd name="connsiteX6" fmla="*/ 73819 w 295235"/>
                  <a:gd name="connsiteY6" fmla="*/ 308652 h 320559"/>
                  <a:gd name="connsiteX7" fmla="*/ 133352 w 295235"/>
                  <a:gd name="connsiteY7" fmla="*/ 320559 h 320559"/>
                  <a:gd name="connsiteX8" fmla="*/ 214148 w 295235"/>
                  <a:gd name="connsiteY8" fmla="*/ 315465 h 320559"/>
                  <a:gd name="connsiteX9" fmla="*/ 295235 w 295235"/>
                  <a:gd name="connsiteY9" fmla="*/ 262187 h 320559"/>
                  <a:gd name="connsiteX10" fmla="*/ 282563 w 295235"/>
                  <a:gd name="connsiteY10" fmla="*/ 167619 h 320559"/>
                  <a:gd name="connsiteX11" fmla="*/ 237319 w 295235"/>
                  <a:gd name="connsiteY11" fmla="*/ 110387 h 320559"/>
                  <a:gd name="connsiteX12" fmla="*/ 207170 w 295235"/>
                  <a:gd name="connsiteY12" fmla="*/ 70527 h 320559"/>
                  <a:gd name="connsiteX13" fmla="*/ 148363 w 295235"/>
                  <a:gd name="connsiteY13" fmla="*/ 0 h 320559"/>
                  <a:gd name="connsiteX0" fmla="*/ 149854 w 290473"/>
                  <a:gd name="connsiteY0" fmla="*/ 8594 h 320559"/>
                  <a:gd name="connsiteX1" fmla="*/ 91772 w 290473"/>
                  <a:gd name="connsiteY1" fmla="*/ 61913 h 320559"/>
                  <a:gd name="connsiteX2" fmla="*/ 26588 w 290473"/>
                  <a:gd name="connsiteY2" fmla="*/ 162050 h 320559"/>
                  <a:gd name="connsiteX3" fmla="*/ 0 w 290473"/>
                  <a:gd name="connsiteY3" fmla="*/ 225309 h 320559"/>
                  <a:gd name="connsiteX4" fmla="*/ 1161 w 290473"/>
                  <a:gd name="connsiteY4" fmla="*/ 259846 h 320559"/>
                  <a:gd name="connsiteX5" fmla="*/ 23483 w 290473"/>
                  <a:gd name="connsiteY5" fmla="*/ 286890 h 320559"/>
                  <a:gd name="connsiteX6" fmla="*/ 73819 w 290473"/>
                  <a:gd name="connsiteY6" fmla="*/ 308652 h 320559"/>
                  <a:gd name="connsiteX7" fmla="*/ 133352 w 290473"/>
                  <a:gd name="connsiteY7" fmla="*/ 320559 h 320559"/>
                  <a:gd name="connsiteX8" fmla="*/ 214148 w 290473"/>
                  <a:gd name="connsiteY8" fmla="*/ 315465 h 320559"/>
                  <a:gd name="connsiteX9" fmla="*/ 290473 w 290473"/>
                  <a:gd name="connsiteY9" fmla="*/ 257425 h 320559"/>
                  <a:gd name="connsiteX10" fmla="*/ 282563 w 290473"/>
                  <a:gd name="connsiteY10" fmla="*/ 167619 h 320559"/>
                  <a:gd name="connsiteX11" fmla="*/ 237319 w 290473"/>
                  <a:gd name="connsiteY11" fmla="*/ 110387 h 320559"/>
                  <a:gd name="connsiteX12" fmla="*/ 207170 w 290473"/>
                  <a:gd name="connsiteY12" fmla="*/ 70527 h 320559"/>
                  <a:gd name="connsiteX13" fmla="*/ 148363 w 290473"/>
                  <a:gd name="connsiteY13" fmla="*/ 0 h 320559"/>
                  <a:gd name="connsiteX0" fmla="*/ 149854 w 290473"/>
                  <a:gd name="connsiteY0" fmla="*/ 8594 h 320559"/>
                  <a:gd name="connsiteX1" fmla="*/ 91772 w 290473"/>
                  <a:gd name="connsiteY1" fmla="*/ 61913 h 320559"/>
                  <a:gd name="connsiteX2" fmla="*/ 26588 w 290473"/>
                  <a:gd name="connsiteY2" fmla="*/ 162050 h 320559"/>
                  <a:gd name="connsiteX3" fmla="*/ 0 w 290473"/>
                  <a:gd name="connsiteY3" fmla="*/ 225309 h 320559"/>
                  <a:gd name="connsiteX4" fmla="*/ 1161 w 290473"/>
                  <a:gd name="connsiteY4" fmla="*/ 259846 h 320559"/>
                  <a:gd name="connsiteX5" fmla="*/ 23483 w 290473"/>
                  <a:gd name="connsiteY5" fmla="*/ 286890 h 320559"/>
                  <a:gd name="connsiteX6" fmla="*/ 73819 w 290473"/>
                  <a:gd name="connsiteY6" fmla="*/ 308652 h 320559"/>
                  <a:gd name="connsiteX7" fmla="*/ 133352 w 290473"/>
                  <a:gd name="connsiteY7" fmla="*/ 320559 h 320559"/>
                  <a:gd name="connsiteX8" fmla="*/ 214148 w 290473"/>
                  <a:gd name="connsiteY8" fmla="*/ 315465 h 320559"/>
                  <a:gd name="connsiteX9" fmla="*/ 290473 w 290473"/>
                  <a:gd name="connsiteY9" fmla="*/ 257425 h 320559"/>
                  <a:gd name="connsiteX10" fmla="*/ 265894 w 290473"/>
                  <a:gd name="connsiteY10" fmla="*/ 167619 h 320559"/>
                  <a:gd name="connsiteX11" fmla="*/ 237319 w 290473"/>
                  <a:gd name="connsiteY11" fmla="*/ 110387 h 320559"/>
                  <a:gd name="connsiteX12" fmla="*/ 207170 w 290473"/>
                  <a:gd name="connsiteY12" fmla="*/ 70527 h 320559"/>
                  <a:gd name="connsiteX13" fmla="*/ 148363 w 290473"/>
                  <a:gd name="connsiteY13" fmla="*/ 0 h 320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90473" h="320559">
                    <a:moveTo>
                      <a:pt x="149854" y="8594"/>
                    </a:moveTo>
                    <a:lnTo>
                      <a:pt x="91772" y="61913"/>
                    </a:lnTo>
                    <a:lnTo>
                      <a:pt x="26588" y="162050"/>
                    </a:lnTo>
                    <a:cubicBezTo>
                      <a:pt x="21694" y="184724"/>
                      <a:pt x="4894" y="202635"/>
                      <a:pt x="0" y="225309"/>
                    </a:cubicBezTo>
                    <a:lnTo>
                      <a:pt x="1161" y="259846"/>
                    </a:lnTo>
                    <a:lnTo>
                      <a:pt x="23483" y="286890"/>
                    </a:lnTo>
                    <a:cubicBezTo>
                      <a:pt x="25974" y="287000"/>
                      <a:pt x="71328" y="308542"/>
                      <a:pt x="73819" y="308652"/>
                    </a:cubicBezTo>
                    <a:cubicBezTo>
                      <a:pt x="96838" y="311033"/>
                      <a:pt x="110333" y="318178"/>
                      <a:pt x="133352" y="320559"/>
                    </a:cubicBezTo>
                    <a:lnTo>
                      <a:pt x="214148" y="315465"/>
                    </a:lnTo>
                    <a:cubicBezTo>
                      <a:pt x="288009" y="301674"/>
                      <a:pt x="273763" y="280741"/>
                      <a:pt x="290473" y="257425"/>
                    </a:cubicBezTo>
                    <a:lnTo>
                      <a:pt x="265894" y="167619"/>
                    </a:lnTo>
                    <a:lnTo>
                      <a:pt x="237319" y="110387"/>
                    </a:lnTo>
                    <a:cubicBezTo>
                      <a:pt x="228857" y="98688"/>
                      <a:pt x="215632" y="82226"/>
                      <a:pt x="207170" y="70527"/>
                    </a:cubicBezTo>
                    <a:lnTo>
                      <a:pt x="148363" y="0"/>
                    </a:lnTo>
                  </a:path>
                </a:pathLst>
              </a:custGeom>
              <a:solidFill>
                <a:srgbClr val="00FF00"/>
              </a:solidFill>
              <a:ln>
                <a:solidFill>
                  <a:schemeClr val="tx1"/>
                </a:solidFill>
              </a:ln>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pt-BR" sz="2400" b="0" i="0" u="none" strike="noStrike" cap="none" normalizeH="0" baseline="0" smtClean="0">
                  <a:ln>
                    <a:noFill/>
                  </a:ln>
                  <a:solidFill>
                    <a:schemeClr val="tx1"/>
                  </a:solidFill>
                  <a:effectLst/>
                  <a:latin typeface="Times New Roman"/>
                </a:endParaRPr>
              </a:p>
            </p:txBody>
          </p:sp>
          <p:sp>
            <p:nvSpPr>
              <p:cNvPr id="15" name="Forma livre 14"/>
              <p:cNvSpPr/>
              <p:nvPr/>
            </p:nvSpPr>
            <p:spPr>
              <a:xfrm>
                <a:off x="3525214" y="5008679"/>
                <a:ext cx="49080" cy="261030"/>
              </a:xfrm>
              <a:custGeom>
                <a:avLst/>
                <a:gdLst>
                  <a:gd name="connsiteX0" fmla="*/ 52208 w 52208"/>
                  <a:gd name="connsiteY0" fmla="*/ 0 h 235717"/>
                  <a:gd name="connsiteX1" fmla="*/ 4583 w 52208"/>
                  <a:gd name="connsiteY1" fmla="*/ 221456 h 235717"/>
                  <a:gd name="connsiteX2" fmla="*/ 4583 w 52208"/>
                  <a:gd name="connsiteY2" fmla="*/ 195262 h 235717"/>
                  <a:gd name="connsiteX0" fmla="*/ 76715 w 76715"/>
                  <a:gd name="connsiteY0" fmla="*/ 0 h 248990"/>
                  <a:gd name="connsiteX1" fmla="*/ 29090 w 76715"/>
                  <a:gd name="connsiteY1" fmla="*/ 221456 h 248990"/>
                  <a:gd name="connsiteX2" fmla="*/ 515 w 76715"/>
                  <a:gd name="connsiteY2" fmla="*/ 226218 h 248990"/>
                  <a:gd name="connsiteX0" fmla="*/ 76412 w 76412"/>
                  <a:gd name="connsiteY0" fmla="*/ 0 h 231204"/>
                  <a:gd name="connsiteX1" fmla="*/ 62125 w 76412"/>
                  <a:gd name="connsiteY1" fmla="*/ 109537 h 231204"/>
                  <a:gd name="connsiteX2" fmla="*/ 212 w 76412"/>
                  <a:gd name="connsiteY2" fmla="*/ 226218 h 231204"/>
                  <a:gd name="connsiteX0" fmla="*/ 76381 w 76381"/>
                  <a:gd name="connsiteY0" fmla="*/ 0 h 231204"/>
                  <a:gd name="connsiteX1" fmla="*/ 62094 w 76381"/>
                  <a:gd name="connsiteY1" fmla="*/ 109537 h 231204"/>
                  <a:gd name="connsiteX2" fmla="*/ 181 w 76381"/>
                  <a:gd name="connsiteY2" fmla="*/ 226218 h 231204"/>
                  <a:gd name="connsiteX0" fmla="*/ 76200 w 76200"/>
                  <a:gd name="connsiteY0" fmla="*/ 0 h 226218"/>
                  <a:gd name="connsiteX1" fmla="*/ 61913 w 76200"/>
                  <a:gd name="connsiteY1" fmla="*/ 109537 h 226218"/>
                  <a:gd name="connsiteX2" fmla="*/ 45243 w 76200"/>
                  <a:gd name="connsiteY2" fmla="*/ 180974 h 226218"/>
                  <a:gd name="connsiteX3" fmla="*/ 0 w 76200"/>
                  <a:gd name="connsiteY3" fmla="*/ 226218 h 226218"/>
                  <a:gd name="connsiteX0" fmla="*/ 40481 w 40481"/>
                  <a:gd name="connsiteY0" fmla="*/ 0 h 238125"/>
                  <a:gd name="connsiteX1" fmla="*/ 26194 w 40481"/>
                  <a:gd name="connsiteY1" fmla="*/ 109537 h 238125"/>
                  <a:gd name="connsiteX2" fmla="*/ 9524 w 40481"/>
                  <a:gd name="connsiteY2" fmla="*/ 180974 h 238125"/>
                  <a:gd name="connsiteX3" fmla="*/ 0 w 40481"/>
                  <a:gd name="connsiteY3" fmla="*/ 238125 h 238125"/>
                  <a:gd name="connsiteX0" fmla="*/ 40481 w 40481"/>
                  <a:gd name="connsiteY0" fmla="*/ 0 h 238125"/>
                  <a:gd name="connsiteX1" fmla="*/ 35719 w 40481"/>
                  <a:gd name="connsiteY1" fmla="*/ 97631 h 238125"/>
                  <a:gd name="connsiteX2" fmla="*/ 9524 w 40481"/>
                  <a:gd name="connsiteY2" fmla="*/ 180974 h 238125"/>
                  <a:gd name="connsiteX3" fmla="*/ 0 w 40481"/>
                  <a:gd name="connsiteY3" fmla="*/ 238125 h 238125"/>
                  <a:gd name="connsiteX0" fmla="*/ 41974 w 41974"/>
                  <a:gd name="connsiteY0" fmla="*/ 0 h 238125"/>
                  <a:gd name="connsiteX1" fmla="*/ 37212 w 41974"/>
                  <a:gd name="connsiteY1" fmla="*/ 97631 h 238125"/>
                  <a:gd name="connsiteX2" fmla="*/ 3874 w 41974"/>
                  <a:gd name="connsiteY2" fmla="*/ 173831 h 238125"/>
                  <a:gd name="connsiteX3" fmla="*/ 1493 w 41974"/>
                  <a:gd name="connsiteY3" fmla="*/ 238125 h 238125"/>
                  <a:gd name="connsiteX0" fmla="*/ 40225 w 40225"/>
                  <a:gd name="connsiteY0" fmla="*/ 0 h 245269"/>
                  <a:gd name="connsiteX1" fmla="*/ 35463 w 40225"/>
                  <a:gd name="connsiteY1" fmla="*/ 97631 h 245269"/>
                  <a:gd name="connsiteX2" fmla="*/ 2125 w 40225"/>
                  <a:gd name="connsiteY2" fmla="*/ 173831 h 245269"/>
                  <a:gd name="connsiteX3" fmla="*/ 16413 w 40225"/>
                  <a:gd name="connsiteY3" fmla="*/ 245269 h 245269"/>
                </a:gdLst>
                <a:ahLst/>
                <a:cxnLst>
                  <a:cxn ang="0">
                    <a:pos x="connsiteX0" y="connsiteY0"/>
                  </a:cxn>
                  <a:cxn ang="0">
                    <a:pos x="connsiteX1" y="connsiteY1"/>
                  </a:cxn>
                  <a:cxn ang="0">
                    <a:pos x="connsiteX2" y="connsiteY2"/>
                  </a:cxn>
                  <a:cxn ang="0">
                    <a:pos x="connsiteX3" y="connsiteY3"/>
                  </a:cxn>
                </a:cxnLst>
                <a:rect l="l" t="t" r="r" b="b"/>
                <a:pathLst>
                  <a:path w="40225" h="245269">
                    <a:moveTo>
                      <a:pt x="40225" y="0"/>
                    </a:moveTo>
                    <a:cubicBezTo>
                      <a:pt x="20381" y="94456"/>
                      <a:pt x="41813" y="68659"/>
                      <a:pt x="35463" y="97631"/>
                    </a:cubicBezTo>
                    <a:cubicBezTo>
                      <a:pt x="29113" y="126603"/>
                      <a:pt x="12444" y="154384"/>
                      <a:pt x="2125" y="173831"/>
                    </a:cubicBezTo>
                    <a:cubicBezTo>
                      <a:pt x="-8194" y="193278"/>
                      <a:pt x="22763" y="237331"/>
                      <a:pt x="16413" y="245269"/>
                    </a:cubicBezTo>
                  </a:path>
                </a:pathLst>
              </a:custGeom>
              <a:ln w="15875">
                <a:solidFill>
                  <a:srgbClr val="008EC0"/>
                </a:solidFill>
              </a:ln>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pt-BR" sz="2400" b="0" i="0" u="none" strike="noStrike" cap="none" normalizeH="0" baseline="0" smtClean="0">
                  <a:ln>
                    <a:noFill/>
                  </a:ln>
                  <a:solidFill>
                    <a:schemeClr val="tx1"/>
                  </a:solidFill>
                  <a:effectLst/>
                  <a:latin typeface="Times New Roman"/>
                </a:endParaRPr>
              </a:p>
            </p:txBody>
          </p:sp>
          <p:sp>
            <p:nvSpPr>
              <p:cNvPr id="22" name="Forma livre 21"/>
              <p:cNvSpPr/>
              <p:nvPr/>
            </p:nvSpPr>
            <p:spPr>
              <a:xfrm rot="996358">
                <a:off x="3473020" y="5176241"/>
                <a:ext cx="64596" cy="93342"/>
              </a:xfrm>
              <a:custGeom>
                <a:avLst/>
                <a:gdLst>
                  <a:gd name="connsiteX0" fmla="*/ 52208 w 52208"/>
                  <a:gd name="connsiteY0" fmla="*/ 0 h 235717"/>
                  <a:gd name="connsiteX1" fmla="*/ 4583 w 52208"/>
                  <a:gd name="connsiteY1" fmla="*/ 221456 h 235717"/>
                  <a:gd name="connsiteX2" fmla="*/ 4583 w 52208"/>
                  <a:gd name="connsiteY2" fmla="*/ 195262 h 235717"/>
                  <a:gd name="connsiteX0" fmla="*/ 76715 w 76715"/>
                  <a:gd name="connsiteY0" fmla="*/ 0 h 248990"/>
                  <a:gd name="connsiteX1" fmla="*/ 29090 w 76715"/>
                  <a:gd name="connsiteY1" fmla="*/ 221456 h 248990"/>
                  <a:gd name="connsiteX2" fmla="*/ 515 w 76715"/>
                  <a:gd name="connsiteY2" fmla="*/ 226218 h 248990"/>
                  <a:gd name="connsiteX0" fmla="*/ 76412 w 76412"/>
                  <a:gd name="connsiteY0" fmla="*/ 0 h 231204"/>
                  <a:gd name="connsiteX1" fmla="*/ 62125 w 76412"/>
                  <a:gd name="connsiteY1" fmla="*/ 109537 h 231204"/>
                  <a:gd name="connsiteX2" fmla="*/ 212 w 76412"/>
                  <a:gd name="connsiteY2" fmla="*/ 226218 h 231204"/>
                  <a:gd name="connsiteX0" fmla="*/ 76381 w 76381"/>
                  <a:gd name="connsiteY0" fmla="*/ 0 h 231204"/>
                  <a:gd name="connsiteX1" fmla="*/ 62094 w 76381"/>
                  <a:gd name="connsiteY1" fmla="*/ 109537 h 231204"/>
                  <a:gd name="connsiteX2" fmla="*/ 181 w 76381"/>
                  <a:gd name="connsiteY2" fmla="*/ 226218 h 231204"/>
                  <a:gd name="connsiteX0" fmla="*/ 76200 w 76200"/>
                  <a:gd name="connsiteY0" fmla="*/ 0 h 226218"/>
                  <a:gd name="connsiteX1" fmla="*/ 61913 w 76200"/>
                  <a:gd name="connsiteY1" fmla="*/ 109537 h 226218"/>
                  <a:gd name="connsiteX2" fmla="*/ 45243 w 76200"/>
                  <a:gd name="connsiteY2" fmla="*/ 180974 h 226218"/>
                  <a:gd name="connsiteX3" fmla="*/ 0 w 76200"/>
                  <a:gd name="connsiteY3" fmla="*/ 226218 h 226218"/>
                  <a:gd name="connsiteX0" fmla="*/ 40481 w 40481"/>
                  <a:gd name="connsiteY0" fmla="*/ 0 h 238125"/>
                  <a:gd name="connsiteX1" fmla="*/ 26194 w 40481"/>
                  <a:gd name="connsiteY1" fmla="*/ 109537 h 238125"/>
                  <a:gd name="connsiteX2" fmla="*/ 9524 w 40481"/>
                  <a:gd name="connsiteY2" fmla="*/ 180974 h 238125"/>
                  <a:gd name="connsiteX3" fmla="*/ 0 w 40481"/>
                  <a:gd name="connsiteY3" fmla="*/ 238125 h 238125"/>
                  <a:gd name="connsiteX0" fmla="*/ 40481 w 40481"/>
                  <a:gd name="connsiteY0" fmla="*/ 0 h 238125"/>
                  <a:gd name="connsiteX1" fmla="*/ 35719 w 40481"/>
                  <a:gd name="connsiteY1" fmla="*/ 97631 h 238125"/>
                  <a:gd name="connsiteX2" fmla="*/ 9524 w 40481"/>
                  <a:gd name="connsiteY2" fmla="*/ 180974 h 238125"/>
                  <a:gd name="connsiteX3" fmla="*/ 0 w 40481"/>
                  <a:gd name="connsiteY3" fmla="*/ 238125 h 238125"/>
                  <a:gd name="connsiteX0" fmla="*/ 41974 w 41974"/>
                  <a:gd name="connsiteY0" fmla="*/ 0 h 238125"/>
                  <a:gd name="connsiteX1" fmla="*/ 37212 w 41974"/>
                  <a:gd name="connsiteY1" fmla="*/ 97631 h 238125"/>
                  <a:gd name="connsiteX2" fmla="*/ 3874 w 41974"/>
                  <a:gd name="connsiteY2" fmla="*/ 173831 h 238125"/>
                  <a:gd name="connsiteX3" fmla="*/ 1493 w 41974"/>
                  <a:gd name="connsiteY3" fmla="*/ 238125 h 238125"/>
                  <a:gd name="connsiteX0" fmla="*/ 40225 w 40225"/>
                  <a:gd name="connsiteY0" fmla="*/ 0 h 245269"/>
                  <a:gd name="connsiteX1" fmla="*/ 35463 w 40225"/>
                  <a:gd name="connsiteY1" fmla="*/ 97631 h 245269"/>
                  <a:gd name="connsiteX2" fmla="*/ 2125 w 40225"/>
                  <a:gd name="connsiteY2" fmla="*/ 173831 h 245269"/>
                  <a:gd name="connsiteX3" fmla="*/ 16413 w 40225"/>
                  <a:gd name="connsiteY3" fmla="*/ 245269 h 245269"/>
                </a:gdLst>
                <a:ahLst/>
                <a:cxnLst>
                  <a:cxn ang="0">
                    <a:pos x="connsiteX0" y="connsiteY0"/>
                  </a:cxn>
                  <a:cxn ang="0">
                    <a:pos x="connsiteX1" y="connsiteY1"/>
                  </a:cxn>
                  <a:cxn ang="0">
                    <a:pos x="connsiteX2" y="connsiteY2"/>
                  </a:cxn>
                  <a:cxn ang="0">
                    <a:pos x="connsiteX3" y="connsiteY3"/>
                  </a:cxn>
                </a:cxnLst>
                <a:rect l="l" t="t" r="r" b="b"/>
                <a:pathLst>
                  <a:path w="40225" h="245269">
                    <a:moveTo>
                      <a:pt x="40225" y="0"/>
                    </a:moveTo>
                    <a:cubicBezTo>
                      <a:pt x="20381" y="94456"/>
                      <a:pt x="41813" y="68659"/>
                      <a:pt x="35463" y="97631"/>
                    </a:cubicBezTo>
                    <a:cubicBezTo>
                      <a:pt x="29113" y="126603"/>
                      <a:pt x="12444" y="154384"/>
                      <a:pt x="2125" y="173831"/>
                    </a:cubicBezTo>
                    <a:cubicBezTo>
                      <a:pt x="-8194" y="193278"/>
                      <a:pt x="22763" y="237331"/>
                      <a:pt x="16413" y="245269"/>
                    </a:cubicBezTo>
                  </a:path>
                </a:pathLst>
              </a:custGeom>
              <a:ln w="15875">
                <a:solidFill>
                  <a:srgbClr val="008EC0"/>
                </a:solidFill>
              </a:ln>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pt-BR" sz="2400" b="0" i="0" u="none" strike="noStrike" cap="none" normalizeH="0" baseline="0" smtClean="0">
                  <a:ln>
                    <a:noFill/>
                  </a:ln>
                  <a:solidFill>
                    <a:schemeClr val="tx1"/>
                  </a:solidFill>
                  <a:effectLst/>
                  <a:latin typeface="Times New Roman"/>
                </a:endParaRPr>
              </a:p>
            </p:txBody>
          </p:sp>
          <p:sp>
            <p:nvSpPr>
              <p:cNvPr id="23" name="Forma livre 22"/>
              <p:cNvSpPr/>
              <p:nvPr/>
            </p:nvSpPr>
            <p:spPr>
              <a:xfrm rot="17618194">
                <a:off x="3562354" y="5170117"/>
                <a:ext cx="46281" cy="104660"/>
              </a:xfrm>
              <a:custGeom>
                <a:avLst/>
                <a:gdLst>
                  <a:gd name="connsiteX0" fmla="*/ 52208 w 52208"/>
                  <a:gd name="connsiteY0" fmla="*/ 0 h 235717"/>
                  <a:gd name="connsiteX1" fmla="*/ 4583 w 52208"/>
                  <a:gd name="connsiteY1" fmla="*/ 221456 h 235717"/>
                  <a:gd name="connsiteX2" fmla="*/ 4583 w 52208"/>
                  <a:gd name="connsiteY2" fmla="*/ 195262 h 235717"/>
                  <a:gd name="connsiteX0" fmla="*/ 76715 w 76715"/>
                  <a:gd name="connsiteY0" fmla="*/ 0 h 248990"/>
                  <a:gd name="connsiteX1" fmla="*/ 29090 w 76715"/>
                  <a:gd name="connsiteY1" fmla="*/ 221456 h 248990"/>
                  <a:gd name="connsiteX2" fmla="*/ 515 w 76715"/>
                  <a:gd name="connsiteY2" fmla="*/ 226218 h 248990"/>
                  <a:gd name="connsiteX0" fmla="*/ 76412 w 76412"/>
                  <a:gd name="connsiteY0" fmla="*/ 0 h 231204"/>
                  <a:gd name="connsiteX1" fmla="*/ 62125 w 76412"/>
                  <a:gd name="connsiteY1" fmla="*/ 109537 h 231204"/>
                  <a:gd name="connsiteX2" fmla="*/ 212 w 76412"/>
                  <a:gd name="connsiteY2" fmla="*/ 226218 h 231204"/>
                  <a:gd name="connsiteX0" fmla="*/ 76381 w 76381"/>
                  <a:gd name="connsiteY0" fmla="*/ 0 h 231204"/>
                  <a:gd name="connsiteX1" fmla="*/ 62094 w 76381"/>
                  <a:gd name="connsiteY1" fmla="*/ 109537 h 231204"/>
                  <a:gd name="connsiteX2" fmla="*/ 181 w 76381"/>
                  <a:gd name="connsiteY2" fmla="*/ 226218 h 231204"/>
                  <a:gd name="connsiteX0" fmla="*/ 76200 w 76200"/>
                  <a:gd name="connsiteY0" fmla="*/ 0 h 226218"/>
                  <a:gd name="connsiteX1" fmla="*/ 61913 w 76200"/>
                  <a:gd name="connsiteY1" fmla="*/ 109537 h 226218"/>
                  <a:gd name="connsiteX2" fmla="*/ 45243 w 76200"/>
                  <a:gd name="connsiteY2" fmla="*/ 180974 h 226218"/>
                  <a:gd name="connsiteX3" fmla="*/ 0 w 76200"/>
                  <a:gd name="connsiteY3" fmla="*/ 226218 h 226218"/>
                  <a:gd name="connsiteX0" fmla="*/ 40481 w 40481"/>
                  <a:gd name="connsiteY0" fmla="*/ 0 h 238125"/>
                  <a:gd name="connsiteX1" fmla="*/ 26194 w 40481"/>
                  <a:gd name="connsiteY1" fmla="*/ 109537 h 238125"/>
                  <a:gd name="connsiteX2" fmla="*/ 9524 w 40481"/>
                  <a:gd name="connsiteY2" fmla="*/ 180974 h 238125"/>
                  <a:gd name="connsiteX3" fmla="*/ 0 w 40481"/>
                  <a:gd name="connsiteY3" fmla="*/ 238125 h 238125"/>
                  <a:gd name="connsiteX0" fmla="*/ 40481 w 40481"/>
                  <a:gd name="connsiteY0" fmla="*/ 0 h 238125"/>
                  <a:gd name="connsiteX1" fmla="*/ 35719 w 40481"/>
                  <a:gd name="connsiteY1" fmla="*/ 97631 h 238125"/>
                  <a:gd name="connsiteX2" fmla="*/ 9524 w 40481"/>
                  <a:gd name="connsiteY2" fmla="*/ 180974 h 238125"/>
                  <a:gd name="connsiteX3" fmla="*/ 0 w 40481"/>
                  <a:gd name="connsiteY3" fmla="*/ 238125 h 238125"/>
                  <a:gd name="connsiteX0" fmla="*/ 41974 w 41974"/>
                  <a:gd name="connsiteY0" fmla="*/ 0 h 238125"/>
                  <a:gd name="connsiteX1" fmla="*/ 37212 w 41974"/>
                  <a:gd name="connsiteY1" fmla="*/ 97631 h 238125"/>
                  <a:gd name="connsiteX2" fmla="*/ 3874 w 41974"/>
                  <a:gd name="connsiteY2" fmla="*/ 173831 h 238125"/>
                  <a:gd name="connsiteX3" fmla="*/ 1493 w 41974"/>
                  <a:gd name="connsiteY3" fmla="*/ 238125 h 238125"/>
                  <a:gd name="connsiteX0" fmla="*/ 40225 w 40225"/>
                  <a:gd name="connsiteY0" fmla="*/ 0 h 245269"/>
                  <a:gd name="connsiteX1" fmla="*/ 35463 w 40225"/>
                  <a:gd name="connsiteY1" fmla="*/ 97631 h 245269"/>
                  <a:gd name="connsiteX2" fmla="*/ 2125 w 40225"/>
                  <a:gd name="connsiteY2" fmla="*/ 173831 h 245269"/>
                  <a:gd name="connsiteX3" fmla="*/ 16413 w 40225"/>
                  <a:gd name="connsiteY3" fmla="*/ 245269 h 245269"/>
                  <a:gd name="connsiteX0" fmla="*/ 23812 w 23812"/>
                  <a:gd name="connsiteY0" fmla="*/ 0 h 245269"/>
                  <a:gd name="connsiteX1" fmla="*/ 19050 w 23812"/>
                  <a:gd name="connsiteY1" fmla="*/ 97631 h 245269"/>
                  <a:gd name="connsiteX2" fmla="*/ 8128 w 23812"/>
                  <a:gd name="connsiteY2" fmla="*/ 187075 h 245269"/>
                  <a:gd name="connsiteX3" fmla="*/ 0 w 23812"/>
                  <a:gd name="connsiteY3" fmla="*/ 245269 h 245269"/>
                  <a:gd name="connsiteX0" fmla="*/ 33407 w 33407"/>
                  <a:gd name="connsiteY0" fmla="*/ 0 h 215177"/>
                  <a:gd name="connsiteX1" fmla="*/ 28645 w 33407"/>
                  <a:gd name="connsiteY1" fmla="*/ 97631 h 215177"/>
                  <a:gd name="connsiteX2" fmla="*/ 17723 w 33407"/>
                  <a:gd name="connsiteY2" fmla="*/ 187075 h 215177"/>
                  <a:gd name="connsiteX3" fmla="*/ 0 w 33407"/>
                  <a:gd name="connsiteY3" fmla="*/ 215176 h 215177"/>
                  <a:gd name="connsiteX0" fmla="*/ 28820 w 28820"/>
                  <a:gd name="connsiteY0" fmla="*/ 0 h 275008"/>
                  <a:gd name="connsiteX1" fmla="*/ 24058 w 28820"/>
                  <a:gd name="connsiteY1" fmla="*/ 97631 h 275008"/>
                  <a:gd name="connsiteX2" fmla="*/ 13136 w 28820"/>
                  <a:gd name="connsiteY2" fmla="*/ 187075 h 275008"/>
                  <a:gd name="connsiteX3" fmla="*/ 0 w 28820"/>
                  <a:gd name="connsiteY3" fmla="*/ 275008 h 275008"/>
                </a:gdLst>
                <a:ahLst/>
                <a:cxnLst>
                  <a:cxn ang="0">
                    <a:pos x="connsiteX0" y="connsiteY0"/>
                  </a:cxn>
                  <a:cxn ang="0">
                    <a:pos x="connsiteX1" y="connsiteY1"/>
                  </a:cxn>
                  <a:cxn ang="0">
                    <a:pos x="connsiteX2" y="connsiteY2"/>
                  </a:cxn>
                  <a:cxn ang="0">
                    <a:pos x="connsiteX3" y="connsiteY3"/>
                  </a:cxn>
                </a:cxnLst>
                <a:rect l="l" t="t" r="r" b="b"/>
                <a:pathLst>
                  <a:path w="28820" h="275008">
                    <a:moveTo>
                      <a:pt x="28820" y="0"/>
                    </a:moveTo>
                    <a:cubicBezTo>
                      <a:pt x="8976" y="94456"/>
                      <a:pt x="26672" y="66452"/>
                      <a:pt x="24058" y="97631"/>
                    </a:cubicBezTo>
                    <a:cubicBezTo>
                      <a:pt x="21444" y="128810"/>
                      <a:pt x="23455" y="167628"/>
                      <a:pt x="13136" y="187075"/>
                    </a:cubicBezTo>
                    <a:cubicBezTo>
                      <a:pt x="2817" y="206522"/>
                      <a:pt x="6350" y="267070"/>
                      <a:pt x="0" y="275008"/>
                    </a:cubicBezTo>
                  </a:path>
                </a:pathLst>
              </a:custGeom>
              <a:ln w="15875">
                <a:solidFill>
                  <a:srgbClr val="008EC0"/>
                </a:solidFill>
              </a:ln>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pt-BR" sz="2400" b="0" i="0" u="none" strike="noStrike" cap="none" normalizeH="0" baseline="0" smtClean="0">
                  <a:ln>
                    <a:noFill/>
                  </a:ln>
                  <a:solidFill>
                    <a:schemeClr val="tx1"/>
                  </a:solidFill>
                  <a:effectLst/>
                  <a:latin typeface="Times New Roman"/>
                </a:endParaRPr>
              </a:p>
            </p:txBody>
          </p:sp>
        </p:grpSp>
      </p:grpSp>
      <p:sp>
        <p:nvSpPr>
          <p:cNvPr id="26" name="Text Box 2"/>
          <p:cNvSpPr txBox="1">
            <a:spLocks noChangeArrowheads="1"/>
          </p:cNvSpPr>
          <p:nvPr/>
        </p:nvSpPr>
        <p:spPr bwMode="auto">
          <a:xfrm>
            <a:off x="527085" y="1772816"/>
            <a:ext cx="3168649"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buFontTx/>
              <a:buBlip>
                <a:blip r:embed="rId7"/>
              </a:buBlip>
            </a:pPr>
            <a:r>
              <a:rPr lang="pt-BR" sz="2000" b="1" dirty="0">
                <a:solidFill>
                  <a:srgbClr val="FF0000"/>
                </a:solidFill>
                <a:latin typeface="Calibri" pitchFamily="34" charset="0"/>
              </a:rPr>
              <a:t> </a:t>
            </a:r>
            <a:r>
              <a:rPr lang="pt-BR" sz="2000" b="1" dirty="0" smtClean="0">
                <a:solidFill>
                  <a:srgbClr val="FF0000"/>
                </a:solidFill>
                <a:latin typeface="Calibri" pitchFamily="34" charset="0"/>
              </a:rPr>
              <a:t>Alto Jardim</a:t>
            </a:r>
            <a:endParaRPr lang="pt-BR" sz="2000" b="1" dirty="0">
              <a:solidFill>
                <a:srgbClr val="FF0000"/>
              </a:solidFill>
              <a:latin typeface="Calibri" pitchFamily="34" charset="0"/>
            </a:endParaRPr>
          </a:p>
          <a:p>
            <a:pPr eaLnBrk="1" hangingPunct="1">
              <a:buFontTx/>
              <a:buBlip>
                <a:blip r:embed="rId7"/>
              </a:buBlip>
            </a:pPr>
            <a:r>
              <a:rPr lang="pt-BR" sz="2000" b="1" dirty="0">
                <a:solidFill>
                  <a:srgbClr val="FF0000"/>
                </a:solidFill>
                <a:latin typeface="Calibri" pitchFamily="34" charset="0"/>
              </a:rPr>
              <a:t> Capão Comprido</a:t>
            </a:r>
          </a:p>
          <a:p>
            <a:pPr eaLnBrk="1" hangingPunct="1">
              <a:buFontTx/>
              <a:buBlip>
                <a:blip r:embed="rId7"/>
              </a:buBlip>
            </a:pPr>
            <a:r>
              <a:rPr lang="pt-BR" sz="2000" b="1" dirty="0" smtClean="0">
                <a:solidFill>
                  <a:srgbClr val="FF0000"/>
                </a:solidFill>
                <a:latin typeface="Calibri" pitchFamily="34" charset="0"/>
              </a:rPr>
              <a:t> Capetinga</a:t>
            </a:r>
            <a:endParaRPr lang="pt-BR" sz="2000" b="1" dirty="0">
              <a:solidFill>
                <a:srgbClr val="FF0000"/>
              </a:solidFill>
              <a:latin typeface="Calibri" pitchFamily="34" charset="0"/>
            </a:endParaRPr>
          </a:p>
          <a:p>
            <a:pPr eaLnBrk="1" hangingPunct="1">
              <a:buFontTx/>
              <a:buBlip>
                <a:blip r:embed="rId7"/>
              </a:buBlip>
            </a:pPr>
            <a:r>
              <a:rPr lang="pt-BR" sz="2000" b="1" dirty="0">
                <a:solidFill>
                  <a:srgbClr val="FF0000"/>
                </a:solidFill>
                <a:latin typeface="Calibri" pitchFamily="34" charset="0"/>
              </a:rPr>
              <a:t> Pipiripau</a:t>
            </a:r>
          </a:p>
          <a:p>
            <a:pPr eaLnBrk="1" hangingPunct="1">
              <a:buFontTx/>
              <a:buBlip>
                <a:blip r:embed="rId7"/>
              </a:buBlip>
            </a:pPr>
            <a:r>
              <a:rPr lang="pt-BR" sz="2000" b="1" dirty="0">
                <a:solidFill>
                  <a:srgbClr val="FF0000"/>
                </a:solidFill>
                <a:latin typeface="Calibri" pitchFamily="34" charset="0"/>
              </a:rPr>
              <a:t> </a:t>
            </a:r>
            <a:r>
              <a:rPr lang="pt-BR" sz="2000" b="1" dirty="0" smtClean="0">
                <a:solidFill>
                  <a:srgbClr val="FF0000"/>
                </a:solidFill>
                <a:latin typeface="Calibri" pitchFamily="34" charset="0"/>
              </a:rPr>
              <a:t>Sarandi</a:t>
            </a:r>
          </a:p>
          <a:p>
            <a:pPr eaLnBrk="1" hangingPunct="1">
              <a:buFontTx/>
              <a:buBlip>
                <a:blip r:embed="rId7"/>
              </a:buBlip>
            </a:pPr>
            <a:r>
              <a:rPr lang="pt-BR" sz="2000" b="1" dirty="0">
                <a:solidFill>
                  <a:srgbClr val="FF0000"/>
                </a:solidFill>
                <a:latin typeface="Calibri" pitchFamily="34" charset="0"/>
              </a:rPr>
              <a:t> </a:t>
            </a:r>
            <a:r>
              <a:rPr lang="pt-BR" sz="2000" b="1" dirty="0" smtClean="0">
                <a:solidFill>
                  <a:srgbClr val="FF0000"/>
                </a:solidFill>
                <a:latin typeface="Calibri" pitchFamily="34" charset="0"/>
              </a:rPr>
              <a:t>Lago Descoberto</a:t>
            </a:r>
            <a:endParaRPr lang="en-US" sz="2000" b="1" dirty="0">
              <a:solidFill>
                <a:srgbClr val="FF0000"/>
              </a:solidFill>
              <a:latin typeface="Calibri" pitchFamily="34" charset="0"/>
            </a:endParaRPr>
          </a:p>
        </p:txBody>
      </p:sp>
      <p:pic>
        <p:nvPicPr>
          <p:cNvPr id="27" name="Imagem 2" descr="Cerrado Estados e regHidro.jpg"/>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31800" y="4005264"/>
            <a:ext cx="3744384" cy="244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Elipse 7"/>
          <p:cNvSpPr/>
          <p:nvPr/>
        </p:nvSpPr>
        <p:spPr bwMode="auto">
          <a:xfrm>
            <a:off x="8880309" y="3203308"/>
            <a:ext cx="1248139" cy="1188000"/>
          </a:xfrm>
          <a:prstGeom prst="ellipse">
            <a:avLst/>
          </a:prstGeom>
          <a:noFill/>
          <a:ln w="38100"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pt-BR" sz="2400" b="0" i="0" u="none" strike="noStrike" cap="none" normalizeH="0" baseline="0" smtClean="0">
              <a:ln>
                <a:noFill/>
              </a:ln>
              <a:solidFill>
                <a:schemeClr val="tx1"/>
              </a:solidFill>
              <a:effectLst/>
              <a:latin typeface="Times New Roman"/>
            </a:endParaRPr>
          </a:p>
        </p:txBody>
      </p:sp>
    </p:spTree>
    <p:extLst>
      <p:ext uri="{BB962C8B-B14F-4D97-AF65-F5344CB8AC3E}">
        <p14:creationId xmlns:p14="http://schemas.microsoft.com/office/powerpoint/2010/main" val="1252065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ixaDeTexto 4">
            <a:extLst>
              <a:ext uri="{FF2B5EF4-FFF2-40B4-BE49-F238E27FC236}">
                <a16:creationId xmlns:a16="http://schemas.microsoft.com/office/drawing/2014/main" xmlns="" id="{D0C22449-1310-4C86-B907-5CC7E3F5924F}"/>
              </a:ext>
            </a:extLst>
          </p:cNvPr>
          <p:cNvSpPr txBox="1"/>
          <p:nvPr/>
        </p:nvSpPr>
        <p:spPr>
          <a:xfrm>
            <a:off x="4883782" y="2793509"/>
            <a:ext cx="2616835" cy="1650452"/>
          </a:xfrm>
          <a:prstGeom prst="rect">
            <a:avLst/>
          </a:prstGeom>
          <a:noFill/>
        </p:spPr>
        <p:txBody>
          <a:bodyPr wrap="square" rtlCol="0">
            <a:spAutoFit/>
          </a:bodyPr>
          <a:lstStyle/>
          <a:p>
            <a:pPr algn="ctr" defTabSz="742950"/>
            <a:r>
              <a:rPr lang="pt-BR" sz="7200" b="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Calibri Light" panose="020F0302020204030204"/>
              </a:rPr>
              <a:t>262</a:t>
            </a:r>
            <a:endParaRPr lang="pt-BR" sz="2925">
              <a:solidFill>
                <a:prstClr val="black"/>
              </a:solidFill>
              <a:latin typeface="Calibri Light" panose="020F0302020204030204"/>
            </a:endParaRPr>
          </a:p>
          <a:p>
            <a:pPr algn="ctr" defTabSz="742950"/>
            <a:r>
              <a:rPr lang="pt-BR" sz="2925">
                <a:solidFill>
                  <a:prstClr val="black"/>
                </a:solidFill>
                <a:latin typeface="Calibri Light" panose="020F0302020204030204"/>
              </a:rPr>
              <a:t>Sessões</a:t>
            </a:r>
          </a:p>
        </p:txBody>
      </p:sp>
      <p:sp>
        <p:nvSpPr>
          <p:cNvPr id="8" name="Balão de Fala: Oval 7">
            <a:extLst>
              <a:ext uri="{FF2B5EF4-FFF2-40B4-BE49-F238E27FC236}">
                <a16:creationId xmlns:a16="http://schemas.microsoft.com/office/drawing/2014/main" xmlns="" id="{1BF62E16-1985-4F7A-A543-1774E10FC340}"/>
              </a:ext>
            </a:extLst>
          </p:cNvPr>
          <p:cNvSpPr/>
          <p:nvPr/>
        </p:nvSpPr>
        <p:spPr>
          <a:xfrm>
            <a:off x="8632824" y="2958513"/>
            <a:ext cx="2787016" cy="1392300"/>
          </a:xfrm>
          <a:prstGeom prst="wedgeEllipseCallout">
            <a:avLst>
              <a:gd name="adj1" fmla="val -76774"/>
              <a:gd name="adj2" fmla="val -5393"/>
            </a:avLst>
          </a:prstGeom>
          <a:solidFill>
            <a:schemeClr val="accent4">
              <a:lumMod val="20000"/>
              <a:lumOff val="80000"/>
            </a:schemeClr>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200" b="1">
                <a:solidFill>
                  <a:schemeClr val="tx1"/>
                </a:solidFill>
                <a:latin typeface="+mj-lt"/>
              </a:rPr>
              <a:t>Fórum Cidadão</a:t>
            </a:r>
          </a:p>
          <a:p>
            <a:pPr algn="ctr"/>
            <a:r>
              <a:rPr lang="pt-BR" b="1">
                <a:solidFill>
                  <a:schemeClr val="tx1"/>
                </a:solidFill>
                <a:latin typeface="+mj-lt"/>
              </a:rPr>
              <a:t>32 sessões</a:t>
            </a:r>
          </a:p>
        </p:txBody>
      </p:sp>
      <p:sp>
        <p:nvSpPr>
          <p:cNvPr id="9" name="Balão de Fala: Oval 8">
            <a:extLst>
              <a:ext uri="{FF2B5EF4-FFF2-40B4-BE49-F238E27FC236}">
                <a16:creationId xmlns:a16="http://schemas.microsoft.com/office/drawing/2014/main" xmlns="" id="{DDAEE1D5-A8E3-4EC5-BF48-0686CE295FB1}"/>
              </a:ext>
            </a:extLst>
          </p:cNvPr>
          <p:cNvSpPr/>
          <p:nvPr/>
        </p:nvSpPr>
        <p:spPr>
          <a:xfrm>
            <a:off x="7459636" y="4759652"/>
            <a:ext cx="2852260" cy="1152000"/>
          </a:xfrm>
          <a:prstGeom prst="wedgeEllipseCallout">
            <a:avLst>
              <a:gd name="adj1" fmla="val -55789"/>
              <a:gd name="adj2" fmla="val -72899"/>
            </a:avLst>
          </a:prstGeom>
          <a:solidFill>
            <a:schemeClr val="accent6">
              <a:lumMod val="20000"/>
              <a:lumOff val="80000"/>
            </a:schemeClr>
          </a:solid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200" b="1">
                <a:solidFill>
                  <a:schemeClr val="tx1"/>
                </a:solidFill>
                <a:latin typeface="+mj-lt"/>
              </a:rPr>
              <a:t>Sustentabilidade</a:t>
            </a:r>
          </a:p>
          <a:p>
            <a:pPr algn="ctr"/>
            <a:r>
              <a:rPr lang="pt-BR" b="1">
                <a:solidFill>
                  <a:schemeClr val="tx1"/>
                </a:solidFill>
                <a:latin typeface="+mj-lt"/>
              </a:rPr>
              <a:t>17 sessões</a:t>
            </a:r>
          </a:p>
        </p:txBody>
      </p:sp>
      <p:sp>
        <p:nvSpPr>
          <p:cNvPr id="10" name="Balão de Fala: Oval 9">
            <a:extLst>
              <a:ext uri="{FF2B5EF4-FFF2-40B4-BE49-F238E27FC236}">
                <a16:creationId xmlns:a16="http://schemas.microsoft.com/office/drawing/2014/main" xmlns="" id="{655C6424-F73E-4401-AC4B-81C2DA7E48BA}"/>
              </a:ext>
            </a:extLst>
          </p:cNvPr>
          <p:cNvSpPr/>
          <p:nvPr/>
        </p:nvSpPr>
        <p:spPr>
          <a:xfrm>
            <a:off x="7975460" y="1233744"/>
            <a:ext cx="2592000" cy="1152000"/>
          </a:xfrm>
          <a:prstGeom prst="wedgeEllipseCallout">
            <a:avLst>
              <a:gd name="adj1" fmla="val -67736"/>
              <a:gd name="adj2" fmla="val 71350"/>
            </a:avLst>
          </a:prstGeom>
          <a:solidFill>
            <a:schemeClr val="accent1">
              <a:lumMod val="20000"/>
              <a:lumOff val="80000"/>
            </a:scheme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200" b="1" dirty="0">
                <a:solidFill>
                  <a:schemeClr val="tx1"/>
                </a:solidFill>
                <a:latin typeface="+mj-lt"/>
              </a:rPr>
              <a:t>Temático</a:t>
            </a:r>
          </a:p>
          <a:p>
            <a:pPr algn="ctr"/>
            <a:r>
              <a:rPr lang="pt-BR" b="1" dirty="0">
                <a:solidFill>
                  <a:schemeClr val="tx1"/>
                </a:solidFill>
                <a:latin typeface="+mj-lt"/>
              </a:rPr>
              <a:t>105 (95 + 10) sessões</a:t>
            </a:r>
          </a:p>
        </p:txBody>
      </p:sp>
      <p:sp>
        <p:nvSpPr>
          <p:cNvPr id="11" name="Balão de Fala: Oval 10">
            <a:extLst>
              <a:ext uri="{FF2B5EF4-FFF2-40B4-BE49-F238E27FC236}">
                <a16:creationId xmlns:a16="http://schemas.microsoft.com/office/drawing/2014/main" xmlns="" id="{A5069337-D0F6-4FD6-9302-DE05D9799A6E}"/>
              </a:ext>
            </a:extLst>
          </p:cNvPr>
          <p:cNvSpPr/>
          <p:nvPr/>
        </p:nvSpPr>
        <p:spPr>
          <a:xfrm>
            <a:off x="2013533" y="4759652"/>
            <a:ext cx="2592000" cy="1152000"/>
          </a:xfrm>
          <a:prstGeom prst="wedgeEllipseCallout">
            <a:avLst>
              <a:gd name="adj1" fmla="val 64066"/>
              <a:gd name="adj2" fmla="val -56935"/>
            </a:avLst>
          </a:prstGeom>
          <a:solidFill>
            <a:schemeClr val="accent2">
              <a:lumMod val="20000"/>
              <a:lumOff val="80000"/>
            </a:schemeClr>
          </a:solidFill>
          <a:ln w="285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200" b="1">
                <a:solidFill>
                  <a:schemeClr val="tx1"/>
                </a:solidFill>
                <a:latin typeface="+mj-lt"/>
              </a:rPr>
              <a:t>Regional</a:t>
            </a:r>
          </a:p>
          <a:p>
            <a:pPr algn="ctr"/>
            <a:r>
              <a:rPr lang="pt-BR" b="1">
                <a:solidFill>
                  <a:schemeClr val="tx1"/>
                </a:solidFill>
                <a:latin typeface="+mj-lt"/>
              </a:rPr>
              <a:t>68 sessões</a:t>
            </a:r>
          </a:p>
        </p:txBody>
      </p:sp>
      <p:sp>
        <p:nvSpPr>
          <p:cNvPr id="12" name="Balão de Fala: Oval 11">
            <a:extLst>
              <a:ext uri="{FF2B5EF4-FFF2-40B4-BE49-F238E27FC236}">
                <a16:creationId xmlns:a16="http://schemas.microsoft.com/office/drawing/2014/main" xmlns="" id="{8850B33F-E240-410A-95CC-D1A5FE428E54}"/>
              </a:ext>
            </a:extLst>
          </p:cNvPr>
          <p:cNvSpPr/>
          <p:nvPr/>
        </p:nvSpPr>
        <p:spPr>
          <a:xfrm>
            <a:off x="1678253" y="1303644"/>
            <a:ext cx="2592000" cy="1152000"/>
          </a:xfrm>
          <a:prstGeom prst="wedgeEllipseCallout">
            <a:avLst>
              <a:gd name="adj1" fmla="val 57444"/>
              <a:gd name="adj2" fmla="val 73120"/>
            </a:avLst>
          </a:prstGeom>
          <a:solidFill>
            <a:srgbClr val="FF9999"/>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200" b="1" dirty="0">
                <a:solidFill>
                  <a:schemeClr val="tx1"/>
                </a:solidFill>
                <a:latin typeface="+mj-lt"/>
              </a:rPr>
              <a:t>Painel de Alto Nível (HLP)</a:t>
            </a:r>
          </a:p>
          <a:p>
            <a:pPr algn="ctr"/>
            <a:r>
              <a:rPr lang="pt-BR" b="1" dirty="0">
                <a:solidFill>
                  <a:schemeClr val="tx1"/>
                </a:solidFill>
                <a:latin typeface="+mj-lt"/>
              </a:rPr>
              <a:t>10 sessões</a:t>
            </a:r>
          </a:p>
        </p:txBody>
      </p:sp>
      <p:sp>
        <p:nvSpPr>
          <p:cNvPr id="13" name="Balão de Fala: Oval 12">
            <a:extLst>
              <a:ext uri="{FF2B5EF4-FFF2-40B4-BE49-F238E27FC236}">
                <a16:creationId xmlns:a16="http://schemas.microsoft.com/office/drawing/2014/main" xmlns="" id="{155EAB41-B8A5-443E-BEB9-9551F1C5C5AC}"/>
              </a:ext>
            </a:extLst>
          </p:cNvPr>
          <p:cNvSpPr/>
          <p:nvPr/>
        </p:nvSpPr>
        <p:spPr>
          <a:xfrm>
            <a:off x="1037212" y="2901411"/>
            <a:ext cx="2714362" cy="1266203"/>
          </a:xfrm>
          <a:prstGeom prst="wedgeEllipseCallout">
            <a:avLst>
              <a:gd name="adj1" fmla="val 77172"/>
              <a:gd name="adj2" fmla="val 1391"/>
            </a:avLst>
          </a:prstGeom>
          <a:solidFill>
            <a:schemeClr val="bg1">
              <a:lumMod val="85000"/>
            </a:schemeClr>
          </a:solidFill>
          <a:ln w="28575">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200" b="1" dirty="0">
                <a:solidFill>
                  <a:schemeClr val="tx1"/>
                </a:solidFill>
                <a:latin typeface="+mj-lt"/>
              </a:rPr>
              <a:t>Sessões Especiais (SS)</a:t>
            </a:r>
          </a:p>
          <a:p>
            <a:pPr algn="ctr"/>
            <a:r>
              <a:rPr lang="pt-BR" b="1" dirty="0">
                <a:solidFill>
                  <a:schemeClr val="tx1"/>
                </a:solidFill>
                <a:latin typeface="+mj-lt"/>
              </a:rPr>
              <a:t>30 sessões</a:t>
            </a:r>
          </a:p>
        </p:txBody>
      </p:sp>
      <p:sp>
        <p:nvSpPr>
          <p:cNvPr id="14" name="Estrela: 7 Pontas 13">
            <a:extLst>
              <a:ext uri="{FF2B5EF4-FFF2-40B4-BE49-F238E27FC236}">
                <a16:creationId xmlns:a16="http://schemas.microsoft.com/office/drawing/2014/main" xmlns="" id="{81B4EEE6-AB76-4602-B4DA-15E21EEBE629}"/>
              </a:ext>
            </a:extLst>
          </p:cNvPr>
          <p:cNvSpPr/>
          <p:nvPr/>
        </p:nvSpPr>
        <p:spPr>
          <a:xfrm>
            <a:off x="4721371" y="2366043"/>
            <a:ext cx="2941656" cy="2336940"/>
          </a:xfrm>
          <a:prstGeom prst="star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7" name="Retângulo 16">
            <a:extLst>
              <a:ext uri="{FF2B5EF4-FFF2-40B4-BE49-F238E27FC236}">
                <a16:creationId xmlns:a16="http://schemas.microsoft.com/office/drawing/2014/main" xmlns="" id="{98C65C1F-6512-45C0-9FE7-E7806EFCE655}"/>
              </a:ext>
            </a:extLst>
          </p:cNvPr>
          <p:cNvSpPr/>
          <p:nvPr/>
        </p:nvSpPr>
        <p:spPr>
          <a:xfrm>
            <a:off x="1752599" y="150788"/>
            <a:ext cx="8559297" cy="400110"/>
          </a:xfrm>
          <a:prstGeom prst="rect">
            <a:avLst/>
          </a:prstGeom>
          <a:noFill/>
        </p:spPr>
        <p:txBody>
          <a:bodyPr wrap="square" rtlCol="0">
            <a:spAutoFit/>
          </a:bodyPr>
          <a:lstStyle/>
          <a:p>
            <a:r>
              <a:rPr lang="en-CA" sz="2000" spc="300" dirty="0">
                <a:solidFill>
                  <a:schemeClr val="accent1">
                    <a:lumMod val="75000"/>
                  </a:schemeClr>
                </a:solidFill>
                <a:latin typeface="Gill Sans MT" pitchFamily="34" charset="0"/>
              </a:rPr>
              <a:t>SESSÕES NO FÓRUM – A VOZ DOS PARTICIPANTES</a:t>
            </a:r>
          </a:p>
        </p:txBody>
      </p:sp>
      <p:cxnSp>
        <p:nvCxnSpPr>
          <p:cNvPr id="18" name="Conector reto 17">
            <a:extLst>
              <a:ext uri="{FF2B5EF4-FFF2-40B4-BE49-F238E27FC236}">
                <a16:creationId xmlns:a16="http://schemas.microsoft.com/office/drawing/2014/main" xmlns="" id="{143CAD6B-C4E8-46AA-AFEE-49DFA8CE3958}"/>
              </a:ext>
            </a:extLst>
          </p:cNvPr>
          <p:cNvCxnSpPr>
            <a:cxnSpLocks/>
          </p:cNvCxnSpPr>
          <p:nvPr/>
        </p:nvCxnSpPr>
        <p:spPr>
          <a:xfrm>
            <a:off x="1752600" y="562632"/>
            <a:ext cx="8397117"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9934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m 8">
            <a:extLst>
              <a:ext uri="{FF2B5EF4-FFF2-40B4-BE49-F238E27FC236}">
                <a16:creationId xmlns:a16="http://schemas.microsoft.com/office/drawing/2014/main" xmlns="" id="{AE46B65D-7A64-4BFE-B41F-709871FA4EE6}"/>
              </a:ext>
            </a:extLst>
          </p:cNvPr>
          <p:cNvPicPr>
            <a:picLocks noChangeAspect="1"/>
          </p:cNvPicPr>
          <p:nvPr/>
        </p:nvPicPr>
        <p:blipFill rotWithShape="1">
          <a:blip r:embed="rId2">
            <a:extLst>
              <a:ext uri="{28A0092B-C50C-407E-A947-70E740481C1C}">
                <a14:useLocalDpi xmlns:a14="http://schemas.microsoft.com/office/drawing/2010/main" val="0"/>
              </a:ext>
            </a:extLst>
          </a:blip>
          <a:srcRect l="12253" t="9281" r="13308"/>
          <a:stretch/>
        </p:blipFill>
        <p:spPr>
          <a:xfrm>
            <a:off x="0" y="0"/>
            <a:ext cx="12196783" cy="6858001"/>
          </a:xfrm>
          <a:prstGeom prst="rect">
            <a:avLst/>
          </a:prstGeom>
        </p:spPr>
      </p:pic>
      <p:sp>
        <p:nvSpPr>
          <p:cNvPr id="17" name="Elipse 16"/>
          <p:cNvSpPr/>
          <p:nvPr/>
        </p:nvSpPr>
        <p:spPr>
          <a:xfrm>
            <a:off x="9568837" y="-301163"/>
            <a:ext cx="2928593" cy="251022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latin typeface="+mj-lt"/>
              </a:rPr>
              <a:t>LOCAIS DE REALIZAÇÃO DO 8°FMA</a:t>
            </a:r>
          </a:p>
        </p:txBody>
      </p:sp>
    </p:spTree>
    <p:extLst>
      <p:ext uri="{BB962C8B-B14F-4D97-AF65-F5344CB8AC3E}">
        <p14:creationId xmlns:p14="http://schemas.microsoft.com/office/powerpoint/2010/main" val="372737024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23201" y="0"/>
            <a:ext cx="4391009" cy="6858000"/>
          </a:xfrm>
          <a:prstGeom prst="rect">
            <a:avLst/>
          </a:prstGeom>
        </p:spPr>
      </p:pic>
      <p:pic>
        <p:nvPicPr>
          <p:cNvPr id="6" name="Imagem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694265" cy="3679036"/>
          </a:xfrm>
          <a:prstGeom prst="rect">
            <a:avLst/>
          </a:prstGeom>
        </p:spPr>
      </p:pic>
      <p:pic>
        <p:nvPicPr>
          <p:cNvPr id="2" name="Imagem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7132" y="5666509"/>
            <a:ext cx="4730496" cy="944880"/>
          </a:xfrm>
          <a:prstGeom prst="rect">
            <a:avLst/>
          </a:prstGeom>
        </p:spPr>
      </p:pic>
      <p:sp>
        <p:nvSpPr>
          <p:cNvPr id="7" name="Elipse 6"/>
          <p:cNvSpPr/>
          <p:nvPr/>
        </p:nvSpPr>
        <p:spPr>
          <a:xfrm>
            <a:off x="10442223" y="194735"/>
            <a:ext cx="1460732" cy="1270000"/>
          </a:xfrm>
          <a:prstGeom prst="ellipse">
            <a:avLst/>
          </a:prstGeom>
          <a:solidFill>
            <a:srgbClr val="00954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0" dirty="0">
                <a:ln w="0"/>
                <a:solidFill>
                  <a:srgbClr val="FFCA00"/>
                </a:solidFill>
                <a:effectLst>
                  <a:outerShdw blurRad="38100" dist="19050" dir="2700000" algn="tl" rotWithShape="0">
                    <a:schemeClr val="dk1">
                      <a:alpha val="40000"/>
                    </a:schemeClr>
                  </a:outerShdw>
                </a:effectLst>
              </a:rPr>
              <a:t>3</a:t>
            </a:r>
          </a:p>
        </p:txBody>
      </p:sp>
      <p:sp>
        <p:nvSpPr>
          <p:cNvPr id="8" name="Retângulo 7">
            <a:extLst>
              <a:ext uri="{FF2B5EF4-FFF2-40B4-BE49-F238E27FC236}">
                <a16:creationId xmlns:a16="http://schemas.microsoft.com/office/drawing/2014/main" xmlns="" id="{FCC79409-136E-47FA-9A0F-5712E4E7598C}"/>
              </a:ext>
            </a:extLst>
          </p:cNvPr>
          <p:cNvSpPr/>
          <p:nvPr/>
        </p:nvSpPr>
        <p:spPr>
          <a:xfrm>
            <a:off x="1055561" y="2416249"/>
            <a:ext cx="7881511" cy="2000548"/>
          </a:xfrm>
          <a:prstGeom prst="rect">
            <a:avLst/>
          </a:prstGeom>
        </p:spPr>
        <p:txBody>
          <a:bodyPr wrap="square">
            <a:spAutoFit/>
          </a:bodyPr>
          <a:lstStyle/>
          <a:p>
            <a:pPr lvl="0" eaLnBrk="0" fontAlgn="base" hangingPunct="0">
              <a:spcBef>
                <a:spcPct val="0"/>
              </a:spcBef>
              <a:spcAft>
                <a:spcPct val="0"/>
              </a:spcAft>
            </a:pPr>
            <a:r>
              <a:rPr lang="pt-BR" altLang="pt-BR" sz="4800" b="1" dirty="0">
                <a:solidFill>
                  <a:schemeClr val="tx1">
                    <a:lumMod val="65000"/>
                    <a:lumOff val="35000"/>
                  </a:schemeClr>
                </a:solidFill>
                <a:ea typeface="Times New Roman" panose="02020603050405020304" pitchFamily="18" charset="0"/>
              </a:rPr>
              <a:t>Vila Cidadã</a:t>
            </a:r>
          </a:p>
          <a:p>
            <a:pPr lvl="0" eaLnBrk="0" fontAlgn="base" hangingPunct="0">
              <a:spcBef>
                <a:spcPct val="0"/>
              </a:spcBef>
              <a:spcAft>
                <a:spcPct val="0"/>
              </a:spcAft>
            </a:pPr>
            <a:r>
              <a:rPr lang="pt-BR" altLang="pt-BR" sz="2800" b="1" dirty="0">
                <a:solidFill>
                  <a:schemeClr val="tx1">
                    <a:lumMod val="65000"/>
                    <a:lumOff val="35000"/>
                  </a:schemeClr>
                </a:solidFill>
                <a:ea typeface="Times New Roman" panose="02020603050405020304" pitchFamily="18" charset="0"/>
              </a:rPr>
              <a:t>Público Esperado: </a:t>
            </a:r>
            <a:r>
              <a:rPr lang="pt-BR" altLang="pt-BR" sz="2800" b="1" dirty="0">
                <a:ea typeface="Times New Roman" panose="02020603050405020304" pitchFamily="18" charset="0"/>
              </a:rPr>
              <a:t>40.000 pessoas</a:t>
            </a:r>
          </a:p>
          <a:p>
            <a:pPr lvl="0" eaLnBrk="0" fontAlgn="base" hangingPunct="0">
              <a:spcBef>
                <a:spcPct val="0"/>
              </a:spcBef>
              <a:spcAft>
                <a:spcPct val="0"/>
              </a:spcAft>
            </a:pPr>
            <a:endParaRPr lang="pt-BR" altLang="pt-BR" sz="4800" b="1" dirty="0">
              <a:solidFill>
                <a:schemeClr val="tx1">
                  <a:lumMod val="65000"/>
                  <a:lumOff val="35000"/>
                </a:schemeClr>
              </a:solidFill>
              <a:ea typeface="Times New Roman" panose="02020603050405020304" pitchFamily="18" charset="0"/>
            </a:endParaRPr>
          </a:p>
        </p:txBody>
      </p:sp>
    </p:spTree>
    <p:extLst>
      <p:ext uri="{BB962C8B-B14F-4D97-AF65-F5344CB8AC3E}">
        <p14:creationId xmlns:p14="http://schemas.microsoft.com/office/powerpoint/2010/main" val="39205706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xmlns="" id="{36EE7588-C144-4D24-9AE6-629F0CE471AC}"/>
              </a:ext>
            </a:extLst>
          </p:cNvPr>
          <p:cNvPicPr>
            <a:picLocks noChangeAspect="1"/>
          </p:cNvPicPr>
          <p:nvPr/>
        </p:nvPicPr>
        <p:blipFill>
          <a:blip r:embed="rId2"/>
          <a:stretch>
            <a:fillRect/>
          </a:stretch>
        </p:blipFill>
        <p:spPr>
          <a:xfrm>
            <a:off x="1790699" y="798048"/>
            <a:ext cx="9505373" cy="5261903"/>
          </a:xfrm>
          <a:prstGeom prst="rect">
            <a:avLst/>
          </a:prstGeom>
        </p:spPr>
      </p:pic>
    </p:spTree>
    <p:extLst>
      <p:ext uri="{BB962C8B-B14F-4D97-AF65-F5344CB8AC3E}">
        <p14:creationId xmlns:p14="http://schemas.microsoft.com/office/powerpoint/2010/main" val="59405724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Fachada CCUG E1.jpg"/>
          <p:cNvPicPr>
            <a:picLocks noChangeAspect="1"/>
          </p:cNvPicPr>
          <p:nvPr/>
        </p:nvPicPr>
        <p:blipFill rotWithShape="1">
          <a:blip r:embed="rId2" cstate="print">
            <a:extLst>
              <a:ext uri="{28A0092B-C50C-407E-A947-70E740481C1C}">
                <a14:useLocalDpi xmlns:a14="http://schemas.microsoft.com/office/drawing/2010/main"/>
              </a:ext>
            </a:extLst>
          </a:blip>
          <a:srcRect l="15744" r="1648"/>
          <a:stretch/>
        </p:blipFill>
        <p:spPr>
          <a:xfrm>
            <a:off x="1" y="0"/>
            <a:ext cx="12192000" cy="6858000"/>
          </a:xfrm>
          <a:prstGeom prst="rect">
            <a:avLst/>
          </a:prstGeom>
        </p:spPr>
      </p:pic>
      <p:pic>
        <p:nvPicPr>
          <p:cNvPr id="6" name="Imagem 5">
            <a:extLst>
              <a:ext uri="{FF2B5EF4-FFF2-40B4-BE49-F238E27FC236}">
                <a16:creationId xmlns:a16="http://schemas.microsoft.com/office/drawing/2014/main" xmlns="" id="{801FEDC9-6A5C-4024-B50F-BC6AB74CBD7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45000" cy="1080000"/>
          </a:xfrm>
          <a:prstGeom prst="rect">
            <a:avLst/>
          </a:prstGeom>
        </p:spPr>
      </p:pic>
      <p:sp>
        <p:nvSpPr>
          <p:cNvPr id="4" name="CaixaDeTexto 3">
            <a:extLst>
              <a:ext uri="{FF2B5EF4-FFF2-40B4-BE49-F238E27FC236}">
                <a16:creationId xmlns:a16="http://schemas.microsoft.com/office/drawing/2014/main" xmlns="" id="{9671929A-BCDE-49BA-B02A-62736D82E16A}"/>
              </a:ext>
            </a:extLst>
          </p:cNvPr>
          <p:cNvSpPr txBox="1"/>
          <p:nvPr/>
        </p:nvSpPr>
        <p:spPr>
          <a:xfrm>
            <a:off x="0" y="6303735"/>
            <a:ext cx="12192000" cy="461665"/>
          </a:xfrm>
          <a:prstGeom prst="rect">
            <a:avLst/>
          </a:prstGeom>
          <a:solidFill>
            <a:srgbClr val="F1F1F1"/>
          </a:solidFill>
        </p:spPr>
        <p:txBody>
          <a:bodyPr wrap="square" rtlCol="0" anchor="ctr">
            <a:spAutoFit/>
          </a:bodyPr>
          <a:lstStyle/>
          <a:p>
            <a:pPr algn="ctr"/>
            <a:r>
              <a:rPr lang="pt-BR" sz="2400" dirty="0"/>
              <a:t>8º Fórum Mundial da Água| Centro de Convenções | Fachada Principal</a:t>
            </a:r>
          </a:p>
        </p:txBody>
      </p:sp>
    </p:spTree>
    <p:extLst>
      <p:ext uri="{BB962C8B-B14F-4D97-AF65-F5344CB8AC3E}">
        <p14:creationId xmlns:p14="http://schemas.microsoft.com/office/powerpoint/2010/main" val="25748968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assarela Vista B5.jpg"/>
          <p:cNvPicPr>
            <a:picLocks noChangeAspect="1"/>
          </p:cNvPicPr>
          <p:nvPr/>
        </p:nvPicPr>
        <p:blipFill rotWithShape="1">
          <a:blip r:embed="rId2">
            <a:extLst>
              <a:ext uri="{28A0092B-C50C-407E-A947-70E740481C1C}">
                <a14:useLocalDpi xmlns:a14="http://schemas.microsoft.com/office/drawing/2010/main" val="0"/>
              </a:ext>
            </a:extLst>
          </a:blip>
          <a:srcRect l="7935" r="3702"/>
          <a:stretch/>
        </p:blipFill>
        <p:spPr>
          <a:xfrm>
            <a:off x="0" y="-1"/>
            <a:ext cx="12192000" cy="6858001"/>
          </a:xfrm>
          <a:prstGeom prst="rect">
            <a:avLst/>
          </a:prstGeom>
        </p:spPr>
      </p:pic>
      <p:sp>
        <p:nvSpPr>
          <p:cNvPr id="4" name="CaixaDeTexto 3"/>
          <p:cNvSpPr txBox="1"/>
          <p:nvPr/>
        </p:nvSpPr>
        <p:spPr>
          <a:xfrm>
            <a:off x="0" y="6303735"/>
            <a:ext cx="12192000" cy="461665"/>
          </a:xfrm>
          <a:prstGeom prst="rect">
            <a:avLst/>
          </a:prstGeom>
          <a:solidFill>
            <a:srgbClr val="F1F1F1"/>
          </a:solidFill>
        </p:spPr>
        <p:txBody>
          <a:bodyPr wrap="square" rtlCol="0" anchor="ctr">
            <a:spAutoFit/>
          </a:bodyPr>
          <a:lstStyle/>
          <a:p>
            <a:pPr algn="ctr"/>
            <a:r>
              <a:rPr lang="pt-BR" sz="2400" dirty="0"/>
              <a:t>8º Fórum Mundial da Água | Estácio Nacional | Entrada Principal Expo &amp; Fair</a:t>
            </a:r>
          </a:p>
        </p:txBody>
      </p:sp>
      <p:pic>
        <p:nvPicPr>
          <p:cNvPr id="5" name="Imagem 4">
            <a:extLst>
              <a:ext uri="{FF2B5EF4-FFF2-40B4-BE49-F238E27FC236}">
                <a16:creationId xmlns:a16="http://schemas.microsoft.com/office/drawing/2014/main" xmlns="" id="{E169C1AA-CFCE-4376-AF0A-2C097A7A93B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45000" cy="1080000"/>
          </a:xfrm>
          <a:prstGeom prst="rect">
            <a:avLst/>
          </a:prstGeom>
        </p:spPr>
      </p:pic>
    </p:spTree>
    <p:extLst>
      <p:ext uri="{BB962C8B-B14F-4D97-AF65-F5344CB8AC3E}">
        <p14:creationId xmlns:p14="http://schemas.microsoft.com/office/powerpoint/2010/main" val="287256802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wf-07-b.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CaixaDeTexto 3"/>
          <p:cNvSpPr txBox="1"/>
          <p:nvPr/>
        </p:nvSpPr>
        <p:spPr>
          <a:xfrm>
            <a:off x="0" y="6303735"/>
            <a:ext cx="12192000" cy="461665"/>
          </a:xfrm>
          <a:prstGeom prst="rect">
            <a:avLst/>
          </a:prstGeom>
          <a:solidFill>
            <a:srgbClr val="F1F1F1"/>
          </a:solidFill>
        </p:spPr>
        <p:txBody>
          <a:bodyPr wrap="square" rtlCol="0" anchor="ctr">
            <a:spAutoFit/>
          </a:bodyPr>
          <a:lstStyle/>
          <a:p>
            <a:pPr algn="ctr"/>
            <a:r>
              <a:rPr lang="pt-BR" sz="2400" dirty="0"/>
              <a:t>8º Fórum Mundial da Água| Centro de Convenções | Arena </a:t>
            </a:r>
            <a:r>
              <a:rPr lang="pt-BR" sz="2400" dirty="0" err="1"/>
              <a:t>Lounge</a:t>
            </a:r>
            <a:endParaRPr lang="pt-BR" sz="2400" dirty="0"/>
          </a:p>
        </p:txBody>
      </p:sp>
      <p:pic>
        <p:nvPicPr>
          <p:cNvPr id="5" name="Imagem 4">
            <a:extLst>
              <a:ext uri="{FF2B5EF4-FFF2-40B4-BE49-F238E27FC236}">
                <a16:creationId xmlns:a16="http://schemas.microsoft.com/office/drawing/2014/main" xmlns="" id="{35CAB44E-A8D7-4377-8F34-515294F9C05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247000" y="0"/>
            <a:ext cx="945000" cy="1080000"/>
          </a:xfrm>
          <a:prstGeom prst="rect">
            <a:avLst/>
          </a:prstGeom>
        </p:spPr>
      </p:pic>
    </p:spTree>
    <p:extLst>
      <p:ext uri="{BB962C8B-B14F-4D97-AF65-F5344CB8AC3E}">
        <p14:creationId xmlns:p14="http://schemas.microsoft.com/office/powerpoint/2010/main" val="119039369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ixaDeTexto 5"/>
          <p:cNvSpPr txBox="1"/>
          <p:nvPr/>
        </p:nvSpPr>
        <p:spPr>
          <a:xfrm>
            <a:off x="1762125" y="149358"/>
            <a:ext cx="9832157" cy="400110"/>
          </a:xfrm>
          <a:prstGeom prst="rect">
            <a:avLst/>
          </a:prstGeom>
          <a:noFill/>
        </p:spPr>
        <p:txBody>
          <a:bodyPr wrap="square" rtlCol="0">
            <a:spAutoFit/>
          </a:bodyPr>
          <a:lstStyle>
            <a:defPPr>
              <a:defRPr lang="pt-BR"/>
            </a:defPPr>
            <a:lvl1pPr>
              <a:defRPr sz="2000" b="1">
                <a:solidFill>
                  <a:schemeClr val="accent3">
                    <a:lumMod val="50000"/>
                  </a:schemeClr>
                </a:solidFill>
                <a:effectLst>
                  <a:outerShdw blurRad="38100" dist="38100" dir="2700000" algn="tl">
                    <a:srgbClr val="000000">
                      <a:alpha val="43137"/>
                    </a:srgbClr>
                  </a:outerShdw>
                </a:effectLst>
              </a:defRPr>
            </a:lvl1pPr>
          </a:lstStyle>
          <a:p>
            <a:r>
              <a:rPr lang="pt-BR" b="0" spc="600" dirty="0">
                <a:solidFill>
                  <a:schemeClr val="accent1">
                    <a:lumMod val="75000"/>
                  </a:schemeClr>
                </a:solidFill>
                <a:effectLst/>
                <a:latin typeface="+mj-lt"/>
              </a:rPr>
              <a:t>ACOMPANHE</a:t>
            </a:r>
          </a:p>
        </p:txBody>
      </p:sp>
      <p:cxnSp>
        <p:nvCxnSpPr>
          <p:cNvPr id="7" name="Conector reto 6"/>
          <p:cNvCxnSpPr/>
          <p:nvPr/>
        </p:nvCxnSpPr>
        <p:spPr>
          <a:xfrm>
            <a:off x="1752600" y="550898"/>
            <a:ext cx="9839325" cy="0"/>
          </a:xfrm>
          <a:prstGeom prst="line">
            <a:avLst/>
          </a:prstGeom>
        </p:spPr>
        <p:style>
          <a:lnRef idx="1">
            <a:schemeClr val="accent1"/>
          </a:lnRef>
          <a:fillRef idx="0">
            <a:schemeClr val="accent1"/>
          </a:fillRef>
          <a:effectRef idx="0">
            <a:schemeClr val="accent1"/>
          </a:effectRef>
          <a:fontRef idx="minor">
            <a:schemeClr val="tx1"/>
          </a:fontRef>
        </p:style>
      </p:cxnSp>
      <p:sp>
        <p:nvSpPr>
          <p:cNvPr id="8" name="Retângulo 7"/>
          <p:cNvSpPr/>
          <p:nvPr/>
        </p:nvSpPr>
        <p:spPr>
          <a:xfrm>
            <a:off x="1762125" y="549468"/>
            <a:ext cx="9680232" cy="400110"/>
          </a:xfrm>
          <a:prstGeom prst="rect">
            <a:avLst/>
          </a:prstGeom>
          <a:noFill/>
        </p:spPr>
        <p:txBody>
          <a:bodyPr wrap="square" rtlCol="0">
            <a:spAutoFit/>
          </a:bodyPr>
          <a:lstStyle/>
          <a:p>
            <a:r>
              <a:rPr lang="pt-BR" sz="2000" spc="300" dirty="0">
                <a:solidFill>
                  <a:schemeClr val="accent1">
                    <a:lumMod val="75000"/>
                  </a:schemeClr>
                </a:solidFill>
                <a:latin typeface="Gill Sans MT" pitchFamily="34" charset="0"/>
              </a:rPr>
              <a:t>8º FÓRUM MUNDIAL DA ÁGUA</a:t>
            </a:r>
          </a:p>
        </p:txBody>
      </p:sp>
      <p:grpSp>
        <p:nvGrpSpPr>
          <p:cNvPr id="23" name="Agrupar 22"/>
          <p:cNvGrpSpPr/>
          <p:nvPr/>
        </p:nvGrpSpPr>
        <p:grpSpPr>
          <a:xfrm>
            <a:off x="876722" y="2354027"/>
            <a:ext cx="5172699" cy="648000"/>
            <a:chOff x="2671968" y="2369949"/>
            <a:chExt cx="5172699" cy="648000"/>
          </a:xfrm>
        </p:grpSpPr>
        <p:pic>
          <p:nvPicPr>
            <p:cNvPr id="16" name="Imagem 1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71968" y="2369949"/>
              <a:ext cx="644677" cy="648000"/>
            </a:xfrm>
            <a:prstGeom prst="rect">
              <a:avLst/>
            </a:prstGeom>
          </p:spPr>
        </p:pic>
        <p:sp>
          <p:nvSpPr>
            <p:cNvPr id="18" name="CaixaDeTexto 17"/>
            <p:cNvSpPr txBox="1"/>
            <p:nvPr/>
          </p:nvSpPr>
          <p:spPr>
            <a:xfrm>
              <a:off x="3624986" y="2432339"/>
              <a:ext cx="4219681" cy="430887"/>
            </a:xfrm>
            <a:prstGeom prst="rect">
              <a:avLst/>
            </a:prstGeom>
            <a:noFill/>
          </p:spPr>
          <p:txBody>
            <a:bodyPr wrap="none" rtlCol="0">
              <a:spAutoFit/>
            </a:bodyPr>
            <a:lstStyle/>
            <a:p>
              <a:r>
                <a:rPr lang="pt-BR" sz="2200" dirty="0">
                  <a:latin typeface="+mj-lt"/>
                </a:rPr>
                <a:t>secretariat@worldwaterforum8.org</a:t>
              </a:r>
            </a:p>
          </p:txBody>
        </p:sp>
      </p:grpSp>
      <p:grpSp>
        <p:nvGrpSpPr>
          <p:cNvPr id="28" name="Agrupar 27"/>
          <p:cNvGrpSpPr/>
          <p:nvPr/>
        </p:nvGrpSpPr>
        <p:grpSpPr>
          <a:xfrm>
            <a:off x="898913" y="1427663"/>
            <a:ext cx="6159648" cy="612000"/>
            <a:chOff x="2688306" y="1367688"/>
            <a:chExt cx="6159648" cy="612000"/>
          </a:xfrm>
        </p:grpSpPr>
        <p:sp>
          <p:nvSpPr>
            <p:cNvPr id="17" name="CaixaDeTexto 16"/>
            <p:cNvSpPr txBox="1"/>
            <p:nvPr/>
          </p:nvSpPr>
          <p:spPr>
            <a:xfrm>
              <a:off x="3624986" y="1412078"/>
              <a:ext cx="5222968" cy="430887"/>
            </a:xfrm>
            <a:prstGeom prst="rect">
              <a:avLst/>
            </a:prstGeom>
            <a:noFill/>
          </p:spPr>
          <p:txBody>
            <a:bodyPr wrap="square" rtlCol="0">
              <a:spAutoFit/>
            </a:bodyPr>
            <a:lstStyle/>
            <a:p>
              <a:r>
                <a:rPr lang="pt-BR" sz="2200" dirty="0">
                  <a:latin typeface="+mj-lt"/>
                </a:rPr>
                <a:t>http://www.worldwaterforum8.org</a:t>
              </a:r>
            </a:p>
          </p:txBody>
        </p:sp>
        <p:pic>
          <p:nvPicPr>
            <p:cNvPr id="27" name="Imagem 2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88306" y="1367688"/>
              <a:ext cx="612000" cy="612000"/>
            </a:xfrm>
            <a:prstGeom prst="rect">
              <a:avLst/>
            </a:prstGeom>
            <a:ln w="19050">
              <a:solidFill>
                <a:srgbClr val="00B0F0"/>
              </a:solidFill>
            </a:ln>
          </p:spPr>
        </p:pic>
      </p:grpSp>
      <p:pic>
        <p:nvPicPr>
          <p:cNvPr id="3" name="Imagem 2">
            <a:extLst>
              <a:ext uri="{FF2B5EF4-FFF2-40B4-BE49-F238E27FC236}">
                <a16:creationId xmlns:a16="http://schemas.microsoft.com/office/drawing/2014/main" xmlns="" id="{B470147E-E7F6-4A86-B476-B5DB57A407B4}"/>
              </a:ext>
            </a:extLst>
          </p:cNvPr>
          <p:cNvPicPr>
            <a:picLocks noChangeAspect="1"/>
          </p:cNvPicPr>
          <p:nvPr/>
        </p:nvPicPr>
        <p:blipFill>
          <a:blip r:embed="rId4"/>
          <a:stretch>
            <a:fillRect/>
          </a:stretch>
        </p:blipFill>
        <p:spPr>
          <a:xfrm>
            <a:off x="6672262" y="4115707"/>
            <a:ext cx="5222969" cy="2317015"/>
          </a:xfrm>
          <a:prstGeom prst="rect">
            <a:avLst/>
          </a:prstGeom>
        </p:spPr>
      </p:pic>
      <p:pic>
        <p:nvPicPr>
          <p:cNvPr id="4" name="Imagem 3">
            <a:extLst>
              <a:ext uri="{FF2B5EF4-FFF2-40B4-BE49-F238E27FC236}">
                <a16:creationId xmlns:a16="http://schemas.microsoft.com/office/drawing/2014/main" xmlns="" id="{47F66213-12BD-4B27-8065-C055F2A28F94}"/>
              </a:ext>
            </a:extLst>
          </p:cNvPr>
          <p:cNvPicPr>
            <a:picLocks noChangeAspect="1"/>
          </p:cNvPicPr>
          <p:nvPr/>
        </p:nvPicPr>
        <p:blipFill>
          <a:blip r:embed="rId5"/>
          <a:stretch>
            <a:fillRect/>
          </a:stretch>
        </p:blipFill>
        <p:spPr>
          <a:xfrm>
            <a:off x="748575" y="3214521"/>
            <a:ext cx="5724882" cy="2241345"/>
          </a:xfrm>
          <a:prstGeom prst="rect">
            <a:avLst/>
          </a:prstGeom>
        </p:spPr>
      </p:pic>
      <p:pic>
        <p:nvPicPr>
          <p:cNvPr id="5" name="Imagem 4">
            <a:extLst>
              <a:ext uri="{FF2B5EF4-FFF2-40B4-BE49-F238E27FC236}">
                <a16:creationId xmlns:a16="http://schemas.microsoft.com/office/drawing/2014/main" xmlns="" id="{1530EBA8-D88E-4A77-ADD0-7646529E62E8}"/>
              </a:ext>
            </a:extLst>
          </p:cNvPr>
          <p:cNvPicPr>
            <a:picLocks noChangeAspect="1"/>
          </p:cNvPicPr>
          <p:nvPr/>
        </p:nvPicPr>
        <p:blipFill>
          <a:blip r:embed="rId6"/>
          <a:stretch>
            <a:fillRect/>
          </a:stretch>
        </p:blipFill>
        <p:spPr>
          <a:xfrm>
            <a:off x="6482982" y="149358"/>
            <a:ext cx="5504329" cy="4008755"/>
          </a:xfrm>
          <a:prstGeom prst="rect">
            <a:avLst/>
          </a:prstGeom>
        </p:spPr>
      </p:pic>
    </p:spTree>
    <p:extLst>
      <p:ext uri="{BB962C8B-B14F-4D97-AF65-F5344CB8AC3E}">
        <p14:creationId xmlns:p14="http://schemas.microsoft.com/office/powerpoint/2010/main" val="3011167911"/>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ângulo 6">
            <a:extLst>
              <a:ext uri="{FF2B5EF4-FFF2-40B4-BE49-F238E27FC236}">
                <a16:creationId xmlns:a16="http://schemas.microsoft.com/office/drawing/2014/main" xmlns="" id="{E5362798-1599-409C-836C-D944880468B2}"/>
              </a:ext>
            </a:extLst>
          </p:cNvPr>
          <p:cNvSpPr/>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6" name="Imagem 5">
            <a:extLst>
              <a:ext uri="{FF2B5EF4-FFF2-40B4-BE49-F238E27FC236}">
                <a16:creationId xmlns:a16="http://schemas.microsoft.com/office/drawing/2014/main" xmlns="" id="{352757BD-1EDA-40F3-9BED-A1A2F8A1B7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8791" y="0"/>
            <a:ext cx="10289572" cy="6858000"/>
          </a:xfrm>
          <a:prstGeom prst="rect">
            <a:avLst/>
          </a:prstGeom>
        </p:spPr>
      </p:pic>
      <p:sp>
        <p:nvSpPr>
          <p:cNvPr id="8" name="CaixaDeTexto 7">
            <a:extLst>
              <a:ext uri="{FF2B5EF4-FFF2-40B4-BE49-F238E27FC236}">
                <a16:creationId xmlns:a16="http://schemas.microsoft.com/office/drawing/2014/main" xmlns="" id="{20DE3D97-0572-4A82-8A97-F2376E73D4C9}"/>
              </a:ext>
            </a:extLst>
          </p:cNvPr>
          <p:cNvSpPr txBox="1"/>
          <p:nvPr/>
        </p:nvSpPr>
        <p:spPr>
          <a:xfrm>
            <a:off x="0" y="6303735"/>
            <a:ext cx="12192000" cy="461665"/>
          </a:xfrm>
          <a:prstGeom prst="rect">
            <a:avLst/>
          </a:prstGeom>
          <a:solidFill>
            <a:srgbClr val="F1F1F1"/>
          </a:solidFill>
        </p:spPr>
        <p:txBody>
          <a:bodyPr wrap="square" rtlCol="0" anchor="ctr">
            <a:spAutoFit/>
          </a:bodyPr>
          <a:lstStyle/>
          <a:p>
            <a:pPr algn="ctr"/>
            <a:r>
              <a:rPr lang="pt-BR" sz="2400" dirty="0"/>
              <a:t>8º Fórum Mundial da Água | Casa Brasil | Espaço Governo Federal</a:t>
            </a:r>
          </a:p>
        </p:txBody>
      </p:sp>
    </p:spTree>
    <p:extLst>
      <p:ext uri="{BB962C8B-B14F-4D97-AF65-F5344CB8AC3E}">
        <p14:creationId xmlns:p14="http://schemas.microsoft.com/office/powerpoint/2010/main" val="3636719701"/>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
          <p:cNvSpPr txBox="1">
            <a:spLocks/>
          </p:cNvSpPr>
          <p:nvPr/>
        </p:nvSpPr>
        <p:spPr bwMode="auto">
          <a:xfrm>
            <a:off x="527381" y="3366"/>
            <a:ext cx="10849205" cy="2984531"/>
          </a:xfrm>
          <a:prstGeom prst="rect">
            <a:avLst/>
          </a:prstGeom>
          <a:solidFill>
            <a:schemeClr val="bg1"/>
          </a:solidFill>
          <a:ln>
            <a:noFill/>
          </a:ln>
          <a:extLst/>
        </p:spPr>
        <p:txBody>
          <a:bodyPr>
            <a:scene3d>
              <a:camera prst="orthographicFront"/>
              <a:lightRig rig="flat" dir="tl">
                <a:rot lat="0" lon="0" rev="6600000"/>
              </a:lightRig>
            </a:scene3d>
            <a:sp3d extrusionH="25400" contourW="8890">
              <a:bevelT w="38100" h="31750"/>
              <a:contourClr>
                <a:schemeClr val="accent2">
                  <a:shade val="75000"/>
                </a:schemeClr>
              </a:contourClr>
            </a:sp3d>
          </a:bodyPr>
          <a:lstStyle>
            <a:lvl1pPr>
              <a:defRPr sz="2400">
                <a:solidFill>
                  <a:schemeClr val="tx1"/>
                </a:solidFill>
                <a:latin typeface="Times New Roman" charset="0"/>
                <a:ea typeface="ＭＳ Ｐゴシック" charset="-128"/>
              </a:defRPr>
            </a:lvl1pPr>
            <a:lvl2pPr marL="742950" indent="-285750">
              <a:defRPr sz="2400">
                <a:solidFill>
                  <a:schemeClr val="tx1"/>
                </a:solidFill>
                <a:latin typeface="Times New Roman" charset="0"/>
                <a:ea typeface="ＭＳ Ｐゴシック" charset="-128"/>
              </a:defRPr>
            </a:lvl2pPr>
            <a:lvl3pPr marL="1143000" indent="-228600">
              <a:defRPr sz="2400">
                <a:solidFill>
                  <a:schemeClr val="tx1"/>
                </a:solidFill>
                <a:latin typeface="Times New Roman" charset="0"/>
                <a:ea typeface="ＭＳ Ｐゴシック" charset="-128"/>
              </a:defRPr>
            </a:lvl3pPr>
            <a:lvl4pPr marL="1600200" indent="-228600">
              <a:defRPr sz="2400">
                <a:solidFill>
                  <a:schemeClr val="tx1"/>
                </a:solidFill>
                <a:latin typeface="Times New Roman" charset="0"/>
                <a:ea typeface="ＭＳ Ｐゴシック" charset="-128"/>
              </a:defRPr>
            </a:lvl4pPr>
            <a:lvl5pPr marL="2057400" indent="-22860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a:spcAft>
                <a:spcPts val="600"/>
              </a:spcAft>
            </a:pPr>
            <a:endParaRPr lang="pt-BR" sz="1800" b="1" dirty="0" smtClean="0">
              <a:ln w="11430"/>
              <a:solidFill>
                <a:srgbClr val="002060"/>
              </a:solidFill>
              <a:effectLst>
                <a:outerShdw blurRad="38100" dist="38100" dir="2700000" algn="tl">
                  <a:srgbClr val="000000">
                    <a:alpha val="43137"/>
                  </a:srgbClr>
                </a:outerShdw>
              </a:effectLst>
              <a:latin typeface="Arial" charset="0"/>
              <a:cs typeface="Arial" charset="0"/>
            </a:endParaRPr>
          </a:p>
          <a:p>
            <a:pPr algn="ctr">
              <a:spcAft>
                <a:spcPts val="600"/>
              </a:spcAft>
            </a:pPr>
            <a:r>
              <a:rPr lang="pt-BR" sz="4800" b="1" dirty="0" smtClean="0">
                <a:ln w="11430"/>
                <a:solidFill>
                  <a:srgbClr val="002060"/>
                </a:solidFill>
                <a:effectLst>
                  <a:outerShdw blurRad="38100" dist="38100" dir="2700000" algn="tl">
                    <a:srgbClr val="000000">
                      <a:alpha val="43137"/>
                    </a:srgbClr>
                  </a:outerShdw>
                </a:effectLst>
                <a:latin typeface="Arial" charset="0"/>
                <a:cs typeface="Arial" charset="0"/>
              </a:rPr>
              <a:t>Audiência </a:t>
            </a:r>
            <a:r>
              <a:rPr lang="pt-BR" sz="4800" b="1" dirty="0">
                <a:ln w="11430"/>
                <a:solidFill>
                  <a:srgbClr val="002060"/>
                </a:solidFill>
                <a:effectLst>
                  <a:outerShdw blurRad="38100" dist="38100" dir="2700000" algn="tl">
                    <a:srgbClr val="000000">
                      <a:alpha val="43137"/>
                    </a:srgbClr>
                  </a:outerShdw>
                </a:effectLst>
                <a:latin typeface="Arial" charset="0"/>
                <a:cs typeface="Arial" charset="0"/>
              </a:rPr>
              <a:t>Pública sobre </a:t>
            </a:r>
            <a:endParaRPr lang="pt-BR" sz="4800" b="1" dirty="0" smtClean="0">
              <a:ln w="11430"/>
              <a:solidFill>
                <a:srgbClr val="002060"/>
              </a:solidFill>
              <a:effectLst>
                <a:outerShdw blurRad="38100" dist="38100" dir="2700000" algn="tl">
                  <a:srgbClr val="000000">
                    <a:alpha val="43137"/>
                  </a:srgbClr>
                </a:outerShdw>
              </a:effectLst>
              <a:latin typeface="Arial" charset="0"/>
              <a:cs typeface="Arial" charset="0"/>
            </a:endParaRPr>
          </a:p>
          <a:p>
            <a:pPr algn="ctr">
              <a:spcAft>
                <a:spcPts val="600"/>
              </a:spcAft>
            </a:pPr>
            <a:r>
              <a:rPr lang="pt-BR" sz="4800" b="1" dirty="0" smtClean="0">
                <a:ln w="11430"/>
                <a:solidFill>
                  <a:srgbClr val="002060"/>
                </a:solidFill>
                <a:effectLst>
                  <a:outerShdw blurRad="38100" dist="38100" dir="2700000" algn="tl">
                    <a:srgbClr val="000000">
                      <a:alpha val="43137"/>
                    </a:srgbClr>
                  </a:outerShdw>
                </a:effectLst>
                <a:latin typeface="Arial" charset="0"/>
                <a:cs typeface="Arial" charset="0"/>
              </a:rPr>
              <a:t>Crise </a:t>
            </a:r>
            <a:r>
              <a:rPr lang="pt-BR" sz="4800" b="1" dirty="0">
                <a:ln w="11430"/>
                <a:solidFill>
                  <a:srgbClr val="002060"/>
                </a:solidFill>
                <a:effectLst>
                  <a:outerShdw blurRad="38100" dist="38100" dir="2700000" algn="tl">
                    <a:srgbClr val="000000">
                      <a:alpha val="43137"/>
                    </a:srgbClr>
                  </a:outerShdw>
                </a:effectLst>
                <a:latin typeface="Arial" charset="0"/>
                <a:cs typeface="Arial" charset="0"/>
              </a:rPr>
              <a:t>Hídrica e </a:t>
            </a:r>
            <a:endParaRPr lang="pt-BR" sz="4800" b="1" dirty="0" smtClean="0">
              <a:ln w="11430"/>
              <a:solidFill>
                <a:srgbClr val="002060"/>
              </a:solidFill>
              <a:effectLst>
                <a:outerShdw blurRad="38100" dist="38100" dir="2700000" algn="tl">
                  <a:srgbClr val="000000">
                    <a:alpha val="43137"/>
                  </a:srgbClr>
                </a:outerShdw>
              </a:effectLst>
              <a:latin typeface="Arial" charset="0"/>
              <a:cs typeface="Arial" charset="0"/>
            </a:endParaRPr>
          </a:p>
          <a:p>
            <a:pPr algn="ctr">
              <a:spcAft>
                <a:spcPts val="600"/>
              </a:spcAft>
            </a:pPr>
            <a:r>
              <a:rPr lang="pt-BR" sz="4800" b="1" dirty="0" smtClean="0">
                <a:ln w="11430"/>
                <a:solidFill>
                  <a:srgbClr val="002060"/>
                </a:solidFill>
                <a:effectLst>
                  <a:outerShdw blurRad="38100" dist="38100" dir="2700000" algn="tl">
                    <a:srgbClr val="000000">
                      <a:alpha val="43137"/>
                    </a:srgbClr>
                  </a:outerShdw>
                </a:effectLst>
                <a:latin typeface="Arial" charset="0"/>
                <a:cs typeface="Arial" charset="0"/>
              </a:rPr>
              <a:t>8º </a:t>
            </a:r>
            <a:r>
              <a:rPr lang="pt-BR" sz="4800" b="1" dirty="0">
                <a:ln w="11430"/>
                <a:solidFill>
                  <a:srgbClr val="002060"/>
                </a:solidFill>
                <a:effectLst>
                  <a:outerShdw blurRad="38100" dist="38100" dir="2700000" algn="tl">
                    <a:srgbClr val="000000">
                      <a:alpha val="43137"/>
                    </a:srgbClr>
                  </a:outerShdw>
                </a:effectLst>
                <a:latin typeface="Arial" charset="0"/>
                <a:cs typeface="Arial" charset="0"/>
              </a:rPr>
              <a:t>Fórum Mundial da Água</a:t>
            </a:r>
          </a:p>
        </p:txBody>
      </p:sp>
      <p:sp>
        <p:nvSpPr>
          <p:cNvPr id="6" name="CaixaDeTexto 5"/>
          <p:cNvSpPr txBox="1"/>
          <p:nvPr/>
        </p:nvSpPr>
        <p:spPr>
          <a:xfrm>
            <a:off x="527381" y="3493396"/>
            <a:ext cx="11138555" cy="830997"/>
          </a:xfrm>
          <a:prstGeom prst="rect">
            <a:avLst/>
          </a:prstGeom>
          <a:noFill/>
          <a:ln>
            <a:noFill/>
          </a:ln>
        </p:spPr>
        <p:txBody>
          <a:bodyPr wrap="square" rtlCol="0">
            <a:spAutoFit/>
          </a:bodyPr>
          <a:lstStyle/>
          <a:p>
            <a:pPr algn="ctr"/>
            <a:r>
              <a:rPr lang="pt-BR" sz="2400" b="1" dirty="0" smtClean="0">
                <a:solidFill>
                  <a:schemeClr val="tx2">
                    <a:lumMod val="75000"/>
                  </a:schemeClr>
                </a:solidFill>
                <a:effectLst>
                  <a:outerShdw blurRad="38100" dist="38100" dir="2700000" algn="tl">
                    <a:srgbClr val="000000">
                      <a:alpha val="43137"/>
                    </a:srgbClr>
                  </a:outerShdw>
                </a:effectLst>
                <a:latin typeface="Arial" charset="0"/>
                <a:cs typeface="Arial" charset="0"/>
              </a:rPr>
              <a:t>Jorge Enoch Furquim Werneck Lima</a:t>
            </a:r>
          </a:p>
          <a:p>
            <a:pPr algn="ctr"/>
            <a:endParaRPr lang="pt-BR" sz="2400" b="1" dirty="0">
              <a:solidFill>
                <a:schemeClr val="tx2">
                  <a:lumMod val="75000"/>
                </a:schemeClr>
              </a:solidFill>
              <a:effectLst>
                <a:outerShdw blurRad="38100" dist="38100" dir="2700000" algn="tl">
                  <a:srgbClr val="000000">
                    <a:alpha val="43137"/>
                  </a:srgbClr>
                </a:outerShdw>
              </a:effectLst>
            </a:endParaRPr>
          </a:p>
        </p:txBody>
      </p:sp>
      <p:sp>
        <p:nvSpPr>
          <p:cNvPr id="7" name="CaixaDeTexto 6"/>
          <p:cNvSpPr txBox="1"/>
          <p:nvPr/>
        </p:nvSpPr>
        <p:spPr>
          <a:xfrm>
            <a:off x="529470" y="3925444"/>
            <a:ext cx="11135149" cy="646331"/>
          </a:xfrm>
          <a:prstGeom prst="rect">
            <a:avLst/>
          </a:prstGeom>
          <a:noFill/>
          <a:ln>
            <a:noFill/>
          </a:ln>
        </p:spPr>
        <p:txBody>
          <a:bodyPr wrap="square" rtlCol="0">
            <a:spAutoFit/>
          </a:bodyPr>
          <a:lstStyle/>
          <a:p>
            <a:pPr algn="ctr"/>
            <a:r>
              <a:rPr lang="pt-BR" sz="1600" dirty="0" smtClean="0">
                <a:solidFill>
                  <a:schemeClr val="accent1">
                    <a:lumMod val="75000"/>
                  </a:schemeClr>
                </a:solidFill>
                <a:latin typeface="Arial" charset="0"/>
                <a:cs typeface="Arial" charset="0"/>
              </a:rPr>
              <a:t>Diretor</a:t>
            </a:r>
          </a:p>
          <a:p>
            <a:pPr algn="ctr"/>
            <a:endParaRPr lang="pt-BR" sz="2000" dirty="0">
              <a:solidFill>
                <a:schemeClr val="accent1">
                  <a:lumMod val="75000"/>
                </a:schemeClr>
              </a:solidFill>
            </a:endParaRPr>
          </a:p>
        </p:txBody>
      </p:sp>
      <p:pic>
        <p:nvPicPr>
          <p:cNvPr id="10" name="Imagem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52240" y="4941168"/>
            <a:ext cx="4287520" cy="1566672"/>
          </a:xfrm>
          <a:prstGeom prst="rect">
            <a:avLst/>
          </a:prstGeom>
        </p:spPr>
      </p:pic>
    </p:spTree>
    <p:extLst>
      <p:ext uri="{BB962C8B-B14F-4D97-AF65-F5344CB8AC3E}">
        <p14:creationId xmlns:p14="http://schemas.microsoft.com/office/powerpoint/2010/main" val="388662316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Imagem 21" descr="Estações BEARJ-tese.jpg"/>
          <p:cNvPicPr/>
          <p:nvPr/>
        </p:nvPicPr>
        <p:blipFill>
          <a:blip r:embed="rId2" cstate="print">
            <a:lum bright="-9000" contrast="22000"/>
          </a:blip>
          <a:stretch>
            <a:fillRect/>
          </a:stretch>
        </p:blipFill>
        <p:spPr>
          <a:xfrm>
            <a:off x="3887755" y="1661454"/>
            <a:ext cx="6473528" cy="4941762"/>
          </a:xfrm>
          <a:prstGeom prst="rect">
            <a:avLst/>
          </a:prstGeom>
        </p:spPr>
      </p:pic>
      <p:sp>
        <p:nvSpPr>
          <p:cNvPr id="1026" name="Rectangle 2"/>
          <p:cNvSpPr>
            <a:spLocks noChangeArrowheads="1"/>
          </p:cNvSpPr>
          <p:nvPr/>
        </p:nvSpPr>
        <p:spPr bwMode="auto">
          <a:xfrm>
            <a:off x="0" y="-184666"/>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pt-BR"/>
          </a:p>
        </p:txBody>
      </p:sp>
      <p:sp>
        <p:nvSpPr>
          <p:cNvPr id="25602" name="Rectangle 2"/>
          <p:cNvSpPr>
            <a:spLocks noChangeArrowheads="1"/>
          </p:cNvSpPr>
          <p:nvPr/>
        </p:nvSpPr>
        <p:spPr bwMode="auto">
          <a:xfrm>
            <a:off x="0" y="-184666"/>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pt-BR"/>
          </a:p>
        </p:txBody>
      </p:sp>
      <p:sp>
        <p:nvSpPr>
          <p:cNvPr id="25604" name="Rectangle 4"/>
          <p:cNvSpPr>
            <a:spLocks noChangeArrowheads="1"/>
          </p:cNvSpPr>
          <p:nvPr/>
        </p:nvSpPr>
        <p:spPr bwMode="auto">
          <a:xfrm>
            <a:off x="0" y="-184666"/>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pt-BR"/>
          </a:p>
        </p:txBody>
      </p:sp>
      <p:sp>
        <p:nvSpPr>
          <p:cNvPr id="25605" name="Rectangle 5"/>
          <p:cNvSpPr>
            <a:spLocks noChangeArrowheads="1"/>
          </p:cNvSpPr>
          <p:nvPr/>
        </p:nvSpPr>
        <p:spPr bwMode="auto">
          <a:xfrm>
            <a:off x="0" y="185351"/>
            <a:ext cx="260008" cy="276999"/>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pt-BR" sz="1200" b="0" i="0" u="none" strike="noStrike" cap="none" normalizeH="0" baseline="0" smtClean="0">
                <a:ln>
                  <a:noFill/>
                </a:ln>
                <a:solidFill>
                  <a:schemeClr val="tx1"/>
                </a:solidFill>
                <a:effectLst/>
                <a:latin typeface="Arial" pitchFamily="34" charset="0"/>
                <a:ea typeface="Times New Roman" pitchFamily="18" charset="0"/>
              </a:rPr>
              <a:t> </a:t>
            </a:r>
            <a:r>
              <a:rPr kumimoji="0" lang="pt-BR" sz="900" b="0" i="0" u="none" strike="noStrike" cap="none" normalizeH="0" baseline="0" smtClean="0">
                <a:ln>
                  <a:noFill/>
                </a:ln>
                <a:solidFill>
                  <a:schemeClr val="tx1"/>
                </a:solidFill>
                <a:effectLst/>
                <a:latin typeface="Arial" pitchFamily="34" charset="0"/>
              </a:rPr>
              <a:t> </a:t>
            </a:r>
            <a:endParaRPr kumimoji="0" lang="pt-BR" sz="1800" b="0" i="0" u="none" strike="noStrike" cap="none" normalizeH="0" baseline="0" smtClean="0">
              <a:ln>
                <a:noFill/>
              </a:ln>
              <a:solidFill>
                <a:schemeClr val="tx1"/>
              </a:solidFill>
              <a:effectLst/>
              <a:latin typeface="Arial" pitchFamily="34" charset="0"/>
            </a:endParaRPr>
          </a:p>
        </p:txBody>
      </p:sp>
      <p:sp>
        <p:nvSpPr>
          <p:cNvPr id="17" name="Título 1"/>
          <p:cNvSpPr txBox="1">
            <a:spLocks/>
          </p:cNvSpPr>
          <p:nvPr/>
        </p:nvSpPr>
        <p:spPr bwMode="auto">
          <a:xfrm>
            <a:off x="2255574" y="190954"/>
            <a:ext cx="7680852" cy="12218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cene3d>
              <a:camera prst="orthographicFront"/>
              <a:lightRig rig="flat" dir="tl">
                <a:rot lat="0" lon="0" rev="6600000"/>
              </a:lightRig>
            </a:scene3d>
            <a:sp3d extrusionH="25400" contourW="8890">
              <a:bevelT w="38100" h="31750"/>
              <a:contourClr>
                <a:schemeClr val="accent2">
                  <a:shade val="75000"/>
                </a:schemeClr>
              </a:contourClr>
            </a:sp3d>
          </a:bodyPr>
          <a:lstStyle>
            <a:lvl1pPr>
              <a:defRPr sz="2400">
                <a:solidFill>
                  <a:schemeClr val="tx1"/>
                </a:solidFill>
                <a:latin typeface="Times New Roman" charset="0"/>
                <a:ea typeface="ＭＳ Ｐゴシック" charset="-128"/>
              </a:defRPr>
            </a:lvl1pPr>
            <a:lvl2pPr marL="742950" indent="-285750">
              <a:defRPr sz="2400">
                <a:solidFill>
                  <a:schemeClr val="tx1"/>
                </a:solidFill>
                <a:latin typeface="Times New Roman" charset="0"/>
                <a:ea typeface="ＭＳ Ｐゴシック" charset="-128"/>
              </a:defRPr>
            </a:lvl2pPr>
            <a:lvl3pPr marL="1143000" indent="-228600">
              <a:defRPr sz="2400">
                <a:solidFill>
                  <a:schemeClr val="tx1"/>
                </a:solidFill>
                <a:latin typeface="Times New Roman" charset="0"/>
                <a:ea typeface="ＭＳ Ｐゴシック" charset="-128"/>
              </a:defRPr>
            </a:lvl3pPr>
            <a:lvl4pPr marL="1600200" indent="-228600">
              <a:defRPr sz="2400">
                <a:solidFill>
                  <a:schemeClr val="tx1"/>
                </a:solidFill>
                <a:latin typeface="Times New Roman" charset="0"/>
                <a:ea typeface="ＭＳ Ｐゴシック" charset="-128"/>
              </a:defRPr>
            </a:lvl4pPr>
            <a:lvl5pPr marL="2057400" indent="-22860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a:spcAft>
                <a:spcPts val="0"/>
              </a:spcAft>
            </a:pPr>
            <a:r>
              <a:rPr lang="pt-BR" sz="3200" b="1" dirty="0">
                <a:ln w="11430"/>
                <a:solidFill>
                  <a:srgbClr val="009900"/>
                </a:solidFill>
                <a:effectLst>
                  <a:outerShdw blurRad="50800" dist="39000" dir="5460000" algn="tl">
                    <a:srgbClr val="000000">
                      <a:alpha val="38000"/>
                    </a:srgbClr>
                  </a:outerShdw>
                </a:effectLst>
                <a:latin typeface="Arial" charset="0"/>
                <a:cs typeface="Arial" charset="0"/>
              </a:rPr>
              <a:t>Bacia Experimental do Alto Rio Jardim, DF</a:t>
            </a:r>
          </a:p>
        </p:txBody>
      </p:sp>
      <p:pic>
        <p:nvPicPr>
          <p:cNvPr id="2048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98680" y="2852937"/>
            <a:ext cx="1172345" cy="103191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48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88288" y="5285732"/>
            <a:ext cx="3182736" cy="15276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 name="Text Box 6"/>
          <p:cNvSpPr txBox="1">
            <a:spLocks noChangeArrowheads="1"/>
          </p:cNvSpPr>
          <p:nvPr/>
        </p:nvSpPr>
        <p:spPr bwMode="auto">
          <a:xfrm>
            <a:off x="8688289" y="4056167"/>
            <a:ext cx="3228817" cy="1192634"/>
          </a:xfrm>
          <a:prstGeom prst="rect">
            <a:avLst/>
          </a:prstGeom>
          <a:noFill/>
          <a:ln w="9525">
            <a:noFill/>
            <a:miter lim="800000"/>
            <a:headEnd/>
            <a:tailEnd/>
          </a:ln>
          <a:effectLst/>
        </p:spPr>
        <p:txBody>
          <a:bodyPr wrap="square">
            <a:spAutoFit/>
          </a:bodyPr>
          <a:lstStyle/>
          <a:p>
            <a:pPr marL="285750" indent="-285750" algn="just">
              <a:spcBef>
                <a:spcPts val="0"/>
              </a:spcBef>
              <a:spcAft>
                <a:spcPts val="300"/>
              </a:spcAft>
              <a:buFont typeface="Wingdings" pitchFamily="2" charset="2"/>
              <a:buChar char="ü"/>
            </a:pPr>
            <a:r>
              <a:rPr lang="pt-BR" sz="1600" dirty="0" smtClean="0">
                <a:solidFill>
                  <a:srgbClr val="FF0000"/>
                </a:solidFill>
                <a:latin typeface="Arial" pitchFamily="34" charset="0"/>
                <a:cs typeface="Arial" pitchFamily="34" charset="0"/>
              </a:rPr>
              <a:t>Comportamento;</a:t>
            </a:r>
          </a:p>
          <a:p>
            <a:pPr marL="285750" indent="-285750" algn="just">
              <a:spcBef>
                <a:spcPts val="0"/>
              </a:spcBef>
              <a:spcAft>
                <a:spcPts val="300"/>
              </a:spcAft>
              <a:buFont typeface="Wingdings" pitchFamily="2" charset="2"/>
              <a:buChar char="ü"/>
            </a:pPr>
            <a:r>
              <a:rPr lang="pt-BR" sz="1600" dirty="0" smtClean="0">
                <a:solidFill>
                  <a:srgbClr val="FF0000"/>
                </a:solidFill>
                <a:latin typeface="Arial" pitchFamily="34" charset="0"/>
                <a:cs typeface="Arial" pitchFamily="34" charset="0"/>
              </a:rPr>
              <a:t>Processos;</a:t>
            </a:r>
          </a:p>
          <a:p>
            <a:pPr marL="285750" indent="-285750" algn="just">
              <a:spcBef>
                <a:spcPts val="0"/>
              </a:spcBef>
              <a:spcAft>
                <a:spcPts val="300"/>
              </a:spcAft>
              <a:buFont typeface="Wingdings" pitchFamily="2" charset="2"/>
              <a:buChar char="ü"/>
            </a:pPr>
            <a:r>
              <a:rPr lang="pt-BR" sz="1600" dirty="0" smtClean="0">
                <a:solidFill>
                  <a:srgbClr val="FF0000"/>
                </a:solidFill>
                <a:latin typeface="Arial" pitchFamily="34" charset="0"/>
                <a:cs typeface="Arial" pitchFamily="34" charset="0"/>
              </a:rPr>
              <a:t>Métodos;</a:t>
            </a:r>
          </a:p>
          <a:p>
            <a:pPr marL="285750" indent="-285750" algn="just">
              <a:spcBef>
                <a:spcPts val="0"/>
              </a:spcBef>
              <a:spcAft>
                <a:spcPts val="300"/>
              </a:spcAft>
              <a:buFont typeface="Wingdings" pitchFamily="2" charset="2"/>
              <a:buChar char="ü"/>
            </a:pPr>
            <a:r>
              <a:rPr lang="pt-BR" sz="1600" dirty="0" smtClean="0">
                <a:solidFill>
                  <a:srgbClr val="FF0000"/>
                </a:solidFill>
                <a:latin typeface="Arial" pitchFamily="34" charset="0"/>
                <a:cs typeface="Arial" pitchFamily="34" charset="0"/>
              </a:rPr>
              <a:t>Modelagem.</a:t>
            </a:r>
          </a:p>
        </p:txBody>
      </p:sp>
      <p:pic>
        <p:nvPicPr>
          <p:cNvPr id="32" name="Picture 6" descr="DSC01305"/>
          <p:cNvPicPr>
            <a:picLocks noChangeAspect="1" noChangeArrowheads="1"/>
          </p:cNvPicPr>
          <p:nvPr/>
        </p:nvPicPr>
        <p:blipFill>
          <a:blip r:embed="rId5" cstate="print">
            <a:extLst>
              <a:ext uri="{BEBA8EAE-BF5A-486C-A8C5-ECC9F3942E4B}">
                <a14:imgProps xmlns:a14="http://schemas.microsoft.com/office/drawing/2010/main">
                  <a14:imgLayer r:embed="rId6">
                    <a14:imgEffect>
                      <a14:brightnessContrast bright="49000"/>
                    </a14:imgEffect>
                  </a14:imgLayer>
                </a14:imgProps>
              </a:ext>
            </a:extLst>
          </a:blip>
          <a:srcRect/>
          <a:stretch>
            <a:fillRect/>
          </a:stretch>
        </p:blipFill>
        <p:spPr bwMode="auto">
          <a:xfrm>
            <a:off x="10330237" y="1017890"/>
            <a:ext cx="1540788" cy="154101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277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5360" y="2132856"/>
            <a:ext cx="3462867" cy="441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 Box 6"/>
          <p:cNvSpPr txBox="1">
            <a:spLocks noChangeArrowheads="1"/>
          </p:cNvSpPr>
          <p:nvPr/>
        </p:nvSpPr>
        <p:spPr bwMode="auto">
          <a:xfrm>
            <a:off x="527381" y="1504335"/>
            <a:ext cx="4992555" cy="477054"/>
          </a:xfrm>
          <a:prstGeom prst="rect">
            <a:avLst/>
          </a:prstGeom>
          <a:noFill/>
          <a:ln w="9525">
            <a:noFill/>
            <a:miter lim="800000"/>
            <a:headEnd/>
            <a:tailEnd/>
          </a:ln>
          <a:effectLst/>
        </p:spPr>
        <p:txBody>
          <a:bodyPr wrap="square">
            <a:spAutoFit/>
          </a:bodyPr>
          <a:lstStyle/>
          <a:p>
            <a:pPr marL="457200" indent="-457200" algn="just">
              <a:lnSpc>
                <a:spcPts val="3000"/>
              </a:lnSpc>
              <a:spcBef>
                <a:spcPts val="1800"/>
              </a:spcBef>
              <a:spcAft>
                <a:spcPts val="600"/>
              </a:spcAft>
              <a:buFont typeface="Wingdings" pitchFamily="2" charset="2"/>
              <a:buChar char="q"/>
            </a:pPr>
            <a:r>
              <a:rPr lang="pt-BR" sz="2000" dirty="0" smtClean="0">
                <a:solidFill>
                  <a:srgbClr val="FF0000"/>
                </a:solidFill>
                <a:latin typeface="Arial" pitchFamily="34" charset="0"/>
                <a:cs typeface="Arial" pitchFamily="34" charset="0"/>
              </a:rPr>
              <a:t>Monitoramento hidrológico</a:t>
            </a:r>
          </a:p>
        </p:txBody>
      </p:sp>
      <p:pic>
        <p:nvPicPr>
          <p:cNvPr id="15" name="Picture 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279657" y="188641"/>
            <a:ext cx="1584391" cy="6188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0024447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6" name="Rectangle 2"/>
          <p:cNvSpPr>
            <a:spLocks noChangeArrowheads="1"/>
          </p:cNvSpPr>
          <p:nvPr/>
        </p:nvSpPr>
        <p:spPr bwMode="auto">
          <a:xfrm>
            <a:off x="0" y="-184666"/>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pt-BR"/>
          </a:p>
        </p:txBody>
      </p:sp>
      <p:sp>
        <p:nvSpPr>
          <p:cNvPr id="25602" name="Rectangle 2"/>
          <p:cNvSpPr>
            <a:spLocks noChangeArrowheads="1"/>
          </p:cNvSpPr>
          <p:nvPr/>
        </p:nvSpPr>
        <p:spPr bwMode="auto">
          <a:xfrm>
            <a:off x="0" y="-184666"/>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pt-BR"/>
          </a:p>
        </p:txBody>
      </p:sp>
      <p:sp>
        <p:nvSpPr>
          <p:cNvPr id="25604" name="Rectangle 4"/>
          <p:cNvSpPr>
            <a:spLocks noChangeArrowheads="1"/>
          </p:cNvSpPr>
          <p:nvPr/>
        </p:nvSpPr>
        <p:spPr bwMode="auto">
          <a:xfrm>
            <a:off x="0" y="-184666"/>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pt-BR"/>
          </a:p>
        </p:txBody>
      </p:sp>
      <p:sp>
        <p:nvSpPr>
          <p:cNvPr id="25605" name="Rectangle 5"/>
          <p:cNvSpPr>
            <a:spLocks noChangeArrowheads="1"/>
          </p:cNvSpPr>
          <p:nvPr/>
        </p:nvSpPr>
        <p:spPr bwMode="auto">
          <a:xfrm>
            <a:off x="0" y="185351"/>
            <a:ext cx="260008" cy="276999"/>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pt-BR" sz="1200" b="0" i="0" u="none" strike="noStrike" cap="none" normalizeH="0" baseline="0" smtClean="0">
                <a:ln>
                  <a:noFill/>
                </a:ln>
                <a:solidFill>
                  <a:schemeClr val="tx1"/>
                </a:solidFill>
                <a:effectLst/>
                <a:latin typeface="Arial" pitchFamily="34" charset="0"/>
                <a:ea typeface="Times New Roman" pitchFamily="18" charset="0"/>
              </a:rPr>
              <a:t> </a:t>
            </a:r>
            <a:r>
              <a:rPr kumimoji="0" lang="pt-BR" sz="900" b="0" i="0" u="none" strike="noStrike" cap="none" normalizeH="0" baseline="0" smtClean="0">
                <a:ln>
                  <a:noFill/>
                </a:ln>
                <a:solidFill>
                  <a:schemeClr val="tx1"/>
                </a:solidFill>
                <a:effectLst/>
                <a:latin typeface="Arial" pitchFamily="34" charset="0"/>
              </a:rPr>
              <a:t> </a:t>
            </a:r>
            <a:endParaRPr kumimoji="0" lang="pt-BR" sz="1800" b="0" i="0" u="none" strike="noStrike" cap="none" normalizeH="0" baseline="0" smtClean="0">
              <a:ln>
                <a:noFill/>
              </a:ln>
              <a:solidFill>
                <a:schemeClr val="tx1"/>
              </a:solidFill>
              <a:effectLst/>
              <a:latin typeface="Arial" pitchFamily="34" charset="0"/>
            </a:endParaRPr>
          </a:p>
        </p:txBody>
      </p:sp>
      <p:sp>
        <p:nvSpPr>
          <p:cNvPr id="28" name="Text Box 6"/>
          <p:cNvSpPr txBox="1">
            <a:spLocks noChangeArrowheads="1"/>
          </p:cNvSpPr>
          <p:nvPr/>
        </p:nvSpPr>
        <p:spPr bwMode="auto">
          <a:xfrm>
            <a:off x="527382" y="1504335"/>
            <a:ext cx="5376597" cy="477054"/>
          </a:xfrm>
          <a:prstGeom prst="rect">
            <a:avLst/>
          </a:prstGeom>
          <a:noFill/>
          <a:ln w="9525">
            <a:noFill/>
            <a:miter lim="800000"/>
            <a:headEnd/>
            <a:tailEnd/>
          </a:ln>
          <a:effectLst/>
        </p:spPr>
        <p:txBody>
          <a:bodyPr wrap="square">
            <a:spAutoFit/>
          </a:bodyPr>
          <a:lstStyle/>
          <a:p>
            <a:pPr marL="457200" indent="-457200" algn="just">
              <a:lnSpc>
                <a:spcPts val="3000"/>
              </a:lnSpc>
              <a:spcBef>
                <a:spcPts val="1800"/>
              </a:spcBef>
              <a:spcAft>
                <a:spcPts val="600"/>
              </a:spcAft>
              <a:buFont typeface="Wingdings" pitchFamily="2" charset="2"/>
              <a:buChar char="q"/>
            </a:pPr>
            <a:r>
              <a:rPr lang="pt-BR" sz="2000" dirty="0" smtClean="0">
                <a:solidFill>
                  <a:srgbClr val="FF0000"/>
                </a:solidFill>
                <a:latin typeface="Arial" pitchFamily="34" charset="0"/>
                <a:cs typeface="Arial" pitchFamily="34" charset="0"/>
              </a:rPr>
              <a:t>Comportamento  hidrológico</a:t>
            </a:r>
          </a:p>
        </p:txBody>
      </p:sp>
      <p:sp>
        <p:nvSpPr>
          <p:cNvPr id="17" name="Título 1"/>
          <p:cNvSpPr txBox="1">
            <a:spLocks/>
          </p:cNvSpPr>
          <p:nvPr/>
        </p:nvSpPr>
        <p:spPr bwMode="auto">
          <a:xfrm>
            <a:off x="-6175" y="260648"/>
            <a:ext cx="12192000" cy="12218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cene3d>
              <a:camera prst="orthographicFront"/>
              <a:lightRig rig="flat" dir="tl">
                <a:rot lat="0" lon="0" rev="6600000"/>
              </a:lightRig>
            </a:scene3d>
            <a:sp3d extrusionH="25400" contourW="8890">
              <a:bevelT w="38100" h="31750"/>
              <a:contourClr>
                <a:schemeClr val="accent2">
                  <a:shade val="75000"/>
                </a:schemeClr>
              </a:contourClr>
            </a:sp3d>
          </a:bodyPr>
          <a:lstStyle>
            <a:lvl1pPr>
              <a:defRPr sz="2400">
                <a:solidFill>
                  <a:schemeClr val="tx1"/>
                </a:solidFill>
                <a:latin typeface="Times New Roman" charset="0"/>
                <a:ea typeface="ＭＳ Ｐゴシック" charset="-128"/>
              </a:defRPr>
            </a:lvl1pPr>
            <a:lvl2pPr marL="742950" indent="-285750">
              <a:defRPr sz="2400">
                <a:solidFill>
                  <a:schemeClr val="tx1"/>
                </a:solidFill>
                <a:latin typeface="Times New Roman" charset="0"/>
                <a:ea typeface="ＭＳ Ｐゴシック" charset="-128"/>
              </a:defRPr>
            </a:lvl2pPr>
            <a:lvl3pPr marL="1143000" indent="-228600">
              <a:defRPr sz="2400">
                <a:solidFill>
                  <a:schemeClr val="tx1"/>
                </a:solidFill>
                <a:latin typeface="Times New Roman" charset="0"/>
                <a:ea typeface="ＭＳ Ｐゴシック" charset="-128"/>
              </a:defRPr>
            </a:lvl3pPr>
            <a:lvl4pPr marL="1600200" indent="-228600">
              <a:defRPr sz="2400">
                <a:solidFill>
                  <a:schemeClr val="tx1"/>
                </a:solidFill>
                <a:latin typeface="Times New Roman" charset="0"/>
                <a:ea typeface="ＭＳ Ｐゴシック" charset="-128"/>
              </a:defRPr>
            </a:lvl4pPr>
            <a:lvl5pPr marL="2057400" indent="-22860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a:spcAft>
                <a:spcPts val="0"/>
              </a:spcAft>
            </a:pPr>
            <a:r>
              <a:rPr lang="en-US" sz="3200" b="1" dirty="0" err="1" smtClean="0">
                <a:ln w="11430"/>
                <a:solidFill>
                  <a:srgbClr val="009900"/>
                </a:solidFill>
                <a:effectLst>
                  <a:outerShdw blurRad="50800" dist="39000" dir="5460000" algn="tl">
                    <a:srgbClr val="000000">
                      <a:alpha val="38000"/>
                    </a:srgbClr>
                  </a:outerShdw>
                </a:effectLst>
                <a:latin typeface="Arial" charset="0"/>
                <a:cs typeface="Arial" charset="0"/>
              </a:rPr>
              <a:t>Bacia</a:t>
            </a:r>
            <a:r>
              <a:rPr lang="en-US" sz="3200" b="1" dirty="0" smtClean="0">
                <a:ln w="11430"/>
                <a:solidFill>
                  <a:srgbClr val="009900"/>
                </a:solidFill>
                <a:effectLst>
                  <a:outerShdw blurRad="50800" dist="39000" dir="5460000" algn="tl">
                    <a:srgbClr val="000000">
                      <a:alpha val="38000"/>
                    </a:srgbClr>
                  </a:outerShdw>
                </a:effectLst>
                <a:latin typeface="Arial" charset="0"/>
                <a:cs typeface="Arial" charset="0"/>
              </a:rPr>
              <a:t> Experimental do </a:t>
            </a:r>
          </a:p>
          <a:p>
            <a:pPr algn="ctr">
              <a:spcAft>
                <a:spcPts val="0"/>
              </a:spcAft>
            </a:pPr>
            <a:r>
              <a:rPr lang="en-US" sz="3200" b="1" dirty="0" smtClean="0">
                <a:ln w="11430"/>
                <a:solidFill>
                  <a:srgbClr val="009900"/>
                </a:solidFill>
                <a:effectLst>
                  <a:outerShdw blurRad="50800" dist="39000" dir="5460000" algn="tl">
                    <a:srgbClr val="000000">
                      <a:alpha val="38000"/>
                    </a:srgbClr>
                  </a:outerShdw>
                </a:effectLst>
                <a:latin typeface="Arial" charset="0"/>
                <a:cs typeface="Arial" charset="0"/>
              </a:rPr>
              <a:t>Alto Rio </a:t>
            </a:r>
            <a:r>
              <a:rPr lang="en-US" sz="3200" b="1" dirty="0" err="1" smtClean="0">
                <a:ln w="11430"/>
                <a:solidFill>
                  <a:srgbClr val="009900"/>
                </a:solidFill>
                <a:effectLst>
                  <a:outerShdw blurRad="50800" dist="39000" dir="5460000" algn="tl">
                    <a:srgbClr val="000000">
                      <a:alpha val="38000"/>
                    </a:srgbClr>
                  </a:outerShdw>
                </a:effectLst>
                <a:latin typeface="Arial" charset="0"/>
                <a:cs typeface="Arial" charset="0"/>
              </a:rPr>
              <a:t>Jardim</a:t>
            </a:r>
            <a:endParaRPr lang="en-US" sz="3200" b="1" dirty="0">
              <a:ln w="11430"/>
              <a:solidFill>
                <a:srgbClr val="009900"/>
              </a:solidFill>
              <a:effectLst>
                <a:outerShdw blurRad="50800" dist="39000" dir="5460000" algn="tl">
                  <a:srgbClr val="000000">
                    <a:alpha val="38000"/>
                  </a:srgbClr>
                </a:outerShdw>
              </a:effectLst>
              <a:latin typeface="Arial" charset="0"/>
              <a:cs typeface="Arial" charset="0"/>
            </a:endParaRPr>
          </a:p>
        </p:txBody>
      </p:sp>
      <p:pic>
        <p:nvPicPr>
          <p:cNvPr id="25"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78035" y="2152408"/>
            <a:ext cx="5890643" cy="2284705"/>
          </a:xfrm>
          <a:prstGeom prst="rect">
            <a:avLst/>
          </a:prstGeom>
          <a:noFill/>
          <a:ln w="38100">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tângulo 8"/>
          <p:cNvSpPr/>
          <p:nvPr/>
        </p:nvSpPr>
        <p:spPr bwMode="auto">
          <a:xfrm>
            <a:off x="7824193" y="2924944"/>
            <a:ext cx="1199164" cy="1008112"/>
          </a:xfrm>
          <a:prstGeom prst="rect">
            <a:avLst/>
          </a:prstGeom>
          <a:noFill/>
          <a:ln w="57150"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pt-BR" sz="2400" b="0" i="0" u="none" strike="noStrike" cap="none" normalizeH="0" baseline="0" smtClean="0">
              <a:ln>
                <a:noFill/>
              </a:ln>
              <a:solidFill>
                <a:schemeClr val="tx1"/>
              </a:solidFill>
              <a:effectLst/>
              <a:latin typeface="Times New Roman"/>
            </a:endParaRPr>
          </a:p>
        </p:txBody>
      </p:sp>
      <p:pic>
        <p:nvPicPr>
          <p:cNvPr id="2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159" y="4602492"/>
            <a:ext cx="9107751" cy="2197334"/>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6578" y="2191990"/>
            <a:ext cx="5587401" cy="22451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4" name="Grupo 3"/>
          <p:cNvGrpSpPr/>
          <p:nvPr/>
        </p:nvGrpSpPr>
        <p:grpSpPr>
          <a:xfrm>
            <a:off x="2509496" y="3564327"/>
            <a:ext cx="905591" cy="332712"/>
            <a:chOff x="1882121" y="3564327"/>
            <a:chExt cx="679193" cy="332712"/>
          </a:xfrm>
        </p:grpSpPr>
        <p:sp>
          <p:nvSpPr>
            <p:cNvPr id="2" name="Seta para a esquerda e para a direita 1"/>
            <p:cNvSpPr/>
            <p:nvPr/>
          </p:nvSpPr>
          <p:spPr bwMode="auto">
            <a:xfrm>
              <a:off x="1913314" y="3789039"/>
              <a:ext cx="648000" cy="108000"/>
            </a:xfrm>
            <a:prstGeom prst="leftRightArrow">
              <a:avLst/>
            </a:prstGeom>
            <a:solidFill>
              <a:schemeClr val="tx2">
                <a:lumMod val="40000"/>
                <a:lumOff val="60000"/>
              </a:schemeClr>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pt-BR" sz="2400" b="0" i="0" u="none" strike="noStrike" cap="none" normalizeH="0" baseline="0" smtClean="0">
                <a:ln>
                  <a:noFill/>
                </a:ln>
                <a:solidFill>
                  <a:schemeClr val="tx1"/>
                </a:solidFill>
                <a:effectLst/>
                <a:latin typeface="Times New Roman"/>
              </a:endParaRPr>
            </a:p>
          </p:txBody>
        </p:sp>
        <p:sp>
          <p:nvSpPr>
            <p:cNvPr id="3" name="CaixaDeTexto 2"/>
            <p:cNvSpPr txBox="1"/>
            <p:nvPr/>
          </p:nvSpPr>
          <p:spPr>
            <a:xfrm>
              <a:off x="1882121" y="3564327"/>
              <a:ext cx="500378" cy="246221"/>
            </a:xfrm>
            <a:prstGeom prst="rect">
              <a:avLst/>
            </a:prstGeom>
            <a:noFill/>
          </p:spPr>
          <p:txBody>
            <a:bodyPr wrap="non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pt-BR" sz="100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latin typeface="Arial" pitchFamily="34" charset="0"/>
                  <a:cs typeface="Arial" pitchFamily="34" charset="0"/>
                </a:rPr>
                <a:t>5 meses</a:t>
              </a:r>
              <a:endParaRPr lang="pt-BR" sz="100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latin typeface="Arial" pitchFamily="34" charset="0"/>
                <a:cs typeface="Arial" pitchFamily="34" charset="0"/>
              </a:endParaRPr>
            </a:p>
          </p:txBody>
        </p:sp>
      </p:grpSp>
      <p:grpSp>
        <p:nvGrpSpPr>
          <p:cNvPr id="5" name="Grupo 4"/>
          <p:cNvGrpSpPr/>
          <p:nvPr/>
        </p:nvGrpSpPr>
        <p:grpSpPr>
          <a:xfrm>
            <a:off x="2177781" y="3140968"/>
            <a:ext cx="1440000" cy="332712"/>
            <a:chOff x="1633336" y="3140968"/>
            <a:chExt cx="1080000" cy="332712"/>
          </a:xfrm>
        </p:grpSpPr>
        <p:sp>
          <p:nvSpPr>
            <p:cNvPr id="18" name="Seta para a esquerda e para a direita 17"/>
            <p:cNvSpPr/>
            <p:nvPr/>
          </p:nvSpPr>
          <p:spPr bwMode="auto">
            <a:xfrm>
              <a:off x="1633336" y="3365680"/>
              <a:ext cx="1080000" cy="108000"/>
            </a:xfrm>
            <a:prstGeom prst="leftRightArrow">
              <a:avLst/>
            </a:prstGeom>
            <a:solidFill>
              <a:srgbClr val="FF00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pt-BR" sz="2400" b="0" i="0" u="none" strike="noStrike" cap="none" normalizeH="0" baseline="0" smtClean="0">
                <a:ln>
                  <a:noFill/>
                </a:ln>
                <a:solidFill>
                  <a:schemeClr val="tx1"/>
                </a:solidFill>
                <a:effectLst/>
                <a:latin typeface="Times New Roman"/>
              </a:endParaRPr>
            </a:p>
          </p:txBody>
        </p:sp>
        <p:sp>
          <p:nvSpPr>
            <p:cNvPr id="19" name="CaixaDeTexto 18"/>
            <p:cNvSpPr txBox="1"/>
            <p:nvPr/>
          </p:nvSpPr>
          <p:spPr>
            <a:xfrm>
              <a:off x="1846916" y="3140968"/>
              <a:ext cx="500378" cy="246221"/>
            </a:xfrm>
            <a:prstGeom prst="rect">
              <a:avLst/>
            </a:prstGeom>
            <a:noFill/>
          </p:spPr>
          <p:txBody>
            <a:bodyPr wrap="non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pt-BR" sz="1000" dirty="0" smtClean="0">
                  <a:ln w="11430"/>
                  <a:solidFill>
                    <a:srgbClr val="FF0000"/>
                  </a:solidFill>
                  <a:latin typeface="Arial" pitchFamily="34" charset="0"/>
                  <a:cs typeface="Arial" pitchFamily="34" charset="0"/>
                </a:rPr>
                <a:t>8 meses</a:t>
              </a:r>
              <a:endParaRPr lang="pt-BR" sz="1000" dirty="0">
                <a:ln w="11430"/>
                <a:solidFill>
                  <a:srgbClr val="FF0000"/>
                </a:solidFill>
                <a:latin typeface="Arial" pitchFamily="34" charset="0"/>
                <a:cs typeface="Arial" pitchFamily="34" charset="0"/>
              </a:endParaRPr>
            </a:p>
          </p:txBody>
        </p:sp>
      </p:grpSp>
      <p:pic>
        <p:nvPicPr>
          <p:cNvPr id="20"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032438" y="323850"/>
            <a:ext cx="1831609" cy="7154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91667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p:cTn id="7" dur="500" fill="hold"/>
                                        <p:tgtEl>
                                          <p:spTgt spid="2050"/>
                                        </p:tgtEl>
                                        <p:attrNameLst>
                                          <p:attrName>ppt_w</p:attrName>
                                        </p:attrNameLst>
                                      </p:cBhvr>
                                      <p:tavLst>
                                        <p:tav tm="0">
                                          <p:val>
                                            <p:fltVal val="0"/>
                                          </p:val>
                                        </p:tav>
                                        <p:tav tm="100000">
                                          <p:val>
                                            <p:strVal val="#ppt_w"/>
                                          </p:val>
                                        </p:tav>
                                      </p:tavLst>
                                    </p:anim>
                                    <p:anim calcmode="lin" valueType="num">
                                      <p:cBhvr>
                                        <p:cTn id="8" dur="500" fill="hold"/>
                                        <p:tgtEl>
                                          <p:spTgt spid="2050"/>
                                        </p:tgtEl>
                                        <p:attrNameLst>
                                          <p:attrName>ppt_h</p:attrName>
                                        </p:attrNameLst>
                                      </p:cBhvr>
                                      <p:tavLst>
                                        <p:tav tm="0">
                                          <p:val>
                                            <p:fltVal val="0"/>
                                          </p:val>
                                        </p:tav>
                                        <p:tav tm="100000">
                                          <p:val>
                                            <p:strVal val="#ppt_h"/>
                                          </p:val>
                                        </p:tav>
                                      </p:tavLst>
                                    </p:anim>
                                    <p:animEffect transition="in" filter="fade">
                                      <p:cBhvr>
                                        <p:cTn id="9" dur="500"/>
                                        <p:tgtEl>
                                          <p:spTgt spid="2050"/>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500" fill="hold"/>
                                        <p:tgtEl>
                                          <p:spTgt spid="5"/>
                                        </p:tgtEl>
                                        <p:attrNameLst>
                                          <p:attrName>ppt_w</p:attrName>
                                        </p:attrNameLst>
                                      </p:cBhvr>
                                      <p:tavLst>
                                        <p:tav tm="0">
                                          <p:val>
                                            <p:fltVal val="0"/>
                                          </p:val>
                                        </p:tav>
                                        <p:tav tm="100000">
                                          <p:val>
                                            <p:strVal val="#ppt_w"/>
                                          </p:val>
                                        </p:tav>
                                      </p:tavLst>
                                    </p:anim>
                                    <p:anim calcmode="lin" valueType="num">
                                      <p:cBhvr>
                                        <p:cTn id="22" dur="500" fill="hold"/>
                                        <p:tgtEl>
                                          <p:spTgt spid="5"/>
                                        </p:tgtEl>
                                        <p:attrNameLst>
                                          <p:attrName>ppt_h</p:attrName>
                                        </p:attrNameLst>
                                      </p:cBhvr>
                                      <p:tavLst>
                                        <p:tav tm="0">
                                          <p:val>
                                            <p:fltVal val="0"/>
                                          </p:val>
                                        </p:tav>
                                        <p:tav tm="100000">
                                          <p:val>
                                            <p:strVal val="#ppt_h"/>
                                          </p:val>
                                        </p:tav>
                                      </p:tavLst>
                                    </p:anim>
                                    <p:animEffect transition="in" filter="fade">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25"/>
                                        </p:tgtEl>
                                        <p:attrNameLst>
                                          <p:attrName>style.visibility</p:attrName>
                                        </p:attrNameLst>
                                      </p:cBhvr>
                                      <p:to>
                                        <p:strVal val="visible"/>
                                      </p:to>
                                    </p:set>
                                    <p:anim calcmode="lin" valueType="num">
                                      <p:cBhvr>
                                        <p:cTn id="28" dur="500" fill="hold"/>
                                        <p:tgtEl>
                                          <p:spTgt spid="25"/>
                                        </p:tgtEl>
                                        <p:attrNameLst>
                                          <p:attrName>ppt_w</p:attrName>
                                        </p:attrNameLst>
                                      </p:cBhvr>
                                      <p:tavLst>
                                        <p:tav tm="0">
                                          <p:val>
                                            <p:fltVal val="0"/>
                                          </p:val>
                                        </p:tav>
                                        <p:tav tm="100000">
                                          <p:val>
                                            <p:strVal val="#ppt_w"/>
                                          </p:val>
                                        </p:tav>
                                      </p:tavLst>
                                    </p:anim>
                                    <p:anim calcmode="lin" valueType="num">
                                      <p:cBhvr>
                                        <p:cTn id="29" dur="500" fill="hold"/>
                                        <p:tgtEl>
                                          <p:spTgt spid="25"/>
                                        </p:tgtEl>
                                        <p:attrNameLst>
                                          <p:attrName>ppt_h</p:attrName>
                                        </p:attrNameLst>
                                      </p:cBhvr>
                                      <p:tavLst>
                                        <p:tav tm="0">
                                          <p:val>
                                            <p:fltVal val="0"/>
                                          </p:val>
                                        </p:tav>
                                        <p:tav tm="100000">
                                          <p:val>
                                            <p:strVal val="#ppt_h"/>
                                          </p:val>
                                        </p:tav>
                                      </p:tavLst>
                                    </p:anim>
                                    <p:animEffect transition="in" filter="fade">
                                      <p:cBhvr>
                                        <p:cTn id="30" dur="500"/>
                                        <p:tgtEl>
                                          <p:spTgt spid="25"/>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p:cTn id="35" dur="500" fill="hold"/>
                                        <p:tgtEl>
                                          <p:spTgt spid="9"/>
                                        </p:tgtEl>
                                        <p:attrNameLst>
                                          <p:attrName>ppt_w</p:attrName>
                                        </p:attrNameLst>
                                      </p:cBhvr>
                                      <p:tavLst>
                                        <p:tav tm="0">
                                          <p:val>
                                            <p:fltVal val="0"/>
                                          </p:val>
                                        </p:tav>
                                        <p:tav tm="100000">
                                          <p:val>
                                            <p:strVal val="#ppt_w"/>
                                          </p:val>
                                        </p:tav>
                                      </p:tavLst>
                                    </p:anim>
                                    <p:anim calcmode="lin" valueType="num">
                                      <p:cBhvr>
                                        <p:cTn id="36" dur="500" fill="hold"/>
                                        <p:tgtEl>
                                          <p:spTgt spid="9"/>
                                        </p:tgtEl>
                                        <p:attrNameLst>
                                          <p:attrName>ppt_h</p:attrName>
                                        </p:attrNameLst>
                                      </p:cBhvr>
                                      <p:tavLst>
                                        <p:tav tm="0">
                                          <p:val>
                                            <p:fltVal val="0"/>
                                          </p:val>
                                        </p:tav>
                                        <p:tav tm="100000">
                                          <p:val>
                                            <p:strVal val="#ppt_h"/>
                                          </p:val>
                                        </p:tav>
                                      </p:tavLst>
                                    </p:anim>
                                    <p:animEffect transition="in" filter="fade">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27"/>
                                        </p:tgtEl>
                                        <p:attrNameLst>
                                          <p:attrName>style.visibility</p:attrName>
                                        </p:attrNameLst>
                                      </p:cBhvr>
                                      <p:to>
                                        <p:strVal val="visible"/>
                                      </p:to>
                                    </p:set>
                                    <p:animEffect transition="in" filter="wipe(down)">
                                      <p:cBhvr>
                                        <p:cTn id="4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6" name="Rectangle 2"/>
          <p:cNvSpPr>
            <a:spLocks noChangeArrowheads="1"/>
          </p:cNvSpPr>
          <p:nvPr/>
        </p:nvSpPr>
        <p:spPr bwMode="auto">
          <a:xfrm>
            <a:off x="0" y="-184666"/>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pt-BR"/>
          </a:p>
        </p:txBody>
      </p:sp>
      <p:sp>
        <p:nvSpPr>
          <p:cNvPr id="25602" name="Rectangle 2"/>
          <p:cNvSpPr>
            <a:spLocks noChangeArrowheads="1"/>
          </p:cNvSpPr>
          <p:nvPr/>
        </p:nvSpPr>
        <p:spPr bwMode="auto">
          <a:xfrm>
            <a:off x="0" y="-184666"/>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pt-BR"/>
          </a:p>
        </p:txBody>
      </p:sp>
      <p:sp>
        <p:nvSpPr>
          <p:cNvPr id="25604" name="Rectangle 4"/>
          <p:cNvSpPr>
            <a:spLocks noChangeArrowheads="1"/>
          </p:cNvSpPr>
          <p:nvPr/>
        </p:nvSpPr>
        <p:spPr bwMode="auto">
          <a:xfrm>
            <a:off x="0" y="-184666"/>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pt-BR"/>
          </a:p>
        </p:txBody>
      </p:sp>
      <p:sp>
        <p:nvSpPr>
          <p:cNvPr id="25605" name="Rectangle 5"/>
          <p:cNvSpPr>
            <a:spLocks noChangeArrowheads="1"/>
          </p:cNvSpPr>
          <p:nvPr/>
        </p:nvSpPr>
        <p:spPr bwMode="auto">
          <a:xfrm>
            <a:off x="0" y="185351"/>
            <a:ext cx="260008" cy="276999"/>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pt-BR" sz="1200" b="0" i="0" u="none" strike="noStrike" cap="none" normalizeH="0" baseline="0" smtClean="0">
                <a:ln>
                  <a:noFill/>
                </a:ln>
                <a:solidFill>
                  <a:schemeClr val="tx1"/>
                </a:solidFill>
                <a:effectLst/>
                <a:latin typeface="Arial" pitchFamily="34" charset="0"/>
                <a:ea typeface="Times New Roman" pitchFamily="18" charset="0"/>
              </a:rPr>
              <a:t> </a:t>
            </a:r>
            <a:r>
              <a:rPr kumimoji="0" lang="pt-BR" sz="900" b="0" i="0" u="none" strike="noStrike" cap="none" normalizeH="0" baseline="0" smtClean="0">
                <a:ln>
                  <a:noFill/>
                </a:ln>
                <a:solidFill>
                  <a:schemeClr val="tx1"/>
                </a:solidFill>
                <a:effectLst/>
                <a:latin typeface="Arial" pitchFamily="34" charset="0"/>
              </a:rPr>
              <a:t> </a:t>
            </a:r>
            <a:endParaRPr kumimoji="0" lang="pt-BR" sz="1800" b="0" i="0" u="none" strike="noStrike" cap="none" normalizeH="0" baseline="0" smtClean="0">
              <a:ln>
                <a:noFill/>
              </a:ln>
              <a:solidFill>
                <a:schemeClr val="tx1"/>
              </a:solidFill>
              <a:effectLst/>
              <a:latin typeface="Arial" pitchFamily="34" charset="0"/>
            </a:endParaRPr>
          </a:p>
        </p:txBody>
      </p:sp>
      <p:pic>
        <p:nvPicPr>
          <p:cNvPr id="51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1962" t="22070" r="23463" b="67404"/>
          <a:stretch/>
        </p:blipFill>
        <p:spPr bwMode="auto">
          <a:xfrm>
            <a:off x="239350" y="44625"/>
            <a:ext cx="11694463" cy="910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0122" y="2780928"/>
            <a:ext cx="9651756" cy="29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3"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1962" t="36513" r="23463" b="41602"/>
          <a:stretch/>
        </p:blipFill>
        <p:spPr bwMode="auto">
          <a:xfrm>
            <a:off x="442550" y="980729"/>
            <a:ext cx="11694463" cy="18936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5" name="Picture 5"/>
          <p:cNvPicPr>
            <a:picLocks noChangeAspect="1" noChangeArrowheads="1"/>
          </p:cNvPicPr>
          <p:nvPr/>
        </p:nvPicPr>
        <p:blipFill rotWithShape="1">
          <a:blip r:embed="rId4">
            <a:extLst>
              <a:ext uri="{28A0092B-C50C-407E-A947-70E740481C1C}">
                <a14:useLocalDpi xmlns:a14="http://schemas.microsoft.com/office/drawing/2010/main" val="0"/>
              </a:ext>
            </a:extLst>
          </a:blip>
          <a:srcRect t="5213"/>
          <a:stretch/>
        </p:blipFill>
        <p:spPr bwMode="auto">
          <a:xfrm>
            <a:off x="3617921" y="5980670"/>
            <a:ext cx="7765817" cy="818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4" name="Picture 2" descr="IWAS Log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09605" y="6093297"/>
            <a:ext cx="2594108" cy="545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8831351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4151" t="11718" r="34976" b="12110"/>
          <a:stretch/>
        </p:blipFill>
        <p:spPr bwMode="auto">
          <a:xfrm>
            <a:off x="623392" y="1237517"/>
            <a:ext cx="2496277" cy="259699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3393" y="4077072"/>
            <a:ext cx="10899519" cy="2520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07701" y="1237516"/>
            <a:ext cx="8115209" cy="26518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ítulo 1"/>
          <p:cNvSpPr txBox="1">
            <a:spLocks/>
          </p:cNvSpPr>
          <p:nvPr/>
        </p:nvSpPr>
        <p:spPr bwMode="auto">
          <a:xfrm>
            <a:off x="-6175" y="188640"/>
            <a:ext cx="12192000" cy="12218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cene3d>
              <a:camera prst="orthographicFront"/>
              <a:lightRig rig="flat" dir="tl">
                <a:rot lat="0" lon="0" rev="6600000"/>
              </a:lightRig>
            </a:scene3d>
            <a:sp3d extrusionH="25400" contourW="8890">
              <a:bevelT w="38100" h="31750"/>
              <a:contourClr>
                <a:schemeClr val="accent2">
                  <a:shade val="75000"/>
                </a:schemeClr>
              </a:contourClr>
            </a:sp3d>
          </a:bodyPr>
          <a:lstStyle>
            <a:lvl1pPr>
              <a:defRPr sz="2400">
                <a:solidFill>
                  <a:schemeClr val="tx1"/>
                </a:solidFill>
                <a:latin typeface="Times New Roman" charset="0"/>
                <a:ea typeface="ＭＳ Ｐゴシック" charset="-128"/>
              </a:defRPr>
            </a:lvl1pPr>
            <a:lvl2pPr marL="742950" indent="-285750">
              <a:defRPr sz="2400">
                <a:solidFill>
                  <a:schemeClr val="tx1"/>
                </a:solidFill>
                <a:latin typeface="Times New Roman" charset="0"/>
                <a:ea typeface="ＭＳ Ｐゴシック" charset="-128"/>
              </a:defRPr>
            </a:lvl2pPr>
            <a:lvl3pPr marL="1143000" indent="-228600">
              <a:defRPr sz="2400">
                <a:solidFill>
                  <a:schemeClr val="tx1"/>
                </a:solidFill>
                <a:latin typeface="Times New Roman" charset="0"/>
                <a:ea typeface="ＭＳ Ｐゴシック" charset="-128"/>
              </a:defRPr>
            </a:lvl3pPr>
            <a:lvl4pPr marL="1600200" indent="-228600">
              <a:defRPr sz="2400">
                <a:solidFill>
                  <a:schemeClr val="tx1"/>
                </a:solidFill>
                <a:latin typeface="Times New Roman" charset="0"/>
                <a:ea typeface="ＭＳ Ｐゴシック" charset="-128"/>
              </a:defRPr>
            </a:lvl4pPr>
            <a:lvl5pPr marL="2057400" indent="-22860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a:spcAft>
                <a:spcPts val="0"/>
              </a:spcAft>
            </a:pPr>
            <a:r>
              <a:rPr lang="en-US" sz="3200" b="1" dirty="0" err="1" smtClean="0">
                <a:ln w="11430"/>
                <a:solidFill>
                  <a:srgbClr val="009900"/>
                </a:solidFill>
                <a:effectLst>
                  <a:outerShdw blurRad="50800" dist="39000" dir="5460000" algn="tl">
                    <a:srgbClr val="000000">
                      <a:alpha val="38000"/>
                    </a:srgbClr>
                  </a:outerShdw>
                </a:effectLst>
                <a:latin typeface="Arial" charset="0"/>
                <a:cs typeface="Arial" charset="0"/>
              </a:rPr>
              <a:t>Quantidade</a:t>
            </a:r>
            <a:r>
              <a:rPr lang="en-US" sz="3200" b="1" dirty="0" smtClean="0">
                <a:ln w="11430"/>
                <a:solidFill>
                  <a:srgbClr val="009900"/>
                </a:solidFill>
                <a:effectLst>
                  <a:outerShdw blurRad="50800" dist="39000" dir="5460000" algn="tl">
                    <a:srgbClr val="000000">
                      <a:alpha val="38000"/>
                    </a:srgbClr>
                  </a:outerShdw>
                </a:effectLst>
                <a:latin typeface="Arial" charset="0"/>
                <a:cs typeface="Arial" charset="0"/>
              </a:rPr>
              <a:t> de </a:t>
            </a:r>
            <a:r>
              <a:rPr lang="en-US" sz="3200" b="1" dirty="0" err="1" smtClean="0">
                <a:ln w="11430"/>
                <a:solidFill>
                  <a:srgbClr val="009900"/>
                </a:solidFill>
                <a:effectLst>
                  <a:outerShdw blurRad="50800" dist="39000" dir="5460000" algn="tl">
                    <a:srgbClr val="000000">
                      <a:alpha val="38000"/>
                    </a:srgbClr>
                  </a:outerShdw>
                </a:effectLst>
                <a:latin typeface="Arial" charset="0"/>
                <a:cs typeface="Arial" charset="0"/>
              </a:rPr>
              <a:t>Chuva</a:t>
            </a:r>
            <a:endParaRPr lang="en-US" sz="3200" b="1" dirty="0">
              <a:ln w="11430"/>
              <a:solidFill>
                <a:srgbClr val="009900"/>
              </a:solidFill>
              <a:effectLst>
                <a:outerShdw blurRad="50800" dist="39000" dir="5460000" algn="tl">
                  <a:srgbClr val="000000">
                    <a:alpha val="38000"/>
                  </a:srgbClr>
                </a:outerShdw>
              </a:effectLst>
              <a:latin typeface="Arial" charset="0"/>
              <a:cs typeface="Arial" charset="0"/>
            </a:endParaRPr>
          </a:p>
        </p:txBody>
      </p:sp>
      <p:pic>
        <p:nvPicPr>
          <p:cNvPr id="6"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032438" y="188640"/>
            <a:ext cx="1831609" cy="7154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35286103"/>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o Office">
  <a:themeElements>
    <a:clrScheme name="Escritório">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Escritório">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Tema do Office">
  <a:themeElements>
    <a:clrScheme name="Escritório">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Escritório">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11414</TotalTime>
  <Words>2039</Words>
  <Application>Microsoft Office PowerPoint</Application>
  <PresentationFormat>Personalizar</PresentationFormat>
  <Paragraphs>408</Paragraphs>
  <Slides>59</Slides>
  <Notes>12</Notes>
  <HiddenSlides>0</HiddenSlides>
  <MMClips>0</MMClips>
  <ScaleCrop>false</ScaleCrop>
  <HeadingPairs>
    <vt:vector size="4" baseType="variant">
      <vt:variant>
        <vt:lpstr>Tema</vt:lpstr>
      </vt:variant>
      <vt:variant>
        <vt:i4>1</vt:i4>
      </vt:variant>
      <vt:variant>
        <vt:lpstr>Títulos de slides</vt:lpstr>
      </vt:variant>
      <vt:variant>
        <vt:i4>59</vt:i4>
      </vt:variant>
    </vt:vector>
  </HeadingPairs>
  <TitlesOfParts>
    <vt:vector size="60" baseType="lpstr">
      <vt:lpstr>Tema do Office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17 Objetivos de Desenvolvimento Sustentável (Agenda 2030)</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Company>Agência Nacional de Águas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Jorge Werneck</dc:creator>
  <cp:lastModifiedBy>Jorge Werneck</cp:lastModifiedBy>
  <cp:revision>152</cp:revision>
  <dcterms:created xsi:type="dcterms:W3CDTF">2016-11-10T13:11:17Z</dcterms:created>
  <dcterms:modified xsi:type="dcterms:W3CDTF">2018-03-08T19:32:20Z</dcterms:modified>
</cp:coreProperties>
</file>