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3" r:id="rId13"/>
    <p:sldId id="266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7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98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54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03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92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9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94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76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92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97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64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19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B44F1-2889-4365-B70D-E9AEC1B7399A}" type="datetimeFigureOut">
              <a:rPr lang="pt-BR" smtClean="0"/>
              <a:t>22/04/2014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4292-0ED3-4528-8D01-821D7FD5C5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MOVIMENTO NACIONAL DE CATARORES DE MATERIAIS RECICLÁVEIS- MNCR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752600"/>
          </a:xfrm>
        </p:spPr>
        <p:txBody>
          <a:bodyPr/>
          <a:lstStyle/>
          <a:p>
            <a:endParaRPr lang="pt-BR" dirty="0" smtClean="0"/>
          </a:p>
          <a:p>
            <a:pPr algn="r"/>
            <a:r>
              <a:rPr lang="pt-BR" b="1" dirty="0" smtClean="0">
                <a:solidFill>
                  <a:schemeClr val="tx1"/>
                </a:solidFill>
              </a:rPr>
              <a:t>RONEI ALVES DA SILVA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files.reciclafloripa.webnode.com/200000110-e0dd3e2cf6/MNC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171400"/>
            <a:ext cx="26642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9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ENTCO~1\AppData\Local\Temp\Rar$DRa0.087\f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749"/>
            <a:ext cx="8530791" cy="6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0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CENTCO~1\AppData\Local\Temp\Rar$DIa0.227\fot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9" y="242231"/>
            <a:ext cx="87004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4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ENTCO~1\AppData\Local\Temp\Rar$DRa0.884\foto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0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ENTCO~1\AppData\Local\Temp\Rar$DIa0.095\foto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99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600" b="1" dirty="0" smtClean="0"/>
              <a:t>MOVIMENTO NACIONAL DE CATADORES DE MATERIAIS RECICLÁVEIS- MNCR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476" y="4293096"/>
            <a:ext cx="7056804" cy="13925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RONEI ALVES DA SILVA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RAS.BRASIL@HOTMAIL.COM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33210320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81701457</a:t>
            </a: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files.reciclafloripa.webnode.com/200000110-e0dd3e2cf6/MNC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312368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2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entCoopShislene\Desktop\ae7e73dc681cf32e609c7cdcbafb98f7598803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2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9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2.glbimg.com/HszY8WLYrtQdMRE0xjStMp60lc4=/s.glbimg.com/jo/g1/f/original/2014/02/10/coleta-seletiva-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732"/>
            <a:ext cx="8424935" cy="62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9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tos coleta seletiva\f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378"/>
            <a:ext cx="8652267" cy="62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76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s coleta seletiva\f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08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s coleta seletiva\foto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3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tos coleta seletiva\foto 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062"/>
            <a:ext cx="8583356" cy="63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entCoopShislene\Downloads\foto 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763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1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1" name="Picture 3" descr="C:\Users\CENTCO~1\AppData\Local\Temp\Rar$DRa0.927\f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556"/>
            <a:ext cx="8568951" cy="63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65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</Words>
  <Application>Microsoft Office PowerPoint</Application>
  <PresentationFormat>Apresentação na tela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 MOVIMENTO NACIONAL DE CATARORES DE MATERIAIS RECICLÁVEIS- MNCR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MOVIMENTO NACIONAL DE CATADORES DE MATERIAIS RECICLÁVEIS- MNCR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MOVIMENTO NACIONAL DE CATARORES DE MATERIAIS RECICLÁVEIS- MNCR</dc:title>
  <dc:creator>CentCoopShislene</dc:creator>
  <cp:lastModifiedBy>CentCoopShislene</cp:lastModifiedBy>
  <cp:revision>7</cp:revision>
  <dcterms:created xsi:type="dcterms:W3CDTF">2014-04-22T20:00:26Z</dcterms:created>
  <dcterms:modified xsi:type="dcterms:W3CDTF">2014-04-22T21:10:33Z</dcterms:modified>
</cp:coreProperties>
</file>