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5" r:id="rId11"/>
    <p:sldId id="264" r:id="rId12"/>
    <p:sldId id="263" r:id="rId13"/>
    <p:sldId id="266" r:id="rId14"/>
    <p:sldId id="268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7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44F1-2889-4365-B70D-E9AEC1B7399A}" type="datetimeFigureOut">
              <a:rPr lang="pt-BR" smtClean="0"/>
              <a:t>22/04/2014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D4292-0ED3-4528-8D01-821D7FD5C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5984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44F1-2889-4365-B70D-E9AEC1B7399A}" type="datetimeFigureOut">
              <a:rPr lang="pt-BR" smtClean="0"/>
              <a:t>22/04/2014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D4292-0ED3-4528-8D01-821D7FD5C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544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44F1-2889-4365-B70D-E9AEC1B7399A}" type="datetimeFigureOut">
              <a:rPr lang="pt-BR" smtClean="0"/>
              <a:t>22/04/2014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D4292-0ED3-4528-8D01-821D7FD5C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3030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44F1-2889-4365-B70D-E9AEC1B7399A}" type="datetimeFigureOut">
              <a:rPr lang="pt-BR" smtClean="0"/>
              <a:t>22/04/2014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D4292-0ED3-4528-8D01-821D7FD5C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922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44F1-2889-4365-B70D-E9AEC1B7399A}" type="datetimeFigureOut">
              <a:rPr lang="pt-BR" smtClean="0"/>
              <a:t>22/04/2014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D4292-0ED3-4528-8D01-821D7FD5C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6902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44F1-2889-4365-B70D-E9AEC1B7399A}" type="datetimeFigureOut">
              <a:rPr lang="pt-BR" smtClean="0"/>
              <a:t>22/04/2014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D4292-0ED3-4528-8D01-821D7FD5C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941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44F1-2889-4365-B70D-E9AEC1B7399A}" type="datetimeFigureOut">
              <a:rPr lang="pt-BR" smtClean="0"/>
              <a:t>22/04/2014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D4292-0ED3-4528-8D01-821D7FD5C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3762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44F1-2889-4365-B70D-E9AEC1B7399A}" type="datetimeFigureOut">
              <a:rPr lang="pt-BR" smtClean="0"/>
              <a:t>22/04/2014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D4292-0ED3-4528-8D01-821D7FD5C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1929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44F1-2889-4365-B70D-E9AEC1B7399A}" type="datetimeFigureOut">
              <a:rPr lang="pt-BR" smtClean="0"/>
              <a:t>22/04/2014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D4292-0ED3-4528-8D01-821D7FD5C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979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44F1-2889-4365-B70D-E9AEC1B7399A}" type="datetimeFigureOut">
              <a:rPr lang="pt-BR" smtClean="0"/>
              <a:t>22/04/2014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D4292-0ED3-4528-8D01-821D7FD5C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4645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B44F1-2889-4365-B70D-E9AEC1B7399A}" type="datetimeFigureOut">
              <a:rPr lang="pt-BR" smtClean="0"/>
              <a:t>22/04/2014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D4292-0ED3-4528-8D01-821D7FD5C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6196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B44F1-2889-4365-B70D-E9AEC1B7399A}" type="datetimeFigureOut">
              <a:rPr lang="pt-BR" smtClean="0"/>
              <a:t>22/04/2014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D4292-0ED3-4528-8D01-821D7FD5C5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393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7584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b="1" dirty="0" smtClean="0"/>
              <a:t>MOVIMENTO NACIONAL DE CATARORES DE MATERIAIS RECICLÁVEIS- MNCR</a:t>
            </a: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3648" y="3789040"/>
            <a:ext cx="6400800" cy="1752600"/>
          </a:xfrm>
        </p:spPr>
        <p:txBody>
          <a:bodyPr/>
          <a:lstStyle/>
          <a:p>
            <a:endParaRPr lang="pt-BR" dirty="0" smtClean="0"/>
          </a:p>
          <a:p>
            <a:pPr algn="r"/>
            <a:r>
              <a:rPr lang="pt-BR" b="1" dirty="0" smtClean="0">
                <a:solidFill>
                  <a:schemeClr val="tx1"/>
                </a:solidFill>
              </a:rPr>
              <a:t>RONEI ALVES DA SILVA</a:t>
            </a:r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://files.reciclafloripa.webnode.com/200000110-e0dd3e2cf6/MNCR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-171400"/>
            <a:ext cx="266429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890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CENTCO~1\AppData\Local\Temp\Rar$DRa0.087\foto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3749"/>
            <a:ext cx="8530791" cy="639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003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CENTCO~1\AppData\Local\Temp\Rar$DIa0.227\foto 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9" y="242231"/>
            <a:ext cx="8700459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241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CENTCO~1\AppData\Local\Temp\Rar$DRa0.884\foto 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12968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207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CENTCO~1\AppData\Local\Temp\Rar$DIa0.095\foto 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499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7584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3600" b="1" dirty="0" smtClean="0"/>
              <a:t>MOVIMENTO NACIONAL DE CATADORES DE MATERIAIS RECICLÁVEIS- MNCR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476" y="4293096"/>
            <a:ext cx="7056804" cy="139256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pt-BR" b="1" dirty="0" smtClean="0">
                <a:solidFill>
                  <a:schemeClr val="tx1"/>
                </a:solidFill>
              </a:rPr>
              <a:t>RONEI ALVES DA SILVA</a:t>
            </a:r>
          </a:p>
          <a:p>
            <a:pPr algn="l"/>
            <a:r>
              <a:rPr lang="pt-BR" b="1" dirty="0" smtClean="0">
                <a:solidFill>
                  <a:schemeClr val="tx1"/>
                </a:solidFill>
              </a:rPr>
              <a:t>RAS.BRASIL@HOTMAIL.COM</a:t>
            </a:r>
          </a:p>
          <a:p>
            <a:pPr algn="l"/>
            <a:r>
              <a:rPr lang="pt-BR" b="1" dirty="0" smtClean="0">
                <a:solidFill>
                  <a:schemeClr val="tx1"/>
                </a:solidFill>
              </a:rPr>
              <a:t>33210320</a:t>
            </a:r>
          </a:p>
          <a:p>
            <a:pPr algn="l"/>
            <a:r>
              <a:rPr lang="pt-BR" b="1" dirty="0" smtClean="0">
                <a:solidFill>
                  <a:schemeClr val="tx1"/>
                </a:solidFill>
              </a:rPr>
              <a:t>81701457</a:t>
            </a:r>
          </a:p>
          <a:p>
            <a:pPr algn="r"/>
            <a:endParaRPr lang="pt-BR" dirty="0" smtClean="0">
              <a:solidFill>
                <a:schemeClr val="tx1"/>
              </a:solidFill>
            </a:endParaRPr>
          </a:p>
          <a:p>
            <a:pPr algn="r"/>
            <a:endParaRPr lang="pt-BR" dirty="0" smtClean="0">
              <a:solidFill>
                <a:schemeClr val="tx1"/>
              </a:solidFill>
            </a:endParaRPr>
          </a:p>
        </p:txBody>
      </p:sp>
      <p:pic>
        <p:nvPicPr>
          <p:cNvPr id="4098" name="Picture 2" descr="http://files.reciclafloripa.webnode.com/200000110-e0dd3e2cf6/MNCR-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0"/>
            <a:ext cx="3312368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424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CentCoopShislene\Desktop\ae7e73dc681cf32e609c7cdcbafb98f7598803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6828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295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s2.glbimg.com/HszY8WLYrtQdMRE0xjStMp60lc4=/s.glbimg.com/jo/g1/f/original/2014/02/10/coleta-seletiva-6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0732"/>
            <a:ext cx="8424935" cy="624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491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fotos coleta seletiva\foto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378"/>
            <a:ext cx="8652267" cy="623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760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fotos coleta seletiva\foto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085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fotos coleta seletiva\foto 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333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fotos coleta seletiva\foto 3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7062"/>
            <a:ext cx="8583356" cy="634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08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entCoopShislene\Downloads\foto 1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4763"/>
            <a:ext cx="8496944" cy="63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015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171" name="Picture 3" descr="C:\Users\CENTCO~1\AppData\Local\Temp\Rar$DRa0.927\foto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556"/>
            <a:ext cx="8568951" cy="631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656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11</Words>
  <Application>Microsoft Office PowerPoint</Application>
  <PresentationFormat>Apresentação na tela (4:3)</PresentationFormat>
  <Paragraphs>8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Tema do Office</vt:lpstr>
      <vt:lpstr> MOVIMENTO NACIONAL DE CATARORES DE MATERIAIS RECICLÁVEIS- MNCR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MOVIMENTO NACIONAL DE CATADORES DE MATERIAIS RECICLÁVEIS- MNCR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MOVIMENTO NACIONAL DE CATARORES DE MATERIAIS RECICLÁVEIS- MNCR</dc:title>
  <dc:creator>CentCoopShislene</dc:creator>
  <cp:lastModifiedBy>CentCoopShislene</cp:lastModifiedBy>
  <cp:revision>7</cp:revision>
  <dcterms:created xsi:type="dcterms:W3CDTF">2014-04-22T20:00:26Z</dcterms:created>
  <dcterms:modified xsi:type="dcterms:W3CDTF">2014-04-22T21:10:33Z</dcterms:modified>
</cp:coreProperties>
</file>