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2244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1EDC-7EED-49BF-BE0B-7375FB36838F}" type="datetimeFigureOut">
              <a:rPr lang="pt-BR" smtClean="0"/>
              <a:pPr/>
              <a:t>26/03/2015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A9C2-46D4-416C-A70B-5AA95BAF281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1EDC-7EED-49BF-BE0B-7375FB36838F}" type="datetimeFigureOut">
              <a:rPr lang="pt-BR" smtClean="0"/>
              <a:pPr/>
              <a:t>26/03/2015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A9C2-46D4-416C-A70B-5AA95BAF281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1EDC-7EED-49BF-BE0B-7375FB36838F}" type="datetimeFigureOut">
              <a:rPr lang="pt-BR" smtClean="0"/>
              <a:pPr/>
              <a:t>26/03/2015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A9C2-46D4-416C-A70B-5AA95BAF281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1EDC-7EED-49BF-BE0B-7375FB36838F}" type="datetimeFigureOut">
              <a:rPr lang="pt-BR" smtClean="0"/>
              <a:pPr/>
              <a:t>26/03/2015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A9C2-46D4-416C-A70B-5AA95BAF281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1EDC-7EED-49BF-BE0B-7375FB36838F}" type="datetimeFigureOut">
              <a:rPr lang="pt-BR" smtClean="0"/>
              <a:pPr/>
              <a:t>26/03/2015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A9C2-46D4-416C-A70B-5AA95BAF281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1EDC-7EED-49BF-BE0B-7375FB36838F}" type="datetimeFigureOut">
              <a:rPr lang="pt-BR" smtClean="0"/>
              <a:pPr/>
              <a:t>26/03/2015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A9C2-46D4-416C-A70B-5AA95BAF281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1EDC-7EED-49BF-BE0B-7375FB36838F}" type="datetimeFigureOut">
              <a:rPr lang="pt-BR" smtClean="0"/>
              <a:pPr/>
              <a:t>26/03/2015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A9C2-46D4-416C-A70B-5AA95BAF281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1EDC-7EED-49BF-BE0B-7375FB36838F}" type="datetimeFigureOut">
              <a:rPr lang="pt-BR" smtClean="0"/>
              <a:pPr/>
              <a:t>26/03/2015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A9C2-46D4-416C-A70B-5AA95BAF281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1EDC-7EED-49BF-BE0B-7375FB36838F}" type="datetimeFigureOut">
              <a:rPr lang="pt-BR" smtClean="0"/>
              <a:pPr/>
              <a:t>26/03/2015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A9C2-46D4-416C-A70B-5AA95BAF281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1EDC-7EED-49BF-BE0B-7375FB36838F}" type="datetimeFigureOut">
              <a:rPr lang="pt-BR" smtClean="0"/>
              <a:pPr/>
              <a:t>26/03/2015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A9C2-46D4-416C-A70B-5AA95BAF281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1EDC-7EED-49BF-BE0B-7375FB36838F}" type="datetimeFigureOut">
              <a:rPr lang="pt-BR" smtClean="0"/>
              <a:pPr/>
              <a:t>26/03/2015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A9C2-46D4-416C-A70B-5AA95BAF281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C1EDC-7EED-49BF-BE0B-7375FB36838F}" type="datetimeFigureOut">
              <a:rPr lang="pt-BR" smtClean="0"/>
              <a:pPr/>
              <a:t>26/03/2015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FA9C2-46D4-416C-A70B-5AA95BAF281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sander.junior\Desktop\Jpeg\Slide_MPA_Final_26032015_0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1" descr="C:\Users\alexsander.junior\Desktop\Jpeg\Slide_MPA_Final_26032015_025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2" descr="C:\Users\alexsander.junior\Desktop\Jpeg\Slide_MPA_Final_26032015_025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3" descr="C:\Users\alexsander.junior\Desktop\Jpeg\Slide_MPA_Final_26032015_025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4" descr="C:\Users\alexsander.junior\Desktop\Jpeg\Slide_MPA_Final_26032015_025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5" descr="C:\Users\alexsander.junior\Desktop\Jpeg\Slide_MPA_Final_26032015_025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6" descr="C:\Users\alexsander.junior\Desktop\Jpeg\Slide_MPA_Final_26032015_025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7" descr="C:\Users\alexsander.junior\Desktop\Jpeg\Slide_MPA_Final_26032015_025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8" descr="C:\Users\alexsander.junior\Desktop\Jpeg\Slide_MPA_Final_26032015_025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9" descr="C:\Users\alexsander.junior\Desktop\Jpeg\Slide_MPA_Final_26032015_025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0" descr="C:\Users\alexsander.junior\Desktop\Jpeg\Slide_MPA_Final_26032015_025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 descr="C:\Users\alexsander.junior\Desktop\Jpeg\Slide_MPA_Final_26032015_02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1" descr="C:\Users\alexsander.junior\Desktop\Jpeg\Slide_MPA_Final_26032015_025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2" descr="C:\Users\alexsander.junior\Desktop\Jpeg\Slide_MPA_Final_26032015_025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3" descr="C:\Users\alexsander.junior\Desktop\Jpeg\Slide_MPA_Final_26032015_025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4" descr="C:\Users\alexsander.junior\Desktop\Jpeg\Slide_MPA_Final_26032015_025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5" descr="C:\Users\alexsander.junior\Desktop\Jpeg\Slide_MPA_Final_26032015_025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6" descr="C:\Users\alexsander.junior\Desktop\Jpeg\Slide_MPA_Final_26032015_025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7" descr="C:\Users\alexsander.junior\Desktop\Jpeg\Slide_MPA_Final_26032015_025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8" descr="C:\Users\alexsander.junior\Desktop\Jpeg\Slide_MPA_Final_26032015_025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9" descr="C:\Users\alexsander.junior\Desktop\Jpeg\Slide_MPA_Final_26032015_025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0" descr="C:\Users\alexsander.junior\Desktop\Jpeg\Slide_MPA_Final_26032015_025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Picture 4" descr="C:\Users\alexsander.junior\Desktop\Jpeg\Slide_MPA_Final_26032015_025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Picture 31" descr="C:\Users\alexsander.junior\Desktop\Jpeg\Slide_MPA_Final_26032015_025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2" descr="C:\Users\alexsander.junior\Desktop\Jpeg\Slide_MPA_Final_26032015_025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5" descr="C:\Users\alexsander.junior\Desktop\Jpeg\Slide_MPA_Final_26032015_02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6" descr="C:\Users\alexsander.junior\Desktop\Jpeg\Slide_MPA_Final_26032015_025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7" descr="C:\Users\alexsander.junior\Desktop\Jpeg\Slide_MPA_Final_26032015_02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8" descr="C:\Users\alexsander.junior\Desktop\Jpeg\Slide_MPA_Final_26032015_02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9" descr="C:\Users\alexsander.junior\Desktop\Jpeg\Slide_MPA_Final_26032015_02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0" descr="C:\Users\alexsander.junior\Desktop\Jpeg\Slide_MPA_Final_26032015_02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Apresentação na tela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2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alexsander.junior</dc:creator>
  <cp:lastModifiedBy>thaian.franci</cp:lastModifiedBy>
  <cp:revision>3</cp:revision>
  <dcterms:created xsi:type="dcterms:W3CDTF">2015-03-26T06:07:51Z</dcterms:created>
  <dcterms:modified xsi:type="dcterms:W3CDTF">2015-03-26T09:44:00Z</dcterms:modified>
</cp:coreProperties>
</file>