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5" r:id="rId8"/>
    <p:sldId id="267" r:id="rId9"/>
    <p:sldId id="268" r:id="rId10"/>
    <p:sldId id="269" r:id="rId11"/>
    <p:sldId id="270" r:id="rId12"/>
    <p:sldId id="260" r:id="rId13"/>
    <p:sldId id="278" r:id="rId14"/>
    <p:sldId id="279" r:id="rId15"/>
    <p:sldId id="280" r:id="rId16"/>
    <p:sldId id="282" r:id="rId17"/>
    <p:sldId id="285" r:id="rId18"/>
    <p:sldId id="271" r:id="rId19"/>
    <p:sldId id="272" r:id="rId20"/>
    <p:sldId id="273" r:id="rId21"/>
    <p:sldId id="274" r:id="rId22"/>
    <p:sldId id="275" r:id="rId23"/>
    <p:sldId id="277" r:id="rId24"/>
    <p:sldId id="276" r:id="rId25"/>
    <p:sldId id="281" r:id="rId26"/>
    <p:sldId id="261" r:id="rId27"/>
    <p:sldId id="283" r:id="rId28"/>
    <p:sldId id="284" r:id="rId29"/>
  </p:sldIdLst>
  <p:sldSz cx="12198350" cy="6858000"/>
  <p:notesSz cx="6858000" cy="9144000"/>
  <p:defaultTextStyle>
    <a:defPPr>
      <a:defRPr lang="en-US"/>
    </a:defPPr>
    <a:lvl1pPr marL="0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 snapToObjects="1">
      <p:cViewPr varScale="1">
        <p:scale>
          <a:sx n="108" d="100"/>
          <a:sy n="108" d="100"/>
        </p:scale>
        <p:origin x="736" y="200"/>
      </p:cViewPr>
      <p:guideLst>
        <p:guide orient="horz" pos="2160"/>
        <p:guide pos="38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876" y="2130429"/>
            <a:ext cx="10368598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753" y="3886200"/>
            <a:ext cx="85388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5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3804" y="274640"/>
            <a:ext cx="2744629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18" y="274640"/>
            <a:ext cx="803058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6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585" y="4406903"/>
            <a:ext cx="10368598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585" y="2906713"/>
            <a:ext cx="10368598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7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5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9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9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8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8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83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81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7" y="1600200"/>
            <a:ext cx="5387605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600200"/>
            <a:ext cx="5387605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9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535113"/>
            <a:ext cx="538972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68" indent="0">
              <a:buNone/>
              <a:defRPr sz="2700" b="1"/>
            </a:lvl2pPr>
            <a:lvl3pPr marL="1219535" indent="0">
              <a:buNone/>
              <a:defRPr sz="2400" b="1"/>
            </a:lvl3pPr>
            <a:lvl4pPr marL="1829303" indent="0">
              <a:buNone/>
              <a:defRPr sz="2100" b="1"/>
            </a:lvl4pPr>
            <a:lvl5pPr marL="2439071" indent="0">
              <a:buNone/>
              <a:defRPr sz="2100" b="1"/>
            </a:lvl5pPr>
            <a:lvl6pPr marL="3048838" indent="0">
              <a:buNone/>
              <a:defRPr sz="2100" b="1"/>
            </a:lvl6pPr>
            <a:lvl7pPr marL="3658606" indent="0">
              <a:buNone/>
              <a:defRPr sz="2100" b="1"/>
            </a:lvl7pPr>
            <a:lvl8pPr marL="4268373" indent="0">
              <a:buNone/>
              <a:defRPr sz="2100" b="1"/>
            </a:lvl8pPr>
            <a:lvl9pPr marL="4878141" indent="0">
              <a:buNone/>
              <a:defRPr sz="2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18" y="2174875"/>
            <a:ext cx="538972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598" y="1535113"/>
            <a:ext cx="539184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68" indent="0">
              <a:buNone/>
              <a:defRPr sz="2700" b="1"/>
            </a:lvl2pPr>
            <a:lvl3pPr marL="1219535" indent="0">
              <a:buNone/>
              <a:defRPr sz="2400" b="1"/>
            </a:lvl3pPr>
            <a:lvl4pPr marL="1829303" indent="0">
              <a:buNone/>
              <a:defRPr sz="2100" b="1"/>
            </a:lvl4pPr>
            <a:lvl5pPr marL="2439071" indent="0">
              <a:buNone/>
              <a:defRPr sz="2100" b="1"/>
            </a:lvl5pPr>
            <a:lvl6pPr marL="3048838" indent="0">
              <a:buNone/>
              <a:defRPr sz="2100" b="1"/>
            </a:lvl6pPr>
            <a:lvl7pPr marL="3658606" indent="0">
              <a:buNone/>
              <a:defRPr sz="2100" b="1"/>
            </a:lvl7pPr>
            <a:lvl8pPr marL="4268373" indent="0">
              <a:buNone/>
              <a:defRPr sz="2100" b="1"/>
            </a:lvl8pPr>
            <a:lvl9pPr marL="4878141" indent="0">
              <a:buNone/>
              <a:defRPr sz="21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598" y="2174875"/>
            <a:ext cx="539184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5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0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3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24" y="273051"/>
            <a:ext cx="401317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9216" y="273053"/>
            <a:ext cx="681921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24" y="1435103"/>
            <a:ext cx="401317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768" indent="0">
              <a:buNone/>
              <a:defRPr sz="1600"/>
            </a:lvl2pPr>
            <a:lvl3pPr marL="1219535" indent="0">
              <a:buNone/>
              <a:defRPr sz="1300"/>
            </a:lvl3pPr>
            <a:lvl4pPr marL="1829303" indent="0">
              <a:buNone/>
              <a:defRPr sz="1200"/>
            </a:lvl4pPr>
            <a:lvl5pPr marL="2439071" indent="0">
              <a:buNone/>
              <a:defRPr sz="1200"/>
            </a:lvl5pPr>
            <a:lvl6pPr marL="3048838" indent="0">
              <a:buNone/>
              <a:defRPr sz="1200"/>
            </a:lvl6pPr>
            <a:lvl7pPr marL="3658606" indent="0">
              <a:buNone/>
              <a:defRPr sz="1200"/>
            </a:lvl7pPr>
            <a:lvl8pPr marL="4268373" indent="0">
              <a:buNone/>
              <a:defRPr sz="1200"/>
            </a:lvl8pPr>
            <a:lvl9pPr marL="4878141" indent="0">
              <a:buNone/>
              <a:defRPr sz="12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62" y="4800600"/>
            <a:ext cx="731901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962" y="612775"/>
            <a:ext cx="731901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768" indent="0">
              <a:buNone/>
              <a:defRPr sz="3700"/>
            </a:lvl2pPr>
            <a:lvl3pPr marL="1219535" indent="0">
              <a:buNone/>
              <a:defRPr sz="3200"/>
            </a:lvl3pPr>
            <a:lvl4pPr marL="1829303" indent="0">
              <a:buNone/>
              <a:defRPr sz="2700"/>
            </a:lvl4pPr>
            <a:lvl5pPr marL="2439071" indent="0">
              <a:buNone/>
              <a:defRPr sz="2700"/>
            </a:lvl5pPr>
            <a:lvl6pPr marL="3048838" indent="0">
              <a:buNone/>
              <a:defRPr sz="2700"/>
            </a:lvl6pPr>
            <a:lvl7pPr marL="3658606" indent="0">
              <a:buNone/>
              <a:defRPr sz="2700"/>
            </a:lvl7pPr>
            <a:lvl8pPr marL="4268373" indent="0">
              <a:buNone/>
              <a:defRPr sz="2700"/>
            </a:lvl8pPr>
            <a:lvl9pPr marL="487814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962" y="5367339"/>
            <a:ext cx="7319010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9768" indent="0">
              <a:buNone/>
              <a:defRPr sz="1600"/>
            </a:lvl2pPr>
            <a:lvl3pPr marL="1219535" indent="0">
              <a:buNone/>
              <a:defRPr sz="1300"/>
            </a:lvl3pPr>
            <a:lvl4pPr marL="1829303" indent="0">
              <a:buNone/>
              <a:defRPr sz="1200"/>
            </a:lvl4pPr>
            <a:lvl5pPr marL="2439071" indent="0">
              <a:buNone/>
              <a:defRPr sz="1200"/>
            </a:lvl5pPr>
            <a:lvl6pPr marL="3048838" indent="0">
              <a:buNone/>
              <a:defRPr sz="1200"/>
            </a:lvl6pPr>
            <a:lvl7pPr marL="3658606" indent="0">
              <a:buNone/>
              <a:defRPr sz="1200"/>
            </a:lvl7pPr>
            <a:lvl8pPr marL="4268373" indent="0">
              <a:buNone/>
              <a:defRPr sz="1200"/>
            </a:lvl8pPr>
            <a:lvl9pPr marL="4878141" indent="0">
              <a:buNone/>
              <a:defRPr sz="12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0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74639"/>
            <a:ext cx="10978515" cy="1143000"/>
          </a:xfrm>
          <a:prstGeom prst="rect">
            <a:avLst/>
          </a:prstGeom>
        </p:spPr>
        <p:txBody>
          <a:bodyPr vert="horz" lIns="121954" tIns="60977" rIns="121954" bIns="60977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600200"/>
            <a:ext cx="10978515" cy="4525963"/>
          </a:xfrm>
          <a:prstGeom prst="rect">
            <a:avLst/>
          </a:prstGeom>
        </p:spPr>
        <p:txBody>
          <a:bodyPr vert="horz" lIns="121954" tIns="60977" rIns="121954" bIns="60977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917" y="6356352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CC82-ADA9-5E4A-84C2-B9AE9042E736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7770" y="6356352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151" y="6356352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CBAB3-CAEA-444A-A2E9-A52BADB29B06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2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768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326" indent="-457326" algn="l" defTabSz="609768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872" indent="-381105" algn="l" defTabSz="609768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419" indent="-304884" algn="l" defTabSz="60976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187" indent="-304884" algn="l" defTabSz="609768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954" indent="-304884" algn="l" defTabSz="609768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722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490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7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BRE NÓ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RAS PAUT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2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 SE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4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0</Words>
  <Application>Microsoft Macintosh PowerPoint</Application>
  <PresentationFormat>Personalizar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Legitimus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CHRISTIANO LOBO</dc:creator>
  <cp:lastModifiedBy>Thiago De Luca</cp:lastModifiedBy>
  <cp:revision>43</cp:revision>
  <dcterms:created xsi:type="dcterms:W3CDTF">2016-10-22T11:29:37Z</dcterms:created>
  <dcterms:modified xsi:type="dcterms:W3CDTF">2016-10-27T09:45:02Z</dcterms:modified>
</cp:coreProperties>
</file>