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58" r:id="rId7"/>
    <p:sldId id="265" r:id="rId8"/>
    <p:sldId id="267" r:id="rId9"/>
    <p:sldId id="268" r:id="rId10"/>
    <p:sldId id="269" r:id="rId11"/>
    <p:sldId id="270" r:id="rId12"/>
    <p:sldId id="260" r:id="rId13"/>
    <p:sldId id="278" r:id="rId14"/>
    <p:sldId id="279" r:id="rId15"/>
    <p:sldId id="280" r:id="rId16"/>
    <p:sldId id="282" r:id="rId17"/>
    <p:sldId id="285" r:id="rId18"/>
    <p:sldId id="271" r:id="rId19"/>
    <p:sldId id="272" r:id="rId20"/>
    <p:sldId id="273" r:id="rId21"/>
    <p:sldId id="274" r:id="rId22"/>
    <p:sldId id="275" r:id="rId23"/>
    <p:sldId id="277" r:id="rId24"/>
    <p:sldId id="276" r:id="rId25"/>
    <p:sldId id="281" r:id="rId26"/>
    <p:sldId id="261" r:id="rId27"/>
    <p:sldId id="283" r:id="rId28"/>
    <p:sldId id="284" r:id="rId29"/>
  </p:sldIdLst>
  <p:sldSz cx="12198350" cy="6858000"/>
  <p:notesSz cx="6858000" cy="9144000"/>
  <p:defaultTextStyle>
    <a:defPPr>
      <a:defRPr lang="en-US"/>
    </a:defPPr>
    <a:lvl1pPr marL="0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768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535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9303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9071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838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8606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8373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8141" algn="l" defTabSz="6097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21"/>
  </p:normalViewPr>
  <p:slideViewPr>
    <p:cSldViewPr snapToGrid="0" snapToObjects="1">
      <p:cViewPr varScale="1">
        <p:scale>
          <a:sx n="108" d="100"/>
          <a:sy n="108" d="100"/>
        </p:scale>
        <p:origin x="736" y="200"/>
      </p:cViewPr>
      <p:guideLst>
        <p:guide orient="horz" pos="2160"/>
        <p:guide pos="38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876" y="2130429"/>
            <a:ext cx="10368598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9753" y="3886200"/>
            <a:ext cx="85388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93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90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8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8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353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212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43804" y="274640"/>
            <a:ext cx="2744629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918" y="274640"/>
            <a:ext cx="803058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5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69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585" y="4406903"/>
            <a:ext cx="10368598" cy="1362076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585" y="2906713"/>
            <a:ext cx="10368598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768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53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93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907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883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86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83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81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7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917" y="1600200"/>
            <a:ext cx="5387605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0828" y="1600200"/>
            <a:ext cx="5387605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97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535113"/>
            <a:ext cx="538972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768" indent="0">
              <a:buNone/>
              <a:defRPr sz="2700" b="1"/>
            </a:lvl2pPr>
            <a:lvl3pPr marL="1219535" indent="0">
              <a:buNone/>
              <a:defRPr sz="2400" b="1"/>
            </a:lvl3pPr>
            <a:lvl4pPr marL="1829303" indent="0">
              <a:buNone/>
              <a:defRPr sz="2100" b="1"/>
            </a:lvl4pPr>
            <a:lvl5pPr marL="2439071" indent="0">
              <a:buNone/>
              <a:defRPr sz="2100" b="1"/>
            </a:lvl5pPr>
            <a:lvl6pPr marL="3048838" indent="0">
              <a:buNone/>
              <a:defRPr sz="2100" b="1"/>
            </a:lvl6pPr>
            <a:lvl7pPr marL="3658606" indent="0">
              <a:buNone/>
              <a:defRPr sz="2100" b="1"/>
            </a:lvl7pPr>
            <a:lvl8pPr marL="4268373" indent="0">
              <a:buNone/>
              <a:defRPr sz="2100" b="1"/>
            </a:lvl8pPr>
            <a:lvl9pPr marL="4878141" indent="0">
              <a:buNone/>
              <a:defRPr sz="21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918" y="2174875"/>
            <a:ext cx="538972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598" y="1535113"/>
            <a:ext cx="5391840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768" indent="0">
              <a:buNone/>
              <a:defRPr sz="2700" b="1"/>
            </a:lvl2pPr>
            <a:lvl3pPr marL="1219535" indent="0">
              <a:buNone/>
              <a:defRPr sz="2400" b="1"/>
            </a:lvl3pPr>
            <a:lvl4pPr marL="1829303" indent="0">
              <a:buNone/>
              <a:defRPr sz="2100" b="1"/>
            </a:lvl4pPr>
            <a:lvl5pPr marL="2439071" indent="0">
              <a:buNone/>
              <a:defRPr sz="2100" b="1"/>
            </a:lvl5pPr>
            <a:lvl6pPr marL="3048838" indent="0">
              <a:buNone/>
              <a:defRPr sz="2100" b="1"/>
            </a:lvl6pPr>
            <a:lvl7pPr marL="3658606" indent="0">
              <a:buNone/>
              <a:defRPr sz="2100" b="1"/>
            </a:lvl7pPr>
            <a:lvl8pPr marL="4268373" indent="0">
              <a:buNone/>
              <a:defRPr sz="2100" b="1"/>
            </a:lvl8pPr>
            <a:lvl9pPr marL="4878141" indent="0">
              <a:buNone/>
              <a:defRPr sz="21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6598" y="2174875"/>
            <a:ext cx="5391840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055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009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30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924" y="273051"/>
            <a:ext cx="4013173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9216" y="273053"/>
            <a:ext cx="6819216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924" y="1435103"/>
            <a:ext cx="4013173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768" indent="0">
              <a:buNone/>
              <a:defRPr sz="1600"/>
            </a:lvl2pPr>
            <a:lvl3pPr marL="1219535" indent="0">
              <a:buNone/>
              <a:defRPr sz="1300"/>
            </a:lvl3pPr>
            <a:lvl4pPr marL="1829303" indent="0">
              <a:buNone/>
              <a:defRPr sz="1200"/>
            </a:lvl4pPr>
            <a:lvl5pPr marL="2439071" indent="0">
              <a:buNone/>
              <a:defRPr sz="1200"/>
            </a:lvl5pPr>
            <a:lvl6pPr marL="3048838" indent="0">
              <a:buNone/>
              <a:defRPr sz="1200"/>
            </a:lvl6pPr>
            <a:lvl7pPr marL="3658606" indent="0">
              <a:buNone/>
              <a:defRPr sz="1200"/>
            </a:lvl7pPr>
            <a:lvl8pPr marL="4268373" indent="0">
              <a:buNone/>
              <a:defRPr sz="1200"/>
            </a:lvl8pPr>
            <a:lvl9pPr marL="4878141" indent="0">
              <a:buNone/>
              <a:defRPr sz="12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1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0962" y="4800600"/>
            <a:ext cx="731901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0962" y="612775"/>
            <a:ext cx="731901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768" indent="0">
              <a:buNone/>
              <a:defRPr sz="3700"/>
            </a:lvl2pPr>
            <a:lvl3pPr marL="1219535" indent="0">
              <a:buNone/>
              <a:defRPr sz="3200"/>
            </a:lvl3pPr>
            <a:lvl4pPr marL="1829303" indent="0">
              <a:buNone/>
              <a:defRPr sz="2700"/>
            </a:lvl4pPr>
            <a:lvl5pPr marL="2439071" indent="0">
              <a:buNone/>
              <a:defRPr sz="2700"/>
            </a:lvl5pPr>
            <a:lvl6pPr marL="3048838" indent="0">
              <a:buNone/>
              <a:defRPr sz="2700"/>
            </a:lvl6pPr>
            <a:lvl7pPr marL="3658606" indent="0">
              <a:buNone/>
              <a:defRPr sz="2700"/>
            </a:lvl7pPr>
            <a:lvl8pPr marL="4268373" indent="0">
              <a:buNone/>
              <a:defRPr sz="2700"/>
            </a:lvl8pPr>
            <a:lvl9pPr marL="4878141" indent="0">
              <a:buNone/>
              <a:defRPr sz="2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0962" y="5367339"/>
            <a:ext cx="7319010" cy="804861"/>
          </a:xfrm>
        </p:spPr>
        <p:txBody>
          <a:bodyPr/>
          <a:lstStyle>
            <a:lvl1pPr marL="0" indent="0">
              <a:buNone/>
              <a:defRPr sz="1900"/>
            </a:lvl1pPr>
            <a:lvl2pPr marL="609768" indent="0">
              <a:buNone/>
              <a:defRPr sz="1600"/>
            </a:lvl2pPr>
            <a:lvl3pPr marL="1219535" indent="0">
              <a:buNone/>
              <a:defRPr sz="1300"/>
            </a:lvl3pPr>
            <a:lvl4pPr marL="1829303" indent="0">
              <a:buNone/>
              <a:defRPr sz="1200"/>
            </a:lvl4pPr>
            <a:lvl5pPr marL="2439071" indent="0">
              <a:buNone/>
              <a:defRPr sz="1200"/>
            </a:lvl5pPr>
            <a:lvl6pPr marL="3048838" indent="0">
              <a:buNone/>
              <a:defRPr sz="1200"/>
            </a:lvl6pPr>
            <a:lvl7pPr marL="3658606" indent="0">
              <a:buNone/>
              <a:defRPr sz="1200"/>
            </a:lvl7pPr>
            <a:lvl8pPr marL="4268373" indent="0">
              <a:buNone/>
              <a:defRPr sz="1200"/>
            </a:lvl8pPr>
            <a:lvl9pPr marL="4878141" indent="0">
              <a:buNone/>
              <a:defRPr sz="12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08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918" y="274639"/>
            <a:ext cx="10978515" cy="1143000"/>
          </a:xfrm>
          <a:prstGeom prst="rect">
            <a:avLst/>
          </a:prstGeom>
        </p:spPr>
        <p:txBody>
          <a:bodyPr vert="horz" lIns="121954" tIns="60977" rIns="121954" bIns="60977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918" y="1600200"/>
            <a:ext cx="10978515" cy="4525963"/>
          </a:xfrm>
          <a:prstGeom prst="rect">
            <a:avLst/>
          </a:prstGeom>
        </p:spPr>
        <p:txBody>
          <a:bodyPr vert="horz" lIns="121954" tIns="60977" rIns="121954" bIns="60977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917" y="6356352"/>
            <a:ext cx="2846282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7CC82-ADA9-5E4A-84C2-B9AE9042E736}" type="datetimeFigureOut">
              <a:rPr lang="en-US" smtClean="0"/>
              <a:t>10/27/16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7770" y="6356352"/>
            <a:ext cx="3862811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42151" y="6356352"/>
            <a:ext cx="2846282" cy="365125"/>
          </a:xfrm>
          <a:prstGeom prst="rect">
            <a:avLst/>
          </a:prstGeom>
        </p:spPr>
        <p:txBody>
          <a:bodyPr vert="horz" lIns="121954" tIns="60977" rIns="121954" bIns="60977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CBAB3-CAEA-444A-A2E9-A52BADB29B06}" type="slidenum">
              <a:rPr lang="en-US" smtClean="0"/>
              <a:t>‹n.º›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72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09768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326" indent="-457326" algn="l" defTabSz="609768" rtl="0" eaLnBrk="1" latinLnBrk="0" hangingPunct="1">
        <a:spcBef>
          <a:spcPct val="20000"/>
        </a:spcBef>
        <a:buFont typeface="Arial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872" indent="-381105" algn="l" defTabSz="609768" rtl="0" eaLnBrk="1" latinLnBrk="0" hangingPunct="1">
        <a:spcBef>
          <a:spcPct val="20000"/>
        </a:spcBef>
        <a:buFont typeface="Arial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419" indent="-304884" algn="l" defTabSz="609768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4187" indent="-304884" algn="l" defTabSz="609768" rtl="0" eaLnBrk="1" latinLnBrk="0" hangingPunct="1">
        <a:spcBef>
          <a:spcPct val="20000"/>
        </a:spcBef>
        <a:buFont typeface="Arial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954" indent="-304884" algn="l" defTabSz="609768" rtl="0" eaLnBrk="1" latinLnBrk="0" hangingPunct="1">
        <a:spcBef>
          <a:spcPct val="20000"/>
        </a:spcBef>
        <a:buFont typeface="Arial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3722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490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3257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3025" indent="-304884" algn="l" defTabSz="609768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768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535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303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9071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838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606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373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8141" algn="l" defTabSz="609768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AP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10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89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7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4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17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0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0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18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27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9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75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OBRE NÓ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089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40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14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69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4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94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5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UTRAS PAUTA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35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88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754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16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22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 SETO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05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1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67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1112</TotalTime>
  <Words>0</Words>
  <Application>Microsoft Macintosh PowerPoint</Application>
  <PresentationFormat>Personalizar</PresentationFormat>
  <Paragraphs>0</Paragraphs>
  <Slides>28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28</vt:i4>
      </vt:variant>
    </vt:vector>
  </HeadingPairs>
  <TitlesOfParts>
    <vt:vector size="31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Legitimus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CHRISTIANO LOBO</dc:creator>
  <cp:lastModifiedBy>Thiago De Luca</cp:lastModifiedBy>
  <cp:revision>43</cp:revision>
  <dcterms:created xsi:type="dcterms:W3CDTF">2016-10-22T11:29:37Z</dcterms:created>
  <dcterms:modified xsi:type="dcterms:W3CDTF">2016-10-27T09:45:02Z</dcterms:modified>
</cp:coreProperties>
</file>