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319" r:id="rId2"/>
    <p:sldId id="317" r:id="rId3"/>
    <p:sldId id="318" r:id="rId4"/>
    <p:sldId id="328" r:id="rId5"/>
    <p:sldId id="320" r:id="rId6"/>
    <p:sldId id="321" r:id="rId7"/>
    <p:sldId id="323" r:id="rId8"/>
    <p:sldId id="324" r:id="rId9"/>
    <p:sldId id="325" r:id="rId10"/>
    <p:sldId id="326" r:id="rId11"/>
    <p:sldId id="327" r:id="rId12"/>
    <p:sldId id="277" r:id="rId13"/>
  </p:sldIdLst>
  <p:sldSz cx="24384000" cy="13716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4E97"/>
    <a:srgbClr val="094F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FD0F851-EC5A-4D38-B0AD-8093EC10F338}" styleName="Estilo Claro 1 - Ênfase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Estilo Claro 2 - Ênfase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Estilo Claro 3 - Ênfase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FD4443E-F989-4FC4-A0C8-D5A2AF1F390B}" styleName="Estilo Escuro 1 - Ênfase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Estilo Escuro 1 - Ênfas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DF18680-E054-41AD-8BC1-D1AEF772440D}" styleName="Estilo Médio 2 - Ênfas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22" autoAdjust="0"/>
    <p:restoredTop sz="94660"/>
  </p:normalViewPr>
  <p:slideViewPr>
    <p:cSldViewPr>
      <p:cViewPr varScale="1">
        <p:scale>
          <a:sx n="50" d="100"/>
          <a:sy n="50" d="100"/>
        </p:scale>
        <p:origin x="42"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gif"/><Relationship Id="rId1" Type="http://schemas.openxmlformats.org/officeDocument/2006/relationships/image" Target="../media/image5.png"/><Relationship Id="rId4" Type="http://schemas.openxmlformats.org/officeDocument/2006/relationships/image" Target="../media/image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5.png"/><Relationship Id="rId4" Type="http://schemas.openxmlformats.org/officeDocument/2006/relationships/image" Target="../media/image6.gif"/></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CBF3CB-C2DE-4355-A405-1875ECDA9A91}"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pt-BR"/>
        </a:p>
      </dgm:t>
    </dgm:pt>
    <dgm:pt modelId="{E577A06B-48A5-4224-973E-8296B1C5E9A7}">
      <dgm:prSet/>
      <dgm:spPr/>
      <dgm:t>
        <a:bodyPr/>
        <a:lstStyle/>
        <a:p>
          <a:endParaRPr lang="pt-BR"/>
        </a:p>
      </dgm:t>
    </dgm:pt>
    <dgm:pt modelId="{88A4D449-8CFA-41D8-BB60-044A74618B18}" type="parTrans" cxnId="{F4814432-4D95-4DC7-BB2F-A2FF419C5CE6}">
      <dgm:prSet/>
      <dgm:spPr/>
      <dgm:t>
        <a:bodyPr/>
        <a:lstStyle/>
        <a:p>
          <a:endParaRPr lang="pt-BR"/>
        </a:p>
      </dgm:t>
    </dgm:pt>
    <dgm:pt modelId="{477EF45D-4A78-4AB8-AD2B-D45E46B998C7}" type="sibTrans" cxnId="{F4814432-4D95-4DC7-BB2F-A2FF419C5CE6}">
      <dgm:prSet/>
      <dgm:spPr>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pt-BR"/>
        </a:p>
      </dgm:t>
    </dgm:pt>
    <dgm:pt modelId="{50B313E9-C7EB-4750-8A09-8E450D1DCC5D}">
      <dgm:prSet phldrT="[Texto]"/>
      <dgm:spPr/>
      <dgm:t>
        <a:bodyPr/>
        <a:lstStyle/>
        <a:p>
          <a:r>
            <a:rPr lang="pt-BR" dirty="0"/>
            <a:t> </a:t>
          </a:r>
        </a:p>
      </dgm:t>
    </dgm:pt>
    <dgm:pt modelId="{2BCCF58D-8AD0-40B5-B781-28353E4DCD33}" type="parTrans" cxnId="{8C07D23C-D045-43E7-9788-DD8054275496}">
      <dgm:prSet/>
      <dgm:spPr/>
      <dgm:t>
        <a:bodyPr/>
        <a:lstStyle/>
        <a:p>
          <a:endParaRPr lang="pt-BR"/>
        </a:p>
      </dgm:t>
    </dgm:pt>
    <dgm:pt modelId="{A6DF1908-93E3-4AA0-9D86-8EFD5BCAFD49}" type="sibTrans" cxnId="{8C07D23C-D045-43E7-9788-DD8054275496}">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t>
        <a:bodyPr/>
        <a:lstStyle/>
        <a:p>
          <a:endParaRPr lang="pt-BR"/>
        </a:p>
      </dgm:t>
    </dgm:pt>
    <dgm:pt modelId="{A9B9F9F4-1FCC-4110-89E4-B8AC8EF3D0C5}">
      <dgm:prSet phldrT="[Texto]"/>
      <dgm:spPr/>
      <dgm:t>
        <a:bodyPr/>
        <a:lstStyle/>
        <a:p>
          <a:r>
            <a:rPr lang="pt-BR" dirty="0"/>
            <a:t> </a:t>
          </a:r>
        </a:p>
      </dgm:t>
    </dgm:pt>
    <dgm:pt modelId="{B571C31C-C902-4EEB-AB26-7E5340E28F88}" type="sibTrans" cxnId="{2A8C557F-A33F-4D1C-8778-1C56B3F3289A}">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t>
        <a:bodyPr/>
        <a:lstStyle/>
        <a:p>
          <a:endParaRPr lang="pt-BR"/>
        </a:p>
      </dgm:t>
    </dgm:pt>
    <dgm:pt modelId="{E9696400-FA43-4205-A92D-04CE8B678AEB}" type="parTrans" cxnId="{2A8C557F-A33F-4D1C-8778-1C56B3F3289A}">
      <dgm:prSet/>
      <dgm:spPr/>
      <dgm:t>
        <a:bodyPr/>
        <a:lstStyle/>
        <a:p>
          <a:endParaRPr lang="pt-BR"/>
        </a:p>
      </dgm:t>
    </dgm:pt>
    <dgm:pt modelId="{F7236198-7A7B-4034-9B4D-69470943CE8D}">
      <dgm:prSet phldrT="[Texto]"/>
      <dgm:spPr/>
      <dgm:t>
        <a:bodyPr/>
        <a:lstStyle/>
        <a:p>
          <a:r>
            <a:rPr lang="pt-BR" dirty="0"/>
            <a:t> </a:t>
          </a:r>
        </a:p>
      </dgm:t>
    </dgm:pt>
    <dgm:pt modelId="{14A4618D-B579-4869-A3FD-E1311DF9BA8C}" type="sibTrans" cxnId="{F88F79A0-3641-4384-9730-3F5058D4DA7E}">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t>
        <a:bodyPr/>
        <a:lstStyle/>
        <a:p>
          <a:endParaRPr lang="pt-BR"/>
        </a:p>
      </dgm:t>
    </dgm:pt>
    <dgm:pt modelId="{3A00ADE7-212D-43E9-8437-061541D719A0}" type="parTrans" cxnId="{F88F79A0-3641-4384-9730-3F5058D4DA7E}">
      <dgm:prSet/>
      <dgm:spPr/>
      <dgm:t>
        <a:bodyPr/>
        <a:lstStyle/>
        <a:p>
          <a:endParaRPr lang="pt-BR"/>
        </a:p>
      </dgm:t>
    </dgm:pt>
    <dgm:pt modelId="{BC8F8C82-55B6-4C52-9F7A-B4E6E6E0B475}" type="pres">
      <dgm:prSet presAssocID="{60CBF3CB-C2DE-4355-A405-1875ECDA9A91}" presName="Name0" presStyleCnt="0">
        <dgm:presLayoutVars>
          <dgm:chMax val="7"/>
          <dgm:chPref val="7"/>
          <dgm:dir/>
        </dgm:presLayoutVars>
      </dgm:prSet>
      <dgm:spPr/>
      <dgm:t>
        <a:bodyPr/>
        <a:lstStyle/>
        <a:p>
          <a:endParaRPr lang="pt-BR"/>
        </a:p>
      </dgm:t>
    </dgm:pt>
    <dgm:pt modelId="{E14FD8F2-F339-4C54-95B5-42C35E7EFE2F}" type="pres">
      <dgm:prSet presAssocID="{60CBF3CB-C2DE-4355-A405-1875ECDA9A91}" presName="Name1" presStyleCnt="0"/>
      <dgm:spPr/>
    </dgm:pt>
    <dgm:pt modelId="{D3397501-112D-4E09-A05F-195C4949C370}" type="pres">
      <dgm:prSet presAssocID="{477EF45D-4A78-4AB8-AD2B-D45E46B998C7}" presName="picture_1" presStyleCnt="0"/>
      <dgm:spPr/>
    </dgm:pt>
    <dgm:pt modelId="{843D5EFF-A096-4F84-87B7-60357D3FF103}" type="pres">
      <dgm:prSet presAssocID="{477EF45D-4A78-4AB8-AD2B-D45E46B998C7}" presName="pictureRepeatNode" presStyleLbl="alignImgPlace1" presStyleIdx="0" presStyleCnt="4" custScaleX="65902" custScaleY="71497"/>
      <dgm:spPr>
        <a:prstGeom prst="rect">
          <a:avLst/>
        </a:prstGeom>
      </dgm:spPr>
      <dgm:t>
        <a:bodyPr/>
        <a:lstStyle/>
        <a:p>
          <a:endParaRPr lang="pt-BR"/>
        </a:p>
      </dgm:t>
    </dgm:pt>
    <dgm:pt modelId="{C6470492-DB12-4CE5-9F5B-6D5341346722}" type="pres">
      <dgm:prSet presAssocID="{E577A06B-48A5-4224-973E-8296B1C5E9A7}" presName="text_1" presStyleLbl="node1" presStyleIdx="0" presStyleCnt="0">
        <dgm:presLayoutVars>
          <dgm:bulletEnabled val="1"/>
        </dgm:presLayoutVars>
      </dgm:prSet>
      <dgm:spPr/>
      <dgm:t>
        <a:bodyPr/>
        <a:lstStyle/>
        <a:p>
          <a:endParaRPr lang="pt-BR"/>
        </a:p>
      </dgm:t>
    </dgm:pt>
    <dgm:pt modelId="{93F9B344-6B65-4622-ACF9-60A4AE92FE18}" type="pres">
      <dgm:prSet presAssocID="{B571C31C-C902-4EEB-AB26-7E5340E28F88}" presName="picture_2" presStyleCnt="0"/>
      <dgm:spPr/>
    </dgm:pt>
    <dgm:pt modelId="{ABF36582-231B-47B3-A283-34E52DCE0CEA}" type="pres">
      <dgm:prSet presAssocID="{B571C31C-C902-4EEB-AB26-7E5340E28F88}" presName="pictureRepeatNode" presStyleLbl="alignImgPlace1" presStyleIdx="1" presStyleCnt="4" custScaleX="108386" custScaleY="104695" custLinFactNeighborX="-7499" custLinFactNeighborY="2393"/>
      <dgm:spPr/>
      <dgm:t>
        <a:bodyPr/>
        <a:lstStyle/>
        <a:p>
          <a:endParaRPr lang="pt-BR"/>
        </a:p>
      </dgm:t>
    </dgm:pt>
    <dgm:pt modelId="{E28A2E09-83A7-4074-BDE9-7BDFFBAC29C7}" type="pres">
      <dgm:prSet presAssocID="{A9B9F9F4-1FCC-4110-89E4-B8AC8EF3D0C5}" presName="line_2" presStyleLbl="parChTrans1D1" presStyleIdx="0" presStyleCnt="3"/>
      <dgm:spPr/>
    </dgm:pt>
    <dgm:pt modelId="{7D4190AB-90F8-4BD7-8A53-1CAD33CC1417}" type="pres">
      <dgm:prSet presAssocID="{A9B9F9F4-1FCC-4110-89E4-B8AC8EF3D0C5}" presName="textparent_2" presStyleLbl="node1" presStyleIdx="0" presStyleCnt="0"/>
      <dgm:spPr/>
    </dgm:pt>
    <dgm:pt modelId="{B6910C10-D7A6-47C9-82AE-89FEE50D8F65}" type="pres">
      <dgm:prSet presAssocID="{A9B9F9F4-1FCC-4110-89E4-B8AC8EF3D0C5}" presName="text_2" presStyleLbl="revTx" presStyleIdx="0" presStyleCnt="3">
        <dgm:presLayoutVars>
          <dgm:bulletEnabled val="1"/>
        </dgm:presLayoutVars>
      </dgm:prSet>
      <dgm:spPr/>
      <dgm:t>
        <a:bodyPr/>
        <a:lstStyle/>
        <a:p>
          <a:endParaRPr lang="pt-BR"/>
        </a:p>
      </dgm:t>
    </dgm:pt>
    <dgm:pt modelId="{399B7D76-51CB-4749-8B31-D96FAC656917}" type="pres">
      <dgm:prSet presAssocID="{14A4618D-B579-4869-A3FD-E1311DF9BA8C}" presName="picture_3" presStyleCnt="0"/>
      <dgm:spPr/>
    </dgm:pt>
    <dgm:pt modelId="{8D849939-67C5-45D5-B211-6493B4F2CB02}" type="pres">
      <dgm:prSet presAssocID="{14A4618D-B579-4869-A3FD-E1311DF9BA8C}" presName="pictureRepeatNode" presStyleLbl="alignImgPlace1" presStyleIdx="2" presStyleCnt="4"/>
      <dgm:spPr/>
      <dgm:t>
        <a:bodyPr/>
        <a:lstStyle/>
        <a:p>
          <a:endParaRPr lang="pt-BR"/>
        </a:p>
      </dgm:t>
    </dgm:pt>
    <dgm:pt modelId="{3BBE48FE-6939-471A-BAC0-788C00AE7F81}" type="pres">
      <dgm:prSet presAssocID="{F7236198-7A7B-4034-9B4D-69470943CE8D}" presName="line_3" presStyleLbl="parChTrans1D1" presStyleIdx="1" presStyleCnt="3"/>
      <dgm:spPr/>
    </dgm:pt>
    <dgm:pt modelId="{3763EBA1-BC02-4BF0-BEC8-428961FFD35B}" type="pres">
      <dgm:prSet presAssocID="{F7236198-7A7B-4034-9B4D-69470943CE8D}" presName="textparent_3" presStyleLbl="node1" presStyleIdx="0" presStyleCnt="0"/>
      <dgm:spPr/>
    </dgm:pt>
    <dgm:pt modelId="{464AD207-4C7E-4E61-8217-66D2E73A9AC9}" type="pres">
      <dgm:prSet presAssocID="{F7236198-7A7B-4034-9B4D-69470943CE8D}" presName="text_3" presStyleLbl="revTx" presStyleIdx="1" presStyleCnt="3">
        <dgm:presLayoutVars>
          <dgm:bulletEnabled val="1"/>
        </dgm:presLayoutVars>
      </dgm:prSet>
      <dgm:spPr/>
      <dgm:t>
        <a:bodyPr/>
        <a:lstStyle/>
        <a:p>
          <a:endParaRPr lang="pt-BR"/>
        </a:p>
      </dgm:t>
    </dgm:pt>
    <dgm:pt modelId="{59C0F248-1407-4B40-800F-6D229CC2ED26}" type="pres">
      <dgm:prSet presAssocID="{A6DF1908-93E3-4AA0-9D86-8EFD5BCAFD49}" presName="picture_4" presStyleCnt="0"/>
      <dgm:spPr/>
    </dgm:pt>
    <dgm:pt modelId="{AE036352-A151-498E-B32E-1966228B4D2E}" type="pres">
      <dgm:prSet presAssocID="{A6DF1908-93E3-4AA0-9D86-8EFD5BCAFD49}" presName="pictureRepeatNode" presStyleLbl="alignImgPlace1" presStyleIdx="3" presStyleCnt="4"/>
      <dgm:spPr/>
      <dgm:t>
        <a:bodyPr/>
        <a:lstStyle/>
        <a:p>
          <a:endParaRPr lang="pt-BR"/>
        </a:p>
      </dgm:t>
    </dgm:pt>
    <dgm:pt modelId="{0D73A2F5-8973-4A8B-8C85-8D3A734C33D2}" type="pres">
      <dgm:prSet presAssocID="{50B313E9-C7EB-4750-8A09-8E450D1DCC5D}" presName="line_4" presStyleLbl="parChTrans1D1" presStyleIdx="2" presStyleCnt="3"/>
      <dgm:spPr/>
    </dgm:pt>
    <dgm:pt modelId="{1BBA0CC1-77A7-4081-AF18-8471A6F5911B}" type="pres">
      <dgm:prSet presAssocID="{50B313E9-C7EB-4750-8A09-8E450D1DCC5D}" presName="textparent_4" presStyleLbl="node1" presStyleIdx="0" presStyleCnt="0"/>
      <dgm:spPr/>
    </dgm:pt>
    <dgm:pt modelId="{359E95D1-74F1-4D57-AD16-78E01948D61D}" type="pres">
      <dgm:prSet presAssocID="{50B313E9-C7EB-4750-8A09-8E450D1DCC5D}" presName="text_4" presStyleLbl="revTx" presStyleIdx="2" presStyleCnt="3">
        <dgm:presLayoutVars>
          <dgm:bulletEnabled val="1"/>
        </dgm:presLayoutVars>
      </dgm:prSet>
      <dgm:spPr/>
      <dgm:t>
        <a:bodyPr/>
        <a:lstStyle/>
        <a:p>
          <a:endParaRPr lang="pt-BR"/>
        </a:p>
      </dgm:t>
    </dgm:pt>
  </dgm:ptLst>
  <dgm:cxnLst>
    <dgm:cxn modelId="{9D939BA2-2CE2-4A7D-8E32-BAB83BC8DDE4}" type="presOf" srcId="{B571C31C-C902-4EEB-AB26-7E5340E28F88}" destId="{ABF36582-231B-47B3-A283-34E52DCE0CEA}" srcOrd="0" destOrd="0" presId="urn:microsoft.com/office/officeart/2008/layout/CircularPictureCallout"/>
    <dgm:cxn modelId="{64E89805-F84C-44C3-A75F-13FBB33639AE}" type="presOf" srcId="{A6DF1908-93E3-4AA0-9D86-8EFD5BCAFD49}" destId="{AE036352-A151-498E-B32E-1966228B4D2E}" srcOrd="0" destOrd="0" presId="urn:microsoft.com/office/officeart/2008/layout/CircularPictureCallout"/>
    <dgm:cxn modelId="{6D17E321-8169-4E9F-A52B-A0056EF78472}" type="presOf" srcId="{60CBF3CB-C2DE-4355-A405-1875ECDA9A91}" destId="{BC8F8C82-55B6-4C52-9F7A-B4E6E6E0B475}" srcOrd="0" destOrd="0" presId="urn:microsoft.com/office/officeart/2008/layout/CircularPictureCallout"/>
    <dgm:cxn modelId="{2A8C557F-A33F-4D1C-8778-1C56B3F3289A}" srcId="{60CBF3CB-C2DE-4355-A405-1875ECDA9A91}" destId="{A9B9F9F4-1FCC-4110-89E4-B8AC8EF3D0C5}" srcOrd="1" destOrd="0" parTransId="{E9696400-FA43-4205-A92D-04CE8B678AEB}" sibTransId="{B571C31C-C902-4EEB-AB26-7E5340E28F88}"/>
    <dgm:cxn modelId="{8C07D23C-D045-43E7-9788-DD8054275496}" srcId="{60CBF3CB-C2DE-4355-A405-1875ECDA9A91}" destId="{50B313E9-C7EB-4750-8A09-8E450D1DCC5D}" srcOrd="3" destOrd="0" parTransId="{2BCCF58D-8AD0-40B5-B781-28353E4DCD33}" sibTransId="{A6DF1908-93E3-4AA0-9D86-8EFD5BCAFD49}"/>
    <dgm:cxn modelId="{F88F79A0-3641-4384-9730-3F5058D4DA7E}" srcId="{60CBF3CB-C2DE-4355-A405-1875ECDA9A91}" destId="{F7236198-7A7B-4034-9B4D-69470943CE8D}" srcOrd="2" destOrd="0" parTransId="{3A00ADE7-212D-43E9-8437-061541D719A0}" sibTransId="{14A4618D-B579-4869-A3FD-E1311DF9BA8C}"/>
    <dgm:cxn modelId="{BD8C5877-3C7F-40B3-9F34-E19FF0EC2BA7}" type="presOf" srcId="{A9B9F9F4-1FCC-4110-89E4-B8AC8EF3D0C5}" destId="{B6910C10-D7A6-47C9-82AE-89FEE50D8F65}" srcOrd="0" destOrd="0" presId="urn:microsoft.com/office/officeart/2008/layout/CircularPictureCallout"/>
    <dgm:cxn modelId="{9CCC09AC-ABEE-4AC0-8600-93793CAF59E9}" type="presOf" srcId="{50B313E9-C7EB-4750-8A09-8E450D1DCC5D}" destId="{359E95D1-74F1-4D57-AD16-78E01948D61D}" srcOrd="0" destOrd="0" presId="urn:microsoft.com/office/officeart/2008/layout/CircularPictureCallout"/>
    <dgm:cxn modelId="{8611DE36-C217-4869-A277-4252F68658BE}" type="presOf" srcId="{F7236198-7A7B-4034-9B4D-69470943CE8D}" destId="{464AD207-4C7E-4E61-8217-66D2E73A9AC9}" srcOrd="0" destOrd="0" presId="urn:microsoft.com/office/officeart/2008/layout/CircularPictureCallout"/>
    <dgm:cxn modelId="{F4814432-4D95-4DC7-BB2F-A2FF419C5CE6}" srcId="{60CBF3CB-C2DE-4355-A405-1875ECDA9A91}" destId="{E577A06B-48A5-4224-973E-8296B1C5E9A7}" srcOrd="0" destOrd="0" parTransId="{88A4D449-8CFA-41D8-BB60-044A74618B18}" sibTransId="{477EF45D-4A78-4AB8-AD2B-D45E46B998C7}"/>
    <dgm:cxn modelId="{5CD1C84B-2245-4B10-891E-967FAD0C5DBD}" type="presOf" srcId="{477EF45D-4A78-4AB8-AD2B-D45E46B998C7}" destId="{843D5EFF-A096-4F84-87B7-60357D3FF103}" srcOrd="0" destOrd="0" presId="urn:microsoft.com/office/officeart/2008/layout/CircularPictureCallout"/>
    <dgm:cxn modelId="{A7E83099-4986-43BF-BA48-41D00447DADE}" type="presOf" srcId="{14A4618D-B579-4869-A3FD-E1311DF9BA8C}" destId="{8D849939-67C5-45D5-B211-6493B4F2CB02}" srcOrd="0" destOrd="0" presId="urn:microsoft.com/office/officeart/2008/layout/CircularPictureCallout"/>
    <dgm:cxn modelId="{0A40773B-B1FA-485A-AB94-88B782DA651B}" type="presOf" srcId="{E577A06B-48A5-4224-973E-8296B1C5E9A7}" destId="{C6470492-DB12-4CE5-9F5B-6D5341346722}" srcOrd="0" destOrd="0" presId="urn:microsoft.com/office/officeart/2008/layout/CircularPictureCallout"/>
    <dgm:cxn modelId="{9990337A-5FBD-4A3D-ADD8-C62FDCA717F9}" type="presParOf" srcId="{BC8F8C82-55B6-4C52-9F7A-B4E6E6E0B475}" destId="{E14FD8F2-F339-4C54-95B5-42C35E7EFE2F}" srcOrd="0" destOrd="0" presId="urn:microsoft.com/office/officeart/2008/layout/CircularPictureCallout"/>
    <dgm:cxn modelId="{486F906F-B48D-4593-923A-363ED62AFC78}" type="presParOf" srcId="{E14FD8F2-F339-4C54-95B5-42C35E7EFE2F}" destId="{D3397501-112D-4E09-A05F-195C4949C370}" srcOrd="0" destOrd="0" presId="urn:microsoft.com/office/officeart/2008/layout/CircularPictureCallout"/>
    <dgm:cxn modelId="{50AA3B68-F286-4F43-951A-DD88B08A6A46}" type="presParOf" srcId="{D3397501-112D-4E09-A05F-195C4949C370}" destId="{843D5EFF-A096-4F84-87B7-60357D3FF103}" srcOrd="0" destOrd="0" presId="urn:microsoft.com/office/officeart/2008/layout/CircularPictureCallout"/>
    <dgm:cxn modelId="{45AF60EF-89B6-4D7E-8D3A-5D771D7CFD20}" type="presParOf" srcId="{E14FD8F2-F339-4C54-95B5-42C35E7EFE2F}" destId="{C6470492-DB12-4CE5-9F5B-6D5341346722}" srcOrd="1" destOrd="0" presId="urn:microsoft.com/office/officeart/2008/layout/CircularPictureCallout"/>
    <dgm:cxn modelId="{EF8C54EA-0A9E-40D4-9866-410FF6310858}" type="presParOf" srcId="{E14FD8F2-F339-4C54-95B5-42C35E7EFE2F}" destId="{93F9B344-6B65-4622-ACF9-60A4AE92FE18}" srcOrd="2" destOrd="0" presId="urn:microsoft.com/office/officeart/2008/layout/CircularPictureCallout"/>
    <dgm:cxn modelId="{B71EC45D-53DE-4741-8903-3F9AE43FEAB3}" type="presParOf" srcId="{93F9B344-6B65-4622-ACF9-60A4AE92FE18}" destId="{ABF36582-231B-47B3-A283-34E52DCE0CEA}" srcOrd="0" destOrd="0" presId="urn:microsoft.com/office/officeart/2008/layout/CircularPictureCallout"/>
    <dgm:cxn modelId="{2C77E820-9B3D-4817-910F-C7FABCF1037A}" type="presParOf" srcId="{E14FD8F2-F339-4C54-95B5-42C35E7EFE2F}" destId="{E28A2E09-83A7-4074-BDE9-7BDFFBAC29C7}" srcOrd="3" destOrd="0" presId="urn:microsoft.com/office/officeart/2008/layout/CircularPictureCallout"/>
    <dgm:cxn modelId="{D3760311-2D5A-4A42-A79D-2FB94D87D348}" type="presParOf" srcId="{E14FD8F2-F339-4C54-95B5-42C35E7EFE2F}" destId="{7D4190AB-90F8-4BD7-8A53-1CAD33CC1417}" srcOrd="4" destOrd="0" presId="urn:microsoft.com/office/officeart/2008/layout/CircularPictureCallout"/>
    <dgm:cxn modelId="{42ABA747-7C6A-466A-933C-2F73BF55885C}" type="presParOf" srcId="{7D4190AB-90F8-4BD7-8A53-1CAD33CC1417}" destId="{B6910C10-D7A6-47C9-82AE-89FEE50D8F65}" srcOrd="0" destOrd="0" presId="urn:microsoft.com/office/officeart/2008/layout/CircularPictureCallout"/>
    <dgm:cxn modelId="{D9E40DA2-7679-4D87-B34B-58981420B84C}" type="presParOf" srcId="{E14FD8F2-F339-4C54-95B5-42C35E7EFE2F}" destId="{399B7D76-51CB-4749-8B31-D96FAC656917}" srcOrd="5" destOrd="0" presId="urn:microsoft.com/office/officeart/2008/layout/CircularPictureCallout"/>
    <dgm:cxn modelId="{DD7724A3-00FB-4550-83FD-4C3420FF9140}" type="presParOf" srcId="{399B7D76-51CB-4749-8B31-D96FAC656917}" destId="{8D849939-67C5-45D5-B211-6493B4F2CB02}" srcOrd="0" destOrd="0" presId="urn:microsoft.com/office/officeart/2008/layout/CircularPictureCallout"/>
    <dgm:cxn modelId="{A63D8C3C-28E9-4014-AC8B-1190459FC5B6}" type="presParOf" srcId="{E14FD8F2-F339-4C54-95B5-42C35E7EFE2F}" destId="{3BBE48FE-6939-471A-BAC0-788C00AE7F81}" srcOrd="6" destOrd="0" presId="urn:microsoft.com/office/officeart/2008/layout/CircularPictureCallout"/>
    <dgm:cxn modelId="{1E9145EE-CC41-40CA-9C3A-54786A5D9540}" type="presParOf" srcId="{E14FD8F2-F339-4C54-95B5-42C35E7EFE2F}" destId="{3763EBA1-BC02-4BF0-BEC8-428961FFD35B}" srcOrd="7" destOrd="0" presId="urn:microsoft.com/office/officeart/2008/layout/CircularPictureCallout"/>
    <dgm:cxn modelId="{98D4CDC2-278B-4ECC-A33B-4D46E0B7C919}" type="presParOf" srcId="{3763EBA1-BC02-4BF0-BEC8-428961FFD35B}" destId="{464AD207-4C7E-4E61-8217-66D2E73A9AC9}" srcOrd="0" destOrd="0" presId="urn:microsoft.com/office/officeart/2008/layout/CircularPictureCallout"/>
    <dgm:cxn modelId="{9FFB7C76-1730-4AA2-AC44-A3DB5E8AD338}" type="presParOf" srcId="{E14FD8F2-F339-4C54-95B5-42C35E7EFE2F}" destId="{59C0F248-1407-4B40-800F-6D229CC2ED26}" srcOrd="8" destOrd="0" presId="urn:microsoft.com/office/officeart/2008/layout/CircularPictureCallout"/>
    <dgm:cxn modelId="{AAD4991E-3996-4DCA-9C9A-4756BA0762DE}" type="presParOf" srcId="{59C0F248-1407-4B40-800F-6D229CC2ED26}" destId="{AE036352-A151-498E-B32E-1966228B4D2E}" srcOrd="0" destOrd="0" presId="urn:microsoft.com/office/officeart/2008/layout/CircularPictureCallout"/>
    <dgm:cxn modelId="{5AEA79B1-A553-41E4-AFF5-730DAC23CA9D}" type="presParOf" srcId="{E14FD8F2-F339-4C54-95B5-42C35E7EFE2F}" destId="{0D73A2F5-8973-4A8B-8C85-8D3A734C33D2}" srcOrd="9" destOrd="0" presId="urn:microsoft.com/office/officeart/2008/layout/CircularPictureCallout"/>
    <dgm:cxn modelId="{C52C08CE-7F50-45EA-B36F-8406A4E27468}" type="presParOf" srcId="{E14FD8F2-F339-4C54-95B5-42C35E7EFE2F}" destId="{1BBA0CC1-77A7-4081-AF18-8471A6F5911B}" srcOrd="10" destOrd="0" presId="urn:microsoft.com/office/officeart/2008/layout/CircularPictureCallout"/>
    <dgm:cxn modelId="{331A55C5-2D0A-4D0E-A2FA-7C89753368A0}" type="presParOf" srcId="{1BBA0CC1-77A7-4081-AF18-8471A6F5911B}" destId="{359E95D1-74F1-4D57-AD16-78E01948D61D}"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73A2F5-8973-4A8B-8C85-8D3A734C33D2}">
      <dsp:nvSpPr>
        <dsp:cNvPr id="0" name=""/>
        <dsp:cNvSpPr/>
      </dsp:nvSpPr>
      <dsp:spPr>
        <a:xfrm>
          <a:off x="4449694" y="8954774"/>
          <a:ext cx="7831456"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BE48FE-6939-471A-BAC0-788C00AE7F81}">
      <dsp:nvSpPr>
        <dsp:cNvPr id="0" name=""/>
        <dsp:cNvSpPr/>
      </dsp:nvSpPr>
      <dsp:spPr>
        <a:xfrm>
          <a:off x="4449694" y="6224684"/>
          <a:ext cx="6708219"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8A2E09-83A7-4074-BDE9-7BDFFBAC29C7}">
      <dsp:nvSpPr>
        <dsp:cNvPr id="0" name=""/>
        <dsp:cNvSpPr/>
      </dsp:nvSpPr>
      <dsp:spPr>
        <a:xfrm>
          <a:off x="4449694" y="3494595"/>
          <a:ext cx="7831456"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3D5EFF-A096-4F84-87B7-60357D3FF103}">
      <dsp:nvSpPr>
        <dsp:cNvPr id="0" name=""/>
        <dsp:cNvSpPr/>
      </dsp:nvSpPr>
      <dsp:spPr>
        <a:xfrm>
          <a:off x="1879432" y="3436210"/>
          <a:ext cx="5140524" cy="5576948"/>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470492-DB12-4CE5-9F5B-6D5341346722}">
      <dsp:nvSpPr>
        <dsp:cNvPr id="0" name=""/>
        <dsp:cNvSpPr/>
      </dsp:nvSpPr>
      <dsp:spPr>
        <a:xfrm>
          <a:off x="1953612" y="6466492"/>
          <a:ext cx="4992163" cy="257408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lvl="0" algn="ctr" defTabSz="2889250">
            <a:lnSpc>
              <a:spcPct val="90000"/>
            </a:lnSpc>
            <a:spcBef>
              <a:spcPct val="0"/>
            </a:spcBef>
            <a:spcAft>
              <a:spcPct val="35000"/>
            </a:spcAft>
          </a:pPr>
          <a:endParaRPr lang="pt-BR" sz="6500" kern="1200"/>
        </a:p>
      </dsp:txBody>
      <dsp:txXfrm>
        <a:off x="1953612" y="6466492"/>
        <a:ext cx="4992163" cy="2574084"/>
      </dsp:txXfrm>
    </dsp:sp>
    <dsp:sp modelId="{ABF36582-231B-47B3-A283-34E52DCE0CEA}">
      <dsp:nvSpPr>
        <dsp:cNvPr id="0" name=""/>
        <dsp:cNvSpPr/>
      </dsp:nvSpPr>
      <dsp:spPr>
        <a:xfrm>
          <a:off x="10837511" y="2325621"/>
          <a:ext cx="2536315" cy="2449943"/>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6910C10-D7A6-47C9-82AE-89FEE50D8F65}">
      <dsp:nvSpPr>
        <dsp:cNvPr id="0" name=""/>
        <dsp:cNvSpPr/>
      </dsp:nvSpPr>
      <dsp:spPr>
        <a:xfrm>
          <a:off x="13451189" y="2324556"/>
          <a:ext cx="269888" cy="2340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0" rIns="247650" bIns="0" numCol="1" spcCol="1270" anchor="ctr" anchorCtr="0">
          <a:noAutofit/>
        </a:bodyPr>
        <a:lstStyle/>
        <a:p>
          <a:pPr lvl="0" algn="l" defTabSz="2889250">
            <a:lnSpc>
              <a:spcPct val="90000"/>
            </a:lnSpc>
            <a:spcBef>
              <a:spcPct val="0"/>
            </a:spcBef>
            <a:spcAft>
              <a:spcPct val="35000"/>
            </a:spcAft>
          </a:pPr>
          <a:r>
            <a:rPr lang="pt-BR" sz="6500" kern="1200" dirty="0"/>
            <a:t> </a:t>
          </a:r>
        </a:p>
      </dsp:txBody>
      <dsp:txXfrm>
        <a:off x="13451189" y="2324556"/>
        <a:ext cx="269888" cy="2340076"/>
      </dsp:txXfrm>
    </dsp:sp>
    <dsp:sp modelId="{8D849939-67C5-45D5-B211-6493B4F2CB02}">
      <dsp:nvSpPr>
        <dsp:cNvPr id="0" name=""/>
        <dsp:cNvSpPr/>
      </dsp:nvSpPr>
      <dsp:spPr>
        <a:xfrm>
          <a:off x="9987876" y="5054646"/>
          <a:ext cx="2340076" cy="2340076"/>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4AD207-4C7E-4E61-8217-66D2E73A9AC9}">
      <dsp:nvSpPr>
        <dsp:cNvPr id="0" name=""/>
        <dsp:cNvSpPr/>
      </dsp:nvSpPr>
      <dsp:spPr>
        <a:xfrm>
          <a:off x="12327952" y="5054646"/>
          <a:ext cx="382212" cy="2340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0" rIns="247650" bIns="0" numCol="1" spcCol="1270" anchor="ctr" anchorCtr="0">
          <a:noAutofit/>
        </a:bodyPr>
        <a:lstStyle/>
        <a:p>
          <a:pPr lvl="0" algn="l" defTabSz="2889250">
            <a:lnSpc>
              <a:spcPct val="90000"/>
            </a:lnSpc>
            <a:spcBef>
              <a:spcPct val="0"/>
            </a:spcBef>
            <a:spcAft>
              <a:spcPct val="35000"/>
            </a:spcAft>
          </a:pPr>
          <a:r>
            <a:rPr lang="pt-BR" sz="6500" kern="1200" dirty="0"/>
            <a:t> </a:t>
          </a:r>
        </a:p>
      </dsp:txBody>
      <dsp:txXfrm>
        <a:off x="12327952" y="5054646"/>
        <a:ext cx="382212" cy="2340076"/>
      </dsp:txXfrm>
    </dsp:sp>
    <dsp:sp modelId="{AE036352-A151-498E-B32E-1966228B4D2E}">
      <dsp:nvSpPr>
        <dsp:cNvPr id="0" name=""/>
        <dsp:cNvSpPr/>
      </dsp:nvSpPr>
      <dsp:spPr>
        <a:xfrm>
          <a:off x="11111112" y="7784735"/>
          <a:ext cx="2340076" cy="2340076"/>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9E95D1-74F1-4D57-AD16-78E01948D61D}">
      <dsp:nvSpPr>
        <dsp:cNvPr id="0" name=""/>
        <dsp:cNvSpPr/>
      </dsp:nvSpPr>
      <dsp:spPr>
        <a:xfrm>
          <a:off x="13451189" y="7784735"/>
          <a:ext cx="269888" cy="2340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0" rIns="247650" bIns="0" numCol="1" spcCol="1270" anchor="ctr" anchorCtr="0">
          <a:noAutofit/>
        </a:bodyPr>
        <a:lstStyle/>
        <a:p>
          <a:pPr lvl="0" algn="l" defTabSz="2889250">
            <a:lnSpc>
              <a:spcPct val="90000"/>
            </a:lnSpc>
            <a:spcBef>
              <a:spcPct val="0"/>
            </a:spcBef>
            <a:spcAft>
              <a:spcPct val="35000"/>
            </a:spcAft>
          </a:pPr>
          <a:r>
            <a:rPr lang="pt-BR" sz="6500" kern="1200" dirty="0"/>
            <a:t> </a:t>
          </a:r>
        </a:p>
      </dsp:txBody>
      <dsp:txXfrm>
        <a:off x="13451189" y="7784735"/>
        <a:ext cx="269888" cy="2340076"/>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BCD1D9-5631-4018-A222-534DED05EEEA}" type="datetimeFigureOut">
              <a:rPr lang="pt-BR" smtClean="0"/>
              <a:t>02/12/2019</a:t>
            </a:fld>
            <a:endParaRPr lang="pt-BR"/>
          </a:p>
        </p:txBody>
      </p:sp>
      <p:sp>
        <p:nvSpPr>
          <p:cNvPr id="4" name="Espaço Reservado para Imagem de Sli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F66763-8574-4422-9291-C91114EE2964}" type="slidenum">
              <a:rPr lang="pt-BR" smtClean="0"/>
              <a:t>‹nº›</a:t>
            </a:fld>
            <a:endParaRPr lang="pt-BR"/>
          </a:p>
        </p:txBody>
      </p:sp>
    </p:spTree>
    <p:extLst>
      <p:ext uri="{BB962C8B-B14F-4D97-AF65-F5344CB8AC3E}">
        <p14:creationId xmlns:p14="http://schemas.microsoft.com/office/powerpoint/2010/main" val="3563793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Telebras é o agente de Estado e está onde tem Brasil</a:t>
            </a:r>
          </a:p>
          <a:p>
            <a:r>
              <a:rPr lang="pt-BR" dirty="0"/>
              <a:t>A</a:t>
            </a:r>
            <a:r>
              <a:rPr lang="pt-BR" baseline="0" dirty="0"/>
              <a:t> presença do Estado que garante que tem Brasil Ali</a:t>
            </a:r>
          </a:p>
          <a:p>
            <a:endParaRPr lang="pt-BR" baseline="0" dirty="0"/>
          </a:p>
          <a:p>
            <a:endParaRPr lang="pt-BR" baseline="0" dirty="0"/>
          </a:p>
          <a:p>
            <a:pPr fontAlgn="base"/>
            <a:r>
              <a:rPr lang="pt-BR" sz="1200" kern="1200" dirty="0">
                <a:solidFill>
                  <a:schemeClr val="tx1"/>
                </a:solidFill>
                <a:effectLst/>
                <a:latin typeface="+mn-lt"/>
                <a:ea typeface="+mn-ea"/>
                <a:cs typeface="+mn-cs"/>
              </a:rPr>
              <a:t>A Telebras é uma Sociedade de Economia Mista de capital aberto essencial à concretização de objetivos estratégicos para o Brasil na área de comunicação. A empresa foi reativada para constituir-se como veículo relevante de política pública. O objetivo da reativação da TELEBRÁS foi promover a intervenção do Estado em um mercado que apresentava um conjunto de distorções identificados à época: </a:t>
            </a:r>
          </a:p>
          <a:p>
            <a:pPr marL="228600" indent="-228600" fontAlgn="base">
              <a:buAutoNum type="arabicParenBoth"/>
            </a:pPr>
            <a:r>
              <a:rPr lang="pt-BR" sz="1200" kern="1200" dirty="0">
                <a:solidFill>
                  <a:schemeClr val="tx1"/>
                </a:solidFill>
                <a:effectLst/>
                <a:latin typeface="+mn-lt"/>
                <a:ea typeface="+mn-ea"/>
                <a:cs typeface="+mn-cs"/>
              </a:rPr>
              <a:t>Preços discriminatórios praticados no interior e na periferia, quando comparados com os preços praticados nos grandes centros; </a:t>
            </a:r>
          </a:p>
          <a:p>
            <a:pPr marL="228600" indent="-228600" fontAlgn="base">
              <a:buAutoNum type="arabicParenBoth"/>
            </a:pPr>
            <a:r>
              <a:rPr lang="pt-BR" sz="1200" kern="1200" dirty="0">
                <a:solidFill>
                  <a:schemeClr val="tx1"/>
                </a:solidFill>
                <a:effectLst/>
                <a:latin typeface="+mn-lt"/>
                <a:ea typeface="+mn-ea"/>
                <a:cs typeface="+mn-cs"/>
              </a:rPr>
              <a:t>limitação de atuação das empresas privadas a poucas áreas com alto potencial de lucratividade – em 2009, verificava-se a oferta de serviços de acesso à Internet em banda larga de alta capacidade (10 Mbps ou mais) em menos de 250 cidades brasileiras, isto é, em menos de 5% de todos os municípios existentes no País; </a:t>
            </a:r>
          </a:p>
          <a:p>
            <a:pPr marL="228600" indent="-228600" fontAlgn="base">
              <a:buAutoNum type="arabicParenBoth"/>
            </a:pPr>
            <a:r>
              <a:rPr lang="pt-BR" sz="1200" kern="1200" dirty="0">
                <a:solidFill>
                  <a:schemeClr val="tx1"/>
                </a:solidFill>
                <a:effectLst/>
                <a:latin typeface="+mn-lt"/>
                <a:ea typeface="+mn-ea"/>
                <a:cs typeface="+mn-cs"/>
              </a:rPr>
              <a:t>capacidade média dos acessos à Internet em banda larga significativamente inferior à verificada nos países desenvolvidos; e (4) forte verticalização das empresas dominantes, o que impedia o surgimento de um maior número de competidores no acesso.</a:t>
            </a:r>
          </a:p>
          <a:p>
            <a:pPr fontAlgn="base"/>
            <a:r>
              <a:rPr lang="pt-BR" sz="1200" kern="1200" dirty="0">
                <a:solidFill>
                  <a:schemeClr val="tx1"/>
                </a:solidFill>
                <a:effectLst/>
                <a:latin typeface="+mn-lt"/>
                <a:ea typeface="+mn-ea"/>
                <a:cs typeface="+mn-cs"/>
              </a:rPr>
              <a:t>A Telebras cumpre seu objetivo por meio da atuação direta em prol da execução de políticas públicas e da atuação </a:t>
            </a:r>
            <a:r>
              <a:rPr lang="pt-BR" sz="1200" b="1" kern="1200" dirty="0">
                <a:solidFill>
                  <a:schemeClr val="tx1"/>
                </a:solidFill>
                <a:effectLst/>
                <a:latin typeface="+mn-lt"/>
                <a:ea typeface="+mn-ea"/>
                <a:cs typeface="+mn-cs"/>
              </a:rPr>
              <a:t>atacadista</a:t>
            </a:r>
            <a:r>
              <a:rPr lang="pt-BR" sz="1200" kern="1200" dirty="0">
                <a:solidFill>
                  <a:schemeClr val="tx1"/>
                </a:solidFill>
                <a:effectLst/>
                <a:latin typeface="+mn-lt"/>
                <a:ea typeface="+mn-ea"/>
                <a:cs typeface="+mn-cs"/>
              </a:rPr>
              <a:t>, ofertando infraestrutura que possibilita outras empresas de telecomunicações a atuarem no mercado. As principais consequências da atuação da Telebras foram o aumento da concorrência no mercado varejista e a queda nos preços para o usuário final. Desde 2010, ano em que a Telebras foi reativada, </a:t>
            </a:r>
            <a:r>
              <a:rPr lang="pt-BR" sz="1200" b="1" kern="1200" dirty="0">
                <a:solidFill>
                  <a:schemeClr val="accent3"/>
                </a:solidFill>
                <a:effectLst/>
                <a:latin typeface="+mn-lt"/>
                <a:ea typeface="+mn-ea"/>
                <a:cs typeface="+mn-cs"/>
              </a:rPr>
              <a:t>o número de empresas prestadoras de acesso à Internet que entraram no mercado brasileiro</a:t>
            </a:r>
            <a:r>
              <a:rPr lang="pt-BR" sz="1200" kern="1200" dirty="0">
                <a:solidFill>
                  <a:schemeClr val="accent3"/>
                </a:solidFill>
                <a:effectLst/>
                <a:latin typeface="+mn-lt"/>
                <a:ea typeface="+mn-ea"/>
                <a:cs typeface="+mn-cs"/>
              </a:rPr>
              <a:t>  aumentou em </a:t>
            </a:r>
            <a:r>
              <a:rPr lang="pt-BR" sz="1200" b="1" kern="1200" dirty="0">
                <a:solidFill>
                  <a:schemeClr val="accent3"/>
                </a:solidFill>
                <a:effectLst/>
                <a:latin typeface="+mn-lt"/>
                <a:ea typeface="+mn-ea"/>
                <a:cs typeface="+mn-cs"/>
              </a:rPr>
              <a:t>287%,</a:t>
            </a:r>
            <a:r>
              <a:rPr lang="pt-BR" sz="1200" b="1" kern="1200" dirty="0">
                <a:solidFill>
                  <a:schemeClr val="tx1"/>
                </a:solidFill>
                <a:effectLst/>
                <a:latin typeface="+mn-lt"/>
                <a:ea typeface="+mn-ea"/>
                <a:cs typeface="+mn-cs"/>
              </a:rPr>
              <a:t> </a:t>
            </a:r>
            <a:r>
              <a:rPr lang="pt-BR" sz="1200" kern="1200" dirty="0">
                <a:solidFill>
                  <a:schemeClr val="tx1"/>
                </a:solidFill>
                <a:effectLst/>
                <a:latin typeface="+mn-lt"/>
                <a:ea typeface="+mn-ea"/>
                <a:cs typeface="+mn-cs"/>
              </a:rPr>
              <a:t>que aumentaram sua participação no mercado de 11,79% para 21,81% no mesmo período. Além disso, a TELEBRAS contribuiu para a </a:t>
            </a:r>
            <a:r>
              <a:rPr lang="pt-BR" sz="1200" b="1" kern="1200" dirty="0">
                <a:solidFill>
                  <a:schemeClr val="tx1"/>
                </a:solidFill>
                <a:effectLst/>
                <a:latin typeface="+mn-lt"/>
                <a:ea typeface="+mn-ea"/>
                <a:cs typeface="+mn-cs"/>
              </a:rPr>
              <a:t>queda nos preços médios nacionais de capacidade de banda larga no atacado</a:t>
            </a:r>
            <a:r>
              <a:rPr lang="pt-BR" sz="1200" kern="1200" dirty="0">
                <a:solidFill>
                  <a:schemeClr val="tx1"/>
                </a:solidFill>
                <a:effectLst/>
                <a:latin typeface="+mn-lt"/>
                <a:ea typeface="+mn-ea"/>
                <a:cs typeface="+mn-cs"/>
              </a:rPr>
              <a:t>. De 2011 a 2014, houve uma queda de aproximadamente </a:t>
            </a:r>
            <a:r>
              <a:rPr lang="pt-BR" sz="1200" b="1" kern="1200" dirty="0">
                <a:solidFill>
                  <a:schemeClr val="tx1"/>
                </a:solidFill>
                <a:effectLst/>
                <a:latin typeface="+mn-lt"/>
                <a:ea typeface="+mn-ea"/>
                <a:cs typeface="+mn-cs"/>
              </a:rPr>
              <a:t>80%</a:t>
            </a:r>
            <a:r>
              <a:rPr lang="pt-BR" sz="1200" kern="1200" dirty="0">
                <a:solidFill>
                  <a:schemeClr val="tx1"/>
                </a:solidFill>
                <a:effectLst/>
                <a:latin typeface="+mn-lt"/>
                <a:ea typeface="+mn-ea"/>
                <a:cs typeface="+mn-cs"/>
              </a:rPr>
              <a:t> nesses valores. </a:t>
            </a:r>
          </a:p>
          <a:p>
            <a:endParaRPr lang="pt-BR" dirty="0"/>
          </a:p>
          <a:p>
            <a:endParaRPr lang="pt-BR" dirty="0"/>
          </a:p>
        </p:txBody>
      </p:sp>
      <p:sp>
        <p:nvSpPr>
          <p:cNvPr id="4" name="Espaço Reservado para Número de Slide 3"/>
          <p:cNvSpPr>
            <a:spLocks noGrp="1"/>
          </p:cNvSpPr>
          <p:nvPr>
            <p:ph type="sldNum" sz="quarter" idx="10"/>
          </p:nvPr>
        </p:nvSpPr>
        <p:spPr/>
        <p:txBody>
          <a:bodyPr/>
          <a:lstStyle/>
          <a:p>
            <a:fld id="{C8A28015-8C3C-4157-B9B9-759471336B2E}" type="slidenum">
              <a:rPr lang="pt-BR" smtClean="0"/>
              <a:t>1</a:t>
            </a:fld>
            <a:endParaRPr lang="pt-BR"/>
          </a:p>
        </p:txBody>
      </p:sp>
    </p:spTree>
    <p:extLst>
      <p:ext uri="{BB962C8B-B14F-4D97-AF65-F5344CB8AC3E}">
        <p14:creationId xmlns:p14="http://schemas.microsoft.com/office/powerpoint/2010/main" val="630447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Foco é explicar</a:t>
            </a:r>
            <a:r>
              <a:rPr lang="pt-BR" baseline="0" dirty="0"/>
              <a:t> que o mercado não tem interesse em atender todas as regiões. A Telebras atua justamente nesse GAP. </a:t>
            </a:r>
          </a:p>
          <a:p>
            <a:endParaRPr lang="pt-BR"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Não chega a ser surpreendente que, dentre as empresas que participaram da ampla negociação, a que apresentou as melhores condições para atingimento das finalidades da politica publica tenha sido uma empresa que ainda não atuava no mercado nacional. Se as demais empresas acreditassem no potencial econômico do Pais a esse ponto, já teriam feito seus próprios investimentos.</a:t>
            </a:r>
          </a:p>
          <a:p>
            <a:endParaRPr lang="pt-BR" dirty="0"/>
          </a:p>
          <a:p>
            <a:r>
              <a:rPr lang="pt-BR" dirty="0"/>
              <a:t>A banda </a:t>
            </a:r>
            <a:r>
              <a:rPr lang="pt-BR" dirty="0" err="1"/>
              <a:t>Ku</a:t>
            </a:r>
            <a:r>
              <a:rPr lang="pt-BR" dirty="0"/>
              <a:t> atende o mercado de transmissão e TV. Olhando do ponto de vista financeiro é mais rentável. Assim,</a:t>
            </a:r>
            <a:r>
              <a:rPr lang="pt-BR" baseline="0" dirty="0"/>
              <a:t> o mercado focou em atender o mercado de TV e</a:t>
            </a:r>
          </a:p>
          <a:p>
            <a:r>
              <a:rPr lang="pt-BR" baseline="0" dirty="0"/>
              <a:t>reduziu a capacidade de banda larga. O mercado livre foca sempre na maior rentabilidade possível do ativo. </a:t>
            </a:r>
          </a:p>
          <a:p>
            <a:endParaRPr lang="pt-BR" baseline="0" dirty="0"/>
          </a:p>
          <a:p>
            <a:r>
              <a:rPr lang="pt-BR" baseline="0" dirty="0"/>
              <a:t>Contudo, a massificação do acesso à banda larga tem transbordamentos para a economia que muito superam o ganho econômico apenas da empresa ofertante. </a:t>
            </a:r>
          </a:p>
          <a:p>
            <a:r>
              <a:rPr lang="pt-BR" baseline="0" dirty="0"/>
              <a:t>Como a Telebras entra no mercado não só com esse objetivo, ela investiu unicamente na banda larga, que é a infraestrutura que o país mais precisa.  </a:t>
            </a:r>
            <a:endParaRPr lang="pt-BR" dirty="0"/>
          </a:p>
          <a:p>
            <a:endParaRPr lang="pt-BR" dirty="0"/>
          </a:p>
        </p:txBody>
      </p:sp>
      <p:sp>
        <p:nvSpPr>
          <p:cNvPr id="4" name="Espaço Reservado para Número de Slide 3"/>
          <p:cNvSpPr>
            <a:spLocks noGrp="1"/>
          </p:cNvSpPr>
          <p:nvPr>
            <p:ph type="sldNum" sz="quarter" idx="10"/>
          </p:nvPr>
        </p:nvSpPr>
        <p:spPr/>
        <p:txBody>
          <a:bodyPr/>
          <a:lstStyle/>
          <a:p>
            <a:fld id="{C8A28015-8C3C-4157-B9B9-759471336B2E}" type="slidenum">
              <a:rPr lang="pt-BR" smtClean="0"/>
              <a:t>5</a:t>
            </a:fld>
            <a:endParaRPr lang="pt-BR"/>
          </a:p>
        </p:txBody>
      </p:sp>
    </p:spTree>
    <p:extLst>
      <p:ext uri="{BB962C8B-B14F-4D97-AF65-F5344CB8AC3E}">
        <p14:creationId xmlns:p14="http://schemas.microsoft.com/office/powerpoint/2010/main" val="3479708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13F66763-8574-4422-9291-C91114EE2964}" type="slidenum">
              <a:rPr lang="pt-BR" smtClean="0"/>
              <a:t>12</a:t>
            </a:fld>
            <a:endParaRPr lang="pt-BR"/>
          </a:p>
        </p:txBody>
      </p:sp>
    </p:spTree>
    <p:extLst>
      <p:ext uri="{BB962C8B-B14F-4D97-AF65-F5344CB8AC3E}">
        <p14:creationId xmlns:p14="http://schemas.microsoft.com/office/powerpoint/2010/main" val="1379502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m 22" descr="Uma imagem contendo árvore, ao ar livre, planta, verde&#10;&#10;Descrição gerada automaticamente">
            <a:extLst>
              <a:ext uri="{FF2B5EF4-FFF2-40B4-BE49-F238E27FC236}">
                <a16:creationId xmlns:a16="http://schemas.microsoft.com/office/drawing/2014/main" xmlns="" id="{C5E5A8FF-74B2-4A04-9D86-E47EA4CF2C11}"/>
              </a:ext>
            </a:extLst>
          </p:cNvPr>
          <p:cNvPicPr>
            <a:picLocks noChangeAspect="1"/>
          </p:cNvPicPr>
          <p:nvPr/>
        </p:nvPicPr>
        <p:blipFill rotWithShape="1">
          <a:blip r:embed="rId3">
            <a:extLst>
              <a:ext uri="{28A0092B-C50C-407E-A947-70E740481C1C}">
                <a14:useLocalDpi xmlns:a14="http://schemas.microsoft.com/office/drawing/2010/main" val="0"/>
              </a:ext>
            </a:extLst>
          </a:blip>
          <a:srcRect t="7023" b="8989"/>
          <a:stretch/>
        </p:blipFill>
        <p:spPr>
          <a:xfrm>
            <a:off x="-191146" y="-139362"/>
            <a:ext cx="24766292" cy="13887448"/>
          </a:xfrm>
          <a:prstGeom prst="rect">
            <a:avLst/>
          </a:prstGeom>
        </p:spPr>
      </p:pic>
      <p:pic>
        <p:nvPicPr>
          <p:cNvPr id="4" name="Gráfico 4">
            <a:extLst>
              <a:ext uri="{FF2B5EF4-FFF2-40B4-BE49-F238E27FC236}">
                <a16:creationId xmlns:a16="http://schemas.microsoft.com/office/drawing/2014/main" xmlns="" id="{66981D05-E129-4891-A87A-AC4A56C9615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297602" y="11973754"/>
            <a:ext cx="5865336" cy="1195200"/>
          </a:xfrm>
          <a:prstGeom prst="rect">
            <a:avLst/>
          </a:prstGeom>
        </p:spPr>
      </p:pic>
      <p:sp>
        <p:nvSpPr>
          <p:cNvPr id="2" name="CaixaDeTexto 1"/>
          <p:cNvSpPr txBox="1"/>
          <p:nvPr/>
        </p:nvSpPr>
        <p:spPr>
          <a:xfrm>
            <a:off x="1828800" y="5317032"/>
            <a:ext cx="15468600" cy="1200329"/>
          </a:xfrm>
          <a:prstGeom prst="rect">
            <a:avLst/>
          </a:prstGeom>
          <a:noFill/>
          <a:effectLst>
            <a:outerShdw blurRad="38100" dist="101600" dir="2700000" algn="tl" rotWithShape="0">
              <a:prstClr val="black">
                <a:alpha val="50000"/>
              </a:prstClr>
            </a:outerShdw>
          </a:effectLst>
        </p:spPr>
        <p:txBody>
          <a:bodyPr wrap="square" rtlCol="0">
            <a:spAutoFit/>
          </a:bodyPr>
          <a:lstStyle/>
          <a:p>
            <a:r>
              <a:rPr lang="pt-BR" sz="7200" b="1" dirty="0">
                <a:solidFill>
                  <a:schemeClr val="bg1"/>
                </a:solidFill>
                <a:latin typeface="Arial" panose="020B0604020202020204" pitchFamily="34" charset="0"/>
                <a:cs typeface="Arial" panose="020B0604020202020204" pitchFamily="34" charset="0"/>
              </a:rPr>
              <a:t>Onde tem Brasil</a:t>
            </a:r>
            <a:r>
              <a:rPr lang="pt-BR" sz="7200" b="1" dirty="0" smtClean="0">
                <a:solidFill>
                  <a:schemeClr val="bg1"/>
                </a:solidFill>
                <a:latin typeface="Arial" panose="020B0604020202020204" pitchFamily="34" charset="0"/>
                <a:cs typeface="Arial" panose="020B0604020202020204" pitchFamily="34" charset="0"/>
              </a:rPr>
              <a:t>, tem </a:t>
            </a:r>
            <a:r>
              <a:rPr lang="pt-BR" sz="7200" b="1" dirty="0">
                <a:solidFill>
                  <a:schemeClr val="bg1"/>
                </a:solidFill>
                <a:latin typeface="Arial" panose="020B0604020202020204" pitchFamily="34" charset="0"/>
                <a:cs typeface="Arial" panose="020B0604020202020204" pitchFamily="34" charset="0"/>
              </a:rPr>
              <a:t>Telebras</a:t>
            </a:r>
          </a:p>
        </p:txBody>
      </p:sp>
    </p:spTree>
    <p:extLst>
      <p:ext uri="{BB962C8B-B14F-4D97-AF65-F5344CB8AC3E}">
        <p14:creationId xmlns:p14="http://schemas.microsoft.com/office/powerpoint/2010/main" val="1155249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7487" y="2800350"/>
            <a:ext cx="7620000" cy="4819650"/>
          </a:xfrm>
          <a:prstGeom prst="rect">
            <a:avLst/>
          </a:prstGeom>
        </p:spPr>
      </p:pic>
      <p:pic>
        <p:nvPicPr>
          <p:cNvPr id="4" name="Imagem 3" descr="2018-04-02-PHOTO-00000351">
            <a:extLst>
              <a:ext uri="{FF2B5EF4-FFF2-40B4-BE49-F238E27FC236}">
                <a16:creationId xmlns:a16="http://schemas.microsoft.com/office/drawing/2014/main" xmlns="" id="{17D6A26B-9686-4F5E-A8BC-73CBEE88A462}"/>
              </a:ext>
            </a:extLst>
          </p:cNvPr>
          <p:cNvPicPr/>
          <p:nvPr/>
        </p:nvPicPr>
        <p:blipFill rotWithShape="1">
          <a:blip r:embed="rId3" cstate="email">
            <a:extLst>
              <a:ext uri="{28A0092B-C50C-407E-A947-70E740481C1C}">
                <a14:useLocalDpi xmlns:a14="http://schemas.microsoft.com/office/drawing/2010/main" val="0"/>
              </a:ext>
            </a:extLst>
          </a:blip>
          <a:srcRect/>
          <a:stretch/>
        </p:blipFill>
        <p:spPr bwMode="auto">
          <a:xfrm>
            <a:off x="217242" y="2759445"/>
            <a:ext cx="10439400" cy="10575555"/>
          </a:xfrm>
          <a:prstGeom prst="rect">
            <a:avLst/>
          </a:prstGeom>
          <a:noFill/>
        </p:spPr>
      </p:pic>
      <p:pic>
        <p:nvPicPr>
          <p:cNvPr id="5" name="Imagem 4">
            <a:extLst>
              <a:ext uri="{FF2B5EF4-FFF2-40B4-BE49-F238E27FC236}">
                <a16:creationId xmlns:a16="http://schemas.microsoft.com/office/drawing/2014/main" xmlns="" id="{F6AE6E3C-905B-4A1B-945C-785D9149D4B4}"/>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15825223" y="2829181"/>
            <a:ext cx="8318819" cy="4714619"/>
          </a:xfrm>
          <a:prstGeom prst="rect">
            <a:avLst/>
          </a:prstGeom>
        </p:spPr>
      </p:pic>
      <p:pic>
        <p:nvPicPr>
          <p:cNvPr id="6" name="Picture 2">
            <a:extLst>
              <a:ext uri="{FF2B5EF4-FFF2-40B4-BE49-F238E27FC236}">
                <a16:creationId xmlns:a16="http://schemas.microsoft.com/office/drawing/2014/main" xmlns="" id="{EED30161-A8E9-4016-9D44-0FF2D6F607E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9" t="-614"/>
          <a:stretch/>
        </p:blipFill>
        <p:spPr>
          <a:xfrm>
            <a:off x="10744200" y="7543800"/>
            <a:ext cx="13399842" cy="5780367"/>
          </a:xfrm>
          <a:prstGeom prst="rect">
            <a:avLst/>
          </a:prstGeom>
        </p:spPr>
      </p:pic>
      <p:sp>
        <p:nvSpPr>
          <p:cNvPr id="8" name="TextBox 1">
            <a:extLst>
              <a:ext uri="{FF2B5EF4-FFF2-40B4-BE49-F238E27FC236}">
                <a16:creationId xmlns:a16="http://schemas.microsoft.com/office/drawing/2014/main" xmlns="" id="{D90111C3-783E-43B0-93EF-7573603F460F}"/>
              </a:ext>
            </a:extLst>
          </p:cNvPr>
          <p:cNvSpPr txBox="1"/>
          <p:nvPr/>
        </p:nvSpPr>
        <p:spPr>
          <a:xfrm>
            <a:off x="3576465" y="174070"/>
            <a:ext cx="6651052" cy="999441"/>
          </a:xfrm>
          <a:prstGeom prst="rect">
            <a:avLst/>
          </a:prstGeom>
          <a:noFill/>
        </p:spPr>
        <p:txBody>
          <a:bodyPr wrap="none" lIns="0" tIns="0" rIns="0" rtlCol="0">
            <a:spAutoFit/>
          </a:bodyPr>
          <a:lstStyle/>
          <a:p>
            <a:pPr>
              <a:lnSpc>
                <a:spcPts val="8100"/>
              </a:lnSpc>
              <a:tabLst/>
            </a:pPr>
            <a:r>
              <a:rPr lang="en-US" altLang="zh-CN" sz="6000" b="1" dirty="0">
                <a:solidFill>
                  <a:srgbClr val="0A4E97"/>
                </a:solidFill>
                <a:latin typeface="Open Sans Condensed Light" panose="020B0306030504020204"/>
                <a:cs typeface="Segoe UI Semibold" pitchFamily="18" charset="0"/>
              </a:rPr>
              <a:t>O </a:t>
            </a:r>
            <a:r>
              <a:rPr lang="en-US" altLang="zh-CN" sz="6000" b="1" dirty="0" err="1">
                <a:solidFill>
                  <a:srgbClr val="0A4E97"/>
                </a:solidFill>
                <a:latin typeface="Open Sans Condensed Light" panose="020B0306030504020204"/>
                <a:cs typeface="Segoe UI Semibold" pitchFamily="18" charset="0"/>
              </a:rPr>
              <a:t>Programa</a:t>
            </a:r>
            <a:r>
              <a:rPr lang="en-US" altLang="zh-CN" sz="6000" b="1" dirty="0">
                <a:solidFill>
                  <a:srgbClr val="0A4E97"/>
                </a:solidFill>
                <a:latin typeface="Open Sans Condensed Light" panose="020B0306030504020204"/>
                <a:cs typeface="Segoe UI Semibold" pitchFamily="18" charset="0"/>
              </a:rPr>
              <a:t> </a:t>
            </a:r>
            <a:r>
              <a:rPr lang="en-US" altLang="zh-CN" sz="6000" b="1" dirty="0" err="1">
                <a:solidFill>
                  <a:srgbClr val="0A4E97"/>
                </a:solidFill>
                <a:latin typeface="Open Sans Condensed Light" panose="020B0306030504020204"/>
                <a:cs typeface="Segoe UI Semibold" pitchFamily="18" charset="0"/>
              </a:rPr>
              <a:t>Gesac</a:t>
            </a:r>
            <a:endParaRPr lang="en-US" altLang="zh-CN" sz="6000" b="1" dirty="0">
              <a:solidFill>
                <a:srgbClr val="0A4E97"/>
              </a:solidFill>
              <a:latin typeface="Open Sans Condensed Light" panose="020B0306030504020204"/>
              <a:cs typeface="Segoe UI Semibold" pitchFamily="18" charset="0"/>
            </a:endParaRPr>
          </a:p>
        </p:txBody>
      </p:sp>
      <p:sp>
        <p:nvSpPr>
          <p:cNvPr id="2" name="Retângulo 1">
            <a:extLst>
              <a:ext uri="{FF2B5EF4-FFF2-40B4-BE49-F238E27FC236}">
                <a16:creationId xmlns:a16="http://schemas.microsoft.com/office/drawing/2014/main" xmlns="" id="{86F2423E-9370-4B55-B96D-E7377A55A8CE}"/>
              </a:ext>
            </a:extLst>
          </p:cNvPr>
          <p:cNvSpPr/>
          <p:nvPr/>
        </p:nvSpPr>
        <p:spPr>
          <a:xfrm>
            <a:off x="1851990" y="1672547"/>
            <a:ext cx="20680020" cy="1016560"/>
          </a:xfrm>
          <a:prstGeom prst="rect">
            <a:avLst/>
          </a:prstGeom>
        </p:spPr>
        <p:txBody>
          <a:bodyPr wrap="none">
            <a:spAutoFit/>
          </a:bodyPr>
          <a:lstStyle/>
          <a:p>
            <a:pPr>
              <a:lnSpc>
                <a:spcPts val="8100"/>
              </a:lnSpc>
              <a:tabLst/>
            </a:pPr>
            <a:r>
              <a:rPr lang="en-US" altLang="zh-CN" sz="5000" b="1" dirty="0" err="1">
                <a:solidFill>
                  <a:srgbClr val="0A4E97"/>
                </a:solidFill>
                <a:latin typeface="Open Sans Condensed Light" panose="020B0306030504020204"/>
                <a:cs typeface="Segoe UI Semibold" pitchFamily="18" charset="0"/>
              </a:rPr>
              <a:t>Cada</a:t>
            </a:r>
            <a:r>
              <a:rPr lang="en-US" altLang="zh-CN" sz="5000" b="1" dirty="0">
                <a:solidFill>
                  <a:srgbClr val="0A4E97"/>
                </a:solidFill>
                <a:latin typeface="Open Sans Condensed Light" panose="020B0306030504020204"/>
                <a:cs typeface="Segoe UI Semibold" pitchFamily="18" charset="0"/>
              </a:rPr>
              <a:t> </a:t>
            </a:r>
            <a:r>
              <a:rPr lang="en-US" altLang="zh-CN" sz="5000" b="1" dirty="0" err="1">
                <a:solidFill>
                  <a:srgbClr val="0A4E97"/>
                </a:solidFill>
                <a:latin typeface="Open Sans Condensed Light" panose="020B0306030504020204"/>
                <a:cs typeface="Segoe UI Semibold" pitchFamily="18" charset="0"/>
              </a:rPr>
              <a:t>aluno</a:t>
            </a:r>
            <a:r>
              <a:rPr lang="en-US" altLang="zh-CN" sz="5000" b="1" dirty="0">
                <a:solidFill>
                  <a:srgbClr val="0A4E97"/>
                </a:solidFill>
                <a:latin typeface="Open Sans Condensed Light" panose="020B0306030504020204"/>
                <a:cs typeface="Segoe UI Semibold" pitchFamily="18" charset="0"/>
              </a:rPr>
              <a:t> </a:t>
            </a:r>
            <a:r>
              <a:rPr lang="en-US" altLang="zh-CN" sz="5000" b="1" dirty="0" err="1">
                <a:solidFill>
                  <a:srgbClr val="0A4E97"/>
                </a:solidFill>
                <a:latin typeface="Open Sans Condensed Light" panose="020B0306030504020204"/>
                <a:cs typeface="Segoe UI Semibold" pitchFamily="18" charset="0"/>
              </a:rPr>
              <a:t>conectado</a:t>
            </a:r>
            <a:r>
              <a:rPr lang="en-US" altLang="zh-CN" sz="5000" b="1" dirty="0">
                <a:solidFill>
                  <a:srgbClr val="0A4E97"/>
                </a:solidFill>
                <a:latin typeface="Open Sans Condensed Light" panose="020B0306030504020204"/>
                <a:cs typeface="Segoe UI Semibold" pitchFamily="18" charset="0"/>
              </a:rPr>
              <a:t> à Internet, </a:t>
            </a:r>
            <a:r>
              <a:rPr lang="en-US" altLang="zh-CN" sz="5000" b="1" dirty="0" err="1">
                <a:solidFill>
                  <a:srgbClr val="0A4E97"/>
                </a:solidFill>
                <a:latin typeface="Open Sans Condensed Light" panose="020B0306030504020204"/>
                <a:cs typeface="Segoe UI Semibold" pitchFamily="18" charset="0"/>
              </a:rPr>
              <a:t>pelo</a:t>
            </a:r>
            <a:r>
              <a:rPr lang="en-US" altLang="zh-CN" sz="5000" b="1" dirty="0">
                <a:solidFill>
                  <a:srgbClr val="0A4E97"/>
                </a:solidFill>
                <a:latin typeface="Open Sans Condensed Light" panose="020B0306030504020204"/>
                <a:cs typeface="Segoe UI Semibold" pitchFamily="18" charset="0"/>
              </a:rPr>
              <a:t> </a:t>
            </a:r>
            <a:r>
              <a:rPr lang="en-US" altLang="zh-CN" sz="5000" b="1" dirty="0" err="1">
                <a:solidFill>
                  <a:srgbClr val="0A4E97"/>
                </a:solidFill>
                <a:latin typeface="Open Sans Condensed Light" panose="020B0306030504020204"/>
                <a:cs typeface="Segoe UI Semibold" pitchFamily="18" charset="0"/>
              </a:rPr>
              <a:t>Gesac</a:t>
            </a:r>
            <a:r>
              <a:rPr lang="en-US" altLang="zh-CN" sz="5000" b="1" dirty="0">
                <a:solidFill>
                  <a:srgbClr val="0A4E97"/>
                </a:solidFill>
                <a:latin typeface="Open Sans Condensed Light" panose="020B0306030504020204"/>
                <a:cs typeface="Segoe UI Semibold" pitchFamily="18" charset="0"/>
              </a:rPr>
              <a:t>, </a:t>
            </a:r>
            <a:r>
              <a:rPr lang="en-US" altLang="zh-CN" sz="5000" b="1" dirty="0" err="1">
                <a:solidFill>
                  <a:srgbClr val="0A4E97"/>
                </a:solidFill>
                <a:latin typeface="Open Sans Condensed Light" panose="020B0306030504020204"/>
                <a:cs typeface="Segoe UI Semibold" pitchFamily="18" charset="0"/>
              </a:rPr>
              <a:t>custa</a:t>
            </a:r>
            <a:r>
              <a:rPr lang="en-US" altLang="zh-CN" sz="5000" b="1" dirty="0">
                <a:solidFill>
                  <a:srgbClr val="0A4E97"/>
                </a:solidFill>
                <a:latin typeface="Open Sans Condensed Light" panose="020B0306030504020204"/>
                <a:cs typeface="Segoe UI Semibold" pitchFamily="18" charset="0"/>
              </a:rPr>
              <a:t> R$ 2,27 por </a:t>
            </a:r>
            <a:r>
              <a:rPr lang="en-US" altLang="zh-CN" sz="5000" b="1" dirty="0" err="1">
                <a:solidFill>
                  <a:srgbClr val="0A4E97"/>
                </a:solidFill>
                <a:latin typeface="Open Sans Condensed Light" panose="020B0306030504020204"/>
                <a:cs typeface="Segoe UI Semibold" pitchFamily="18" charset="0"/>
              </a:rPr>
              <a:t>mês</a:t>
            </a:r>
            <a:r>
              <a:rPr lang="en-US" altLang="zh-CN" sz="5000" b="1" dirty="0">
                <a:solidFill>
                  <a:srgbClr val="0A4E97"/>
                </a:solidFill>
                <a:latin typeface="Open Sans Condensed Light" panose="020B0306030504020204"/>
                <a:cs typeface="Segoe UI Semibold" pitchFamily="18" charset="0"/>
              </a:rPr>
              <a:t>.</a:t>
            </a:r>
          </a:p>
        </p:txBody>
      </p:sp>
    </p:spTree>
    <p:extLst>
      <p:ext uri="{BB962C8B-B14F-4D97-AF65-F5344CB8AC3E}">
        <p14:creationId xmlns:p14="http://schemas.microsoft.com/office/powerpoint/2010/main" val="250527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1">
            <a:extLst>
              <a:ext uri="{FF2B5EF4-FFF2-40B4-BE49-F238E27FC236}">
                <a16:creationId xmlns:a16="http://schemas.microsoft.com/office/drawing/2014/main" xmlns="" id="{81FFAB04-C30E-4C91-B59B-83BBD18C1A96}"/>
              </a:ext>
            </a:extLst>
          </p:cNvPr>
          <p:cNvPicPr>
            <a:picLocks noChangeAspect="1"/>
          </p:cNvPicPr>
          <p:nvPr/>
        </p:nvPicPr>
        <p:blipFill>
          <a:blip r:embed="rId2"/>
          <a:stretch>
            <a:fillRect/>
          </a:stretch>
        </p:blipFill>
        <p:spPr>
          <a:xfrm>
            <a:off x="76200" y="6777608"/>
            <a:ext cx="2711554" cy="1451992"/>
          </a:xfrm>
          <a:prstGeom prst="rect">
            <a:avLst/>
          </a:prstGeom>
        </p:spPr>
      </p:pic>
      <p:sp>
        <p:nvSpPr>
          <p:cNvPr id="21" name="TextBox 1"/>
          <p:cNvSpPr txBox="1"/>
          <p:nvPr/>
        </p:nvSpPr>
        <p:spPr>
          <a:xfrm>
            <a:off x="381000" y="1739900"/>
            <a:ext cx="6864380" cy="1028358"/>
          </a:xfrm>
          <a:prstGeom prst="rect">
            <a:avLst/>
          </a:prstGeom>
          <a:noFill/>
        </p:spPr>
        <p:txBody>
          <a:bodyPr wrap="none" lIns="0" tIns="0" rIns="0" rtlCol="0">
            <a:spAutoFit/>
          </a:bodyPr>
          <a:lstStyle/>
          <a:p>
            <a:pPr>
              <a:lnSpc>
                <a:spcPts val="8100"/>
              </a:lnSpc>
              <a:tabLst/>
            </a:pPr>
            <a:r>
              <a:rPr lang="en-US" altLang="zh-CN" sz="6000" b="1" dirty="0" err="1">
                <a:solidFill>
                  <a:srgbClr val="0A4E97"/>
                </a:solidFill>
                <a:latin typeface="+mj-lt"/>
                <a:cs typeface="Segoe UI Semibold" pitchFamily="18" charset="0"/>
              </a:rPr>
              <a:t>Calamidades</a:t>
            </a:r>
            <a:r>
              <a:rPr lang="en-US" altLang="zh-CN" sz="6000" b="1" dirty="0">
                <a:solidFill>
                  <a:srgbClr val="0A4E97"/>
                </a:solidFill>
                <a:latin typeface="+mj-lt"/>
                <a:cs typeface="Segoe UI Semibold" pitchFamily="18" charset="0"/>
              </a:rPr>
              <a:t> </a:t>
            </a:r>
            <a:r>
              <a:rPr lang="en-US" altLang="zh-CN" sz="6000" b="1" dirty="0" err="1">
                <a:solidFill>
                  <a:srgbClr val="0A4E97"/>
                </a:solidFill>
                <a:latin typeface="+mj-lt"/>
                <a:cs typeface="Segoe UI Semibold" pitchFamily="18" charset="0"/>
              </a:rPr>
              <a:t>Públicas</a:t>
            </a:r>
            <a:endParaRPr lang="en-US" altLang="zh-CN" sz="6000" b="1" dirty="0">
              <a:solidFill>
                <a:srgbClr val="0A4E97"/>
              </a:solidFill>
              <a:latin typeface="+mj-lt"/>
              <a:cs typeface="Segoe UI Semibold" pitchFamily="18" charset="0"/>
            </a:endParaRPr>
          </a:p>
        </p:txBody>
      </p:sp>
      <p:pic>
        <p:nvPicPr>
          <p:cNvPr id="8" name="Imagem 7">
            <a:extLst>
              <a:ext uri="{FF2B5EF4-FFF2-40B4-BE49-F238E27FC236}">
                <a16:creationId xmlns:a16="http://schemas.microsoft.com/office/drawing/2014/main" xmlns="" id="{BC30D453-DE06-47A5-AA62-F04F91E96D12}"/>
              </a:ext>
            </a:extLst>
          </p:cNvPr>
          <p:cNvPicPr>
            <a:picLocks noChangeAspect="1"/>
          </p:cNvPicPr>
          <p:nvPr/>
        </p:nvPicPr>
        <p:blipFill>
          <a:blip r:embed="rId3"/>
          <a:stretch>
            <a:fillRect/>
          </a:stretch>
        </p:blipFill>
        <p:spPr>
          <a:xfrm>
            <a:off x="11713115" y="2789643"/>
            <a:ext cx="12597118" cy="5463468"/>
          </a:xfrm>
          <a:prstGeom prst="rect">
            <a:avLst/>
          </a:prstGeom>
        </p:spPr>
      </p:pic>
      <p:pic>
        <p:nvPicPr>
          <p:cNvPr id="9" name="Imagem 8">
            <a:extLst>
              <a:ext uri="{FF2B5EF4-FFF2-40B4-BE49-F238E27FC236}">
                <a16:creationId xmlns:a16="http://schemas.microsoft.com/office/drawing/2014/main" xmlns="" id="{D236B279-8278-4B10-B620-1494513FD20C}"/>
              </a:ext>
            </a:extLst>
          </p:cNvPr>
          <p:cNvPicPr>
            <a:picLocks noChangeAspect="1"/>
          </p:cNvPicPr>
          <p:nvPr/>
        </p:nvPicPr>
        <p:blipFill>
          <a:blip r:embed="rId4"/>
          <a:stretch>
            <a:fillRect/>
          </a:stretch>
        </p:blipFill>
        <p:spPr>
          <a:xfrm>
            <a:off x="0" y="8305800"/>
            <a:ext cx="24310233" cy="5044507"/>
          </a:xfrm>
          <a:prstGeom prst="rect">
            <a:avLst/>
          </a:prstGeom>
        </p:spPr>
      </p:pic>
      <p:pic>
        <p:nvPicPr>
          <p:cNvPr id="10" name="Picture 14">
            <a:extLst>
              <a:ext uri="{FF2B5EF4-FFF2-40B4-BE49-F238E27FC236}">
                <a16:creationId xmlns:a16="http://schemas.microsoft.com/office/drawing/2014/main" xmlns="" id="{389C6BD0-7728-4A43-AED7-4FF17E986C14}"/>
              </a:ext>
            </a:extLst>
          </p:cNvPr>
          <p:cNvPicPr>
            <a:picLocks noChangeAspect="1"/>
          </p:cNvPicPr>
          <p:nvPr/>
        </p:nvPicPr>
        <p:blipFill>
          <a:blip r:embed="rId5"/>
          <a:stretch>
            <a:fillRect/>
          </a:stretch>
        </p:blipFill>
        <p:spPr>
          <a:xfrm>
            <a:off x="2401717" y="6887663"/>
            <a:ext cx="2024886" cy="1037137"/>
          </a:xfrm>
          <a:prstGeom prst="rect">
            <a:avLst/>
          </a:prstGeom>
        </p:spPr>
      </p:pic>
      <p:pic>
        <p:nvPicPr>
          <p:cNvPr id="11" name="Picture 16">
            <a:extLst>
              <a:ext uri="{FF2B5EF4-FFF2-40B4-BE49-F238E27FC236}">
                <a16:creationId xmlns:a16="http://schemas.microsoft.com/office/drawing/2014/main" xmlns="" id="{A0A971FA-4F17-49E4-BCB5-E80F2161902D}"/>
              </a:ext>
            </a:extLst>
          </p:cNvPr>
          <p:cNvPicPr>
            <a:picLocks noChangeAspect="1"/>
          </p:cNvPicPr>
          <p:nvPr/>
        </p:nvPicPr>
        <p:blipFill rotWithShape="1">
          <a:blip r:embed="rId6"/>
          <a:srcRect l="19958" t="8317" r="23618" b="10769"/>
          <a:stretch/>
        </p:blipFill>
        <p:spPr>
          <a:xfrm>
            <a:off x="4640307" y="6788516"/>
            <a:ext cx="1303293" cy="1451992"/>
          </a:xfrm>
          <a:prstGeom prst="rect">
            <a:avLst/>
          </a:prstGeom>
        </p:spPr>
      </p:pic>
      <p:pic>
        <p:nvPicPr>
          <p:cNvPr id="12" name="Picture 17">
            <a:extLst>
              <a:ext uri="{FF2B5EF4-FFF2-40B4-BE49-F238E27FC236}">
                <a16:creationId xmlns:a16="http://schemas.microsoft.com/office/drawing/2014/main" xmlns="" id="{5EB65D78-BFA0-4476-B48B-843343373C0E}"/>
              </a:ext>
            </a:extLst>
          </p:cNvPr>
          <p:cNvPicPr>
            <a:picLocks noChangeAspect="1"/>
          </p:cNvPicPr>
          <p:nvPr/>
        </p:nvPicPr>
        <p:blipFill rotWithShape="1">
          <a:blip r:embed="rId7"/>
          <a:srcRect l="10958" t="13283" r="12696" b="10370"/>
          <a:stretch/>
        </p:blipFill>
        <p:spPr>
          <a:xfrm>
            <a:off x="6091808" y="6788516"/>
            <a:ext cx="1451992" cy="1451992"/>
          </a:xfrm>
          <a:prstGeom prst="rect">
            <a:avLst/>
          </a:prstGeom>
        </p:spPr>
      </p:pic>
      <p:pic>
        <p:nvPicPr>
          <p:cNvPr id="13" name="Picture 19">
            <a:extLst>
              <a:ext uri="{FF2B5EF4-FFF2-40B4-BE49-F238E27FC236}">
                <a16:creationId xmlns:a16="http://schemas.microsoft.com/office/drawing/2014/main" xmlns="" id="{AFEFB555-96D1-4C86-9E22-E2120DBB3BB0}"/>
              </a:ext>
            </a:extLst>
          </p:cNvPr>
          <p:cNvPicPr>
            <a:picLocks noChangeAspect="1"/>
          </p:cNvPicPr>
          <p:nvPr/>
        </p:nvPicPr>
        <p:blipFill>
          <a:blip r:embed="rId8"/>
          <a:stretch>
            <a:fillRect/>
          </a:stretch>
        </p:blipFill>
        <p:spPr>
          <a:xfrm>
            <a:off x="7708125" y="6788516"/>
            <a:ext cx="2057609" cy="1451993"/>
          </a:xfrm>
          <a:prstGeom prst="rect">
            <a:avLst/>
          </a:prstGeom>
        </p:spPr>
      </p:pic>
      <p:pic>
        <p:nvPicPr>
          <p:cNvPr id="14" name="Picture 20">
            <a:extLst>
              <a:ext uri="{FF2B5EF4-FFF2-40B4-BE49-F238E27FC236}">
                <a16:creationId xmlns:a16="http://schemas.microsoft.com/office/drawing/2014/main" xmlns="" id="{E757E468-2D17-4055-8C22-9CDF62AF74F7}"/>
              </a:ext>
            </a:extLst>
          </p:cNvPr>
          <p:cNvPicPr>
            <a:picLocks noChangeAspect="1"/>
          </p:cNvPicPr>
          <p:nvPr/>
        </p:nvPicPr>
        <p:blipFill>
          <a:blip r:embed="rId9">
            <a:clrChange>
              <a:clrFrom>
                <a:srgbClr val="000000"/>
              </a:clrFrom>
              <a:clrTo>
                <a:srgbClr val="000000">
                  <a:alpha val="0"/>
                </a:srgbClr>
              </a:clrTo>
            </a:clrChange>
          </a:blip>
          <a:stretch>
            <a:fillRect/>
          </a:stretch>
        </p:blipFill>
        <p:spPr>
          <a:xfrm>
            <a:off x="10134600" y="6795257"/>
            <a:ext cx="1234890" cy="1451992"/>
          </a:xfrm>
          <a:prstGeom prst="rect">
            <a:avLst/>
          </a:prstGeom>
        </p:spPr>
      </p:pic>
      <p:sp>
        <p:nvSpPr>
          <p:cNvPr id="3" name="CaixaDeTexto 2"/>
          <p:cNvSpPr txBox="1"/>
          <p:nvPr/>
        </p:nvSpPr>
        <p:spPr>
          <a:xfrm>
            <a:off x="533400" y="3154501"/>
            <a:ext cx="10836090" cy="2554545"/>
          </a:xfrm>
          <a:prstGeom prst="rect">
            <a:avLst/>
          </a:prstGeom>
          <a:noFill/>
        </p:spPr>
        <p:txBody>
          <a:bodyPr wrap="square" rtlCol="0">
            <a:spAutoFit/>
          </a:bodyPr>
          <a:lstStyle/>
          <a:p>
            <a:pPr marL="342900" indent="-342900">
              <a:buFont typeface="Arial" panose="020B0604020202020204" pitchFamily="34" charset="0"/>
              <a:buChar char="•"/>
            </a:pPr>
            <a:r>
              <a:rPr lang="pt-BR" altLang="pt-BR" sz="4000" b="1" dirty="0"/>
              <a:t>Rompimento da Barragem em Brumadinho-MG;</a:t>
            </a:r>
          </a:p>
          <a:p>
            <a:pPr marL="342900" indent="-342900">
              <a:buFont typeface="Arial" panose="020B0604020202020204" pitchFamily="34" charset="0"/>
              <a:buChar char="•"/>
            </a:pPr>
            <a:r>
              <a:rPr lang="pt-BR" altLang="pt-BR" sz="4000" b="1" dirty="0"/>
              <a:t>20 Mbps de velocidade instalados em menos de 24 horas após o acidente;</a:t>
            </a:r>
          </a:p>
          <a:p>
            <a:pPr marL="342900" indent="-342900">
              <a:buFont typeface="Arial" panose="020B0604020202020204" pitchFamily="34" charset="0"/>
              <a:buChar char="•"/>
            </a:pPr>
            <a:r>
              <a:rPr lang="pt-BR" altLang="pt-BR" sz="4000" b="1" dirty="0"/>
              <a:t>Diversos órgãos governamentais envolvidos.</a:t>
            </a:r>
          </a:p>
        </p:txBody>
      </p:sp>
      <p:sp>
        <p:nvSpPr>
          <p:cNvPr id="16" name="TextBox 1">
            <a:extLst>
              <a:ext uri="{FF2B5EF4-FFF2-40B4-BE49-F238E27FC236}">
                <a16:creationId xmlns:a16="http://schemas.microsoft.com/office/drawing/2014/main" xmlns="" id="{C95997A8-84D0-4C10-A91A-BA61F246C235}"/>
              </a:ext>
            </a:extLst>
          </p:cNvPr>
          <p:cNvSpPr txBox="1"/>
          <p:nvPr/>
        </p:nvSpPr>
        <p:spPr>
          <a:xfrm>
            <a:off x="3576465" y="174070"/>
            <a:ext cx="6651052" cy="999441"/>
          </a:xfrm>
          <a:prstGeom prst="rect">
            <a:avLst/>
          </a:prstGeom>
          <a:noFill/>
        </p:spPr>
        <p:txBody>
          <a:bodyPr wrap="none" lIns="0" tIns="0" rIns="0" rtlCol="0">
            <a:spAutoFit/>
          </a:bodyPr>
          <a:lstStyle/>
          <a:p>
            <a:pPr>
              <a:lnSpc>
                <a:spcPts val="8100"/>
              </a:lnSpc>
              <a:tabLst/>
            </a:pPr>
            <a:r>
              <a:rPr lang="en-US" altLang="zh-CN" sz="6000" b="1" dirty="0">
                <a:solidFill>
                  <a:srgbClr val="0A4E97"/>
                </a:solidFill>
                <a:latin typeface="Open Sans Condensed Light" panose="020B0306030504020204"/>
                <a:cs typeface="Segoe UI Semibold" pitchFamily="18" charset="0"/>
              </a:rPr>
              <a:t>O </a:t>
            </a:r>
            <a:r>
              <a:rPr lang="en-US" altLang="zh-CN" sz="6000" b="1" dirty="0" err="1">
                <a:solidFill>
                  <a:srgbClr val="0A4E97"/>
                </a:solidFill>
                <a:latin typeface="Open Sans Condensed Light" panose="020B0306030504020204"/>
                <a:cs typeface="Segoe UI Semibold" pitchFamily="18" charset="0"/>
              </a:rPr>
              <a:t>Programa</a:t>
            </a:r>
            <a:r>
              <a:rPr lang="en-US" altLang="zh-CN" sz="6000" b="1" dirty="0">
                <a:solidFill>
                  <a:srgbClr val="0A4E97"/>
                </a:solidFill>
                <a:latin typeface="Open Sans Condensed Light" panose="020B0306030504020204"/>
                <a:cs typeface="Segoe UI Semibold" pitchFamily="18" charset="0"/>
              </a:rPr>
              <a:t> </a:t>
            </a:r>
            <a:r>
              <a:rPr lang="en-US" altLang="zh-CN" sz="6000" b="1" dirty="0" err="1">
                <a:solidFill>
                  <a:srgbClr val="0A4E97"/>
                </a:solidFill>
                <a:latin typeface="Open Sans Condensed Light" panose="020B0306030504020204"/>
                <a:cs typeface="Segoe UI Semibold" pitchFamily="18" charset="0"/>
              </a:rPr>
              <a:t>Gesac</a:t>
            </a:r>
            <a:endParaRPr lang="en-US" altLang="zh-CN" sz="6000" b="1" dirty="0">
              <a:solidFill>
                <a:srgbClr val="0A4E97"/>
              </a:solidFill>
              <a:latin typeface="Open Sans Condensed Light" panose="020B0306030504020204"/>
              <a:cs typeface="Segoe UI Semibold" pitchFamily="18" charset="0"/>
            </a:endParaRPr>
          </a:p>
        </p:txBody>
      </p:sp>
    </p:spTree>
    <p:extLst>
      <p:ext uri="{BB962C8B-B14F-4D97-AF65-F5344CB8AC3E}">
        <p14:creationId xmlns:p14="http://schemas.microsoft.com/office/powerpoint/2010/main" val="2598041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srcRect/>
          <a:stretch>
            <a:fillRect/>
          </a:stretch>
        </p:blipFill>
        <p:spPr bwMode="auto">
          <a:xfrm>
            <a:off x="0" y="0"/>
            <a:ext cx="24384000" cy="13716000"/>
          </a:xfrm>
          <a:prstGeom prst="rect">
            <a:avLst/>
          </a:prstGeom>
          <a:noFill/>
        </p:spPr>
      </p:pic>
      <p:sp>
        <p:nvSpPr>
          <p:cNvPr id="2" name="TextBox 1"/>
          <p:cNvSpPr txBox="1"/>
          <p:nvPr/>
        </p:nvSpPr>
        <p:spPr>
          <a:xfrm>
            <a:off x="3416300" y="11239500"/>
            <a:ext cx="5319533" cy="532453"/>
          </a:xfrm>
          <a:prstGeom prst="rect">
            <a:avLst/>
          </a:prstGeom>
          <a:noFill/>
        </p:spPr>
        <p:txBody>
          <a:bodyPr wrap="none" lIns="0" tIns="0" rIns="0" rtlCol="0">
            <a:spAutoFit/>
          </a:bodyPr>
          <a:lstStyle/>
          <a:p>
            <a:pPr>
              <a:lnSpc>
                <a:spcPts val="4000"/>
              </a:lnSpc>
              <a:tabLst/>
            </a:pPr>
            <a:r>
              <a:rPr lang="en-US" altLang="zh-CN" sz="3000" b="1" dirty="0">
                <a:solidFill>
                  <a:srgbClr val="FFFFFF"/>
                </a:solidFill>
                <a:latin typeface="+mj-lt"/>
                <a:cs typeface="Segoe UI Semibold" pitchFamily="18" charset="0"/>
              </a:rPr>
              <a:t>Telecomunicações</a:t>
            </a:r>
            <a:r>
              <a:rPr lang="en-US" altLang="zh-CN" sz="3000" dirty="0">
                <a:latin typeface="+mj-lt"/>
                <a:cs typeface="Times New Roman" pitchFamily="18" charset="0"/>
              </a:rPr>
              <a:t> </a:t>
            </a:r>
            <a:r>
              <a:rPr lang="en-US" altLang="zh-CN" sz="3000" b="1" dirty="0">
                <a:solidFill>
                  <a:srgbClr val="FFFFFF"/>
                </a:solidFill>
                <a:latin typeface="+mj-lt"/>
                <a:cs typeface="Segoe UI Semibold" pitchFamily="18" charset="0"/>
              </a:rPr>
              <a:t>Brasileiras</a:t>
            </a:r>
            <a:r>
              <a:rPr lang="en-US" altLang="zh-CN" sz="3000" dirty="0">
                <a:latin typeface="+mj-lt"/>
                <a:cs typeface="Times New Roman" pitchFamily="18" charset="0"/>
              </a:rPr>
              <a:t> </a:t>
            </a:r>
            <a:r>
              <a:rPr lang="en-US" altLang="zh-CN" sz="3000" b="1" dirty="0">
                <a:solidFill>
                  <a:srgbClr val="FFFFFF"/>
                </a:solidFill>
                <a:latin typeface="+mj-lt"/>
                <a:cs typeface="Segoe UI Semibold" pitchFamily="18" charset="0"/>
              </a:rPr>
              <a:t>S.A.</a:t>
            </a:r>
          </a:p>
        </p:txBody>
      </p:sp>
      <p:sp>
        <p:nvSpPr>
          <p:cNvPr id="3" name="TextBox 1"/>
          <p:cNvSpPr txBox="1"/>
          <p:nvPr/>
        </p:nvSpPr>
        <p:spPr>
          <a:xfrm>
            <a:off x="3416300" y="11734800"/>
            <a:ext cx="19138900" cy="542071"/>
          </a:xfrm>
          <a:prstGeom prst="rect">
            <a:avLst/>
          </a:prstGeom>
          <a:noFill/>
        </p:spPr>
        <p:txBody>
          <a:bodyPr wrap="square" lIns="0" tIns="0" rIns="0" rtlCol="0">
            <a:spAutoFit/>
          </a:bodyPr>
          <a:lstStyle/>
          <a:p>
            <a:pPr>
              <a:lnSpc>
                <a:spcPts val="4100"/>
              </a:lnSpc>
              <a:tabLst/>
            </a:pPr>
            <a:r>
              <a:rPr lang="pt-BR" altLang="zh-CN" sz="3000" dirty="0">
                <a:solidFill>
                  <a:srgbClr val="FFFFFF"/>
                </a:solidFill>
                <a:latin typeface="+mj-lt"/>
                <a:cs typeface="Microsoft JhengHei Light" pitchFamily="18" charset="0"/>
              </a:rPr>
              <a:t>SIG Quadra 04, Lotes 075, 083, 125 e 175 - </a:t>
            </a:r>
            <a:r>
              <a:rPr lang="pt-BR" altLang="zh-CN" sz="3000">
                <a:solidFill>
                  <a:srgbClr val="FFFFFF"/>
                </a:solidFill>
                <a:latin typeface="+mj-lt"/>
                <a:cs typeface="Microsoft JhengHei Light" pitchFamily="18" charset="0"/>
              </a:rPr>
              <a:t>Bloco A - Salas </a:t>
            </a:r>
            <a:r>
              <a:rPr lang="pt-BR" altLang="zh-CN" sz="3000" dirty="0">
                <a:solidFill>
                  <a:srgbClr val="FFFFFF"/>
                </a:solidFill>
                <a:latin typeface="+mj-lt"/>
                <a:cs typeface="Microsoft JhengHei Light" pitchFamily="18" charset="0"/>
              </a:rPr>
              <a:t>201, 202, 214 a 224 - Edifício Capital Financial Center</a:t>
            </a:r>
            <a:endParaRPr lang="en-US" altLang="zh-CN" sz="3000" dirty="0">
              <a:solidFill>
                <a:srgbClr val="FFFFFF"/>
              </a:solidFill>
              <a:latin typeface="+mj-lt"/>
              <a:cs typeface="Microsoft JhengHei Light" pitchFamily="18" charset="0"/>
            </a:endParaRPr>
          </a:p>
        </p:txBody>
      </p:sp>
      <p:sp>
        <p:nvSpPr>
          <p:cNvPr id="5" name="TextBox 1"/>
          <p:cNvSpPr txBox="1"/>
          <p:nvPr/>
        </p:nvSpPr>
        <p:spPr>
          <a:xfrm>
            <a:off x="3733800" y="3733800"/>
            <a:ext cx="15596179" cy="4585871"/>
          </a:xfrm>
          <a:prstGeom prst="rect">
            <a:avLst/>
          </a:prstGeom>
          <a:noFill/>
        </p:spPr>
        <p:txBody>
          <a:bodyPr wrap="square" lIns="0" tIns="0" rIns="0" rtlCol="0">
            <a:spAutoFit/>
          </a:bodyPr>
          <a:lstStyle/>
          <a:p>
            <a:pPr algn="ctr">
              <a:lnSpc>
                <a:spcPts val="5900"/>
              </a:lnSpc>
              <a:tabLst>
                <a:tab pos="711200" algn="l"/>
                <a:tab pos="863600" algn="l"/>
                <a:tab pos="1739900" algn="l"/>
              </a:tabLst>
            </a:pPr>
            <a:r>
              <a:rPr lang="pt-BR" altLang="zh-CN" sz="7200" b="1" dirty="0" smtClean="0">
                <a:solidFill>
                  <a:schemeClr val="bg1">
                    <a:lumMod val="95000"/>
                  </a:schemeClr>
                </a:solidFill>
              </a:rPr>
              <a:t>NOSSA MISSÃO</a:t>
            </a:r>
          </a:p>
          <a:p>
            <a:pPr algn="ctr">
              <a:lnSpc>
                <a:spcPts val="5900"/>
              </a:lnSpc>
              <a:tabLst>
                <a:tab pos="711200" algn="l"/>
                <a:tab pos="863600" algn="l"/>
                <a:tab pos="1739900" algn="l"/>
              </a:tabLst>
            </a:pPr>
            <a:endParaRPr lang="pt-BR" altLang="zh-CN" sz="7200" dirty="0">
              <a:solidFill>
                <a:schemeClr val="bg1">
                  <a:lumMod val="95000"/>
                </a:schemeClr>
              </a:solidFill>
            </a:endParaRPr>
          </a:p>
          <a:p>
            <a:pPr algn="ctr">
              <a:lnSpc>
                <a:spcPts val="5900"/>
              </a:lnSpc>
              <a:tabLst>
                <a:tab pos="711200" algn="l"/>
                <a:tab pos="863600" algn="l"/>
                <a:tab pos="1739900" algn="l"/>
              </a:tabLst>
            </a:pPr>
            <a:r>
              <a:rPr lang="pt-BR" altLang="zh-CN" sz="7200" dirty="0" smtClean="0">
                <a:solidFill>
                  <a:schemeClr val="bg1">
                    <a:lumMod val="95000"/>
                  </a:schemeClr>
                </a:solidFill>
              </a:rPr>
              <a:t>Fornecer </a:t>
            </a:r>
            <a:r>
              <a:rPr lang="pt-BR" altLang="zh-CN" sz="7200" dirty="0">
                <a:solidFill>
                  <a:schemeClr val="bg1">
                    <a:lumMod val="95000"/>
                  </a:schemeClr>
                </a:solidFill>
              </a:rPr>
              <a:t>soluções de telecomunicações seguras e com qualidade para o desenvolvimento nacional e a redução das desigualdades sociais</a:t>
            </a:r>
            <a:r>
              <a:rPr lang="pt-BR" altLang="zh-CN" sz="7200" dirty="0" smtClean="0">
                <a:solidFill>
                  <a:schemeClr val="bg1">
                    <a:lumMod val="95000"/>
                  </a:schemeClr>
                </a:solidFill>
              </a:rPr>
              <a:t>.</a:t>
            </a:r>
            <a:endParaRPr lang="pt-BR" altLang="zh-CN" sz="7200" dirty="0">
              <a:solidFill>
                <a:schemeClr val="bg1">
                  <a:lumMod val="95000"/>
                </a:schemeClr>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126711" y="0"/>
            <a:ext cx="24384000" cy="13716000"/>
          </a:xfrm>
          <a:prstGeom prst="rect">
            <a:avLst/>
          </a:prstGeom>
          <a:noFill/>
        </p:spPr>
      </p:pic>
      <p:sp>
        <p:nvSpPr>
          <p:cNvPr id="2" name="TextBox 1"/>
          <p:cNvSpPr txBox="1"/>
          <p:nvPr/>
        </p:nvSpPr>
        <p:spPr>
          <a:xfrm>
            <a:off x="4267200" y="7162800"/>
            <a:ext cx="15596179" cy="4034438"/>
          </a:xfrm>
          <a:prstGeom prst="rect">
            <a:avLst/>
          </a:prstGeom>
          <a:noFill/>
        </p:spPr>
        <p:txBody>
          <a:bodyPr wrap="square" lIns="0" tIns="0" rIns="0" rtlCol="0">
            <a:spAutoFit/>
          </a:bodyPr>
          <a:lstStyle/>
          <a:p>
            <a:pPr algn="ctr">
              <a:lnSpc>
                <a:spcPts val="5900"/>
              </a:lnSpc>
              <a:tabLst>
                <a:tab pos="711200" algn="l"/>
                <a:tab pos="863600" algn="l"/>
                <a:tab pos="1739900" algn="l"/>
              </a:tabLst>
            </a:pPr>
            <a:r>
              <a:rPr lang="en-US" altLang="zh-CN" dirty="0"/>
              <a:t>	</a:t>
            </a:r>
            <a:r>
              <a:rPr lang="en-US" altLang="zh-CN" sz="4800" dirty="0">
                <a:solidFill>
                  <a:srgbClr val="FFFFFF"/>
                </a:solidFill>
                <a:latin typeface="+mj-lt"/>
                <a:cs typeface="Times New Roman" pitchFamily="18" charset="0"/>
              </a:rPr>
              <a:t>Reativada</a:t>
            </a:r>
            <a:r>
              <a:rPr lang="en-US" altLang="zh-CN" sz="4800" dirty="0">
                <a:latin typeface="+mj-lt"/>
                <a:cs typeface="Times New Roman" pitchFamily="18" charset="0"/>
              </a:rPr>
              <a:t> </a:t>
            </a:r>
            <a:r>
              <a:rPr lang="en-US" altLang="zh-CN" sz="4800" dirty="0">
                <a:solidFill>
                  <a:srgbClr val="FFFFFF"/>
                </a:solidFill>
                <a:latin typeface="+mj-lt"/>
                <a:cs typeface="Times New Roman" pitchFamily="18" charset="0"/>
              </a:rPr>
              <a:t>em</a:t>
            </a:r>
            <a:r>
              <a:rPr lang="en-US" altLang="zh-CN" sz="4800" dirty="0">
                <a:latin typeface="+mj-lt"/>
                <a:cs typeface="Times New Roman" pitchFamily="18" charset="0"/>
              </a:rPr>
              <a:t> </a:t>
            </a:r>
            <a:r>
              <a:rPr lang="en-US" altLang="zh-CN" sz="4800" dirty="0">
                <a:solidFill>
                  <a:srgbClr val="FFFFFF"/>
                </a:solidFill>
                <a:latin typeface="+mj-lt"/>
                <a:cs typeface="Times New Roman" pitchFamily="18" charset="0"/>
              </a:rPr>
              <a:t>maio</a:t>
            </a:r>
            <a:r>
              <a:rPr lang="en-US" altLang="zh-CN" sz="4800" dirty="0">
                <a:latin typeface="+mj-lt"/>
                <a:cs typeface="Times New Roman" pitchFamily="18" charset="0"/>
              </a:rPr>
              <a:t> </a:t>
            </a:r>
            <a:r>
              <a:rPr lang="en-US" altLang="zh-CN" sz="4800" dirty="0">
                <a:solidFill>
                  <a:srgbClr val="FFFFFF"/>
                </a:solidFill>
                <a:latin typeface="+mj-lt"/>
                <a:cs typeface="Times New Roman" pitchFamily="18" charset="0"/>
              </a:rPr>
              <a:t>de</a:t>
            </a:r>
            <a:r>
              <a:rPr lang="en-US" altLang="zh-CN" sz="4800" dirty="0">
                <a:latin typeface="+mj-lt"/>
                <a:cs typeface="Times New Roman" pitchFamily="18" charset="0"/>
              </a:rPr>
              <a:t> </a:t>
            </a:r>
            <a:r>
              <a:rPr lang="en-US" altLang="zh-CN" sz="4800" dirty="0">
                <a:solidFill>
                  <a:srgbClr val="FFFFFF"/>
                </a:solidFill>
                <a:latin typeface="+mj-lt"/>
                <a:cs typeface="Times New Roman" pitchFamily="18" charset="0"/>
              </a:rPr>
              <a:t>2010,</a:t>
            </a:r>
            <a:r>
              <a:rPr lang="en-US" altLang="zh-CN" sz="4800" dirty="0">
                <a:latin typeface="+mj-lt"/>
                <a:cs typeface="Times New Roman" pitchFamily="18" charset="0"/>
              </a:rPr>
              <a:t> </a:t>
            </a:r>
            <a:r>
              <a:rPr lang="en-US" altLang="zh-CN" sz="4800" dirty="0">
                <a:solidFill>
                  <a:srgbClr val="FFFFFF"/>
                </a:solidFill>
                <a:latin typeface="+mj-lt"/>
                <a:cs typeface="Times New Roman" pitchFamily="18" charset="0"/>
              </a:rPr>
              <a:t>a</a:t>
            </a:r>
            <a:r>
              <a:rPr lang="en-US" altLang="zh-CN" sz="4800" dirty="0">
                <a:latin typeface="+mj-lt"/>
                <a:cs typeface="Times New Roman" pitchFamily="18" charset="0"/>
              </a:rPr>
              <a:t> </a:t>
            </a:r>
            <a:r>
              <a:rPr lang="en-US" altLang="zh-CN" sz="4800" dirty="0">
                <a:solidFill>
                  <a:srgbClr val="FFFFFF"/>
                </a:solidFill>
                <a:latin typeface="+mj-lt"/>
                <a:cs typeface="Times New Roman" pitchFamily="18" charset="0"/>
              </a:rPr>
              <a:t>Telebras</a:t>
            </a:r>
            <a:r>
              <a:rPr lang="en-US" altLang="zh-CN" sz="4800" dirty="0">
                <a:latin typeface="+mj-lt"/>
                <a:cs typeface="Times New Roman" pitchFamily="18" charset="0"/>
              </a:rPr>
              <a:t> </a:t>
            </a:r>
            <a:r>
              <a:rPr lang="en-US" altLang="zh-CN" sz="4800" dirty="0">
                <a:solidFill>
                  <a:srgbClr val="FFFFFF"/>
                </a:solidFill>
                <a:latin typeface="+mj-lt"/>
                <a:cs typeface="Times New Roman" pitchFamily="18" charset="0"/>
              </a:rPr>
              <a:t>tem</a:t>
            </a:r>
          </a:p>
          <a:p>
            <a:pPr algn="ctr">
              <a:lnSpc>
                <a:spcPts val="6300"/>
              </a:lnSpc>
              <a:tabLst>
                <a:tab pos="711200" algn="l"/>
                <a:tab pos="863600" algn="l"/>
                <a:tab pos="1739900" algn="l"/>
              </a:tabLst>
            </a:pPr>
            <a:r>
              <a:rPr lang="en-US" altLang="zh-CN" sz="4800" dirty="0">
                <a:solidFill>
                  <a:srgbClr val="FFFFFF"/>
                </a:solidFill>
                <a:latin typeface="+mj-lt"/>
                <a:cs typeface="Times New Roman" pitchFamily="18" charset="0"/>
              </a:rPr>
              <a:t>como</a:t>
            </a:r>
            <a:r>
              <a:rPr lang="en-US" altLang="zh-CN" sz="4800" dirty="0">
                <a:latin typeface="+mj-lt"/>
                <a:cs typeface="Times New Roman" pitchFamily="18" charset="0"/>
              </a:rPr>
              <a:t> </a:t>
            </a:r>
            <a:r>
              <a:rPr lang="en-US" altLang="zh-CN" sz="4800" dirty="0">
                <a:solidFill>
                  <a:srgbClr val="FFFFFF"/>
                </a:solidFill>
                <a:latin typeface="+mj-lt"/>
                <a:cs typeface="Times New Roman" pitchFamily="18" charset="0"/>
              </a:rPr>
              <a:t>uma</a:t>
            </a:r>
            <a:r>
              <a:rPr lang="en-US" altLang="zh-CN" sz="4800" dirty="0">
                <a:latin typeface="+mj-lt"/>
                <a:cs typeface="Times New Roman" pitchFamily="18" charset="0"/>
              </a:rPr>
              <a:t> </a:t>
            </a:r>
            <a:r>
              <a:rPr lang="en-US" altLang="zh-CN" sz="4800" dirty="0">
                <a:solidFill>
                  <a:srgbClr val="FFFFFF"/>
                </a:solidFill>
                <a:latin typeface="+mj-lt"/>
                <a:cs typeface="Times New Roman" pitchFamily="18" charset="0"/>
              </a:rPr>
              <a:t>de</a:t>
            </a:r>
            <a:r>
              <a:rPr lang="en-US" altLang="zh-CN" sz="4800" dirty="0">
                <a:latin typeface="+mj-lt"/>
                <a:cs typeface="Times New Roman" pitchFamily="18" charset="0"/>
              </a:rPr>
              <a:t> </a:t>
            </a:r>
            <a:r>
              <a:rPr lang="en-US" altLang="zh-CN" sz="4800" dirty="0">
                <a:solidFill>
                  <a:srgbClr val="FFFFFF"/>
                </a:solidFill>
                <a:latin typeface="+mj-lt"/>
                <a:cs typeface="Times New Roman" pitchFamily="18" charset="0"/>
              </a:rPr>
              <a:t>suas</a:t>
            </a:r>
            <a:r>
              <a:rPr lang="en-US" altLang="zh-CN" sz="4800" dirty="0">
                <a:latin typeface="+mj-lt"/>
                <a:cs typeface="Times New Roman" pitchFamily="18" charset="0"/>
              </a:rPr>
              <a:t> </a:t>
            </a:r>
            <a:r>
              <a:rPr lang="en-US" altLang="zh-CN" sz="4800" dirty="0">
                <a:solidFill>
                  <a:srgbClr val="FFFFFF"/>
                </a:solidFill>
                <a:latin typeface="+mj-lt"/>
                <a:cs typeface="Times New Roman" pitchFamily="18" charset="0"/>
              </a:rPr>
              <a:t>principais</a:t>
            </a:r>
            <a:r>
              <a:rPr lang="en-US" altLang="zh-CN" sz="4800" dirty="0">
                <a:latin typeface="+mj-lt"/>
                <a:cs typeface="Times New Roman" pitchFamily="18" charset="0"/>
              </a:rPr>
              <a:t> </a:t>
            </a:r>
            <a:r>
              <a:rPr lang="en-US" altLang="zh-CN" sz="4800" dirty="0">
                <a:solidFill>
                  <a:srgbClr val="FFFFFF"/>
                </a:solidFill>
                <a:latin typeface="+mj-lt"/>
                <a:cs typeface="Times New Roman" pitchFamily="18" charset="0"/>
              </a:rPr>
              <a:t>obrigações</a:t>
            </a:r>
            <a:r>
              <a:rPr lang="en-US" altLang="zh-CN" sz="4800" dirty="0">
                <a:latin typeface="+mj-lt"/>
                <a:cs typeface="Times New Roman" pitchFamily="18" charset="0"/>
              </a:rPr>
              <a:t> </a:t>
            </a:r>
            <a:r>
              <a:rPr lang="en-US" altLang="zh-CN" sz="4800" dirty="0">
                <a:solidFill>
                  <a:srgbClr val="FFFFFF"/>
                </a:solidFill>
                <a:latin typeface="+mj-lt"/>
                <a:cs typeface="Times New Roman" pitchFamily="18" charset="0"/>
              </a:rPr>
              <a:t>a implantação</a:t>
            </a:r>
            <a:r>
              <a:rPr lang="en-US" altLang="zh-CN" sz="4800" dirty="0">
                <a:latin typeface="+mj-lt"/>
                <a:cs typeface="Times New Roman" pitchFamily="18" charset="0"/>
              </a:rPr>
              <a:t> </a:t>
            </a:r>
            <a:r>
              <a:rPr lang="en-US" altLang="zh-CN" sz="4800" dirty="0">
                <a:solidFill>
                  <a:srgbClr val="FFFFFF"/>
                </a:solidFill>
                <a:latin typeface="+mj-lt"/>
                <a:cs typeface="Times New Roman" pitchFamily="18" charset="0"/>
              </a:rPr>
              <a:t>da</a:t>
            </a:r>
            <a:r>
              <a:rPr lang="en-US" altLang="zh-CN" sz="4800" dirty="0">
                <a:latin typeface="+mj-lt"/>
                <a:cs typeface="Times New Roman" pitchFamily="18" charset="0"/>
              </a:rPr>
              <a:t> </a:t>
            </a:r>
            <a:r>
              <a:rPr lang="en-US" altLang="zh-CN" sz="4800" b="1" dirty="0">
                <a:solidFill>
                  <a:srgbClr val="FFFFFF"/>
                </a:solidFill>
                <a:latin typeface="+mj-lt"/>
                <a:cs typeface="Segoe UI Semibold" pitchFamily="18" charset="0"/>
              </a:rPr>
              <a:t>rede</a:t>
            </a:r>
            <a:r>
              <a:rPr lang="en-US" altLang="zh-CN" sz="4800" dirty="0">
                <a:latin typeface="+mj-lt"/>
                <a:cs typeface="Times New Roman" pitchFamily="18" charset="0"/>
              </a:rPr>
              <a:t> </a:t>
            </a:r>
            <a:r>
              <a:rPr lang="en-US" altLang="zh-CN" sz="4800" b="1" dirty="0">
                <a:solidFill>
                  <a:srgbClr val="FFFFFF"/>
                </a:solidFill>
                <a:latin typeface="+mj-lt"/>
                <a:cs typeface="Segoe UI Semibold" pitchFamily="18" charset="0"/>
              </a:rPr>
              <a:t>privativa</a:t>
            </a:r>
            <a:r>
              <a:rPr lang="en-US" altLang="zh-CN" sz="4800" dirty="0">
                <a:latin typeface="+mj-lt"/>
                <a:cs typeface="Times New Roman" pitchFamily="18" charset="0"/>
              </a:rPr>
              <a:t> </a:t>
            </a:r>
            <a:r>
              <a:rPr lang="en-US" altLang="zh-CN" sz="4800" b="1" dirty="0">
                <a:solidFill>
                  <a:srgbClr val="FFFFFF"/>
                </a:solidFill>
                <a:latin typeface="+mj-lt"/>
                <a:cs typeface="Segoe UI Semibold" pitchFamily="18" charset="0"/>
              </a:rPr>
              <a:t>de</a:t>
            </a:r>
            <a:r>
              <a:rPr lang="en-US" altLang="zh-CN" sz="4800" dirty="0">
                <a:latin typeface="+mj-lt"/>
                <a:cs typeface="Times New Roman" pitchFamily="18" charset="0"/>
              </a:rPr>
              <a:t> </a:t>
            </a:r>
            <a:r>
              <a:rPr lang="en-US" altLang="zh-CN" sz="4800" b="1" dirty="0">
                <a:solidFill>
                  <a:srgbClr val="FFFFFF"/>
                </a:solidFill>
                <a:latin typeface="+mj-lt"/>
                <a:cs typeface="Segoe UI Semibold" pitchFamily="18" charset="0"/>
              </a:rPr>
              <a:t>comunicação</a:t>
            </a:r>
          </a:p>
          <a:p>
            <a:pPr algn="ctr">
              <a:lnSpc>
                <a:spcPts val="6300"/>
              </a:lnSpc>
              <a:tabLst>
                <a:tab pos="711200" algn="l"/>
                <a:tab pos="863600" algn="l"/>
                <a:tab pos="1739900" algn="l"/>
              </a:tabLst>
            </a:pPr>
            <a:r>
              <a:rPr lang="en-US" altLang="zh-CN" sz="4800" b="1" dirty="0">
                <a:solidFill>
                  <a:srgbClr val="FFFFFF"/>
                </a:solidFill>
                <a:latin typeface="+mj-lt"/>
                <a:cs typeface="Segoe UI Semibold" pitchFamily="18" charset="0"/>
              </a:rPr>
              <a:t>da</a:t>
            </a:r>
            <a:r>
              <a:rPr lang="en-US" altLang="zh-CN" sz="4800" dirty="0">
                <a:latin typeface="+mj-lt"/>
                <a:cs typeface="Times New Roman" pitchFamily="18" charset="0"/>
              </a:rPr>
              <a:t> </a:t>
            </a:r>
            <a:r>
              <a:rPr lang="en-US" altLang="zh-CN" sz="4800" b="1" dirty="0">
                <a:solidFill>
                  <a:srgbClr val="FFFFFF"/>
                </a:solidFill>
                <a:latin typeface="+mj-lt"/>
                <a:cs typeface="Segoe UI Semibold" pitchFamily="18" charset="0"/>
              </a:rPr>
              <a:t>administração</a:t>
            </a:r>
            <a:r>
              <a:rPr lang="en-US" altLang="zh-CN" sz="4800" dirty="0">
                <a:latin typeface="+mj-lt"/>
                <a:cs typeface="Times New Roman" pitchFamily="18" charset="0"/>
              </a:rPr>
              <a:t> </a:t>
            </a:r>
            <a:r>
              <a:rPr lang="en-US" altLang="zh-CN" sz="4800" b="1" dirty="0">
                <a:solidFill>
                  <a:srgbClr val="FFFFFF"/>
                </a:solidFill>
                <a:latin typeface="+mj-lt"/>
                <a:cs typeface="Segoe UI Semibold" pitchFamily="18" charset="0"/>
              </a:rPr>
              <a:t>pública</a:t>
            </a:r>
            <a:r>
              <a:rPr lang="en-US" altLang="zh-CN" sz="4800" dirty="0">
                <a:latin typeface="+mj-lt"/>
                <a:cs typeface="Times New Roman" pitchFamily="18" charset="0"/>
              </a:rPr>
              <a:t> </a:t>
            </a:r>
            <a:r>
              <a:rPr lang="en-US" altLang="zh-CN" sz="4800" b="1" dirty="0">
                <a:solidFill>
                  <a:srgbClr val="FFFFFF"/>
                </a:solidFill>
                <a:latin typeface="+mj-lt"/>
                <a:cs typeface="Segoe UI Semibold" pitchFamily="18" charset="0"/>
              </a:rPr>
              <a:t>federal</a:t>
            </a:r>
            <a:r>
              <a:rPr lang="en-US" altLang="zh-CN" sz="4800" dirty="0">
                <a:solidFill>
                  <a:srgbClr val="FFFFFF"/>
                </a:solidFill>
                <a:latin typeface="+mj-lt"/>
                <a:cs typeface="Segoe UI Semibold" pitchFamily="18" charset="0"/>
              </a:rPr>
              <a:t> e interiorização e massificação do acesso à Internet</a:t>
            </a:r>
            <a:r>
              <a:rPr lang="en-US" altLang="zh-CN" sz="4800" dirty="0">
                <a:solidFill>
                  <a:srgbClr val="FFFFFF"/>
                </a:solidFill>
                <a:latin typeface="+mj-lt"/>
                <a:cs typeface="Times New Roman" pitchFamily="18" charset="0"/>
              </a:rPr>
              <a:t>.</a:t>
            </a:r>
          </a:p>
        </p:txBody>
      </p:sp>
      <p:sp>
        <p:nvSpPr>
          <p:cNvPr id="3" name="TextBox 1"/>
          <p:cNvSpPr txBox="1"/>
          <p:nvPr/>
        </p:nvSpPr>
        <p:spPr>
          <a:xfrm>
            <a:off x="10935766" y="5168900"/>
            <a:ext cx="2246834" cy="1014252"/>
          </a:xfrm>
          <a:prstGeom prst="rect">
            <a:avLst/>
          </a:prstGeom>
          <a:noFill/>
        </p:spPr>
        <p:txBody>
          <a:bodyPr wrap="none" lIns="0" tIns="0" rIns="0" rtlCol="0">
            <a:spAutoFit/>
          </a:bodyPr>
          <a:lstStyle/>
          <a:p>
            <a:pPr algn="ctr">
              <a:lnSpc>
                <a:spcPts val="4000"/>
              </a:lnSpc>
              <a:tabLst/>
            </a:pPr>
            <a:r>
              <a:rPr lang="en-US" altLang="zh-CN" sz="3500" b="1" dirty="0">
                <a:solidFill>
                  <a:srgbClr val="FFFFFF"/>
                </a:solidFill>
                <a:latin typeface="+mj-lt"/>
                <a:cs typeface="Segoe UI Semibold" pitchFamily="18" charset="0"/>
              </a:rPr>
              <a:t>1998</a:t>
            </a:r>
          </a:p>
          <a:p>
            <a:pPr algn="ctr">
              <a:lnSpc>
                <a:spcPts val="3500"/>
              </a:lnSpc>
              <a:tabLst/>
            </a:pPr>
            <a:r>
              <a:rPr lang="en-US" altLang="zh-CN" sz="3500" b="1" dirty="0">
                <a:solidFill>
                  <a:srgbClr val="FFFFFF"/>
                </a:solidFill>
                <a:latin typeface="+mj-lt"/>
                <a:cs typeface="Microsoft JhengHei Light" pitchFamily="18" charset="0"/>
              </a:rPr>
              <a:t>Desativação</a:t>
            </a:r>
          </a:p>
        </p:txBody>
      </p:sp>
      <p:sp>
        <p:nvSpPr>
          <p:cNvPr id="4" name="TextBox 1"/>
          <p:cNvSpPr txBox="1"/>
          <p:nvPr/>
        </p:nvSpPr>
        <p:spPr>
          <a:xfrm>
            <a:off x="14554200" y="5168900"/>
            <a:ext cx="2030236" cy="1014252"/>
          </a:xfrm>
          <a:prstGeom prst="rect">
            <a:avLst/>
          </a:prstGeom>
          <a:noFill/>
        </p:spPr>
        <p:txBody>
          <a:bodyPr wrap="none" lIns="0" tIns="0" rIns="0" rtlCol="0">
            <a:spAutoFit/>
          </a:bodyPr>
          <a:lstStyle/>
          <a:p>
            <a:pPr algn="ctr">
              <a:lnSpc>
                <a:spcPts val="4000"/>
              </a:lnSpc>
              <a:tabLst/>
            </a:pPr>
            <a:r>
              <a:rPr lang="en-US" altLang="zh-CN" sz="3500" b="1" dirty="0">
                <a:solidFill>
                  <a:srgbClr val="FFFFFF"/>
                </a:solidFill>
                <a:latin typeface="+mj-lt"/>
                <a:cs typeface="Segoe UI Semibold" pitchFamily="18" charset="0"/>
              </a:rPr>
              <a:t>2010</a:t>
            </a:r>
          </a:p>
          <a:p>
            <a:pPr algn="ctr">
              <a:lnSpc>
                <a:spcPts val="3500"/>
              </a:lnSpc>
              <a:tabLst/>
            </a:pPr>
            <a:r>
              <a:rPr lang="en-US" altLang="zh-CN" sz="3500" b="1" dirty="0">
                <a:solidFill>
                  <a:srgbClr val="FFFFFF"/>
                </a:solidFill>
                <a:latin typeface="+mj-lt"/>
                <a:cs typeface="Microsoft JhengHei Light" pitchFamily="18" charset="0"/>
              </a:rPr>
              <a:t>Reativação</a:t>
            </a:r>
          </a:p>
        </p:txBody>
      </p:sp>
      <p:sp>
        <p:nvSpPr>
          <p:cNvPr id="5" name="TextBox 1"/>
          <p:cNvSpPr txBox="1"/>
          <p:nvPr/>
        </p:nvSpPr>
        <p:spPr>
          <a:xfrm>
            <a:off x="7572826" y="5168900"/>
            <a:ext cx="1797543" cy="1014252"/>
          </a:xfrm>
          <a:prstGeom prst="rect">
            <a:avLst/>
          </a:prstGeom>
          <a:noFill/>
        </p:spPr>
        <p:txBody>
          <a:bodyPr wrap="none" lIns="0" tIns="0" rIns="0" rtlCol="0">
            <a:spAutoFit/>
          </a:bodyPr>
          <a:lstStyle/>
          <a:p>
            <a:pPr algn="ctr">
              <a:lnSpc>
                <a:spcPts val="4000"/>
              </a:lnSpc>
              <a:tabLst/>
            </a:pPr>
            <a:r>
              <a:rPr lang="en-US" altLang="zh-CN" sz="3500" b="1" dirty="0">
                <a:solidFill>
                  <a:srgbClr val="FFFFFF"/>
                </a:solidFill>
                <a:latin typeface="+mj-lt"/>
                <a:cs typeface="Segoe UI Semibold" pitchFamily="18" charset="0"/>
              </a:rPr>
              <a:t>1972</a:t>
            </a:r>
          </a:p>
          <a:p>
            <a:pPr algn="ctr">
              <a:lnSpc>
                <a:spcPts val="3500"/>
              </a:lnSpc>
              <a:tabLst/>
            </a:pPr>
            <a:r>
              <a:rPr lang="en-US" altLang="zh-CN" sz="3500" b="1" dirty="0">
                <a:solidFill>
                  <a:srgbClr val="FFFFFF"/>
                </a:solidFill>
                <a:latin typeface="+mj-lt"/>
                <a:cs typeface="Microsoft JhengHei Light" pitchFamily="18" charset="0"/>
              </a:rPr>
              <a:t>Fundação</a:t>
            </a:r>
          </a:p>
        </p:txBody>
      </p:sp>
    </p:spTree>
    <p:extLst>
      <p:ext uri="{BB962C8B-B14F-4D97-AF65-F5344CB8AC3E}">
        <p14:creationId xmlns:p14="http://schemas.microsoft.com/office/powerpoint/2010/main" val="1012039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13462000"/>
            <a:ext cx="24384000" cy="254000"/>
          </a:xfrm>
          <a:custGeom>
            <a:avLst/>
            <a:gdLst>
              <a:gd name="connsiteX0" fmla="*/ 0 w 24384000"/>
              <a:gd name="connsiteY0" fmla="*/ 0 h 254000"/>
              <a:gd name="connsiteX1" fmla="*/ 24384000 w 24384000"/>
              <a:gd name="connsiteY1" fmla="*/ 0 h 254000"/>
              <a:gd name="connsiteX2" fmla="*/ 24384000 w 24384000"/>
              <a:gd name="connsiteY2" fmla="*/ 254000 h 254000"/>
              <a:gd name="connsiteX3" fmla="*/ 0 w 24384000"/>
              <a:gd name="connsiteY3" fmla="*/ 254000 h 254000"/>
              <a:gd name="connsiteX4" fmla="*/ 0 w 24384000"/>
              <a:gd name="connsiteY4" fmla="*/ 0 h 254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254000">
                <a:moveTo>
                  <a:pt x="0" y="0"/>
                </a:moveTo>
                <a:lnTo>
                  <a:pt x="24384000" y="0"/>
                </a:lnTo>
                <a:lnTo>
                  <a:pt x="24384000" y="254000"/>
                </a:lnTo>
                <a:lnTo>
                  <a:pt x="0" y="254000"/>
                </a:lnTo>
                <a:lnTo>
                  <a:pt x="0" y="0"/>
                </a:lnTo>
              </a:path>
            </a:pathLst>
          </a:custGeom>
          <a:solidFill>
            <a:srgbClr val="094E97">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Freeform 3"/>
          <p:cNvSpPr/>
          <p:nvPr/>
        </p:nvSpPr>
        <p:spPr>
          <a:xfrm>
            <a:off x="0" y="635000"/>
            <a:ext cx="3044189" cy="787400"/>
          </a:xfrm>
          <a:custGeom>
            <a:avLst/>
            <a:gdLst>
              <a:gd name="connsiteX0" fmla="*/ 0 w 3044189"/>
              <a:gd name="connsiteY0" fmla="*/ 0 h 787400"/>
              <a:gd name="connsiteX1" fmla="*/ 3044189 w 3044189"/>
              <a:gd name="connsiteY1" fmla="*/ 0 h 787400"/>
              <a:gd name="connsiteX2" fmla="*/ 3044189 w 3044189"/>
              <a:gd name="connsiteY2" fmla="*/ 787400 h 787400"/>
              <a:gd name="connsiteX3" fmla="*/ 0 w 3044189"/>
              <a:gd name="connsiteY3" fmla="*/ 787400 h 787400"/>
              <a:gd name="connsiteX4" fmla="*/ 0 w 3044189"/>
              <a:gd name="connsiteY4" fmla="*/ 0 h 7874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044189" h="787400">
                <a:moveTo>
                  <a:pt x="0" y="0"/>
                </a:moveTo>
                <a:lnTo>
                  <a:pt x="3044189" y="0"/>
                </a:lnTo>
                <a:lnTo>
                  <a:pt x="3044189" y="787400"/>
                </a:lnTo>
                <a:lnTo>
                  <a:pt x="0" y="787400"/>
                </a:lnTo>
                <a:lnTo>
                  <a:pt x="0" y="0"/>
                </a:lnTo>
              </a:path>
            </a:pathLst>
          </a:custGeom>
          <a:solidFill>
            <a:srgbClr val="094E97">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Freeform 3"/>
          <p:cNvSpPr/>
          <p:nvPr/>
        </p:nvSpPr>
        <p:spPr>
          <a:xfrm>
            <a:off x="628300" y="832967"/>
            <a:ext cx="402920" cy="259537"/>
          </a:xfrm>
          <a:custGeom>
            <a:avLst/>
            <a:gdLst>
              <a:gd name="connsiteX0" fmla="*/ 291388 w 402920"/>
              <a:gd name="connsiteY0" fmla="*/ 0 h 259537"/>
              <a:gd name="connsiteX1" fmla="*/ 201460 w 402920"/>
              <a:gd name="connsiteY1" fmla="*/ 0 h 259537"/>
              <a:gd name="connsiteX2" fmla="*/ 111531 w 402920"/>
              <a:gd name="connsiteY2" fmla="*/ 0 h 259537"/>
              <a:gd name="connsiteX3" fmla="*/ 0 w 402920"/>
              <a:gd name="connsiteY3" fmla="*/ 108458 h 259537"/>
              <a:gd name="connsiteX4" fmla="*/ 0 w 402920"/>
              <a:gd name="connsiteY4" fmla="*/ 259334 h 259537"/>
              <a:gd name="connsiteX5" fmla="*/ 5346 w 402920"/>
              <a:gd name="connsiteY5" fmla="*/ 259334 h 259537"/>
              <a:gd name="connsiteX6" fmla="*/ 5346 w 402920"/>
              <a:gd name="connsiteY6" fmla="*/ 259537 h 259537"/>
              <a:gd name="connsiteX7" fmla="*/ 86868 w 402920"/>
              <a:gd name="connsiteY7" fmla="*/ 167373 h 259537"/>
              <a:gd name="connsiteX8" fmla="*/ 109740 w 402920"/>
              <a:gd name="connsiteY8" fmla="*/ 120370 h 259537"/>
              <a:gd name="connsiteX9" fmla="*/ 201460 w 402920"/>
              <a:gd name="connsiteY9" fmla="*/ 61188 h 259537"/>
              <a:gd name="connsiteX10" fmla="*/ 293179 w 402920"/>
              <a:gd name="connsiteY10" fmla="*/ 120370 h 259537"/>
              <a:gd name="connsiteX11" fmla="*/ 316039 w 402920"/>
              <a:gd name="connsiteY11" fmla="*/ 167373 h 259537"/>
              <a:gd name="connsiteX12" fmla="*/ 397573 w 402920"/>
              <a:gd name="connsiteY12" fmla="*/ 259537 h 259537"/>
              <a:gd name="connsiteX13" fmla="*/ 397573 w 402920"/>
              <a:gd name="connsiteY13" fmla="*/ 259334 h 259537"/>
              <a:gd name="connsiteX14" fmla="*/ 402920 w 402920"/>
              <a:gd name="connsiteY14" fmla="*/ 259334 h 259537"/>
              <a:gd name="connsiteX15" fmla="*/ 402920 w 402920"/>
              <a:gd name="connsiteY15" fmla="*/ 108458 h 259537"/>
              <a:gd name="connsiteX16" fmla="*/ 291388 w 402920"/>
              <a:gd name="connsiteY16" fmla="*/ 0 h 259537"/>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Lst>
            <a:rect l="l" t="t" r="r" b="b"/>
            <a:pathLst>
              <a:path w="402920" h="259537">
                <a:moveTo>
                  <a:pt x="291388" y="0"/>
                </a:moveTo>
                <a:lnTo>
                  <a:pt x="201460" y="0"/>
                </a:lnTo>
                <a:lnTo>
                  <a:pt x="111531" y="0"/>
                </a:lnTo>
                <a:cubicBezTo>
                  <a:pt x="50190" y="0"/>
                  <a:pt x="0" y="48806"/>
                  <a:pt x="0" y="108458"/>
                </a:cubicBezTo>
                <a:lnTo>
                  <a:pt x="0" y="259334"/>
                </a:lnTo>
                <a:lnTo>
                  <a:pt x="5346" y="259334"/>
                </a:lnTo>
                <a:lnTo>
                  <a:pt x="5346" y="259537"/>
                </a:lnTo>
                <a:cubicBezTo>
                  <a:pt x="30784" y="254050"/>
                  <a:pt x="57276" y="233324"/>
                  <a:pt x="86868" y="167373"/>
                </a:cubicBezTo>
                <a:cubicBezTo>
                  <a:pt x="89255" y="162064"/>
                  <a:pt x="104165" y="130086"/>
                  <a:pt x="109740" y="120370"/>
                </a:cubicBezTo>
                <a:cubicBezTo>
                  <a:pt x="128536" y="87617"/>
                  <a:pt x="152019" y="63487"/>
                  <a:pt x="201460" y="61188"/>
                </a:cubicBezTo>
                <a:cubicBezTo>
                  <a:pt x="250901" y="63487"/>
                  <a:pt x="274383" y="87617"/>
                  <a:pt x="293179" y="120370"/>
                </a:cubicBezTo>
                <a:cubicBezTo>
                  <a:pt x="298754" y="130086"/>
                  <a:pt x="313664" y="162064"/>
                  <a:pt x="316039" y="167373"/>
                </a:cubicBezTo>
                <a:cubicBezTo>
                  <a:pt x="345643" y="233324"/>
                  <a:pt x="372122" y="254050"/>
                  <a:pt x="397573" y="259537"/>
                </a:cubicBezTo>
                <a:lnTo>
                  <a:pt x="397573" y="259334"/>
                </a:lnTo>
                <a:lnTo>
                  <a:pt x="402920" y="259334"/>
                </a:lnTo>
                <a:lnTo>
                  <a:pt x="402920" y="108458"/>
                </a:lnTo>
                <a:cubicBezTo>
                  <a:pt x="402920" y="48806"/>
                  <a:pt x="352729" y="0"/>
                  <a:pt x="291388" y="0"/>
                </a:cubicBezTo>
              </a:path>
            </a:pathLst>
          </a:custGeom>
          <a:solidFill>
            <a:srgbClr val="F9FAFA">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Freeform 3"/>
          <p:cNvSpPr/>
          <p:nvPr/>
        </p:nvSpPr>
        <p:spPr>
          <a:xfrm>
            <a:off x="635063" y="959340"/>
            <a:ext cx="389318" cy="275653"/>
          </a:xfrm>
          <a:custGeom>
            <a:avLst/>
            <a:gdLst>
              <a:gd name="connsiteX0" fmla="*/ 273875 w 389318"/>
              <a:gd name="connsiteY0" fmla="*/ 90766 h 275653"/>
              <a:gd name="connsiteX1" fmla="*/ 270890 w 389318"/>
              <a:gd name="connsiteY1" fmla="*/ 82486 h 275653"/>
              <a:gd name="connsiteX2" fmla="*/ 265061 w 389318"/>
              <a:gd name="connsiteY2" fmla="*/ 65074 h 275653"/>
              <a:gd name="connsiteX3" fmla="*/ 265366 w 389318"/>
              <a:gd name="connsiteY3" fmla="*/ 65074 h 275653"/>
              <a:gd name="connsiteX4" fmla="*/ 197357 w 389318"/>
              <a:gd name="connsiteY4" fmla="*/ 0 h 275653"/>
              <a:gd name="connsiteX5" fmla="*/ 197357 w 389318"/>
              <a:gd name="connsiteY5" fmla="*/ 165 h 275653"/>
              <a:gd name="connsiteX6" fmla="*/ 197357 w 389318"/>
              <a:gd name="connsiteY6" fmla="*/ 165 h 275653"/>
              <a:gd name="connsiteX7" fmla="*/ 197357 w 389318"/>
              <a:gd name="connsiteY7" fmla="*/ 0 h 275653"/>
              <a:gd name="connsiteX8" fmla="*/ 195300 w 389318"/>
              <a:gd name="connsiteY8" fmla="*/ 38 h 275653"/>
              <a:gd name="connsiteX9" fmla="*/ 194665 w 389318"/>
              <a:gd name="connsiteY9" fmla="*/ 25 h 275653"/>
              <a:gd name="connsiteX10" fmla="*/ 194652 w 389318"/>
              <a:gd name="connsiteY10" fmla="*/ 25 h 275653"/>
              <a:gd name="connsiteX11" fmla="*/ 194652 w 389318"/>
              <a:gd name="connsiteY11" fmla="*/ 25 h 275653"/>
              <a:gd name="connsiteX12" fmla="*/ 194005 w 389318"/>
              <a:gd name="connsiteY12" fmla="*/ 38 h 275653"/>
              <a:gd name="connsiteX13" fmla="*/ 191947 w 389318"/>
              <a:gd name="connsiteY13" fmla="*/ 0 h 275653"/>
              <a:gd name="connsiteX14" fmla="*/ 191947 w 389318"/>
              <a:gd name="connsiteY14" fmla="*/ 165 h 275653"/>
              <a:gd name="connsiteX15" fmla="*/ 191947 w 389318"/>
              <a:gd name="connsiteY15" fmla="*/ 165 h 275653"/>
              <a:gd name="connsiteX16" fmla="*/ 191947 w 389318"/>
              <a:gd name="connsiteY16" fmla="*/ 0 h 275653"/>
              <a:gd name="connsiteX17" fmla="*/ 123939 w 389318"/>
              <a:gd name="connsiteY17" fmla="*/ 65074 h 275653"/>
              <a:gd name="connsiteX18" fmla="*/ 124256 w 389318"/>
              <a:gd name="connsiteY18" fmla="*/ 65074 h 275653"/>
              <a:gd name="connsiteX19" fmla="*/ 118414 w 389318"/>
              <a:gd name="connsiteY19" fmla="*/ 82486 h 275653"/>
              <a:gd name="connsiteX20" fmla="*/ 115430 w 389318"/>
              <a:gd name="connsiteY20" fmla="*/ 90766 h 275653"/>
              <a:gd name="connsiteX21" fmla="*/ 0 w 389318"/>
              <a:gd name="connsiteY21" fmla="*/ 199910 h 275653"/>
              <a:gd name="connsiteX22" fmla="*/ 28943 w 389318"/>
              <a:gd name="connsiteY22" fmla="*/ 246405 h 275653"/>
              <a:gd name="connsiteX23" fmla="*/ 102209 w 389318"/>
              <a:gd name="connsiteY23" fmla="*/ 275488 h 275653"/>
              <a:gd name="connsiteX24" fmla="*/ 185369 w 389318"/>
              <a:gd name="connsiteY24" fmla="*/ 275488 h 275653"/>
              <a:gd name="connsiteX25" fmla="*/ 188429 w 389318"/>
              <a:gd name="connsiteY25" fmla="*/ 275488 h 275653"/>
              <a:gd name="connsiteX26" fmla="*/ 192062 w 389318"/>
              <a:gd name="connsiteY26" fmla="*/ 275488 h 275653"/>
              <a:gd name="connsiteX27" fmla="*/ 192062 w 389318"/>
              <a:gd name="connsiteY27" fmla="*/ 275653 h 275653"/>
              <a:gd name="connsiteX28" fmla="*/ 193840 w 389318"/>
              <a:gd name="connsiteY28" fmla="*/ 275653 h 275653"/>
              <a:gd name="connsiteX29" fmla="*/ 194652 w 389318"/>
              <a:gd name="connsiteY29" fmla="*/ 275653 h 275653"/>
              <a:gd name="connsiteX30" fmla="*/ 194665 w 389318"/>
              <a:gd name="connsiteY30" fmla="*/ 275653 h 275653"/>
              <a:gd name="connsiteX31" fmla="*/ 195465 w 389318"/>
              <a:gd name="connsiteY31" fmla="*/ 275653 h 275653"/>
              <a:gd name="connsiteX32" fmla="*/ 197256 w 389318"/>
              <a:gd name="connsiteY32" fmla="*/ 275653 h 275653"/>
              <a:gd name="connsiteX33" fmla="*/ 197256 w 389318"/>
              <a:gd name="connsiteY33" fmla="*/ 275488 h 275653"/>
              <a:gd name="connsiteX34" fmla="*/ 200875 w 389318"/>
              <a:gd name="connsiteY34" fmla="*/ 275488 h 275653"/>
              <a:gd name="connsiteX35" fmla="*/ 203949 w 389318"/>
              <a:gd name="connsiteY35" fmla="*/ 275488 h 275653"/>
              <a:gd name="connsiteX36" fmla="*/ 287096 w 389318"/>
              <a:gd name="connsiteY36" fmla="*/ 275488 h 275653"/>
              <a:gd name="connsiteX37" fmla="*/ 360375 w 389318"/>
              <a:gd name="connsiteY37" fmla="*/ 246405 h 275653"/>
              <a:gd name="connsiteX38" fmla="*/ 389318 w 389318"/>
              <a:gd name="connsiteY38" fmla="*/ 199910 h 275653"/>
              <a:gd name="connsiteX39" fmla="*/ 273875 w 389318"/>
              <a:gd name="connsiteY39" fmla="*/ 90766 h 275653"/>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 ang="25">
                <a:pos x="connsiteX25" y="connsiteY25"/>
              </a:cxn>
              <a:cxn ang="26">
                <a:pos x="connsiteX26" y="connsiteY26"/>
              </a:cxn>
              <a:cxn ang="27">
                <a:pos x="connsiteX27" y="connsiteY27"/>
              </a:cxn>
              <a:cxn ang="28">
                <a:pos x="connsiteX28" y="connsiteY28"/>
              </a:cxn>
              <a:cxn ang="29">
                <a:pos x="connsiteX29" y="connsiteY29"/>
              </a:cxn>
              <a:cxn ang="30">
                <a:pos x="connsiteX30" y="connsiteY30"/>
              </a:cxn>
              <a:cxn ang="31">
                <a:pos x="connsiteX31" y="connsiteY31"/>
              </a:cxn>
              <a:cxn ang="32">
                <a:pos x="connsiteX32" y="connsiteY32"/>
              </a:cxn>
              <a:cxn ang="33">
                <a:pos x="connsiteX33" y="connsiteY33"/>
              </a:cxn>
              <a:cxn ang="34">
                <a:pos x="connsiteX34" y="connsiteY34"/>
              </a:cxn>
              <a:cxn ang="35">
                <a:pos x="connsiteX35" y="connsiteY35"/>
              </a:cxn>
              <a:cxn ang="36">
                <a:pos x="connsiteX36" y="connsiteY36"/>
              </a:cxn>
              <a:cxn ang="37">
                <a:pos x="connsiteX37" y="connsiteY37"/>
              </a:cxn>
              <a:cxn ang="38">
                <a:pos x="connsiteX38" y="connsiteY38"/>
              </a:cxn>
              <a:cxn ang="39">
                <a:pos x="connsiteX39" y="connsiteY39"/>
              </a:cxn>
            </a:cxnLst>
            <a:rect l="l" t="t" r="r" b="b"/>
            <a:pathLst>
              <a:path w="389318" h="275653">
                <a:moveTo>
                  <a:pt x="273875" y="90766"/>
                </a:moveTo>
                <a:cubicBezTo>
                  <a:pt x="272884" y="87934"/>
                  <a:pt x="271894" y="85178"/>
                  <a:pt x="270890" y="82486"/>
                </a:cubicBezTo>
                <a:lnTo>
                  <a:pt x="265061" y="65074"/>
                </a:lnTo>
                <a:lnTo>
                  <a:pt x="265366" y="65074"/>
                </a:lnTo>
                <a:cubicBezTo>
                  <a:pt x="253720" y="26860"/>
                  <a:pt x="227545" y="0"/>
                  <a:pt x="197357" y="0"/>
                </a:cubicBezTo>
                <a:lnTo>
                  <a:pt x="197357" y="165"/>
                </a:lnTo>
                <a:lnTo>
                  <a:pt x="197357" y="165"/>
                </a:lnTo>
                <a:lnTo>
                  <a:pt x="197357" y="0"/>
                </a:lnTo>
                <a:lnTo>
                  <a:pt x="195300" y="38"/>
                </a:lnTo>
                <a:lnTo>
                  <a:pt x="194665" y="25"/>
                </a:lnTo>
                <a:lnTo>
                  <a:pt x="194652" y="25"/>
                </a:lnTo>
                <a:lnTo>
                  <a:pt x="194652" y="25"/>
                </a:lnTo>
                <a:lnTo>
                  <a:pt x="194005" y="38"/>
                </a:lnTo>
                <a:lnTo>
                  <a:pt x="191947" y="0"/>
                </a:lnTo>
                <a:lnTo>
                  <a:pt x="191947" y="165"/>
                </a:lnTo>
                <a:lnTo>
                  <a:pt x="191947" y="165"/>
                </a:lnTo>
                <a:lnTo>
                  <a:pt x="191947" y="0"/>
                </a:lnTo>
                <a:cubicBezTo>
                  <a:pt x="161772" y="0"/>
                  <a:pt x="135597" y="26860"/>
                  <a:pt x="123939" y="65074"/>
                </a:cubicBezTo>
                <a:lnTo>
                  <a:pt x="124256" y="65074"/>
                </a:lnTo>
                <a:lnTo>
                  <a:pt x="118414" y="82486"/>
                </a:lnTo>
                <a:cubicBezTo>
                  <a:pt x="117411" y="85178"/>
                  <a:pt x="116420" y="87934"/>
                  <a:pt x="115430" y="90766"/>
                </a:cubicBezTo>
                <a:cubicBezTo>
                  <a:pt x="93878" y="155854"/>
                  <a:pt x="52984" y="188125"/>
                  <a:pt x="0" y="199910"/>
                </a:cubicBezTo>
                <a:cubicBezTo>
                  <a:pt x="5689" y="217855"/>
                  <a:pt x="15773" y="233807"/>
                  <a:pt x="28943" y="246405"/>
                </a:cubicBezTo>
                <a:cubicBezTo>
                  <a:pt x="48298" y="264439"/>
                  <a:pt x="74053" y="275488"/>
                  <a:pt x="102209" y="275488"/>
                </a:cubicBezTo>
                <a:lnTo>
                  <a:pt x="185369" y="275488"/>
                </a:lnTo>
                <a:lnTo>
                  <a:pt x="188429" y="275488"/>
                </a:lnTo>
                <a:lnTo>
                  <a:pt x="192062" y="275488"/>
                </a:lnTo>
                <a:lnTo>
                  <a:pt x="192062" y="275653"/>
                </a:lnTo>
                <a:lnTo>
                  <a:pt x="193840" y="275653"/>
                </a:lnTo>
                <a:lnTo>
                  <a:pt x="194652" y="275653"/>
                </a:lnTo>
                <a:lnTo>
                  <a:pt x="194665" y="275653"/>
                </a:lnTo>
                <a:lnTo>
                  <a:pt x="195465" y="275653"/>
                </a:lnTo>
                <a:lnTo>
                  <a:pt x="197256" y="275653"/>
                </a:lnTo>
                <a:lnTo>
                  <a:pt x="197256" y="275488"/>
                </a:lnTo>
                <a:lnTo>
                  <a:pt x="200875" y="275488"/>
                </a:lnTo>
                <a:lnTo>
                  <a:pt x="203949" y="275488"/>
                </a:lnTo>
                <a:lnTo>
                  <a:pt x="287096" y="275488"/>
                </a:lnTo>
                <a:cubicBezTo>
                  <a:pt x="315264" y="275488"/>
                  <a:pt x="341007" y="264439"/>
                  <a:pt x="360375" y="246405"/>
                </a:cubicBezTo>
                <a:cubicBezTo>
                  <a:pt x="373532" y="233807"/>
                  <a:pt x="383616" y="217855"/>
                  <a:pt x="389318" y="199910"/>
                </a:cubicBezTo>
                <a:cubicBezTo>
                  <a:pt x="336321" y="188125"/>
                  <a:pt x="295427" y="155854"/>
                  <a:pt x="273875" y="90766"/>
                </a:cubicBezTo>
              </a:path>
            </a:pathLst>
          </a:custGeom>
          <a:solidFill>
            <a:srgbClr val="F9FAFA">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7" name="Picture 3"/>
          <p:cNvPicPr>
            <a:picLocks noChangeAspect="1" noChangeArrowheads="1"/>
          </p:cNvPicPr>
          <p:nvPr/>
        </p:nvPicPr>
        <p:blipFill>
          <a:blip r:embed="rId2"/>
          <a:srcRect/>
          <a:stretch>
            <a:fillRect/>
          </a:stretch>
        </p:blipFill>
        <p:spPr bwMode="auto">
          <a:xfrm>
            <a:off x="1117600" y="952500"/>
            <a:ext cx="1498600" cy="228600"/>
          </a:xfrm>
          <a:prstGeom prst="rect">
            <a:avLst/>
          </a:prstGeom>
          <a:noFill/>
        </p:spPr>
      </p:pic>
      <p:graphicFrame>
        <p:nvGraphicFramePr>
          <p:cNvPr id="58" name="Diagrama 57"/>
          <p:cNvGraphicFramePr/>
          <p:nvPr>
            <p:extLst>
              <p:ext uri="{D42A27DB-BD31-4B8C-83A1-F6EECF244321}">
                <p14:modId xmlns:p14="http://schemas.microsoft.com/office/powerpoint/2010/main" val="2204468054"/>
              </p:ext>
            </p:extLst>
          </p:nvPr>
        </p:nvGraphicFramePr>
        <p:xfrm>
          <a:off x="-208112" y="635764"/>
          <a:ext cx="15600511" cy="123944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3" name="CaixaDeTexto 62"/>
          <p:cNvSpPr txBox="1"/>
          <p:nvPr/>
        </p:nvSpPr>
        <p:spPr>
          <a:xfrm>
            <a:off x="13516743" y="3683322"/>
            <a:ext cx="8991600" cy="1169551"/>
          </a:xfrm>
          <a:prstGeom prst="rect">
            <a:avLst/>
          </a:prstGeom>
          <a:noFill/>
        </p:spPr>
        <p:txBody>
          <a:bodyPr wrap="square" rtlCol="0">
            <a:spAutoFit/>
          </a:bodyPr>
          <a:lstStyle/>
          <a:p>
            <a:pPr marL="285750" indent="-285750">
              <a:buFont typeface="Arial" panose="020B0604020202020204" pitchFamily="34" charset="0"/>
              <a:buChar char="•"/>
            </a:pPr>
            <a:r>
              <a:rPr lang="pt-BR" sz="3500" b="1" dirty="0">
                <a:latin typeface="+mj-lt"/>
              </a:rPr>
              <a:t>Diminuir as desigualdades sociais por meio da inclusão digital;</a:t>
            </a:r>
          </a:p>
        </p:txBody>
      </p:sp>
      <p:sp>
        <p:nvSpPr>
          <p:cNvPr id="64" name="CaixaDeTexto 63"/>
          <p:cNvSpPr txBox="1"/>
          <p:nvPr/>
        </p:nvSpPr>
        <p:spPr>
          <a:xfrm>
            <a:off x="13594141" y="6442289"/>
            <a:ext cx="10104059" cy="1169551"/>
          </a:xfrm>
          <a:prstGeom prst="rect">
            <a:avLst/>
          </a:prstGeom>
          <a:noFill/>
        </p:spPr>
        <p:txBody>
          <a:bodyPr wrap="square" rtlCol="0">
            <a:spAutoFit/>
          </a:bodyPr>
          <a:lstStyle/>
          <a:p>
            <a:pPr marL="285750" indent="-285750">
              <a:buFont typeface="Arial" panose="020B0604020202020204" pitchFamily="34" charset="0"/>
              <a:buChar char="•"/>
            </a:pPr>
            <a:r>
              <a:rPr lang="pt-BR" sz="3500" b="1" dirty="0">
                <a:latin typeface="+mj-lt"/>
              </a:rPr>
              <a:t>Garantir conexão nas regiões mais distantes do Brasil;</a:t>
            </a:r>
          </a:p>
        </p:txBody>
      </p:sp>
      <p:sp>
        <p:nvSpPr>
          <p:cNvPr id="65" name="CaixaDeTexto 64"/>
          <p:cNvSpPr txBox="1"/>
          <p:nvPr/>
        </p:nvSpPr>
        <p:spPr>
          <a:xfrm>
            <a:off x="13639800" y="8994873"/>
            <a:ext cx="8991600" cy="1708160"/>
          </a:xfrm>
          <a:prstGeom prst="rect">
            <a:avLst/>
          </a:prstGeom>
          <a:noFill/>
        </p:spPr>
        <p:txBody>
          <a:bodyPr wrap="square" rtlCol="0">
            <a:spAutoFit/>
          </a:bodyPr>
          <a:lstStyle/>
          <a:p>
            <a:pPr marL="285750" indent="-285750">
              <a:buFont typeface="Arial" panose="020B0604020202020204" pitchFamily="34" charset="0"/>
              <a:buChar char="•"/>
            </a:pPr>
            <a:r>
              <a:rPr lang="pt-BR" sz="3500" b="1" dirty="0">
                <a:latin typeface="+mj-lt"/>
              </a:rPr>
              <a:t>Estabelecer confiança e  segurança ao realizar a comunicação da administração pública federal.</a:t>
            </a:r>
          </a:p>
        </p:txBody>
      </p:sp>
    </p:spTree>
    <p:extLst>
      <p:ext uri="{BB962C8B-B14F-4D97-AF65-F5344CB8AC3E}">
        <p14:creationId xmlns:p14="http://schemas.microsoft.com/office/powerpoint/2010/main" val="2093022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13462000"/>
            <a:ext cx="24384000" cy="254000"/>
          </a:xfrm>
          <a:custGeom>
            <a:avLst/>
            <a:gdLst>
              <a:gd name="connsiteX0" fmla="*/ 0 w 24384000"/>
              <a:gd name="connsiteY0" fmla="*/ 0 h 254000"/>
              <a:gd name="connsiteX1" fmla="*/ 24384000 w 24384000"/>
              <a:gd name="connsiteY1" fmla="*/ 0 h 254000"/>
              <a:gd name="connsiteX2" fmla="*/ 24384000 w 24384000"/>
              <a:gd name="connsiteY2" fmla="*/ 254000 h 254000"/>
              <a:gd name="connsiteX3" fmla="*/ 0 w 24384000"/>
              <a:gd name="connsiteY3" fmla="*/ 254000 h 254000"/>
              <a:gd name="connsiteX4" fmla="*/ 0 w 24384000"/>
              <a:gd name="connsiteY4" fmla="*/ 0 h 254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254000">
                <a:moveTo>
                  <a:pt x="0" y="0"/>
                </a:moveTo>
                <a:lnTo>
                  <a:pt x="24384000" y="0"/>
                </a:lnTo>
                <a:lnTo>
                  <a:pt x="24384000" y="254000"/>
                </a:lnTo>
                <a:lnTo>
                  <a:pt x="0" y="254000"/>
                </a:lnTo>
                <a:lnTo>
                  <a:pt x="0" y="0"/>
                </a:lnTo>
              </a:path>
            </a:pathLst>
          </a:custGeom>
          <a:solidFill>
            <a:srgbClr val="094E97">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 name="Grupo 31"/>
          <p:cNvGrpSpPr/>
          <p:nvPr/>
        </p:nvGrpSpPr>
        <p:grpSpPr>
          <a:xfrm>
            <a:off x="13036594" y="2069426"/>
            <a:ext cx="9093099" cy="9577158"/>
            <a:chOff x="13036594" y="2069426"/>
            <a:chExt cx="9093099" cy="9577158"/>
          </a:xfrm>
        </p:grpSpPr>
        <p:sp>
          <p:nvSpPr>
            <p:cNvPr id="8" name="Freeform 3"/>
            <p:cNvSpPr/>
            <p:nvPr/>
          </p:nvSpPr>
          <p:spPr>
            <a:xfrm>
              <a:off x="13036594" y="2069426"/>
              <a:ext cx="9093099" cy="9577158"/>
            </a:xfrm>
            <a:custGeom>
              <a:avLst/>
              <a:gdLst>
                <a:gd name="connsiteX0" fmla="*/ 5325567 w 9093099"/>
                <a:gd name="connsiteY0" fmla="*/ 378739 h 9577158"/>
                <a:gd name="connsiteX1" fmla="*/ 5306759 w 9093099"/>
                <a:gd name="connsiteY1" fmla="*/ 360083 h 9577158"/>
                <a:gd name="connsiteX2" fmla="*/ 5300116 w 9093099"/>
                <a:gd name="connsiteY2" fmla="*/ 314642 h 9577158"/>
                <a:gd name="connsiteX3" fmla="*/ 5272761 w 9093099"/>
                <a:gd name="connsiteY3" fmla="*/ 258940 h 9577158"/>
                <a:gd name="connsiteX4" fmla="*/ 5260950 w 9093099"/>
                <a:gd name="connsiteY4" fmla="*/ 265404 h 9577158"/>
                <a:gd name="connsiteX5" fmla="*/ 5263528 w 9093099"/>
                <a:gd name="connsiteY5" fmla="*/ 302082 h 9577158"/>
                <a:gd name="connsiteX6" fmla="*/ 5244529 w 9093099"/>
                <a:gd name="connsiteY6" fmla="*/ 330136 h 9577158"/>
                <a:gd name="connsiteX7" fmla="*/ 5190249 w 9093099"/>
                <a:gd name="connsiteY7" fmla="*/ 364210 h 9577158"/>
                <a:gd name="connsiteX8" fmla="*/ 5190884 w 9093099"/>
                <a:gd name="connsiteY8" fmla="*/ 363384 h 9577158"/>
                <a:gd name="connsiteX9" fmla="*/ 5188013 w 9093099"/>
                <a:gd name="connsiteY9" fmla="*/ 366026 h 9577158"/>
                <a:gd name="connsiteX10" fmla="*/ 5169853 w 9093099"/>
                <a:gd name="connsiteY10" fmla="*/ 392683 h 9577158"/>
                <a:gd name="connsiteX11" fmla="*/ 5111470 w 9093099"/>
                <a:gd name="connsiteY11" fmla="*/ 462038 h 9577158"/>
                <a:gd name="connsiteX12" fmla="*/ 5049558 w 9093099"/>
                <a:gd name="connsiteY12" fmla="*/ 538657 h 9577158"/>
                <a:gd name="connsiteX13" fmla="*/ 5047919 w 9093099"/>
                <a:gd name="connsiteY13" fmla="*/ 580491 h 9577158"/>
                <a:gd name="connsiteX14" fmla="*/ 5001514 w 9093099"/>
                <a:gd name="connsiteY14" fmla="*/ 675982 h 9577158"/>
                <a:gd name="connsiteX15" fmla="*/ 4962475 w 9093099"/>
                <a:gd name="connsiteY15" fmla="*/ 736561 h 9577158"/>
                <a:gd name="connsiteX16" fmla="*/ 4932883 w 9093099"/>
                <a:gd name="connsiteY16" fmla="*/ 792175 h 9577158"/>
                <a:gd name="connsiteX17" fmla="*/ 4892447 w 9093099"/>
                <a:gd name="connsiteY17" fmla="*/ 798055 h 9577158"/>
                <a:gd name="connsiteX18" fmla="*/ 4867783 w 9093099"/>
                <a:gd name="connsiteY18" fmla="*/ 815111 h 9577158"/>
                <a:gd name="connsiteX19" fmla="*/ 4857891 w 9093099"/>
                <a:gd name="connsiteY19" fmla="*/ 852779 h 9577158"/>
                <a:gd name="connsiteX20" fmla="*/ 4816171 w 9093099"/>
                <a:gd name="connsiteY20" fmla="*/ 882040 h 9577158"/>
                <a:gd name="connsiteX21" fmla="*/ 4788701 w 9093099"/>
                <a:gd name="connsiteY21" fmla="*/ 872197 h 9577158"/>
                <a:gd name="connsiteX22" fmla="*/ 4788332 w 9093099"/>
                <a:gd name="connsiteY22" fmla="*/ 810920 h 9577158"/>
                <a:gd name="connsiteX23" fmla="*/ 4771669 w 9093099"/>
                <a:gd name="connsiteY23" fmla="*/ 803071 h 9577158"/>
                <a:gd name="connsiteX24" fmla="*/ 4766146 w 9093099"/>
                <a:gd name="connsiteY24" fmla="*/ 783729 h 9577158"/>
                <a:gd name="connsiteX25" fmla="*/ 4740225 w 9093099"/>
                <a:gd name="connsiteY25" fmla="*/ 780643 h 9577158"/>
                <a:gd name="connsiteX26" fmla="*/ 4707255 w 9093099"/>
                <a:gd name="connsiteY26" fmla="*/ 792657 h 9577158"/>
                <a:gd name="connsiteX27" fmla="*/ 4681563 w 9093099"/>
                <a:gd name="connsiteY27" fmla="*/ 819670 h 9577158"/>
                <a:gd name="connsiteX28" fmla="*/ 4641888 w 9093099"/>
                <a:gd name="connsiteY28" fmla="*/ 811961 h 9577158"/>
                <a:gd name="connsiteX29" fmla="*/ 4610748 w 9093099"/>
                <a:gd name="connsiteY29" fmla="*/ 775728 h 9577158"/>
                <a:gd name="connsiteX30" fmla="*/ 4611625 w 9093099"/>
                <a:gd name="connsiteY30" fmla="*/ 752970 h 9577158"/>
                <a:gd name="connsiteX31" fmla="*/ 4599331 w 9093099"/>
                <a:gd name="connsiteY31" fmla="*/ 741794 h 9577158"/>
                <a:gd name="connsiteX32" fmla="*/ 4585411 w 9093099"/>
                <a:gd name="connsiteY32" fmla="*/ 703871 h 9577158"/>
                <a:gd name="connsiteX33" fmla="*/ 4577664 w 9093099"/>
                <a:gd name="connsiteY33" fmla="*/ 681723 h 9577158"/>
                <a:gd name="connsiteX34" fmla="*/ 4546169 w 9093099"/>
                <a:gd name="connsiteY34" fmla="*/ 674395 h 9577158"/>
                <a:gd name="connsiteX35" fmla="*/ 4501743 w 9093099"/>
                <a:gd name="connsiteY35" fmla="*/ 630783 h 9577158"/>
                <a:gd name="connsiteX36" fmla="*/ 4441342 w 9093099"/>
                <a:gd name="connsiteY36" fmla="*/ 626960 h 9577158"/>
                <a:gd name="connsiteX37" fmla="*/ 4396613 w 9093099"/>
                <a:gd name="connsiteY37" fmla="*/ 646099 h 9577158"/>
                <a:gd name="connsiteX38" fmla="*/ 4300018 w 9093099"/>
                <a:gd name="connsiteY38" fmla="*/ 648385 h 9577158"/>
                <a:gd name="connsiteX39" fmla="*/ 4248367 w 9093099"/>
                <a:gd name="connsiteY39" fmla="*/ 634009 h 9577158"/>
                <a:gd name="connsiteX40" fmla="*/ 4202520 w 9093099"/>
                <a:gd name="connsiteY40" fmla="*/ 663194 h 9577158"/>
                <a:gd name="connsiteX41" fmla="*/ 4194162 w 9093099"/>
                <a:gd name="connsiteY41" fmla="*/ 705015 h 9577158"/>
                <a:gd name="connsiteX42" fmla="*/ 4236034 w 9093099"/>
                <a:gd name="connsiteY42" fmla="*/ 747750 h 9577158"/>
                <a:gd name="connsiteX43" fmla="*/ 4246373 w 9093099"/>
                <a:gd name="connsiteY43" fmla="*/ 774839 h 9577158"/>
                <a:gd name="connsiteX44" fmla="*/ 4267137 w 9093099"/>
                <a:gd name="connsiteY44" fmla="*/ 825588 h 9577158"/>
                <a:gd name="connsiteX45" fmla="*/ 4258386 w 9093099"/>
                <a:gd name="connsiteY45" fmla="*/ 842949 h 9577158"/>
                <a:gd name="connsiteX46" fmla="*/ 4219016 w 9093099"/>
                <a:gd name="connsiteY46" fmla="*/ 843851 h 9577158"/>
                <a:gd name="connsiteX47" fmla="*/ 4160609 w 9093099"/>
                <a:gd name="connsiteY47" fmla="*/ 826452 h 9577158"/>
                <a:gd name="connsiteX48" fmla="*/ 4146525 w 9093099"/>
                <a:gd name="connsiteY48" fmla="*/ 815225 h 9577158"/>
                <a:gd name="connsiteX49" fmla="*/ 4127284 w 9093099"/>
                <a:gd name="connsiteY49" fmla="*/ 814311 h 9577158"/>
                <a:gd name="connsiteX50" fmla="*/ 4123221 w 9093099"/>
                <a:gd name="connsiteY50" fmla="*/ 813015 h 9577158"/>
                <a:gd name="connsiteX51" fmla="*/ 4124414 w 9093099"/>
                <a:gd name="connsiteY51" fmla="*/ 813841 h 9577158"/>
                <a:gd name="connsiteX52" fmla="*/ 4049141 w 9093099"/>
                <a:gd name="connsiteY52" fmla="*/ 812291 h 9577158"/>
                <a:gd name="connsiteX53" fmla="*/ 4007143 w 9093099"/>
                <a:gd name="connsiteY53" fmla="*/ 818273 h 9577158"/>
                <a:gd name="connsiteX54" fmla="*/ 3989172 w 9093099"/>
                <a:gd name="connsiteY54" fmla="*/ 797699 h 9577158"/>
                <a:gd name="connsiteX55" fmla="*/ 3920515 w 9093099"/>
                <a:gd name="connsiteY55" fmla="*/ 799617 h 9577158"/>
                <a:gd name="connsiteX56" fmla="*/ 3871596 w 9093099"/>
                <a:gd name="connsiteY56" fmla="*/ 818794 h 9577158"/>
                <a:gd name="connsiteX57" fmla="*/ 3843287 w 9093099"/>
                <a:gd name="connsiteY57" fmla="*/ 891806 h 9577158"/>
                <a:gd name="connsiteX58" fmla="*/ 3747986 w 9093099"/>
                <a:gd name="connsiteY58" fmla="*/ 886472 h 9577158"/>
                <a:gd name="connsiteX59" fmla="*/ 3699143 w 9093099"/>
                <a:gd name="connsiteY59" fmla="*/ 900429 h 9577158"/>
                <a:gd name="connsiteX60" fmla="*/ 3691991 w 9093099"/>
                <a:gd name="connsiteY60" fmla="*/ 922273 h 9577158"/>
                <a:gd name="connsiteX61" fmla="*/ 3659480 w 9093099"/>
                <a:gd name="connsiteY61" fmla="*/ 959840 h 9577158"/>
                <a:gd name="connsiteX62" fmla="*/ 3605810 w 9093099"/>
                <a:gd name="connsiteY62" fmla="*/ 963815 h 9577158"/>
                <a:gd name="connsiteX63" fmla="*/ 3599434 w 9093099"/>
                <a:gd name="connsiteY63" fmla="*/ 948778 h 9577158"/>
                <a:gd name="connsiteX64" fmla="*/ 3567405 w 9093099"/>
                <a:gd name="connsiteY64" fmla="*/ 956322 h 9577158"/>
                <a:gd name="connsiteX65" fmla="*/ 3538297 w 9093099"/>
                <a:gd name="connsiteY65" fmla="*/ 992581 h 9577158"/>
                <a:gd name="connsiteX66" fmla="*/ 3501797 w 9093099"/>
                <a:gd name="connsiteY66" fmla="*/ 976871 h 9577158"/>
                <a:gd name="connsiteX67" fmla="*/ 3411270 w 9093099"/>
                <a:gd name="connsiteY67" fmla="*/ 896302 h 9577158"/>
                <a:gd name="connsiteX68" fmla="*/ 3378734 w 9093099"/>
                <a:gd name="connsiteY68" fmla="*/ 853884 h 9577158"/>
                <a:gd name="connsiteX69" fmla="*/ 3377705 w 9093099"/>
                <a:gd name="connsiteY69" fmla="*/ 820445 h 9577158"/>
                <a:gd name="connsiteX70" fmla="*/ 3328492 w 9093099"/>
                <a:gd name="connsiteY70" fmla="*/ 769365 h 9577158"/>
                <a:gd name="connsiteX71" fmla="*/ 3287611 w 9093099"/>
                <a:gd name="connsiteY71" fmla="*/ 725093 h 9577158"/>
                <a:gd name="connsiteX72" fmla="*/ 3283497 w 9093099"/>
                <a:gd name="connsiteY72" fmla="*/ 678052 h 9577158"/>
                <a:gd name="connsiteX73" fmla="*/ 3294228 w 9093099"/>
                <a:gd name="connsiteY73" fmla="*/ 646747 h 9577158"/>
                <a:gd name="connsiteX74" fmla="*/ 3282963 w 9093099"/>
                <a:gd name="connsiteY74" fmla="*/ 623099 h 9577158"/>
                <a:gd name="connsiteX75" fmla="*/ 3290495 w 9093099"/>
                <a:gd name="connsiteY75" fmla="*/ 581393 h 9577158"/>
                <a:gd name="connsiteX76" fmla="*/ 3307880 w 9093099"/>
                <a:gd name="connsiteY76" fmla="*/ 548182 h 9577158"/>
                <a:gd name="connsiteX77" fmla="*/ 3305543 w 9093099"/>
                <a:gd name="connsiteY77" fmla="*/ 498030 h 9577158"/>
                <a:gd name="connsiteX78" fmla="*/ 3352344 w 9093099"/>
                <a:gd name="connsiteY78" fmla="*/ 420395 h 9577158"/>
                <a:gd name="connsiteX79" fmla="*/ 3368675 w 9093099"/>
                <a:gd name="connsiteY79" fmla="*/ 357200 h 9577158"/>
                <a:gd name="connsiteX80" fmla="*/ 3411563 w 9093099"/>
                <a:gd name="connsiteY80" fmla="*/ 306298 h 9577158"/>
                <a:gd name="connsiteX81" fmla="*/ 3410421 w 9093099"/>
                <a:gd name="connsiteY81" fmla="*/ 281203 h 9577158"/>
                <a:gd name="connsiteX82" fmla="*/ 3366872 w 9093099"/>
                <a:gd name="connsiteY82" fmla="*/ 283616 h 9577158"/>
                <a:gd name="connsiteX83" fmla="*/ 3345739 w 9093099"/>
                <a:gd name="connsiteY83" fmla="*/ 249770 h 9577158"/>
                <a:gd name="connsiteX84" fmla="*/ 3331376 w 9093099"/>
                <a:gd name="connsiteY84" fmla="*/ 216166 h 9577158"/>
                <a:gd name="connsiteX85" fmla="*/ 3282746 w 9093099"/>
                <a:gd name="connsiteY85" fmla="*/ 218376 h 9577158"/>
                <a:gd name="connsiteX86" fmla="*/ 3243047 w 9093099"/>
                <a:gd name="connsiteY86" fmla="*/ 197561 h 9577158"/>
                <a:gd name="connsiteX87" fmla="*/ 3263696 w 9093099"/>
                <a:gd name="connsiteY87" fmla="*/ 169519 h 9577158"/>
                <a:gd name="connsiteX88" fmla="*/ 3293034 w 9093099"/>
                <a:gd name="connsiteY88" fmla="*/ 125044 h 9577158"/>
                <a:gd name="connsiteX89" fmla="*/ 3294304 w 9093099"/>
                <a:gd name="connsiteY89" fmla="*/ 63182 h 9577158"/>
                <a:gd name="connsiteX90" fmla="*/ 3256776 w 9093099"/>
                <a:gd name="connsiteY90" fmla="*/ 13944 h 9577158"/>
                <a:gd name="connsiteX91" fmla="*/ 3205049 w 9093099"/>
                <a:gd name="connsiteY91" fmla="*/ 7861 h 9577158"/>
                <a:gd name="connsiteX92" fmla="*/ 3179598 w 9093099"/>
                <a:gd name="connsiteY92" fmla="*/ 24231 h 9577158"/>
                <a:gd name="connsiteX93" fmla="*/ 3161538 w 9093099"/>
                <a:gd name="connsiteY93" fmla="*/ 3644 h 9577158"/>
                <a:gd name="connsiteX94" fmla="*/ 3138704 w 9093099"/>
                <a:gd name="connsiteY94" fmla="*/ 0 h 9577158"/>
                <a:gd name="connsiteX95" fmla="*/ 3142298 w 9093099"/>
                <a:gd name="connsiteY95" fmla="*/ 48564 h 9577158"/>
                <a:gd name="connsiteX96" fmla="*/ 3119375 w 9093099"/>
                <a:gd name="connsiteY96" fmla="*/ 103162 h 9577158"/>
                <a:gd name="connsiteX97" fmla="*/ 2997175 w 9093099"/>
                <a:gd name="connsiteY97" fmla="*/ 185762 h 9577158"/>
                <a:gd name="connsiteX98" fmla="*/ 2921674 w 9093099"/>
                <a:gd name="connsiteY98" fmla="*/ 191058 h 9577158"/>
                <a:gd name="connsiteX99" fmla="*/ 2817063 w 9093099"/>
                <a:gd name="connsiteY99" fmla="*/ 232448 h 9577158"/>
                <a:gd name="connsiteX100" fmla="*/ 2779014 w 9093099"/>
                <a:gd name="connsiteY100" fmla="*/ 213207 h 9577158"/>
                <a:gd name="connsiteX101" fmla="*/ 2713584 w 9093099"/>
                <a:gd name="connsiteY101" fmla="*/ 218605 h 9577158"/>
                <a:gd name="connsiteX102" fmla="*/ 2636888 w 9093099"/>
                <a:gd name="connsiteY102" fmla="*/ 283984 h 9577158"/>
                <a:gd name="connsiteX103" fmla="*/ 2562784 w 9093099"/>
                <a:gd name="connsiteY103" fmla="*/ 307543 h 9577158"/>
                <a:gd name="connsiteX104" fmla="*/ 2538045 w 9093099"/>
                <a:gd name="connsiteY104" fmla="*/ 290220 h 9577158"/>
                <a:gd name="connsiteX105" fmla="*/ 2433994 w 9093099"/>
                <a:gd name="connsiteY105" fmla="*/ 301612 h 9577158"/>
                <a:gd name="connsiteX106" fmla="*/ 2353589 w 9093099"/>
                <a:gd name="connsiteY106" fmla="*/ 305053 h 9577158"/>
                <a:gd name="connsiteX107" fmla="*/ 2282508 w 9093099"/>
                <a:gd name="connsiteY107" fmla="*/ 263385 h 9577158"/>
                <a:gd name="connsiteX108" fmla="*/ 2210702 w 9093099"/>
                <a:gd name="connsiteY108" fmla="*/ 250278 h 9577158"/>
                <a:gd name="connsiteX109" fmla="*/ 2144217 w 9093099"/>
                <a:gd name="connsiteY109" fmla="*/ 228726 h 9577158"/>
                <a:gd name="connsiteX110" fmla="*/ 2173174 w 9093099"/>
                <a:gd name="connsiteY110" fmla="*/ 286232 h 9577158"/>
                <a:gd name="connsiteX111" fmla="*/ 2221383 w 9093099"/>
                <a:gd name="connsiteY111" fmla="*/ 305460 h 9577158"/>
                <a:gd name="connsiteX112" fmla="*/ 2270596 w 9093099"/>
                <a:gd name="connsiteY112" fmla="*/ 353504 h 9577158"/>
                <a:gd name="connsiteX113" fmla="*/ 2286444 w 9093099"/>
                <a:gd name="connsiteY113" fmla="*/ 397128 h 9577158"/>
                <a:gd name="connsiteX114" fmla="*/ 2219160 w 9093099"/>
                <a:gd name="connsiteY114" fmla="*/ 496011 h 9577158"/>
                <a:gd name="connsiteX115" fmla="*/ 2243354 w 9093099"/>
                <a:gd name="connsiteY115" fmla="*/ 543471 h 9577158"/>
                <a:gd name="connsiteX116" fmla="*/ 2226679 w 9093099"/>
                <a:gd name="connsiteY116" fmla="*/ 620052 h 9577158"/>
                <a:gd name="connsiteX117" fmla="*/ 2333079 w 9093099"/>
                <a:gd name="connsiteY117" fmla="*/ 657351 h 9577158"/>
                <a:gd name="connsiteX118" fmla="*/ 2406854 w 9093099"/>
                <a:gd name="connsiteY118" fmla="*/ 650405 h 9577158"/>
                <a:gd name="connsiteX119" fmla="*/ 2480158 w 9093099"/>
                <a:gd name="connsiteY119" fmla="*/ 666838 h 9577158"/>
                <a:gd name="connsiteX120" fmla="*/ 2482597 w 9093099"/>
                <a:gd name="connsiteY120" fmla="*/ 713828 h 9577158"/>
                <a:gd name="connsiteX121" fmla="*/ 2428482 w 9093099"/>
                <a:gd name="connsiteY121" fmla="*/ 737793 h 9577158"/>
                <a:gd name="connsiteX122" fmla="*/ 2319312 w 9093099"/>
                <a:gd name="connsiteY122" fmla="*/ 757250 h 9577158"/>
                <a:gd name="connsiteX123" fmla="*/ 2279980 w 9093099"/>
                <a:gd name="connsiteY123" fmla="*/ 798194 h 9577158"/>
                <a:gd name="connsiteX124" fmla="*/ 2257032 w 9093099"/>
                <a:gd name="connsiteY124" fmla="*/ 857986 h 9577158"/>
                <a:gd name="connsiteX125" fmla="*/ 2136940 w 9093099"/>
                <a:gd name="connsiteY125" fmla="*/ 917409 h 9577158"/>
                <a:gd name="connsiteX126" fmla="*/ 2097583 w 9093099"/>
                <a:gd name="connsiteY126" fmla="*/ 961720 h 9577158"/>
                <a:gd name="connsiteX127" fmla="*/ 2016608 w 9093099"/>
                <a:gd name="connsiteY127" fmla="*/ 1012227 h 9577158"/>
                <a:gd name="connsiteX128" fmla="*/ 1960804 w 9093099"/>
                <a:gd name="connsiteY128" fmla="*/ 1076617 h 9577158"/>
                <a:gd name="connsiteX129" fmla="*/ 1865923 w 9093099"/>
                <a:gd name="connsiteY129" fmla="*/ 1079741 h 9577158"/>
                <a:gd name="connsiteX130" fmla="*/ 1812442 w 9093099"/>
                <a:gd name="connsiteY130" fmla="*/ 1071130 h 9577158"/>
                <a:gd name="connsiteX131" fmla="*/ 1721688 w 9093099"/>
                <a:gd name="connsiteY131" fmla="*/ 997915 h 9577158"/>
                <a:gd name="connsiteX132" fmla="*/ 1633639 w 9093099"/>
                <a:gd name="connsiteY132" fmla="*/ 935164 h 9577158"/>
                <a:gd name="connsiteX133" fmla="*/ 1572693 w 9093099"/>
                <a:gd name="connsiteY133" fmla="*/ 941120 h 9577158"/>
                <a:gd name="connsiteX134" fmla="*/ 1575677 w 9093099"/>
                <a:gd name="connsiteY134" fmla="*/ 877569 h 9577158"/>
                <a:gd name="connsiteX135" fmla="*/ 1567498 w 9093099"/>
                <a:gd name="connsiteY135" fmla="*/ 826249 h 9577158"/>
                <a:gd name="connsiteX136" fmla="*/ 1529894 w 9093099"/>
                <a:gd name="connsiteY136" fmla="*/ 778586 h 9577158"/>
                <a:gd name="connsiteX137" fmla="*/ 1517764 w 9093099"/>
                <a:gd name="connsiteY137" fmla="*/ 742759 h 9577158"/>
                <a:gd name="connsiteX138" fmla="*/ 1453897 w 9093099"/>
                <a:gd name="connsiteY138" fmla="*/ 758062 h 9577158"/>
                <a:gd name="connsiteX139" fmla="*/ 1407617 w 9093099"/>
                <a:gd name="connsiteY139" fmla="*/ 807249 h 9577158"/>
                <a:gd name="connsiteX140" fmla="*/ 1377455 w 9093099"/>
                <a:gd name="connsiteY140" fmla="*/ 811669 h 9577158"/>
                <a:gd name="connsiteX141" fmla="*/ 1352779 w 9093099"/>
                <a:gd name="connsiteY141" fmla="*/ 787768 h 9577158"/>
                <a:gd name="connsiteX142" fmla="*/ 1307593 w 9093099"/>
                <a:gd name="connsiteY142" fmla="*/ 786841 h 9577158"/>
                <a:gd name="connsiteX143" fmla="*/ 1278560 w 9093099"/>
                <a:gd name="connsiteY143" fmla="*/ 818121 h 9577158"/>
                <a:gd name="connsiteX144" fmla="*/ 1015835 w 9093099"/>
                <a:gd name="connsiteY144" fmla="*/ 814463 h 9577158"/>
                <a:gd name="connsiteX145" fmla="*/ 999236 w 9093099"/>
                <a:gd name="connsiteY145" fmla="*/ 889304 h 9577158"/>
                <a:gd name="connsiteX146" fmla="*/ 1019798 w 9093099"/>
                <a:gd name="connsiteY146" fmla="*/ 944892 h 9577158"/>
                <a:gd name="connsiteX147" fmla="*/ 1108050 w 9093099"/>
                <a:gd name="connsiteY147" fmla="*/ 970000 h 9577158"/>
                <a:gd name="connsiteX148" fmla="*/ 1140257 w 9093099"/>
                <a:gd name="connsiteY148" fmla="*/ 1032636 h 9577158"/>
                <a:gd name="connsiteX149" fmla="*/ 1114590 w 9093099"/>
                <a:gd name="connsiteY149" fmla="*/ 1060475 h 9577158"/>
                <a:gd name="connsiteX150" fmla="*/ 1140790 w 9093099"/>
                <a:gd name="connsiteY150" fmla="*/ 1089469 h 9577158"/>
                <a:gd name="connsiteX151" fmla="*/ 1128332 w 9093099"/>
                <a:gd name="connsiteY151" fmla="*/ 1127582 h 9577158"/>
                <a:gd name="connsiteX152" fmla="*/ 1073836 w 9093099"/>
                <a:gd name="connsiteY152" fmla="*/ 1089761 h 9577158"/>
                <a:gd name="connsiteX153" fmla="*/ 917119 w 9093099"/>
                <a:gd name="connsiteY153" fmla="*/ 1140129 h 9577158"/>
                <a:gd name="connsiteX154" fmla="*/ 921221 w 9093099"/>
                <a:gd name="connsiteY154" fmla="*/ 1267167 h 9577158"/>
                <a:gd name="connsiteX155" fmla="*/ 960349 w 9093099"/>
                <a:gd name="connsiteY155" fmla="*/ 1319733 h 9577158"/>
                <a:gd name="connsiteX156" fmla="*/ 1045973 w 9093099"/>
                <a:gd name="connsiteY156" fmla="*/ 1388529 h 9577158"/>
                <a:gd name="connsiteX157" fmla="*/ 1100887 w 9093099"/>
                <a:gd name="connsiteY157" fmla="*/ 1489862 h 9577158"/>
                <a:gd name="connsiteX158" fmla="*/ 1095895 w 9093099"/>
                <a:gd name="connsiteY158" fmla="*/ 1568284 h 9577158"/>
                <a:gd name="connsiteX159" fmla="*/ 1093520 w 9093099"/>
                <a:gd name="connsiteY159" fmla="*/ 1603171 h 9577158"/>
                <a:gd name="connsiteX160" fmla="*/ 953262 w 9093099"/>
                <a:gd name="connsiteY160" fmla="*/ 2084488 h 9577158"/>
                <a:gd name="connsiteX161" fmla="*/ 911873 w 9093099"/>
                <a:gd name="connsiteY161" fmla="*/ 2211730 h 9577158"/>
                <a:gd name="connsiteX162" fmla="*/ 916699 w 9093099"/>
                <a:gd name="connsiteY162" fmla="*/ 2234933 h 9577158"/>
                <a:gd name="connsiteX163" fmla="*/ 895934 w 9093099"/>
                <a:gd name="connsiteY163" fmla="*/ 2268041 h 9577158"/>
                <a:gd name="connsiteX164" fmla="*/ 846024 w 9093099"/>
                <a:gd name="connsiteY164" fmla="*/ 2253513 h 9577158"/>
                <a:gd name="connsiteX165" fmla="*/ 851293 w 9093099"/>
                <a:gd name="connsiteY165" fmla="*/ 2238667 h 9577158"/>
                <a:gd name="connsiteX166" fmla="*/ 800075 w 9093099"/>
                <a:gd name="connsiteY166" fmla="*/ 2204123 h 9577158"/>
                <a:gd name="connsiteX167" fmla="*/ 781609 w 9093099"/>
                <a:gd name="connsiteY167" fmla="*/ 2208783 h 9577158"/>
                <a:gd name="connsiteX168" fmla="*/ 736372 w 9093099"/>
                <a:gd name="connsiteY168" fmla="*/ 2207869 h 9577158"/>
                <a:gd name="connsiteX169" fmla="*/ 716470 w 9093099"/>
                <a:gd name="connsiteY169" fmla="*/ 2199106 h 9577158"/>
                <a:gd name="connsiteX170" fmla="*/ 699072 w 9093099"/>
                <a:gd name="connsiteY170" fmla="*/ 2235555 h 9577158"/>
                <a:gd name="connsiteX171" fmla="*/ 539027 w 9093099"/>
                <a:gd name="connsiteY171" fmla="*/ 2284094 h 9577158"/>
                <a:gd name="connsiteX172" fmla="*/ 419672 w 9093099"/>
                <a:gd name="connsiteY172" fmla="*/ 2306751 h 9577158"/>
                <a:gd name="connsiteX173" fmla="*/ 389027 w 9093099"/>
                <a:gd name="connsiteY173" fmla="*/ 2336266 h 9577158"/>
                <a:gd name="connsiteX174" fmla="*/ 361976 w 9093099"/>
                <a:gd name="connsiteY174" fmla="*/ 2343937 h 9577158"/>
                <a:gd name="connsiteX175" fmla="*/ 312573 w 9093099"/>
                <a:gd name="connsiteY175" fmla="*/ 2391625 h 9577158"/>
                <a:gd name="connsiteX176" fmla="*/ 256795 w 9093099"/>
                <a:gd name="connsiteY176" fmla="*/ 2415565 h 9577158"/>
                <a:gd name="connsiteX177" fmla="*/ 214414 w 9093099"/>
                <a:gd name="connsiteY177" fmla="*/ 2441448 h 9577158"/>
                <a:gd name="connsiteX178" fmla="*/ 219888 w 9093099"/>
                <a:gd name="connsiteY178" fmla="*/ 2501760 h 9577158"/>
                <a:gd name="connsiteX179" fmla="*/ 195797 w 9093099"/>
                <a:gd name="connsiteY179" fmla="*/ 2536240 h 9577158"/>
                <a:gd name="connsiteX180" fmla="*/ 205055 w 9093099"/>
                <a:gd name="connsiteY180" fmla="*/ 2573248 h 9577158"/>
                <a:gd name="connsiteX181" fmla="*/ 140132 w 9093099"/>
                <a:gd name="connsiteY181" fmla="*/ 2635338 h 9577158"/>
                <a:gd name="connsiteX182" fmla="*/ 160325 w 9093099"/>
                <a:gd name="connsiteY182" fmla="*/ 2716237 h 9577158"/>
                <a:gd name="connsiteX183" fmla="*/ 181216 w 9093099"/>
                <a:gd name="connsiteY183" fmla="*/ 2758312 h 9577158"/>
                <a:gd name="connsiteX184" fmla="*/ 141986 w 9093099"/>
                <a:gd name="connsiteY184" fmla="*/ 2794304 h 9577158"/>
                <a:gd name="connsiteX185" fmla="*/ 108649 w 9093099"/>
                <a:gd name="connsiteY185" fmla="*/ 2786951 h 9577158"/>
                <a:gd name="connsiteX186" fmla="*/ 42558 w 9093099"/>
                <a:gd name="connsiteY186" fmla="*/ 2827299 h 9577158"/>
                <a:gd name="connsiteX187" fmla="*/ 38253 w 9093099"/>
                <a:gd name="connsiteY187" fmla="*/ 2874111 h 9577158"/>
                <a:gd name="connsiteX188" fmla="*/ 14326 w 9093099"/>
                <a:gd name="connsiteY188" fmla="*/ 2898711 h 9577158"/>
                <a:gd name="connsiteX189" fmla="*/ 28753 w 9093099"/>
                <a:gd name="connsiteY189" fmla="*/ 2930867 h 9577158"/>
                <a:gd name="connsiteX190" fmla="*/ 19291 w 9093099"/>
                <a:gd name="connsiteY190" fmla="*/ 2982442 h 9577158"/>
                <a:gd name="connsiteX191" fmla="*/ 0 w 9093099"/>
                <a:gd name="connsiteY191" fmla="*/ 3025482 h 9577158"/>
                <a:gd name="connsiteX192" fmla="*/ 16040 w 9093099"/>
                <a:gd name="connsiteY192" fmla="*/ 3064319 h 9577158"/>
                <a:gd name="connsiteX193" fmla="*/ 3531 w 9093099"/>
                <a:gd name="connsiteY193" fmla="*/ 3098977 h 9577158"/>
                <a:gd name="connsiteX194" fmla="*/ 65837 w 9093099"/>
                <a:gd name="connsiteY194" fmla="*/ 3163912 h 9577158"/>
                <a:gd name="connsiteX195" fmla="*/ 175869 w 9093099"/>
                <a:gd name="connsiteY195" fmla="*/ 3349917 h 9577158"/>
                <a:gd name="connsiteX196" fmla="*/ 115875 w 9093099"/>
                <a:gd name="connsiteY196" fmla="*/ 3422243 h 9577158"/>
                <a:gd name="connsiteX197" fmla="*/ 260019 w 9093099"/>
                <a:gd name="connsiteY197" fmla="*/ 3413505 h 9577158"/>
                <a:gd name="connsiteX198" fmla="*/ 328333 w 9093099"/>
                <a:gd name="connsiteY198" fmla="*/ 3426510 h 9577158"/>
                <a:gd name="connsiteX199" fmla="*/ 377051 w 9093099"/>
                <a:gd name="connsiteY199" fmla="*/ 3501148 h 9577158"/>
                <a:gd name="connsiteX200" fmla="*/ 390779 w 9093099"/>
                <a:gd name="connsiteY200" fmla="*/ 3566515 h 9577158"/>
                <a:gd name="connsiteX201" fmla="*/ 490385 w 9093099"/>
                <a:gd name="connsiteY201" fmla="*/ 3572370 h 9577158"/>
                <a:gd name="connsiteX202" fmla="*/ 608393 w 9093099"/>
                <a:gd name="connsiteY202" fmla="*/ 3582352 h 9577158"/>
                <a:gd name="connsiteX203" fmla="*/ 708293 w 9093099"/>
                <a:gd name="connsiteY203" fmla="*/ 3494684 h 9577158"/>
                <a:gd name="connsiteX204" fmla="*/ 792201 w 9093099"/>
                <a:gd name="connsiteY204" fmla="*/ 3448519 h 9577158"/>
                <a:gd name="connsiteX205" fmla="*/ 815162 w 9093099"/>
                <a:gd name="connsiteY205" fmla="*/ 3474034 h 9577158"/>
                <a:gd name="connsiteX206" fmla="*/ 803326 w 9093099"/>
                <a:gd name="connsiteY206" fmla="*/ 3524973 h 9577158"/>
                <a:gd name="connsiteX207" fmla="*/ 786181 w 9093099"/>
                <a:gd name="connsiteY207" fmla="*/ 3542347 h 9577158"/>
                <a:gd name="connsiteX208" fmla="*/ 782842 w 9093099"/>
                <a:gd name="connsiteY208" fmla="*/ 3625240 h 9577158"/>
                <a:gd name="connsiteX209" fmla="*/ 792607 w 9093099"/>
                <a:gd name="connsiteY209" fmla="*/ 3762197 h 9577158"/>
                <a:gd name="connsiteX210" fmla="*/ 794067 w 9093099"/>
                <a:gd name="connsiteY210" fmla="*/ 3816692 h 9577158"/>
                <a:gd name="connsiteX211" fmla="*/ 821982 w 9093099"/>
                <a:gd name="connsiteY211" fmla="*/ 3844239 h 9577158"/>
                <a:gd name="connsiteX212" fmla="*/ 868249 w 9093099"/>
                <a:gd name="connsiteY212" fmla="*/ 3837546 h 9577158"/>
                <a:gd name="connsiteX213" fmla="*/ 912914 w 9093099"/>
                <a:gd name="connsiteY213" fmla="*/ 3825874 h 9577158"/>
                <a:gd name="connsiteX214" fmla="*/ 963142 w 9093099"/>
                <a:gd name="connsiteY214" fmla="*/ 3823474 h 9577158"/>
                <a:gd name="connsiteX215" fmla="*/ 988772 w 9093099"/>
                <a:gd name="connsiteY215" fmla="*/ 3820616 h 9577158"/>
                <a:gd name="connsiteX216" fmla="*/ 1011618 w 9093099"/>
                <a:gd name="connsiteY216" fmla="*/ 3831996 h 9577158"/>
                <a:gd name="connsiteX217" fmla="*/ 1018223 w 9093099"/>
                <a:gd name="connsiteY217" fmla="*/ 3835133 h 9577158"/>
                <a:gd name="connsiteX218" fmla="*/ 1018147 w 9093099"/>
                <a:gd name="connsiteY218" fmla="*/ 3835171 h 9577158"/>
                <a:gd name="connsiteX219" fmla="*/ 1165669 w 9093099"/>
                <a:gd name="connsiteY219" fmla="*/ 3837724 h 9577158"/>
                <a:gd name="connsiteX220" fmla="*/ 1232637 w 9093099"/>
                <a:gd name="connsiteY220" fmla="*/ 3842461 h 9577158"/>
                <a:gd name="connsiteX221" fmla="*/ 1300391 w 9093099"/>
                <a:gd name="connsiteY221" fmla="*/ 3806888 h 9577158"/>
                <a:gd name="connsiteX222" fmla="*/ 1337259 w 9093099"/>
                <a:gd name="connsiteY222" fmla="*/ 3807663 h 9577158"/>
                <a:gd name="connsiteX223" fmla="*/ 1388364 w 9093099"/>
                <a:gd name="connsiteY223" fmla="*/ 3768496 h 9577158"/>
                <a:gd name="connsiteX224" fmla="*/ 1445311 w 9093099"/>
                <a:gd name="connsiteY224" fmla="*/ 3769626 h 9577158"/>
                <a:gd name="connsiteX225" fmla="*/ 1512774 w 9093099"/>
                <a:gd name="connsiteY225" fmla="*/ 3751008 h 9577158"/>
                <a:gd name="connsiteX226" fmla="*/ 1555077 w 9093099"/>
                <a:gd name="connsiteY226" fmla="*/ 3648100 h 9577158"/>
                <a:gd name="connsiteX227" fmla="*/ 1667129 w 9093099"/>
                <a:gd name="connsiteY227" fmla="*/ 3580002 h 9577158"/>
                <a:gd name="connsiteX228" fmla="*/ 1744447 w 9093099"/>
                <a:gd name="connsiteY228" fmla="*/ 3568331 h 9577158"/>
                <a:gd name="connsiteX229" fmla="*/ 1818895 w 9093099"/>
                <a:gd name="connsiteY229" fmla="*/ 3532974 h 9577158"/>
                <a:gd name="connsiteX230" fmla="*/ 1869199 w 9093099"/>
                <a:gd name="connsiteY230" fmla="*/ 3534003 h 9577158"/>
                <a:gd name="connsiteX231" fmla="*/ 1915453 w 9093099"/>
                <a:gd name="connsiteY231" fmla="*/ 3568471 h 9577158"/>
                <a:gd name="connsiteX232" fmla="*/ 1969757 w 9093099"/>
                <a:gd name="connsiteY232" fmla="*/ 3536022 h 9577158"/>
                <a:gd name="connsiteX233" fmla="*/ 1996123 w 9093099"/>
                <a:gd name="connsiteY233" fmla="*/ 3560000 h 9577158"/>
                <a:gd name="connsiteX234" fmla="*/ 1988300 w 9093099"/>
                <a:gd name="connsiteY234" fmla="*/ 3613442 h 9577158"/>
                <a:gd name="connsiteX235" fmla="*/ 2013484 w 9093099"/>
                <a:gd name="connsiteY235" fmla="*/ 3697592 h 9577158"/>
                <a:gd name="connsiteX236" fmla="*/ 1975180 w 9093099"/>
                <a:gd name="connsiteY236" fmla="*/ 3763822 h 9577158"/>
                <a:gd name="connsiteX237" fmla="*/ 2003172 w 9093099"/>
                <a:gd name="connsiteY237" fmla="*/ 3871506 h 9577158"/>
                <a:gd name="connsiteX238" fmla="*/ 1982102 w 9093099"/>
                <a:gd name="connsiteY238" fmla="*/ 3917873 h 9577158"/>
                <a:gd name="connsiteX239" fmla="*/ 2020596 w 9093099"/>
                <a:gd name="connsiteY239" fmla="*/ 4005795 h 9577158"/>
                <a:gd name="connsiteX240" fmla="*/ 2073758 w 9093099"/>
                <a:gd name="connsiteY240" fmla="*/ 4030332 h 9577158"/>
                <a:gd name="connsiteX241" fmla="*/ 2089036 w 9093099"/>
                <a:gd name="connsiteY241" fmla="*/ 4100956 h 9577158"/>
                <a:gd name="connsiteX242" fmla="*/ 2142173 w 9093099"/>
                <a:gd name="connsiteY242" fmla="*/ 4128795 h 9577158"/>
                <a:gd name="connsiteX243" fmla="*/ 2215007 w 9093099"/>
                <a:gd name="connsiteY243" fmla="*/ 4177182 h 9577158"/>
                <a:gd name="connsiteX244" fmla="*/ 2264271 w 9093099"/>
                <a:gd name="connsiteY244" fmla="*/ 4224870 h 9577158"/>
                <a:gd name="connsiteX245" fmla="*/ 2284857 w 9093099"/>
                <a:gd name="connsiteY245" fmla="*/ 4201959 h 9577158"/>
                <a:gd name="connsiteX246" fmla="*/ 2382521 w 9093099"/>
                <a:gd name="connsiteY246" fmla="*/ 4180560 h 9577158"/>
                <a:gd name="connsiteX247" fmla="*/ 2461311 w 9093099"/>
                <a:gd name="connsiteY247" fmla="*/ 4262399 h 9577158"/>
                <a:gd name="connsiteX248" fmla="*/ 2522004 w 9093099"/>
                <a:gd name="connsiteY248" fmla="*/ 4247057 h 9577158"/>
                <a:gd name="connsiteX249" fmla="*/ 2603983 w 9093099"/>
                <a:gd name="connsiteY249" fmla="*/ 4339031 h 9577158"/>
                <a:gd name="connsiteX250" fmla="*/ 2640941 w 9093099"/>
                <a:gd name="connsiteY250" fmla="*/ 4336364 h 9577158"/>
                <a:gd name="connsiteX251" fmla="*/ 2740736 w 9093099"/>
                <a:gd name="connsiteY251" fmla="*/ 4371962 h 9577158"/>
                <a:gd name="connsiteX252" fmla="*/ 2803996 w 9093099"/>
                <a:gd name="connsiteY252" fmla="*/ 4396727 h 9577158"/>
                <a:gd name="connsiteX253" fmla="*/ 2816009 w 9093099"/>
                <a:gd name="connsiteY253" fmla="*/ 4464011 h 9577158"/>
                <a:gd name="connsiteX254" fmla="*/ 2862656 w 9093099"/>
                <a:gd name="connsiteY254" fmla="*/ 4478134 h 9577158"/>
                <a:gd name="connsiteX255" fmla="*/ 2922283 w 9093099"/>
                <a:gd name="connsiteY255" fmla="*/ 4512881 h 9577158"/>
                <a:gd name="connsiteX256" fmla="*/ 3056611 w 9093099"/>
                <a:gd name="connsiteY256" fmla="*/ 4502111 h 9577158"/>
                <a:gd name="connsiteX257" fmla="*/ 3149423 w 9093099"/>
                <a:gd name="connsiteY257" fmla="*/ 4557776 h 9577158"/>
                <a:gd name="connsiteX258" fmla="*/ 3168701 w 9093099"/>
                <a:gd name="connsiteY258" fmla="*/ 4598301 h 9577158"/>
                <a:gd name="connsiteX259" fmla="*/ 3153092 w 9093099"/>
                <a:gd name="connsiteY259" fmla="*/ 4704994 h 9577158"/>
                <a:gd name="connsiteX260" fmla="*/ 3171457 w 9093099"/>
                <a:gd name="connsiteY260" fmla="*/ 4792509 h 9577158"/>
                <a:gd name="connsiteX261" fmla="*/ 3143594 w 9093099"/>
                <a:gd name="connsiteY261" fmla="*/ 4845519 h 9577158"/>
                <a:gd name="connsiteX262" fmla="*/ 3227705 w 9093099"/>
                <a:gd name="connsiteY262" fmla="*/ 4994566 h 9577158"/>
                <a:gd name="connsiteX263" fmla="*/ 3218853 w 9093099"/>
                <a:gd name="connsiteY263" fmla="*/ 5101526 h 9577158"/>
                <a:gd name="connsiteX264" fmla="*/ 3627615 w 9093099"/>
                <a:gd name="connsiteY264" fmla="*/ 5116397 h 9577158"/>
                <a:gd name="connsiteX265" fmla="*/ 3644760 w 9093099"/>
                <a:gd name="connsiteY265" fmla="*/ 5264213 h 9577158"/>
                <a:gd name="connsiteX266" fmla="*/ 3636176 w 9093099"/>
                <a:gd name="connsiteY266" fmla="*/ 5357659 h 9577158"/>
                <a:gd name="connsiteX267" fmla="*/ 3756242 w 9093099"/>
                <a:gd name="connsiteY267" fmla="*/ 5386883 h 9577158"/>
                <a:gd name="connsiteX268" fmla="*/ 3872586 w 9093099"/>
                <a:gd name="connsiteY268" fmla="*/ 5603608 h 9577158"/>
                <a:gd name="connsiteX269" fmla="*/ 3876980 w 9093099"/>
                <a:gd name="connsiteY269" fmla="*/ 5717413 h 9577158"/>
                <a:gd name="connsiteX270" fmla="*/ 3758400 w 9093099"/>
                <a:gd name="connsiteY270" fmla="*/ 5942850 h 9577158"/>
                <a:gd name="connsiteX271" fmla="*/ 3764343 w 9093099"/>
                <a:gd name="connsiteY271" fmla="*/ 5976492 h 9577158"/>
                <a:gd name="connsiteX272" fmla="*/ 3732339 w 9093099"/>
                <a:gd name="connsiteY272" fmla="*/ 6018517 h 9577158"/>
                <a:gd name="connsiteX273" fmla="*/ 3752991 w 9093099"/>
                <a:gd name="connsiteY273" fmla="*/ 6043167 h 9577158"/>
                <a:gd name="connsiteX274" fmla="*/ 3738512 w 9093099"/>
                <a:gd name="connsiteY274" fmla="*/ 6093002 h 9577158"/>
                <a:gd name="connsiteX275" fmla="*/ 3794684 w 9093099"/>
                <a:gd name="connsiteY275" fmla="*/ 6137820 h 9577158"/>
                <a:gd name="connsiteX276" fmla="*/ 3796589 w 9093099"/>
                <a:gd name="connsiteY276" fmla="*/ 6208204 h 9577158"/>
                <a:gd name="connsiteX277" fmla="*/ 3842131 w 9093099"/>
                <a:gd name="connsiteY277" fmla="*/ 6279095 h 9577158"/>
                <a:gd name="connsiteX278" fmla="*/ 3815740 w 9093099"/>
                <a:gd name="connsiteY278" fmla="*/ 6419278 h 9577158"/>
                <a:gd name="connsiteX279" fmla="*/ 3828034 w 9093099"/>
                <a:gd name="connsiteY279" fmla="*/ 6476491 h 9577158"/>
                <a:gd name="connsiteX280" fmla="*/ 3810153 w 9093099"/>
                <a:gd name="connsiteY280" fmla="*/ 6526441 h 9577158"/>
                <a:gd name="connsiteX281" fmla="*/ 3825989 w 9093099"/>
                <a:gd name="connsiteY281" fmla="*/ 6577101 h 9577158"/>
                <a:gd name="connsiteX282" fmla="*/ 3913213 w 9093099"/>
                <a:gd name="connsiteY282" fmla="*/ 6572008 h 9577158"/>
                <a:gd name="connsiteX283" fmla="*/ 3949738 w 9093099"/>
                <a:gd name="connsiteY283" fmla="*/ 6589509 h 9577158"/>
                <a:gd name="connsiteX284" fmla="*/ 4057219 w 9093099"/>
                <a:gd name="connsiteY284" fmla="*/ 6584899 h 9577158"/>
                <a:gd name="connsiteX285" fmla="*/ 4123742 w 9093099"/>
                <a:gd name="connsiteY285" fmla="*/ 6609791 h 9577158"/>
                <a:gd name="connsiteX286" fmla="*/ 4231856 w 9093099"/>
                <a:gd name="connsiteY286" fmla="*/ 6568439 h 9577158"/>
                <a:gd name="connsiteX287" fmla="*/ 4288015 w 9093099"/>
                <a:gd name="connsiteY287" fmla="*/ 6609791 h 9577158"/>
                <a:gd name="connsiteX288" fmla="*/ 4331360 w 9093099"/>
                <a:gd name="connsiteY288" fmla="*/ 6623951 h 9577158"/>
                <a:gd name="connsiteX289" fmla="*/ 4346982 w 9093099"/>
                <a:gd name="connsiteY289" fmla="*/ 6678028 h 9577158"/>
                <a:gd name="connsiteX290" fmla="*/ 4400461 w 9093099"/>
                <a:gd name="connsiteY290" fmla="*/ 6931177 h 9577158"/>
                <a:gd name="connsiteX291" fmla="*/ 4438803 w 9093099"/>
                <a:gd name="connsiteY291" fmla="*/ 7020293 h 9577158"/>
                <a:gd name="connsiteX292" fmla="*/ 4480396 w 9093099"/>
                <a:gd name="connsiteY292" fmla="*/ 7032929 h 9577158"/>
                <a:gd name="connsiteX293" fmla="*/ 4573486 w 9093099"/>
                <a:gd name="connsiteY293" fmla="*/ 6984694 h 9577158"/>
                <a:gd name="connsiteX294" fmla="*/ 4625023 w 9093099"/>
                <a:gd name="connsiteY294" fmla="*/ 7005777 h 9577158"/>
                <a:gd name="connsiteX295" fmla="*/ 4659414 w 9093099"/>
                <a:gd name="connsiteY295" fmla="*/ 7038339 h 9577158"/>
                <a:gd name="connsiteX296" fmla="*/ 4692904 w 9093099"/>
                <a:gd name="connsiteY296" fmla="*/ 7045693 h 9577158"/>
                <a:gd name="connsiteX297" fmla="*/ 4669435 w 9093099"/>
                <a:gd name="connsiteY297" fmla="*/ 7082675 h 9577158"/>
                <a:gd name="connsiteX298" fmla="*/ 4659186 w 9093099"/>
                <a:gd name="connsiteY298" fmla="*/ 7300670 h 9577158"/>
                <a:gd name="connsiteX299" fmla="*/ 4649204 w 9093099"/>
                <a:gd name="connsiteY299" fmla="*/ 7325969 h 9577158"/>
                <a:gd name="connsiteX300" fmla="*/ 4642840 w 9093099"/>
                <a:gd name="connsiteY300" fmla="*/ 7333957 h 9577158"/>
                <a:gd name="connsiteX301" fmla="*/ 4642434 w 9093099"/>
                <a:gd name="connsiteY301" fmla="*/ 7363269 h 9577158"/>
                <a:gd name="connsiteX302" fmla="*/ 4635957 w 9093099"/>
                <a:gd name="connsiteY302" fmla="*/ 7387157 h 9577158"/>
                <a:gd name="connsiteX303" fmla="*/ 4633100 w 9093099"/>
                <a:gd name="connsiteY303" fmla="*/ 7415402 h 9577158"/>
                <a:gd name="connsiteX304" fmla="*/ 4674096 w 9093099"/>
                <a:gd name="connsiteY304" fmla="*/ 7389584 h 9577158"/>
                <a:gd name="connsiteX305" fmla="*/ 4780979 w 9093099"/>
                <a:gd name="connsiteY305" fmla="*/ 7406728 h 9577158"/>
                <a:gd name="connsiteX306" fmla="*/ 4783328 w 9093099"/>
                <a:gd name="connsiteY306" fmla="*/ 7453769 h 9577158"/>
                <a:gd name="connsiteX307" fmla="*/ 4824717 w 9093099"/>
                <a:gd name="connsiteY307" fmla="*/ 7553108 h 9577158"/>
                <a:gd name="connsiteX308" fmla="*/ 4819828 w 9093099"/>
                <a:gd name="connsiteY308" fmla="*/ 7631594 h 9577158"/>
                <a:gd name="connsiteX309" fmla="*/ 4828147 w 9093099"/>
                <a:gd name="connsiteY309" fmla="*/ 7722145 h 9577158"/>
                <a:gd name="connsiteX310" fmla="*/ 4834661 w 9093099"/>
                <a:gd name="connsiteY310" fmla="*/ 7805851 h 9577158"/>
                <a:gd name="connsiteX311" fmla="*/ 4820666 w 9093099"/>
                <a:gd name="connsiteY311" fmla="*/ 7838858 h 9577158"/>
                <a:gd name="connsiteX312" fmla="*/ 4773778 w 9093099"/>
                <a:gd name="connsiteY312" fmla="*/ 7836268 h 9577158"/>
                <a:gd name="connsiteX313" fmla="*/ 4716361 w 9093099"/>
                <a:gd name="connsiteY313" fmla="*/ 7865223 h 9577158"/>
                <a:gd name="connsiteX314" fmla="*/ 4707700 w 9093099"/>
                <a:gd name="connsiteY314" fmla="*/ 7883474 h 9577158"/>
                <a:gd name="connsiteX315" fmla="*/ 4673575 w 9093099"/>
                <a:gd name="connsiteY315" fmla="*/ 7911071 h 9577158"/>
                <a:gd name="connsiteX316" fmla="*/ 4658666 w 9093099"/>
                <a:gd name="connsiteY316" fmla="*/ 7902434 h 9577158"/>
                <a:gd name="connsiteX317" fmla="*/ 4562031 w 9093099"/>
                <a:gd name="connsiteY317" fmla="*/ 7963954 h 9577158"/>
                <a:gd name="connsiteX318" fmla="*/ 4542981 w 9093099"/>
                <a:gd name="connsiteY318" fmla="*/ 7993659 h 9577158"/>
                <a:gd name="connsiteX319" fmla="*/ 4505999 w 9093099"/>
                <a:gd name="connsiteY319" fmla="*/ 8003044 h 9577158"/>
                <a:gd name="connsiteX320" fmla="*/ 4417493 w 9093099"/>
                <a:gd name="connsiteY320" fmla="*/ 8073072 h 9577158"/>
                <a:gd name="connsiteX321" fmla="*/ 4388930 w 9093099"/>
                <a:gd name="connsiteY321" fmla="*/ 8082584 h 9577158"/>
                <a:gd name="connsiteX322" fmla="*/ 4384358 w 9093099"/>
                <a:gd name="connsiteY322" fmla="*/ 8139328 h 9577158"/>
                <a:gd name="connsiteX323" fmla="*/ 4352354 w 9093099"/>
                <a:gd name="connsiteY323" fmla="*/ 8148548 h 9577158"/>
                <a:gd name="connsiteX324" fmla="*/ 4324083 w 9093099"/>
                <a:gd name="connsiteY324" fmla="*/ 8143100 h 9577158"/>
                <a:gd name="connsiteX325" fmla="*/ 4248607 w 9093099"/>
                <a:gd name="connsiteY325" fmla="*/ 8231733 h 9577158"/>
                <a:gd name="connsiteX326" fmla="*/ 4234485 w 9093099"/>
                <a:gd name="connsiteY326" fmla="*/ 8266696 h 9577158"/>
                <a:gd name="connsiteX327" fmla="*/ 4235082 w 9093099"/>
                <a:gd name="connsiteY327" fmla="*/ 8318423 h 9577158"/>
                <a:gd name="connsiteX328" fmla="*/ 4201439 w 9093099"/>
                <a:gd name="connsiteY328" fmla="*/ 8327846 h 9577158"/>
                <a:gd name="connsiteX329" fmla="*/ 4182440 w 9093099"/>
                <a:gd name="connsiteY329" fmla="*/ 8355926 h 9577158"/>
                <a:gd name="connsiteX330" fmla="*/ 4133876 w 9093099"/>
                <a:gd name="connsiteY330" fmla="*/ 8440064 h 9577158"/>
                <a:gd name="connsiteX331" fmla="*/ 4099726 w 9093099"/>
                <a:gd name="connsiteY331" fmla="*/ 8474544 h 9577158"/>
                <a:gd name="connsiteX332" fmla="*/ 4059924 w 9093099"/>
                <a:gd name="connsiteY332" fmla="*/ 8537295 h 9577158"/>
                <a:gd name="connsiteX333" fmla="*/ 4059479 w 9093099"/>
                <a:gd name="connsiteY333" fmla="*/ 8559050 h 9577158"/>
                <a:gd name="connsiteX334" fmla="*/ 4015385 w 9093099"/>
                <a:gd name="connsiteY334" fmla="*/ 8588234 h 9577158"/>
                <a:gd name="connsiteX335" fmla="*/ 4008742 w 9093099"/>
                <a:gd name="connsiteY335" fmla="*/ 8608720 h 9577158"/>
                <a:gd name="connsiteX336" fmla="*/ 4043376 w 9093099"/>
                <a:gd name="connsiteY336" fmla="*/ 8610421 h 9577158"/>
                <a:gd name="connsiteX337" fmla="*/ 4068191 w 9093099"/>
                <a:gd name="connsiteY337" fmla="*/ 8624455 h 9577158"/>
                <a:gd name="connsiteX338" fmla="*/ 4186048 w 9093099"/>
                <a:gd name="connsiteY338" fmla="*/ 8591740 h 9577158"/>
                <a:gd name="connsiteX339" fmla="*/ 4233926 w 9093099"/>
                <a:gd name="connsiteY339" fmla="*/ 8624379 h 9577158"/>
                <a:gd name="connsiteX340" fmla="*/ 4285983 w 9093099"/>
                <a:gd name="connsiteY340" fmla="*/ 8699017 h 9577158"/>
                <a:gd name="connsiteX341" fmla="*/ 4332465 w 9093099"/>
                <a:gd name="connsiteY341" fmla="*/ 8719934 h 9577158"/>
                <a:gd name="connsiteX342" fmla="*/ 4359504 w 9093099"/>
                <a:gd name="connsiteY342" fmla="*/ 8784081 h 9577158"/>
                <a:gd name="connsiteX343" fmla="*/ 4412907 w 9093099"/>
                <a:gd name="connsiteY343" fmla="*/ 8875496 h 9577158"/>
                <a:gd name="connsiteX344" fmla="*/ 4439718 w 9093099"/>
                <a:gd name="connsiteY344" fmla="*/ 8875979 h 9577158"/>
                <a:gd name="connsiteX345" fmla="*/ 4485882 w 9093099"/>
                <a:gd name="connsiteY345" fmla="*/ 8828252 h 9577158"/>
                <a:gd name="connsiteX346" fmla="*/ 4509301 w 9093099"/>
                <a:gd name="connsiteY346" fmla="*/ 8832151 h 9577158"/>
                <a:gd name="connsiteX347" fmla="*/ 4561116 w 9093099"/>
                <a:gd name="connsiteY347" fmla="*/ 8920200 h 9577158"/>
                <a:gd name="connsiteX348" fmla="*/ 4624108 w 9093099"/>
                <a:gd name="connsiteY348" fmla="*/ 8949893 h 9577158"/>
                <a:gd name="connsiteX349" fmla="*/ 4679022 w 9093099"/>
                <a:gd name="connsiteY349" fmla="*/ 8962707 h 9577158"/>
                <a:gd name="connsiteX350" fmla="*/ 4731512 w 9093099"/>
                <a:gd name="connsiteY350" fmla="*/ 9017342 h 9577158"/>
                <a:gd name="connsiteX351" fmla="*/ 4733621 w 9093099"/>
                <a:gd name="connsiteY351" fmla="*/ 9080728 h 9577158"/>
                <a:gd name="connsiteX352" fmla="*/ 4778909 w 9093099"/>
                <a:gd name="connsiteY352" fmla="*/ 9071825 h 9577158"/>
                <a:gd name="connsiteX353" fmla="*/ 4868507 w 9093099"/>
                <a:gd name="connsiteY353" fmla="*/ 9113571 h 9577158"/>
                <a:gd name="connsiteX354" fmla="*/ 4920640 w 9093099"/>
                <a:gd name="connsiteY354" fmla="*/ 9181693 h 9577158"/>
                <a:gd name="connsiteX355" fmla="*/ 4975873 w 9093099"/>
                <a:gd name="connsiteY355" fmla="*/ 9267863 h 9577158"/>
                <a:gd name="connsiteX356" fmla="*/ 5026927 w 9093099"/>
                <a:gd name="connsiteY356" fmla="*/ 9305683 h 9577158"/>
                <a:gd name="connsiteX357" fmla="*/ 5015675 w 9093099"/>
                <a:gd name="connsiteY357" fmla="*/ 9370822 h 9577158"/>
                <a:gd name="connsiteX358" fmla="*/ 4970946 w 9093099"/>
                <a:gd name="connsiteY358" fmla="*/ 9429902 h 9577158"/>
                <a:gd name="connsiteX359" fmla="*/ 4991138 w 9093099"/>
                <a:gd name="connsiteY359" fmla="*/ 9500692 h 9577158"/>
                <a:gd name="connsiteX360" fmla="*/ 4999215 w 9093099"/>
                <a:gd name="connsiteY360" fmla="*/ 9518065 h 9577158"/>
                <a:gd name="connsiteX361" fmla="*/ 5005299 w 9093099"/>
                <a:gd name="connsiteY361" fmla="*/ 9529317 h 9577158"/>
                <a:gd name="connsiteX362" fmla="*/ 5031778 w 9093099"/>
                <a:gd name="connsiteY362" fmla="*/ 9566148 h 9577158"/>
                <a:gd name="connsiteX363" fmla="*/ 5044580 w 9093099"/>
                <a:gd name="connsiteY363" fmla="*/ 9577159 h 9577158"/>
                <a:gd name="connsiteX364" fmla="*/ 5133823 w 9093099"/>
                <a:gd name="connsiteY364" fmla="*/ 9506216 h 9577158"/>
                <a:gd name="connsiteX365" fmla="*/ 5165357 w 9093099"/>
                <a:gd name="connsiteY365" fmla="*/ 9436709 h 9577158"/>
                <a:gd name="connsiteX366" fmla="*/ 5207153 w 9093099"/>
                <a:gd name="connsiteY366" fmla="*/ 9275496 h 9577158"/>
                <a:gd name="connsiteX367" fmla="*/ 5244529 w 9093099"/>
                <a:gd name="connsiteY367" fmla="*/ 9165869 h 9577158"/>
                <a:gd name="connsiteX368" fmla="*/ 5260111 w 9093099"/>
                <a:gd name="connsiteY368" fmla="*/ 9144431 h 9577158"/>
                <a:gd name="connsiteX369" fmla="*/ 5240388 w 9093099"/>
                <a:gd name="connsiteY369" fmla="*/ 9119018 h 9577158"/>
                <a:gd name="connsiteX370" fmla="*/ 5208068 w 9093099"/>
                <a:gd name="connsiteY370" fmla="*/ 9063189 h 9577158"/>
                <a:gd name="connsiteX371" fmla="*/ 5225758 w 9093099"/>
                <a:gd name="connsiteY371" fmla="*/ 9016821 h 9577158"/>
                <a:gd name="connsiteX372" fmla="*/ 5259477 w 9093099"/>
                <a:gd name="connsiteY372" fmla="*/ 9000604 h 9577158"/>
                <a:gd name="connsiteX373" fmla="*/ 5261903 w 9093099"/>
                <a:gd name="connsiteY373" fmla="*/ 8970899 h 9577158"/>
                <a:gd name="connsiteX374" fmla="*/ 5301273 w 9093099"/>
                <a:gd name="connsiteY374" fmla="*/ 8928074 h 9577158"/>
                <a:gd name="connsiteX375" fmla="*/ 5301983 w 9093099"/>
                <a:gd name="connsiteY375" fmla="*/ 8894508 h 9577158"/>
                <a:gd name="connsiteX376" fmla="*/ 5324971 w 9093099"/>
                <a:gd name="connsiteY376" fmla="*/ 8913558 h 9577158"/>
                <a:gd name="connsiteX377" fmla="*/ 5356581 w 9093099"/>
                <a:gd name="connsiteY377" fmla="*/ 8919196 h 9577158"/>
                <a:gd name="connsiteX378" fmla="*/ 5395951 w 9093099"/>
                <a:gd name="connsiteY378" fmla="*/ 8874785 h 9577158"/>
                <a:gd name="connsiteX379" fmla="*/ 5401995 w 9093099"/>
                <a:gd name="connsiteY379" fmla="*/ 8828138 h 9577158"/>
                <a:gd name="connsiteX380" fmla="*/ 5417427 w 9093099"/>
                <a:gd name="connsiteY380" fmla="*/ 8813304 h 9577158"/>
                <a:gd name="connsiteX381" fmla="*/ 5421796 w 9093099"/>
                <a:gd name="connsiteY381" fmla="*/ 8760104 h 9577158"/>
                <a:gd name="connsiteX382" fmla="*/ 5438979 w 9093099"/>
                <a:gd name="connsiteY382" fmla="*/ 8738501 h 9577158"/>
                <a:gd name="connsiteX383" fmla="*/ 5462435 w 9093099"/>
                <a:gd name="connsiteY383" fmla="*/ 8739022 h 9577158"/>
                <a:gd name="connsiteX384" fmla="*/ 5480050 w 9093099"/>
                <a:gd name="connsiteY384" fmla="*/ 8694369 h 9577158"/>
                <a:gd name="connsiteX385" fmla="*/ 5469078 w 9093099"/>
                <a:gd name="connsiteY385" fmla="*/ 8660650 h 9577158"/>
                <a:gd name="connsiteX386" fmla="*/ 5444427 w 9093099"/>
                <a:gd name="connsiteY386" fmla="*/ 8633408 h 9577158"/>
                <a:gd name="connsiteX387" fmla="*/ 5449241 w 9093099"/>
                <a:gd name="connsiteY387" fmla="*/ 8563343 h 9577158"/>
                <a:gd name="connsiteX388" fmla="*/ 5429518 w 9093099"/>
                <a:gd name="connsiteY388" fmla="*/ 8544610 h 9577158"/>
                <a:gd name="connsiteX389" fmla="*/ 5452822 w 9093099"/>
                <a:gd name="connsiteY389" fmla="*/ 8551570 h 9577158"/>
                <a:gd name="connsiteX390" fmla="*/ 5478425 w 9093099"/>
                <a:gd name="connsiteY390" fmla="*/ 8607361 h 9577158"/>
                <a:gd name="connsiteX391" fmla="*/ 5532539 w 9093099"/>
                <a:gd name="connsiteY391" fmla="*/ 8668677 h 9577158"/>
                <a:gd name="connsiteX392" fmla="*/ 5554219 w 9093099"/>
                <a:gd name="connsiteY392" fmla="*/ 8669121 h 9577158"/>
                <a:gd name="connsiteX393" fmla="*/ 5577992 w 9093099"/>
                <a:gd name="connsiteY393" fmla="*/ 8656269 h 9577158"/>
                <a:gd name="connsiteX394" fmla="*/ 5592674 w 9093099"/>
                <a:gd name="connsiteY394" fmla="*/ 8671585 h 9577158"/>
                <a:gd name="connsiteX395" fmla="*/ 5596928 w 9093099"/>
                <a:gd name="connsiteY395" fmla="*/ 8711666 h 9577158"/>
                <a:gd name="connsiteX396" fmla="*/ 5578361 w 9093099"/>
                <a:gd name="connsiteY396" fmla="*/ 8716403 h 9577158"/>
                <a:gd name="connsiteX397" fmla="*/ 5554930 w 9093099"/>
                <a:gd name="connsiteY397" fmla="*/ 8796134 h 9577158"/>
                <a:gd name="connsiteX398" fmla="*/ 5499583 w 9093099"/>
                <a:gd name="connsiteY398" fmla="*/ 8887028 h 9577158"/>
                <a:gd name="connsiteX399" fmla="*/ 5451031 w 9093099"/>
                <a:gd name="connsiteY399" fmla="*/ 8887587 h 9577158"/>
                <a:gd name="connsiteX400" fmla="*/ 5443157 w 9093099"/>
                <a:gd name="connsiteY400" fmla="*/ 8946082 h 9577158"/>
                <a:gd name="connsiteX401" fmla="*/ 5425771 w 9093099"/>
                <a:gd name="connsiteY401" fmla="*/ 8977261 h 9577158"/>
                <a:gd name="connsiteX402" fmla="*/ 5410784 w 9093099"/>
                <a:gd name="connsiteY402" fmla="*/ 8972092 h 9577158"/>
                <a:gd name="connsiteX403" fmla="*/ 5361711 w 9093099"/>
                <a:gd name="connsiteY403" fmla="*/ 8998013 h 9577158"/>
                <a:gd name="connsiteX404" fmla="*/ 5326050 w 9093099"/>
                <a:gd name="connsiteY404" fmla="*/ 9027363 h 9577158"/>
                <a:gd name="connsiteX405" fmla="*/ 5322062 w 9093099"/>
                <a:gd name="connsiteY405" fmla="*/ 9052178 h 9577158"/>
                <a:gd name="connsiteX406" fmla="*/ 5283581 w 9093099"/>
                <a:gd name="connsiteY406" fmla="*/ 9058058 h 9577158"/>
                <a:gd name="connsiteX407" fmla="*/ 5264810 w 9093099"/>
                <a:gd name="connsiteY407" fmla="*/ 9076233 h 9577158"/>
                <a:gd name="connsiteX408" fmla="*/ 5265915 w 9093099"/>
                <a:gd name="connsiteY408" fmla="*/ 9101289 h 9577158"/>
                <a:gd name="connsiteX409" fmla="*/ 5310810 w 9093099"/>
                <a:gd name="connsiteY409" fmla="*/ 9115361 h 9577158"/>
                <a:gd name="connsiteX410" fmla="*/ 5460493 w 9093099"/>
                <a:gd name="connsiteY410" fmla="*/ 9003271 h 9577158"/>
                <a:gd name="connsiteX411" fmla="*/ 5537353 w 9093099"/>
                <a:gd name="connsiteY411" fmla="*/ 8919476 h 9577158"/>
                <a:gd name="connsiteX412" fmla="*/ 5649938 w 9093099"/>
                <a:gd name="connsiteY412" fmla="*/ 8736279 h 9577158"/>
                <a:gd name="connsiteX413" fmla="*/ 5693640 w 9093099"/>
                <a:gd name="connsiteY413" fmla="*/ 8643429 h 9577158"/>
                <a:gd name="connsiteX414" fmla="*/ 5737899 w 9093099"/>
                <a:gd name="connsiteY414" fmla="*/ 8524138 h 9577158"/>
                <a:gd name="connsiteX415" fmla="*/ 5847486 w 9093099"/>
                <a:gd name="connsiteY415" fmla="*/ 8325586 h 9577158"/>
                <a:gd name="connsiteX416" fmla="*/ 5953659 w 9093099"/>
                <a:gd name="connsiteY416" fmla="*/ 8204263 h 9577158"/>
                <a:gd name="connsiteX417" fmla="*/ 5971083 w 9093099"/>
                <a:gd name="connsiteY417" fmla="*/ 8167636 h 9577158"/>
                <a:gd name="connsiteX418" fmla="*/ 5961380 w 9093099"/>
                <a:gd name="connsiteY418" fmla="*/ 8154238 h 9577158"/>
                <a:gd name="connsiteX419" fmla="*/ 5967096 w 9093099"/>
                <a:gd name="connsiteY419" fmla="*/ 8122577 h 9577158"/>
                <a:gd name="connsiteX420" fmla="*/ 5988851 w 9093099"/>
                <a:gd name="connsiteY420" fmla="*/ 8116214 h 9577158"/>
                <a:gd name="connsiteX421" fmla="*/ 6006630 w 9093099"/>
                <a:gd name="connsiteY421" fmla="*/ 8064880 h 9577158"/>
                <a:gd name="connsiteX422" fmla="*/ 6037212 w 9093099"/>
                <a:gd name="connsiteY422" fmla="*/ 8047062 h 9577158"/>
                <a:gd name="connsiteX423" fmla="*/ 6027979 w 9093099"/>
                <a:gd name="connsiteY423" fmla="*/ 8005038 h 9577158"/>
                <a:gd name="connsiteX424" fmla="*/ 6038634 w 9093099"/>
                <a:gd name="connsiteY424" fmla="*/ 7975129 h 9577158"/>
                <a:gd name="connsiteX425" fmla="*/ 6028894 w 9093099"/>
                <a:gd name="connsiteY425" fmla="*/ 7961617 h 9577158"/>
                <a:gd name="connsiteX426" fmla="*/ 6010758 w 9093099"/>
                <a:gd name="connsiteY426" fmla="*/ 7946059 h 9577158"/>
                <a:gd name="connsiteX427" fmla="*/ 6015178 w 9093099"/>
                <a:gd name="connsiteY427" fmla="*/ 7899539 h 9577158"/>
                <a:gd name="connsiteX428" fmla="*/ 5971235 w 9093099"/>
                <a:gd name="connsiteY428" fmla="*/ 7835125 h 9577158"/>
                <a:gd name="connsiteX429" fmla="*/ 5971832 w 9093099"/>
                <a:gd name="connsiteY429" fmla="*/ 7806804 h 9577158"/>
                <a:gd name="connsiteX430" fmla="*/ 5980659 w 9093099"/>
                <a:gd name="connsiteY430" fmla="*/ 7778533 h 9577158"/>
                <a:gd name="connsiteX431" fmla="*/ 5973026 w 9093099"/>
                <a:gd name="connsiteY431" fmla="*/ 7748231 h 9577158"/>
                <a:gd name="connsiteX432" fmla="*/ 5959349 w 9093099"/>
                <a:gd name="connsiteY432" fmla="*/ 7680985 h 9577158"/>
                <a:gd name="connsiteX433" fmla="*/ 5937237 w 9093099"/>
                <a:gd name="connsiteY433" fmla="*/ 7610449 h 9577158"/>
                <a:gd name="connsiteX434" fmla="*/ 5956008 w 9093099"/>
                <a:gd name="connsiteY434" fmla="*/ 7594256 h 9577158"/>
                <a:gd name="connsiteX435" fmla="*/ 6014784 w 9093099"/>
                <a:gd name="connsiteY435" fmla="*/ 7583563 h 9577158"/>
                <a:gd name="connsiteX436" fmla="*/ 6000419 w 9093099"/>
                <a:gd name="connsiteY436" fmla="*/ 7544790 h 9577158"/>
                <a:gd name="connsiteX437" fmla="*/ 5972429 w 9093099"/>
                <a:gd name="connsiteY437" fmla="*/ 7527569 h 9577158"/>
                <a:gd name="connsiteX438" fmla="*/ 6027903 w 9093099"/>
                <a:gd name="connsiteY438" fmla="*/ 7515440 h 9577158"/>
                <a:gd name="connsiteX439" fmla="*/ 6030532 w 9093099"/>
                <a:gd name="connsiteY439" fmla="*/ 7470152 h 9577158"/>
                <a:gd name="connsiteX440" fmla="*/ 5974106 w 9093099"/>
                <a:gd name="connsiteY440" fmla="*/ 7444028 h 9577158"/>
                <a:gd name="connsiteX441" fmla="*/ 6021147 w 9093099"/>
                <a:gd name="connsiteY441" fmla="*/ 7431658 h 9577158"/>
                <a:gd name="connsiteX442" fmla="*/ 6052198 w 9093099"/>
                <a:gd name="connsiteY442" fmla="*/ 7388758 h 9577158"/>
                <a:gd name="connsiteX443" fmla="*/ 6075222 w 9093099"/>
                <a:gd name="connsiteY443" fmla="*/ 7407681 h 9577158"/>
                <a:gd name="connsiteX444" fmla="*/ 6150255 w 9093099"/>
                <a:gd name="connsiteY444" fmla="*/ 7340676 h 9577158"/>
                <a:gd name="connsiteX445" fmla="*/ 6194400 w 9093099"/>
                <a:gd name="connsiteY445" fmla="*/ 7313040 h 9577158"/>
                <a:gd name="connsiteX446" fmla="*/ 6193130 w 9093099"/>
                <a:gd name="connsiteY446" fmla="*/ 7289621 h 9577158"/>
                <a:gd name="connsiteX447" fmla="*/ 6256275 w 9093099"/>
                <a:gd name="connsiteY447" fmla="*/ 7237450 h 9577158"/>
                <a:gd name="connsiteX448" fmla="*/ 6329046 w 9093099"/>
                <a:gd name="connsiteY448" fmla="*/ 7192276 h 9577158"/>
                <a:gd name="connsiteX449" fmla="*/ 6426632 w 9093099"/>
                <a:gd name="connsiteY449" fmla="*/ 7085508 h 9577158"/>
                <a:gd name="connsiteX450" fmla="*/ 6510452 w 9093099"/>
                <a:gd name="connsiteY450" fmla="*/ 7077151 h 9577158"/>
                <a:gd name="connsiteX451" fmla="*/ 6556579 w 9093099"/>
                <a:gd name="connsiteY451" fmla="*/ 7034606 h 9577158"/>
                <a:gd name="connsiteX452" fmla="*/ 6607607 w 9093099"/>
                <a:gd name="connsiteY452" fmla="*/ 6995401 h 9577158"/>
                <a:gd name="connsiteX453" fmla="*/ 6654444 w 9093099"/>
                <a:gd name="connsiteY453" fmla="*/ 6996353 h 9577158"/>
                <a:gd name="connsiteX454" fmla="*/ 6684074 w 9093099"/>
                <a:gd name="connsiteY454" fmla="*/ 7022236 h 9577158"/>
                <a:gd name="connsiteX455" fmla="*/ 6718986 w 9093099"/>
                <a:gd name="connsiteY455" fmla="*/ 7031101 h 9577158"/>
                <a:gd name="connsiteX456" fmla="*/ 6721335 w 9093099"/>
                <a:gd name="connsiteY456" fmla="*/ 6997700 h 9577158"/>
                <a:gd name="connsiteX457" fmla="*/ 6757671 w 9093099"/>
                <a:gd name="connsiteY457" fmla="*/ 6936778 h 9577158"/>
                <a:gd name="connsiteX458" fmla="*/ 6857644 w 9093099"/>
                <a:gd name="connsiteY458" fmla="*/ 6876935 h 9577158"/>
                <a:gd name="connsiteX459" fmla="*/ 6896417 w 9093099"/>
                <a:gd name="connsiteY459" fmla="*/ 6865962 h 9577158"/>
                <a:gd name="connsiteX460" fmla="*/ 6896774 w 9093099"/>
                <a:gd name="connsiteY460" fmla="*/ 6847548 h 9577158"/>
                <a:gd name="connsiteX461" fmla="*/ 6873634 w 9093099"/>
                <a:gd name="connsiteY461" fmla="*/ 6832155 h 9577158"/>
                <a:gd name="connsiteX462" fmla="*/ 6841973 w 9093099"/>
                <a:gd name="connsiteY462" fmla="*/ 6824764 h 9577158"/>
                <a:gd name="connsiteX463" fmla="*/ 6827507 w 9093099"/>
                <a:gd name="connsiteY463" fmla="*/ 6796087 h 9577158"/>
                <a:gd name="connsiteX464" fmla="*/ 6862852 w 9093099"/>
                <a:gd name="connsiteY464" fmla="*/ 6788302 h 9577158"/>
                <a:gd name="connsiteX465" fmla="*/ 6923811 w 9093099"/>
                <a:gd name="connsiteY465" fmla="*/ 6752945 h 9577158"/>
                <a:gd name="connsiteX466" fmla="*/ 6958686 w 9093099"/>
                <a:gd name="connsiteY466" fmla="*/ 6763600 h 9577158"/>
                <a:gd name="connsiteX467" fmla="*/ 6998171 w 9093099"/>
                <a:gd name="connsiteY467" fmla="*/ 6761137 h 9577158"/>
                <a:gd name="connsiteX468" fmla="*/ 7027164 w 9093099"/>
                <a:gd name="connsiteY468" fmla="*/ 6739026 h 9577158"/>
                <a:gd name="connsiteX469" fmla="*/ 7066573 w 9093099"/>
                <a:gd name="connsiteY469" fmla="*/ 6742328 h 9577158"/>
                <a:gd name="connsiteX470" fmla="*/ 7063589 w 9093099"/>
                <a:gd name="connsiteY470" fmla="*/ 6760819 h 9577158"/>
                <a:gd name="connsiteX471" fmla="*/ 7006769 w 9093099"/>
                <a:gd name="connsiteY471" fmla="*/ 6791439 h 9577158"/>
                <a:gd name="connsiteX472" fmla="*/ 6947751 w 9093099"/>
                <a:gd name="connsiteY472" fmla="*/ 6802094 h 9577158"/>
                <a:gd name="connsiteX473" fmla="*/ 6935826 w 9093099"/>
                <a:gd name="connsiteY473" fmla="*/ 6815251 h 9577158"/>
                <a:gd name="connsiteX474" fmla="*/ 6954876 w 9093099"/>
                <a:gd name="connsiteY474" fmla="*/ 6830809 h 9577158"/>
                <a:gd name="connsiteX475" fmla="*/ 7045135 w 9093099"/>
                <a:gd name="connsiteY475" fmla="*/ 6799034 h 9577158"/>
                <a:gd name="connsiteX476" fmla="*/ 7154177 w 9093099"/>
                <a:gd name="connsiteY476" fmla="*/ 6758431 h 9577158"/>
                <a:gd name="connsiteX477" fmla="*/ 7145312 w 9093099"/>
                <a:gd name="connsiteY477" fmla="*/ 6740664 h 9577158"/>
                <a:gd name="connsiteX478" fmla="*/ 7174293 w 9093099"/>
                <a:gd name="connsiteY478" fmla="*/ 6716991 h 9577158"/>
                <a:gd name="connsiteX479" fmla="*/ 7200977 w 9093099"/>
                <a:gd name="connsiteY479" fmla="*/ 6721728 h 9577158"/>
                <a:gd name="connsiteX480" fmla="*/ 7191274 w 9093099"/>
                <a:gd name="connsiteY480" fmla="*/ 6747458 h 9577158"/>
                <a:gd name="connsiteX481" fmla="*/ 7197242 w 9093099"/>
                <a:gd name="connsiteY481" fmla="*/ 6787781 h 9577158"/>
                <a:gd name="connsiteX482" fmla="*/ 7264920 w 9093099"/>
                <a:gd name="connsiteY482" fmla="*/ 6799275 h 9577158"/>
                <a:gd name="connsiteX483" fmla="*/ 7303059 w 9093099"/>
                <a:gd name="connsiteY483" fmla="*/ 6779196 h 9577158"/>
                <a:gd name="connsiteX484" fmla="*/ 7366723 w 9093099"/>
                <a:gd name="connsiteY484" fmla="*/ 6780504 h 9577158"/>
                <a:gd name="connsiteX485" fmla="*/ 7443826 w 9093099"/>
                <a:gd name="connsiteY485" fmla="*/ 6790207 h 9577158"/>
                <a:gd name="connsiteX486" fmla="*/ 7491311 w 9093099"/>
                <a:gd name="connsiteY486" fmla="*/ 6759346 h 9577158"/>
                <a:gd name="connsiteX487" fmla="*/ 7492581 w 9093099"/>
                <a:gd name="connsiteY487" fmla="*/ 6735965 h 9577158"/>
                <a:gd name="connsiteX488" fmla="*/ 7481087 w 9093099"/>
                <a:gd name="connsiteY488" fmla="*/ 6723989 h 9577158"/>
                <a:gd name="connsiteX489" fmla="*/ 7488403 w 9093099"/>
                <a:gd name="connsiteY489" fmla="*/ 6700532 h 9577158"/>
                <a:gd name="connsiteX490" fmla="*/ 7594499 w 9093099"/>
                <a:gd name="connsiteY490" fmla="*/ 6631507 h 9577158"/>
                <a:gd name="connsiteX491" fmla="*/ 7683093 w 9093099"/>
                <a:gd name="connsiteY491" fmla="*/ 6602196 h 9577158"/>
                <a:gd name="connsiteX492" fmla="*/ 7729030 w 9093099"/>
                <a:gd name="connsiteY492" fmla="*/ 6575590 h 9577158"/>
                <a:gd name="connsiteX493" fmla="*/ 7742975 w 9093099"/>
                <a:gd name="connsiteY493" fmla="*/ 6547357 h 9577158"/>
                <a:gd name="connsiteX494" fmla="*/ 7730769 w 9093099"/>
                <a:gd name="connsiteY494" fmla="*/ 6529348 h 9577158"/>
                <a:gd name="connsiteX495" fmla="*/ 7694029 w 9093099"/>
                <a:gd name="connsiteY495" fmla="*/ 6440665 h 9577158"/>
                <a:gd name="connsiteX496" fmla="*/ 7723771 w 9093099"/>
                <a:gd name="connsiteY496" fmla="*/ 6380823 h 9577158"/>
                <a:gd name="connsiteX497" fmla="*/ 7757414 w 9093099"/>
                <a:gd name="connsiteY497" fmla="*/ 6341846 h 9577158"/>
                <a:gd name="connsiteX498" fmla="*/ 7759968 w 9093099"/>
                <a:gd name="connsiteY498" fmla="*/ 6296634 h 9577158"/>
                <a:gd name="connsiteX499" fmla="*/ 7782230 w 9093099"/>
                <a:gd name="connsiteY499" fmla="*/ 6278867 h 9577158"/>
                <a:gd name="connsiteX500" fmla="*/ 7821117 w 9093099"/>
                <a:gd name="connsiteY500" fmla="*/ 6252857 h 9577158"/>
                <a:gd name="connsiteX501" fmla="*/ 7830351 w 9093099"/>
                <a:gd name="connsiteY501" fmla="*/ 6206337 h 9577158"/>
                <a:gd name="connsiteX502" fmla="*/ 7818972 w 9093099"/>
                <a:gd name="connsiteY502" fmla="*/ 6199327 h 9577158"/>
                <a:gd name="connsiteX503" fmla="*/ 7886256 w 9093099"/>
                <a:gd name="connsiteY503" fmla="*/ 6095466 h 9577158"/>
                <a:gd name="connsiteX504" fmla="*/ 7977125 w 9093099"/>
                <a:gd name="connsiteY504" fmla="*/ 5993663 h 9577158"/>
                <a:gd name="connsiteX505" fmla="*/ 7979588 w 9093099"/>
                <a:gd name="connsiteY505" fmla="*/ 5946940 h 9577158"/>
                <a:gd name="connsiteX506" fmla="*/ 7964196 w 9093099"/>
                <a:gd name="connsiteY506" fmla="*/ 5799492 h 9577158"/>
                <a:gd name="connsiteX507" fmla="*/ 7949756 w 9093099"/>
                <a:gd name="connsiteY507" fmla="*/ 5770664 h 9577158"/>
                <a:gd name="connsiteX508" fmla="*/ 7979982 w 9093099"/>
                <a:gd name="connsiteY508" fmla="*/ 5682703 h 9577158"/>
                <a:gd name="connsiteX509" fmla="*/ 8004035 w 9093099"/>
                <a:gd name="connsiteY509" fmla="*/ 5648261 h 9577158"/>
                <a:gd name="connsiteX510" fmla="*/ 8009687 w 9093099"/>
                <a:gd name="connsiteY510" fmla="*/ 5618276 h 9577158"/>
                <a:gd name="connsiteX511" fmla="*/ 8079511 w 9093099"/>
                <a:gd name="connsiteY511" fmla="*/ 5564479 h 9577158"/>
                <a:gd name="connsiteX512" fmla="*/ 8090129 w 9093099"/>
                <a:gd name="connsiteY512" fmla="*/ 5537835 h 9577158"/>
                <a:gd name="connsiteX513" fmla="*/ 8073518 w 9093099"/>
                <a:gd name="connsiteY513" fmla="*/ 5451665 h 9577158"/>
                <a:gd name="connsiteX514" fmla="*/ 8112481 w 9093099"/>
                <a:gd name="connsiteY514" fmla="*/ 5348668 h 9577158"/>
                <a:gd name="connsiteX515" fmla="*/ 8103934 w 9093099"/>
                <a:gd name="connsiteY515" fmla="*/ 5268226 h 9577158"/>
                <a:gd name="connsiteX516" fmla="*/ 8118640 w 9093099"/>
                <a:gd name="connsiteY516" fmla="*/ 5208295 h 9577158"/>
                <a:gd name="connsiteX517" fmla="*/ 8115986 w 9093099"/>
                <a:gd name="connsiteY517" fmla="*/ 5174779 h 9577158"/>
                <a:gd name="connsiteX518" fmla="*/ 8137932 w 9093099"/>
                <a:gd name="connsiteY518" fmla="*/ 5088051 h 9577158"/>
                <a:gd name="connsiteX519" fmla="*/ 8120673 w 9093099"/>
                <a:gd name="connsiteY519" fmla="*/ 4773104 h 9577158"/>
                <a:gd name="connsiteX520" fmla="*/ 8121383 w 9093099"/>
                <a:gd name="connsiteY520" fmla="*/ 4714734 h 9577158"/>
                <a:gd name="connsiteX521" fmla="*/ 8140751 w 9093099"/>
                <a:gd name="connsiteY521" fmla="*/ 4671504 h 9577158"/>
                <a:gd name="connsiteX522" fmla="*/ 8142020 w 9093099"/>
                <a:gd name="connsiteY522" fmla="*/ 4629632 h 9577158"/>
                <a:gd name="connsiteX523" fmla="*/ 8121473 w 9093099"/>
                <a:gd name="connsiteY523" fmla="*/ 4650904 h 9577158"/>
                <a:gd name="connsiteX524" fmla="*/ 8085163 w 9093099"/>
                <a:gd name="connsiteY524" fmla="*/ 4623435 h 9577158"/>
                <a:gd name="connsiteX525" fmla="*/ 8085684 w 9093099"/>
                <a:gd name="connsiteY525" fmla="*/ 4596752 h 9577158"/>
                <a:gd name="connsiteX526" fmla="*/ 8120279 w 9093099"/>
                <a:gd name="connsiteY526" fmla="*/ 4545532 h 9577158"/>
                <a:gd name="connsiteX527" fmla="*/ 8112951 w 9093099"/>
                <a:gd name="connsiteY527" fmla="*/ 4493679 h 9577158"/>
                <a:gd name="connsiteX528" fmla="*/ 8122070 w 9093099"/>
                <a:gd name="connsiteY528" fmla="*/ 4458690 h 9577158"/>
                <a:gd name="connsiteX529" fmla="*/ 8152206 w 9093099"/>
                <a:gd name="connsiteY529" fmla="*/ 4451133 h 9577158"/>
                <a:gd name="connsiteX530" fmla="*/ 8160118 w 9093099"/>
                <a:gd name="connsiteY530" fmla="*/ 4396092 h 9577158"/>
                <a:gd name="connsiteX531" fmla="*/ 8129384 w 9093099"/>
                <a:gd name="connsiteY531" fmla="*/ 4343603 h 9577158"/>
                <a:gd name="connsiteX532" fmla="*/ 8068068 w 9093099"/>
                <a:gd name="connsiteY532" fmla="*/ 4314024 h 9577158"/>
                <a:gd name="connsiteX533" fmla="*/ 8084922 w 9093099"/>
                <a:gd name="connsiteY533" fmla="*/ 4307573 h 9577158"/>
                <a:gd name="connsiteX534" fmla="*/ 8093595 w 9093099"/>
                <a:gd name="connsiteY534" fmla="*/ 4287697 h 9577158"/>
                <a:gd name="connsiteX535" fmla="*/ 8104847 w 9093099"/>
                <a:gd name="connsiteY535" fmla="*/ 4313021 h 9577158"/>
                <a:gd name="connsiteX536" fmla="*/ 8141196 w 9093099"/>
                <a:gd name="connsiteY536" fmla="*/ 4335449 h 9577158"/>
                <a:gd name="connsiteX537" fmla="*/ 8174470 w 9093099"/>
                <a:gd name="connsiteY537" fmla="*/ 4347933 h 9577158"/>
                <a:gd name="connsiteX538" fmla="*/ 8188833 w 9093099"/>
                <a:gd name="connsiteY538" fmla="*/ 4297870 h 9577158"/>
                <a:gd name="connsiteX539" fmla="*/ 8220609 w 9093099"/>
                <a:gd name="connsiteY539" fmla="*/ 4300181 h 9577158"/>
                <a:gd name="connsiteX540" fmla="*/ 8233410 w 9093099"/>
                <a:gd name="connsiteY540" fmla="*/ 4328934 h 9577158"/>
                <a:gd name="connsiteX541" fmla="*/ 8256474 w 9093099"/>
                <a:gd name="connsiteY541" fmla="*/ 4341101 h 9577158"/>
                <a:gd name="connsiteX542" fmla="*/ 8230857 w 9093099"/>
                <a:gd name="connsiteY542" fmla="*/ 4375619 h 9577158"/>
                <a:gd name="connsiteX543" fmla="*/ 8196860 w 9093099"/>
                <a:gd name="connsiteY543" fmla="*/ 4399991 h 9577158"/>
                <a:gd name="connsiteX544" fmla="*/ 8187881 w 9093099"/>
                <a:gd name="connsiteY544" fmla="*/ 4428426 h 9577158"/>
                <a:gd name="connsiteX545" fmla="*/ 8211376 w 9093099"/>
                <a:gd name="connsiteY545" fmla="*/ 4430369 h 9577158"/>
                <a:gd name="connsiteX546" fmla="*/ 8257389 w 9093099"/>
                <a:gd name="connsiteY546" fmla="*/ 4389615 h 9577158"/>
                <a:gd name="connsiteX547" fmla="*/ 8319783 w 9093099"/>
                <a:gd name="connsiteY547" fmla="*/ 4359109 h 9577158"/>
                <a:gd name="connsiteX548" fmla="*/ 8400898 w 9093099"/>
                <a:gd name="connsiteY548" fmla="*/ 4240491 h 9577158"/>
                <a:gd name="connsiteX549" fmla="*/ 8437804 w 9093099"/>
                <a:gd name="connsiteY549" fmla="*/ 4152569 h 9577158"/>
                <a:gd name="connsiteX550" fmla="*/ 8450643 w 9093099"/>
                <a:gd name="connsiteY550" fmla="*/ 4099407 h 9577158"/>
                <a:gd name="connsiteX551" fmla="*/ 8481339 w 9093099"/>
                <a:gd name="connsiteY551" fmla="*/ 4073194 h 9577158"/>
                <a:gd name="connsiteX552" fmla="*/ 8513153 w 9093099"/>
                <a:gd name="connsiteY552" fmla="*/ 3993629 h 9577158"/>
                <a:gd name="connsiteX553" fmla="*/ 8547913 w 9093099"/>
                <a:gd name="connsiteY553" fmla="*/ 3925734 h 9577158"/>
                <a:gd name="connsiteX554" fmla="*/ 8671700 w 9093099"/>
                <a:gd name="connsiteY554" fmla="*/ 3844810 h 9577158"/>
                <a:gd name="connsiteX555" fmla="*/ 8687613 w 9093099"/>
                <a:gd name="connsiteY555" fmla="*/ 3804869 h 9577158"/>
                <a:gd name="connsiteX556" fmla="*/ 8724748 w 9093099"/>
                <a:gd name="connsiteY556" fmla="*/ 3794086 h 9577158"/>
                <a:gd name="connsiteX557" fmla="*/ 8752383 w 9093099"/>
                <a:gd name="connsiteY557" fmla="*/ 3751008 h 9577158"/>
                <a:gd name="connsiteX558" fmla="*/ 8857997 w 9093099"/>
                <a:gd name="connsiteY558" fmla="*/ 3659708 h 9577158"/>
                <a:gd name="connsiteX559" fmla="*/ 8952447 w 9093099"/>
                <a:gd name="connsiteY559" fmla="*/ 3537750 h 9577158"/>
                <a:gd name="connsiteX560" fmla="*/ 8976666 w 9093099"/>
                <a:gd name="connsiteY560" fmla="*/ 3504857 h 9577158"/>
                <a:gd name="connsiteX561" fmla="*/ 9035987 w 9093099"/>
                <a:gd name="connsiteY561" fmla="*/ 3380752 h 9577158"/>
                <a:gd name="connsiteX562" fmla="*/ 9052179 w 9093099"/>
                <a:gd name="connsiteY562" fmla="*/ 3325837 h 9577158"/>
                <a:gd name="connsiteX563" fmla="*/ 9081478 w 9093099"/>
                <a:gd name="connsiteY563" fmla="*/ 3286417 h 9577158"/>
                <a:gd name="connsiteX564" fmla="*/ 9082316 w 9093099"/>
                <a:gd name="connsiteY564" fmla="*/ 3246272 h 9577158"/>
                <a:gd name="connsiteX565" fmla="*/ 9053093 w 9093099"/>
                <a:gd name="connsiteY565" fmla="*/ 3200603 h 9577158"/>
                <a:gd name="connsiteX566" fmla="*/ 9065769 w 9093099"/>
                <a:gd name="connsiteY566" fmla="*/ 3154121 h 9577158"/>
                <a:gd name="connsiteX567" fmla="*/ 9093099 w 9093099"/>
                <a:gd name="connsiteY567" fmla="*/ 3129635 h 9577158"/>
                <a:gd name="connsiteX568" fmla="*/ 9088437 w 9093099"/>
                <a:gd name="connsiteY568" fmla="*/ 3014954 h 9577158"/>
                <a:gd name="connsiteX569" fmla="*/ 9061958 w 9093099"/>
                <a:gd name="connsiteY569" fmla="*/ 2997580 h 9577158"/>
                <a:gd name="connsiteX570" fmla="*/ 9053132 w 9093099"/>
                <a:gd name="connsiteY570" fmla="*/ 2940456 h 9577158"/>
                <a:gd name="connsiteX571" fmla="*/ 8976259 w 9093099"/>
                <a:gd name="connsiteY571" fmla="*/ 2761411 h 9577158"/>
                <a:gd name="connsiteX572" fmla="*/ 8977453 w 9093099"/>
                <a:gd name="connsiteY572" fmla="*/ 2701201 h 9577158"/>
                <a:gd name="connsiteX573" fmla="*/ 8965527 w 9093099"/>
                <a:gd name="connsiteY573" fmla="*/ 2627540 h 9577158"/>
                <a:gd name="connsiteX574" fmla="*/ 8816162 w 9093099"/>
                <a:gd name="connsiteY574" fmla="*/ 2557449 h 9577158"/>
                <a:gd name="connsiteX575" fmla="*/ 8728926 w 9093099"/>
                <a:gd name="connsiteY575" fmla="*/ 2558859 h 9577158"/>
                <a:gd name="connsiteX576" fmla="*/ 8664740 w 9093099"/>
                <a:gd name="connsiteY576" fmla="*/ 2584513 h 9577158"/>
                <a:gd name="connsiteX577" fmla="*/ 8622348 w 9093099"/>
                <a:gd name="connsiteY577" fmla="*/ 2523159 h 9577158"/>
                <a:gd name="connsiteX578" fmla="*/ 8572323 w 9093099"/>
                <a:gd name="connsiteY578" fmla="*/ 2512275 h 9577158"/>
                <a:gd name="connsiteX579" fmla="*/ 8523135 w 9093099"/>
                <a:gd name="connsiteY579" fmla="*/ 2454211 h 9577158"/>
                <a:gd name="connsiteX580" fmla="*/ 8456803 w 9093099"/>
                <a:gd name="connsiteY580" fmla="*/ 2419591 h 9577158"/>
                <a:gd name="connsiteX581" fmla="*/ 8409965 w 9093099"/>
                <a:gd name="connsiteY581" fmla="*/ 2411894 h 9577158"/>
                <a:gd name="connsiteX582" fmla="*/ 8308365 w 9093099"/>
                <a:gd name="connsiteY582" fmla="*/ 2299322 h 9577158"/>
                <a:gd name="connsiteX583" fmla="*/ 8227009 w 9093099"/>
                <a:gd name="connsiteY583" fmla="*/ 2180602 h 9577158"/>
                <a:gd name="connsiteX584" fmla="*/ 8186915 w 9093099"/>
                <a:gd name="connsiteY584" fmla="*/ 2169655 h 9577158"/>
                <a:gd name="connsiteX585" fmla="*/ 8131049 w 9093099"/>
                <a:gd name="connsiteY585" fmla="*/ 2115019 h 9577158"/>
                <a:gd name="connsiteX586" fmla="*/ 8080668 w 9093099"/>
                <a:gd name="connsiteY586" fmla="*/ 2117382 h 9577158"/>
                <a:gd name="connsiteX587" fmla="*/ 7942009 w 9093099"/>
                <a:gd name="connsiteY587" fmla="*/ 2014143 h 9577158"/>
                <a:gd name="connsiteX588" fmla="*/ 7878216 w 9093099"/>
                <a:gd name="connsiteY588" fmla="*/ 2012873 h 9577158"/>
                <a:gd name="connsiteX589" fmla="*/ 7808520 w 9093099"/>
                <a:gd name="connsiteY589" fmla="*/ 1981073 h 9577158"/>
                <a:gd name="connsiteX590" fmla="*/ 7764577 w 9093099"/>
                <a:gd name="connsiteY590" fmla="*/ 2003793 h 9577158"/>
                <a:gd name="connsiteX591" fmla="*/ 7697444 w 9093099"/>
                <a:gd name="connsiteY591" fmla="*/ 2002434 h 9577158"/>
                <a:gd name="connsiteX592" fmla="*/ 7657720 w 9093099"/>
                <a:gd name="connsiteY592" fmla="*/ 1981403 h 9577158"/>
                <a:gd name="connsiteX593" fmla="*/ 7613739 w 9093099"/>
                <a:gd name="connsiteY593" fmla="*/ 2000745 h 9577158"/>
                <a:gd name="connsiteX594" fmla="*/ 7592987 w 9093099"/>
                <a:gd name="connsiteY594" fmla="*/ 2030475 h 9577158"/>
                <a:gd name="connsiteX595" fmla="*/ 7566660 w 9093099"/>
                <a:gd name="connsiteY595" fmla="*/ 2003158 h 9577158"/>
                <a:gd name="connsiteX596" fmla="*/ 7504024 w 9093099"/>
                <a:gd name="connsiteY596" fmla="*/ 1954923 h 9577158"/>
                <a:gd name="connsiteX597" fmla="*/ 7493534 w 9093099"/>
                <a:gd name="connsiteY597" fmla="*/ 1974697 h 9577158"/>
                <a:gd name="connsiteX598" fmla="*/ 7467283 w 9093099"/>
                <a:gd name="connsiteY598" fmla="*/ 1950732 h 9577158"/>
                <a:gd name="connsiteX599" fmla="*/ 7456589 w 9093099"/>
                <a:gd name="connsiteY599" fmla="*/ 1980692 h 9577158"/>
                <a:gd name="connsiteX600" fmla="*/ 7456120 w 9093099"/>
                <a:gd name="connsiteY600" fmla="*/ 2004301 h 9577158"/>
                <a:gd name="connsiteX601" fmla="*/ 7419771 w 9093099"/>
                <a:gd name="connsiteY601" fmla="*/ 1973173 h 9577158"/>
                <a:gd name="connsiteX602" fmla="*/ 7413688 w 9093099"/>
                <a:gd name="connsiteY602" fmla="*/ 1949678 h 9577158"/>
                <a:gd name="connsiteX603" fmla="*/ 7386040 w 9093099"/>
                <a:gd name="connsiteY603" fmla="*/ 1941372 h 9577158"/>
                <a:gd name="connsiteX604" fmla="*/ 7393928 w 9093099"/>
                <a:gd name="connsiteY604" fmla="*/ 1964842 h 9577158"/>
                <a:gd name="connsiteX605" fmla="*/ 7380326 w 9093099"/>
                <a:gd name="connsiteY605" fmla="*/ 1973833 h 9577158"/>
                <a:gd name="connsiteX606" fmla="*/ 7312088 w 9093099"/>
                <a:gd name="connsiteY606" fmla="*/ 1945741 h 9577158"/>
                <a:gd name="connsiteX607" fmla="*/ 7289533 w 9093099"/>
                <a:gd name="connsiteY607" fmla="*/ 1949310 h 9577158"/>
                <a:gd name="connsiteX608" fmla="*/ 7231837 w 9093099"/>
                <a:gd name="connsiteY608" fmla="*/ 1937397 h 9577158"/>
                <a:gd name="connsiteX609" fmla="*/ 7105549 w 9093099"/>
                <a:gd name="connsiteY609" fmla="*/ 1874405 h 9577158"/>
                <a:gd name="connsiteX610" fmla="*/ 7056908 w 9093099"/>
                <a:gd name="connsiteY610" fmla="*/ 1876755 h 9577158"/>
                <a:gd name="connsiteX611" fmla="*/ 7054203 w 9093099"/>
                <a:gd name="connsiteY611" fmla="*/ 1890813 h 9577158"/>
                <a:gd name="connsiteX612" fmla="*/ 7063664 w 9093099"/>
                <a:gd name="connsiteY612" fmla="*/ 1917090 h 9577158"/>
                <a:gd name="connsiteX613" fmla="*/ 7052540 w 9093099"/>
                <a:gd name="connsiteY613" fmla="*/ 1929587 h 9577158"/>
                <a:gd name="connsiteX614" fmla="*/ 7026008 w 9093099"/>
                <a:gd name="connsiteY614" fmla="*/ 1914715 h 9577158"/>
                <a:gd name="connsiteX615" fmla="*/ 7014122 w 9093099"/>
                <a:gd name="connsiteY615" fmla="*/ 1921141 h 9577158"/>
                <a:gd name="connsiteX616" fmla="*/ 7006209 w 9093099"/>
                <a:gd name="connsiteY616" fmla="*/ 1940166 h 9577158"/>
                <a:gd name="connsiteX617" fmla="*/ 6961277 w 9093099"/>
                <a:gd name="connsiteY617" fmla="*/ 1960321 h 9577158"/>
                <a:gd name="connsiteX618" fmla="*/ 6944932 w 9093099"/>
                <a:gd name="connsiteY618" fmla="*/ 1983600 h 9577158"/>
                <a:gd name="connsiteX619" fmla="*/ 6937375 w 9093099"/>
                <a:gd name="connsiteY619" fmla="*/ 2037791 h 9577158"/>
                <a:gd name="connsiteX620" fmla="*/ 6914870 w 9093099"/>
                <a:gd name="connsiteY620" fmla="*/ 1997138 h 9577158"/>
                <a:gd name="connsiteX621" fmla="*/ 6902146 w 9093099"/>
                <a:gd name="connsiteY621" fmla="*/ 1961921 h 9577158"/>
                <a:gd name="connsiteX622" fmla="*/ 6878524 w 9093099"/>
                <a:gd name="connsiteY622" fmla="*/ 1971306 h 9577158"/>
                <a:gd name="connsiteX623" fmla="*/ 6880987 w 9093099"/>
                <a:gd name="connsiteY623" fmla="*/ 2014905 h 9577158"/>
                <a:gd name="connsiteX624" fmla="*/ 6840945 w 9093099"/>
                <a:gd name="connsiteY624" fmla="*/ 2087638 h 9577158"/>
                <a:gd name="connsiteX625" fmla="*/ 6839673 w 9093099"/>
                <a:gd name="connsiteY625" fmla="*/ 2149462 h 9577158"/>
                <a:gd name="connsiteX626" fmla="*/ 6827584 w 9093099"/>
                <a:gd name="connsiteY626" fmla="*/ 2090737 h 9577158"/>
                <a:gd name="connsiteX627" fmla="*/ 6843726 w 9093099"/>
                <a:gd name="connsiteY627" fmla="*/ 2032520 h 9577158"/>
                <a:gd name="connsiteX628" fmla="*/ 6836334 w 9093099"/>
                <a:gd name="connsiteY628" fmla="*/ 1980577 h 9577158"/>
                <a:gd name="connsiteX629" fmla="*/ 6861340 w 9093099"/>
                <a:gd name="connsiteY629" fmla="*/ 1905901 h 9577158"/>
                <a:gd name="connsiteX630" fmla="*/ 6881863 w 9093099"/>
                <a:gd name="connsiteY630" fmla="*/ 1887727 h 9577158"/>
                <a:gd name="connsiteX631" fmla="*/ 6865481 w 9093099"/>
                <a:gd name="connsiteY631" fmla="*/ 1872399 h 9577158"/>
                <a:gd name="connsiteX632" fmla="*/ 6828575 w 9093099"/>
                <a:gd name="connsiteY632" fmla="*/ 1870049 h 9577158"/>
                <a:gd name="connsiteX633" fmla="*/ 6878282 w 9093099"/>
                <a:gd name="connsiteY633" fmla="*/ 1815883 h 9577158"/>
                <a:gd name="connsiteX634" fmla="*/ 6816014 w 9093099"/>
                <a:gd name="connsiteY634" fmla="*/ 1746135 h 9577158"/>
                <a:gd name="connsiteX635" fmla="*/ 6780505 w 9093099"/>
                <a:gd name="connsiteY635" fmla="*/ 1686953 h 9577158"/>
                <a:gd name="connsiteX636" fmla="*/ 6745275 w 9093099"/>
                <a:gd name="connsiteY636" fmla="*/ 1689544 h 9577158"/>
                <a:gd name="connsiteX637" fmla="*/ 6693574 w 9093099"/>
                <a:gd name="connsiteY637" fmla="*/ 1680120 h 9577158"/>
                <a:gd name="connsiteX638" fmla="*/ 6662597 w 9093099"/>
                <a:gd name="connsiteY638" fmla="*/ 1717967 h 9577158"/>
                <a:gd name="connsiteX639" fmla="*/ 6632295 w 9093099"/>
                <a:gd name="connsiteY639" fmla="*/ 1732330 h 9577158"/>
                <a:gd name="connsiteX640" fmla="*/ 6617907 w 9093099"/>
                <a:gd name="connsiteY640" fmla="*/ 1696821 h 9577158"/>
                <a:gd name="connsiteX641" fmla="*/ 6596392 w 9093099"/>
                <a:gd name="connsiteY641" fmla="*/ 1683232 h 9577158"/>
                <a:gd name="connsiteX642" fmla="*/ 6587045 w 9093099"/>
                <a:gd name="connsiteY642" fmla="*/ 1649463 h 9577158"/>
                <a:gd name="connsiteX643" fmla="*/ 6560642 w 9093099"/>
                <a:gd name="connsiteY643" fmla="*/ 1627288 h 9577158"/>
                <a:gd name="connsiteX644" fmla="*/ 6523812 w 9093099"/>
                <a:gd name="connsiteY644" fmla="*/ 1629968 h 9577158"/>
                <a:gd name="connsiteX645" fmla="*/ 6505880 w 9093099"/>
                <a:gd name="connsiteY645" fmla="*/ 1606181 h 9577158"/>
                <a:gd name="connsiteX646" fmla="*/ 6474384 w 9093099"/>
                <a:gd name="connsiteY646" fmla="*/ 1593773 h 9577158"/>
                <a:gd name="connsiteX647" fmla="*/ 6455498 w 9093099"/>
                <a:gd name="connsiteY647" fmla="*/ 1616710 h 9577158"/>
                <a:gd name="connsiteX648" fmla="*/ 6455931 w 9093099"/>
                <a:gd name="connsiteY648" fmla="*/ 1596732 h 9577158"/>
                <a:gd name="connsiteX649" fmla="*/ 6431040 w 9093099"/>
                <a:gd name="connsiteY649" fmla="*/ 1581238 h 9577158"/>
                <a:gd name="connsiteX650" fmla="*/ 6414974 w 9093099"/>
                <a:gd name="connsiteY650" fmla="*/ 1547507 h 9577158"/>
                <a:gd name="connsiteX651" fmla="*/ 6386424 w 9093099"/>
                <a:gd name="connsiteY651" fmla="*/ 1558442 h 9577158"/>
                <a:gd name="connsiteX652" fmla="*/ 6334697 w 9093099"/>
                <a:gd name="connsiteY652" fmla="*/ 1542452 h 9577158"/>
                <a:gd name="connsiteX653" fmla="*/ 6267057 w 9093099"/>
                <a:gd name="connsiteY653" fmla="*/ 1500886 h 9577158"/>
                <a:gd name="connsiteX654" fmla="*/ 6247003 w 9093099"/>
                <a:gd name="connsiteY654" fmla="*/ 1497075 h 9577158"/>
                <a:gd name="connsiteX655" fmla="*/ 6234875 w 9093099"/>
                <a:gd name="connsiteY655" fmla="*/ 1517065 h 9577158"/>
                <a:gd name="connsiteX656" fmla="*/ 6193688 w 9093099"/>
                <a:gd name="connsiteY656" fmla="*/ 1487855 h 9577158"/>
                <a:gd name="connsiteX657" fmla="*/ 6163425 w 9093099"/>
                <a:gd name="connsiteY657" fmla="*/ 1490535 h 9577158"/>
                <a:gd name="connsiteX658" fmla="*/ 6156109 w 9093099"/>
                <a:gd name="connsiteY658" fmla="*/ 1518869 h 9577158"/>
                <a:gd name="connsiteX659" fmla="*/ 6136107 w 9093099"/>
                <a:gd name="connsiteY659" fmla="*/ 1519872 h 9577158"/>
                <a:gd name="connsiteX660" fmla="*/ 6124931 w 9093099"/>
                <a:gd name="connsiteY660" fmla="*/ 1488134 h 9577158"/>
                <a:gd name="connsiteX661" fmla="*/ 6071451 w 9093099"/>
                <a:gd name="connsiteY661" fmla="*/ 1485353 h 9577158"/>
                <a:gd name="connsiteX662" fmla="*/ 6025757 w 9093099"/>
                <a:gd name="connsiteY662" fmla="*/ 1509483 h 9577158"/>
                <a:gd name="connsiteX663" fmla="*/ 5999861 w 9093099"/>
                <a:gd name="connsiteY663" fmla="*/ 1554047 h 9577158"/>
                <a:gd name="connsiteX664" fmla="*/ 6002655 w 9093099"/>
                <a:gd name="connsiteY664" fmla="*/ 1580807 h 9577158"/>
                <a:gd name="connsiteX665" fmla="*/ 5951436 w 9093099"/>
                <a:gd name="connsiteY665" fmla="*/ 1629892 h 9577158"/>
                <a:gd name="connsiteX666" fmla="*/ 5885383 w 9093099"/>
                <a:gd name="connsiteY666" fmla="*/ 1667129 h 9577158"/>
                <a:gd name="connsiteX667" fmla="*/ 5800725 w 9093099"/>
                <a:gd name="connsiteY667" fmla="*/ 1713776 h 9577158"/>
                <a:gd name="connsiteX668" fmla="*/ 5759488 w 9093099"/>
                <a:gd name="connsiteY668" fmla="*/ 1763051 h 9577158"/>
                <a:gd name="connsiteX669" fmla="*/ 5733085 w 9093099"/>
                <a:gd name="connsiteY669" fmla="*/ 1827821 h 9577158"/>
                <a:gd name="connsiteX670" fmla="*/ 5721833 w 9093099"/>
                <a:gd name="connsiteY670" fmla="*/ 1891029 h 9577158"/>
                <a:gd name="connsiteX671" fmla="*/ 5699315 w 9093099"/>
                <a:gd name="connsiteY671" fmla="*/ 1924037 h 9577158"/>
                <a:gd name="connsiteX672" fmla="*/ 5660632 w 9093099"/>
                <a:gd name="connsiteY672" fmla="*/ 1963216 h 9577158"/>
                <a:gd name="connsiteX673" fmla="*/ 5662575 w 9093099"/>
                <a:gd name="connsiteY673" fmla="*/ 1991118 h 9577158"/>
                <a:gd name="connsiteX674" fmla="*/ 5669255 w 9093099"/>
                <a:gd name="connsiteY674" fmla="*/ 2038997 h 9577158"/>
                <a:gd name="connsiteX675" fmla="*/ 5659006 w 9093099"/>
                <a:gd name="connsiteY675" fmla="*/ 2125967 h 9577158"/>
                <a:gd name="connsiteX676" fmla="*/ 5644960 w 9093099"/>
                <a:gd name="connsiteY676" fmla="*/ 2072881 h 9577158"/>
                <a:gd name="connsiteX677" fmla="*/ 5614265 w 9093099"/>
                <a:gd name="connsiteY677" fmla="*/ 2020239 h 9577158"/>
                <a:gd name="connsiteX678" fmla="*/ 5616689 w 9093099"/>
                <a:gd name="connsiteY678" fmla="*/ 1981720 h 9577158"/>
                <a:gd name="connsiteX679" fmla="*/ 5649290 w 9093099"/>
                <a:gd name="connsiteY679" fmla="*/ 1942185 h 9577158"/>
                <a:gd name="connsiteX680" fmla="*/ 5687745 w 9093099"/>
                <a:gd name="connsiteY680" fmla="*/ 1911972 h 9577158"/>
                <a:gd name="connsiteX681" fmla="*/ 5683022 w 9093099"/>
                <a:gd name="connsiteY681" fmla="*/ 1848078 h 9577158"/>
                <a:gd name="connsiteX682" fmla="*/ 5703380 w 9093099"/>
                <a:gd name="connsiteY682" fmla="*/ 1794852 h 9577158"/>
                <a:gd name="connsiteX683" fmla="*/ 5699836 w 9093099"/>
                <a:gd name="connsiteY683" fmla="*/ 1766328 h 9577158"/>
                <a:gd name="connsiteX684" fmla="*/ 5672201 w 9093099"/>
                <a:gd name="connsiteY684" fmla="*/ 1764931 h 9577158"/>
                <a:gd name="connsiteX685" fmla="*/ 5617286 w 9093099"/>
                <a:gd name="connsiteY685" fmla="*/ 1783016 h 9577158"/>
                <a:gd name="connsiteX686" fmla="*/ 5558118 w 9093099"/>
                <a:gd name="connsiteY686" fmla="*/ 1764080 h 9577158"/>
                <a:gd name="connsiteX687" fmla="*/ 5506060 w 9093099"/>
                <a:gd name="connsiteY687" fmla="*/ 1766391 h 9577158"/>
                <a:gd name="connsiteX688" fmla="*/ 5463908 w 9093099"/>
                <a:gd name="connsiteY688" fmla="*/ 1776488 h 9577158"/>
                <a:gd name="connsiteX689" fmla="*/ 5435156 w 9093099"/>
                <a:gd name="connsiteY689" fmla="*/ 1750834 h 9577158"/>
                <a:gd name="connsiteX690" fmla="*/ 5468570 w 9093099"/>
                <a:gd name="connsiteY690" fmla="*/ 1755762 h 9577158"/>
                <a:gd name="connsiteX691" fmla="*/ 5508524 w 9093099"/>
                <a:gd name="connsiteY691" fmla="*/ 1727085 h 9577158"/>
                <a:gd name="connsiteX692" fmla="*/ 5549963 w 9093099"/>
                <a:gd name="connsiteY692" fmla="*/ 1718601 h 9577158"/>
                <a:gd name="connsiteX693" fmla="*/ 5619115 w 9093099"/>
                <a:gd name="connsiteY693" fmla="*/ 1732724 h 9577158"/>
                <a:gd name="connsiteX694" fmla="*/ 5658764 w 9093099"/>
                <a:gd name="connsiteY694" fmla="*/ 1724215 h 9577158"/>
                <a:gd name="connsiteX695" fmla="*/ 5696573 w 9093099"/>
                <a:gd name="connsiteY695" fmla="*/ 1678901 h 9577158"/>
                <a:gd name="connsiteX696" fmla="*/ 5713324 w 9093099"/>
                <a:gd name="connsiteY696" fmla="*/ 1678253 h 9577158"/>
                <a:gd name="connsiteX697" fmla="*/ 5734876 w 9093099"/>
                <a:gd name="connsiteY697" fmla="*/ 1695653 h 9577158"/>
                <a:gd name="connsiteX698" fmla="*/ 5758333 w 9093099"/>
                <a:gd name="connsiteY698" fmla="*/ 1688490 h 9577158"/>
                <a:gd name="connsiteX699" fmla="*/ 5799087 w 9093099"/>
                <a:gd name="connsiteY699" fmla="*/ 1666011 h 9577158"/>
                <a:gd name="connsiteX700" fmla="*/ 5867451 w 9093099"/>
                <a:gd name="connsiteY700" fmla="*/ 1643748 h 9577158"/>
                <a:gd name="connsiteX701" fmla="*/ 5868556 w 9093099"/>
                <a:gd name="connsiteY701" fmla="*/ 1590243 h 9577158"/>
                <a:gd name="connsiteX702" fmla="*/ 5930278 w 9093099"/>
                <a:gd name="connsiteY702" fmla="*/ 1521155 h 9577158"/>
                <a:gd name="connsiteX703" fmla="*/ 5931357 w 9093099"/>
                <a:gd name="connsiteY703" fmla="*/ 1471066 h 9577158"/>
                <a:gd name="connsiteX704" fmla="*/ 5955526 w 9093099"/>
                <a:gd name="connsiteY704" fmla="*/ 1438135 h 9577158"/>
                <a:gd name="connsiteX705" fmla="*/ 5959665 w 9093099"/>
                <a:gd name="connsiteY705" fmla="*/ 1398003 h 9577158"/>
                <a:gd name="connsiteX706" fmla="*/ 5896243 w 9093099"/>
                <a:gd name="connsiteY706" fmla="*/ 1383182 h 9577158"/>
                <a:gd name="connsiteX707" fmla="*/ 5846776 w 9093099"/>
                <a:gd name="connsiteY707" fmla="*/ 1342174 h 9577158"/>
                <a:gd name="connsiteX708" fmla="*/ 5799887 w 9093099"/>
                <a:gd name="connsiteY708" fmla="*/ 1341247 h 9577158"/>
                <a:gd name="connsiteX709" fmla="*/ 5731929 w 9093099"/>
                <a:gd name="connsiteY709" fmla="*/ 1379867 h 9577158"/>
                <a:gd name="connsiteX710" fmla="*/ 5674982 w 9093099"/>
                <a:gd name="connsiteY710" fmla="*/ 1382128 h 9577158"/>
                <a:gd name="connsiteX711" fmla="*/ 5595252 w 9093099"/>
                <a:gd name="connsiteY711" fmla="*/ 1347012 h 9577158"/>
                <a:gd name="connsiteX712" fmla="*/ 5508245 w 9093099"/>
                <a:gd name="connsiteY712" fmla="*/ 1338732 h 9577158"/>
                <a:gd name="connsiteX713" fmla="*/ 5443233 w 9093099"/>
                <a:gd name="connsiteY713" fmla="*/ 1404340 h 9577158"/>
                <a:gd name="connsiteX714" fmla="*/ 5445976 w 9093099"/>
                <a:gd name="connsiteY714" fmla="*/ 1431124 h 9577158"/>
                <a:gd name="connsiteX715" fmla="*/ 5466537 w 9093099"/>
                <a:gd name="connsiteY715" fmla="*/ 1447025 h 9577158"/>
                <a:gd name="connsiteX716" fmla="*/ 5479339 w 9093099"/>
                <a:gd name="connsiteY716" fmla="*/ 1469745 h 9577158"/>
                <a:gd name="connsiteX717" fmla="*/ 5449037 w 9093099"/>
                <a:gd name="connsiteY717" fmla="*/ 1472730 h 9577158"/>
                <a:gd name="connsiteX718" fmla="*/ 5430431 w 9093099"/>
                <a:gd name="connsiteY718" fmla="*/ 1482242 h 9577158"/>
                <a:gd name="connsiteX719" fmla="*/ 5412892 w 9093099"/>
                <a:gd name="connsiteY719" fmla="*/ 1522145 h 9577158"/>
                <a:gd name="connsiteX720" fmla="*/ 5401882 w 9093099"/>
                <a:gd name="connsiteY720" fmla="*/ 1486788 h 9577158"/>
                <a:gd name="connsiteX721" fmla="*/ 5380242 w 9093099"/>
                <a:gd name="connsiteY721" fmla="*/ 1478051 h 9577158"/>
                <a:gd name="connsiteX722" fmla="*/ 5329708 w 9093099"/>
                <a:gd name="connsiteY722" fmla="*/ 1496999 h 9577158"/>
                <a:gd name="connsiteX723" fmla="*/ 5274628 w 9093099"/>
                <a:gd name="connsiteY723" fmla="*/ 1571078 h 9577158"/>
                <a:gd name="connsiteX724" fmla="*/ 5201018 w 9093099"/>
                <a:gd name="connsiteY724" fmla="*/ 1651533 h 9577158"/>
                <a:gd name="connsiteX725" fmla="*/ 5256136 w 9093099"/>
                <a:gd name="connsiteY725" fmla="*/ 1577403 h 9577158"/>
                <a:gd name="connsiteX726" fmla="*/ 5255463 w 9093099"/>
                <a:gd name="connsiteY726" fmla="*/ 1529041 h 9577158"/>
                <a:gd name="connsiteX727" fmla="*/ 5267554 w 9093099"/>
                <a:gd name="connsiteY727" fmla="*/ 1502257 h 9577158"/>
                <a:gd name="connsiteX728" fmla="*/ 5273319 w 9093099"/>
                <a:gd name="connsiteY728" fmla="*/ 1469174 h 9577158"/>
                <a:gd name="connsiteX729" fmla="*/ 5249850 w 9093099"/>
                <a:gd name="connsiteY729" fmla="*/ 1468716 h 9577158"/>
                <a:gd name="connsiteX730" fmla="*/ 5202251 w 9093099"/>
                <a:gd name="connsiteY730" fmla="*/ 1506029 h 9577158"/>
                <a:gd name="connsiteX731" fmla="*/ 5177842 w 9093099"/>
                <a:gd name="connsiteY731" fmla="*/ 1559051 h 9577158"/>
                <a:gd name="connsiteX732" fmla="*/ 5153102 w 9093099"/>
                <a:gd name="connsiteY732" fmla="*/ 1618767 h 9577158"/>
                <a:gd name="connsiteX733" fmla="*/ 5114176 w 9093099"/>
                <a:gd name="connsiteY733" fmla="*/ 1643011 h 9577158"/>
                <a:gd name="connsiteX734" fmla="*/ 5152314 w 9093099"/>
                <a:gd name="connsiteY734" fmla="*/ 1573682 h 9577158"/>
                <a:gd name="connsiteX735" fmla="*/ 5160226 w 9093099"/>
                <a:gd name="connsiteY735" fmla="*/ 1518653 h 9577158"/>
                <a:gd name="connsiteX736" fmla="*/ 5244250 w 9093099"/>
                <a:gd name="connsiteY736" fmla="*/ 1418424 h 9577158"/>
                <a:gd name="connsiteX737" fmla="*/ 5265687 w 9093099"/>
                <a:gd name="connsiteY737" fmla="*/ 1350213 h 9577158"/>
                <a:gd name="connsiteX738" fmla="*/ 5296701 w 9093099"/>
                <a:gd name="connsiteY738" fmla="*/ 1309141 h 9577158"/>
                <a:gd name="connsiteX739" fmla="*/ 5342433 w 9093099"/>
                <a:gd name="connsiteY739" fmla="*/ 1285049 h 9577158"/>
                <a:gd name="connsiteX740" fmla="*/ 5391658 w 9093099"/>
                <a:gd name="connsiteY740" fmla="*/ 1250861 h 9577158"/>
                <a:gd name="connsiteX741" fmla="*/ 5427091 w 9093099"/>
                <a:gd name="connsiteY741" fmla="*/ 1236624 h 9577158"/>
                <a:gd name="connsiteX742" fmla="*/ 5471897 w 9093099"/>
                <a:gd name="connsiteY742" fmla="*/ 1172235 h 9577158"/>
                <a:gd name="connsiteX743" fmla="*/ 5582806 w 9093099"/>
                <a:gd name="connsiteY743" fmla="*/ 1064132 h 9577158"/>
                <a:gd name="connsiteX744" fmla="*/ 5590044 w 9093099"/>
                <a:gd name="connsiteY744" fmla="*/ 1037589 h 9577158"/>
                <a:gd name="connsiteX745" fmla="*/ 5612156 w 9093099"/>
                <a:gd name="connsiteY745" fmla="*/ 1021410 h 9577158"/>
                <a:gd name="connsiteX746" fmla="*/ 5589486 w 9093099"/>
                <a:gd name="connsiteY746" fmla="*/ 990828 h 9577158"/>
                <a:gd name="connsiteX747" fmla="*/ 5598363 w 9093099"/>
                <a:gd name="connsiteY747" fmla="*/ 959142 h 9577158"/>
                <a:gd name="connsiteX748" fmla="*/ 5613705 w 9093099"/>
                <a:gd name="connsiteY748" fmla="*/ 946251 h 9577158"/>
                <a:gd name="connsiteX749" fmla="*/ 5616295 w 9093099"/>
                <a:gd name="connsiteY749" fmla="*/ 901026 h 9577158"/>
                <a:gd name="connsiteX750" fmla="*/ 5573509 w 9093099"/>
                <a:gd name="connsiteY750" fmla="*/ 868527 h 9577158"/>
                <a:gd name="connsiteX751" fmla="*/ 5524868 w 9093099"/>
                <a:gd name="connsiteY751" fmla="*/ 870673 h 9577158"/>
                <a:gd name="connsiteX752" fmla="*/ 5509438 w 9093099"/>
                <a:gd name="connsiteY752" fmla="*/ 887222 h 9577158"/>
                <a:gd name="connsiteX753" fmla="*/ 5488444 w 9093099"/>
                <a:gd name="connsiteY753" fmla="*/ 849960 h 9577158"/>
                <a:gd name="connsiteX754" fmla="*/ 5460175 w 9093099"/>
                <a:gd name="connsiteY754" fmla="*/ 762418 h 9577158"/>
                <a:gd name="connsiteX755" fmla="*/ 5410823 w 9093099"/>
                <a:gd name="connsiteY755" fmla="*/ 632726 h 9577158"/>
                <a:gd name="connsiteX756" fmla="*/ 5365255 w 9093099"/>
                <a:gd name="connsiteY756" fmla="*/ 565061 h 9577158"/>
                <a:gd name="connsiteX757" fmla="*/ 5333644 w 9093099"/>
                <a:gd name="connsiteY757" fmla="*/ 475741 h 9577158"/>
                <a:gd name="connsiteX758" fmla="*/ 5336223 w 9093099"/>
                <a:gd name="connsiteY758" fmla="*/ 427393 h 9577158"/>
                <a:gd name="connsiteX759" fmla="*/ 5325567 w 9093099"/>
                <a:gd name="connsiteY759" fmla="*/ 378739 h 9577158"/>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 ang="25">
                  <a:pos x="connsiteX25" y="connsiteY25"/>
                </a:cxn>
                <a:cxn ang="26">
                  <a:pos x="connsiteX26" y="connsiteY26"/>
                </a:cxn>
                <a:cxn ang="27">
                  <a:pos x="connsiteX27" y="connsiteY27"/>
                </a:cxn>
                <a:cxn ang="28">
                  <a:pos x="connsiteX28" y="connsiteY28"/>
                </a:cxn>
                <a:cxn ang="29">
                  <a:pos x="connsiteX29" y="connsiteY29"/>
                </a:cxn>
                <a:cxn ang="30">
                  <a:pos x="connsiteX30" y="connsiteY30"/>
                </a:cxn>
                <a:cxn ang="31">
                  <a:pos x="connsiteX31" y="connsiteY31"/>
                </a:cxn>
                <a:cxn ang="32">
                  <a:pos x="connsiteX32" y="connsiteY32"/>
                </a:cxn>
                <a:cxn ang="33">
                  <a:pos x="connsiteX33" y="connsiteY33"/>
                </a:cxn>
                <a:cxn ang="34">
                  <a:pos x="connsiteX34" y="connsiteY34"/>
                </a:cxn>
                <a:cxn ang="35">
                  <a:pos x="connsiteX35" y="connsiteY35"/>
                </a:cxn>
                <a:cxn ang="36">
                  <a:pos x="connsiteX36" y="connsiteY36"/>
                </a:cxn>
                <a:cxn ang="37">
                  <a:pos x="connsiteX37" y="connsiteY37"/>
                </a:cxn>
                <a:cxn ang="38">
                  <a:pos x="connsiteX38" y="connsiteY38"/>
                </a:cxn>
                <a:cxn ang="39">
                  <a:pos x="connsiteX39" y="connsiteY39"/>
                </a:cxn>
                <a:cxn ang="40">
                  <a:pos x="connsiteX40" y="connsiteY40"/>
                </a:cxn>
                <a:cxn ang="41">
                  <a:pos x="connsiteX41" y="connsiteY41"/>
                </a:cxn>
                <a:cxn ang="42">
                  <a:pos x="connsiteX42" y="connsiteY42"/>
                </a:cxn>
                <a:cxn ang="43">
                  <a:pos x="connsiteX43" y="connsiteY43"/>
                </a:cxn>
                <a:cxn ang="44">
                  <a:pos x="connsiteX44" y="connsiteY44"/>
                </a:cxn>
                <a:cxn ang="45">
                  <a:pos x="connsiteX45" y="connsiteY45"/>
                </a:cxn>
                <a:cxn ang="46">
                  <a:pos x="connsiteX46" y="connsiteY46"/>
                </a:cxn>
                <a:cxn ang="47">
                  <a:pos x="connsiteX47" y="connsiteY47"/>
                </a:cxn>
                <a:cxn ang="48">
                  <a:pos x="connsiteX48" y="connsiteY48"/>
                </a:cxn>
                <a:cxn ang="49">
                  <a:pos x="connsiteX49" y="connsiteY49"/>
                </a:cxn>
                <a:cxn ang="50">
                  <a:pos x="connsiteX50" y="connsiteY50"/>
                </a:cxn>
                <a:cxn ang="51">
                  <a:pos x="connsiteX51" y="connsiteY51"/>
                </a:cxn>
                <a:cxn ang="52">
                  <a:pos x="connsiteX52" y="connsiteY52"/>
                </a:cxn>
                <a:cxn ang="53">
                  <a:pos x="connsiteX53" y="connsiteY53"/>
                </a:cxn>
                <a:cxn ang="54">
                  <a:pos x="connsiteX54" y="connsiteY54"/>
                </a:cxn>
                <a:cxn ang="55">
                  <a:pos x="connsiteX55" y="connsiteY55"/>
                </a:cxn>
                <a:cxn ang="56">
                  <a:pos x="connsiteX56" y="connsiteY56"/>
                </a:cxn>
                <a:cxn ang="57">
                  <a:pos x="connsiteX57" y="connsiteY57"/>
                </a:cxn>
                <a:cxn ang="58">
                  <a:pos x="connsiteX58" y="connsiteY58"/>
                </a:cxn>
                <a:cxn ang="59">
                  <a:pos x="connsiteX59" y="connsiteY59"/>
                </a:cxn>
                <a:cxn ang="60">
                  <a:pos x="connsiteX60" y="connsiteY60"/>
                </a:cxn>
                <a:cxn ang="61">
                  <a:pos x="connsiteX61" y="connsiteY61"/>
                </a:cxn>
                <a:cxn ang="62">
                  <a:pos x="connsiteX62" y="connsiteY62"/>
                </a:cxn>
                <a:cxn ang="63">
                  <a:pos x="connsiteX63" y="connsiteY63"/>
                </a:cxn>
                <a:cxn ang="64">
                  <a:pos x="connsiteX64" y="connsiteY64"/>
                </a:cxn>
                <a:cxn ang="65">
                  <a:pos x="connsiteX65" y="connsiteY65"/>
                </a:cxn>
                <a:cxn ang="66">
                  <a:pos x="connsiteX66" y="connsiteY66"/>
                </a:cxn>
                <a:cxn ang="67">
                  <a:pos x="connsiteX67" y="connsiteY67"/>
                </a:cxn>
                <a:cxn ang="68">
                  <a:pos x="connsiteX68" y="connsiteY68"/>
                </a:cxn>
                <a:cxn ang="69">
                  <a:pos x="connsiteX69" y="connsiteY69"/>
                </a:cxn>
                <a:cxn ang="70">
                  <a:pos x="connsiteX70" y="connsiteY70"/>
                </a:cxn>
                <a:cxn ang="71">
                  <a:pos x="connsiteX71" y="connsiteY71"/>
                </a:cxn>
                <a:cxn ang="72">
                  <a:pos x="connsiteX72" y="connsiteY72"/>
                </a:cxn>
                <a:cxn ang="73">
                  <a:pos x="connsiteX73" y="connsiteY73"/>
                </a:cxn>
                <a:cxn ang="74">
                  <a:pos x="connsiteX74" y="connsiteY74"/>
                </a:cxn>
                <a:cxn ang="75">
                  <a:pos x="connsiteX75" y="connsiteY75"/>
                </a:cxn>
                <a:cxn ang="76">
                  <a:pos x="connsiteX76" y="connsiteY76"/>
                </a:cxn>
                <a:cxn ang="77">
                  <a:pos x="connsiteX77" y="connsiteY77"/>
                </a:cxn>
                <a:cxn ang="78">
                  <a:pos x="connsiteX78" y="connsiteY78"/>
                </a:cxn>
                <a:cxn ang="79">
                  <a:pos x="connsiteX79" y="connsiteY79"/>
                </a:cxn>
                <a:cxn ang="80">
                  <a:pos x="connsiteX80" y="connsiteY80"/>
                </a:cxn>
                <a:cxn ang="81">
                  <a:pos x="connsiteX81" y="connsiteY81"/>
                </a:cxn>
                <a:cxn ang="82">
                  <a:pos x="connsiteX82" y="connsiteY82"/>
                </a:cxn>
                <a:cxn ang="83">
                  <a:pos x="connsiteX83" y="connsiteY83"/>
                </a:cxn>
                <a:cxn ang="84">
                  <a:pos x="connsiteX84" y="connsiteY84"/>
                </a:cxn>
                <a:cxn ang="85">
                  <a:pos x="connsiteX85" y="connsiteY85"/>
                </a:cxn>
                <a:cxn ang="86">
                  <a:pos x="connsiteX86" y="connsiteY86"/>
                </a:cxn>
                <a:cxn ang="87">
                  <a:pos x="connsiteX87" y="connsiteY87"/>
                </a:cxn>
                <a:cxn ang="88">
                  <a:pos x="connsiteX88" y="connsiteY88"/>
                </a:cxn>
                <a:cxn ang="89">
                  <a:pos x="connsiteX89" y="connsiteY89"/>
                </a:cxn>
                <a:cxn ang="90">
                  <a:pos x="connsiteX90" y="connsiteY90"/>
                </a:cxn>
                <a:cxn ang="91">
                  <a:pos x="connsiteX91" y="connsiteY91"/>
                </a:cxn>
                <a:cxn ang="92">
                  <a:pos x="connsiteX92" y="connsiteY92"/>
                </a:cxn>
                <a:cxn ang="93">
                  <a:pos x="connsiteX93" y="connsiteY93"/>
                </a:cxn>
                <a:cxn ang="94">
                  <a:pos x="connsiteX94" y="connsiteY94"/>
                </a:cxn>
                <a:cxn ang="95">
                  <a:pos x="connsiteX95" y="connsiteY95"/>
                </a:cxn>
                <a:cxn ang="96">
                  <a:pos x="connsiteX96" y="connsiteY96"/>
                </a:cxn>
                <a:cxn ang="97">
                  <a:pos x="connsiteX97" y="connsiteY97"/>
                </a:cxn>
                <a:cxn ang="98">
                  <a:pos x="connsiteX98" y="connsiteY98"/>
                </a:cxn>
                <a:cxn ang="99">
                  <a:pos x="connsiteX99" y="connsiteY99"/>
                </a:cxn>
                <a:cxn ang="100">
                  <a:pos x="connsiteX100" y="connsiteY100"/>
                </a:cxn>
                <a:cxn ang="101">
                  <a:pos x="connsiteX101" y="connsiteY101"/>
                </a:cxn>
                <a:cxn ang="102">
                  <a:pos x="connsiteX102" y="connsiteY102"/>
                </a:cxn>
                <a:cxn ang="103">
                  <a:pos x="connsiteX103" y="connsiteY103"/>
                </a:cxn>
                <a:cxn ang="104">
                  <a:pos x="connsiteX104" y="connsiteY104"/>
                </a:cxn>
                <a:cxn ang="105">
                  <a:pos x="connsiteX105" y="connsiteY105"/>
                </a:cxn>
                <a:cxn ang="106">
                  <a:pos x="connsiteX106" y="connsiteY106"/>
                </a:cxn>
                <a:cxn ang="107">
                  <a:pos x="connsiteX107" y="connsiteY107"/>
                </a:cxn>
                <a:cxn ang="108">
                  <a:pos x="connsiteX108" y="connsiteY108"/>
                </a:cxn>
                <a:cxn ang="109">
                  <a:pos x="connsiteX109" y="connsiteY109"/>
                </a:cxn>
                <a:cxn ang="110">
                  <a:pos x="connsiteX110" y="connsiteY110"/>
                </a:cxn>
                <a:cxn ang="111">
                  <a:pos x="connsiteX111" y="connsiteY111"/>
                </a:cxn>
                <a:cxn ang="112">
                  <a:pos x="connsiteX112" y="connsiteY112"/>
                </a:cxn>
                <a:cxn ang="113">
                  <a:pos x="connsiteX113" y="connsiteY113"/>
                </a:cxn>
                <a:cxn ang="114">
                  <a:pos x="connsiteX114" y="connsiteY114"/>
                </a:cxn>
                <a:cxn ang="115">
                  <a:pos x="connsiteX115" y="connsiteY115"/>
                </a:cxn>
                <a:cxn ang="116">
                  <a:pos x="connsiteX116" y="connsiteY116"/>
                </a:cxn>
                <a:cxn ang="117">
                  <a:pos x="connsiteX117" y="connsiteY117"/>
                </a:cxn>
                <a:cxn ang="118">
                  <a:pos x="connsiteX118" y="connsiteY118"/>
                </a:cxn>
                <a:cxn ang="119">
                  <a:pos x="connsiteX119" y="connsiteY119"/>
                </a:cxn>
                <a:cxn ang="120">
                  <a:pos x="connsiteX120" y="connsiteY120"/>
                </a:cxn>
                <a:cxn ang="121">
                  <a:pos x="connsiteX121" y="connsiteY121"/>
                </a:cxn>
                <a:cxn ang="122">
                  <a:pos x="connsiteX122" y="connsiteY122"/>
                </a:cxn>
                <a:cxn ang="123">
                  <a:pos x="connsiteX123" y="connsiteY123"/>
                </a:cxn>
                <a:cxn ang="124">
                  <a:pos x="connsiteX124" y="connsiteY124"/>
                </a:cxn>
                <a:cxn ang="125">
                  <a:pos x="connsiteX125" y="connsiteY125"/>
                </a:cxn>
                <a:cxn ang="126">
                  <a:pos x="connsiteX126" y="connsiteY126"/>
                </a:cxn>
                <a:cxn ang="127">
                  <a:pos x="connsiteX127" y="connsiteY127"/>
                </a:cxn>
                <a:cxn ang="128">
                  <a:pos x="connsiteX128" y="connsiteY128"/>
                </a:cxn>
                <a:cxn ang="129">
                  <a:pos x="connsiteX129" y="connsiteY129"/>
                </a:cxn>
                <a:cxn ang="130">
                  <a:pos x="connsiteX130" y="connsiteY130"/>
                </a:cxn>
                <a:cxn ang="131">
                  <a:pos x="connsiteX131" y="connsiteY131"/>
                </a:cxn>
                <a:cxn ang="132">
                  <a:pos x="connsiteX132" y="connsiteY132"/>
                </a:cxn>
                <a:cxn ang="133">
                  <a:pos x="connsiteX133" y="connsiteY133"/>
                </a:cxn>
                <a:cxn ang="134">
                  <a:pos x="connsiteX134" y="connsiteY134"/>
                </a:cxn>
                <a:cxn ang="135">
                  <a:pos x="connsiteX135" y="connsiteY135"/>
                </a:cxn>
                <a:cxn ang="136">
                  <a:pos x="connsiteX136" y="connsiteY136"/>
                </a:cxn>
                <a:cxn ang="137">
                  <a:pos x="connsiteX137" y="connsiteY137"/>
                </a:cxn>
                <a:cxn ang="138">
                  <a:pos x="connsiteX138" y="connsiteY138"/>
                </a:cxn>
                <a:cxn ang="139">
                  <a:pos x="connsiteX139" y="connsiteY139"/>
                </a:cxn>
                <a:cxn ang="140">
                  <a:pos x="connsiteX140" y="connsiteY140"/>
                </a:cxn>
                <a:cxn ang="141">
                  <a:pos x="connsiteX141" y="connsiteY141"/>
                </a:cxn>
                <a:cxn ang="142">
                  <a:pos x="connsiteX142" y="connsiteY142"/>
                </a:cxn>
                <a:cxn ang="143">
                  <a:pos x="connsiteX143" y="connsiteY143"/>
                </a:cxn>
                <a:cxn ang="144">
                  <a:pos x="connsiteX144" y="connsiteY144"/>
                </a:cxn>
                <a:cxn ang="145">
                  <a:pos x="connsiteX145" y="connsiteY145"/>
                </a:cxn>
                <a:cxn ang="146">
                  <a:pos x="connsiteX146" y="connsiteY146"/>
                </a:cxn>
                <a:cxn ang="147">
                  <a:pos x="connsiteX147" y="connsiteY147"/>
                </a:cxn>
                <a:cxn ang="148">
                  <a:pos x="connsiteX148" y="connsiteY148"/>
                </a:cxn>
                <a:cxn ang="149">
                  <a:pos x="connsiteX149" y="connsiteY149"/>
                </a:cxn>
                <a:cxn ang="150">
                  <a:pos x="connsiteX150" y="connsiteY150"/>
                </a:cxn>
                <a:cxn ang="151">
                  <a:pos x="connsiteX151" y="connsiteY151"/>
                </a:cxn>
                <a:cxn ang="152">
                  <a:pos x="connsiteX152" y="connsiteY152"/>
                </a:cxn>
                <a:cxn ang="153">
                  <a:pos x="connsiteX153" y="connsiteY153"/>
                </a:cxn>
                <a:cxn ang="154">
                  <a:pos x="connsiteX154" y="connsiteY154"/>
                </a:cxn>
                <a:cxn ang="155">
                  <a:pos x="connsiteX155" y="connsiteY155"/>
                </a:cxn>
                <a:cxn ang="156">
                  <a:pos x="connsiteX156" y="connsiteY156"/>
                </a:cxn>
                <a:cxn ang="157">
                  <a:pos x="connsiteX157" y="connsiteY157"/>
                </a:cxn>
                <a:cxn ang="158">
                  <a:pos x="connsiteX158" y="connsiteY158"/>
                </a:cxn>
                <a:cxn ang="159">
                  <a:pos x="connsiteX159" y="connsiteY159"/>
                </a:cxn>
                <a:cxn ang="160">
                  <a:pos x="connsiteX160" y="connsiteY160"/>
                </a:cxn>
                <a:cxn ang="161">
                  <a:pos x="connsiteX161" y="connsiteY161"/>
                </a:cxn>
                <a:cxn ang="162">
                  <a:pos x="connsiteX162" y="connsiteY162"/>
                </a:cxn>
                <a:cxn ang="163">
                  <a:pos x="connsiteX163" y="connsiteY163"/>
                </a:cxn>
                <a:cxn ang="164">
                  <a:pos x="connsiteX164" y="connsiteY164"/>
                </a:cxn>
                <a:cxn ang="165">
                  <a:pos x="connsiteX165" y="connsiteY165"/>
                </a:cxn>
                <a:cxn ang="166">
                  <a:pos x="connsiteX166" y="connsiteY166"/>
                </a:cxn>
                <a:cxn ang="167">
                  <a:pos x="connsiteX167" y="connsiteY167"/>
                </a:cxn>
                <a:cxn ang="168">
                  <a:pos x="connsiteX168" y="connsiteY168"/>
                </a:cxn>
                <a:cxn ang="169">
                  <a:pos x="connsiteX169" y="connsiteY169"/>
                </a:cxn>
                <a:cxn ang="170">
                  <a:pos x="connsiteX170" y="connsiteY170"/>
                </a:cxn>
                <a:cxn ang="171">
                  <a:pos x="connsiteX171" y="connsiteY171"/>
                </a:cxn>
                <a:cxn ang="172">
                  <a:pos x="connsiteX172" y="connsiteY172"/>
                </a:cxn>
                <a:cxn ang="173">
                  <a:pos x="connsiteX173" y="connsiteY173"/>
                </a:cxn>
                <a:cxn ang="174">
                  <a:pos x="connsiteX174" y="connsiteY174"/>
                </a:cxn>
                <a:cxn ang="175">
                  <a:pos x="connsiteX175" y="connsiteY175"/>
                </a:cxn>
                <a:cxn ang="176">
                  <a:pos x="connsiteX176" y="connsiteY176"/>
                </a:cxn>
                <a:cxn ang="177">
                  <a:pos x="connsiteX177" y="connsiteY177"/>
                </a:cxn>
                <a:cxn ang="178">
                  <a:pos x="connsiteX178" y="connsiteY178"/>
                </a:cxn>
                <a:cxn ang="179">
                  <a:pos x="connsiteX179" y="connsiteY179"/>
                </a:cxn>
                <a:cxn ang="180">
                  <a:pos x="connsiteX180" y="connsiteY180"/>
                </a:cxn>
                <a:cxn ang="181">
                  <a:pos x="connsiteX181" y="connsiteY181"/>
                </a:cxn>
                <a:cxn ang="182">
                  <a:pos x="connsiteX182" y="connsiteY182"/>
                </a:cxn>
                <a:cxn ang="183">
                  <a:pos x="connsiteX183" y="connsiteY183"/>
                </a:cxn>
                <a:cxn ang="184">
                  <a:pos x="connsiteX184" y="connsiteY184"/>
                </a:cxn>
                <a:cxn ang="185">
                  <a:pos x="connsiteX185" y="connsiteY185"/>
                </a:cxn>
                <a:cxn ang="186">
                  <a:pos x="connsiteX186" y="connsiteY186"/>
                </a:cxn>
                <a:cxn ang="187">
                  <a:pos x="connsiteX187" y="connsiteY187"/>
                </a:cxn>
                <a:cxn ang="188">
                  <a:pos x="connsiteX188" y="connsiteY188"/>
                </a:cxn>
                <a:cxn ang="189">
                  <a:pos x="connsiteX189" y="connsiteY189"/>
                </a:cxn>
                <a:cxn ang="190">
                  <a:pos x="connsiteX190" y="connsiteY190"/>
                </a:cxn>
                <a:cxn ang="191">
                  <a:pos x="connsiteX191" y="connsiteY191"/>
                </a:cxn>
                <a:cxn ang="192">
                  <a:pos x="connsiteX192" y="connsiteY192"/>
                </a:cxn>
                <a:cxn ang="193">
                  <a:pos x="connsiteX193" y="connsiteY193"/>
                </a:cxn>
                <a:cxn ang="194">
                  <a:pos x="connsiteX194" y="connsiteY194"/>
                </a:cxn>
                <a:cxn ang="195">
                  <a:pos x="connsiteX195" y="connsiteY195"/>
                </a:cxn>
                <a:cxn ang="196">
                  <a:pos x="connsiteX196" y="connsiteY196"/>
                </a:cxn>
                <a:cxn ang="197">
                  <a:pos x="connsiteX197" y="connsiteY197"/>
                </a:cxn>
                <a:cxn ang="198">
                  <a:pos x="connsiteX198" y="connsiteY198"/>
                </a:cxn>
                <a:cxn ang="199">
                  <a:pos x="connsiteX199" y="connsiteY199"/>
                </a:cxn>
                <a:cxn ang="200">
                  <a:pos x="connsiteX200" y="connsiteY200"/>
                </a:cxn>
                <a:cxn ang="201">
                  <a:pos x="connsiteX201" y="connsiteY201"/>
                </a:cxn>
                <a:cxn ang="202">
                  <a:pos x="connsiteX202" y="connsiteY202"/>
                </a:cxn>
                <a:cxn ang="203">
                  <a:pos x="connsiteX203" y="connsiteY203"/>
                </a:cxn>
                <a:cxn ang="204">
                  <a:pos x="connsiteX204" y="connsiteY204"/>
                </a:cxn>
                <a:cxn ang="205">
                  <a:pos x="connsiteX205" y="connsiteY205"/>
                </a:cxn>
                <a:cxn ang="206">
                  <a:pos x="connsiteX206" y="connsiteY206"/>
                </a:cxn>
                <a:cxn ang="207">
                  <a:pos x="connsiteX207" y="connsiteY207"/>
                </a:cxn>
                <a:cxn ang="208">
                  <a:pos x="connsiteX208" y="connsiteY208"/>
                </a:cxn>
                <a:cxn ang="209">
                  <a:pos x="connsiteX209" y="connsiteY209"/>
                </a:cxn>
                <a:cxn ang="210">
                  <a:pos x="connsiteX210" y="connsiteY210"/>
                </a:cxn>
                <a:cxn ang="211">
                  <a:pos x="connsiteX211" y="connsiteY211"/>
                </a:cxn>
                <a:cxn ang="212">
                  <a:pos x="connsiteX212" y="connsiteY212"/>
                </a:cxn>
                <a:cxn ang="213">
                  <a:pos x="connsiteX213" y="connsiteY213"/>
                </a:cxn>
                <a:cxn ang="214">
                  <a:pos x="connsiteX214" y="connsiteY214"/>
                </a:cxn>
                <a:cxn ang="215">
                  <a:pos x="connsiteX215" y="connsiteY215"/>
                </a:cxn>
                <a:cxn ang="216">
                  <a:pos x="connsiteX216" y="connsiteY216"/>
                </a:cxn>
                <a:cxn ang="217">
                  <a:pos x="connsiteX217" y="connsiteY217"/>
                </a:cxn>
                <a:cxn ang="218">
                  <a:pos x="connsiteX218" y="connsiteY218"/>
                </a:cxn>
                <a:cxn ang="219">
                  <a:pos x="connsiteX219" y="connsiteY219"/>
                </a:cxn>
                <a:cxn ang="220">
                  <a:pos x="connsiteX220" y="connsiteY220"/>
                </a:cxn>
                <a:cxn ang="221">
                  <a:pos x="connsiteX221" y="connsiteY221"/>
                </a:cxn>
                <a:cxn ang="222">
                  <a:pos x="connsiteX222" y="connsiteY222"/>
                </a:cxn>
                <a:cxn ang="223">
                  <a:pos x="connsiteX223" y="connsiteY223"/>
                </a:cxn>
                <a:cxn ang="224">
                  <a:pos x="connsiteX224" y="connsiteY224"/>
                </a:cxn>
                <a:cxn ang="225">
                  <a:pos x="connsiteX225" y="connsiteY225"/>
                </a:cxn>
                <a:cxn ang="226">
                  <a:pos x="connsiteX226" y="connsiteY226"/>
                </a:cxn>
                <a:cxn ang="227">
                  <a:pos x="connsiteX227" y="connsiteY227"/>
                </a:cxn>
                <a:cxn ang="228">
                  <a:pos x="connsiteX228" y="connsiteY228"/>
                </a:cxn>
                <a:cxn ang="229">
                  <a:pos x="connsiteX229" y="connsiteY229"/>
                </a:cxn>
                <a:cxn ang="230">
                  <a:pos x="connsiteX230" y="connsiteY230"/>
                </a:cxn>
                <a:cxn ang="231">
                  <a:pos x="connsiteX231" y="connsiteY231"/>
                </a:cxn>
                <a:cxn ang="232">
                  <a:pos x="connsiteX232" y="connsiteY232"/>
                </a:cxn>
                <a:cxn ang="233">
                  <a:pos x="connsiteX233" y="connsiteY233"/>
                </a:cxn>
                <a:cxn ang="234">
                  <a:pos x="connsiteX234" y="connsiteY234"/>
                </a:cxn>
                <a:cxn ang="235">
                  <a:pos x="connsiteX235" y="connsiteY235"/>
                </a:cxn>
                <a:cxn ang="236">
                  <a:pos x="connsiteX236" y="connsiteY236"/>
                </a:cxn>
                <a:cxn ang="237">
                  <a:pos x="connsiteX237" y="connsiteY237"/>
                </a:cxn>
                <a:cxn ang="238">
                  <a:pos x="connsiteX238" y="connsiteY238"/>
                </a:cxn>
                <a:cxn ang="239">
                  <a:pos x="connsiteX239" y="connsiteY239"/>
                </a:cxn>
                <a:cxn ang="240">
                  <a:pos x="connsiteX240" y="connsiteY240"/>
                </a:cxn>
                <a:cxn ang="241">
                  <a:pos x="connsiteX241" y="connsiteY241"/>
                </a:cxn>
                <a:cxn ang="242">
                  <a:pos x="connsiteX242" y="connsiteY242"/>
                </a:cxn>
                <a:cxn ang="243">
                  <a:pos x="connsiteX243" y="connsiteY243"/>
                </a:cxn>
                <a:cxn ang="244">
                  <a:pos x="connsiteX244" y="connsiteY244"/>
                </a:cxn>
                <a:cxn ang="245">
                  <a:pos x="connsiteX245" y="connsiteY245"/>
                </a:cxn>
                <a:cxn ang="246">
                  <a:pos x="connsiteX246" y="connsiteY246"/>
                </a:cxn>
                <a:cxn ang="247">
                  <a:pos x="connsiteX247" y="connsiteY247"/>
                </a:cxn>
                <a:cxn ang="248">
                  <a:pos x="connsiteX248" y="connsiteY248"/>
                </a:cxn>
                <a:cxn ang="249">
                  <a:pos x="connsiteX249" y="connsiteY249"/>
                </a:cxn>
                <a:cxn ang="250">
                  <a:pos x="connsiteX250" y="connsiteY250"/>
                </a:cxn>
                <a:cxn ang="251">
                  <a:pos x="connsiteX251" y="connsiteY251"/>
                </a:cxn>
                <a:cxn ang="252">
                  <a:pos x="connsiteX252" y="connsiteY252"/>
                </a:cxn>
                <a:cxn ang="253">
                  <a:pos x="connsiteX253" y="connsiteY253"/>
                </a:cxn>
                <a:cxn ang="254">
                  <a:pos x="connsiteX254" y="connsiteY254"/>
                </a:cxn>
                <a:cxn ang="255">
                  <a:pos x="connsiteX255" y="connsiteY255"/>
                </a:cxn>
                <a:cxn ang="256">
                  <a:pos x="connsiteX256" y="connsiteY256"/>
                </a:cxn>
                <a:cxn ang="257">
                  <a:pos x="connsiteX257" y="connsiteY257"/>
                </a:cxn>
                <a:cxn ang="258">
                  <a:pos x="connsiteX258" y="connsiteY258"/>
                </a:cxn>
                <a:cxn ang="259">
                  <a:pos x="connsiteX259" y="connsiteY259"/>
                </a:cxn>
                <a:cxn ang="260">
                  <a:pos x="connsiteX260" y="connsiteY260"/>
                </a:cxn>
                <a:cxn ang="261">
                  <a:pos x="connsiteX261" y="connsiteY261"/>
                </a:cxn>
                <a:cxn ang="262">
                  <a:pos x="connsiteX262" y="connsiteY262"/>
                </a:cxn>
                <a:cxn ang="263">
                  <a:pos x="connsiteX263" y="connsiteY263"/>
                </a:cxn>
                <a:cxn ang="264">
                  <a:pos x="connsiteX264" y="connsiteY264"/>
                </a:cxn>
                <a:cxn ang="265">
                  <a:pos x="connsiteX265" y="connsiteY265"/>
                </a:cxn>
                <a:cxn ang="266">
                  <a:pos x="connsiteX266" y="connsiteY266"/>
                </a:cxn>
                <a:cxn ang="267">
                  <a:pos x="connsiteX267" y="connsiteY267"/>
                </a:cxn>
                <a:cxn ang="268">
                  <a:pos x="connsiteX268" y="connsiteY268"/>
                </a:cxn>
                <a:cxn ang="269">
                  <a:pos x="connsiteX269" y="connsiteY269"/>
                </a:cxn>
                <a:cxn ang="270">
                  <a:pos x="connsiteX270" y="connsiteY270"/>
                </a:cxn>
                <a:cxn ang="271">
                  <a:pos x="connsiteX271" y="connsiteY271"/>
                </a:cxn>
                <a:cxn ang="272">
                  <a:pos x="connsiteX272" y="connsiteY272"/>
                </a:cxn>
                <a:cxn ang="273">
                  <a:pos x="connsiteX273" y="connsiteY273"/>
                </a:cxn>
                <a:cxn ang="274">
                  <a:pos x="connsiteX274" y="connsiteY274"/>
                </a:cxn>
                <a:cxn ang="275">
                  <a:pos x="connsiteX275" y="connsiteY275"/>
                </a:cxn>
                <a:cxn ang="276">
                  <a:pos x="connsiteX276" y="connsiteY276"/>
                </a:cxn>
                <a:cxn ang="277">
                  <a:pos x="connsiteX277" y="connsiteY277"/>
                </a:cxn>
                <a:cxn ang="278">
                  <a:pos x="connsiteX278" y="connsiteY278"/>
                </a:cxn>
                <a:cxn ang="279">
                  <a:pos x="connsiteX279" y="connsiteY279"/>
                </a:cxn>
                <a:cxn ang="280">
                  <a:pos x="connsiteX280" y="connsiteY280"/>
                </a:cxn>
                <a:cxn ang="281">
                  <a:pos x="connsiteX281" y="connsiteY281"/>
                </a:cxn>
                <a:cxn ang="282">
                  <a:pos x="connsiteX282" y="connsiteY282"/>
                </a:cxn>
                <a:cxn ang="283">
                  <a:pos x="connsiteX283" y="connsiteY283"/>
                </a:cxn>
                <a:cxn ang="284">
                  <a:pos x="connsiteX284" y="connsiteY284"/>
                </a:cxn>
                <a:cxn ang="285">
                  <a:pos x="connsiteX285" y="connsiteY285"/>
                </a:cxn>
                <a:cxn ang="286">
                  <a:pos x="connsiteX286" y="connsiteY286"/>
                </a:cxn>
                <a:cxn ang="287">
                  <a:pos x="connsiteX287" y="connsiteY287"/>
                </a:cxn>
                <a:cxn ang="288">
                  <a:pos x="connsiteX288" y="connsiteY288"/>
                </a:cxn>
                <a:cxn ang="289">
                  <a:pos x="connsiteX289" y="connsiteY289"/>
                </a:cxn>
                <a:cxn ang="290">
                  <a:pos x="connsiteX290" y="connsiteY290"/>
                </a:cxn>
                <a:cxn ang="291">
                  <a:pos x="connsiteX291" y="connsiteY291"/>
                </a:cxn>
                <a:cxn ang="292">
                  <a:pos x="connsiteX292" y="connsiteY292"/>
                </a:cxn>
                <a:cxn ang="293">
                  <a:pos x="connsiteX293" y="connsiteY293"/>
                </a:cxn>
                <a:cxn ang="294">
                  <a:pos x="connsiteX294" y="connsiteY294"/>
                </a:cxn>
                <a:cxn ang="295">
                  <a:pos x="connsiteX295" y="connsiteY295"/>
                </a:cxn>
                <a:cxn ang="296">
                  <a:pos x="connsiteX296" y="connsiteY296"/>
                </a:cxn>
                <a:cxn ang="297">
                  <a:pos x="connsiteX297" y="connsiteY297"/>
                </a:cxn>
                <a:cxn ang="298">
                  <a:pos x="connsiteX298" y="connsiteY298"/>
                </a:cxn>
                <a:cxn ang="299">
                  <a:pos x="connsiteX299" y="connsiteY299"/>
                </a:cxn>
                <a:cxn ang="300">
                  <a:pos x="connsiteX300" y="connsiteY300"/>
                </a:cxn>
                <a:cxn ang="301">
                  <a:pos x="connsiteX301" y="connsiteY301"/>
                </a:cxn>
                <a:cxn ang="302">
                  <a:pos x="connsiteX302" y="connsiteY302"/>
                </a:cxn>
                <a:cxn ang="303">
                  <a:pos x="connsiteX303" y="connsiteY303"/>
                </a:cxn>
                <a:cxn ang="304">
                  <a:pos x="connsiteX304" y="connsiteY304"/>
                </a:cxn>
                <a:cxn ang="305">
                  <a:pos x="connsiteX305" y="connsiteY305"/>
                </a:cxn>
                <a:cxn ang="306">
                  <a:pos x="connsiteX306" y="connsiteY306"/>
                </a:cxn>
                <a:cxn ang="307">
                  <a:pos x="connsiteX307" y="connsiteY307"/>
                </a:cxn>
                <a:cxn ang="308">
                  <a:pos x="connsiteX308" y="connsiteY308"/>
                </a:cxn>
                <a:cxn ang="309">
                  <a:pos x="connsiteX309" y="connsiteY309"/>
                </a:cxn>
                <a:cxn ang="310">
                  <a:pos x="connsiteX310" y="connsiteY310"/>
                </a:cxn>
                <a:cxn ang="311">
                  <a:pos x="connsiteX311" y="connsiteY311"/>
                </a:cxn>
                <a:cxn ang="312">
                  <a:pos x="connsiteX312" y="connsiteY312"/>
                </a:cxn>
                <a:cxn ang="313">
                  <a:pos x="connsiteX313" y="connsiteY313"/>
                </a:cxn>
                <a:cxn ang="314">
                  <a:pos x="connsiteX314" y="connsiteY314"/>
                </a:cxn>
                <a:cxn ang="315">
                  <a:pos x="connsiteX315" y="connsiteY315"/>
                </a:cxn>
                <a:cxn ang="316">
                  <a:pos x="connsiteX316" y="connsiteY316"/>
                </a:cxn>
                <a:cxn ang="317">
                  <a:pos x="connsiteX317" y="connsiteY317"/>
                </a:cxn>
                <a:cxn ang="318">
                  <a:pos x="connsiteX318" y="connsiteY318"/>
                </a:cxn>
                <a:cxn ang="319">
                  <a:pos x="connsiteX319" y="connsiteY319"/>
                </a:cxn>
                <a:cxn ang="320">
                  <a:pos x="connsiteX320" y="connsiteY320"/>
                </a:cxn>
                <a:cxn ang="321">
                  <a:pos x="connsiteX321" y="connsiteY321"/>
                </a:cxn>
                <a:cxn ang="322">
                  <a:pos x="connsiteX322" y="connsiteY322"/>
                </a:cxn>
                <a:cxn ang="323">
                  <a:pos x="connsiteX323" y="connsiteY323"/>
                </a:cxn>
                <a:cxn ang="324">
                  <a:pos x="connsiteX324" y="connsiteY324"/>
                </a:cxn>
                <a:cxn ang="325">
                  <a:pos x="connsiteX325" y="connsiteY325"/>
                </a:cxn>
                <a:cxn ang="326">
                  <a:pos x="connsiteX326" y="connsiteY326"/>
                </a:cxn>
                <a:cxn ang="327">
                  <a:pos x="connsiteX327" y="connsiteY327"/>
                </a:cxn>
                <a:cxn ang="328">
                  <a:pos x="connsiteX328" y="connsiteY328"/>
                </a:cxn>
                <a:cxn ang="329">
                  <a:pos x="connsiteX329" y="connsiteY329"/>
                </a:cxn>
                <a:cxn ang="330">
                  <a:pos x="connsiteX330" y="connsiteY330"/>
                </a:cxn>
                <a:cxn ang="331">
                  <a:pos x="connsiteX331" y="connsiteY331"/>
                </a:cxn>
                <a:cxn ang="332">
                  <a:pos x="connsiteX332" y="connsiteY332"/>
                </a:cxn>
                <a:cxn ang="333">
                  <a:pos x="connsiteX333" y="connsiteY333"/>
                </a:cxn>
                <a:cxn ang="334">
                  <a:pos x="connsiteX334" y="connsiteY334"/>
                </a:cxn>
                <a:cxn ang="335">
                  <a:pos x="connsiteX335" y="connsiteY335"/>
                </a:cxn>
                <a:cxn ang="336">
                  <a:pos x="connsiteX336" y="connsiteY336"/>
                </a:cxn>
                <a:cxn ang="337">
                  <a:pos x="connsiteX337" y="connsiteY337"/>
                </a:cxn>
                <a:cxn ang="338">
                  <a:pos x="connsiteX338" y="connsiteY338"/>
                </a:cxn>
                <a:cxn ang="339">
                  <a:pos x="connsiteX339" y="connsiteY339"/>
                </a:cxn>
                <a:cxn ang="340">
                  <a:pos x="connsiteX340" y="connsiteY340"/>
                </a:cxn>
                <a:cxn ang="341">
                  <a:pos x="connsiteX341" y="connsiteY341"/>
                </a:cxn>
                <a:cxn ang="342">
                  <a:pos x="connsiteX342" y="connsiteY342"/>
                </a:cxn>
                <a:cxn ang="343">
                  <a:pos x="connsiteX343" y="connsiteY343"/>
                </a:cxn>
                <a:cxn ang="344">
                  <a:pos x="connsiteX344" y="connsiteY344"/>
                </a:cxn>
                <a:cxn ang="345">
                  <a:pos x="connsiteX345" y="connsiteY345"/>
                </a:cxn>
                <a:cxn ang="346">
                  <a:pos x="connsiteX346" y="connsiteY346"/>
                </a:cxn>
                <a:cxn ang="347">
                  <a:pos x="connsiteX347" y="connsiteY347"/>
                </a:cxn>
                <a:cxn ang="348">
                  <a:pos x="connsiteX348" y="connsiteY348"/>
                </a:cxn>
                <a:cxn ang="349">
                  <a:pos x="connsiteX349" y="connsiteY349"/>
                </a:cxn>
                <a:cxn ang="350">
                  <a:pos x="connsiteX350" y="connsiteY350"/>
                </a:cxn>
                <a:cxn ang="351">
                  <a:pos x="connsiteX351" y="connsiteY351"/>
                </a:cxn>
                <a:cxn ang="352">
                  <a:pos x="connsiteX352" y="connsiteY352"/>
                </a:cxn>
                <a:cxn ang="353">
                  <a:pos x="connsiteX353" y="connsiteY353"/>
                </a:cxn>
                <a:cxn ang="354">
                  <a:pos x="connsiteX354" y="connsiteY354"/>
                </a:cxn>
                <a:cxn ang="355">
                  <a:pos x="connsiteX355" y="connsiteY355"/>
                </a:cxn>
                <a:cxn ang="356">
                  <a:pos x="connsiteX356" y="connsiteY356"/>
                </a:cxn>
                <a:cxn ang="357">
                  <a:pos x="connsiteX357" y="connsiteY357"/>
                </a:cxn>
                <a:cxn ang="358">
                  <a:pos x="connsiteX358" y="connsiteY358"/>
                </a:cxn>
                <a:cxn ang="359">
                  <a:pos x="connsiteX359" y="connsiteY359"/>
                </a:cxn>
                <a:cxn ang="360">
                  <a:pos x="connsiteX360" y="connsiteY360"/>
                </a:cxn>
                <a:cxn ang="361">
                  <a:pos x="connsiteX361" y="connsiteY361"/>
                </a:cxn>
                <a:cxn ang="362">
                  <a:pos x="connsiteX362" y="connsiteY362"/>
                </a:cxn>
                <a:cxn ang="363">
                  <a:pos x="connsiteX363" y="connsiteY363"/>
                </a:cxn>
                <a:cxn ang="364">
                  <a:pos x="connsiteX364" y="connsiteY364"/>
                </a:cxn>
                <a:cxn ang="365">
                  <a:pos x="connsiteX365" y="connsiteY365"/>
                </a:cxn>
                <a:cxn ang="366">
                  <a:pos x="connsiteX366" y="connsiteY366"/>
                </a:cxn>
                <a:cxn ang="367">
                  <a:pos x="connsiteX367" y="connsiteY367"/>
                </a:cxn>
                <a:cxn ang="368">
                  <a:pos x="connsiteX368" y="connsiteY368"/>
                </a:cxn>
                <a:cxn ang="369">
                  <a:pos x="connsiteX369" y="connsiteY369"/>
                </a:cxn>
                <a:cxn ang="370">
                  <a:pos x="connsiteX370" y="connsiteY370"/>
                </a:cxn>
                <a:cxn ang="371">
                  <a:pos x="connsiteX371" y="connsiteY371"/>
                </a:cxn>
                <a:cxn ang="372">
                  <a:pos x="connsiteX372" y="connsiteY372"/>
                </a:cxn>
                <a:cxn ang="373">
                  <a:pos x="connsiteX373" y="connsiteY373"/>
                </a:cxn>
                <a:cxn ang="374">
                  <a:pos x="connsiteX374" y="connsiteY374"/>
                </a:cxn>
                <a:cxn ang="375">
                  <a:pos x="connsiteX375" y="connsiteY375"/>
                </a:cxn>
                <a:cxn ang="376">
                  <a:pos x="connsiteX376" y="connsiteY376"/>
                </a:cxn>
                <a:cxn ang="377">
                  <a:pos x="connsiteX377" y="connsiteY377"/>
                </a:cxn>
                <a:cxn ang="378">
                  <a:pos x="connsiteX378" y="connsiteY378"/>
                </a:cxn>
                <a:cxn ang="379">
                  <a:pos x="connsiteX379" y="connsiteY379"/>
                </a:cxn>
                <a:cxn ang="380">
                  <a:pos x="connsiteX380" y="connsiteY380"/>
                </a:cxn>
                <a:cxn ang="381">
                  <a:pos x="connsiteX381" y="connsiteY381"/>
                </a:cxn>
                <a:cxn ang="382">
                  <a:pos x="connsiteX382" y="connsiteY382"/>
                </a:cxn>
                <a:cxn ang="383">
                  <a:pos x="connsiteX383" y="connsiteY383"/>
                </a:cxn>
                <a:cxn ang="384">
                  <a:pos x="connsiteX384" y="connsiteY384"/>
                </a:cxn>
                <a:cxn ang="385">
                  <a:pos x="connsiteX385" y="connsiteY385"/>
                </a:cxn>
                <a:cxn ang="386">
                  <a:pos x="connsiteX386" y="connsiteY386"/>
                </a:cxn>
                <a:cxn ang="387">
                  <a:pos x="connsiteX387" y="connsiteY387"/>
                </a:cxn>
                <a:cxn ang="388">
                  <a:pos x="connsiteX388" y="connsiteY388"/>
                </a:cxn>
                <a:cxn ang="389">
                  <a:pos x="connsiteX389" y="connsiteY389"/>
                </a:cxn>
                <a:cxn ang="390">
                  <a:pos x="connsiteX390" y="connsiteY390"/>
                </a:cxn>
                <a:cxn ang="391">
                  <a:pos x="connsiteX391" y="connsiteY391"/>
                </a:cxn>
                <a:cxn ang="392">
                  <a:pos x="connsiteX392" y="connsiteY392"/>
                </a:cxn>
                <a:cxn ang="393">
                  <a:pos x="connsiteX393" y="connsiteY393"/>
                </a:cxn>
                <a:cxn ang="394">
                  <a:pos x="connsiteX394" y="connsiteY394"/>
                </a:cxn>
                <a:cxn ang="395">
                  <a:pos x="connsiteX395" y="connsiteY395"/>
                </a:cxn>
                <a:cxn ang="396">
                  <a:pos x="connsiteX396" y="connsiteY396"/>
                </a:cxn>
                <a:cxn ang="397">
                  <a:pos x="connsiteX397" y="connsiteY397"/>
                </a:cxn>
                <a:cxn ang="398">
                  <a:pos x="connsiteX398" y="connsiteY398"/>
                </a:cxn>
                <a:cxn ang="399">
                  <a:pos x="connsiteX399" y="connsiteY399"/>
                </a:cxn>
                <a:cxn ang="400">
                  <a:pos x="connsiteX400" y="connsiteY400"/>
                </a:cxn>
                <a:cxn ang="401">
                  <a:pos x="connsiteX401" y="connsiteY401"/>
                </a:cxn>
                <a:cxn ang="402">
                  <a:pos x="connsiteX402" y="connsiteY402"/>
                </a:cxn>
                <a:cxn ang="403">
                  <a:pos x="connsiteX403" y="connsiteY403"/>
                </a:cxn>
                <a:cxn ang="404">
                  <a:pos x="connsiteX404" y="connsiteY404"/>
                </a:cxn>
                <a:cxn ang="405">
                  <a:pos x="connsiteX405" y="connsiteY405"/>
                </a:cxn>
                <a:cxn ang="406">
                  <a:pos x="connsiteX406" y="connsiteY406"/>
                </a:cxn>
                <a:cxn ang="407">
                  <a:pos x="connsiteX407" y="connsiteY407"/>
                </a:cxn>
                <a:cxn ang="408">
                  <a:pos x="connsiteX408" y="connsiteY408"/>
                </a:cxn>
                <a:cxn ang="409">
                  <a:pos x="connsiteX409" y="connsiteY409"/>
                </a:cxn>
                <a:cxn ang="410">
                  <a:pos x="connsiteX410" y="connsiteY410"/>
                </a:cxn>
                <a:cxn ang="411">
                  <a:pos x="connsiteX411" y="connsiteY411"/>
                </a:cxn>
                <a:cxn ang="412">
                  <a:pos x="connsiteX412" y="connsiteY412"/>
                </a:cxn>
                <a:cxn ang="413">
                  <a:pos x="connsiteX413" y="connsiteY413"/>
                </a:cxn>
                <a:cxn ang="414">
                  <a:pos x="connsiteX414" y="connsiteY414"/>
                </a:cxn>
                <a:cxn ang="415">
                  <a:pos x="connsiteX415" y="connsiteY415"/>
                </a:cxn>
                <a:cxn ang="416">
                  <a:pos x="connsiteX416" y="connsiteY416"/>
                </a:cxn>
                <a:cxn ang="417">
                  <a:pos x="connsiteX417" y="connsiteY417"/>
                </a:cxn>
                <a:cxn ang="418">
                  <a:pos x="connsiteX418" y="connsiteY418"/>
                </a:cxn>
                <a:cxn ang="419">
                  <a:pos x="connsiteX419" y="connsiteY419"/>
                </a:cxn>
                <a:cxn ang="420">
                  <a:pos x="connsiteX420" y="connsiteY420"/>
                </a:cxn>
                <a:cxn ang="421">
                  <a:pos x="connsiteX421" y="connsiteY421"/>
                </a:cxn>
                <a:cxn ang="422">
                  <a:pos x="connsiteX422" y="connsiteY422"/>
                </a:cxn>
                <a:cxn ang="423">
                  <a:pos x="connsiteX423" y="connsiteY423"/>
                </a:cxn>
                <a:cxn ang="424">
                  <a:pos x="connsiteX424" y="connsiteY424"/>
                </a:cxn>
                <a:cxn ang="425">
                  <a:pos x="connsiteX425" y="connsiteY425"/>
                </a:cxn>
                <a:cxn ang="426">
                  <a:pos x="connsiteX426" y="connsiteY426"/>
                </a:cxn>
                <a:cxn ang="427">
                  <a:pos x="connsiteX427" y="connsiteY427"/>
                </a:cxn>
                <a:cxn ang="428">
                  <a:pos x="connsiteX428" y="connsiteY428"/>
                </a:cxn>
                <a:cxn ang="429">
                  <a:pos x="connsiteX429" y="connsiteY429"/>
                </a:cxn>
                <a:cxn ang="430">
                  <a:pos x="connsiteX430" y="connsiteY430"/>
                </a:cxn>
                <a:cxn ang="431">
                  <a:pos x="connsiteX431" y="connsiteY431"/>
                </a:cxn>
                <a:cxn ang="432">
                  <a:pos x="connsiteX432" y="connsiteY432"/>
                </a:cxn>
                <a:cxn ang="433">
                  <a:pos x="connsiteX433" y="connsiteY433"/>
                </a:cxn>
                <a:cxn ang="434">
                  <a:pos x="connsiteX434" y="connsiteY434"/>
                </a:cxn>
                <a:cxn ang="435">
                  <a:pos x="connsiteX435" y="connsiteY435"/>
                </a:cxn>
                <a:cxn ang="436">
                  <a:pos x="connsiteX436" y="connsiteY436"/>
                </a:cxn>
                <a:cxn ang="437">
                  <a:pos x="connsiteX437" y="connsiteY437"/>
                </a:cxn>
                <a:cxn ang="438">
                  <a:pos x="connsiteX438" y="connsiteY438"/>
                </a:cxn>
                <a:cxn ang="439">
                  <a:pos x="connsiteX439" y="connsiteY439"/>
                </a:cxn>
                <a:cxn ang="440">
                  <a:pos x="connsiteX440" y="connsiteY440"/>
                </a:cxn>
                <a:cxn ang="441">
                  <a:pos x="connsiteX441" y="connsiteY441"/>
                </a:cxn>
                <a:cxn ang="442">
                  <a:pos x="connsiteX442" y="connsiteY442"/>
                </a:cxn>
                <a:cxn ang="443">
                  <a:pos x="connsiteX443" y="connsiteY443"/>
                </a:cxn>
                <a:cxn ang="444">
                  <a:pos x="connsiteX444" y="connsiteY444"/>
                </a:cxn>
                <a:cxn ang="445">
                  <a:pos x="connsiteX445" y="connsiteY445"/>
                </a:cxn>
                <a:cxn ang="446">
                  <a:pos x="connsiteX446" y="connsiteY446"/>
                </a:cxn>
                <a:cxn ang="447">
                  <a:pos x="connsiteX447" y="connsiteY447"/>
                </a:cxn>
                <a:cxn ang="448">
                  <a:pos x="connsiteX448" y="connsiteY448"/>
                </a:cxn>
                <a:cxn ang="449">
                  <a:pos x="connsiteX449" y="connsiteY449"/>
                </a:cxn>
                <a:cxn ang="450">
                  <a:pos x="connsiteX450" y="connsiteY450"/>
                </a:cxn>
                <a:cxn ang="451">
                  <a:pos x="connsiteX451" y="connsiteY451"/>
                </a:cxn>
                <a:cxn ang="452">
                  <a:pos x="connsiteX452" y="connsiteY452"/>
                </a:cxn>
                <a:cxn ang="453">
                  <a:pos x="connsiteX453" y="connsiteY453"/>
                </a:cxn>
                <a:cxn ang="454">
                  <a:pos x="connsiteX454" y="connsiteY454"/>
                </a:cxn>
                <a:cxn ang="455">
                  <a:pos x="connsiteX455" y="connsiteY455"/>
                </a:cxn>
                <a:cxn ang="456">
                  <a:pos x="connsiteX456" y="connsiteY456"/>
                </a:cxn>
                <a:cxn ang="457">
                  <a:pos x="connsiteX457" y="connsiteY457"/>
                </a:cxn>
                <a:cxn ang="458">
                  <a:pos x="connsiteX458" y="connsiteY458"/>
                </a:cxn>
                <a:cxn ang="459">
                  <a:pos x="connsiteX459" y="connsiteY459"/>
                </a:cxn>
                <a:cxn ang="460">
                  <a:pos x="connsiteX460" y="connsiteY460"/>
                </a:cxn>
                <a:cxn ang="461">
                  <a:pos x="connsiteX461" y="connsiteY461"/>
                </a:cxn>
                <a:cxn ang="462">
                  <a:pos x="connsiteX462" y="connsiteY462"/>
                </a:cxn>
                <a:cxn ang="463">
                  <a:pos x="connsiteX463" y="connsiteY463"/>
                </a:cxn>
                <a:cxn ang="464">
                  <a:pos x="connsiteX464" y="connsiteY464"/>
                </a:cxn>
                <a:cxn ang="465">
                  <a:pos x="connsiteX465" y="connsiteY465"/>
                </a:cxn>
                <a:cxn ang="466">
                  <a:pos x="connsiteX466" y="connsiteY466"/>
                </a:cxn>
                <a:cxn ang="467">
                  <a:pos x="connsiteX467" y="connsiteY467"/>
                </a:cxn>
                <a:cxn ang="468">
                  <a:pos x="connsiteX468" y="connsiteY468"/>
                </a:cxn>
                <a:cxn ang="469">
                  <a:pos x="connsiteX469" y="connsiteY469"/>
                </a:cxn>
                <a:cxn ang="470">
                  <a:pos x="connsiteX470" y="connsiteY470"/>
                </a:cxn>
                <a:cxn ang="471">
                  <a:pos x="connsiteX471" y="connsiteY471"/>
                </a:cxn>
                <a:cxn ang="472">
                  <a:pos x="connsiteX472" y="connsiteY472"/>
                </a:cxn>
                <a:cxn ang="473">
                  <a:pos x="connsiteX473" y="connsiteY473"/>
                </a:cxn>
                <a:cxn ang="474">
                  <a:pos x="connsiteX474" y="connsiteY474"/>
                </a:cxn>
                <a:cxn ang="475">
                  <a:pos x="connsiteX475" y="connsiteY475"/>
                </a:cxn>
                <a:cxn ang="476">
                  <a:pos x="connsiteX476" y="connsiteY476"/>
                </a:cxn>
                <a:cxn ang="477">
                  <a:pos x="connsiteX477" y="connsiteY477"/>
                </a:cxn>
                <a:cxn ang="478">
                  <a:pos x="connsiteX478" y="connsiteY478"/>
                </a:cxn>
                <a:cxn ang="479">
                  <a:pos x="connsiteX479" y="connsiteY479"/>
                </a:cxn>
                <a:cxn ang="480">
                  <a:pos x="connsiteX480" y="connsiteY480"/>
                </a:cxn>
                <a:cxn ang="481">
                  <a:pos x="connsiteX481" y="connsiteY481"/>
                </a:cxn>
                <a:cxn ang="482">
                  <a:pos x="connsiteX482" y="connsiteY482"/>
                </a:cxn>
                <a:cxn ang="483">
                  <a:pos x="connsiteX483" y="connsiteY483"/>
                </a:cxn>
                <a:cxn ang="484">
                  <a:pos x="connsiteX484" y="connsiteY484"/>
                </a:cxn>
                <a:cxn ang="485">
                  <a:pos x="connsiteX485" y="connsiteY485"/>
                </a:cxn>
                <a:cxn ang="486">
                  <a:pos x="connsiteX486" y="connsiteY486"/>
                </a:cxn>
                <a:cxn ang="487">
                  <a:pos x="connsiteX487" y="connsiteY487"/>
                </a:cxn>
                <a:cxn ang="488">
                  <a:pos x="connsiteX488" y="connsiteY488"/>
                </a:cxn>
                <a:cxn ang="489">
                  <a:pos x="connsiteX489" y="connsiteY489"/>
                </a:cxn>
                <a:cxn ang="490">
                  <a:pos x="connsiteX490" y="connsiteY490"/>
                </a:cxn>
                <a:cxn ang="491">
                  <a:pos x="connsiteX491" y="connsiteY491"/>
                </a:cxn>
                <a:cxn ang="492">
                  <a:pos x="connsiteX492" y="connsiteY492"/>
                </a:cxn>
                <a:cxn ang="493">
                  <a:pos x="connsiteX493" y="connsiteY493"/>
                </a:cxn>
                <a:cxn ang="494">
                  <a:pos x="connsiteX494" y="connsiteY494"/>
                </a:cxn>
                <a:cxn ang="495">
                  <a:pos x="connsiteX495" y="connsiteY495"/>
                </a:cxn>
                <a:cxn ang="496">
                  <a:pos x="connsiteX496" y="connsiteY496"/>
                </a:cxn>
                <a:cxn ang="497">
                  <a:pos x="connsiteX497" y="connsiteY497"/>
                </a:cxn>
                <a:cxn ang="498">
                  <a:pos x="connsiteX498" y="connsiteY498"/>
                </a:cxn>
                <a:cxn ang="499">
                  <a:pos x="connsiteX499" y="connsiteY499"/>
                </a:cxn>
                <a:cxn ang="500">
                  <a:pos x="connsiteX500" y="connsiteY500"/>
                </a:cxn>
                <a:cxn ang="501">
                  <a:pos x="connsiteX501" y="connsiteY501"/>
                </a:cxn>
                <a:cxn ang="502">
                  <a:pos x="connsiteX502" y="connsiteY502"/>
                </a:cxn>
                <a:cxn ang="503">
                  <a:pos x="connsiteX503" y="connsiteY503"/>
                </a:cxn>
                <a:cxn ang="504">
                  <a:pos x="connsiteX504" y="connsiteY504"/>
                </a:cxn>
                <a:cxn ang="505">
                  <a:pos x="connsiteX505" y="connsiteY505"/>
                </a:cxn>
                <a:cxn ang="506">
                  <a:pos x="connsiteX506" y="connsiteY506"/>
                </a:cxn>
                <a:cxn ang="507">
                  <a:pos x="connsiteX507" y="connsiteY507"/>
                </a:cxn>
                <a:cxn ang="508">
                  <a:pos x="connsiteX508" y="connsiteY508"/>
                </a:cxn>
                <a:cxn ang="509">
                  <a:pos x="connsiteX509" y="connsiteY509"/>
                </a:cxn>
                <a:cxn ang="510">
                  <a:pos x="connsiteX510" y="connsiteY510"/>
                </a:cxn>
                <a:cxn ang="511">
                  <a:pos x="connsiteX511" y="connsiteY511"/>
                </a:cxn>
                <a:cxn ang="512">
                  <a:pos x="connsiteX512" y="connsiteY512"/>
                </a:cxn>
                <a:cxn ang="513">
                  <a:pos x="connsiteX513" y="connsiteY513"/>
                </a:cxn>
                <a:cxn ang="514">
                  <a:pos x="connsiteX514" y="connsiteY514"/>
                </a:cxn>
                <a:cxn ang="515">
                  <a:pos x="connsiteX515" y="connsiteY515"/>
                </a:cxn>
                <a:cxn ang="516">
                  <a:pos x="connsiteX516" y="connsiteY516"/>
                </a:cxn>
                <a:cxn ang="517">
                  <a:pos x="connsiteX517" y="connsiteY517"/>
                </a:cxn>
                <a:cxn ang="518">
                  <a:pos x="connsiteX518" y="connsiteY518"/>
                </a:cxn>
                <a:cxn ang="519">
                  <a:pos x="connsiteX519" y="connsiteY519"/>
                </a:cxn>
                <a:cxn ang="520">
                  <a:pos x="connsiteX520" y="connsiteY520"/>
                </a:cxn>
                <a:cxn ang="521">
                  <a:pos x="connsiteX521" y="connsiteY521"/>
                </a:cxn>
                <a:cxn ang="522">
                  <a:pos x="connsiteX522" y="connsiteY522"/>
                </a:cxn>
                <a:cxn ang="523">
                  <a:pos x="connsiteX523" y="connsiteY523"/>
                </a:cxn>
                <a:cxn ang="524">
                  <a:pos x="connsiteX524" y="connsiteY524"/>
                </a:cxn>
                <a:cxn ang="525">
                  <a:pos x="connsiteX525" y="connsiteY525"/>
                </a:cxn>
                <a:cxn ang="526">
                  <a:pos x="connsiteX526" y="connsiteY526"/>
                </a:cxn>
                <a:cxn ang="527">
                  <a:pos x="connsiteX527" y="connsiteY527"/>
                </a:cxn>
                <a:cxn ang="528">
                  <a:pos x="connsiteX528" y="connsiteY528"/>
                </a:cxn>
                <a:cxn ang="529">
                  <a:pos x="connsiteX529" y="connsiteY529"/>
                </a:cxn>
                <a:cxn ang="530">
                  <a:pos x="connsiteX530" y="connsiteY530"/>
                </a:cxn>
                <a:cxn ang="531">
                  <a:pos x="connsiteX531" y="connsiteY531"/>
                </a:cxn>
                <a:cxn ang="532">
                  <a:pos x="connsiteX532" y="connsiteY532"/>
                </a:cxn>
                <a:cxn ang="533">
                  <a:pos x="connsiteX533" y="connsiteY533"/>
                </a:cxn>
                <a:cxn ang="534">
                  <a:pos x="connsiteX534" y="connsiteY534"/>
                </a:cxn>
                <a:cxn ang="535">
                  <a:pos x="connsiteX535" y="connsiteY535"/>
                </a:cxn>
                <a:cxn ang="536">
                  <a:pos x="connsiteX536" y="connsiteY536"/>
                </a:cxn>
                <a:cxn ang="537">
                  <a:pos x="connsiteX537" y="connsiteY537"/>
                </a:cxn>
                <a:cxn ang="538">
                  <a:pos x="connsiteX538" y="connsiteY538"/>
                </a:cxn>
                <a:cxn ang="539">
                  <a:pos x="connsiteX539" y="connsiteY539"/>
                </a:cxn>
                <a:cxn ang="540">
                  <a:pos x="connsiteX540" y="connsiteY540"/>
                </a:cxn>
                <a:cxn ang="541">
                  <a:pos x="connsiteX541" y="connsiteY541"/>
                </a:cxn>
                <a:cxn ang="542">
                  <a:pos x="connsiteX542" y="connsiteY542"/>
                </a:cxn>
                <a:cxn ang="543">
                  <a:pos x="connsiteX543" y="connsiteY543"/>
                </a:cxn>
                <a:cxn ang="544">
                  <a:pos x="connsiteX544" y="connsiteY544"/>
                </a:cxn>
                <a:cxn ang="545">
                  <a:pos x="connsiteX545" y="connsiteY545"/>
                </a:cxn>
                <a:cxn ang="546">
                  <a:pos x="connsiteX546" y="connsiteY546"/>
                </a:cxn>
                <a:cxn ang="547">
                  <a:pos x="connsiteX547" y="connsiteY547"/>
                </a:cxn>
                <a:cxn ang="548">
                  <a:pos x="connsiteX548" y="connsiteY548"/>
                </a:cxn>
                <a:cxn ang="549">
                  <a:pos x="connsiteX549" y="connsiteY549"/>
                </a:cxn>
                <a:cxn ang="550">
                  <a:pos x="connsiteX550" y="connsiteY550"/>
                </a:cxn>
                <a:cxn ang="551">
                  <a:pos x="connsiteX551" y="connsiteY551"/>
                </a:cxn>
                <a:cxn ang="552">
                  <a:pos x="connsiteX552" y="connsiteY552"/>
                </a:cxn>
                <a:cxn ang="553">
                  <a:pos x="connsiteX553" y="connsiteY553"/>
                </a:cxn>
                <a:cxn ang="554">
                  <a:pos x="connsiteX554" y="connsiteY554"/>
                </a:cxn>
                <a:cxn ang="555">
                  <a:pos x="connsiteX555" y="connsiteY555"/>
                </a:cxn>
                <a:cxn ang="556">
                  <a:pos x="connsiteX556" y="connsiteY556"/>
                </a:cxn>
                <a:cxn ang="557">
                  <a:pos x="connsiteX557" y="connsiteY557"/>
                </a:cxn>
                <a:cxn ang="558">
                  <a:pos x="connsiteX558" y="connsiteY558"/>
                </a:cxn>
                <a:cxn ang="559">
                  <a:pos x="connsiteX559" y="connsiteY559"/>
                </a:cxn>
                <a:cxn ang="560">
                  <a:pos x="connsiteX560" y="connsiteY560"/>
                </a:cxn>
                <a:cxn ang="561">
                  <a:pos x="connsiteX561" y="connsiteY561"/>
                </a:cxn>
                <a:cxn ang="562">
                  <a:pos x="connsiteX562" y="connsiteY562"/>
                </a:cxn>
                <a:cxn ang="563">
                  <a:pos x="connsiteX563" y="connsiteY563"/>
                </a:cxn>
                <a:cxn ang="564">
                  <a:pos x="connsiteX564" y="connsiteY564"/>
                </a:cxn>
                <a:cxn ang="565">
                  <a:pos x="connsiteX565" y="connsiteY565"/>
                </a:cxn>
                <a:cxn ang="566">
                  <a:pos x="connsiteX566" y="connsiteY566"/>
                </a:cxn>
                <a:cxn ang="567">
                  <a:pos x="connsiteX567" y="connsiteY567"/>
                </a:cxn>
                <a:cxn ang="568">
                  <a:pos x="connsiteX568" y="connsiteY568"/>
                </a:cxn>
                <a:cxn ang="569">
                  <a:pos x="connsiteX569" y="connsiteY569"/>
                </a:cxn>
                <a:cxn ang="570">
                  <a:pos x="connsiteX570" y="connsiteY570"/>
                </a:cxn>
                <a:cxn ang="571">
                  <a:pos x="connsiteX571" y="connsiteY571"/>
                </a:cxn>
                <a:cxn ang="572">
                  <a:pos x="connsiteX572" y="connsiteY572"/>
                </a:cxn>
                <a:cxn ang="573">
                  <a:pos x="connsiteX573" y="connsiteY573"/>
                </a:cxn>
                <a:cxn ang="574">
                  <a:pos x="connsiteX574" y="connsiteY574"/>
                </a:cxn>
                <a:cxn ang="575">
                  <a:pos x="connsiteX575" y="connsiteY575"/>
                </a:cxn>
                <a:cxn ang="576">
                  <a:pos x="connsiteX576" y="connsiteY576"/>
                </a:cxn>
                <a:cxn ang="577">
                  <a:pos x="connsiteX577" y="connsiteY577"/>
                </a:cxn>
                <a:cxn ang="578">
                  <a:pos x="connsiteX578" y="connsiteY578"/>
                </a:cxn>
                <a:cxn ang="579">
                  <a:pos x="connsiteX579" y="connsiteY579"/>
                </a:cxn>
                <a:cxn ang="580">
                  <a:pos x="connsiteX580" y="connsiteY580"/>
                </a:cxn>
                <a:cxn ang="581">
                  <a:pos x="connsiteX581" y="connsiteY581"/>
                </a:cxn>
                <a:cxn ang="582">
                  <a:pos x="connsiteX582" y="connsiteY582"/>
                </a:cxn>
                <a:cxn ang="583">
                  <a:pos x="connsiteX583" y="connsiteY583"/>
                </a:cxn>
                <a:cxn ang="584">
                  <a:pos x="connsiteX584" y="connsiteY584"/>
                </a:cxn>
                <a:cxn ang="585">
                  <a:pos x="connsiteX585" y="connsiteY585"/>
                </a:cxn>
                <a:cxn ang="586">
                  <a:pos x="connsiteX586" y="connsiteY586"/>
                </a:cxn>
                <a:cxn ang="587">
                  <a:pos x="connsiteX587" y="connsiteY587"/>
                </a:cxn>
                <a:cxn ang="588">
                  <a:pos x="connsiteX588" y="connsiteY588"/>
                </a:cxn>
                <a:cxn ang="589">
                  <a:pos x="connsiteX589" y="connsiteY589"/>
                </a:cxn>
                <a:cxn ang="590">
                  <a:pos x="connsiteX590" y="connsiteY590"/>
                </a:cxn>
                <a:cxn ang="591">
                  <a:pos x="connsiteX591" y="connsiteY591"/>
                </a:cxn>
                <a:cxn ang="592">
                  <a:pos x="connsiteX592" y="connsiteY592"/>
                </a:cxn>
                <a:cxn ang="593">
                  <a:pos x="connsiteX593" y="connsiteY593"/>
                </a:cxn>
                <a:cxn ang="594">
                  <a:pos x="connsiteX594" y="connsiteY594"/>
                </a:cxn>
                <a:cxn ang="595">
                  <a:pos x="connsiteX595" y="connsiteY595"/>
                </a:cxn>
                <a:cxn ang="596">
                  <a:pos x="connsiteX596" y="connsiteY596"/>
                </a:cxn>
                <a:cxn ang="597">
                  <a:pos x="connsiteX597" y="connsiteY597"/>
                </a:cxn>
                <a:cxn ang="598">
                  <a:pos x="connsiteX598" y="connsiteY598"/>
                </a:cxn>
                <a:cxn ang="599">
                  <a:pos x="connsiteX599" y="connsiteY599"/>
                </a:cxn>
                <a:cxn ang="600">
                  <a:pos x="connsiteX600" y="connsiteY600"/>
                </a:cxn>
                <a:cxn ang="601">
                  <a:pos x="connsiteX601" y="connsiteY601"/>
                </a:cxn>
                <a:cxn ang="602">
                  <a:pos x="connsiteX602" y="connsiteY602"/>
                </a:cxn>
                <a:cxn ang="603">
                  <a:pos x="connsiteX603" y="connsiteY603"/>
                </a:cxn>
                <a:cxn ang="604">
                  <a:pos x="connsiteX604" y="connsiteY604"/>
                </a:cxn>
                <a:cxn ang="605">
                  <a:pos x="connsiteX605" y="connsiteY605"/>
                </a:cxn>
                <a:cxn ang="606">
                  <a:pos x="connsiteX606" y="connsiteY606"/>
                </a:cxn>
                <a:cxn ang="607">
                  <a:pos x="connsiteX607" y="connsiteY607"/>
                </a:cxn>
                <a:cxn ang="608">
                  <a:pos x="connsiteX608" y="connsiteY608"/>
                </a:cxn>
                <a:cxn ang="609">
                  <a:pos x="connsiteX609" y="connsiteY609"/>
                </a:cxn>
                <a:cxn ang="610">
                  <a:pos x="connsiteX610" y="connsiteY610"/>
                </a:cxn>
                <a:cxn ang="611">
                  <a:pos x="connsiteX611" y="connsiteY611"/>
                </a:cxn>
                <a:cxn ang="612">
                  <a:pos x="connsiteX612" y="connsiteY612"/>
                </a:cxn>
                <a:cxn ang="613">
                  <a:pos x="connsiteX613" y="connsiteY613"/>
                </a:cxn>
                <a:cxn ang="614">
                  <a:pos x="connsiteX614" y="connsiteY614"/>
                </a:cxn>
                <a:cxn ang="615">
                  <a:pos x="connsiteX615" y="connsiteY615"/>
                </a:cxn>
                <a:cxn ang="616">
                  <a:pos x="connsiteX616" y="connsiteY616"/>
                </a:cxn>
                <a:cxn ang="617">
                  <a:pos x="connsiteX617" y="connsiteY617"/>
                </a:cxn>
                <a:cxn ang="618">
                  <a:pos x="connsiteX618" y="connsiteY618"/>
                </a:cxn>
                <a:cxn ang="619">
                  <a:pos x="connsiteX619" y="connsiteY619"/>
                </a:cxn>
                <a:cxn ang="620">
                  <a:pos x="connsiteX620" y="connsiteY620"/>
                </a:cxn>
                <a:cxn ang="621">
                  <a:pos x="connsiteX621" y="connsiteY621"/>
                </a:cxn>
                <a:cxn ang="622">
                  <a:pos x="connsiteX622" y="connsiteY622"/>
                </a:cxn>
                <a:cxn ang="623">
                  <a:pos x="connsiteX623" y="connsiteY623"/>
                </a:cxn>
                <a:cxn ang="624">
                  <a:pos x="connsiteX624" y="connsiteY624"/>
                </a:cxn>
                <a:cxn ang="625">
                  <a:pos x="connsiteX625" y="connsiteY625"/>
                </a:cxn>
                <a:cxn ang="626">
                  <a:pos x="connsiteX626" y="connsiteY626"/>
                </a:cxn>
                <a:cxn ang="627">
                  <a:pos x="connsiteX627" y="connsiteY627"/>
                </a:cxn>
                <a:cxn ang="628">
                  <a:pos x="connsiteX628" y="connsiteY628"/>
                </a:cxn>
                <a:cxn ang="629">
                  <a:pos x="connsiteX629" y="connsiteY629"/>
                </a:cxn>
                <a:cxn ang="630">
                  <a:pos x="connsiteX630" y="connsiteY630"/>
                </a:cxn>
                <a:cxn ang="631">
                  <a:pos x="connsiteX631" y="connsiteY631"/>
                </a:cxn>
                <a:cxn ang="632">
                  <a:pos x="connsiteX632" y="connsiteY632"/>
                </a:cxn>
                <a:cxn ang="633">
                  <a:pos x="connsiteX633" y="connsiteY633"/>
                </a:cxn>
                <a:cxn ang="634">
                  <a:pos x="connsiteX634" y="connsiteY634"/>
                </a:cxn>
                <a:cxn ang="635">
                  <a:pos x="connsiteX635" y="connsiteY635"/>
                </a:cxn>
                <a:cxn ang="636">
                  <a:pos x="connsiteX636" y="connsiteY636"/>
                </a:cxn>
                <a:cxn ang="637">
                  <a:pos x="connsiteX637" y="connsiteY637"/>
                </a:cxn>
                <a:cxn ang="638">
                  <a:pos x="connsiteX638" y="connsiteY638"/>
                </a:cxn>
                <a:cxn ang="639">
                  <a:pos x="connsiteX639" y="connsiteY639"/>
                </a:cxn>
                <a:cxn ang="640">
                  <a:pos x="connsiteX640" y="connsiteY640"/>
                </a:cxn>
                <a:cxn ang="641">
                  <a:pos x="connsiteX641" y="connsiteY641"/>
                </a:cxn>
                <a:cxn ang="642">
                  <a:pos x="connsiteX642" y="connsiteY642"/>
                </a:cxn>
                <a:cxn ang="643">
                  <a:pos x="connsiteX643" y="connsiteY643"/>
                </a:cxn>
                <a:cxn ang="644">
                  <a:pos x="connsiteX644" y="connsiteY644"/>
                </a:cxn>
                <a:cxn ang="645">
                  <a:pos x="connsiteX645" y="connsiteY645"/>
                </a:cxn>
                <a:cxn ang="646">
                  <a:pos x="connsiteX646" y="connsiteY646"/>
                </a:cxn>
                <a:cxn ang="647">
                  <a:pos x="connsiteX647" y="connsiteY647"/>
                </a:cxn>
                <a:cxn ang="648">
                  <a:pos x="connsiteX648" y="connsiteY648"/>
                </a:cxn>
                <a:cxn ang="649">
                  <a:pos x="connsiteX649" y="connsiteY649"/>
                </a:cxn>
                <a:cxn ang="650">
                  <a:pos x="connsiteX650" y="connsiteY650"/>
                </a:cxn>
                <a:cxn ang="651">
                  <a:pos x="connsiteX651" y="connsiteY651"/>
                </a:cxn>
                <a:cxn ang="652">
                  <a:pos x="connsiteX652" y="connsiteY652"/>
                </a:cxn>
                <a:cxn ang="653">
                  <a:pos x="connsiteX653" y="connsiteY653"/>
                </a:cxn>
                <a:cxn ang="654">
                  <a:pos x="connsiteX654" y="connsiteY654"/>
                </a:cxn>
                <a:cxn ang="655">
                  <a:pos x="connsiteX655" y="connsiteY655"/>
                </a:cxn>
                <a:cxn ang="656">
                  <a:pos x="connsiteX656" y="connsiteY656"/>
                </a:cxn>
                <a:cxn ang="657">
                  <a:pos x="connsiteX657" y="connsiteY657"/>
                </a:cxn>
                <a:cxn ang="658">
                  <a:pos x="connsiteX658" y="connsiteY658"/>
                </a:cxn>
                <a:cxn ang="659">
                  <a:pos x="connsiteX659" y="connsiteY659"/>
                </a:cxn>
                <a:cxn ang="660">
                  <a:pos x="connsiteX660" y="connsiteY660"/>
                </a:cxn>
                <a:cxn ang="661">
                  <a:pos x="connsiteX661" y="connsiteY661"/>
                </a:cxn>
                <a:cxn ang="662">
                  <a:pos x="connsiteX662" y="connsiteY662"/>
                </a:cxn>
                <a:cxn ang="663">
                  <a:pos x="connsiteX663" y="connsiteY663"/>
                </a:cxn>
                <a:cxn ang="664">
                  <a:pos x="connsiteX664" y="connsiteY664"/>
                </a:cxn>
                <a:cxn ang="665">
                  <a:pos x="connsiteX665" y="connsiteY665"/>
                </a:cxn>
                <a:cxn ang="666">
                  <a:pos x="connsiteX666" y="connsiteY666"/>
                </a:cxn>
                <a:cxn ang="667">
                  <a:pos x="connsiteX667" y="connsiteY667"/>
                </a:cxn>
                <a:cxn ang="668">
                  <a:pos x="connsiteX668" y="connsiteY668"/>
                </a:cxn>
                <a:cxn ang="669">
                  <a:pos x="connsiteX669" y="connsiteY669"/>
                </a:cxn>
                <a:cxn ang="670">
                  <a:pos x="connsiteX670" y="connsiteY670"/>
                </a:cxn>
                <a:cxn ang="671">
                  <a:pos x="connsiteX671" y="connsiteY671"/>
                </a:cxn>
                <a:cxn ang="672">
                  <a:pos x="connsiteX672" y="connsiteY672"/>
                </a:cxn>
                <a:cxn ang="673">
                  <a:pos x="connsiteX673" y="connsiteY673"/>
                </a:cxn>
                <a:cxn ang="674">
                  <a:pos x="connsiteX674" y="connsiteY674"/>
                </a:cxn>
                <a:cxn ang="675">
                  <a:pos x="connsiteX675" y="connsiteY675"/>
                </a:cxn>
                <a:cxn ang="676">
                  <a:pos x="connsiteX676" y="connsiteY676"/>
                </a:cxn>
                <a:cxn ang="677">
                  <a:pos x="connsiteX677" y="connsiteY677"/>
                </a:cxn>
                <a:cxn ang="678">
                  <a:pos x="connsiteX678" y="connsiteY678"/>
                </a:cxn>
                <a:cxn ang="679">
                  <a:pos x="connsiteX679" y="connsiteY679"/>
                </a:cxn>
                <a:cxn ang="680">
                  <a:pos x="connsiteX680" y="connsiteY680"/>
                </a:cxn>
                <a:cxn ang="681">
                  <a:pos x="connsiteX681" y="connsiteY681"/>
                </a:cxn>
                <a:cxn ang="682">
                  <a:pos x="connsiteX682" y="connsiteY682"/>
                </a:cxn>
                <a:cxn ang="683">
                  <a:pos x="connsiteX683" y="connsiteY683"/>
                </a:cxn>
                <a:cxn ang="684">
                  <a:pos x="connsiteX684" y="connsiteY684"/>
                </a:cxn>
                <a:cxn ang="685">
                  <a:pos x="connsiteX685" y="connsiteY685"/>
                </a:cxn>
                <a:cxn ang="686">
                  <a:pos x="connsiteX686" y="connsiteY686"/>
                </a:cxn>
                <a:cxn ang="687">
                  <a:pos x="connsiteX687" y="connsiteY687"/>
                </a:cxn>
                <a:cxn ang="688">
                  <a:pos x="connsiteX688" y="connsiteY688"/>
                </a:cxn>
                <a:cxn ang="689">
                  <a:pos x="connsiteX689" y="connsiteY689"/>
                </a:cxn>
                <a:cxn ang="690">
                  <a:pos x="connsiteX690" y="connsiteY690"/>
                </a:cxn>
                <a:cxn ang="691">
                  <a:pos x="connsiteX691" y="connsiteY691"/>
                </a:cxn>
                <a:cxn ang="692">
                  <a:pos x="connsiteX692" y="connsiteY692"/>
                </a:cxn>
                <a:cxn ang="693">
                  <a:pos x="connsiteX693" y="connsiteY693"/>
                </a:cxn>
                <a:cxn ang="694">
                  <a:pos x="connsiteX694" y="connsiteY694"/>
                </a:cxn>
                <a:cxn ang="695">
                  <a:pos x="connsiteX695" y="connsiteY695"/>
                </a:cxn>
                <a:cxn ang="696">
                  <a:pos x="connsiteX696" y="connsiteY696"/>
                </a:cxn>
                <a:cxn ang="697">
                  <a:pos x="connsiteX697" y="connsiteY697"/>
                </a:cxn>
                <a:cxn ang="698">
                  <a:pos x="connsiteX698" y="connsiteY698"/>
                </a:cxn>
                <a:cxn ang="699">
                  <a:pos x="connsiteX699" y="connsiteY699"/>
                </a:cxn>
                <a:cxn ang="700">
                  <a:pos x="connsiteX700" y="connsiteY700"/>
                </a:cxn>
                <a:cxn ang="701">
                  <a:pos x="connsiteX701" y="connsiteY701"/>
                </a:cxn>
                <a:cxn ang="702">
                  <a:pos x="connsiteX702" y="connsiteY702"/>
                </a:cxn>
                <a:cxn ang="703">
                  <a:pos x="connsiteX703" y="connsiteY703"/>
                </a:cxn>
                <a:cxn ang="704">
                  <a:pos x="connsiteX704" y="connsiteY704"/>
                </a:cxn>
                <a:cxn ang="705">
                  <a:pos x="connsiteX705" y="connsiteY705"/>
                </a:cxn>
                <a:cxn ang="706">
                  <a:pos x="connsiteX706" y="connsiteY706"/>
                </a:cxn>
                <a:cxn ang="707">
                  <a:pos x="connsiteX707" y="connsiteY707"/>
                </a:cxn>
                <a:cxn ang="708">
                  <a:pos x="connsiteX708" y="connsiteY708"/>
                </a:cxn>
                <a:cxn ang="709">
                  <a:pos x="connsiteX709" y="connsiteY709"/>
                </a:cxn>
                <a:cxn ang="710">
                  <a:pos x="connsiteX710" y="connsiteY710"/>
                </a:cxn>
                <a:cxn ang="711">
                  <a:pos x="connsiteX711" y="connsiteY711"/>
                </a:cxn>
                <a:cxn ang="712">
                  <a:pos x="connsiteX712" y="connsiteY712"/>
                </a:cxn>
                <a:cxn ang="713">
                  <a:pos x="connsiteX713" y="connsiteY713"/>
                </a:cxn>
                <a:cxn ang="714">
                  <a:pos x="connsiteX714" y="connsiteY714"/>
                </a:cxn>
                <a:cxn ang="715">
                  <a:pos x="connsiteX715" y="connsiteY715"/>
                </a:cxn>
                <a:cxn ang="716">
                  <a:pos x="connsiteX716" y="connsiteY716"/>
                </a:cxn>
                <a:cxn ang="717">
                  <a:pos x="connsiteX717" y="connsiteY717"/>
                </a:cxn>
                <a:cxn ang="718">
                  <a:pos x="connsiteX718" y="connsiteY718"/>
                </a:cxn>
                <a:cxn ang="719">
                  <a:pos x="connsiteX719" y="connsiteY719"/>
                </a:cxn>
                <a:cxn ang="720">
                  <a:pos x="connsiteX720" y="connsiteY720"/>
                </a:cxn>
                <a:cxn ang="721">
                  <a:pos x="connsiteX721" y="connsiteY721"/>
                </a:cxn>
                <a:cxn ang="722">
                  <a:pos x="connsiteX722" y="connsiteY722"/>
                </a:cxn>
                <a:cxn ang="723">
                  <a:pos x="connsiteX723" y="connsiteY723"/>
                </a:cxn>
                <a:cxn ang="724">
                  <a:pos x="connsiteX724" y="connsiteY724"/>
                </a:cxn>
                <a:cxn ang="725">
                  <a:pos x="connsiteX725" y="connsiteY725"/>
                </a:cxn>
                <a:cxn ang="726">
                  <a:pos x="connsiteX726" y="connsiteY726"/>
                </a:cxn>
                <a:cxn ang="727">
                  <a:pos x="connsiteX727" y="connsiteY727"/>
                </a:cxn>
                <a:cxn ang="728">
                  <a:pos x="connsiteX728" y="connsiteY728"/>
                </a:cxn>
                <a:cxn ang="729">
                  <a:pos x="connsiteX729" y="connsiteY729"/>
                </a:cxn>
                <a:cxn ang="730">
                  <a:pos x="connsiteX730" y="connsiteY730"/>
                </a:cxn>
                <a:cxn ang="731">
                  <a:pos x="connsiteX731" y="connsiteY731"/>
                </a:cxn>
                <a:cxn ang="732">
                  <a:pos x="connsiteX732" y="connsiteY732"/>
                </a:cxn>
                <a:cxn ang="733">
                  <a:pos x="connsiteX733" y="connsiteY733"/>
                </a:cxn>
                <a:cxn ang="734">
                  <a:pos x="connsiteX734" y="connsiteY734"/>
                </a:cxn>
                <a:cxn ang="735">
                  <a:pos x="connsiteX735" y="connsiteY735"/>
                </a:cxn>
                <a:cxn ang="736">
                  <a:pos x="connsiteX736" y="connsiteY736"/>
                </a:cxn>
                <a:cxn ang="737">
                  <a:pos x="connsiteX737" y="connsiteY737"/>
                </a:cxn>
                <a:cxn ang="738">
                  <a:pos x="connsiteX738" y="connsiteY738"/>
                </a:cxn>
                <a:cxn ang="739">
                  <a:pos x="connsiteX739" y="connsiteY739"/>
                </a:cxn>
                <a:cxn ang="740">
                  <a:pos x="connsiteX740" y="connsiteY740"/>
                </a:cxn>
                <a:cxn ang="741">
                  <a:pos x="connsiteX741" y="connsiteY741"/>
                </a:cxn>
                <a:cxn ang="742">
                  <a:pos x="connsiteX742" y="connsiteY742"/>
                </a:cxn>
                <a:cxn ang="743">
                  <a:pos x="connsiteX743" y="connsiteY743"/>
                </a:cxn>
                <a:cxn ang="744">
                  <a:pos x="connsiteX744" y="connsiteY744"/>
                </a:cxn>
                <a:cxn ang="745">
                  <a:pos x="connsiteX745" y="connsiteY745"/>
                </a:cxn>
                <a:cxn ang="746">
                  <a:pos x="connsiteX746" y="connsiteY746"/>
                </a:cxn>
                <a:cxn ang="747">
                  <a:pos x="connsiteX747" y="connsiteY747"/>
                </a:cxn>
                <a:cxn ang="748">
                  <a:pos x="connsiteX748" y="connsiteY748"/>
                </a:cxn>
                <a:cxn ang="749">
                  <a:pos x="connsiteX749" y="connsiteY749"/>
                </a:cxn>
                <a:cxn ang="750">
                  <a:pos x="connsiteX750" y="connsiteY750"/>
                </a:cxn>
                <a:cxn ang="751">
                  <a:pos x="connsiteX751" y="connsiteY751"/>
                </a:cxn>
                <a:cxn ang="752">
                  <a:pos x="connsiteX752" y="connsiteY752"/>
                </a:cxn>
                <a:cxn ang="753">
                  <a:pos x="connsiteX753" y="connsiteY753"/>
                </a:cxn>
                <a:cxn ang="754">
                  <a:pos x="connsiteX754" y="connsiteY754"/>
                </a:cxn>
                <a:cxn ang="755">
                  <a:pos x="connsiteX755" y="connsiteY755"/>
                </a:cxn>
                <a:cxn ang="756">
                  <a:pos x="connsiteX756" y="connsiteY756"/>
                </a:cxn>
                <a:cxn ang="757">
                  <a:pos x="connsiteX757" y="connsiteY757"/>
                </a:cxn>
                <a:cxn ang="758">
                  <a:pos x="connsiteX758" y="connsiteY758"/>
                </a:cxn>
                <a:cxn ang="759">
                  <a:pos x="connsiteX759" y="connsiteY759"/>
                </a:cxn>
              </a:cxnLst>
              <a:rect l="l" t="t" r="r" b="b"/>
              <a:pathLst>
                <a:path w="9093099" h="9577158">
                  <a:moveTo>
                    <a:pt x="5325567" y="378739"/>
                  </a:moveTo>
                  <a:lnTo>
                    <a:pt x="5306759" y="360083"/>
                  </a:lnTo>
                  <a:lnTo>
                    <a:pt x="5300116" y="314642"/>
                  </a:lnTo>
                  <a:lnTo>
                    <a:pt x="5272761" y="258940"/>
                  </a:lnTo>
                  <a:lnTo>
                    <a:pt x="5260950" y="265404"/>
                  </a:lnTo>
                  <a:lnTo>
                    <a:pt x="5263528" y="302082"/>
                  </a:lnTo>
                  <a:lnTo>
                    <a:pt x="5244529" y="330136"/>
                  </a:lnTo>
                  <a:lnTo>
                    <a:pt x="5190249" y="364210"/>
                  </a:lnTo>
                  <a:lnTo>
                    <a:pt x="5190884" y="363384"/>
                  </a:lnTo>
                  <a:lnTo>
                    <a:pt x="5188013" y="366026"/>
                  </a:lnTo>
                  <a:lnTo>
                    <a:pt x="5169853" y="392683"/>
                  </a:lnTo>
                  <a:lnTo>
                    <a:pt x="5111470" y="462038"/>
                  </a:lnTo>
                  <a:lnTo>
                    <a:pt x="5049558" y="538657"/>
                  </a:lnTo>
                  <a:lnTo>
                    <a:pt x="5047919" y="580491"/>
                  </a:lnTo>
                  <a:lnTo>
                    <a:pt x="5001514" y="675982"/>
                  </a:lnTo>
                  <a:lnTo>
                    <a:pt x="4962475" y="736561"/>
                  </a:lnTo>
                  <a:lnTo>
                    <a:pt x="4932883" y="792175"/>
                  </a:lnTo>
                  <a:lnTo>
                    <a:pt x="4892447" y="798055"/>
                  </a:lnTo>
                  <a:lnTo>
                    <a:pt x="4867783" y="815111"/>
                  </a:lnTo>
                  <a:lnTo>
                    <a:pt x="4857891" y="852779"/>
                  </a:lnTo>
                  <a:lnTo>
                    <a:pt x="4816171" y="882040"/>
                  </a:lnTo>
                  <a:lnTo>
                    <a:pt x="4788701" y="872197"/>
                  </a:lnTo>
                  <a:lnTo>
                    <a:pt x="4788332" y="810920"/>
                  </a:lnTo>
                  <a:lnTo>
                    <a:pt x="4771669" y="803071"/>
                  </a:lnTo>
                  <a:lnTo>
                    <a:pt x="4766146" y="783729"/>
                  </a:lnTo>
                  <a:lnTo>
                    <a:pt x="4740225" y="780643"/>
                  </a:lnTo>
                  <a:lnTo>
                    <a:pt x="4707255" y="792657"/>
                  </a:lnTo>
                  <a:lnTo>
                    <a:pt x="4681563" y="819670"/>
                  </a:lnTo>
                  <a:lnTo>
                    <a:pt x="4641888" y="811961"/>
                  </a:lnTo>
                  <a:lnTo>
                    <a:pt x="4610748" y="775728"/>
                  </a:lnTo>
                  <a:lnTo>
                    <a:pt x="4611625" y="752970"/>
                  </a:lnTo>
                  <a:lnTo>
                    <a:pt x="4599331" y="741794"/>
                  </a:lnTo>
                  <a:lnTo>
                    <a:pt x="4585411" y="703871"/>
                  </a:lnTo>
                  <a:lnTo>
                    <a:pt x="4577664" y="681723"/>
                  </a:lnTo>
                  <a:lnTo>
                    <a:pt x="4546169" y="674395"/>
                  </a:lnTo>
                  <a:lnTo>
                    <a:pt x="4501743" y="630783"/>
                  </a:lnTo>
                  <a:lnTo>
                    <a:pt x="4441342" y="626960"/>
                  </a:lnTo>
                  <a:lnTo>
                    <a:pt x="4396613" y="646099"/>
                  </a:lnTo>
                  <a:lnTo>
                    <a:pt x="4300018" y="648385"/>
                  </a:lnTo>
                  <a:lnTo>
                    <a:pt x="4248367" y="634009"/>
                  </a:lnTo>
                  <a:lnTo>
                    <a:pt x="4202520" y="663194"/>
                  </a:lnTo>
                  <a:lnTo>
                    <a:pt x="4194162" y="705015"/>
                  </a:lnTo>
                  <a:lnTo>
                    <a:pt x="4236034" y="747750"/>
                  </a:lnTo>
                  <a:lnTo>
                    <a:pt x="4246373" y="774839"/>
                  </a:lnTo>
                  <a:lnTo>
                    <a:pt x="4267137" y="825588"/>
                  </a:lnTo>
                  <a:lnTo>
                    <a:pt x="4258386" y="842949"/>
                  </a:lnTo>
                  <a:lnTo>
                    <a:pt x="4219016" y="843851"/>
                  </a:lnTo>
                  <a:lnTo>
                    <a:pt x="4160609" y="826452"/>
                  </a:lnTo>
                  <a:lnTo>
                    <a:pt x="4146525" y="815225"/>
                  </a:lnTo>
                  <a:lnTo>
                    <a:pt x="4127284" y="814311"/>
                  </a:lnTo>
                  <a:lnTo>
                    <a:pt x="4123221" y="813015"/>
                  </a:lnTo>
                  <a:lnTo>
                    <a:pt x="4124414" y="813841"/>
                  </a:lnTo>
                  <a:lnTo>
                    <a:pt x="4049141" y="812291"/>
                  </a:lnTo>
                  <a:lnTo>
                    <a:pt x="4007143" y="818273"/>
                  </a:lnTo>
                  <a:lnTo>
                    <a:pt x="3989172" y="797699"/>
                  </a:lnTo>
                  <a:lnTo>
                    <a:pt x="3920515" y="799617"/>
                  </a:lnTo>
                  <a:lnTo>
                    <a:pt x="3871596" y="818794"/>
                  </a:lnTo>
                  <a:lnTo>
                    <a:pt x="3843287" y="891806"/>
                  </a:lnTo>
                  <a:lnTo>
                    <a:pt x="3747986" y="886472"/>
                  </a:lnTo>
                  <a:lnTo>
                    <a:pt x="3699143" y="900429"/>
                  </a:lnTo>
                  <a:lnTo>
                    <a:pt x="3691991" y="922273"/>
                  </a:lnTo>
                  <a:lnTo>
                    <a:pt x="3659480" y="959840"/>
                  </a:lnTo>
                  <a:lnTo>
                    <a:pt x="3605810" y="963815"/>
                  </a:lnTo>
                  <a:lnTo>
                    <a:pt x="3599434" y="948778"/>
                  </a:lnTo>
                  <a:lnTo>
                    <a:pt x="3567405" y="956322"/>
                  </a:lnTo>
                  <a:lnTo>
                    <a:pt x="3538297" y="992581"/>
                  </a:lnTo>
                  <a:lnTo>
                    <a:pt x="3501797" y="976871"/>
                  </a:lnTo>
                  <a:lnTo>
                    <a:pt x="3411270" y="896302"/>
                  </a:lnTo>
                  <a:lnTo>
                    <a:pt x="3378734" y="853884"/>
                  </a:lnTo>
                  <a:lnTo>
                    <a:pt x="3377705" y="820445"/>
                  </a:lnTo>
                  <a:lnTo>
                    <a:pt x="3328492" y="769365"/>
                  </a:lnTo>
                  <a:lnTo>
                    <a:pt x="3287611" y="725093"/>
                  </a:lnTo>
                  <a:lnTo>
                    <a:pt x="3283497" y="678052"/>
                  </a:lnTo>
                  <a:lnTo>
                    <a:pt x="3294228" y="646747"/>
                  </a:lnTo>
                  <a:lnTo>
                    <a:pt x="3282963" y="623099"/>
                  </a:lnTo>
                  <a:lnTo>
                    <a:pt x="3290495" y="581393"/>
                  </a:lnTo>
                  <a:lnTo>
                    <a:pt x="3307880" y="548182"/>
                  </a:lnTo>
                  <a:lnTo>
                    <a:pt x="3305543" y="498030"/>
                  </a:lnTo>
                  <a:lnTo>
                    <a:pt x="3352344" y="420395"/>
                  </a:lnTo>
                  <a:lnTo>
                    <a:pt x="3368675" y="357200"/>
                  </a:lnTo>
                  <a:lnTo>
                    <a:pt x="3411563" y="306298"/>
                  </a:lnTo>
                  <a:lnTo>
                    <a:pt x="3410421" y="281203"/>
                  </a:lnTo>
                  <a:lnTo>
                    <a:pt x="3366872" y="283616"/>
                  </a:lnTo>
                  <a:lnTo>
                    <a:pt x="3345739" y="249770"/>
                  </a:lnTo>
                  <a:lnTo>
                    <a:pt x="3331376" y="216166"/>
                  </a:lnTo>
                  <a:lnTo>
                    <a:pt x="3282746" y="218376"/>
                  </a:lnTo>
                  <a:lnTo>
                    <a:pt x="3243047" y="197561"/>
                  </a:lnTo>
                  <a:lnTo>
                    <a:pt x="3263696" y="169519"/>
                  </a:lnTo>
                  <a:lnTo>
                    <a:pt x="3293034" y="125044"/>
                  </a:lnTo>
                  <a:lnTo>
                    <a:pt x="3294304" y="63182"/>
                  </a:lnTo>
                  <a:lnTo>
                    <a:pt x="3256776" y="13944"/>
                  </a:lnTo>
                  <a:lnTo>
                    <a:pt x="3205049" y="7861"/>
                  </a:lnTo>
                  <a:lnTo>
                    <a:pt x="3179598" y="24231"/>
                  </a:lnTo>
                  <a:lnTo>
                    <a:pt x="3161538" y="3644"/>
                  </a:lnTo>
                  <a:lnTo>
                    <a:pt x="3138704" y="0"/>
                  </a:lnTo>
                  <a:lnTo>
                    <a:pt x="3142298" y="48564"/>
                  </a:lnTo>
                  <a:lnTo>
                    <a:pt x="3119375" y="103162"/>
                  </a:lnTo>
                  <a:lnTo>
                    <a:pt x="2997175" y="185762"/>
                  </a:lnTo>
                  <a:lnTo>
                    <a:pt x="2921674" y="191058"/>
                  </a:lnTo>
                  <a:lnTo>
                    <a:pt x="2817063" y="232448"/>
                  </a:lnTo>
                  <a:lnTo>
                    <a:pt x="2779014" y="213207"/>
                  </a:lnTo>
                  <a:lnTo>
                    <a:pt x="2713584" y="218605"/>
                  </a:lnTo>
                  <a:lnTo>
                    <a:pt x="2636888" y="283984"/>
                  </a:lnTo>
                  <a:lnTo>
                    <a:pt x="2562784" y="307543"/>
                  </a:lnTo>
                  <a:lnTo>
                    <a:pt x="2538045" y="290220"/>
                  </a:lnTo>
                  <a:lnTo>
                    <a:pt x="2433994" y="301612"/>
                  </a:lnTo>
                  <a:lnTo>
                    <a:pt x="2353589" y="305053"/>
                  </a:lnTo>
                  <a:lnTo>
                    <a:pt x="2282508" y="263385"/>
                  </a:lnTo>
                  <a:lnTo>
                    <a:pt x="2210702" y="250278"/>
                  </a:lnTo>
                  <a:lnTo>
                    <a:pt x="2144217" y="228726"/>
                  </a:lnTo>
                  <a:lnTo>
                    <a:pt x="2173174" y="286232"/>
                  </a:lnTo>
                  <a:lnTo>
                    <a:pt x="2221383" y="305460"/>
                  </a:lnTo>
                  <a:lnTo>
                    <a:pt x="2270596" y="353504"/>
                  </a:lnTo>
                  <a:lnTo>
                    <a:pt x="2286444" y="397128"/>
                  </a:lnTo>
                  <a:lnTo>
                    <a:pt x="2219160" y="496011"/>
                  </a:lnTo>
                  <a:lnTo>
                    <a:pt x="2243354" y="543471"/>
                  </a:lnTo>
                  <a:lnTo>
                    <a:pt x="2226679" y="620052"/>
                  </a:lnTo>
                  <a:lnTo>
                    <a:pt x="2333079" y="657351"/>
                  </a:lnTo>
                  <a:lnTo>
                    <a:pt x="2406854" y="650405"/>
                  </a:lnTo>
                  <a:lnTo>
                    <a:pt x="2480158" y="666838"/>
                  </a:lnTo>
                  <a:lnTo>
                    <a:pt x="2482597" y="713828"/>
                  </a:lnTo>
                  <a:lnTo>
                    <a:pt x="2428482" y="737793"/>
                  </a:lnTo>
                  <a:lnTo>
                    <a:pt x="2319312" y="757250"/>
                  </a:lnTo>
                  <a:lnTo>
                    <a:pt x="2279980" y="798194"/>
                  </a:lnTo>
                  <a:lnTo>
                    <a:pt x="2257032" y="857986"/>
                  </a:lnTo>
                  <a:lnTo>
                    <a:pt x="2136940" y="917409"/>
                  </a:lnTo>
                  <a:lnTo>
                    <a:pt x="2097583" y="961720"/>
                  </a:lnTo>
                  <a:lnTo>
                    <a:pt x="2016608" y="1012227"/>
                  </a:lnTo>
                  <a:lnTo>
                    <a:pt x="1960804" y="1076617"/>
                  </a:lnTo>
                  <a:lnTo>
                    <a:pt x="1865923" y="1079741"/>
                  </a:lnTo>
                  <a:lnTo>
                    <a:pt x="1812442" y="1071130"/>
                  </a:lnTo>
                  <a:lnTo>
                    <a:pt x="1721688" y="997915"/>
                  </a:lnTo>
                  <a:lnTo>
                    <a:pt x="1633639" y="935164"/>
                  </a:lnTo>
                  <a:lnTo>
                    <a:pt x="1572693" y="941120"/>
                  </a:lnTo>
                  <a:lnTo>
                    <a:pt x="1575677" y="877569"/>
                  </a:lnTo>
                  <a:lnTo>
                    <a:pt x="1567498" y="826249"/>
                  </a:lnTo>
                  <a:lnTo>
                    <a:pt x="1529894" y="778586"/>
                  </a:lnTo>
                  <a:lnTo>
                    <a:pt x="1517764" y="742759"/>
                  </a:lnTo>
                  <a:lnTo>
                    <a:pt x="1453897" y="758062"/>
                  </a:lnTo>
                  <a:lnTo>
                    <a:pt x="1407617" y="807249"/>
                  </a:lnTo>
                  <a:lnTo>
                    <a:pt x="1377455" y="811669"/>
                  </a:lnTo>
                  <a:lnTo>
                    <a:pt x="1352779" y="787768"/>
                  </a:lnTo>
                  <a:lnTo>
                    <a:pt x="1307593" y="786841"/>
                  </a:lnTo>
                  <a:lnTo>
                    <a:pt x="1278560" y="818121"/>
                  </a:lnTo>
                  <a:lnTo>
                    <a:pt x="1015835" y="814463"/>
                  </a:lnTo>
                  <a:lnTo>
                    <a:pt x="999236" y="889304"/>
                  </a:lnTo>
                  <a:lnTo>
                    <a:pt x="1019798" y="944892"/>
                  </a:lnTo>
                  <a:lnTo>
                    <a:pt x="1108050" y="970000"/>
                  </a:lnTo>
                  <a:lnTo>
                    <a:pt x="1140257" y="1032636"/>
                  </a:lnTo>
                  <a:lnTo>
                    <a:pt x="1114590" y="1060475"/>
                  </a:lnTo>
                  <a:lnTo>
                    <a:pt x="1140790" y="1089469"/>
                  </a:lnTo>
                  <a:lnTo>
                    <a:pt x="1128332" y="1127582"/>
                  </a:lnTo>
                  <a:lnTo>
                    <a:pt x="1073836" y="1089761"/>
                  </a:lnTo>
                  <a:lnTo>
                    <a:pt x="917119" y="1140129"/>
                  </a:lnTo>
                  <a:lnTo>
                    <a:pt x="921221" y="1267167"/>
                  </a:lnTo>
                  <a:lnTo>
                    <a:pt x="960349" y="1319733"/>
                  </a:lnTo>
                  <a:lnTo>
                    <a:pt x="1045973" y="1388529"/>
                  </a:lnTo>
                  <a:lnTo>
                    <a:pt x="1100887" y="1489862"/>
                  </a:lnTo>
                  <a:lnTo>
                    <a:pt x="1095895" y="1568284"/>
                  </a:lnTo>
                  <a:lnTo>
                    <a:pt x="1093520" y="1603171"/>
                  </a:lnTo>
                  <a:lnTo>
                    <a:pt x="953262" y="2084488"/>
                  </a:lnTo>
                  <a:lnTo>
                    <a:pt x="911873" y="2211730"/>
                  </a:lnTo>
                  <a:lnTo>
                    <a:pt x="916699" y="2234933"/>
                  </a:lnTo>
                  <a:lnTo>
                    <a:pt x="895934" y="2268041"/>
                  </a:lnTo>
                  <a:lnTo>
                    <a:pt x="846024" y="2253513"/>
                  </a:lnTo>
                  <a:lnTo>
                    <a:pt x="851293" y="2238667"/>
                  </a:lnTo>
                  <a:lnTo>
                    <a:pt x="800075" y="2204123"/>
                  </a:lnTo>
                  <a:lnTo>
                    <a:pt x="781609" y="2208783"/>
                  </a:lnTo>
                  <a:lnTo>
                    <a:pt x="736372" y="2207869"/>
                  </a:lnTo>
                  <a:lnTo>
                    <a:pt x="716470" y="2199106"/>
                  </a:lnTo>
                  <a:lnTo>
                    <a:pt x="699072" y="2235555"/>
                  </a:lnTo>
                  <a:lnTo>
                    <a:pt x="539027" y="2284094"/>
                  </a:lnTo>
                  <a:lnTo>
                    <a:pt x="419672" y="2306751"/>
                  </a:lnTo>
                  <a:lnTo>
                    <a:pt x="389027" y="2336266"/>
                  </a:lnTo>
                  <a:lnTo>
                    <a:pt x="361976" y="2343937"/>
                  </a:lnTo>
                  <a:lnTo>
                    <a:pt x="312573" y="2391625"/>
                  </a:lnTo>
                  <a:lnTo>
                    <a:pt x="256795" y="2415565"/>
                  </a:lnTo>
                  <a:lnTo>
                    <a:pt x="214414" y="2441448"/>
                  </a:lnTo>
                  <a:lnTo>
                    <a:pt x="219888" y="2501760"/>
                  </a:lnTo>
                  <a:lnTo>
                    <a:pt x="195797" y="2536240"/>
                  </a:lnTo>
                  <a:lnTo>
                    <a:pt x="205055" y="2573248"/>
                  </a:lnTo>
                  <a:lnTo>
                    <a:pt x="140132" y="2635338"/>
                  </a:lnTo>
                  <a:lnTo>
                    <a:pt x="160325" y="2716237"/>
                  </a:lnTo>
                  <a:lnTo>
                    <a:pt x="181216" y="2758312"/>
                  </a:lnTo>
                  <a:lnTo>
                    <a:pt x="141986" y="2794304"/>
                  </a:lnTo>
                  <a:lnTo>
                    <a:pt x="108649" y="2786951"/>
                  </a:lnTo>
                  <a:lnTo>
                    <a:pt x="42558" y="2827299"/>
                  </a:lnTo>
                  <a:lnTo>
                    <a:pt x="38253" y="2874111"/>
                  </a:lnTo>
                  <a:lnTo>
                    <a:pt x="14326" y="2898711"/>
                  </a:lnTo>
                  <a:lnTo>
                    <a:pt x="28753" y="2930867"/>
                  </a:lnTo>
                  <a:lnTo>
                    <a:pt x="19291" y="2982442"/>
                  </a:lnTo>
                  <a:lnTo>
                    <a:pt x="0" y="3025482"/>
                  </a:lnTo>
                  <a:lnTo>
                    <a:pt x="16040" y="3064319"/>
                  </a:lnTo>
                  <a:lnTo>
                    <a:pt x="3531" y="3098977"/>
                  </a:lnTo>
                  <a:lnTo>
                    <a:pt x="65837" y="3163912"/>
                  </a:lnTo>
                  <a:lnTo>
                    <a:pt x="175869" y="3349917"/>
                  </a:lnTo>
                  <a:lnTo>
                    <a:pt x="115875" y="3422243"/>
                  </a:lnTo>
                  <a:lnTo>
                    <a:pt x="260019" y="3413505"/>
                  </a:lnTo>
                  <a:lnTo>
                    <a:pt x="328333" y="3426510"/>
                  </a:lnTo>
                  <a:lnTo>
                    <a:pt x="377051" y="3501148"/>
                  </a:lnTo>
                  <a:lnTo>
                    <a:pt x="390779" y="3566515"/>
                  </a:lnTo>
                  <a:lnTo>
                    <a:pt x="490385" y="3572370"/>
                  </a:lnTo>
                  <a:lnTo>
                    <a:pt x="608393" y="3582352"/>
                  </a:lnTo>
                  <a:lnTo>
                    <a:pt x="708293" y="3494684"/>
                  </a:lnTo>
                  <a:lnTo>
                    <a:pt x="792201" y="3448519"/>
                  </a:lnTo>
                  <a:lnTo>
                    <a:pt x="815162" y="3474034"/>
                  </a:lnTo>
                  <a:lnTo>
                    <a:pt x="803326" y="3524973"/>
                  </a:lnTo>
                  <a:lnTo>
                    <a:pt x="786181" y="3542347"/>
                  </a:lnTo>
                  <a:lnTo>
                    <a:pt x="782842" y="3625240"/>
                  </a:lnTo>
                  <a:lnTo>
                    <a:pt x="792607" y="3762197"/>
                  </a:lnTo>
                  <a:lnTo>
                    <a:pt x="794067" y="3816692"/>
                  </a:lnTo>
                  <a:lnTo>
                    <a:pt x="821982" y="3844239"/>
                  </a:lnTo>
                  <a:lnTo>
                    <a:pt x="868249" y="3837546"/>
                  </a:lnTo>
                  <a:lnTo>
                    <a:pt x="912914" y="3825874"/>
                  </a:lnTo>
                  <a:lnTo>
                    <a:pt x="963142" y="3823474"/>
                  </a:lnTo>
                  <a:lnTo>
                    <a:pt x="988772" y="3820616"/>
                  </a:lnTo>
                  <a:lnTo>
                    <a:pt x="1011618" y="3831996"/>
                  </a:lnTo>
                  <a:lnTo>
                    <a:pt x="1018223" y="3835133"/>
                  </a:lnTo>
                  <a:lnTo>
                    <a:pt x="1018147" y="3835171"/>
                  </a:lnTo>
                  <a:lnTo>
                    <a:pt x="1165669" y="3837724"/>
                  </a:lnTo>
                  <a:lnTo>
                    <a:pt x="1232637" y="3842461"/>
                  </a:lnTo>
                  <a:lnTo>
                    <a:pt x="1300391" y="3806888"/>
                  </a:lnTo>
                  <a:lnTo>
                    <a:pt x="1337259" y="3807663"/>
                  </a:lnTo>
                  <a:lnTo>
                    <a:pt x="1388364" y="3768496"/>
                  </a:lnTo>
                  <a:lnTo>
                    <a:pt x="1445311" y="3769626"/>
                  </a:lnTo>
                  <a:lnTo>
                    <a:pt x="1512774" y="3751008"/>
                  </a:lnTo>
                  <a:lnTo>
                    <a:pt x="1555077" y="3648100"/>
                  </a:lnTo>
                  <a:lnTo>
                    <a:pt x="1667129" y="3580002"/>
                  </a:lnTo>
                  <a:lnTo>
                    <a:pt x="1744447" y="3568331"/>
                  </a:lnTo>
                  <a:lnTo>
                    <a:pt x="1818895" y="3532974"/>
                  </a:lnTo>
                  <a:lnTo>
                    <a:pt x="1869199" y="3534003"/>
                  </a:lnTo>
                  <a:lnTo>
                    <a:pt x="1915453" y="3568471"/>
                  </a:lnTo>
                  <a:lnTo>
                    <a:pt x="1969757" y="3536022"/>
                  </a:lnTo>
                  <a:lnTo>
                    <a:pt x="1996123" y="3560000"/>
                  </a:lnTo>
                  <a:lnTo>
                    <a:pt x="1988300" y="3613442"/>
                  </a:lnTo>
                  <a:lnTo>
                    <a:pt x="2013484" y="3697592"/>
                  </a:lnTo>
                  <a:lnTo>
                    <a:pt x="1975180" y="3763822"/>
                  </a:lnTo>
                  <a:lnTo>
                    <a:pt x="2003172" y="3871506"/>
                  </a:lnTo>
                  <a:lnTo>
                    <a:pt x="1982102" y="3917873"/>
                  </a:lnTo>
                  <a:lnTo>
                    <a:pt x="2020596" y="4005795"/>
                  </a:lnTo>
                  <a:lnTo>
                    <a:pt x="2073758" y="4030332"/>
                  </a:lnTo>
                  <a:lnTo>
                    <a:pt x="2089036" y="4100956"/>
                  </a:lnTo>
                  <a:lnTo>
                    <a:pt x="2142173" y="4128795"/>
                  </a:lnTo>
                  <a:lnTo>
                    <a:pt x="2215007" y="4177182"/>
                  </a:lnTo>
                  <a:lnTo>
                    <a:pt x="2264271" y="4224870"/>
                  </a:lnTo>
                  <a:lnTo>
                    <a:pt x="2284857" y="4201959"/>
                  </a:lnTo>
                  <a:lnTo>
                    <a:pt x="2382521" y="4180560"/>
                  </a:lnTo>
                  <a:lnTo>
                    <a:pt x="2461311" y="4262399"/>
                  </a:lnTo>
                  <a:lnTo>
                    <a:pt x="2522004" y="4247057"/>
                  </a:lnTo>
                  <a:lnTo>
                    <a:pt x="2603983" y="4339031"/>
                  </a:lnTo>
                  <a:lnTo>
                    <a:pt x="2640941" y="4336364"/>
                  </a:lnTo>
                  <a:lnTo>
                    <a:pt x="2740736" y="4371962"/>
                  </a:lnTo>
                  <a:lnTo>
                    <a:pt x="2803996" y="4396727"/>
                  </a:lnTo>
                  <a:lnTo>
                    <a:pt x="2816009" y="4464011"/>
                  </a:lnTo>
                  <a:lnTo>
                    <a:pt x="2862656" y="4478134"/>
                  </a:lnTo>
                  <a:lnTo>
                    <a:pt x="2922283" y="4512881"/>
                  </a:lnTo>
                  <a:lnTo>
                    <a:pt x="3056611" y="4502111"/>
                  </a:lnTo>
                  <a:lnTo>
                    <a:pt x="3149423" y="4557776"/>
                  </a:lnTo>
                  <a:lnTo>
                    <a:pt x="3168701" y="4598301"/>
                  </a:lnTo>
                  <a:lnTo>
                    <a:pt x="3153092" y="4704994"/>
                  </a:lnTo>
                  <a:lnTo>
                    <a:pt x="3171457" y="4792509"/>
                  </a:lnTo>
                  <a:lnTo>
                    <a:pt x="3143594" y="4845519"/>
                  </a:lnTo>
                  <a:lnTo>
                    <a:pt x="3227705" y="4994566"/>
                  </a:lnTo>
                  <a:lnTo>
                    <a:pt x="3218853" y="5101526"/>
                  </a:lnTo>
                  <a:lnTo>
                    <a:pt x="3627615" y="5116397"/>
                  </a:lnTo>
                  <a:lnTo>
                    <a:pt x="3644760" y="5264213"/>
                  </a:lnTo>
                  <a:lnTo>
                    <a:pt x="3636176" y="5357659"/>
                  </a:lnTo>
                  <a:lnTo>
                    <a:pt x="3756242" y="5386883"/>
                  </a:lnTo>
                  <a:lnTo>
                    <a:pt x="3872586" y="5603608"/>
                  </a:lnTo>
                  <a:lnTo>
                    <a:pt x="3876980" y="5717413"/>
                  </a:lnTo>
                  <a:lnTo>
                    <a:pt x="3758400" y="5942850"/>
                  </a:lnTo>
                  <a:lnTo>
                    <a:pt x="3764343" y="5976492"/>
                  </a:lnTo>
                  <a:lnTo>
                    <a:pt x="3732339" y="6018517"/>
                  </a:lnTo>
                  <a:lnTo>
                    <a:pt x="3752991" y="6043167"/>
                  </a:lnTo>
                  <a:lnTo>
                    <a:pt x="3738512" y="6093002"/>
                  </a:lnTo>
                  <a:lnTo>
                    <a:pt x="3794684" y="6137820"/>
                  </a:lnTo>
                  <a:lnTo>
                    <a:pt x="3796589" y="6208204"/>
                  </a:lnTo>
                  <a:lnTo>
                    <a:pt x="3842131" y="6279095"/>
                  </a:lnTo>
                  <a:lnTo>
                    <a:pt x="3815740" y="6419278"/>
                  </a:lnTo>
                  <a:lnTo>
                    <a:pt x="3828034" y="6476491"/>
                  </a:lnTo>
                  <a:lnTo>
                    <a:pt x="3810153" y="6526441"/>
                  </a:lnTo>
                  <a:lnTo>
                    <a:pt x="3825989" y="6577101"/>
                  </a:lnTo>
                  <a:lnTo>
                    <a:pt x="3913213" y="6572008"/>
                  </a:lnTo>
                  <a:lnTo>
                    <a:pt x="3949738" y="6589509"/>
                  </a:lnTo>
                  <a:lnTo>
                    <a:pt x="4057219" y="6584899"/>
                  </a:lnTo>
                  <a:lnTo>
                    <a:pt x="4123742" y="6609791"/>
                  </a:lnTo>
                  <a:lnTo>
                    <a:pt x="4231856" y="6568439"/>
                  </a:lnTo>
                  <a:lnTo>
                    <a:pt x="4288015" y="6609791"/>
                  </a:lnTo>
                  <a:lnTo>
                    <a:pt x="4331360" y="6623951"/>
                  </a:lnTo>
                  <a:lnTo>
                    <a:pt x="4346982" y="6678028"/>
                  </a:lnTo>
                  <a:lnTo>
                    <a:pt x="4400461" y="6931177"/>
                  </a:lnTo>
                  <a:lnTo>
                    <a:pt x="4438803" y="7020293"/>
                  </a:lnTo>
                  <a:lnTo>
                    <a:pt x="4480396" y="7032929"/>
                  </a:lnTo>
                  <a:lnTo>
                    <a:pt x="4573486" y="6984694"/>
                  </a:lnTo>
                  <a:lnTo>
                    <a:pt x="4625023" y="7005777"/>
                  </a:lnTo>
                  <a:lnTo>
                    <a:pt x="4659414" y="7038339"/>
                  </a:lnTo>
                  <a:lnTo>
                    <a:pt x="4692904" y="7045693"/>
                  </a:lnTo>
                  <a:lnTo>
                    <a:pt x="4669435" y="7082675"/>
                  </a:lnTo>
                  <a:lnTo>
                    <a:pt x="4659186" y="7300670"/>
                  </a:lnTo>
                  <a:lnTo>
                    <a:pt x="4649204" y="7325969"/>
                  </a:lnTo>
                  <a:lnTo>
                    <a:pt x="4642840" y="7333957"/>
                  </a:lnTo>
                  <a:lnTo>
                    <a:pt x="4642434" y="7363269"/>
                  </a:lnTo>
                  <a:lnTo>
                    <a:pt x="4635957" y="7387157"/>
                  </a:lnTo>
                  <a:lnTo>
                    <a:pt x="4633100" y="7415402"/>
                  </a:lnTo>
                  <a:lnTo>
                    <a:pt x="4674096" y="7389584"/>
                  </a:lnTo>
                  <a:lnTo>
                    <a:pt x="4780979" y="7406728"/>
                  </a:lnTo>
                  <a:lnTo>
                    <a:pt x="4783328" y="7453769"/>
                  </a:lnTo>
                  <a:lnTo>
                    <a:pt x="4824717" y="7553108"/>
                  </a:lnTo>
                  <a:lnTo>
                    <a:pt x="4819828" y="7631594"/>
                  </a:lnTo>
                  <a:lnTo>
                    <a:pt x="4828147" y="7722145"/>
                  </a:lnTo>
                  <a:lnTo>
                    <a:pt x="4834661" y="7805851"/>
                  </a:lnTo>
                  <a:lnTo>
                    <a:pt x="4820666" y="7838858"/>
                  </a:lnTo>
                  <a:lnTo>
                    <a:pt x="4773778" y="7836268"/>
                  </a:lnTo>
                  <a:lnTo>
                    <a:pt x="4716361" y="7865223"/>
                  </a:lnTo>
                  <a:lnTo>
                    <a:pt x="4707700" y="7883474"/>
                  </a:lnTo>
                  <a:lnTo>
                    <a:pt x="4673575" y="7911071"/>
                  </a:lnTo>
                  <a:lnTo>
                    <a:pt x="4658666" y="7902434"/>
                  </a:lnTo>
                  <a:lnTo>
                    <a:pt x="4562031" y="7963954"/>
                  </a:lnTo>
                  <a:lnTo>
                    <a:pt x="4542981" y="7993659"/>
                  </a:lnTo>
                  <a:lnTo>
                    <a:pt x="4505999" y="8003044"/>
                  </a:lnTo>
                  <a:lnTo>
                    <a:pt x="4417493" y="8073072"/>
                  </a:lnTo>
                  <a:lnTo>
                    <a:pt x="4388930" y="8082584"/>
                  </a:lnTo>
                  <a:lnTo>
                    <a:pt x="4384358" y="8139328"/>
                  </a:lnTo>
                  <a:lnTo>
                    <a:pt x="4352354" y="8148548"/>
                  </a:lnTo>
                  <a:lnTo>
                    <a:pt x="4324083" y="8143100"/>
                  </a:lnTo>
                  <a:lnTo>
                    <a:pt x="4248607" y="8231733"/>
                  </a:lnTo>
                  <a:lnTo>
                    <a:pt x="4234485" y="8266696"/>
                  </a:lnTo>
                  <a:lnTo>
                    <a:pt x="4235082" y="8318423"/>
                  </a:lnTo>
                  <a:lnTo>
                    <a:pt x="4201439" y="8327846"/>
                  </a:lnTo>
                  <a:lnTo>
                    <a:pt x="4182440" y="8355926"/>
                  </a:lnTo>
                  <a:lnTo>
                    <a:pt x="4133876" y="8440064"/>
                  </a:lnTo>
                  <a:lnTo>
                    <a:pt x="4099726" y="8474544"/>
                  </a:lnTo>
                  <a:lnTo>
                    <a:pt x="4059924" y="8537295"/>
                  </a:lnTo>
                  <a:lnTo>
                    <a:pt x="4059479" y="8559050"/>
                  </a:lnTo>
                  <a:lnTo>
                    <a:pt x="4015385" y="8588234"/>
                  </a:lnTo>
                  <a:lnTo>
                    <a:pt x="4008742" y="8608720"/>
                  </a:lnTo>
                  <a:lnTo>
                    <a:pt x="4043376" y="8610421"/>
                  </a:lnTo>
                  <a:lnTo>
                    <a:pt x="4068191" y="8624455"/>
                  </a:lnTo>
                  <a:lnTo>
                    <a:pt x="4186048" y="8591740"/>
                  </a:lnTo>
                  <a:lnTo>
                    <a:pt x="4233926" y="8624379"/>
                  </a:lnTo>
                  <a:lnTo>
                    <a:pt x="4285983" y="8699017"/>
                  </a:lnTo>
                  <a:lnTo>
                    <a:pt x="4332465" y="8719934"/>
                  </a:lnTo>
                  <a:lnTo>
                    <a:pt x="4359504" y="8784081"/>
                  </a:lnTo>
                  <a:lnTo>
                    <a:pt x="4412907" y="8875496"/>
                  </a:lnTo>
                  <a:lnTo>
                    <a:pt x="4439718" y="8875979"/>
                  </a:lnTo>
                  <a:lnTo>
                    <a:pt x="4485882" y="8828252"/>
                  </a:lnTo>
                  <a:lnTo>
                    <a:pt x="4509301" y="8832151"/>
                  </a:lnTo>
                  <a:lnTo>
                    <a:pt x="4561116" y="8920200"/>
                  </a:lnTo>
                  <a:lnTo>
                    <a:pt x="4624108" y="8949893"/>
                  </a:lnTo>
                  <a:lnTo>
                    <a:pt x="4679022" y="8962707"/>
                  </a:lnTo>
                  <a:lnTo>
                    <a:pt x="4731512" y="9017342"/>
                  </a:lnTo>
                  <a:lnTo>
                    <a:pt x="4733621" y="9080728"/>
                  </a:lnTo>
                  <a:lnTo>
                    <a:pt x="4778909" y="9071825"/>
                  </a:lnTo>
                  <a:lnTo>
                    <a:pt x="4868507" y="9113571"/>
                  </a:lnTo>
                  <a:lnTo>
                    <a:pt x="4920640" y="9181693"/>
                  </a:lnTo>
                  <a:lnTo>
                    <a:pt x="4975873" y="9267863"/>
                  </a:lnTo>
                  <a:lnTo>
                    <a:pt x="5026927" y="9305683"/>
                  </a:lnTo>
                  <a:lnTo>
                    <a:pt x="5015675" y="9370822"/>
                  </a:lnTo>
                  <a:lnTo>
                    <a:pt x="4970946" y="9429902"/>
                  </a:lnTo>
                  <a:lnTo>
                    <a:pt x="4991138" y="9500692"/>
                  </a:lnTo>
                  <a:lnTo>
                    <a:pt x="4999215" y="9518065"/>
                  </a:lnTo>
                  <a:lnTo>
                    <a:pt x="5005299" y="9529317"/>
                  </a:lnTo>
                  <a:lnTo>
                    <a:pt x="5031778" y="9566148"/>
                  </a:lnTo>
                  <a:lnTo>
                    <a:pt x="5044580" y="9577159"/>
                  </a:lnTo>
                  <a:lnTo>
                    <a:pt x="5133823" y="9506216"/>
                  </a:lnTo>
                  <a:lnTo>
                    <a:pt x="5165357" y="9436709"/>
                  </a:lnTo>
                  <a:lnTo>
                    <a:pt x="5207153" y="9275496"/>
                  </a:lnTo>
                  <a:lnTo>
                    <a:pt x="5244529" y="9165869"/>
                  </a:lnTo>
                  <a:lnTo>
                    <a:pt x="5260111" y="9144431"/>
                  </a:lnTo>
                  <a:lnTo>
                    <a:pt x="5240388" y="9119018"/>
                  </a:lnTo>
                  <a:lnTo>
                    <a:pt x="5208068" y="9063189"/>
                  </a:lnTo>
                  <a:lnTo>
                    <a:pt x="5225758" y="9016821"/>
                  </a:lnTo>
                  <a:lnTo>
                    <a:pt x="5259477" y="9000604"/>
                  </a:lnTo>
                  <a:lnTo>
                    <a:pt x="5261903" y="8970899"/>
                  </a:lnTo>
                  <a:lnTo>
                    <a:pt x="5301273" y="8928074"/>
                  </a:lnTo>
                  <a:lnTo>
                    <a:pt x="5301983" y="8894508"/>
                  </a:lnTo>
                  <a:lnTo>
                    <a:pt x="5324971" y="8913558"/>
                  </a:lnTo>
                  <a:lnTo>
                    <a:pt x="5356581" y="8919196"/>
                  </a:lnTo>
                  <a:lnTo>
                    <a:pt x="5395951" y="8874785"/>
                  </a:lnTo>
                  <a:lnTo>
                    <a:pt x="5401995" y="8828138"/>
                  </a:lnTo>
                  <a:lnTo>
                    <a:pt x="5417427" y="8813304"/>
                  </a:lnTo>
                  <a:lnTo>
                    <a:pt x="5421796" y="8760104"/>
                  </a:lnTo>
                  <a:lnTo>
                    <a:pt x="5438979" y="8738501"/>
                  </a:lnTo>
                  <a:lnTo>
                    <a:pt x="5462435" y="8739022"/>
                  </a:lnTo>
                  <a:lnTo>
                    <a:pt x="5480050" y="8694369"/>
                  </a:lnTo>
                  <a:lnTo>
                    <a:pt x="5469078" y="8660650"/>
                  </a:lnTo>
                  <a:lnTo>
                    <a:pt x="5444427" y="8633408"/>
                  </a:lnTo>
                  <a:lnTo>
                    <a:pt x="5449241" y="8563343"/>
                  </a:lnTo>
                  <a:lnTo>
                    <a:pt x="5429518" y="8544610"/>
                  </a:lnTo>
                  <a:lnTo>
                    <a:pt x="5452822" y="8551570"/>
                  </a:lnTo>
                  <a:lnTo>
                    <a:pt x="5478425" y="8607361"/>
                  </a:lnTo>
                  <a:lnTo>
                    <a:pt x="5532539" y="8668677"/>
                  </a:lnTo>
                  <a:lnTo>
                    <a:pt x="5554219" y="8669121"/>
                  </a:lnTo>
                  <a:lnTo>
                    <a:pt x="5577992" y="8656269"/>
                  </a:lnTo>
                  <a:lnTo>
                    <a:pt x="5592674" y="8671585"/>
                  </a:lnTo>
                  <a:lnTo>
                    <a:pt x="5596928" y="8711666"/>
                  </a:lnTo>
                  <a:lnTo>
                    <a:pt x="5578361" y="8716403"/>
                  </a:lnTo>
                  <a:lnTo>
                    <a:pt x="5554930" y="8796134"/>
                  </a:lnTo>
                  <a:lnTo>
                    <a:pt x="5499583" y="8887028"/>
                  </a:lnTo>
                  <a:lnTo>
                    <a:pt x="5451031" y="8887587"/>
                  </a:lnTo>
                  <a:lnTo>
                    <a:pt x="5443157" y="8946082"/>
                  </a:lnTo>
                  <a:lnTo>
                    <a:pt x="5425771" y="8977261"/>
                  </a:lnTo>
                  <a:lnTo>
                    <a:pt x="5410784" y="8972092"/>
                  </a:lnTo>
                  <a:lnTo>
                    <a:pt x="5361711" y="8998013"/>
                  </a:lnTo>
                  <a:lnTo>
                    <a:pt x="5326050" y="9027363"/>
                  </a:lnTo>
                  <a:lnTo>
                    <a:pt x="5322062" y="9052178"/>
                  </a:lnTo>
                  <a:lnTo>
                    <a:pt x="5283581" y="9058058"/>
                  </a:lnTo>
                  <a:lnTo>
                    <a:pt x="5264810" y="9076233"/>
                  </a:lnTo>
                  <a:lnTo>
                    <a:pt x="5265915" y="9101289"/>
                  </a:lnTo>
                  <a:lnTo>
                    <a:pt x="5310810" y="9115361"/>
                  </a:lnTo>
                  <a:lnTo>
                    <a:pt x="5460493" y="9003271"/>
                  </a:lnTo>
                  <a:lnTo>
                    <a:pt x="5537353" y="8919476"/>
                  </a:lnTo>
                  <a:lnTo>
                    <a:pt x="5649938" y="8736279"/>
                  </a:lnTo>
                  <a:lnTo>
                    <a:pt x="5693640" y="8643429"/>
                  </a:lnTo>
                  <a:lnTo>
                    <a:pt x="5737899" y="8524138"/>
                  </a:lnTo>
                  <a:lnTo>
                    <a:pt x="5847486" y="8325586"/>
                  </a:lnTo>
                  <a:lnTo>
                    <a:pt x="5953659" y="8204263"/>
                  </a:lnTo>
                  <a:lnTo>
                    <a:pt x="5971083" y="8167636"/>
                  </a:lnTo>
                  <a:lnTo>
                    <a:pt x="5961380" y="8154238"/>
                  </a:lnTo>
                  <a:lnTo>
                    <a:pt x="5967096" y="8122577"/>
                  </a:lnTo>
                  <a:lnTo>
                    <a:pt x="5988851" y="8116214"/>
                  </a:lnTo>
                  <a:lnTo>
                    <a:pt x="6006630" y="8064880"/>
                  </a:lnTo>
                  <a:lnTo>
                    <a:pt x="6037212" y="8047062"/>
                  </a:lnTo>
                  <a:lnTo>
                    <a:pt x="6027979" y="8005038"/>
                  </a:lnTo>
                  <a:lnTo>
                    <a:pt x="6038634" y="7975129"/>
                  </a:lnTo>
                  <a:lnTo>
                    <a:pt x="6028894" y="7961617"/>
                  </a:lnTo>
                  <a:lnTo>
                    <a:pt x="6010758" y="7946059"/>
                  </a:lnTo>
                  <a:lnTo>
                    <a:pt x="6015178" y="7899539"/>
                  </a:lnTo>
                  <a:lnTo>
                    <a:pt x="5971235" y="7835125"/>
                  </a:lnTo>
                  <a:lnTo>
                    <a:pt x="5971832" y="7806804"/>
                  </a:lnTo>
                  <a:lnTo>
                    <a:pt x="5980659" y="7778533"/>
                  </a:lnTo>
                  <a:lnTo>
                    <a:pt x="5973026" y="7748231"/>
                  </a:lnTo>
                  <a:lnTo>
                    <a:pt x="5959349" y="7680985"/>
                  </a:lnTo>
                  <a:lnTo>
                    <a:pt x="5937237" y="7610449"/>
                  </a:lnTo>
                  <a:lnTo>
                    <a:pt x="5956008" y="7594256"/>
                  </a:lnTo>
                  <a:lnTo>
                    <a:pt x="6014784" y="7583563"/>
                  </a:lnTo>
                  <a:lnTo>
                    <a:pt x="6000419" y="7544790"/>
                  </a:lnTo>
                  <a:lnTo>
                    <a:pt x="5972429" y="7527569"/>
                  </a:lnTo>
                  <a:lnTo>
                    <a:pt x="6027903" y="7515440"/>
                  </a:lnTo>
                  <a:lnTo>
                    <a:pt x="6030532" y="7470152"/>
                  </a:lnTo>
                  <a:lnTo>
                    <a:pt x="5974106" y="7444028"/>
                  </a:lnTo>
                  <a:lnTo>
                    <a:pt x="6021147" y="7431658"/>
                  </a:lnTo>
                  <a:lnTo>
                    <a:pt x="6052198" y="7388758"/>
                  </a:lnTo>
                  <a:lnTo>
                    <a:pt x="6075222" y="7407681"/>
                  </a:lnTo>
                  <a:lnTo>
                    <a:pt x="6150255" y="7340676"/>
                  </a:lnTo>
                  <a:lnTo>
                    <a:pt x="6194400" y="7313040"/>
                  </a:lnTo>
                  <a:lnTo>
                    <a:pt x="6193130" y="7289621"/>
                  </a:lnTo>
                  <a:lnTo>
                    <a:pt x="6256275" y="7237450"/>
                  </a:lnTo>
                  <a:lnTo>
                    <a:pt x="6329046" y="7192276"/>
                  </a:lnTo>
                  <a:lnTo>
                    <a:pt x="6426632" y="7085508"/>
                  </a:lnTo>
                  <a:lnTo>
                    <a:pt x="6510452" y="7077151"/>
                  </a:lnTo>
                  <a:lnTo>
                    <a:pt x="6556579" y="7034606"/>
                  </a:lnTo>
                  <a:lnTo>
                    <a:pt x="6607607" y="6995401"/>
                  </a:lnTo>
                  <a:lnTo>
                    <a:pt x="6654444" y="6996353"/>
                  </a:lnTo>
                  <a:lnTo>
                    <a:pt x="6684074" y="7022236"/>
                  </a:lnTo>
                  <a:lnTo>
                    <a:pt x="6718986" y="7031101"/>
                  </a:lnTo>
                  <a:lnTo>
                    <a:pt x="6721335" y="6997700"/>
                  </a:lnTo>
                  <a:lnTo>
                    <a:pt x="6757671" y="6936778"/>
                  </a:lnTo>
                  <a:lnTo>
                    <a:pt x="6857644" y="6876935"/>
                  </a:lnTo>
                  <a:lnTo>
                    <a:pt x="6896417" y="6865962"/>
                  </a:lnTo>
                  <a:lnTo>
                    <a:pt x="6896774" y="6847548"/>
                  </a:lnTo>
                  <a:lnTo>
                    <a:pt x="6873634" y="6832155"/>
                  </a:lnTo>
                  <a:lnTo>
                    <a:pt x="6841973" y="6824764"/>
                  </a:lnTo>
                  <a:lnTo>
                    <a:pt x="6827507" y="6796087"/>
                  </a:lnTo>
                  <a:lnTo>
                    <a:pt x="6862852" y="6788302"/>
                  </a:lnTo>
                  <a:lnTo>
                    <a:pt x="6923811" y="6752945"/>
                  </a:lnTo>
                  <a:lnTo>
                    <a:pt x="6958686" y="6763600"/>
                  </a:lnTo>
                  <a:lnTo>
                    <a:pt x="6998171" y="6761137"/>
                  </a:lnTo>
                  <a:lnTo>
                    <a:pt x="7027164" y="6739026"/>
                  </a:lnTo>
                  <a:lnTo>
                    <a:pt x="7066573" y="6742328"/>
                  </a:lnTo>
                  <a:lnTo>
                    <a:pt x="7063589" y="6760819"/>
                  </a:lnTo>
                  <a:lnTo>
                    <a:pt x="7006769" y="6791439"/>
                  </a:lnTo>
                  <a:lnTo>
                    <a:pt x="6947751" y="6802094"/>
                  </a:lnTo>
                  <a:lnTo>
                    <a:pt x="6935826" y="6815251"/>
                  </a:lnTo>
                  <a:lnTo>
                    <a:pt x="6954876" y="6830809"/>
                  </a:lnTo>
                  <a:lnTo>
                    <a:pt x="7045135" y="6799034"/>
                  </a:lnTo>
                  <a:lnTo>
                    <a:pt x="7154177" y="6758431"/>
                  </a:lnTo>
                  <a:lnTo>
                    <a:pt x="7145312" y="6740664"/>
                  </a:lnTo>
                  <a:lnTo>
                    <a:pt x="7174293" y="6716991"/>
                  </a:lnTo>
                  <a:lnTo>
                    <a:pt x="7200977" y="6721728"/>
                  </a:lnTo>
                  <a:lnTo>
                    <a:pt x="7191274" y="6747458"/>
                  </a:lnTo>
                  <a:cubicBezTo>
                    <a:pt x="7191274" y="6747458"/>
                    <a:pt x="7193103" y="6786029"/>
                    <a:pt x="7197242" y="6787781"/>
                  </a:cubicBezTo>
                  <a:cubicBezTo>
                    <a:pt x="7201383" y="6789534"/>
                    <a:pt x="7264920" y="6799275"/>
                    <a:pt x="7264920" y="6799275"/>
                  </a:cubicBezTo>
                  <a:lnTo>
                    <a:pt x="7303059" y="6779196"/>
                  </a:lnTo>
                  <a:lnTo>
                    <a:pt x="7366723" y="6780504"/>
                  </a:lnTo>
                  <a:lnTo>
                    <a:pt x="7443826" y="6790207"/>
                  </a:lnTo>
                  <a:lnTo>
                    <a:pt x="7491311" y="6759346"/>
                  </a:lnTo>
                  <a:lnTo>
                    <a:pt x="7492581" y="6735965"/>
                  </a:lnTo>
                  <a:lnTo>
                    <a:pt x="7481087" y="6723989"/>
                  </a:lnTo>
                  <a:lnTo>
                    <a:pt x="7488403" y="6700532"/>
                  </a:lnTo>
                  <a:lnTo>
                    <a:pt x="7594499" y="6631507"/>
                  </a:lnTo>
                  <a:lnTo>
                    <a:pt x="7683093" y="6602196"/>
                  </a:lnTo>
                  <a:lnTo>
                    <a:pt x="7729030" y="6575590"/>
                  </a:lnTo>
                  <a:lnTo>
                    <a:pt x="7742975" y="6547357"/>
                  </a:lnTo>
                  <a:lnTo>
                    <a:pt x="7730769" y="6529348"/>
                  </a:lnTo>
                  <a:lnTo>
                    <a:pt x="7694029" y="6440665"/>
                  </a:lnTo>
                  <a:lnTo>
                    <a:pt x="7723771" y="6380823"/>
                  </a:lnTo>
                  <a:lnTo>
                    <a:pt x="7757414" y="6341846"/>
                  </a:lnTo>
                  <a:lnTo>
                    <a:pt x="7759968" y="6296634"/>
                  </a:lnTo>
                  <a:lnTo>
                    <a:pt x="7782230" y="6278867"/>
                  </a:lnTo>
                  <a:lnTo>
                    <a:pt x="7821117" y="6252857"/>
                  </a:lnTo>
                  <a:lnTo>
                    <a:pt x="7830351" y="6206337"/>
                  </a:lnTo>
                  <a:lnTo>
                    <a:pt x="7818972" y="6199327"/>
                  </a:lnTo>
                  <a:lnTo>
                    <a:pt x="7886256" y="6095466"/>
                  </a:lnTo>
                  <a:lnTo>
                    <a:pt x="7977125" y="5993663"/>
                  </a:lnTo>
                  <a:lnTo>
                    <a:pt x="7979588" y="5946940"/>
                  </a:lnTo>
                  <a:lnTo>
                    <a:pt x="7964196" y="5799492"/>
                  </a:lnTo>
                  <a:lnTo>
                    <a:pt x="7949756" y="5770664"/>
                  </a:lnTo>
                  <a:lnTo>
                    <a:pt x="7979982" y="5682703"/>
                  </a:lnTo>
                  <a:lnTo>
                    <a:pt x="8004035" y="5648261"/>
                  </a:lnTo>
                  <a:lnTo>
                    <a:pt x="8009687" y="5618276"/>
                  </a:lnTo>
                  <a:lnTo>
                    <a:pt x="8079511" y="5564479"/>
                  </a:lnTo>
                  <a:lnTo>
                    <a:pt x="8090129" y="5537835"/>
                  </a:lnTo>
                  <a:lnTo>
                    <a:pt x="8073518" y="5451665"/>
                  </a:lnTo>
                  <a:lnTo>
                    <a:pt x="8112481" y="5348668"/>
                  </a:lnTo>
                  <a:lnTo>
                    <a:pt x="8103934" y="5268226"/>
                  </a:lnTo>
                  <a:lnTo>
                    <a:pt x="8118640" y="5208295"/>
                  </a:lnTo>
                  <a:lnTo>
                    <a:pt x="8115986" y="5174779"/>
                  </a:lnTo>
                  <a:lnTo>
                    <a:pt x="8137932" y="5088051"/>
                  </a:lnTo>
                  <a:lnTo>
                    <a:pt x="8120673" y="4773104"/>
                  </a:lnTo>
                  <a:lnTo>
                    <a:pt x="8121383" y="4714734"/>
                  </a:lnTo>
                  <a:lnTo>
                    <a:pt x="8140751" y="4671504"/>
                  </a:lnTo>
                  <a:lnTo>
                    <a:pt x="8142020" y="4629632"/>
                  </a:lnTo>
                  <a:lnTo>
                    <a:pt x="8121473" y="4650904"/>
                  </a:lnTo>
                  <a:lnTo>
                    <a:pt x="8085163" y="4623435"/>
                  </a:lnTo>
                  <a:lnTo>
                    <a:pt x="8085684" y="4596752"/>
                  </a:lnTo>
                  <a:lnTo>
                    <a:pt x="8120279" y="4545532"/>
                  </a:lnTo>
                  <a:lnTo>
                    <a:pt x="8112951" y="4493679"/>
                  </a:lnTo>
                  <a:lnTo>
                    <a:pt x="8122070" y="4458690"/>
                  </a:lnTo>
                  <a:lnTo>
                    <a:pt x="8152206" y="4451133"/>
                  </a:lnTo>
                  <a:lnTo>
                    <a:pt x="8160118" y="4396092"/>
                  </a:lnTo>
                  <a:lnTo>
                    <a:pt x="8129384" y="4343603"/>
                  </a:lnTo>
                  <a:lnTo>
                    <a:pt x="8068068" y="4314024"/>
                  </a:lnTo>
                  <a:lnTo>
                    <a:pt x="8084922" y="4307573"/>
                  </a:lnTo>
                  <a:lnTo>
                    <a:pt x="8093595" y="4287697"/>
                  </a:lnTo>
                  <a:lnTo>
                    <a:pt x="8104847" y="4313021"/>
                  </a:lnTo>
                  <a:lnTo>
                    <a:pt x="8141196" y="4335449"/>
                  </a:lnTo>
                  <a:lnTo>
                    <a:pt x="8174470" y="4347933"/>
                  </a:lnTo>
                  <a:lnTo>
                    <a:pt x="8188833" y="4297870"/>
                  </a:lnTo>
                  <a:lnTo>
                    <a:pt x="8220609" y="4300181"/>
                  </a:lnTo>
                  <a:lnTo>
                    <a:pt x="8233410" y="4328934"/>
                  </a:lnTo>
                  <a:lnTo>
                    <a:pt x="8256474" y="4341101"/>
                  </a:lnTo>
                  <a:lnTo>
                    <a:pt x="8230857" y="4375619"/>
                  </a:lnTo>
                  <a:lnTo>
                    <a:pt x="8196860" y="4399991"/>
                  </a:lnTo>
                  <a:lnTo>
                    <a:pt x="8187881" y="4428426"/>
                  </a:lnTo>
                  <a:lnTo>
                    <a:pt x="8211376" y="4430369"/>
                  </a:lnTo>
                  <a:lnTo>
                    <a:pt x="8257389" y="4389615"/>
                  </a:lnTo>
                  <a:lnTo>
                    <a:pt x="8319783" y="4359109"/>
                  </a:lnTo>
                  <a:lnTo>
                    <a:pt x="8400898" y="4240491"/>
                  </a:lnTo>
                  <a:lnTo>
                    <a:pt x="8437804" y="4152569"/>
                  </a:lnTo>
                  <a:lnTo>
                    <a:pt x="8450643" y="4099407"/>
                  </a:lnTo>
                  <a:lnTo>
                    <a:pt x="8481339" y="4073194"/>
                  </a:lnTo>
                  <a:lnTo>
                    <a:pt x="8513153" y="3993629"/>
                  </a:lnTo>
                  <a:lnTo>
                    <a:pt x="8547913" y="3925734"/>
                  </a:lnTo>
                  <a:lnTo>
                    <a:pt x="8671700" y="3844810"/>
                  </a:lnTo>
                  <a:lnTo>
                    <a:pt x="8687613" y="3804869"/>
                  </a:lnTo>
                  <a:lnTo>
                    <a:pt x="8724748" y="3794086"/>
                  </a:lnTo>
                  <a:lnTo>
                    <a:pt x="8752383" y="3751008"/>
                  </a:lnTo>
                  <a:lnTo>
                    <a:pt x="8857997" y="3659708"/>
                  </a:lnTo>
                  <a:lnTo>
                    <a:pt x="8952447" y="3537750"/>
                  </a:lnTo>
                  <a:lnTo>
                    <a:pt x="8976666" y="3504857"/>
                  </a:lnTo>
                  <a:lnTo>
                    <a:pt x="9035987" y="3380752"/>
                  </a:lnTo>
                  <a:lnTo>
                    <a:pt x="9052179" y="3325837"/>
                  </a:lnTo>
                  <a:lnTo>
                    <a:pt x="9081478" y="3286417"/>
                  </a:lnTo>
                  <a:lnTo>
                    <a:pt x="9082316" y="3246272"/>
                  </a:lnTo>
                  <a:lnTo>
                    <a:pt x="9053093" y="3200603"/>
                  </a:lnTo>
                  <a:lnTo>
                    <a:pt x="9065769" y="3154121"/>
                  </a:lnTo>
                  <a:lnTo>
                    <a:pt x="9093099" y="3129635"/>
                  </a:lnTo>
                  <a:lnTo>
                    <a:pt x="9088437" y="3014954"/>
                  </a:lnTo>
                  <a:lnTo>
                    <a:pt x="9061958" y="2997580"/>
                  </a:lnTo>
                  <a:lnTo>
                    <a:pt x="9053132" y="2940456"/>
                  </a:lnTo>
                  <a:lnTo>
                    <a:pt x="8976259" y="2761411"/>
                  </a:lnTo>
                  <a:lnTo>
                    <a:pt x="8977453" y="2701201"/>
                  </a:lnTo>
                  <a:lnTo>
                    <a:pt x="8965527" y="2627540"/>
                  </a:lnTo>
                  <a:lnTo>
                    <a:pt x="8816162" y="2557449"/>
                  </a:lnTo>
                  <a:lnTo>
                    <a:pt x="8728926" y="2558859"/>
                  </a:lnTo>
                  <a:lnTo>
                    <a:pt x="8664740" y="2584513"/>
                  </a:lnTo>
                  <a:lnTo>
                    <a:pt x="8622348" y="2523159"/>
                  </a:lnTo>
                  <a:lnTo>
                    <a:pt x="8572323" y="2512275"/>
                  </a:lnTo>
                  <a:lnTo>
                    <a:pt x="8523135" y="2454211"/>
                  </a:lnTo>
                  <a:lnTo>
                    <a:pt x="8456803" y="2419591"/>
                  </a:lnTo>
                  <a:lnTo>
                    <a:pt x="8409965" y="2411894"/>
                  </a:lnTo>
                  <a:lnTo>
                    <a:pt x="8308365" y="2299322"/>
                  </a:lnTo>
                  <a:lnTo>
                    <a:pt x="8227009" y="2180602"/>
                  </a:lnTo>
                  <a:lnTo>
                    <a:pt x="8186915" y="2169655"/>
                  </a:lnTo>
                  <a:lnTo>
                    <a:pt x="8131049" y="2115019"/>
                  </a:lnTo>
                  <a:lnTo>
                    <a:pt x="8080668" y="2117382"/>
                  </a:lnTo>
                  <a:lnTo>
                    <a:pt x="7942009" y="2014143"/>
                  </a:lnTo>
                  <a:lnTo>
                    <a:pt x="7878216" y="2012873"/>
                  </a:lnTo>
                  <a:lnTo>
                    <a:pt x="7808520" y="1981073"/>
                  </a:lnTo>
                  <a:lnTo>
                    <a:pt x="7764577" y="2003793"/>
                  </a:lnTo>
                  <a:lnTo>
                    <a:pt x="7697444" y="2002434"/>
                  </a:lnTo>
                  <a:lnTo>
                    <a:pt x="7657720" y="1981403"/>
                  </a:lnTo>
                  <a:lnTo>
                    <a:pt x="7613739" y="2000745"/>
                  </a:lnTo>
                  <a:lnTo>
                    <a:pt x="7592987" y="2030475"/>
                  </a:lnTo>
                  <a:lnTo>
                    <a:pt x="7566660" y="2003158"/>
                  </a:lnTo>
                  <a:lnTo>
                    <a:pt x="7504024" y="1954923"/>
                  </a:lnTo>
                  <a:lnTo>
                    <a:pt x="7493534" y="1974697"/>
                  </a:lnTo>
                  <a:lnTo>
                    <a:pt x="7467283" y="1950732"/>
                  </a:lnTo>
                  <a:lnTo>
                    <a:pt x="7456589" y="1980692"/>
                  </a:lnTo>
                  <a:lnTo>
                    <a:pt x="7456120" y="2004301"/>
                  </a:lnTo>
                  <a:lnTo>
                    <a:pt x="7419771" y="1973173"/>
                  </a:lnTo>
                  <a:lnTo>
                    <a:pt x="7413688" y="1949678"/>
                  </a:lnTo>
                  <a:lnTo>
                    <a:pt x="7386040" y="1941372"/>
                  </a:lnTo>
                  <a:lnTo>
                    <a:pt x="7393928" y="1964842"/>
                  </a:lnTo>
                  <a:lnTo>
                    <a:pt x="7380326" y="1973833"/>
                  </a:lnTo>
                  <a:lnTo>
                    <a:pt x="7312088" y="1945741"/>
                  </a:lnTo>
                  <a:lnTo>
                    <a:pt x="7289533" y="1949310"/>
                  </a:lnTo>
                  <a:lnTo>
                    <a:pt x="7231837" y="1937397"/>
                  </a:lnTo>
                  <a:lnTo>
                    <a:pt x="7105549" y="1874405"/>
                  </a:lnTo>
                  <a:lnTo>
                    <a:pt x="7056908" y="1876755"/>
                  </a:lnTo>
                  <a:lnTo>
                    <a:pt x="7054203" y="1890813"/>
                  </a:lnTo>
                  <a:lnTo>
                    <a:pt x="7063664" y="1917090"/>
                  </a:lnTo>
                  <a:lnTo>
                    <a:pt x="7052540" y="1929587"/>
                  </a:lnTo>
                  <a:lnTo>
                    <a:pt x="7026008" y="1914715"/>
                  </a:lnTo>
                  <a:lnTo>
                    <a:pt x="7014122" y="1921141"/>
                  </a:lnTo>
                  <a:lnTo>
                    <a:pt x="7006209" y="1940166"/>
                  </a:lnTo>
                  <a:lnTo>
                    <a:pt x="6961277" y="1960321"/>
                  </a:lnTo>
                  <a:lnTo>
                    <a:pt x="6944932" y="1983600"/>
                  </a:lnTo>
                  <a:lnTo>
                    <a:pt x="6937375" y="2037791"/>
                  </a:lnTo>
                  <a:lnTo>
                    <a:pt x="6914870" y="1997138"/>
                  </a:lnTo>
                  <a:lnTo>
                    <a:pt x="6902146" y="1961921"/>
                  </a:lnTo>
                  <a:lnTo>
                    <a:pt x="6878524" y="1971306"/>
                  </a:lnTo>
                  <a:lnTo>
                    <a:pt x="6880987" y="2014905"/>
                  </a:lnTo>
                  <a:lnTo>
                    <a:pt x="6840945" y="2087638"/>
                  </a:lnTo>
                  <a:lnTo>
                    <a:pt x="6839673" y="2149462"/>
                  </a:lnTo>
                  <a:lnTo>
                    <a:pt x="6827584" y="2090737"/>
                  </a:lnTo>
                  <a:lnTo>
                    <a:pt x="6843726" y="2032520"/>
                  </a:lnTo>
                  <a:lnTo>
                    <a:pt x="6836334" y="1980577"/>
                  </a:lnTo>
                  <a:lnTo>
                    <a:pt x="6861340" y="1905901"/>
                  </a:lnTo>
                  <a:lnTo>
                    <a:pt x="6881863" y="1887727"/>
                  </a:lnTo>
                  <a:lnTo>
                    <a:pt x="6865481" y="1872399"/>
                  </a:lnTo>
                  <a:lnTo>
                    <a:pt x="6828575" y="1870049"/>
                  </a:lnTo>
                  <a:lnTo>
                    <a:pt x="6878282" y="1815883"/>
                  </a:lnTo>
                  <a:lnTo>
                    <a:pt x="6816014" y="1746135"/>
                  </a:lnTo>
                  <a:lnTo>
                    <a:pt x="6780505" y="1686953"/>
                  </a:lnTo>
                  <a:lnTo>
                    <a:pt x="6745275" y="1689544"/>
                  </a:lnTo>
                  <a:lnTo>
                    <a:pt x="6693574" y="1680120"/>
                  </a:lnTo>
                  <a:lnTo>
                    <a:pt x="6662597" y="1717967"/>
                  </a:lnTo>
                  <a:lnTo>
                    <a:pt x="6632295" y="1732330"/>
                  </a:lnTo>
                  <a:lnTo>
                    <a:pt x="6617907" y="1696821"/>
                  </a:lnTo>
                  <a:lnTo>
                    <a:pt x="6596392" y="1683232"/>
                  </a:lnTo>
                  <a:lnTo>
                    <a:pt x="6587045" y="1649463"/>
                  </a:lnTo>
                  <a:lnTo>
                    <a:pt x="6560642" y="1627288"/>
                  </a:lnTo>
                  <a:lnTo>
                    <a:pt x="6523812" y="1629968"/>
                  </a:lnTo>
                  <a:lnTo>
                    <a:pt x="6505880" y="1606181"/>
                  </a:lnTo>
                  <a:lnTo>
                    <a:pt x="6474384" y="1593773"/>
                  </a:lnTo>
                  <a:lnTo>
                    <a:pt x="6455498" y="1616710"/>
                  </a:lnTo>
                  <a:lnTo>
                    <a:pt x="6455931" y="1596732"/>
                  </a:lnTo>
                  <a:lnTo>
                    <a:pt x="6431040" y="1581238"/>
                  </a:lnTo>
                  <a:lnTo>
                    <a:pt x="6414974" y="1547507"/>
                  </a:lnTo>
                  <a:lnTo>
                    <a:pt x="6386424" y="1558442"/>
                  </a:lnTo>
                  <a:lnTo>
                    <a:pt x="6334697" y="1542452"/>
                  </a:lnTo>
                  <a:lnTo>
                    <a:pt x="6267057" y="1500886"/>
                  </a:lnTo>
                  <a:lnTo>
                    <a:pt x="6247003" y="1497075"/>
                  </a:lnTo>
                  <a:lnTo>
                    <a:pt x="6234875" y="1517065"/>
                  </a:lnTo>
                  <a:lnTo>
                    <a:pt x="6193688" y="1487855"/>
                  </a:lnTo>
                  <a:lnTo>
                    <a:pt x="6163425" y="1490535"/>
                  </a:lnTo>
                  <a:lnTo>
                    <a:pt x="6156109" y="1518869"/>
                  </a:lnTo>
                  <a:lnTo>
                    <a:pt x="6136107" y="1519872"/>
                  </a:lnTo>
                  <a:lnTo>
                    <a:pt x="6124931" y="1488134"/>
                  </a:lnTo>
                  <a:lnTo>
                    <a:pt x="6071451" y="1485353"/>
                  </a:lnTo>
                  <a:lnTo>
                    <a:pt x="6025757" y="1509483"/>
                  </a:lnTo>
                  <a:lnTo>
                    <a:pt x="5999861" y="1554047"/>
                  </a:lnTo>
                  <a:lnTo>
                    <a:pt x="6002655" y="1580807"/>
                  </a:lnTo>
                  <a:lnTo>
                    <a:pt x="5951436" y="1629892"/>
                  </a:lnTo>
                  <a:lnTo>
                    <a:pt x="5885383" y="1667129"/>
                  </a:lnTo>
                  <a:lnTo>
                    <a:pt x="5800725" y="1713776"/>
                  </a:lnTo>
                  <a:lnTo>
                    <a:pt x="5759488" y="1763051"/>
                  </a:lnTo>
                  <a:lnTo>
                    <a:pt x="5733085" y="1827821"/>
                  </a:lnTo>
                  <a:lnTo>
                    <a:pt x="5721833" y="1891029"/>
                  </a:lnTo>
                  <a:lnTo>
                    <a:pt x="5699315" y="1924037"/>
                  </a:lnTo>
                  <a:lnTo>
                    <a:pt x="5660632" y="1963216"/>
                  </a:lnTo>
                  <a:lnTo>
                    <a:pt x="5662575" y="1991118"/>
                  </a:lnTo>
                  <a:lnTo>
                    <a:pt x="5669255" y="2038997"/>
                  </a:lnTo>
                  <a:lnTo>
                    <a:pt x="5659006" y="2125967"/>
                  </a:lnTo>
                  <a:lnTo>
                    <a:pt x="5644960" y="2072881"/>
                  </a:lnTo>
                  <a:lnTo>
                    <a:pt x="5614265" y="2020239"/>
                  </a:lnTo>
                  <a:lnTo>
                    <a:pt x="5616689" y="1981720"/>
                  </a:lnTo>
                  <a:lnTo>
                    <a:pt x="5649290" y="1942185"/>
                  </a:lnTo>
                  <a:lnTo>
                    <a:pt x="5687745" y="1911972"/>
                  </a:lnTo>
                  <a:lnTo>
                    <a:pt x="5683022" y="1848078"/>
                  </a:lnTo>
                  <a:lnTo>
                    <a:pt x="5703380" y="1794852"/>
                  </a:lnTo>
                  <a:lnTo>
                    <a:pt x="5699836" y="1766328"/>
                  </a:lnTo>
                  <a:lnTo>
                    <a:pt x="5672201" y="1764931"/>
                  </a:lnTo>
                  <a:lnTo>
                    <a:pt x="5617286" y="1783016"/>
                  </a:lnTo>
                  <a:lnTo>
                    <a:pt x="5558118" y="1764080"/>
                  </a:lnTo>
                  <a:lnTo>
                    <a:pt x="5506060" y="1766391"/>
                  </a:lnTo>
                  <a:lnTo>
                    <a:pt x="5463908" y="1776488"/>
                  </a:lnTo>
                  <a:lnTo>
                    <a:pt x="5435156" y="1750834"/>
                  </a:lnTo>
                  <a:lnTo>
                    <a:pt x="5468570" y="1755762"/>
                  </a:lnTo>
                  <a:lnTo>
                    <a:pt x="5508524" y="1727085"/>
                  </a:lnTo>
                  <a:lnTo>
                    <a:pt x="5549963" y="1718601"/>
                  </a:lnTo>
                  <a:lnTo>
                    <a:pt x="5619115" y="1732724"/>
                  </a:lnTo>
                  <a:lnTo>
                    <a:pt x="5658764" y="1724215"/>
                  </a:lnTo>
                  <a:lnTo>
                    <a:pt x="5696573" y="1678901"/>
                  </a:lnTo>
                  <a:lnTo>
                    <a:pt x="5713324" y="1678253"/>
                  </a:lnTo>
                  <a:lnTo>
                    <a:pt x="5734876" y="1695653"/>
                  </a:lnTo>
                  <a:lnTo>
                    <a:pt x="5758333" y="1688490"/>
                  </a:lnTo>
                  <a:lnTo>
                    <a:pt x="5799087" y="1666011"/>
                  </a:lnTo>
                  <a:lnTo>
                    <a:pt x="5867451" y="1643748"/>
                  </a:lnTo>
                  <a:lnTo>
                    <a:pt x="5868556" y="1590243"/>
                  </a:lnTo>
                  <a:lnTo>
                    <a:pt x="5930278" y="1521155"/>
                  </a:lnTo>
                  <a:lnTo>
                    <a:pt x="5931357" y="1471066"/>
                  </a:lnTo>
                  <a:lnTo>
                    <a:pt x="5955526" y="1438135"/>
                  </a:lnTo>
                  <a:lnTo>
                    <a:pt x="5959665" y="1398003"/>
                  </a:lnTo>
                  <a:lnTo>
                    <a:pt x="5896243" y="1383182"/>
                  </a:lnTo>
                  <a:lnTo>
                    <a:pt x="5846776" y="1342174"/>
                  </a:lnTo>
                  <a:lnTo>
                    <a:pt x="5799887" y="1341247"/>
                  </a:lnTo>
                  <a:lnTo>
                    <a:pt x="5731929" y="1379867"/>
                  </a:lnTo>
                  <a:lnTo>
                    <a:pt x="5674982" y="1382128"/>
                  </a:lnTo>
                  <a:lnTo>
                    <a:pt x="5595252" y="1347012"/>
                  </a:lnTo>
                  <a:lnTo>
                    <a:pt x="5508245" y="1338732"/>
                  </a:lnTo>
                  <a:lnTo>
                    <a:pt x="5443233" y="1404340"/>
                  </a:lnTo>
                  <a:lnTo>
                    <a:pt x="5445976" y="1431124"/>
                  </a:lnTo>
                  <a:lnTo>
                    <a:pt x="5466537" y="1447025"/>
                  </a:lnTo>
                  <a:lnTo>
                    <a:pt x="5479339" y="1469745"/>
                  </a:lnTo>
                  <a:lnTo>
                    <a:pt x="5449037" y="1472730"/>
                  </a:lnTo>
                  <a:lnTo>
                    <a:pt x="5430431" y="1482242"/>
                  </a:lnTo>
                  <a:lnTo>
                    <a:pt x="5412892" y="1522145"/>
                  </a:lnTo>
                  <a:lnTo>
                    <a:pt x="5401882" y="1486788"/>
                  </a:lnTo>
                  <a:lnTo>
                    <a:pt x="5380242" y="1478051"/>
                  </a:lnTo>
                  <a:lnTo>
                    <a:pt x="5329708" y="1496999"/>
                  </a:lnTo>
                  <a:lnTo>
                    <a:pt x="5274628" y="1571078"/>
                  </a:lnTo>
                  <a:lnTo>
                    <a:pt x="5201018" y="1651533"/>
                  </a:lnTo>
                  <a:lnTo>
                    <a:pt x="5256136" y="1577403"/>
                  </a:lnTo>
                  <a:lnTo>
                    <a:pt x="5255463" y="1529041"/>
                  </a:lnTo>
                  <a:lnTo>
                    <a:pt x="5267554" y="1502257"/>
                  </a:lnTo>
                  <a:lnTo>
                    <a:pt x="5273319" y="1469174"/>
                  </a:lnTo>
                  <a:lnTo>
                    <a:pt x="5249850" y="1468716"/>
                  </a:lnTo>
                  <a:lnTo>
                    <a:pt x="5202251" y="1506029"/>
                  </a:lnTo>
                  <a:lnTo>
                    <a:pt x="5177842" y="1559051"/>
                  </a:lnTo>
                  <a:lnTo>
                    <a:pt x="5153102" y="1618767"/>
                  </a:lnTo>
                  <a:lnTo>
                    <a:pt x="5114176" y="1643011"/>
                  </a:lnTo>
                  <a:lnTo>
                    <a:pt x="5152314" y="1573682"/>
                  </a:lnTo>
                  <a:lnTo>
                    <a:pt x="5160226" y="1518653"/>
                  </a:lnTo>
                  <a:lnTo>
                    <a:pt x="5244250" y="1418424"/>
                  </a:lnTo>
                  <a:lnTo>
                    <a:pt x="5265687" y="1350213"/>
                  </a:lnTo>
                  <a:lnTo>
                    <a:pt x="5296701" y="1309141"/>
                  </a:lnTo>
                  <a:lnTo>
                    <a:pt x="5342433" y="1285049"/>
                  </a:lnTo>
                  <a:lnTo>
                    <a:pt x="5391658" y="1250861"/>
                  </a:lnTo>
                  <a:lnTo>
                    <a:pt x="5427091" y="1236624"/>
                  </a:lnTo>
                  <a:lnTo>
                    <a:pt x="5471897" y="1172235"/>
                  </a:lnTo>
                  <a:lnTo>
                    <a:pt x="5582806" y="1064132"/>
                  </a:lnTo>
                  <a:lnTo>
                    <a:pt x="5590044" y="1037589"/>
                  </a:lnTo>
                  <a:lnTo>
                    <a:pt x="5612156" y="1021410"/>
                  </a:lnTo>
                  <a:lnTo>
                    <a:pt x="5589486" y="990828"/>
                  </a:lnTo>
                  <a:lnTo>
                    <a:pt x="5598363" y="959142"/>
                  </a:lnTo>
                  <a:lnTo>
                    <a:pt x="5613705" y="946251"/>
                  </a:lnTo>
                  <a:lnTo>
                    <a:pt x="5616295" y="901026"/>
                  </a:lnTo>
                  <a:lnTo>
                    <a:pt x="5573509" y="868527"/>
                  </a:lnTo>
                  <a:lnTo>
                    <a:pt x="5524868" y="870673"/>
                  </a:lnTo>
                  <a:lnTo>
                    <a:pt x="5509438" y="887222"/>
                  </a:lnTo>
                  <a:lnTo>
                    <a:pt x="5488444" y="849960"/>
                  </a:lnTo>
                  <a:lnTo>
                    <a:pt x="5460175" y="762418"/>
                  </a:lnTo>
                  <a:lnTo>
                    <a:pt x="5410823" y="632726"/>
                  </a:lnTo>
                  <a:lnTo>
                    <a:pt x="5365255" y="565061"/>
                  </a:lnTo>
                  <a:lnTo>
                    <a:pt x="5333644" y="475741"/>
                  </a:lnTo>
                  <a:lnTo>
                    <a:pt x="5336223" y="427393"/>
                  </a:lnTo>
                  <a:lnTo>
                    <a:pt x="5325567" y="378739"/>
                  </a:lnTo>
                </a:path>
              </a:pathLst>
            </a:custGeom>
            <a:solidFill>
              <a:srgbClr val="BCBEC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Freeform 3"/>
            <p:cNvSpPr/>
            <p:nvPr/>
          </p:nvSpPr>
          <p:spPr>
            <a:xfrm>
              <a:off x="15463777" y="2798154"/>
              <a:ext cx="1154723" cy="846061"/>
            </a:xfrm>
            <a:custGeom>
              <a:avLst/>
              <a:gdLst>
                <a:gd name="connsiteX0" fmla="*/ 517449 w 1154723"/>
                <a:gd name="connsiteY0" fmla="*/ 846061 h 846061"/>
                <a:gd name="connsiteX1" fmla="*/ 405435 w 1154723"/>
                <a:gd name="connsiteY1" fmla="*/ 823671 h 846061"/>
                <a:gd name="connsiteX2" fmla="*/ 403593 w 1154723"/>
                <a:gd name="connsiteY2" fmla="*/ 819010 h 846061"/>
                <a:gd name="connsiteX3" fmla="*/ 331128 w 1154723"/>
                <a:gd name="connsiteY3" fmla="*/ 568985 h 846061"/>
                <a:gd name="connsiteX4" fmla="*/ 148439 w 1154723"/>
                <a:gd name="connsiteY4" fmla="*/ 97688 h 846061"/>
                <a:gd name="connsiteX5" fmla="*/ 0 w 1154723"/>
                <a:gd name="connsiteY5" fmla="*/ 18148 h 846061"/>
                <a:gd name="connsiteX6" fmla="*/ 2616 w 1154723"/>
                <a:gd name="connsiteY6" fmla="*/ 0 h 846061"/>
                <a:gd name="connsiteX7" fmla="*/ 161405 w 1154723"/>
                <a:gd name="connsiteY7" fmla="*/ 84734 h 846061"/>
                <a:gd name="connsiteX8" fmla="*/ 349237 w 1154723"/>
                <a:gd name="connsiteY8" fmla="*/ 566191 h 846061"/>
                <a:gd name="connsiteX9" fmla="*/ 418872 w 1154723"/>
                <a:gd name="connsiteY9" fmla="*/ 807669 h 846061"/>
                <a:gd name="connsiteX10" fmla="*/ 504673 w 1154723"/>
                <a:gd name="connsiteY10" fmla="*/ 824814 h 846061"/>
                <a:gd name="connsiteX11" fmla="*/ 599389 w 1154723"/>
                <a:gd name="connsiteY11" fmla="*/ 672922 h 846061"/>
                <a:gd name="connsiteX12" fmla="*/ 639522 w 1154723"/>
                <a:gd name="connsiteY12" fmla="*/ 684898 h 846061"/>
                <a:gd name="connsiteX13" fmla="*/ 759587 w 1154723"/>
                <a:gd name="connsiteY13" fmla="*/ 751712 h 846061"/>
                <a:gd name="connsiteX14" fmla="*/ 775259 w 1154723"/>
                <a:gd name="connsiteY14" fmla="*/ 729310 h 846061"/>
                <a:gd name="connsiteX15" fmla="*/ 900811 w 1154723"/>
                <a:gd name="connsiteY15" fmla="*/ 543166 h 846061"/>
                <a:gd name="connsiteX16" fmla="*/ 1154354 w 1154723"/>
                <a:gd name="connsiteY16" fmla="*/ 506133 h 846061"/>
                <a:gd name="connsiteX17" fmla="*/ 1154723 w 1154723"/>
                <a:gd name="connsiteY17" fmla="*/ 524484 h 846061"/>
                <a:gd name="connsiteX18" fmla="*/ 907643 w 1154723"/>
                <a:gd name="connsiteY18" fmla="*/ 560184 h 846061"/>
                <a:gd name="connsiteX19" fmla="*/ 793243 w 1154723"/>
                <a:gd name="connsiteY19" fmla="*/ 732891 h 846061"/>
                <a:gd name="connsiteX20" fmla="*/ 765162 w 1154723"/>
                <a:gd name="connsiteY20" fmla="*/ 769200 h 846061"/>
                <a:gd name="connsiteX21" fmla="*/ 626936 w 1154723"/>
                <a:gd name="connsiteY21" fmla="*/ 698258 h 846061"/>
                <a:gd name="connsiteX22" fmla="*/ 604203 w 1154723"/>
                <a:gd name="connsiteY22" fmla="*/ 690625 h 846061"/>
                <a:gd name="connsiteX23" fmla="*/ 519824 w 1154723"/>
                <a:gd name="connsiteY23" fmla="*/ 837983 h 846061"/>
                <a:gd name="connsiteX24" fmla="*/ 517449 w 1154723"/>
                <a:gd name="connsiteY24" fmla="*/ 846061 h 846061"/>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Lst>
              <a:rect l="l" t="t" r="r" b="b"/>
              <a:pathLst>
                <a:path w="1154723" h="846061">
                  <a:moveTo>
                    <a:pt x="517449" y="846061"/>
                  </a:moveTo>
                  <a:lnTo>
                    <a:pt x="405435" y="823671"/>
                  </a:lnTo>
                  <a:lnTo>
                    <a:pt x="403593" y="819010"/>
                  </a:lnTo>
                  <a:cubicBezTo>
                    <a:pt x="403048" y="817575"/>
                    <a:pt x="347307" y="674801"/>
                    <a:pt x="331128" y="568985"/>
                  </a:cubicBezTo>
                  <a:cubicBezTo>
                    <a:pt x="314872" y="462546"/>
                    <a:pt x="215926" y="165176"/>
                    <a:pt x="148439" y="97688"/>
                  </a:cubicBezTo>
                  <a:cubicBezTo>
                    <a:pt x="81267" y="30543"/>
                    <a:pt x="851" y="18211"/>
                    <a:pt x="0" y="18148"/>
                  </a:cubicBezTo>
                  <a:lnTo>
                    <a:pt x="2616" y="0"/>
                  </a:lnTo>
                  <a:cubicBezTo>
                    <a:pt x="6146" y="520"/>
                    <a:pt x="89929" y="13296"/>
                    <a:pt x="161405" y="84734"/>
                  </a:cubicBezTo>
                  <a:cubicBezTo>
                    <a:pt x="232486" y="155778"/>
                    <a:pt x="332271" y="455028"/>
                    <a:pt x="349237" y="566191"/>
                  </a:cubicBezTo>
                  <a:cubicBezTo>
                    <a:pt x="363475" y="659371"/>
                    <a:pt x="409232" y="782370"/>
                    <a:pt x="418872" y="807669"/>
                  </a:cubicBezTo>
                  <a:lnTo>
                    <a:pt x="504673" y="824814"/>
                  </a:lnTo>
                  <a:cubicBezTo>
                    <a:pt x="514870" y="792276"/>
                    <a:pt x="551561" y="685952"/>
                    <a:pt x="599389" y="672922"/>
                  </a:cubicBezTo>
                  <a:cubicBezTo>
                    <a:pt x="609093" y="670293"/>
                    <a:pt x="623951" y="670242"/>
                    <a:pt x="639522" y="684898"/>
                  </a:cubicBezTo>
                  <a:cubicBezTo>
                    <a:pt x="690143" y="732624"/>
                    <a:pt x="737248" y="758863"/>
                    <a:pt x="759587" y="751712"/>
                  </a:cubicBezTo>
                  <a:cubicBezTo>
                    <a:pt x="762547" y="750798"/>
                    <a:pt x="771512" y="747902"/>
                    <a:pt x="775259" y="729310"/>
                  </a:cubicBezTo>
                  <a:cubicBezTo>
                    <a:pt x="787908" y="666013"/>
                    <a:pt x="814680" y="577875"/>
                    <a:pt x="900811" y="543166"/>
                  </a:cubicBezTo>
                  <a:cubicBezTo>
                    <a:pt x="982752" y="510171"/>
                    <a:pt x="1147370" y="506310"/>
                    <a:pt x="1154354" y="506133"/>
                  </a:cubicBezTo>
                  <a:lnTo>
                    <a:pt x="1154723" y="524484"/>
                  </a:lnTo>
                  <a:cubicBezTo>
                    <a:pt x="1153072" y="524522"/>
                    <a:pt x="986497" y="528434"/>
                    <a:pt x="907643" y="560184"/>
                  </a:cubicBezTo>
                  <a:cubicBezTo>
                    <a:pt x="829743" y="591553"/>
                    <a:pt x="805067" y="673773"/>
                    <a:pt x="793243" y="732891"/>
                  </a:cubicBezTo>
                  <a:cubicBezTo>
                    <a:pt x="788429" y="757034"/>
                    <a:pt x="775284" y="765962"/>
                    <a:pt x="765162" y="769200"/>
                  </a:cubicBezTo>
                  <a:cubicBezTo>
                    <a:pt x="722757" y="782700"/>
                    <a:pt x="654355" y="724090"/>
                    <a:pt x="626936" y="698258"/>
                  </a:cubicBezTo>
                  <a:cubicBezTo>
                    <a:pt x="616751" y="688632"/>
                    <a:pt x="609080" y="689292"/>
                    <a:pt x="604203" y="690625"/>
                  </a:cubicBezTo>
                  <a:cubicBezTo>
                    <a:pt x="567309" y="700646"/>
                    <a:pt x="530772" y="800392"/>
                    <a:pt x="519824" y="837983"/>
                  </a:cubicBezTo>
                  <a:lnTo>
                    <a:pt x="517449" y="846061"/>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Freeform 3"/>
            <p:cNvSpPr/>
            <p:nvPr/>
          </p:nvSpPr>
          <p:spPr>
            <a:xfrm>
              <a:off x="14950450" y="3024470"/>
              <a:ext cx="2274067" cy="2622473"/>
            </a:xfrm>
            <a:custGeom>
              <a:avLst/>
              <a:gdLst>
                <a:gd name="connsiteX0" fmla="*/ 3187 w 2274067"/>
                <a:gd name="connsiteY0" fmla="*/ 2622473 h 2622473"/>
                <a:gd name="connsiteX1" fmla="*/ 0 w 2274067"/>
                <a:gd name="connsiteY1" fmla="*/ 2604401 h 2622473"/>
                <a:gd name="connsiteX2" fmla="*/ 161785 w 2274067"/>
                <a:gd name="connsiteY2" fmla="*/ 2586748 h 2622473"/>
                <a:gd name="connsiteX3" fmla="*/ 257086 w 2274067"/>
                <a:gd name="connsiteY3" fmla="*/ 2531046 h 2622473"/>
                <a:gd name="connsiteX4" fmla="*/ 428510 w 2274067"/>
                <a:gd name="connsiteY4" fmla="*/ 2500147 h 2622473"/>
                <a:gd name="connsiteX5" fmla="*/ 557707 w 2274067"/>
                <a:gd name="connsiteY5" fmla="*/ 2337066 h 2622473"/>
                <a:gd name="connsiteX6" fmla="*/ 699820 w 2274067"/>
                <a:gd name="connsiteY6" fmla="*/ 2232990 h 2622473"/>
                <a:gd name="connsiteX7" fmla="*/ 877988 w 2274067"/>
                <a:gd name="connsiteY7" fmla="*/ 2312428 h 2622473"/>
                <a:gd name="connsiteX8" fmla="*/ 1101915 w 2274067"/>
                <a:gd name="connsiteY8" fmla="*/ 2354681 h 2622473"/>
                <a:gd name="connsiteX9" fmla="*/ 1750936 w 2274067"/>
                <a:gd name="connsiteY9" fmla="*/ 2343607 h 2622473"/>
                <a:gd name="connsiteX10" fmla="*/ 1858607 w 2274067"/>
                <a:gd name="connsiteY10" fmla="*/ 2001596 h 2622473"/>
                <a:gd name="connsiteX11" fmla="*/ 1858860 w 2274067"/>
                <a:gd name="connsiteY11" fmla="*/ 1997595 h 2622473"/>
                <a:gd name="connsiteX12" fmla="*/ 1861985 w 2274067"/>
                <a:gd name="connsiteY12" fmla="*/ 1995081 h 2622473"/>
                <a:gd name="connsiteX13" fmla="*/ 1881302 w 2274067"/>
                <a:gd name="connsiteY13" fmla="*/ 1956676 h 2622473"/>
                <a:gd name="connsiteX14" fmla="*/ 1854251 w 2274067"/>
                <a:gd name="connsiteY14" fmla="*/ 1904580 h 2622473"/>
                <a:gd name="connsiteX15" fmla="*/ 1947798 w 2274067"/>
                <a:gd name="connsiteY15" fmla="*/ 1557159 h 2622473"/>
                <a:gd name="connsiteX16" fmla="*/ 2206180 w 2274067"/>
                <a:gd name="connsiteY16" fmla="*/ 1018984 h 2622473"/>
                <a:gd name="connsiteX17" fmla="*/ 2231122 w 2274067"/>
                <a:gd name="connsiteY17" fmla="*/ 910018 h 2622473"/>
                <a:gd name="connsiteX18" fmla="*/ 2252319 w 2274067"/>
                <a:gd name="connsiteY18" fmla="*/ 816876 h 2622473"/>
                <a:gd name="connsiteX19" fmla="*/ 2022905 w 2274067"/>
                <a:gd name="connsiteY19" fmla="*/ 684174 h 2622473"/>
                <a:gd name="connsiteX20" fmla="*/ 1765845 w 2274067"/>
                <a:gd name="connsiteY20" fmla="*/ 532434 h 2622473"/>
                <a:gd name="connsiteX21" fmla="*/ 1644522 w 2274067"/>
                <a:gd name="connsiteY21" fmla="*/ 0 h 2622473"/>
                <a:gd name="connsiteX22" fmla="*/ 1662633 w 2274067"/>
                <a:gd name="connsiteY22" fmla="*/ 2578 h 2622473"/>
                <a:gd name="connsiteX23" fmla="*/ 1774939 w 2274067"/>
                <a:gd name="connsiteY23" fmla="*/ 516547 h 2622473"/>
                <a:gd name="connsiteX24" fmla="*/ 2032342 w 2274067"/>
                <a:gd name="connsiteY24" fmla="*/ 668401 h 2622473"/>
                <a:gd name="connsiteX25" fmla="*/ 2259355 w 2274067"/>
                <a:gd name="connsiteY25" fmla="*/ 799973 h 2622473"/>
                <a:gd name="connsiteX26" fmla="*/ 2248064 w 2274067"/>
                <a:gd name="connsiteY26" fmla="*/ 917029 h 2622473"/>
                <a:gd name="connsiteX27" fmla="*/ 2222766 w 2274067"/>
                <a:gd name="connsiteY27" fmla="*/ 1011224 h 2622473"/>
                <a:gd name="connsiteX28" fmla="*/ 1963788 w 2274067"/>
                <a:gd name="connsiteY28" fmla="*/ 1566163 h 2622473"/>
                <a:gd name="connsiteX29" fmla="*/ 1866824 w 2274067"/>
                <a:gd name="connsiteY29" fmla="*/ 1891258 h 2622473"/>
                <a:gd name="connsiteX30" fmla="*/ 1899615 w 2274067"/>
                <a:gd name="connsiteY30" fmla="*/ 1957527 h 2622473"/>
                <a:gd name="connsiteX31" fmla="*/ 1876628 w 2274067"/>
                <a:gd name="connsiteY31" fmla="*/ 2006498 h 2622473"/>
                <a:gd name="connsiteX32" fmla="*/ 1750961 w 2274067"/>
                <a:gd name="connsiteY32" fmla="*/ 2361945 h 2622473"/>
                <a:gd name="connsiteX33" fmla="*/ 1103934 w 2274067"/>
                <a:gd name="connsiteY33" fmla="*/ 2372855 h 2622473"/>
                <a:gd name="connsiteX34" fmla="*/ 862100 w 2274067"/>
                <a:gd name="connsiteY34" fmla="*/ 2321534 h 2622473"/>
                <a:gd name="connsiteX35" fmla="*/ 701178 w 2274067"/>
                <a:gd name="connsiteY35" fmla="*/ 2251303 h 2622473"/>
                <a:gd name="connsiteX36" fmla="*/ 574775 w 2274067"/>
                <a:gd name="connsiteY36" fmla="*/ 2343734 h 2622473"/>
                <a:gd name="connsiteX37" fmla="*/ 432041 w 2274067"/>
                <a:gd name="connsiteY37" fmla="*/ 2518219 h 2622473"/>
                <a:gd name="connsiteX38" fmla="*/ 428879 w 2274067"/>
                <a:gd name="connsiteY38" fmla="*/ 2518549 h 2622473"/>
                <a:gd name="connsiteX39" fmla="*/ 275043 w 2274067"/>
                <a:gd name="connsiteY39" fmla="*/ 2534602 h 2622473"/>
                <a:gd name="connsiteX40" fmla="*/ 158191 w 2274067"/>
                <a:gd name="connsiteY40" fmla="*/ 2604744 h 2622473"/>
                <a:gd name="connsiteX41" fmla="*/ 3187 w 2274067"/>
                <a:gd name="connsiteY41" fmla="*/ 2622473 h 2622473"/>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 ang="25">
                  <a:pos x="connsiteX25" y="connsiteY25"/>
                </a:cxn>
                <a:cxn ang="26">
                  <a:pos x="connsiteX26" y="connsiteY26"/>
                </a:cxn>
                <a:cxn ang="27">
                  <a:pos x="connsiteX27" y="connsiteY27"/>
                </a:cxn>
                <a:cxn ang="28">
                  <a:pos x="connsiteX28" y="connsiteY28"/>
                </a:cxn>
                <a:cxn ang="29">
                  <a:pos x="connsiteX29" y="connsiteY29"/>
                </a:cxn>
                <a:cxn ang="30">
                  <a:pos x="connsiteX30" y="connsiteY30"/>
                </a:cxn>
                <a:cxn ang="31">
                  <a:pos x="connsiteX31" y="connsiteY31"/>
                </a:cxn>
                <a:cxn ang="32">
                  <a:pos x="connsiteX32" y="connsiteY32"/>
                </a:cxn>
                <a:cxn ang="33">
                  <a:pos x="connsiteX33" y="connsiteY33"/>
                </a:cxn>
                <a:cxn ang="34">
                  <a:pos x="connsiteX34" y="connsiteY34"/>
                </a:cxn>
                <a:cxn ang="35">
                  <a:pos x="connsiteX35" y="connsiteY35"/>
                </a:cxn>
                <a:cxn ang="36">
                  <a:pos x="connsiteX36" y="connsiteY36"/>
                </a:cxn>
                <a:cxn ang="37">
                  <a:pos x="connsiteX37" y="connsiteY37"/>
                </a:cxn>
                <a:cxn ang="38">
                  <a:pos x="connsiteX38" y="connsiteY38"/>
                </a:cxn>
                <a:cxn ang="39">
                  <a:pos x="connsiteX39" y="connsiteY39"/>
                </a:cxn>
                <a:cxn ang="40">
                  <a:pos x="connsiteX40" y="connsiteY40"/>
                </a:cxn>
                <a:cxn ang="41">
                  <a:pos x="connsiteX41" y="connsiteY41"/>
                </a:cxn>
              </a:cxnLst>
              <a:rect l="l" t="t" r="r" b="b"/>
              <a:pathLst>
                <a:path w="2274067" h="2622473">
                  <a:moveTo>
                    <a:pt x="3187" y="2622473"/>
                  </a:moveTo>
                  <a:lnTo>
                    <a:pt x="0" y="2604401"/>
                  </a:lnTo>
                  <a:cubicBezTo>
                    <a:pt x="13614" y="2602014"/>
                    <a:pt x="133946" y="2581198"/>
                    <a:pt x="161785" y="2586748"/>
                  </a:cubicBezTo>
                  <a:cubicBezTo>
                    <a:pt x="185877" y="2591587"/>
                    <a:pt x="251193" y="2560383"/>
                    <a:pt x="257086" y="2531046"/>
                  </a:cubicBezTo>
                  <a:cubicBezTo>
                    <a:pt x="265073" y="2490889"/>
                    <a:pt x="387870" y="2497023"/>
                    <a:pt x="428510" y="2500147"/>
                  </a:cubicBezTo>
                  <a:cubicBezTo>
                    <a:pt x="438722" y="2496426"/>
                    <a:pt x="506920" y="2467317"/>
                    <a:pt x="557707" y="2337066"/>
                  </a:cubicBezTo>
                  <a:cubicBezTo>
                    <a:pt x="581876" y="2275052"/>
                    <a:pt x="632370" y="2238082"/>
                    <a:pt x="699820" y="2232990"/>
                  </a:cubicBezTo>
                  <a:cubicBezTo>
                    <a:pt x="772236" y="2227618"/>
                    <a:pt x="848867" y="2261717"/>
                    <a:pt x="877988" y="2312428"/>
                  </a:cubicBezTo>
                  <a:cubicBezTo>
                    <a:pt x="922680" y="2390178"/>
                    <a:pt x="1100149" y="2355049"/>
                    <a:pt x="1101915" y="2354681"/>
                  </a:cubicBezTo>
                  <a:cubicBezTo>
                    <a:pt x="1109116" y="2354427"/>
                    <a:pt x="1658441" y="2343607"/>
                    <a:pt x="1750936" y="2343607"/>
                  </a:cubicBezTo>
                  <a:cubicBezTo>
                    <a:pt x="1812785" y="2343594"/>
                    <a:pt x="1849806" y="2133816"/>
                    <a:pt x="1858607" y="2001596"/>
                  </a:cubicBezTo>
                  <a:lnTo>
                    <a:pt x="1858860" y="1997595"/>
                  </a:lnTo>
                  <a:lnTo>
                    <a:pt x="1861985" y="1995081"/>
                  </a:lnTo>
                  <a:cubicBezTo>
                    <a:pt x="1862137" y="1994916"/>
                    <a:pt x="1880502" y="1979612"/>
                    <a:pt x="1881302" y="1956676"/>
                  </a:cubicBezTo>
                  <a:cubicBezTo>
                    <a:pt x="1881886" y="1939594"/>
                    <a:pt x="1872780" y="1922081"/>
                    <a:pt x="1854251" y="1904580"/>
                  </a:cubicBezTo>
                  <a:cubicBezTo>
                    <a:pt x="1787969" y="1842160"/>
                    <a:pt x="1931238" y="1586192"/>
                    <a:pt x="1947798" y="1557159"/>
                  </a:cubicBezTo>
                  <a:cubicBezTo>
                    <a:pt x="2079815" y="1317675"/>
                    <a:pt x="2215337" y="1047585"/>
                    <a:pt x="2206180" y="1018984"/>
                  </a:cubicBezTo>
                  <a:cubicBezTo>
                    <a:pt x="2195372" y="996404"/>
                    <a:pt x="2212745" y="954443"/>
                    <a:pt x="2231122" y="910018"/>
                  </a:cubicBezTo>
                  <a:cubicBezTo>
                    <a:pt x="2246312" y="873328"/>
                    <a:pt x="2267153" y="823049"/>
                    <a:pt x="2252319" y="816876"/>
                  </a:cubicBezTo>
                  <a:cubicBezTo>
                    <a:pt x="2227465" y="806526"/>
                    <a:pt x="2132660" y="749833"/>
                    <a:pt x="2022905" y="684174"/>
                  </a:cubicBezTo>
                  <a:cubicBezTo>
                    <a:pt x="1938579" y="633679"/>
                    <a:pt x="1843011" y="576503"/>
                    <a:pt x="1765845" y="532434"/>
                  </a:cubicBezTo>
                  <a:cubicBezTo>
                    <a:pt x="1586318" y="429907"/>
                    <a:pt x="1641995" y="17538"/>
                    <a:pt x="1644522" y="0"/>
                  </a:cubicBezTo>
                  <a:lnTo>
                    <a:pt x="1662633" y="2578"/>
                  </a:lnTo>
                  <a:cubicBezTo>
                    <a:pt x="1662048" y="6756"/>
                    <a:pt x="1606143" y="420103"/>
                    <a:pt x="1774939" y="516547"/>
                  </a:cubicBezTo>
                  <a:cubicBezTo>
                    <a:pt x="1852282" y="560679"/>
                    <a:pt x="1947926" y="617918"/>
                    <a:pt x="2032342" y="668401"/>
                  </a:cubicBezTo>
                  <a:cubicBezTo>
                    <a:pt x="2141449" y="733742"/>
                    <a:pt x="2235733" y="790117"/>
                    <a:pt x="2259355" y="799973"/>
                  </a:cubicBezTo>
                  <a:cubicBezTo>
                    <a:pt x="2291041" y="813168"/>
                    <a:pt x="2270176" y="863612"/>
                    <a:pt x="2248064" y="917029"/>
                  </a:cubicBezTo>
                  <a:cubicBezTo>
                    <a:pt x="2233510" y="952131"/>
                    <a:pt x="2215413" y="995845"/>
                    <a:pt x="2222766" y="1011224"/>
                  </a:cubicBezTo>
                  <a:cubicBezTo>
                    <a:pt x="2243049" y="1053528"/>
                    <a:pt x="2029663" y="1446657"/>
                    <a:pt x="1963788" y="1566163"/>
                  </a:cubicBezTo>
                  <a:cubicBezTo>
                    <a:pt x="1920723" y="1641563"/>
                    <a:pt x="1819541" y="1846668"/>
                    <a:pt x="1866824" y="1891258"/>
                  </a:cubicBezTo>
                  <a:cubicBezTo>
                    <a:pt x="1889442" y="1912607"/>
                    <a:pt x="1900491" y="1934870"/>
                    <a:pt x="1899615" y="1957527"/>
                  </a:cubicBezTo>
                  <a:cubicBezTo>
                    <a:pt x="1898662" y="1982419"/>
                    <a:pt x="1883396" y="1999957"/>
                    <a:pt x="1876628" y="2006498"/>
                  </a:cubicBezTo>
                  <a:cubicBezTo>
                    <a:pt x="1873034" y="2057133"/>
                    <a:pt x="1847405" y="2361945"/>
                    <a:pt x="1750961" y="2361945"/>
                  </a:cubicBezTo>
                  <a:cubicBezTo>
                    <a:pt x="1658619" y="2361958"/>
                    <a:pt x="1109484" y="2372753"/>
                    <a:pt x="1103934" y="2372855"/>
                  </a:cubicBezTo>
                  <a:cubicBezTo>
                    <a:pt x="1097762" y="2374252"/>
                    <a:pt x="913358" y="2410701"/>
                    <a:pt x="862100" y="2321534"/>
                  </a:cubicBezTo>
                  <a:cubicBezTo>
                    <a:pt x="836663" y="2277287"/>
                    <a:pt x="765987" y="2246388"/>
                    <a:pt x="701178" y="2251303"/>
                  </a:cubicBezTo>
                  <a:cubicBezTo>
                    <a:pt x="666419" y="2253907"/>
                    <a:pt x="603783" y="2269401"/>
                    <a:pt x="574775" y="2343734"/>
                  </a:cubicBezTo>
                  <a:cubicBezTo>
                    <a:pt x="516267" y="2493708"/>
                    <a:pt x="435457" y="2517355"/>
                    <a:pt x="432041" y="2518219"/>
                  </a:cubicBezTo>
                  <a:lnTo>
                    <a:pt x="428879" y="2518549"/>
                  </a:lnTo>
                  <a:cubicBezTo>
                    <a:pt x="358787" y="2512898"/>
                    <a:pt x="278345" y="2518156"/>
                    <a:pt x="275043" y="2534602"/>
                  </a:cubicBezTo>
                  <a:cubicBezTo>
                    <a:pt x="266484" y="2577503"/>
                    <a:pt x="187680" y="2610612"/>
                    <a:pt x="158191" y="2604744"/>
                  </a:cubicBezTo>
                  <a:cubicBezTo>
                    <a:pt x="139648" y="2601023"/>
                    <a:pt x="55320" y="2613291"/>
                    <a:pt x="3187" y="2622473"/>
                  </a:cubicBez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Freeform 3"/>
            <p:cNvSpPr/>
            <p:nvPr/>
          </p:nvSpPr>
          <p:spPr>
            <a:xfrm>
              <a:off x="16045064" y="5387634"/>
              <a:ext cx="437350" cy="1191933"/>
            </a:xfrm>
            <a:custGeom>
              <a:avLst/>
              <a:gdLst>
                <a:gd name="connsiteX0" fmla="*/ 52527 w 437350"/>
                <a:gd name="connsiteY0" fmla="*/ 1191932 h 1191933"/>
                <a:gd name="connsiteX1" fmla="*/ 43801 w 437350"/>
                <a:gd name="connsiteY1" fmla="*/ 1175829 h 1191933"/>
                <a:gd name="connsiteX2" fmla="*/ 214591 w 437350"/>
                <a:gd name="connsiteY2" fmla="*/ 1116698 h 1191933"/>
                <a:gd name="connsiteX3" fmla="*/ 325704 w 437350"/>
                <a:gd name="connsiteY3" fmla="*/ 1087869 h 1191933"/>
                <a:gd name="connsiteX4" fmla="*/ 418999 w 437350"/>
                <a:gd name="connsiteY4" fmla="*/ 850506 h 1191933"/>
                <a:gd name="connsiteX5" fmla="*/ 374612 w 437350"/>
                <a:gd name="connsiteY5" fmla="*/ 727240 h 1191933"/>
                <a:gd name="connsiteX6" fmla="*/ 374955 w 437350"/>
                <a:gd name="connsiteY6" fmla="*/ 645858 h 1191933"/>
                <a:gd name="connsiteX7" fmla="*/ 398856 w 437350"/>
                <a:gd name="connsiteY7" fmla="*/ 576846 h 1191933"/>
                <a:gd name="connsiteX8" fmla="*/ 308026 w 437350"/>
                <a:gd name="connsiteY8" fmla="*/ 541261 h 1191933"/>
                <a:gd name="connsiteX9" fmla="*/ 210134 w 437350"/>
                <a:gd name="connsiteY9" fmla="*/ 519137 h 1191933"/>
                <a:gd name="connsiteX10" fmla="*/ 147130 w 437350"/>
                <a:gd name="connsiteY10" fmla="*/ 518363 h 1191933"/>
                <a:gd name="connsiteX11" fmla="*/ 54140 w 437350"/>
                <a:gd name="connsiteY11" fmla="*/ 484530 h 1191933"/>
                <a:gd name="connsiteX12" fmla="*/ 0 w 437350"/>
                <a:gd name="connsiteY12" fmla="*/ 1015 h 1191933"/>
                <a:gd name="connsiteX13" fmla="*/ 18276 w 437350"/>
                <a:gd name="connsiteY13" fmla="*/ 0 h 1191933"/>
                <a:gd name="connsiteX14" fmla="*/ 71209 w 437350"/>
                <a:gd name="connsiteY14" fmla="*/ 477799 h 1191933"/>
                <a:gd name="connsiteX15" fmla="*/ 142544 w 437350"/>
                <a:gd name="connsiteY15" fmla="*/ 500621 h 1191933"/>
                <a:gd name="connsiteX16" fmla="*/ 220828 w 437350"/>
                <a:gd name="connsiteY16" fmla="*/ 504253 h 1191933"/>
                <a:gd name="connsiteX17" fmla="*/ 309511 w 437350"/>
                <a:gd name="connsiteY17" fmla="*/ 523011 h 1191933"/>
                <a:gd name="connsiteX18" fmla="*/ 417194 w 437350"/>
                <a:gd name="connsiteY18" fmla="*/ 577786 h 1191933"/>
                <a:gd name="connsiteX19" fmla="*/ 391287 w 437350"/>
                <a:gd name="connsiteY19" fmla="*/ 654227 h 1191933"/>
                <a:gd name="connsiteX20" fmla="*/ 384607 w 437350"/>
                <a:gd name="connsiteY20" fmla="*/ 711809 h 1191933"/>
                <a:gd name="connsiteX21" fmla="*/ 437350 w 437350"/>
                <a:gd name="connsiteY21" fmla="*/ 851103 h 1191933"/>
                <a:gd name="connsiteX22" fmla="*/ 340182 w 437350"/>
                <a:gd name="connsiteY22" fmla="*/ 1099121 h 1191933"/>
                <a:gd name="connsiteX23" fmla="*/ 214008 w 437350"/>
                <a:gd name="connsiteY23" fmla="*/ 1134986 h 1191933"/>
                <a:gd name="connsiteX24" fmla="*/ 52527 w 437350"/>
                <a:gd name="connsiteY24" fmla="*/ 1191932 h 1191933"/>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Lst>
              <a:rect l="l" t="t" r="r" b="b"/>
              <a:pathLst>
                <a:path w="437350" h="1191933">
                  <a:moveTo>
                    <a:pt x="52527" y="1191932"/>
                  </a:moveTo>
                  <a:lnTo>
                    <a:pt x="43801" y="1175829"/>
                  </a:lnTo>
                  <a:cubicBezTo>
                    <a:pt x="48412" y="1173365"/>
                    <a:pt x="157049" y="1114869"/>
                    <a:pt x="214591" y="1116698"/>
                  </a:cubicBezTo>
                  <a:cubicBezTo>
                    <a:pt x="266865" y="1118412"/>
                    <a:pt x="302831" y="1117295"/>
                    <a:pt x="325704" y="1087869"/>
                  </a:cubicBezTo>
                  <a:cubicBezTo>
                    <a:pt x="349643" y="1057084"/>
                    <a:pt x="417321" y="903477"/>
                    <a:pt x="418999" y="850506"/>
                  </a:cubicBezTo>
                  <a:cubicBezTo>
                    <a:pt x="421068" y="786561"/>
                    <a:pt x="407365" y="748550"/>
                    <a:pt x="374612" y="727240"/>
                  </a:cubicBezTo>
                  <a:cubicBezTo>
                    <a:pt x="343738" y="707072"/>
                    <a:pt x="359613" y="675982"/>
                    <a:pt x="374955" y="645858"/>
                  </a:cubicBezTo>
                  <a:cubicBezTo>
                    <a:pt x="385598" y="625017"/>
                    <a:pt x="397625" y="601395"/>
                    <a:pt x="398856" y="576846"/>
                  </a:cubicBezTo>
                  <a:cubicBezTo>
                    <a:pt x="400240" y="550659"/>
                    <a:pt x="363779" y="545769"/>
                    <a:pt x="308026" y="541261"/>
                  </a:cubicBezTo>
                  <a:cubicBezTo>
                    <a:pt x="270891" y="538314"/>
                    <a:pt x="232461" y="535177"/>
                    <a:pt x="210134" y="519137"/>
                  </a:cubicBezTo>
                  <a:cubicBezTo>
                    <a:pt x="192696" y="506653"/>
                    <a:pt x="170561" y="512305"/>
                    <a:pt x="147130" y="518363"/>
                  </a:cubicBezTo>
                  <a:cubicBezTo>
                    <a:pt x="114972" y="526681"/>
                    <a:pt x="74930" y="537006"/>
                    <a:pt x="54140" y="484530"/>
                  </a:cubicBezTo>
                  <a:cubicBezTo>
                    <a:pt x="22897" y="405688"/>
                    <a:pt x="914" y="17500"/>
                    <a:pt x="0" y="1015"/>
                  </a:cubicBezTo>
                  <a:lnTo>
                    <a:pt x="18276" y="0"/>
                  </a:lnTo>
                  <a:cubicBezTo>
                    <a:pt x="18529" y="4025"/>
                    <a:pt x="41008" y="401650"/>
                    <a:pt x="71209" y="477799"/>
                  </a:cubicBezTo>
                  <a:cubicBezTo>
                    <a:pt x="85318" y="513498"/>
                    <a:pt x="106438" y="509942"/>
                    <a:pt x="142544" y="500621"/>
                  </a:cubicBezTo>
                  <a:cubicBezTo>
                    <a:pt x="167805" y="494118"/>
                    <a:pt x="196443" y="486752"/>
                    <a:pt x="220828" y="504253"/>
                  </a:cubicBezTo>
                  <a:cubicBezTo>
                    <a:pt x="239002" y="517321"/>
                    <a:pt x="274828" y="520191"/>
                    <a:pt x="309511" y="523011"/>
                  </a:cubicBezTo>
                  <a:cubicBezTo>
                    <a:pt x="363601" y="527354"/>
                    <a:pt x="419557" y="531825"/>
                    <a:pt x="417194" y="577786"/>
                  </a:cubicBezTo>
                  <a:cubicBezTo>
                    <a:pt x="415697" y="606247"/>
                    <a:pt x="402742" y="631685"/>
                    <a:pt x="391287" y="654227"/>
                  </a:cubicBezTo>
                  <a:cubicBezTo>
                    <a:pt x="374065" y="687984"/>
                    <a:pt x="369011" y="701662"/>
                    <a:pt x="384607" y="711809"/>
                  </a:cubicBezTo>
                  <a:cubicBezTo>
                    <a:pt x="434277" y="744220"/>
                    <a:pt x="438861" y="803224"/>
                    <a:pt x="437350" y="851103"/>
                  </a:cubicBezTo>
                  <a:cubicBezTo>
                    <a:pt x="435458" y="909523"/>
                    <a:pt x="366472" y="1065276"/>
                    <a:pt x="340182" y="1099121"/>
                  </a:cubicBezTo>
                  <a:cubicBezTo>
                    <a:pt x="312052" y="1135265"/>
                    <a:pt x="270129" y="1136853"/>
                    <a:pt x="214008" y="1134986"/>
                  </a:cubicBezTo>
                  <a:cubicBezTo>
                    <a:pt x="161379" y="1133322"/>
                    <a:pt x="53632" y="1191374"/>
                    <a:pt x="52527" y="1191932"/>
                  </a:cubicBez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Freeform 3"/>
            <p:cNvSpPr/>
            <p:nvPr/>
          </p:nvSpPr>
          <p:spPr>
            <a:xfrm>
              <a:off x="16809696" y="5023145"/>
              <a:ext cx="1880920" cy="562965"/>
            </a:xfrm>
            <a:custGeom>
              <a:avLst/>
              <a:gdLst>
                <a:gd name="connsiteX0" fmla="*/ 365988 w 1880920"/>
                <a:gd name="connsiteY0" fmla="*/ 436854 h 562965"/>
                <a:gd name="connsiteX1" fmla="*/ 279691 w 1880920"/>
                <a:gd name="connsiteY1" fmla="*/ 412648 h 562965"/>
                <a:gd name="connsiteX2" fmla="*/ 0 w 1880920"/>
                <a:gd name="connsiteY2" fmla="*/ 7010 h 562965"/>
                <a:gd name="connsiteX3" fmla="*/ 16966 w 1880920"/>
                <a:gd name="connsiteY3" fmla="*/ 0 h 562965"/>
                <a:gd name="connsiteX4" fmla="*/ 287528 w 1880920"/>
                <a:gd name="connsiteY4" fmla="*/ 396100 h 562965"/>
                <a:gd name="connsiteX5" fmla="*/ 1317852 w 1880920"/>
                <a:gd name="connsiteY5" fmla="*/ 508292 h 562965"/>
                <a:gd name="connsiteX6" fmla="*/ 1880920 w 1880920"/>
                <a:gd name="connsiteY6" fmla="*/ 544677 h 562965"/>
                <a:gd name="connsiteX7" fmla="*/ 1879700 w 1880920"/>
                <a:gd name="connsiteY7" fmla="*/ 562965 h 562965"/>
                <a:gd name="connsiteX8" fmla="*/ 1316735 w 1880920"/>
                <a:gd name="connsiteY8" fmla="*/ 526580 h 562965"/>
                <a:gd name="connsiteX9" fmla="*/ 365988 w 1880920"/>
                <a:gd name="connsiteY9" fmla="*/ 436854 h 562965"/>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Lst>
              <a:rect l="l" t="t" r="r" b="b"/>
              <a:pathLst>
                <a:path w="1880920" h="562965">
                  <a:moveTo>
                    <a:pt x="365988" y="436854"/>
                  </a:moveTo>
                  <a:cubicBezTo>
                    <a:pt x="327252" y="429133"/>
                    <a:pt x="297395" y="421017"/>
                    <a:pt x="279691" y="412648"/>
                  </a:cubicBezTo>
                  <a:cubicBezTo>
                    <a:pt x="141427" y="347192"/>
                    <a:pt x="5726" y="20878"/>
                    <a:pt x="0" y="7010"/>
                  </a:cubicBezTo>
                  <a:lnTo>
                    <a:pt x="16966" y="0"/>
                  </a:lnTo>
                  <a:cubicBezTo>
                    <a:pt x="18326" y="3378"/>
                    <a:pt x="155663" y="333642"/>
                    <a:pt x="287528" y="396100"/>
                  </a:cubicBezTo>
                  <a:cubicBezTo>
                    <a:pt x="421017" y="459282"/>
                    <a:pt x="1308899" y="507822"/>
                    <a:pt x="1317852" y="508292"/>
                  </a:cubicBezTo>
                  <a:lnTo>
                    <a:pt x="1880920" y="544677"/>
                  </a:lnTo>
                  <a:lnTo>
                    <a:pt x="1879700" y="562965"/>
                  </a:lnTo>
                  <a:lnTo>
                    <a:pt x="1316735" y="526580"/>
                  </a:lnTo>
                  <a:cubicBezTo>
                    <a:pt x="1284845" y="524853"/>
                    <a:pt x="626211" y="488861"/>
                    <a:pt x="365988" y="436854"/>
                  </a:cubicBez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Freeform 3"/>
            <p:cNvSpPr/>
            <p:nvPr/>
          </p:nvSpPr>
          <p:spPr>
            <a:xfrm>
              <a:off x="17641809" y="2837839"/>
              <a:ext cx="602246" cy="745134"/>
            </a:xfrm>
            <a:custGeom>
              <a:avLst/>
              <a:gdLst>
                <a:gd name="connsiteX0" fmla="*/ 591870 w 602246"/>
                <a:gd name="connsiteY0" fmla="*/ 745134 h 745134"/>
                <a:gd name="connsiteX1" fmla="*/ 466445 w 602246"/>
                <a:gd name="connsiteY1" fmla="*/ 658405 h 745134"/>
                <a:gd name="connsiteX2" fmla="*/ 395668 w 602246"/>
                <a:gd name="connsiteY2" fmla="*/ 484695 h 745134"/>
                <a:gd name="connsiteX3" fmla="*/ 361111 w 602246"/>
                <a:gd name="connsiteY3" fmla="*/ 447395 h 745134"/>
                <a:gd name="connsiteX4" fmla="*/ 322110 w 602246"/>
                <a:gd name="connsiteY4" fmla="*/ 378904 h 745134"/>
                <a:gd name="connsiteX5" fmla="*/ 192899 w 602246"/>
                <a:gd name="connsiteY5" fmla="*/ 165912 h 745134"/>
                <a:gd name="connsiteX6" fmla="*/ 0 w 602246"/>
                <a:gd name="connsiteY6" fmla="*/ 14643 h 745134"/>
                <a:gd name="connsiteX7" fmla="*/ 11024 w 602246"/>
                <a:gd name="connsiteY7" fmla="*/ 0 h 745134"/>
                <a:gd name="connsiteX8" fmla="*/ 204875 w 602246"/>
                <a:gd name="connsiteY8" fmla="*/ 152069 h 745134"/>
                <a:gd name="connsiteX9" fmla="*/ 339521 w 602246"/>
                <a:gd name="connsiteY9" fmla="*/ 384416 h 745134"/>
                <a:gd name="connsiteX10" fmla="*/ 368427 w 602246"/>
                <a:gd name="connsiteY10" fmla="*/ 430580 h 745134"/>
                <a:gd name="connsiteX11" fmla="*/ 414007 w 602246"/>
                <a:gd name="connsiteY11" fmla="*/ 485533 h 745134"/>
                <a:gd name="connsiteX12" fmla="*/ 480733 w 602246"/>
                <a:gd name="connsiteY12" fmla="*/ 646785 h 745134"/>
                <a:gd name="connsiteX13" fmla="*/ 602246 w 602246"/>
                <a:gd name="connsiteY13" fmla="*/ 730021 h 745134"/>
                <a:gd name="connsiteX14" fmla="*/ 591870 w 602246"/>
                <a:gd name="connsiteY14" fmla="*/ 745134 h 74513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Lst>
              <a:rect l="l" t="t" r="r" b="b"/>
              <a:pathLst>
                <a:path w="602246" h="745134">
                  <a:moveTo>
                    <a:pt x="591870" y="745134"/>
                  </a:moveTo>
                  <a:lnTo>
                    <a:pt x="466445" y="658405"/>
                  </a:lnTo>
                  <a:cubicBezTo>
                    <a:pt x="463422" y="653897"/>
                    <a:pt x="392848" y="547331"/>
                    <a:pt x="395668" y="484695"/>
                  </a:cubicBezTo>
                  <a:cubicBezTo>
                    <a:pt x="396659" y="463867"/>
                    <a:pt x="383184" y="456945"/>
                    <a:pt x="361111" y="447395"/>
                  </a:cubicBezTo>
                  <a:cubicBezTo>
                    <a:pt x="338607" y="437629"/>
                    <a:pt x="307784" y="424256"/>
                    <a:pt x="322110" y="378904"/>
                  </a:cubicBezTo>
                  <a:cubicBezTo>
                    <a:pt x="340436" y="320662"/>
                    <a:pt x="263931" y="227736"/>
                    <a:pt x="192899" y="165912"/>
                  </a:cubicBezTo>
                  <a:cubicBezTo>
                    <a:pt x="138024" y="118148"/>
                    <a:pt x="1396" y="15684"/>
                    <a:pt x="0" y="14643"/>
                  </a:cubicBezTo>
                  <a:lnTo>
                    <a:pt x="11024" y="0"/>
                  </a:lnTo>
                  <a:cubicBezTo>
                    <a:pt x="12445" y="1028"/>
                    <a:pt x="149606" y="103860"/>
                    <a:pt x="204875" y="152069"/>
                  </a:cubicBezTo>
                  <a:cubicBezTo>
                    <a:pt x="232156" y="175793"/>
                    <a:pt x="366673" y="298437"/>
                    <a:pt x="339521" y="384416"/>
                  </a:cubicBezTo>
                  <a:cubicBezTo>
                    <a:pt x="330657" y="412737"/>
                    <a:pt x="342582" y="419379"/>
                    <a:pt x="368427" y="430580"/>
                  </a:cubicBezTo>
                  <a:cubicBezTo>
                    <a:pt x="389419" y="439673"/>
                    <a:pt x="415518" y="450989"/>
                    <a:pt x="414007" y="485533"/>
                  </a:cubicBezTo>
                  <a:cubicBezTo>
                    <a:pt x="411658" y="538607"/>
                    <a:pt x="472338" y="633882"/>
                    <a:pt x="480733" y="646785"/>
                  </a:cubicBezTo>
                  <a:lnTo>
                    <a:pt x="602246" y="730021"/>
                  </a:lnTo>
                  <a:lnTo>
                    <a:pt x="591870" y="745134"/>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Freeform 3"/>
            <p:cNvSpPr/>
            <p:nvPr/>
          </p:nvSpPr>
          <p:spPr>
            <a:xfrm>
              <a:off x="18584730" y="3693429"/>
              <a:ext cx="1080777" cy="2654109"/>
            </a:xfrm>
            <a:custGeom>
              <a:avLst/>
              <a:gdLst>
                <a:gd name="connsiteX0" fmla="*/ 214929 w 1080777"/>
                <a:gd name="connsiteY0" fmla="*/ 2612555 h 2654109"/>
                <a:gd name="connsiteX1" fmla="*/ 130029 w 1080777"/>
                <a:gd name="connsiteY1" fmla="*/ 2580589 h 2654109"/>
                <a:gd name="connsiteX2" fmla="*/ 96197 w 1080777"/>
                <a:gd name="connsiteY2" fmla="*/ 2502725 h 2654109"/>
                <a:gd name="connsiteX3" fmla="*/ 65729 w 1080777"/>
                <a:gd name="connsiteY3" fmla="*/ 2493733 h 2654109"/>
                <a:gd name="connsiteX4" fmla="*/ 2509 w 1080777"/>
                <a:gd name="connsiteY4" fmla="*/ 2353526 h 2654109"/>
                <a:gd name="connsiteX5" fmla="*/ 169997 w 1080777"/>
                <a:gd name="connsiteY5" fmla="*/ 1713560 h 2654109"/>
                <a:gd name="connsiteX6" fmla="*/ 284398 w 1080777"/>
                <a:gd name="connsiteY6" fmla="*/ 1411211 h 2654109"/>
                <a:gd name="connsiteX7" fmla="*/ 307423 w 1080777"/>
                <a:gd name="connsiteY7" fmla="*/ 1258455 h 2654109"/>
                <a:gd name="connsiteX8" fmla="*/ 332988 w 1080777"/>
                <a:gd name="connsiteY8" fmla="*/ 1164983 h 2654109"/>
                <a:gd name="connsiteX9" fmla="*/ 446995 w 1080777"/>
                <a:gd name="connsiteY9" fmla="*/ 1075981 h 2654109"/>
                <a:gd name="connsiteX10" fmla="*/ 482314 w 1080777"/>
                <a:gd name="connsiteY10" fmla="*/ 1030541 h 2654109"/>
                <a:gd name="connsiteX11" fmla="*/ 516312 w 1080777"/>
                <a:gd name="connsiteY11" fmla="*/ 907605 h 2654109"/>
                <a:gd name="connsiteX12" fmla="*/ 487560 w 1080777"/>
                <a:gd name="connsiteY12" fmla="*/ 885228 h 2654109"/>
                <a:gd name="connsiteX13" fmla="*/ 514598 w 1080777"/>
                <a:gd name="connsiteY13" fmla="*/ 728535 h 2654109"/>
                <a:gd name="connsiteX14" fmla="*/ 631438 w 1080777"/>
                <a:gd name="connsiteY14" fmla="*/ 655294 h 2654109"/>
                <a:gd name="connsiteX15" fmla="*/ 728860 w 1080777"/>
                <a:gd name="connsiteY15" fmla="*/ 600659 h 2654109"/>
                <a:gd name="connsiteX16" fmla="*/ 1003955 w 1080777"/>
                <a:gd name="connsiteY16" fmla="*/ 0 h 2654109"/>
                <a:gd name="connsiteX17" fmla="*/ 1021137 w 1080777"/>
                <a:gd name="connsiteY17" fmla="*/ 6553 h 2654109"/>
                <a:gd name="connsiteX18" fmla="*/ 739032 w 1080777"/>
                <a:gd name="connsiteY18" fmla="*/ 615899 h 2654109"/>
                <a:gd name="connsiteX19" fmla="*/ 639946 w 1080777"/>
                <a:gd name="connsiteY19" fmla="*/ 671563 h 2654109"/>
                <a:gd name="connsiteX20" fmla="*/ 529114 w 1080777"/>
                <a:gd name="connsiteY20" fmla="*/ 739800 h 2654109"/>
                <a:gd name="connsiteX21" fmla="*/ 498736 w 1080777"/>
                <a:gd name="connsiteY21" fmla="*/ 870749 h 2654109"/>
                <a:gd name="connsiteX22" fmla="*/ 534562 w 1080777"/>
                <a:gd name="connsiteY22" fmla="*/ 898613 h 2654109"/>
                <a:gd name="connsiteX23" fmla="*/ 534677 w 1080777"/>
                <a:gd name="connsiteY23" fmla="*/ 902982 h 2654109"/>
                <a:gd name="connsiteX24" fmla="*/ 496780 w 1080777"/>
                <a:gd name="connsiteY24" fmla="*/ 1041831 h 2654109"/>
                <a:gd name="connsiteX25" fmla="*/ 456547 w 1080777"/>
                <a:gd name="connsiteY25" fmla="*/ 1093584 h 2654109"/>
                <a:gd name="connsiteX26" fmla="*/ 452445 w 1080777"/>
                <a:gd name="connsiteY26" fmla="*/ 1093914 h 2654109"/>
                <a:gd name="connsiteX27" fmla="*/ 351327 w 1080777"/>
                <a:gd name="connsiteY27" fmla="*/ 1166342 h 2654109"/>
                <a:gd name="connsiteX28" fmla="*/ 324682 w 1080777"/>
                <a:gd name="connsiteY28" fmla="*/ 1264691 h 2654109"/>
                <a:gd name="connsiteX29" fmla="*/ 301784 w 1080777"/>
                <a:gd name="connsiteY29" fmla="*/ 1405293 h 2654109"/>
                <a:gd name="connsiteX30" fmla="*/ 180168 w 1080777"/>
                <a:gd name="connsiteY30" fmla="*/ 1728825 h 2654109"/>
                <a:gd name="connsiteX31" fmla="*/ 20682 w 1080777"/>
                <a:gd name="connsiteY31" fmla="*/ 2350922 h 2654109"/>
                <a:gd name="connsiteX32" fmla="*/ 74759 w 1080777"/>
                <a:gd name="connsiteY32" fmla="*/ 2477706 h 2654109"/>
                <a:gd name="connsiteX33" fmla="*/ 102356 w 1080777"/>
                <a:gd name="connsiteY33" fmla="*/ 2483713 h 2654109"/>
                <a:gd name="connsiteX34" fmla="*/ 114523 w 1080777"/>
                <a:gd name="connsiteY34" fmla="*/ 2480018 h 2654109"/>
                <a:gd name="connsiteX35" fmla="*/ 114281 w 1080777"/>
                <a:gd name="connsiteY35" fmla="*/ 2492705 h 2654109"/>
                <a:gd name="connsiteX36" fmla="*/ 141320 w 1080777"/>
                <a:gd name="connsiteY36" fmla="*/ 2566073 h 2654109"/>
                <a:gd name="connsiteX37" fmla="*/ 294025 w 1080777"/>
                <a:gd name="connsiteY37" fmla="*/ 2597162 h 2654109"/>
                <a:gd name="connsiteX38" fmla="*/ 317126 w 1080777"/>
                <a:gd name="connsiteY38" fmla="*/ 2582926 h 2654109"/>
                <a:gd name="connsiteX39" fmla="*/ 405683 w 1080777"/>
                <a:gd name="connsiteY39" fmla="*/ 2552065 h 2654109"/>
                <a:gd name="connsiteX40" fmla="*/ 446208 w 1080777"/>
                <a:gd name="connsiteY40" fmla="*/ 2589453 h 2654109"/>
                <a:gd name="connsiteX41" fmla="*/ 552851 w 1080777"/>
                <a:gd name="connsiteY41" fmla="*/ 2611526 h 2654109"/>
                <a:gd name="connsiteX42" fmla="*/ 653536 w 1080777"/>
                <a:gd name="connsiteY42" fmla="*/ 2626867 h 2654109"/>
                <a:gd name="connsiteX43" fmla="*/ 683966 w 1080777"/>
                <a:gd name="connsiteY43" fmla="*/ 2636177 h 2654109"/>
                <a:gd name="connsiteX44" fmla="*/ 824250 w 1080777"/>
                <a:gd name="connsiteY44" fmla="*/ 2618117 h 2654109"/>
                <a:gd name="connsiteX45" fmla="*/ 1074618 w 1080777"/>
                <a:gd name="connsiteY45" fmla="*/ 2528570 h 2654109"/>
                <a:gd name="connsiteX46" fmla="*/ 1080777 w 1080777"/>
                <a:gd name="connsiteY46" fmla="*/ 2545829 h 2654109"/>
                <a:gd name="connsiteX47" fmla="*/ 829140 w 1080777"/>
                <a:gd name="connsiteY47" fmla="*/ 2635770 h 2654109"/>
                <a:gd name="connsiteX48" fmla="*/ 680384 w 1080777"/>
                <a:gd name="connsiteY48" fmla="*/ 2654109 h 2654109"/>
                <a:gd name="connsiteX49" fmla="*/ 647656 w 1080777"/>
                <a:gd name="connsiteY49" fmla="*/ 2644203 h 2654109"/>
                <a:gd name="connsiteX50" fmla="*/ 559847 w 1080777"/>
                <a:gd name="connsiteY50" fmla="*/ 2628455 h 2654109"/>
                <a:gd name="connsiteX51" fmla="*/ 435985 w 1080777"/>
                <a:gd name="connsiteY51" fmla="*/ 2605113 h 2654109"/>
                <a:gd name="connsiteX52" fmla="*/ 432759 w 1080777"/>
                <a:gd name="connsiteY52" fmla="*/ 2603728 h 2654109"/>
                <a:gd name="connsiteX53" fmla="*/ 431248 w 1080777"/>
                <a:gd name="connsiteY53" fmla="*/ 2600578 h 2654109"/>
                <a:gd name="connsiteX54" fmla="*/ 400908 w 1080777"/>
                <a:gd name="connsiteY54" fmla="*/ 2569730 h 2654109"/>
                <a:gd name="connsiteX55" fmla="*/ 327387 w 1080777"/>
                <a:gd name="connsiteY55" fmla="*/ 2598115 h 2654109"/>
                <a:gd name="connsiteX56" fmla="*/ 300984 w 1080777"/>
                <a:gd name="connsiteY56" fmla="*/ 2614142 h 2654109"/>
                <a:gd name="connsiteX57" fmla="*/ 214929 w 1080777"/>
                <a:gd name="connsiteY57" fmla="*/ 2612555 h 265410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 ang="25">
                  <a:pos x="connsiteX25" y="connsiteY25"/>
                </a:cxn>
                <a:cxn ang="26">
                  <a:pos x="connsiteX26" y="connsiteY26"/>
                </a:cxn>
                <a:cxn ang="27">
                  <a:pos x="connsiteX27" y="connsiteY27"/>
                </a:cxn>
                <a:cxn ang="28">
                  <a:pos x="connsiteX28" y="connsiteY28"/>
                </a:cxn>
                <a:cxn ang="29">
                  <a:pos x="connsiteX29" y="connsiteY29"/>
                </a:cxn>
                <a:cxn ang="30">
                  <a:pos x="connsiteX30" y="connsiteY30"/>
                </a:cxn>
                <a:cxn ang="31">
                  <a:pos x="connsiteX31" y="connsiteY31"/>
                </a:cxn>
                <a:cxn ang="32">
                  <a:pos x="connsiteX32" y="connsiteY32"/>
                </a:cxn>
                <a:cxn ang="33">
                  <a:pos x="connsiteX33" y="connsiteY33"/>
                </a:cxn>
                <a:cxn ang="34">
                  <a:pos x="connsiteX34" y="connsiteY34"/>
                </a:cxn>
                <a:cxn ang="35">
                  <a:pos x="connsiteX35" y="connsiteY35"/>
                </a:cxn>
                <a:cxn ang="36">
                  <a:pos x="connsiteX36" y="connsiteY36"/>
                </a:cxn>
                <a:cxn ang="37">
                  <a:pos x="connsiteX37" y="connsiteY37"/>
                </a:cxn>
                <a:cxn ang="38">
                  <a:pos x="connsiteX38" y="connsiteY38"/>
                </a:cxn>
                <a:cxn ang="39">
                  <a:pos x="connsiteX39" y="connsiteY39"/>
                </a:cxn>
                <a:cxn ang="40">
                  <a:pos x="connsiteX40" y="connsiteY40"/>
                </a:cxn>
                <a:cxn ang="41">
                  <a:pos x="connsiteX41" y="connsiteY41"/>
                </a:cxn>
                <a:cxn ang="42">
                  <a:pos x="connsiteX42" y="connsiteY42"/>
                </a:cxn>
                <a:cxn ang="43">
                  <a:pos x="connsiteX43" y="connsiteY43"/>
                </a:cxn>
                <a:cxn ang="44">
                  <a:pos x="connsiteX44" y="connsiteY44"/>
                </a:cxn>
                <a:cxn ang="45">
                  <a:pos x="connsiteX45" y="connsiteY45"/>
                </a:cxn>
                <a:cxn ang="46">
                  <a:pos x="connsiteX46" y="connsiteY46"/>
                </a:cxn>
                <a:cxn ang="47">
                  <a:pos x="connsiteX47" y="connsiteY47"/>
                </a:cxn>
                <a:cxn ang="48">
                  <a:pos x="connsiteX48" y="connsiteY48"/>
                </a:cxn>
                <a:cxn ang="49">
                  <a:pos x="connsiteX49" y="connsiteY49"/>
                </a:cxn>
                <a:cxn ang="50">
                  <a:pos x="connsiteX50" y="connsiteY50"/>
                </a:cxn>
                <a:cxn ang="51">
                  <a:pos x="connsiteX51" y="connsiteY51"/>
                </a:cxn>
                <a:cxn ang="52">
                  <a:pos x="connsiteX52" y="connsiteY52"/>
                </a:cxn>
                <a:cxn ang="53">
                  <a:pos x="connsiteX53" y="connsiteY53"/>
                </a:cxn>
                <a:cxn ang="54">
                  <a:pos x="connsiteX54" y="connsiteY54"/>
                </a:cxn>
                <a:cxn ang="55">
                  <a:pos x="connsiteX55" y="connsiteY55"/>
                </a:cxn>
                <a:cxn ang="56">
                  <a:pos x="connsiteX56" y="connsiteY56"/>
                </a:cxn>
                <a:cxn ang="57">
                  <a:pos x="connsiteX57" y="connsiteY57"/>
                </a:cxn>
              </a:cxnLst>
              <a:rect l="l" t="t" r="r" b="b"/>
              <a:pathLst>
                <a:path w="1080777" h="2654109">
                  <a:moveTo>
                    <a:pt x="214929" y="2612555"/>
                  </a:moveTo>
                  <a:cubicBezTo>
                    <a:pt x="181173" y="2605836"/>
                    <a:pt x="147454" y="2594063"/>
                    <a:pt x="130029" y="2580589"/>
                  </a:cubicBezTo>
                  <a:cubicBezTo>
                    <a:pt x="103144" y="2559621"/>
                    <a:pt x="97339" y="2521330"/>
                    <a:pt x="96197" y="2502725"/>
                  </a:cubicBezTo>
                  <a:cubicBezTo>
                    <a:pt x="88438" y="2502763"/>
                    <a:pt x="77502" y="2501010"/>
                    <a:pt x="65729" y="2493733"/>
                  </a:cubicBezTo>
                  <a:cubicBezTo>
                    <a:pt x="34360" y="2474366"/>
                    <a:pt x="13075" y="2427122"/>
                    <a:pt x="2509" y="2353526"/>
                  </a:cubicBezTo>
                  <a:cubicBezTo>
                    <a:pt x="-21710" y="2183879"/>
                    <a:pt x="133687" y="1737741"/>
                    <a:pt x="169997" y="1713560"/>
                  </a:cubicBezTo>
                  <a:cubicBezTo>
                    <a:pt x="197835" y="1695005"/>
                    <a:pt x="307423" y="1478546"/>
                    <a:pt x="284398" y="1411211"/>
                  </a:cubicBezTo>
                  <a:cubicBezTo>
                    <a:pt x="268892" y="1365770"/>
                    <a:pt x="288500" y="1311198"/>
                    <a:pt x="307423" y="1258455"/>
                  </a:cubicBezTo>
                  <a:cubicBezTo>
                    <a:pt x="319552" y="1224762"/>
                    <a:pt x="331007" y="1192910"/>
                    <a:pt x="332988" y="1164983"/>
                  </a:cubicBezTo>
                  <a:cubicBezTo>
                    <a:pt x="338360" y="1092250"/>
                    <a:pt x="426321" y="1078293"/>
                    <a:pt x="446995" y="1075981"/>
                  </a:cubicBezTo>
                  <a:lnTo>
                    <a:pt x="482314" y="1030541"/>
                  </a:lnTo>
                  <a:cubicBezTo>
                    <a:pt x="512973" y="991146"/>
                    <a:pt x="516072" y="924991"/>
                    <a:pt x="516312" y="907605"/>
                  </a:cubicBezTo>
                  <a:lnTo>
                    <a:pt x="487560" y="885228"/>
                  </a:lnTo>
                  <a:cubicBezTo>
                    <a:pt x="448558" y="854964"/>
                    <a:pt x="488867" y="761682"/>
                    <a:pt x="514598" y="728535"/>
                  </a:cubicBezTo>
                  <a:cubicBezTo>
                    <a:pt x="530663" y="707897"/>
                    <a:pt x="579584" y="682371"/>
                    <a:pt x="631438" y="655294"/>
                  </a:cubicBezTo>
                  <a:cubicBezTo>
                    <a:pt x="666503" y="637032"/>
                    <a:pt x="702685" y="618134"/>
                    <a:pt x="728860" y="600659"/>
                  </a:cubicBezTo>
                  <a:cubicBezTo>
                    <a:pt x="779952" y="566610"/>
                    <a:pt x="944824" y="155537"/>
                    <a:pt x="1003955" y="0"/>
                  </a:cubicBezTo>
                  <a:lnTo>
                    <a:pt x="1021137" y="6553"/>
                  </a:lnTo>
                  <a:cubicBezTo>
                    <a:pt x="999103" y="64338"/>
                    <a:pt x="804336" y="572389"/>
                    <a:pt x="739032" y="615899"/>
                  </a:cubicBezTo>
                  <a:cubicBezTo>
                    <a:pt x="711995" y="633933"/>
                    <a:pt x="675368" y="653084"/>
                    <a:pt x="639946" y="671563"/>
                  </a:cubicBezTo>
                  <a:cubicBezTo>
                    <a:pt x="592182" y="696518"/>
                    <a:pt x="542678" y="722325"/>
                    <a:pt x="529114" y="739800"/>
                  </a:cubicBezTo>
                  <a:cubicBezTo>
                    <a:pt x="504108" y="771918"/>
                    <a:pt x="473488" y="851103"/>
                    <a:pt x="498736" y="870749"/>
                  </a:cubicBezTo>
                  <a:lnTo>
                    <a:pt x="534562" y="898613"/>
                  </a:lnTo>
                  <a:lnTo>
                    <a:pt x="534677" y="902982"/>
                  </a:lnTo>
                  <a:cubicBezTo>
                    <a:pt x="534728" y="906526"/>
                    <a:pt x="536074" y="991260"/>
                    <a:pt x="496780" y="1041831"/>
                  </a:cubicBezTo>
                  <a:lnTo>
                    <a:pt x="456547" y="1093584"/>
                  </a:lnTo>
                  <a:lnTo>
                    <a:pt x="452445" y="1093914"/>
                  </a:lnTo>
                  <a:cubicBezTo>
                    <a:pt x="451491" y="1093965"/>
                    <a:pt x="356013" y="1101471"/>
                    <a:pt x="351327" y="1166342"/>
                  </a:cubicBezTo>
                  <a:cubicBezTo>
                    <a:pt x="349054" y="1196733"/>
                    <a:pt x="337242" y="1229753"/>
                    <a:pt x="324682" y="1264691"/>
                  </a:cubicBezTo>
                  <a:cubicBezTo>
                    <a:pt x="306826" y="1314412"/>
                    <a:pt x="288335" y="1365910"/>
                    <a:pt x="301784" y="1405293"/>
                  </a:cubicBezTo>
                  <a:cubicBezTo>
                    <a:pt x="327629" y="1480997"/>
                    <a:pt x="213850" y="1706346"/>
                    <a:pt x="180168" y="1728825"/>
                  </a:cubicBezTo>
                  <a:cubicBezTo>
                    <a:pt x="150197" y="1750453"/>
                    <a:pt x="-2303" y="2190432"/>
                    <a:pt x="20682" y="2350922"/>
                  </a:cubicBezTo>
                  <a:cubicBezTo>
                    <a:pt x="32684" y="2434881"/>
                    <a:pt x="56737" y="2466213"/>
                    <a:pt x="74759" y="2477706"/>
                  </a:cubicBezTo>
                  <a:cubicBezTo>
                    <a:pt x="89834" y="2487333"/>
                    <a:pt x="101798" y="2483840"/>
                    <a:pt x="102356" y="2483713"/>
                  </a:cubicBezTo>
                  <a:lnTo>
                    <a:pt x="114523" y="2480018"/>
                  </a:lnTo>
                  <a:lnTo>
                    <a:pt x="114281" y="2492705"/>
                  </a:lnTo>
                  <a:cubicBezTo>
                    <a:pt x="114205" y="2493213"/>
                    <a:pt x="113126" y="2544152"/>
                    <a:pt x="141320" y="2566073"/>
                  </a:cubicBezTo>
                  <a:cubicBezTo>
                    <a:pt x="170834" y="2589009"/>
                    <a:pt x="266427" y="2608503"/>
                    <a:pt x="294025" y="2597162"/>
                  </a:cubicBezTo>
                  <a:cubicBezTo>
                    <a:pt x="299663" y="2594774"/>
                    <a:pt x="308134" y="2589098"/>
                    <a:pt x="317126" y="2582926"/>
                  </a:cubicBezTo>
                  <a:cubicBezTo>
                    <a:pt x="341383" y="2566390"/>
                    <a:pt x="374784" y="2543441"/>
                    <a:pt x="405683" y="2552065"/>
                  </a:cubicBezTo>
                  <a:cubicBezTo>
                    <a:pt x="422065" y="2556484"/>
                    <a:pt x="435706" y="2569044"/>
                    <a:pt x="446208" y="2589453"/>
                  </a:cubicBezTo>
                  <a:cubicBezTo>
                    <a:pt x="478772" y="2602649"/>
                    <a:pt x="533813" y="2619349"/>
                    <a:pt x="552851" y="2611526"/>
                  </a:cubicBezTo>
                  <a:cubicBezTo>
                    <a:pt x="577870" y="2601264"/>
                    <a:pt x="619780" y="2615374"/>
                    <a:pt x="653536" y="2626867"/>
                  </a:cubicBezTo>
                  <a:cubicBezTo>
                    <a:pt x="666033" y="2631084"/>
                    <a:pt x="676803" y="2634741"/>
                    <a:pt x="683966" y="2636177"/>
                  </a:cubicBezTo>
                  <a:cubicBezTo>
                    <a:pt x="702456" y="2639834"/>
                    <a:pt x="777971" y="2627388"/>
                    <a:pt x="824250" y="2618117"/>
                  </a:cubicBezTo>
                  <a:lnTo>
                    <a:pt x="1074618" y="2528570"/>
                  </a:lnTo>
                  <a:lnTo>
                    <a:pt x="1080777" y="2545829"/>
                  </a:lnTo>
                  <a:lnTo>
                    <a:pt x="829140" y="2635770"/>
                  </a:lnTo>
                  <a:cubicBezTo>
                    <a:pt x="815702" y="2638526"/>
                    <a:pt x="708336" y="2659710"/>
                    <a:pt x="680384" y="2654109"/>
                  </a:cubicBezTo>
                  <a:cubicBezTo>
                    <a:pt x="672065" y="2652483"/>
                    <a:pt x="660775" y="2648584"/>
                    <a:pt x="647656" y="2644203"/>
                  </a:cubicBezTo>
                  <a:cubicBezTo>
                    <a:pt x="618509" y="2634348"/>
                    <a:pt x="578467" y="2620822"/>
                    <a:pt x="559847" y="2628455"/>
                  </a:cubicBezTo>
                  <a:cubicBezTo>
                    <a:pt x="526764" y="2642095"/>
                    <a:pt x="445205" y="2608935"/>
                    <a:pt x="435985" y="2605113"/>
                  </a:cubicBezTo>
                  <a:lnTo>
                    <a:pt x="432759" y="2603728"/>
                  </a:lnTo>
                  <a:lnTo>
                    <a:pt x="431248" y="2600578"/>
                  </a:lnTo>
                  <a:cubicBezTo>
                    <a:pt x="422867" y="2583129"/>
                    <a:pt x="412960" y="2573032"/>
                    <a:pt x="400908" y="2569730"/>
                  </a:cubicBezTo>
                  <a:cubicBezTo>
                    <a:pt x="378048" y="2563761"/>
                    <a:pt x="349930" y="2582811"/>
                    <a:pt x="327387" y="2598115"/>
                  </a:cubicBezTo>
                  <a:cubicBezTo>
                    <a:pt x="317241" y="2605074"/>
                    <a:pt x="308464" y="2611043"/>
                    <a:pt x="300984" y="2614142"/>
                  </a:cubicBezTo>
                  <a:cubicBezTo>
                    <a:pt x="284004" y="2621140"/>
                    <a:pt x="249448" y="2619400"/>
                    <a:pt x="214929" y="2612555"/>
                  </a:cubicBez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Freeform 3"/>
            <p:cNvSpPr/>
            <p:nvPr/>
          </p:nvSpPr>
          <p:spPr>
            <a:xfrm>
              <a:off x="18031217" y="6181792"/>
              <a:ext cx="666846" cy="1403082"/>
            </a:xfrm>
            <a:custGeom>
              <a:avLst/>
              <a:gdLst>
                <a:gd name="connsiteX0" fmla="*/ 45828 w 666846"/>
                <a:gd name="connsiteY0" fmla="*/ 1403083 h 1403082"/>
                <a:gd name="connsiteX1" fmla="*/ 820 w 666846"/>
                <a:gd name="connsiteY1" fmla="*/ 1238300 h 1403082"/>
                <a:gd name="connsiteX2" fmla="*/ 3117 w 666846"/>
                <a:gd name="connsiteY2" fmla="*/ 1213408 h 1403082"/>
                <a:gd name="connsiteX3" fmla="*/ 44798 w 666846"/>
                <a:gd name="connsiteY3" fmla="*/ 1019302 h 1403082"/>
                <a:gd name="connsiteX4" fmla="*/ 113709 w 666846"/>
                <a:gd name="connsiteY4" fmla="*/ 962685 h 1403082"/>
                <a:gd name="connsiteX5" fmla="*/ 144646 w 666846"/>
                <a:gd name="connsiteY5" fmla="*/ 938936 h 1403082"/>
                <a:gd name="connsiteX6" fmla="*/ 207905 w 666846"/>
                <a:gd name="connsiteY6" fmla="*/ 865733 h 1403082"/>
                <a:gd name="connsiteX7" fmla="*/ 252724 w 666846"/>
                <a:gd name="connsiteY7" fmla="*/ 823506 h 1403082"/>
                <a:gd name="connsiteX8" fmla="*/ 300285 w 666846"/>
                <a:gd name="connsiteY8" fmla="*/ 782383 h 1403082"/>
                <a:gd name="connsiteX9" fmla="*/ 362235 w 666846"/>
                <a:gd name="connsiteY9" fmla="*/ 726313 h 1403082"/>
                <a:gd name="connsiteX10" fmla="*/ 381692 w 666846"/>
                <a:gd name="connsiteY10" fmla="*/ 674065 h 1403082"/>
                <a:gd name="connsiteX11" fmla="*/ 405352 w 666846"/>
                <a:gd name="connsiteY11" fmla="*/ 637438 h 1403082"/>
                <a:gd name="connsiteX12" fmla="*/ 489846 w 666846"/>
                <a:gd name="connsiteY12" fmla="*/ 566457 h 1403082"/>
                <a:gd name="connsiteX13" fmla="*/ 650423 w 666846"/>
                <a:gd name="connsiteY13" fmla="*/ 0 h 1403082"/>
                <a:gd name="connsiteX14" fmla="*/ 666846 w 666846"/>
                <a:gd name="connsiteY14" fmla="*/ 8191 h 1403082"/>
                <a:gd name="connsiteX15" fmla="*/ 507905 w 666846"/>
                <a:gd name="connsiteY15" fmla="*/ 570991 h 1403082"/>
                <a:gd name="connsiteX16" fmla="*/ 507663 w 666846"/>
                <a:gd name="connsiteY16" fmla="*/ 574331 h 1403082"/>
                <a:gd name="connsiteX17" fmla="*/ 505403 w 666846"/>
                <a:gd name="connsiteY17" fmla="*/ 576681 h 1403082"/>
                <a:gd name="connsiteX18" fmla="*/ 412350 w 666846"/>
                <a:gd name="connsiteY18" fmla="*/ 654380 h 1403082"/>
                <a:gd name="connsiteX19" fmla="*/ 399904 w 666846"/>
                <a:gd name="connsiteY19" fmla="*/ 676211 h 1403082"/>
                <a:gd name="connsiteX20" fmla="*/ 377197 w 666846"/>
                <a:gd name="connsiteY20" fmla="*/ 736854 h 1403082"/>
                <a:gd name="connsiteX21" fmla="*/ 310750 w 666846"/>
                <a:gd name="connsiteY21" fmla="*/ 797496 h 1403082"/>
                <a:gd name="connsiteX22" fmla="*/ 267481 w 666846"/>
                <a:gd name="connsiteY22" fmla="*/ 834364 h 1403082"/>
                <a:gd name="connsiteX23" fmla="*/ 219602 w 666846"/>
                <a:gd name="connsiteY23" fmla="*/ 879805 h 1403082"/>
                <a:gd name="connsiteX24" fmla="*/ 162655 w 666846"/>
                <a:gd name="connsiteY24" fmla="*/ 942555 h 1403082"/>
                <a:gd name="connsiteX25" fmla="*/ 120822 w 666846"/>
                <a:gd name="connsiteY25" fmla="*/ 979589 h 1403082"/>
                <a:gd name="connsiteX26" fmla="*/ 61145 w 666846"/>
                <a:gd name="connsiteY26" fmla="*/ 1027620 h 1403082"/>
                <a:gd name="connsiteX27" fmla="*/ 21367 w 666846"/>
                <a:gd name="connsiteY27" fmla="*/ 1215186 h 1403082"/>
                <a:gd name="connsiteX28" fmla="*/ 18943 w 666846"/>
                <a:gd name="connsiteY28" fmla="*/ 1240167 h 1403082"/>
                <a:gd name="connsiteX29" fmla="*/ 60267 w 666846"/>
                <a:gd name="connsiteY29" fmla="*/ 1391792 h 1403082"/>
                <a:gd name="connsiteX30" fmla="*/ 45828 w 666846"/>
                <a:gd name="connsiteY30" fmla="*/ 1403083 h 140308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 ang="25">
                  <a:pos x="connsiteX25" y="connsiteY25"/>
                </a:cxn>
                <a:cxn ang="26">
                  <a:pos x="connsiteX26" y="connsiteY26"/>
                </a:cxn>
                <a:cxn ang="27">
                  <a:pos x="connsiteX27" y="connsiteY27"/>
                </a:cxn>
                <a:cxn ang="28">
                  <a:pos x="connsiteX28" y="connsiteY28"/>
                </a:cxn>
                <a:cxn ang="29">
                  <a:pos x="connsiteX29" y="connsiteY29"/>
                </a:cxn>
                <a:cxn ang="30">
                  <a:pos x="connsiteX30" y="connsiteY30"/>
                </a:cxn>
              </a:cxnLst>
              <a:rect l="l" t="t" r="r" b="b"/>
              <a:pathLst>
                <a:path w="666846" h="1403082">
                  <a:moveTo>
                    <a:pt x="45828" y="1403083"/>
                  </a:moveTo>
                  <a:cubicBezTo>
                    <a:pt x="43605" y="1400264"/>
                    <a:pt x="-8452" y="1332623"/>
                    <a:pt x="820" y="1238300"/>
                  </a:cubicBezTo>
                  <a:lnTo>
                    <a:pt x="3117" y="1213408"/>
                  </a:lnTo>
                  <a:cubicBezTo>
                    <a:pt x="10751" y="1132840"/>
                    <a:pt x="16326" y="1074661"/>
                    <a:pt x="44798" y="1019302"/>
                  </a:cubicBezTo>
                  <a:cubicBezTo>
                    <a:pt x="62921" y="984160"/>
                    <a:pt x="91116" y="972298"/>
                    <a:pt x="113709" y="962685"/>
                  </a:cubicBezTo>
                  <a:cubicBezTo>
                    <a:pt x="131959" y="955052"/>
                    <a:pt x="142411" y="950073"/>
                    <a:pt x="144646" y="938936"/>
                  </a:cubicBezTo>
                  <a:cubicBezTo>
                    <a:pt x="149612" y="914171"/>
                    <a:pt x="179203" y="889596"/>
                    <a:pt x="207905" y="865733"/>
                  </a:cubicBezTo>
                  <a:cubicBezTo>
                    <a:pt x="226040" y="850620"/>
                    <a:pt x="243186" y="836383"/>
                    <a:pt x="252724" y="823506"/>
                  </a:cubicBezTo>
                  <a:cubicBezTo>
                    <a:pt x="265169" y="806805"/>
                    <a:pt x="282238" y="794956"/>
                    <a:pt x="300285" y="782383"/>
                  </a:cubicBezTo>
                  <a:cubicBezTo>
                    <a:pt x="321837" y="767473"/>
                    <a:pt x="344151" y="752081"/>
                    <a:pt x="362235" y="726313"/>
                  </a:cubicBezTo>
                  <a:cubicBezTo>
                    <a:pt x="378110" y="703656"/>
                    <a:pt x="380130" y="687272"/>
                    <a:pt x="381692" y="674065"/>
                  </a:cubicBezTo>
                  <a:cubicBezTo>
                    <a:pt x="383393" y="659472"/>
                    <a:pt x="385071" y="645756"/>
                    <a:pt x="405352" y="637438"/>
                  </a:cubicBezTo>
                  <a:cubicBezTo>
                    <a:pt x="427933" y="628141"/>
                    <a:pt x="471913" y="585113"/>
                    <a:pt x="489846" y="566457"/>
                  </a:cubicBezTo>
                  <a:cubicBezTo>
                    <a:pt x="510292" y="283209"/>
                    <a:pt x="649027" y="2743"/>
                    <a:pt x="650423" y="0"/>
                  </a:cubicBezTo>
                  <a:lnTo>
                    <a:pt x="666846" y="8191"/>
                  </a:lnTo>
                  <a:cubicBezTo>
                    <a:pt x="665410" y="10934"/>
                    <a:pt x="527222" y="290372"/>
                    <a:pt x="507905" y="570991"/>
                  </a:cubicBezTo>
                  <a:lnTo>
                    <a:pt x="507663" y="574331"/>
                  </a:lnTo>
                  <a:lnTo>
                    <a:pt x="505403" y="576681"/>
                  </a:lnTo>
                  <a:cubicBezTo>
                    <a:pt x="502925" y="579272"/>
                    <a:pt x="444354" y="641222"/>
                    <a:pt x="412350" y="654380"/>
                  </a:cubicBezTo>
                  <a:cubicBezTo>
                    <a:pt x="402012" y="658634"/>
                    <a:pt x="401491" y="663092"/>
                    <a:pt x="399904" y="676211"/>
                  </a:cubicBezTo>
                  <a:cubicBezTo>
                    <a:pt x="398150" y="690689"/>
                    <a:pt x="395763" y="710450"/>
                    <a:pt x="377197" y="736854"/>
                  </a:cubicBezTo>
                  <a:cubicBezTo>
                    <a:pt x="357269" y="765288"/>
                    <a:pt x="332492" y="782383"/>
                    <a:pt x="310750" y="797496"/>
                  </a:cubicBezTo>
                  <a:cubicBezTo>
                    <a:pt x="293960" y="809155"/>
                    <a:pt x="278097" y="820166"/>
                    <a:pt x="267481" y="834364"/>
                  </a:cubicBezTo>
                  <a:cubicBezTo>
                    <a:pt x="256623" y="849071"/>
                    <a:pt x="238614" y="864031"/>
                    <a:pt x="219602" y="879805"/>
                  </a:cubicBezTo>
                  <a:cubicBezTo>
                    <a:pt x="194634" y="900569"/>
                    <a:pt x="166312" y="924153"/>
                    <a:pt x="162655" y="942555"/>
                  </a:cubicBezTo>
                  <a:cubicBezTo>
                    <a:pt x="158362" y="963790"/>
                    <a:pt x="140151" y="971435"/>
                    <a:pt x="120822" y="979589"/>
                  </a:cubicBezTo>
                  <a:cubicBezTo>
                    <a:pt x="99905" y="988453"/>
                    <a:pt x="76206" y="998473"/>
                    <a:pt x="61145" y="1027620"/>
                  </a:cubicBezTo>
                  <a:cubicBezTo>
                    <a:pt x="34258" y="1079957"/>
                    <a:pt x="28847" y="1136612"/>
                    <a:pt x="21367" y="1215186"/>
                  </a:cubicBezTo>
                  <a:lnTo>
                    <a:pt x="18943" y="1240167"/>
                  </a:lnTo>
                  <a:cubicBezTo>
                    <a:pt x="10509" y="1326895"/>
                    <a:pt x="59746" y="1391119"/>
                    <a:pt x="60267" y="1391792"/>
                  </a:cubicBezTo>
                  <a:lnTo>
                    <a:pt x="45828" y="1403083"/>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Freeform 3"/>
            <p:cNvSpPr/>
            <p:nvPr/>
          </p:nvSpPr>
          <p:spPr>
            <a:xfrm>
              <a:off x="16901830" y="7345397"/>
              <a:ext cx="1625117" cy="1806828"/>
            </a:xfrm>
            <a:custGeom>
              <a:avLst/>
              <a:gdLst>
                <a:gd name="connsiteX0" fmla="*/ 795019 w 1625117"/>
                <a:gd name="connsiteY0" fmla="*/ 1806828 h 1806828"/>
                <a:gd name="connsiteX1" fmla="*/ 1239076 w 1625117"/>
                <a:gd name="connsiteY1" fmla="*/ 1273974 h 1806828"/>
                <a:gd name="connsiteX2" fmla="*/ 1302816 w 1625117"/>
                <a:gd name="connsiteY2" fmla="*/ 1233258 h 1806828"/>
                <a:gd name="connsiteX3" fmla="*/ 1502523 w 1625117"/>
                <a:gd name="connsiteY3" fmla="*/ 740637 h 1806828"/>
                <a:gd name="connsiteX4" fmla="*/ 1606435 w 1625117"/>
                <a:gd name="connsiteY4" fmla="*/ 632522 h 1806828"/>
                <a:gd name="connsiteX5" fmla="*/ 1602930 w 1625117"/>
                <a:gd name="connsiteY5" fmla="*/ 516241 h 1806828"/>
                <a:gd name="connsiteX6" fmla="*/ 1488174 w 1625117"/>
                <a:gd name="connsiteY6" fmla="*/ 411428 h 1806828"/>
                <a:gd name="connsiteX7" fmla="*/ 1393761 w 1625117"/>
                <a:gd name="connsiteY7" fmla="*/ 363625 h 1806828"/>
                <a:gd name="connsiteX8" fmla="*/ 1232002 w 1625117"/>
                <a:gd name="connsiteY8" fmla="*/ 332447 h 1806828"/>
                <a:gd name="connsiteX9" fmla="*/ 1224001 w 1625117"/>
                <a:gd name="connsiteY9" fmla="*/ 334276 h 1806828"/>
                <a:gd name="connsiteX10" fmla="*/ 1221308 w 1625117"/>
                <a:gd name="connsiteY10" fmla="*/ 326401 h 1806828"/>
                <a:gd name="connsiteX11" fmla="*/ 1040333 w 1625117"/>
                <a:gd name="connsiteY11" fmla="*/ 149325 h 1806828"/>
                <a:gd name="connsiteX12" fmla="*/ 1034567 w 1625117"/>
                <a:gd name="connsiteY12" fmla="*/ 148183 h 1806828"/>
                <a:gd name="connsiteX13" fmla="*/ 1011186 w 1625117"/>
                <a:gd name="connsiteY13" fmla="*/ 48005 h 1806828"/>
                <a:gd name="connsiteX14" fmla="*/ 884809 w 1625117"/>
                <a:gd name="connsiteY14" fmla="*/ 98627 h 1806828"/>
                <a:gd name="connsiteX15" fmla="*/ 512965 w 1625117"/>
                <a:gd name="connsiteY15" fmla="*/ 25221 h 1806828"/>
                <a:gd name="connsiteX16" fmla="*/ 14693 w 1625117"/>
                <a:gd name="connsiteY16" fmla="*/ 333081 h 1806828"/>
                <a:gd name="connsiteX17" fmla="*/ 0 w 1625117"/>
                <a:gd name="connsiteY17" fmla="*/ 322236 h 1806828"/>
                <a:gd name="connsiteX18" fmla="*/ 517931 w 1625117"/>
                <a:gd name="connsiteY18" fmla="*/ 7568 h 1806828"/>
                <a:gd name="connsiteX19" fmla="*/ 883412 w 1625117"/>
                <a:gd name="connsiteY19" fmla="*/ 80378 h 1806828"/>
                <a:gd name="connsiteX20" fmla="*/ 1011339 w 1625117"/>
                <a:gd name="connsiteY20" fmla="*/ 25297 h 1806828"/>
                <a:gd name="connsiteX21" fmla="*/ 1022629 w 1625117"/>
                <a:gd name="connsiteY21" fmla="*/ 16433 h 1806828"/>
                <a:gd name="connsiteX22" fmla="*/ 1049870 w 1625117"/>
                <a:gd name="connsiteY22" fmla="*/ 132790 h 1806828"/>
                <a:gd name="connsiteX23" fmla="*/ 1235938 w 1625117"/>
                <a:gd name="connsiteY23" fmla="*/ 312927 h 1806828"/>
                <a:gd name="connsiteX24" fmla="*/ 1407681 w 1625117"/>
                <a:gd name="connsiteY24" fmla="*/ 351573 h 1806828"/>
                <a:gd name="connsiteX25" fmla="*/ 1493583 w 1625117"/>
                <a:gd name="connsiteY25" fmla="*/ 393965 h 1806828"/>
                <a:gd name="connsiteX26" fmla="*/ 1621256 w 1625117"/>
                <a:gd name="connsiteY26" fmla="*/ 515683 h 1806828"/>
                <a:gd name="connsiteX27" fmla="*/ 1625117 w 1625117"/>
                <a:gd name="connsiteY27" fmla="*/ 644054 h 1806828"/>
                <a:gd name="connsiteX28" fmla="*/ 1619555 w 1625117"/>
                <a:gd name="connsiteY28" fmla="*/ 646594 h 1806828"/>
                <a:gd name="connsiteX29" fmla="*/ 1520457 w 1625117"/>
                <a:gd name="connsiteY29" fmla="*/ 737259 h 1806828"/>
                <a:gd name="connsiteX30" fmla="*/ 1314031 w 1625117"/>
                <a:gd name="connsiteY30" fmla="*/ 1247812 h 1806828"/>
                <a:gd name="connsiteX31" fmla="*/ 1248537 w 1625117"/>
                <a:gd name="connsiteY31" fmla="*/ 1289646 h 1806828"/>
                <a:gd name="connsiteX32" fmla="*/ 813384 w 1625117"/>
                <a:gd name="connsiteY32" fmla="*/ 1806548 h 1806828"/>
                <a:gd name="connsiteX33" fmla="*/ 795019 w 1625117"/>
                <a:gd name="connsiteY33" fmla="*/ 1806828 h 1806828"/>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 ang="25">
                  <a:pos x="connsiteX25" y="connsiteY25"/>
                </a:cxn>
                <a:cxn ang="26">
                  <a:pos x="connsiteX26" y="connsiteY26"/>
                </a:cxn>
                <a:cxn ang="27">
                  <a:pos x="connsiteX27" y="connsiteY27"/>
                </a:cxn>
                <a:cxn ang="28">
                  <a:pos x="connsiteX28" y="connsiteY28"/>
                </a:cxn>
                <a:cxn ang="29">
                  <a:pos x="connsiteX29" y="connsiteY29"/>
                </a:cxn>
                <a:cxn ang="30">
                  <a:pos x="connsiteX30" y="connsiteY30"/>
                </a:cxn>
                <a:cxn ang="31">
                  <a:pos x="connsiteX31" y="connsiteY31"/>
                </a:cxn>
                <a:cxn ang="32">
                  <a:pos x="connsiteX32" y="connsiteY32"/>
                </a:cxn>
                <a:cxn ang="33">
                  <a:pos x="connsiteX33" y="connsiteY33"/>
                </a:cxn>
              </a:cxnLst>
              <a:rect l="l" t="t" r="r" b="b"/>
              <a:pathLst>
                <a:path w="1625117" h="1806828">
                  <a:moveTo>
                    <a:pt x="795019" y="1806828"/>
                  </a:moveTo>
                  <a:cubicBezTo>
                    <a:pt x="791007" y="1545931"/>
                    <a:pt x="1093699" y="1362252"/>
                    <a:pt x="1239076" y="1273974"/>
                  </a:cubicBezTo>
                  <a:cubicBezTo>
                    <a:pt x="1267752" y="1256600"/>
                    <a:pt x="1290333" y="1242872"/>
                    <a:pt x="1302816" y="1233258"/>
                  </a:cubicBezTo>
                  <a:cubicBezTo>
                    <a:pt x="1378737" y="1174991"/>
                    <a:pt x="1509954" y="781163"/>
                    <a:pt x="1502523" y="740637"/>
                  </a:cubicBezTo>
                  <a:cubicBezTo>
                    <a:pt x="1493380" y="691488"/>
                    <a:pt x="1581213" y="644842"/>
                    <a:pt x="1606435" y="632522"/>
                  </a:cubicBezTo>
                  <a:lnTo>
                    <a:pt x="1602930" y="516241"/>
                  </a:lnTo>
                  <a:cubicBezTo>
                    <a:pt x="1600899" y="446696"/>
                    <a:pt x="1546149" y="429602"/>
                    <a:pt x="1488174" y="411428"/>
                  </a:cubicBezTo>
                  <a:cubicBezTo>
                    <a:pt x="1452498" y="400291"/>
                    <a:pt x="1415592" y="388759"/>
                    <a:pt x="1393761" y="363625"/>
                  </a:cubicBezTo>
                  <a:cubicBezTo>
                    <a:pt x="1344854" y="307123"/>
                    <a:pt x="1233157" y="332130"/>
                    <a:pt x="1232002" y="332447"/>
                  </a:cubicBezTo>
                  <a:lnTo>
                    <a:pt x="1224001" y="334276"/>
                  </a:lnTo>
                  <a:lnTo>
                    <a:pt x="1221308" y="326401"/>
                  </a:lnTo>
                  <a:cubicBezTo>
                    <a:pt x="1170368" y="178320"/>
                    <a:pt x="1041565" y="149567"/>
                    <a:pt x="1040333" y="149325"/>
                  </a:cubicBezTo>
                  <a:lnTo>
                    <a:pt x="1034567" y="148183"/>
                  </a:lnTo>
                  <a:lnTo>
                    <a:pt x="1011186" y="48005"/>
                  </a:lnTo>
                  <a:cubicBezTo>
                    <a:pt x="988911" y="63359"/>
                    <a:pt x="937336" y="94817"/>
                    <a:pt x="884809" y="98627"/>
                  </a:cubicBezTo>
                  <a:cubicBezTo>
                    <a:pt x="814984" y="103758"/>
                    <a:pt x="738517" y="88645"/>
                    <a:pt x="512965" y="25221"/>
                  </a:cubicBezTo>
                  <a:cubicBezTo>
                    <a:pt x="291833" y="-36221"/>
                    <a:pt x="17474" y="329348"/>
                    <a:pt x="14693" y="333081"/>
                  </a:cubicBezTo>
                  <a:lnTo>
                    <a:pt x="0" y="322236"/>
                  </a:lnTo>
                  <a:cubicBezTo>
                    <a:pt x="11469" y="306678"/>
                    <a:pt x="284505" y="-58763"/>
                    <a:pt x="517931" y="7568"/>
                  </a:cubicBezTo>
                  <a:cubicBezTo>
                    <a:pt x="740981" y="70280"/>
                    <a:pt x="816178" y="85228"/>
                    <a:pt x="883412" y="80378"/>
                  </a:cubicBezTo>
                  <a:cubicBezTo>
                    <a:pt x="946213" y="75767"/>
                    <a:pt x="1010742" y="25818"/>
                    <a:pt x="1011339" y="25297"/>
                  </a:cubicBezTo>
                  <a:lnTo>
                    <a:pt x="1022629" y="16433"/>
                  </a:lnTo>
                  <a:lnTo>
                    <a:pt x="1049870" y="132790"/>
                  </a:lnTo>
                  <a:cubicBezTo>
                    <a:pt x="1076515" y="140106"/>
                    <a:pt x="1185950" y="177723"/>
                    <a:pt x="1235938" y="312927"/>
                  </a:cubicBezTo>
                  <a:cubicBezTo>
                    <a:pt x="1264285" y="307796"/>
                    <a:pt x="1359205" y="295705"/>
                    <a:pt x="1407681" y="351573"/>
                  </a:cubicBezTo>
                  <a:cubicBezTo>
                    <a:pt x="1426057" y="372846"/>
                    <a:pt x="1458861" y="383069"/>
                    <a:pt x="1493583" y="393965"/>
                  </a:cubicBezTo>
                  <a:cubicBezTo>
                    <a:pt x="1552308" y="412343"/>
                    <a:pt x="1618882" y="433133"/>
                    <a:pt x="1621256" y="515683"/>
                  </a:cubicBezTo>
                  <a:lnTo>
                    <a:pt x="1625117" y="644054"/>
                  </a:lnTo>
                  <a:lnTo>
                    <a:pt x="1619555" y="646594"/>
                  </a:lnTo>
                  <a:cubicBezTo>
                    <a:pt x="1578317" y="665644"/>
                    <a:pt x="1514893" y="707033"/>
                    <a:pt x="1520457" y="737259"/>
                  </a:cubicBezTo>
                  <a:cubicBezTo>
                    <a:pt x="1529689" y="786764"/>
                    <a:pt x="1396745" y="1184337"/>
                    <a:pt x="1314031" y="1247812"/>
                  </a:cubicBezTo>
                  <a:cubicBezTo>
                    <a:pt x="1300759" y="1258023"/>
                    <a:pt x="1277734" y="1271980"/>
                    <a:pt x="1248537" y="1289646"/>
                  </a:cubicBezTo>
                  <a:cubicBezTo>
                    <a:pt x="1106068" y="1376171"/>
                    <a:pt x="809497" y="1556142"/>
                    <a:pt x="813384" y="1806548"/>
                  </a:cubicBezTo>
                  <a:lnTo>
                    <a:pt x="795019" y="1806828"/>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Freeform 3"/>
            <p:cNvSpPr/>
            <p:nvPr/>
          </p:nvSpPr>
          <p:spPr>
            <a:xfrm>
              <a:off x="18207553" y="8577180"/>
              <a:ext cx="953768" cy="863980"/>
            </a:xfrm>
            <a:custGeom>
              <a:avLst/>
              <a:gdLst>
                <a:gd name="connsiteX0" fmla="*/ 935480 w 953768"/>
                <a:gd name="connsiteY0" fmla="*/ 863980 h 863980"/>
                <a:gd name="connsiteX1" fmla="*/ 876552 w 953768"/>
                <a:gd name="connsiteY1" fmla="*/ 547928 h 863980"/>
                <a:gd name="connsiteX2" fmla="*/ 701978 w 953768"/>
                <a:gd name="connsiteY2" fmla="*/ 347268 h 863980"/>
                <a:gd name="connsiteX3" fmla="*/ 405409 w 953768"/>
                <a:gd name="connsiteY3" fmla="*/ 98425 h 863980"/>
                <a:gd name="connsiteX4" fmla="*/ 0 w 953768"/>
                <a:gd name="connsiteY4" fmla="*/ 17500 h 863980"/>
                <a:gd name="connsiteX5" fmla="*/ 5447 w 953768"/>
                <a:gd name="connsiteY5" fmla="*/ 0 h 863980"/>
                <a:gd name="connsiteX6" fmla="*/ 405891 w 953768"/>
                <a:gd name="connsiteY6" fmla="*/ 80047 h 863980"/>
                <a:gd name="connsiteX7" fmla="*/ 720267 w 953768"/>
                <a:gd name="connsiteY7" fmla="*/ 345960 h 863980"/>
                <a:gd name="connsiteX8" fmla="*/ 878533 w 953768"/>
                <a:gd name="connsiteY8" fmla="*/ 529678 h 863980"/>
                <a:gd name="connsiteX9" fmla="*/ 953769 w 953768"/>
                <a:gd name="connsiteY9" fmla="*/ 863739 h 863980"/>
                <a:gd name="connsiteX10" fmla="*/ 935480 w 953768"/>
                <a:gd name="connsiteY10" fmla="*/ 863980 h 86398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Lst>
              <a:rect l="l" t="t" r="r" b="b"/>
              <a:pathLst>
                <a:path w="953768" h="863980">
                  <a:moveTo>
                    <a:pt x="935480" y="863980"/>
                  </a:moveTo>
                  <a:cubicBezTo>
                    <a:pt x="931620" y="562317"/>
                    <a:pt x="878775" y="548360"/>
                    <a:pt x="876552" y="547928"/>
                  </a:cubicBezTo>
                  <a:cubicBezTo>
                    <a:pt x="837615" y="541172"/>
                    <a:pt x="713790" y="506970"/>
                    <a:pt x="701978" y="347268"/>
                  </a:cubicBezTo>
                  <a:cubicBezTo>
                    <a:pt x="690765" y="195681"/>
                    <a:pt x="579944" y="102754"/>
                    <a:pt x="405409" y="98425"/>
                  </a:cubicBezTo>
                  <a:cubicBezTo>
                    <a:pt x="246150" y="94526"/>
                    <a:pt x="2387" y="18211"/>
                    <a:pt x="0" y="17500"/>
                  </a:cubicBezTo>
                  <a:lnTo>
                    <a:pt x="5447" y="0"/>
                  </a:lnTo>
                  <a:cubicBezTo>
                    <a:pt x="7911" y="799"/>
                    <a:pt x="249211" y="76275"/>
                    <a:pt x="405891" y="80047"/>
                  </a:cubicBezTo>
                  <a:cubicBezTo>
                    <a:pt x="588009" y="84416"/>
                    <a:pt x="708455" y="186384"/>
                    <a:pt x="720267" y="345960"/>
                  </a:cubicBezTo>
                  <a:cubicBezTo>
                    <a:pt x="731049" y="492340"/>
                    <a:pt x="843826" y="523354"/>
                    <a:pt x="878533" y="529678"/>
                  </a:cubicBezTo>
                  <a:cubicBezTo>
                    <a:pt x="906169" y="535165"/>
                    <a:pt x="950238" y="585507"/>
                    <a:pt x="953769" y="863739"/>
                  </a:cubicBezTo>
                  <a:lnTo>
                    <a:pt x="935480" y="86398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Freeform 3"/>
            <p:cNvSpPr/>
            <p:nvPr/>
          </p:nvSpPr>
          <p:spPr>
            <a:xfrm>
              <a:off x="17818889" y="9427412"/>
              <a:ext cx="1270102" cy="163445"/>
            </a:xfrm>
            <a:custGeom>
              <a:avLst/>
              <a:gdLst>
                <a:gd name="connsiteX0" fmla="*/ 0 w 1270102"/>
                <a:gd name="connsiteY0" fmla="*/ 104849 h 163445"/>
                <a:gd name="connsiteX1" fmla="*/ 2108 w 1270102"/>
                <a:gd name="connsiteY1" fmla="*/ 86638 h 163445"/>
                <a:gd name="connsiteX2" fmla="*/ 686306 w 1270102"/>
                <a:gd name="connsiteY2" fmla="*/ 143623 h 163445"/>
                <a:gd name="connsiteX3" fmla="*/ 712520 w 1270102"/>
                <a:gd name="connsiteY3" fmla="*/ 125690 h 163445"/>
                <a:gd name="connsiteX4" fmla="*/ 700023 w 1270102"/>
                <a:gd name="connsiteY4" fmla="*/ 58329 h 163445"/>
                <a:gd name="connsiteX5" fmla="*/ 693864 w 1270102"/>
                <a:gd name="connsiteY5" fmla="*/ 47509 h 163445"/>
                <a:gd name="connsiteX6" fmla="*/ 705916 w 1270102"/>
                <a:gd name="connsiteY6" fmla="*/ 44804 h 163445"/>
                <a:gd name="connsiteX7" fmla="*/ 872692 w 1270102"/>
                <a:gd name="connsiteY7" fmla="*/ 3491 h 163445"/>
                <a:gd name="connsiteX8" fmla="*/ 1027061 w 1270102"/>
                <a:gd name="connsiteY8" fmla="*/ 32916 h 163445"/>
                <a:gd name="connsiteX9" fmla="*/ 1093393 w 1270102"/>
                <a:gd name="connsiteY9" fmla="*/ 50810 h 163445"/>
                <a:gd name="connsiteX10" fmla="*/ 1269706 w 1270102"/>
                <a:gd name="connsiteY10" fmla="*/ 21626 h 163445"/>
                <a:gd name="connsiteX11" fmla="*/ 1270100 w 1270102"/>
                <a:gd name="connsiteY11" fmla="*/ 39914 h 163445"/>
                <a:gd name="connsiteX12" fmla="*/ 1106347 w 1270102"/>
                <a:gd name="connsiteY12" fmla="*/ 63689 h 163445"/>
                <a:gd name="connsiteX13" fmla="*/ 1020381 w 1270102"/>
                <a:gd name="connsiteY13" fmla="*/ 50010 h 163445"/>
                <a:gd name="connsiteX14" fmla="*/ 877582 w 1270102"/>
                <a:gd name="connsiteY14" fmla="*/ 21143 h 163445"/>
                <a:gd name="connsiteX15" fmla="*/ 721385 w 1270102"/>
                <a:gd name="connsiteY15" fmla="*/ 60069 h 163445"/>
                <a:gd name="connsiteX16" fmla="*/ 729296 w 1270102"/>
                <a:gd name="connsiteY16" fmla="*/ 133208 h 163445"/>
                <a:gd name="connsiteX17" fmla="*/ 690092 w 1270102"/>
                <a:gd name="connsiteY17" fmla="*/ 161593 h 163445"/>
                <a:gd name="connsiteX18" fmla="*/ 0 w 1270102"/>
                <a:gd name="connsiteY18" fmla="*/ 104849 h 163445"/>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Lst>
              <a:rect l="l" t="t" r="r" b="b"/>
              <a:pathLst>
                <a:path w="1270102" h="163445">
                  <a:moveTo>
                    <a:pt x="0" y="104849"/>
                  </a:moveTo>
                  <a:lnTo>
                    <a:pt x="2108" y="86638"/>
                  </a:lnTo>
                  <a:cubicBezTo>
                    <a:pt x="215606" y="111250"/>
                    <a:pt x="633462" y="154760"/>
                    <a:pt x="686306" y="143623"/>
                  </a:cubicBezTo>
                  <a:cubicBezTo>
                    <a:pt x="699833" y="140841"/>
                    <a:pt x="708418" y="134999"/>
                    <a:pt x="712520" y="125690"/>
                  </a:cubicBezTo>
                  <a:cubicBezTo>
                    <a:pt x="721906" y="104811"/>
                    <a:pt x="706665" y="69899"/>
                    <a:pt x="700023" y="58329"/>
                  </a:cubicBezTo>
                  <a:lnTo>
                    <a:pt x="693864" y="47509"/>
                  </a:lnTo>
                  <a:lnTo>
                    <a:pt x="705916" y="44804"/>
                  </a:lnTo>
                  <a:cubicBezTo>
                    <a:pt x="706868" y="44601"/>
                    <a:pt x="794790" y="24763"/>
                    <a:pt x="872692" y="3491"/>
                  </a:cubicBezTo>
                  <a:cubicBezTo>
                    <a:pt x="919974" y="-9399"/>
                    <a:pt x="979385" y="14070"/>
                    <a:pt x="1027061" y="32916"/>
                  </a:cubicBezTo>
                  <a:cubicBezTo>
                    <a:pt x="1052461" y="42975"/>
                    <a:pt x="1087347" y="56818"/>
                    <a:pt x="1093393" y="50810"/>
                  </a:cubicBezTo>
                  <a:cubicBezTo>
                    <a:pt x="1118082" y="26033"/>
                    <a:pt x="1244612" y="22134"/>
                    <a:pt x="1269706" y="21626"/>
                  </a:cubicBezTo>
                  <a:lnTo>
                    <a:pt x="1270100" y="39914"/>
                  </a:lnTo>
                  <a:cubicBezTo>
                    <a:pt x="1210690" y="41223"/>
                    <a:pt x="1120660" y="49414"/>
                    <a:pt x="1106347" y="63689"/>
                  </a:cubicBezTo>
                  <a:cubicBezTo>
                    <a:pt x="1091755" y="78293"/>
                    <a:pt x="1061846" y="66394"/>
                    <a:pt x="1020381" y="50010"/>
                  </a:cubicBezTo>
                  <a:cubicBezTo>
                    <a:pt x="975207" y="32116"/>
                    <a:pt x="918971" y="9929"/>
                    <a:pt x="877582" y="21143"/>
                  </a:cubicBezTo>
                  <a:cubicBezTo>
                    <a:pt x="815784" y="38048"/>
                    <a:pt x="747864" y="53947"/>
                    <a:pt x="721385" y="60069"/>
                  </a:cubicBezTo>
                  <a:cubicBezTo>
                    <a:pt x="728902" y="76579"/>
                    <a:pt x="740232" y="108710"/>
                    <a:pt x="729296" y="133208"/>
                  </a:cubicBezTo>
                  <a:cubicBezTo>
                    <a:pt x="722655" y="147877"/>
                    <a:pt x="709497" y="157503"/>
                    <a:pt x="690092" y="161593"/>
                  </a:cubicBezTo>
                  <a:cubicBezTo>
                    <a:pt x="621131" y="176109"/>
                    <a:pt x="25336" y="107834"/>
                    <a:pt x="0" y="104849"/>
                  </a:cubicBez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Freeform 3"/>
            <p:cNvSpPr/>
            <p:nvPr/>
          </p:nvSpPr>
          <p:spPr>
            <a:xfrm>
              <a:off x="17859886" y="9706096"/>
              <a:ext cx="1001611" cy="748724"/>
            </a:xfrm>
            <a:custGeom>
              <a:avLst/>
              <a:gdLst>
                <a:gd name="connsiteX0" fmla="*/ 986776 w 1001611"/>
                <a:gd name="connsiteY0" fmla="*/ 748723 h 748724"/>
                <a:gd name="connsiteX1" fmla="*/ 900799 w 1001611"/>
                <a:gd name="connsiteY1" fmla="*/ 630105 h 748724"/>
                <a:gd name="connsiteX2" fmla="*/ 901242 w 1001611"/>
                <a:gd name="connsiteY2" fmla="*/ 626600 h 748724"/>
                <a:gd name="connsiteX3" fmla="*/ 938860 w 1001611"/>
                <a:gd name="connsiteY3" fmla="*/ 426308 h 748724"/>
                <a:gd name="connsiteX4" fmla="*/ 924470 w 1001611"/>
                <a:gd name="connsiteY4" fmla="*/ 275280 h 748724"/>
                <a:gd name="connsiteX5" fmla="*/ 906095 w 1001611"/>
                <a:gd name="connsiteY5" fmla="*/ 268282 h 748724"/>
                <a:gd name="connsiteX6" fmla="*/ 602081 w 1001611"/>
                <a:gd name="connsiteY6" fmla="*/ 125724 h 748724"/>
                <a:gd name="connsiteX7" fmla="*/ 9664 w 1001611"/>
                <a:gd name="connsiteY7" fmla="*/ 93188 h 748724"/>
                <a:gd name="connsiteX8" fmla="*/ 0 w 1001611"/>
                <a:gd name="connsiteY8" fmla="*/ 77643 h 748724"/>
                <a:gd name="connsiteX9" fmla="*/ 613295 w 1001611"/>
                <a:gd name="connsiteY9" fmla="*/ 111208 h 748724"/>
                <a:gd name="connsiteX10" fmla="*/ 902906 w 1001611"/>
                <a:gd name="connsiteY10" fmla="*/ 250261 h 748724"/>
                <a:gd name="connsiteX11" fmla="*/ 940448 w 1001611"/>
                <a:gd name="connsiteY11" fmla="*/ 266327 h 748724"/>
                <a:gd name="connsiteX12" fmla="*/ 956157 w 1001611"/>
                <a:gd name="connsiteY12" fmla="*/ 432392 h 748724"/>
                <a:gd name="connsiteX13" fmla="*/ 919810 w 1001611"/>
                <a:gd name="connsiteY13" fmla="*/ 625088 h 748724"/>
                <a:gd name="connsiteX14" fmla="*/ 1001611 w 1001611"/>
                <a:gd name="connsiteY14" fmla="*/ 737941 h 748724"/>
                <a:gd name="connsiteX15" fmla="*/ 986776 w 1001611"/>
                <a:gd name="connsiteY15" fmla="*/ 748723 h 74872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Lst>
              <a:rect l="l" t="t" r="r" b="b"/>
              <a:pathLst>
                <a:path w="1001611" h="748724">
                  <a:moveTo>
                    <a:pt x="986776" y="748723"/>
                  </a:moveTo>
                  <a:lnTo>
                    <a:pt x="900799" y="630105"/>
                  </a:lnTo>
                  <a:lnTo>
                    <a:pt x="901242" y="626600"/>
                  </a:lnTo>
                  <a:cubicBezTo>
                    <a:pt x="901878" y="620923"/>
                    <a:pt x="917271" y="487700"/>
                    <a:pt x="938860" y="426308"/>
                  </a:cubicBezTo>
                  <a:cubicBezTo>
                    <a:pt x="957986" y="372143"/>
                    <a:pt x="953693" y="327045"/>
                    <a:pt x="924470" y="275280"/>
                  </a:cubicBezTo>
                  <a:cubicBezTo>
                    <a:pt x="919302" y="266009"/>
                    <a:pt x="918502" y="266136"/>
                    <a:pt x="906095" y="268282"/>
                  </a:cubicBezTo>
                  <a:cubicBezTo>
                    <a:pt x="874039" y="273845"/>
                    <a:pt x="807516" y="285415"/>
                    <a:pt x="602081" y="125724"/>
                  </a:cubicBezTo>
                  <a:cubicBezTo>
                    <a:pt x="319113" y="-94340"/>
                    <a:pt x="12687" y="91320"/>
                    <a:pt x="9664" y="93188"/>
                  </a:cubicBezTo>
                  <a:lnTo>
                    <a:pt x="0" y="77643"/>
                  </a:lnTo>
                  <a:cubicBezTo>
                    <a:pt x="3187" y="75648"/>
                    <a:pt x="320433" y="-116489"/>
                    <a:pt x="613295" y="111208"/>
                  </a:cubicBezTo>
                  <a:cubicBezTo>
                    <a:pt x="812406" y="265895"/>
                    <a:pt x="875830" y="254960"/>
                    <a:pt x="902906" y="250261"/>
                  </a:cubicBezTo>
                  <a:cubicBezTo>
                    <a:pt x="916826" y="247835"/>
                    <a:pt x="928839" y="245689"/>
                    <a:pt x="940448" y="266327"/>
                  </a:cubicBezTo>
                  <a:cubicBezTo>
                    <a:pt x="972109" y="322321"/>
                    <a:pt x="976999" y="373577"/>
                    <a:pt x="956157" y="432392"/>
                  </a:cubicBezTo>
                  <a:cubicBezTo>
                    <a:pt x="937107" y="486468"/>
                    <a:pt x="922477" y="603333"/>
                    <a:pt x="919810" y="625088"/>
                  </a:cubicBezTo>
                  <a:lnTo>
                    <a:pt x="1001611" y="737941"/>
                  </a:lnTo>
                  <a:lnTo>
                    <a:pt x="986776" y="748723"/>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Freeform 3"/>
            <p:cNvSpPr/>
            <p:nvPr/>
          </p:nvSpPr>
          <p:spPr>
            <a:xfrm>
              <a:off x="18515096" y="7931201"/>
              <a:ext cx="1596821" cy="883139"/>
            </a:xfrm>
            <a:custGeom>
              <a:avLst/>
              <a:gdLst>
                <a:gd name="connsiteX0" fmla="*/ 1579283 w 1596821"/>
                <a:gd name="connsiteY0" fmla="*/ 883139 h 883139"/>
                <a:gd name="connsiteX1" fmla="*/ 1452995 w 1596821"/>
                <a:gd name="connsiteY1" fmla="*/ 726460 h 883139"/>
                <a:gd name="connsiteX2" fmla="*/ 1310868 w 1596821"/>
                <a:gd name="connsiteY2" fmla="*/ 742614 h 883139"/>
                <a:gd name="connsiteX3" fmla="*/ 1047774 w 1596821"/>
                <a:gd name="connsiteY3" fmla="*/ 691509 h 883139"/>
                <a:gd name="connsiteX4" fmla="*/ 1017041 w 1596821"/>
                <a:gd name="connsiteY4" fmla="*/ 456458 h 883139"/>
                <a:gd name="connsiteX5" fmla="*/ 1019987 w 1596821"/>
                <a:gd name="connsiteY5" fmla="*/ 342805 h 883139"/>
                <a:gd name="connsiteX6" fmla="*/ 1009650 w 1596821"/>
                <a:gd name="connsiteY6" fmla="*/ 319183 h 883139"/>
                <a:gd name="connsiteX7" fmla="*/ 962558 w 1596821"/>
                <a:gd name="connsiteY7" fmla="*/ 325584 h 883139"/>
                <a:gd name="connsiteX8" fmla="*/ 869429 w 1596821"/>
                <a:gd name="connsiteY8" fmla="*/ 316923 h 883139"/>
                <a:gd name="connsiteX9" fmla="*/ 840283 w 1596821"/>
                <a:gd name="connsiteY9" fmla="*/ 213455 h 883139"/>
                <a:gd name="connsiteX10" fmla="*/ 813244 w 1596821"/>
                <a:gd name="connsiteY10" fmla="*/ 113761 h 883139"/>
                <a:gd name="connsiteX11" fmla="*/ 664362 w 1596821"/>
                <a:gd name="connsiteY11" fmla="*/ 85084 h 883139"/>
                <a:gd name="connsiteX12" fmla="*/ 637044 w 1596821"/>
                <a:gd name="connsiteY12" fmla="*/ 95625 h 883139"/>
                <a:gd name="connsiteX13" fmla="*/ 425056 w 1596821"/>
                <a:gd name="connsiteY13" fmla="*/ 59963 h 883139"/>
                <a:gd name="connsiteX14" fmla="*/ 5016 w 1596821"/>
                <a:gd name="connsiteY14" fmla="*/ 61234 h 883139"/>
                <a:gd name="connsiteX15" fmla="*/ 0 w 1596821"/>
                <a:gd name="connsiteY15" fmla="*/ 43619 h 883139"/>
                <a:gd name="connsiteX16" fmla="*/ 439216 w 1596821"/>
                <a:gd name="connsiteY16" fmla="*/ 48305 h 883139"/>
                <a:gd name="connsiteX17" fmla="*/ 630085 w 1596821"/>
                <a:gd name="connsiteY17" fmla="*/ 78645 h 883139"/>
                <a:gd name="connsiteX18" fmla="*/ 658443 w 1596821"/>
                <a:gd name="connsiteY18" fmla="*/ 67749 h 883139"/>
                <a:gd name="connsiteX19" fmla="*/ 827799 w 1596821"/>
                <a:gd name="connsiteY19" fmla="*/ 102623 h 883139"/>
                <a:gd name="connsiteX20" fmla="*/ 858570 w 1596821"/>
                <a:gd name="connsiteY20" fmla="*/ 212173 h 883139"/>
                <a:gd name="connsiteX21" fmla="*/ 883792 w 1596821"/>
                <a:gd name="connsiteY21" fmla="*/ 305467 h 883139"/>
                <a:gd name="connsiteX22" fmla="*/ 956881 w 1596821"/>
                <a:gd name="connsiteY22" fmla="*/ 308172 h 883139"/>
                <a:gd name="connsiteX23" fmla="*/ 1019466 w 1596821"/>
                <a:gd name="connsiteY23" fmla="*/ 303638 h 883139"/>
                <a:gd name="connsiteX24" fmla="*/ 1038073 w 1596821"/>
                <a:gd name="connsiteY24" fmla="*/ 340545 h 883139"/>
                <a:gd name="connsiteX25" fmla="*/ 1035329 w 1596821"/>
                <a:gd name="connsiteY25" fmla="*/ 457854 h 883139"/>
                <a:gd name="connsiteX26" fmla="*/ 1060144 w 1596821"/>
                <a:gd name="connsiteY26" fmla="*/ 678034 h 883139"/>
                <a:gd name="connsiteX27" fmla="*/ 1300492 w 1596821"/>
                <a:gd name="connsiteY27" fmla="*/ 727539 h 883139"/>
                <a:gd name="connsiteX28" fmla="*/ 1459115 w 1596821"/>
                <a:gd name="connsiteY28" fmla="*/ 709124 h 883139"/>
                <a:gd name="connsiteX29" fmla="*/ 1596821 w 1596821"/>
                <a:gd name="connsiteY29" fmla="*/ 877971 h 883139"/>
                <a:gd name="connsiteX30" fmla="*/ 1579283 w 1596821"/>
                <a:gd name="connsiteY30" fmla="*/ 883139 h 88313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 ang="25">
                  <a:pos x="connsiteX25" y="connsiteY25"/>
                </a:cxn>
                <a:cxn ang="26">
                  <a:pos x="connsiteX26" y="connsiteY26"/>
                </a:cxn>
                <a:cxn ang="27">
                  <a:pos x="connsiteX27" y="connsiteY27"/>
                </a:cxn>
                <a:cxn ang="28">
                  <a:pos x="connsiteX28" y="connsiteY28"/>
                </a:cxn>
                <a:cxn ang="29">
                  <a:pos x="connsiteX29" y="connsiteY29"/>
                </a:cxn>
                <a:cxn ang="30">
                  <a:pos x="connsiteX30" y="connsiteY30"/>
                </a:cxn>
              </a:cxnLst>
              <a:rect l="l" t="t" r="r" b="b"/>
              <a:pathLst>
                <a:path w="1596821" h="883139">
                  <a:moveTo>
                    <a:pt x="1579283" y="883139"/>
                  </a:moveTo>
                  <a:cubicBezTo>
                    <a:pt x="1555101" y="801339"/>
                    <a:pt x="1511478" y="747148"/>
                    <a:pt x="1452995" y="726460"/>
                  </a:cubicBezTo>
                  <a:cubicBezTo>
                    <a:pt x="1398942" y="707181"/>
                    <a:pt x="1342682" y="720783"/>
                    <a:pt x="1310868" y="742614"/>
                  </a:cubicBezTo>
                  <a:cubicBezTo>
                    <a:pt x="1243227" y="789172"/>
                    <a:pt x="1116139" y="754019"/>
                    <a:pt x="1047774" y="691509"/>
                  </a:cubicBezTo>
                  <a:cubicBezTo>
                    <a:pt x="1002524" y="650157"/>
                    <a:pt x="1010195" y="547237"/>
                    <a:pt x="1017041" y="456458"/>
                  </a:cubicBezTo>
                  <a:cubicBezTo>
                    <a:pt x="1020343" y="412477"/>
                    <a:pt x="1023480" y="370885"/>
                    <a:pt x="1019987" y="342805"/>
                  </a:cubicBezTo>
                  <a:cubicBezTo>
                    <a:pt x="1018350" y="330473"/>
                    <a:pt x="1014933" y="322561"/>
                    <a:pt x="1009650" y="319183"/>
                  </a:cubicBezTo>
                  <a:cubicBezTo>
                    <a:pt x="1000137" y="313265"/>
                    <a:pt x="981926" y="319221"/>
                    <a:pt x="962558" y="325584"/>
                  </a:cubicBezTo>
                  <a:cubicBezTo>
                    <a:pt x="932141" y="335605"/>
                    <a:pt x="894322" y="348101"/>
                    <a:pt x="869429" y="316923"/>
                  </a:cubicBezTo>
                  <a:cubicBezTo>
                    <a:pt x="845579" y="287218"/>
                    <a:pt x="842874" y="249676"/>
                    <a:pt x="840283" y="213455"/>
                  </a:cubicBezTo>
                  <a:cubicBezTo>
                    <a:pt x="837654" y="176943"/>
                    <a:pt x="835152" y="142348"/>
                    <a:pt x="813244" y="113761"/>
                  </a:cubicBezTo>
                  <a:cubicBezTo>
                    <a:pt x="772642" y="60827"/>
                    <a:pt x="729577" y="62782"/>
                    <a:pt x="664362" y="85084"/>
                  </a:cubicBezTo>
                  <a:cubicBezTo>
                    <a:pt x="655739" y="88031"/>
                    <a:pt x="646582" y="91726"/>
                    <a:pt x="637044" y="95625"/>
                  </a:cubicBezTo>
                  <a:cubicBezTo>
                    <a:pt x="579146" y="119082"/>
                    <a:pt x="500011" y="151175"/>
                    <a:pt x="425056" y="59963"/>
                  </a:cubicBezTo>
                  <a:cubicBezTo>
                    <a:pt x="347116" y="-34968"/>
                    <a:pt x="8394" y="60230"/>
                    <a:pt x="5016" y="61234"/>
                  </a:cubicBezTo>
                  <a:lnTo>
                    <a:pt x="0" y="43619"/>
                  </a:lnTo>
                  <a:cubicBezTo>
                    <a:pt x="14402" y="39478"/>
                    <a:pt x="353721" y="-55758"/>
                    <a:pt x="439216" y="48305"/>
                  </a:cubicBezTo>
                  <a:cubicBezTo>
                    <a:pt x="505663" y="129115"/>
                    <a:pt x="571754" y="102305"/>
                    <a:pt x="630085" y="78645"/>
                  </a:cubicBezTo>
                  <a:cubicBezTo>
                    <a:pt x="640067" y="74594"/>
                    <a:pt x="649529" y="70771"/>
                    <a:pt x="658443" y="67749"/>
                  </a:cubicBezTo>
                  <a:cubicBezTo>
                    <a:pt x="715619" y="48228"/>
                    <a:pt x="775830" y="34907"/>
                    <a:pt x="827799" y="102623"/>
                  </a:cubicBezTo>
                  <a:cubicBezTo>
                    <a:pt x="853047" y="135554"/>
                    <a:pt x="855877" y="174518"/>
                    <a:pt x="858570" y="212173"/>
                  </a:cubicBezTo>
                  <a:cubicBezTo>
                    <a:pt x="861085" y="247174"/>
                    <a:pt x="863472" y="280220"/>
                    <a:pt x="883792" y="305467"/>
                  </a:cubicBezTo>
                  <a:cubicBezTo>
                    <a:pt x="899490" y="325153"/>
                    <a:pt x="922921" y="319272"/>
                    <a:pt x="956881" y="308172"/>
                  </a:cubicBezTo>
                  <a:cubicBezTo>
                    <a:pt x="980377" y="300413"/>
                    <a:pt x="1002602" y="292983"/>
                    <a:pt x="1019466" y="303638"/>
                  </a:cubicBezTo>
                  <a:cubicBezTo>
                    <a:pt x="1029766" y="310205"/>
                    <a:pt x="1035849" y="322205"/>
                    <a:pt x="1038073" y="340545"/>
                  </a:cubicBezTo>
                  <a:cubicBezTo>
                    <a:pt x="1041896" y="370402"/>
                    <a:pt x="1038721" y="412909"/>
                    <a:pt x="1035329" y="457854"/>
                  </a:cubicBezTo>
                  <a:cubicBezTo>
                    <a:pt x="1028851" y="544455"/>
                    <a:pt x="1021461" y="642639"/>
                    <a:pt x="1060144" y="678034"/>
                  </a:cubicBezTo>
                  <a:cubicBezTo>
                    <a:pt x="1122222" y="734702"/>
                    <a:pt x="1240637" y="768662"/>
                    <a:pt x="1300492" y="727539"/>
                  </a:cubicBezTo>
                  <a:cubicBezTo>
                    <a:pt x="1336116" y="703002"/>
                    <a:pt x="1399032" y="687813"/>
                    <a:pt x="1459115" y="709124"/>
                  </a:cubicBezTo>
                  <a:cubicBezTo>
                    <a:pt x="1503883" y="725037"/>
                    <a:pt x="1564132" y="767226"/>
                    <a:pt x="1596821" y="877971"/>
                  </a:cubicBezTo>
                  <a:lnTo>
                    <a:pt x="1579283" y="883139"/>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Freeform 3"/>
            <p:cNvSpPr/>
            <p:nvPr/>
          </p:nvSpPr>
          <p:spPr>
            <a:xfrm>
              <a:off x="20540064" y="7469137"/>
              <a:ext cx="440842" cy="905079"/>
            </a:xfrm>
            <a:custGeom>
              <a:avLst/>
              <a:gdLst>
                <a:gd name="connsiteX0" fmla="*/ 252197 w 440842"/>
                <a:gd name="connsiteY0" fmla="*/ 905079 h 905079"/>
                <a:gd name="connsiteX1" fmla="*/ 0 w 440842"/>
                <a:gd name="connsiteY1" fmla="*/ 684899 h 905079"/>
                <a:gd name="connsiteX2" fmla="*/ 144983 w 440842"/>
                <a:gd name="connsiteY2" fmla="*/ 546558 h 905079"/>
                <a:gd name="connsiteX3" fmla="*/ 196126 w 440842"/>
                <a:gd name="connsiteY3" fmla="*/ 362954 h 905079"/>
                <a:gd name="connsiteX4" fmla="*/ 215659 w 440842"/>
                <a:gd name="connsiteY4" fmla="*/ 167120 h 905079"/>
                <a:gd name="connsiteX5" fmla="*/ 440842 w 440842"/>
                <a:gd name="connsiteY5" fmla="*/ 534 h 905079"/>
                <a:gd name="connsiteX6" fmla="*/ 438810 w 440842"/>
                <a:gd name="connsiteY6" fmla="*/ 18746 h 905079"/>
                <a:gd name="connsiteX7" fmla="*/ 233629 w 440842"/>
                <a:gd name="connsiteY7" fmla="*/ 170739 h 905079"/>
                <a:gd name="connsiteX8" fmla="*/ 214464 w 440842"/>
                <a:gd name="connsiteY8" fmla="*/ 363831 h 905079"/>
                <a:gd name="connsiteX9" fmla="*/ 149797 w 440842"/>
                <a:gd name="connsiteY9" fmla="*/ 564288 h 905079"/>
                <a:gd name="connsiteX10" fmla="*/ 17983 w 440842"/>
                <a:gd name="connsiteY10" fmla="*/ 688519 h 905079"/>
                <a:gd name="connsiteX11" fmla="*/ 260706 w 440842"/>
                <a:gd name="connsiteY11" fmla="*/ 888810 h 905079"/>
                <a:gd name="connsiteX12" fmla="*/ 252197 w 440842"/>
                <a:gd name="connsiteY12" fmla="*/ 905079 h 90507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440842" h="905079">
                  <a:moveTo>
                    <a:pt x="252197" y="905079"/>
                  </a:moveTo>
                  <a:cubicBezTo>
                    <a:pt x="224803" y="890563"/>
                    <a:pt x="-15265" y="761366"/>
                    <a:pt x="0" y="684899"/>
                  </a:cubicBezTo>
                  <a:cubicBezTo>
                    <a:pt x="14439" y="612649"/>
                    <a:pt x="59131" y="570015"/>
                    <a:pt x="144983" y="546558"/>
                  </a:cubicBezTo>
                  <a:cubicBezTo>
                    <a:pt x="188137" y="534823"/>
                    <a:pt x="191720" y="459030"/>
                    <a:pt x="196126" y="362954"/>
                  </a:cubicBezTo>
                  <a:cubicBezTo>
                    <a:pt x="198945" y="302909"/>
                    <a:pt x="202094" y="234798"/>
                    <a:pt x="215659" y="167120"/>
                  </a:cubicBezTo>
                  <a:cubicBezTo>
                    <a:pt x="252755" y="-18743"/>
                    <a:pt x="438976" y="293"/>
                    <a:pt x="440842" y="534"/>
                  </a:cubicBezTo>
                  <a:lnTo>
                    <a:pt x="438810" y="18746"/>
                  </a:lnTo>
                  <a:cubicBezTo>
                    <a:pt x="431812" y="17959"/>
                    <a:pt x="267423" y="1487"/>
                    <a:pt x="233629" y="170739"/>
                  </a:cubicBezTo>
                  <a:cubicBezTo>
                    <a:pt x="220383" y="237021"/>
                    <a:pt x="217247" y="304420"/>
                    <a:pt x="214464" y="363831"/>
                  </a:cubicBezTo>
                  <a:cubicBezTo>
                    <a:pt x="209652" y="467259"/>
                    <a:pt x="205905" y="549022"/>
                    <a:pt x="149797" y="564288"/>
                  </a:cubicBezTo>
                  <a:cubicBezTo>
                    <a:pt x="70473" y="585928"/>
                    <a:pt x="31026" y="623063"/>
                    <a:pt x="17983" y="688519"/>
                  </a:cubicBezTo>
                  <a:cubicBezTo>
                    <a:pt x="8521" y="735991"/>
                    <a:pt x="161849" y="836600"/>
                    <a:pt x="260706" y="888810"/>
                  </a:cubicBezTo>
                  <a:lnTo>
                    <a:pt x="252197" y="905079"/>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Freeform 3"/>
            <p:cNvSpPr/>
            <p:nvPr/>
          </p:nvSpPr>
          <p:spPr>
            <a:xfrm>
              <a:off x="19986214" y="8259931"/>
              <a:ext cx="657645" cy="404215"/>
            </a:xfrm>
            <a:custGeom>
              <a:avLst/>
              <a:gdLst>
                <a:gd name="connsiteX0" fmla="*/ 15113 w 657645"/>
                <a:gd name="connsiteY0" fmla="*/ 404215 h 404215"/>
                <a:gd name="connsiteX1" fmla="*/ 0 w 657645"/>
                <a:gd name="connsiteY1" fmla="*/ 393915 h 404215"/>
                <a:gd name="connsiteX2" fmla="*/ 256655 w 657645"/>
                <a:gd name="connsiteY2" fmla="*/ 245350 h 404215"/>
                <a:gd name="connsiteX3" fmla="*/ 510705 w 657645"/>
                <a:gd name="connsiteY3" fmla="*/ 115036 h 404215"/>
                <a:gd name="connsiteX4" fmla="*/ 648653 w 657645"/>
                <a:gd name="connsiteY4" fmla="*/ 0 h 404215"/>
                <a:gd name="connsiteX5" fmla="*/ 657645 w 657645"/>
                <a:gd name="connsiteY5" fmla="*/ 16027 h 404215"/>
                <a:gd name="connsiteX6" fmla="*/ 525183 w 657645"/>
                <a:gd name="connsiteY6" fmla="*/ 126250 h 404215"/>
                <a:gd name="connsiteX7" fmla="*/ 258356 w 657645"/>
                <a:gd name="connsiteY7" fmla="*/ 263562 h 404215"/>
                <a:gd name="connsiteX8" fmla="*/ 15113 w 657645"/>
                <a:gd name="connsiteY8" fmla="*/ 404215 h 404215"/>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657645" h="404215">
                  <a:moveTo>
                    <a:pt x="15113" y="404215"/>
                  </a:moveTo>
                  <a:lnTo>
                    <a:pt x="0" y="393915"/>
                  </a:lnTo>
                  <a:cubicBezTo>
                    <a:pt x="3695" y="388505"/>
                    <a:pt x="92216" y="261022"/>
                    <a:pt x="256655" y="245350"/>
                  </a:cubicBezTo>
                  <a:cubicBezTo>
                    <a:pt x="410147" y="230644"/>
                    <a:pt x="456908" y="184187"/>
                    <a:pt x="510705" y="115036"/>
                  </a:cubicBezTo>
                  <a:cubicBezTo>
                    <a:pt x="561607" y="49593"/>
                    <a:pt x="645160" y="2031"/>
                    <a:pt x="648653" y="0"/>
                  </a:cubicBezTo>
                  <a:lnTo>
                    <a:pt x="657645" y="16027"/>
                  </a:lnTo>
                  <a:cubicBezTo>
                    <a:pt x="656806" y="16459"/>
                    <a:pt x="573735" y="63779"/>
                    <a:pt x="525183" y="126250"/>
                  </a:cubicBezTo>
                  <a:cubicBezTo>
                    <a:pt x="470230" y="196963"/>
                    <a:pt x="418847" y="248259"/>
                    <a:pt x="258356" y="263562"/>
                  </a:cubicBezTo>
                  <a:cubicBezTo>
                    <a:pt x="102793" y="278434"/>
                    <a:pt x="15952" y="402983"/>
                    <a:pt x="15113" y="404215"/>
                  </a:cubicBez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Freeform 3"/>
            <p:cNvSpPr/>
            <p:nvPr/>
          </p:nvSpPr>
          <p:spPr>
            <a:xfrm>
              <a:off x="13100846" y="5224286"/>
              <a:ext cx="1595642" cy="487336"/>
            </a:xfrm>
            <a:custGeom>
              <a:avLst/>
              <a:gdLst>
                <a:gd name="connsiteX0" fmla="*/ 1586256 w 1595642"/>
                <a:gd name="connsiteY0" fmla="*/ 487336 h 487336"/>
                <a:gd name="connsiteX1" fmla="*/ 852932 w 1595642"/>
                <a:gd name="connsiteY1" fmla="*/ 190613 h 487336"/>
                <a:gd name="connsiteX2" fmla="*/ 754685 w 1595642"/>
                <a:gd name="connsiteY2" fmla="*/ 168846 h 487336"/>
                <a:gd name="connsiteX3" fmla="*/ 0 w 1595642"/>
                <a:gd name="connsiteY3" fmla="*/ 18071 h 487336"/>
                <a:gd name="connsiteX4" fmla="*/ 3201 w 1595642"/>
                <a:gd name="connsiteY4" fmla="*/ 0 h 487336"/>
                <a:gd name="connsiteX5" fmla="*/ 760020 w 1595642"/>
                <a:gd name="connsiteY5" fmla="*/ 151269 h 487336"/>
                <a:gd name="connsiteX6" fmla="*/ 856285 w 1595642"/>
                <a:gd name="connsiteY6" fmla="*/ 172580 h 487336"/>
                <a:gd name="connsiteX7" fmla="*/ 1595642 w 1595642"/>
                <a:gd name="connsiteY7" fmla="*/ 471550 h 487336"/>
                <a:gd name="connsiteX8" fmla="*/ 1586256 w 1595642"/>
                <a:gd name="connsiteY8" fmla="*/ 487336 h 487336"/>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1595642" h="487336">
                  <a:moveTo>
                    <a:pt x="1586256" y="487336"/>
                  </a:moveTo>
                  <a:cubicBezTo>
                    <a:pt x="1194296" y="254685"/>
                    <a:pt x="988823" y="216065"/>
                    <a:pt x="852932" y="190613"/>
                  </a:cubicBezTo>
                  <a:cubicBezTo>
                    <a:pt x="815785" y="183667"/>
                    <a:pt x="783666" y="177647"/>
                    <a:pt x="754685" y="168846"/>
                  </a:cubicBezTo>
                  <a:cubicBezTo>
                    <a:pt x="624510" y="129298"/>
                    <a:pt x="6185" y="19176"/>
                    <a:pt x="0" y="18071"/>
                  </a:cubicBezTo>
                  <a:lnTo>
                    <a:pt x="3201" y="0"/>
                  </a:lnTo>
                  <a:cubicBezTo>
                    <a:pt x="28689" y="4584"/>
                    <a:pt x="628803" y="111416"/>
                    <a:pt x="760020" y="151269"/>
                  </a:cubicBezTo>
                  <a:cubicBezTo>
                    <a:pt x="788035" y="159803"/>
                    <a:pt x="819684" y="165722"/>
                    <a:pt x="856285" y="172580"/>
                  </a:cubicBezTo>
                  <a:cubicBezTo>
                    <a:pt x="993522" y="198373"/>
                    <a:pt x="1200861" y="237223"/>
                    <a:pt x="1595642" y="471550"/>
                  </a:cubicBezTo>
                  <a:lnTo>
                    <a:pt x="1586256" y="487336"/>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Freeform 3"/>
            <p:cNvSpPr/>
            <p:nvPr/>
          </p:nvSpPr>
          <p:spPr>
            <a:xfrm>
              <a:off x="19547395" y="4039811"/>
              <a:ext cx="946980" cy="2783757"/>
            </a:xfrm>
            <a:custGeom>
              <a:avLst/>
              <a:gdLst>
                <a:gd name="connsiteX0" fmla="*/ 119028 w 946980"/>
                <a:gd name="connsiteY0" fmla="*/ 2783757 h 2783757"/>
                <a:gd name="connsiteX1" fmla="*/ 107218 w 946980"/>
                <a:gd name="connsiteY1" fmla="*/ 2575947 h 2783757"/>
                <a:gd name="connsiteX2" fmla="*/ 46499 w 946980"/>
                <a:gd name="connsiteY2" fmla="*/ 2495138 h 2783757"/>
                <a:gd name="connsiteX3" fmla="*/ 68254 w 946980"/>
                <a:gd name="connsiteY3" fmla="*/ 2404878 h 2783757"/>
                <a:gd name="connsiteX4" fmla="*/ 83557 w 946980"/>
                <a:gd name="connsiteY4" fmla="*/ 2311901 h 2783757"/>
                <a:gd name="connsiteX5" fmla="*/ 82363 w 946980"/>
                <a:gd name="connsiteY5" fmla="*/ 2239016 h 2783757"/>
                <a:gd name="connsiteX6" fmla="*/ 51871 w 946980"/>
                <a:gd name="connsiteY6" fmla="*/ 2147665 h 2783757"/>
                <a:gd name="connsiteX7" fmla="*/ 18419 w 946980"/>
                <a:gd name="connsiteY7" fmla="*/ 2058880 h 2783757"/>
                <a:gd name="connsiteX8" fmla="*/ 59059 w 946980"/>
                <a:gd name="connsiteY8" fmla="*/ 2022608 h 2783757"/>
                <a:gd name="connsiteX9" fmla="*/ 79379 w 946980"/>
                <a:gd name="connsiteY9" fmla="*/ 2001565 h 2783757"/>
                <a:gd name="connsiteX10" fmla="*/ 77234 w 946980"/>
                <a:gd name="connsiteY10" fmla="*/ 1951996 h 2783757"/>
                <a:gd name="connsiteX11" fmla="*/ 54207 w 946980"/>
                <a:gd name="connsiteY11" fmla="*/ 1903825 h 2783757"/>
                <a:gd name="connsiteX12" fmla="*/ 7294 w 946980"/>
                <a:gd name="connsiteY12" fmla="*/ 1726063 h 2783757"/>
                <a:gd name="connsiteX13" fmla="*/ 43515 w 946980"/>
                <a:gd name="connsiteY13" fmla="*/ 1707813 h 2783757"/>
                <a:gd name="connsiteX14" fmla="*/ 105148 w 946980"/>
                <a:gd name="connsiteY14" fmla="*/ 1703191 h 2783757"/>
                <a:gd name="connsiteX15" fmla="*/ 143679 w 946980"/>
                <a:gd name="connsiteY15" fmla="*/ 1626305 h 2783757"/>
                <a:gd name="connsiteX16" fmla="*/ 154703 w 946980"/>
                <a:gd name="connsiteY16" fmla="*/ 1575429 h 2783757"/>
                <a:gd name="connsiteX17" fmla="*/ 170451 w 946980"/>
                <a:gd name="connsiteY17" fmla="*/ 1400054 h 2783757"/>
                <a:gd name="connsiteX18" fmla="*/ 203217 w 946980"/>
                <a:gd name="connsiteY18" fmla="*/ 1141622 h 2783757"/>
                <a:gd name="connsiteX19" fmla="*/ 270095 w 946980"/>
                <a:gd name="connsiteY19" fmla="*/ 1041254 h 2783757"/>
                <a:gd name="connsiteX20" fmla="*/ 315231 w 946980"/>
                <a:gd name="connsiteY20" fmla="*/ 992422 h 2783757"/>
                <a:gd name="connsiteX21" fmla="*/ 345216 w 946980"/>
                <a:gd name="connsiteY21" fmla="*/ 939476 h 2783757"/>
                <a:gd name="connsiteX22" fmla="*/ 516208 w 946980"/>
                <a:gd name="connsiteY22" fmla="*/ 822700 h 2783757"/>
                <a:gd name="connsiteX23" fmla="*/ 668506 w 946980"/>
                <a:gd name="connsiteY23" fmla="*/ 802214 h 2783757"/>
                <a:gd name="connsiteX24" fmla="*/ 783035 w 946980"/>
                <a:gd name="connsiteY24" fmla="*/ 769055 h 2783757"/>
                <a:gd name="connsiteX25" fmla="*/ 808994 w 946980"/>
                <a:gd name="connsiteY25" fmla="*/ 743070 h 2783757"/>
                <a:gd name="connsiteX26" fmla="*/ 813883 w 946980"/>
                <a:gd name="connsiteY26" fmla="*/ 739349 h 2783757"/>
                <a:gd name="connsiteX27" fmla="*/ 798504 w 946980"/>
                <a:gd name="connsiteY27" fmla="*/ 696881 h 2783757"/>
                <a:gd name="connsiteX28" fmla="*/ 788116 w 946980"/>
                <a:gd name="connsiteY28" fmla="*/ 462109 h 2783757"/>
                <a:gd name="connsiteX29" fmla="*/ 804981 w 946980"/>
                <a:gd name="connsiteY29" fmla="*/ 284982 h 2783757"/>
                <a:gd name="connsiteX30" fmla="*/ 840097 w 946980"/>
                <a:gd name="connsiteY30" fmla="*/ 33509 h 2783757"/>
                <a:gd name="connsiteX31" fmla="*/ 946979 w 946980"/>
                <a:gd name="connsiteY31" fmla="*/ 1200 h 2783757"/>
                <a:gd name="connsiteX32" fmla="*/ 944591 w 946980"/>
                <a:gd name="connsiteY32" fmla="*/ 19399 h 2783757"/>
                <a:gd name="connsiteX33" fmla="*/ 853419 w 946980"/>
                <a:gd name="connsiteY33" fmla="*/ 46120 h 2783757"/>
                <a:gd name="connsiteX34" fmla="*/ 822990 w 946980"/>
                <a:gd name="connsiteY34" fmla="*/ 281616 h 2783757"/>
                <a:gd name="connsiteX35" fmla="*/ 803991 w 946980"/>
                <a:gd name="connsiteY35" fmla="*/ 471202 h 2783757"/>
                <a:gd name="connsiteX36" fmla="*/ 815243 w 946980"/>
                <a:gd name="connsiteY36" fmla="*/ 689426 h 2783757"/>
                <a:gd name="connsiteX37" fmla="*/ 819218 w 946980"/>
                <a:gd name="connsiteY37" fmla="*/ 758336 h 2783757"/>
                <a:gd name="connsiteX38" fmla="*/ 798377 w 946980"/>
                <a:gd name="connsiteY38" fmla="*/ 779075 h 2783757"/>
                <a:gd name="connsiteX39" fmla="*/ 670450 w 946980"/>
                <a:gd name="connsiteY39" fmla="*/ 820452 h 2783757"/>
                <a:gd name="connsiteX40" fmla="*/ 519422 w 946980"/>
                <a:gd name="connsiteY40" fmla="*/ 840772 h 2783757"/>
                <a:gd name="connsiteX41" fmla="*/ 361954 w 946980"/>
                <a:gd name="connsiteY41" fmla="*/ 946829 h 2783757"/>
                <a:gd name="connsiteX42" fmla="*/ 329302 w 946980"/>
                <a:gd name="connsiteY42" fmla="*/ 1004144 h 2783757"/>
                <a:gd name="connsiteX43" fmla="*/ 283061 w 946980"/>
                <a:gd name="connsiteY43" fmla="*/ 1054144 h 2783757"/>
                <a:gd name="connsiteX44" fmla="*/ 220628 w 946980"/>
                <a:gd name="connsiteY44" fmla="*/ 1147426 h 2783757"/>
                <a:gd name="connsiteX45" fmla="*/ 188738 w 946980"/>
                <a:gd name="connsiteY45" fmla="*/ 1399508 h 2783757"/>
                <a:gd name="connsiteX46" fmla="*/ 172597 w 946980"/>
                <a:gd name="connsiteY46" fmla="*/ 1579543 h 2783757"/>
                <a:gd name="connsiteX47" fmla="*/ 161663 w 946980"/>
                <a:gd name="connsiteY47" fmla="*/ 1629912 h 2783757"/>
                <a:gd name="connsiteX48" fmla="*/ 115129 w 946980"/>
                <a:gd name="connsiteY48" fmla="*/ 1718570 h 2783757"/>
                <a:gd name="connsiteX49" fmla="*/ 39501 w 946980"/>
                <a:gd name="connsiteY49" fmla="*/ 1725708 h 2783757"/>
                <a:gd name="connsiteX50" fmla="*/ 23714 w 946980"/>
                <a:gd name="connsiteY50" fmla="*/ 1734153 h 2783757"/>
                <a:gd name="connsiteX51" fmla="*/ 65904 w 946980"/>
                <a:gd name="connsiteY51" fmla="*/ 1889728 h 2783757"/>
                <a:gd name="connsiteX52" fmla="*/ 95127 w 946980"/>
                <a:gd name="connsiteY52" fmla="*/ 1955971 h 2783757"/>
                <a:gd name="connsiteX53" fmla="*/ 96676 w 946980"/>
                <a:gd name="connsiteY53" fmla="*/ 1995367 h 2783757"/>
                <a:gd name="connsiteX54" fmla="*/ 66540 w 946980"/>
                <a:gd name="connsiteY54" fmla="*/ 2039347 h 2783757"/>
                <a:gd name="connsiteX55" fmla="*/ 36084 w 946980"/>
                <a:gd name="connsiteY55" fmla="*/ 2063642 h 2783757"/>
                <a:gd name="connsiteX56" fmla="*/ 66704 w 946980"/>
                <a:gd name="connsiteY56" fmla="*/ 2136934 h 2783757"/>
                <a:gd name="connsiteX57" fmla="*/ 96600 w 946980"/>
                <a:gd name="connsiteY57" fmla="*/ 2250624 h 2783757"/>
                <a:gd name="connsiteX58" fmla="*/ 99826 w 946980"/>
                <a:gd name="connsiteY58" fmla="*/ 2303431 h 2783757"/>
                <a:gd name="connsiteX59" fmla="*/ 82770 w 946980"/>
                <a:gd name="connsiteY59" fmla="*/ 2416092 h 2783757"/>
                <a:gd name="connsiteX60" fmla="*/ 63402 w 946980"/>
                <a:gd name="connsiteY60" fmla="*/ 2488026 h 2783757"/>
                <a:gd name="connsiteX61" fmla="*/ 123245 w 946980"/>
                <a:gd name="connsiteY61" fmla="*/ 2565012 h 2783757"/>
                <a:gd name="connsiteX62" fmla="*/ 132185 w 946980"/>
                <a:gd name="connsiteY62" fmla="*/ 2580760 h 2783757"/>
                <a:gd name="connsiteX63" fmla="*/ 121809 w 946980"/>
                <a:gd name="connsiteY63" fmla="*/ 2587479 h 2783757"/>
                <a:gd name="connsiteX64" fmla="*/ 137126 w 946980"/>
                <a:gd name="connsiteY64" fmla="*/ 2780938 h 2783757"/>
                <a:gd name="connsiteX65" fmla="*/ 119028 w 946980"/>
                <a:gd name="connsiteY65" fmla="*/ 2783757 h 2783757"/>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 ang="25">
                  <a:pos x="connsiteX25" y="connsiteY25"/>
                </a:cxn>
                <a:cxn ang="26">
                  <a:pos x="connsiteX26" y="connsiteY26"/>
                </a:cxn>
                <a:cxn ang="27">
                  <a:pos x="connsiteX27" y="connsiteY27"/>
                </a:cxn>
                <a:cxn ang="28">
                  <a:pos x="connsiteX28" y="connsiteY28"/>
                </a:cxn>
                <a:cxn ang="29">
                  <a:pos x="connsiteX29" y="connsiteY29"/>
                </a:cxn>
                <a:cxn ang="30">
                  <a:pos x="connsiteX30" y="connsiteY30"/>
                </a:cxn>
                <a:cxn ang="31">
                  <a:pos x="connsiteX31" y="connsiteY31"/>
                </a:cxn>
                <a:cxn ang="32">
                  <a:pos x="connsiteX32" y="connsiteY32"/>
                </a:cxn>
                <a:cxn ang="33">
                  <a:pos x="connsiteX33" y="connsiteY33"/>
                </a:cxn>
                <a:cxn ang="34">
                  <a:pos x="connsiteX34" y="connsiteY34"/>
                </a:cxn>
                <a:cxn ang="35">
                  <a:pos x="connsiteX35" y="connsiteY35"/>
                </a:cxn>
                <a:cxn ang="36">
                  <a:pos x="connsiteX36" y="connsiteY36"/>
                </a:cxn>
                <a:cxn ang="37">
                  <a:pos x="connsiteX37" y="connsiteY37"/>
                </a:cxn>
                <a:cxn ang="38">
                  <a:pos x="connsiteX38" y="connsiteY38"/>
                </a:cxn>
                <a:cxn ang="39">
                  <a:pos x="connsiteX39" y="connsiteY39"/>
                </a:cxn>
                <a:cxn ang="40">
                  <a:pos x="connsiteX40" y="connsiteY40"/>
                </a:cxn>
                <a:cxn ang="41">
                  <a:pos x="connsiteX41" y="connsiteY41"/>
                </a:cxn>
                <a:cxn ang="42">
                  <a:pos x="connsiteX42" y="connsiteY42"/>
                </a:cxn>
                <a:cxn ang="43">
                  <a:pos x="connsiteX43" y="connsiteY43"/>
                </a:cxn>
                <a:cxn ang="44">
                  <a:pos x="connsiteX44" y="connsiteY44"/>
                </a:cxn>
                <a:cxn ang="45">
                  <a:pos x="connsiteX45" y="connsiteY45"/>
                </a:cxn>
                <a:cxn ang="46">
                  <a:pos x="connsiteX46" y="connsiteY46"/>
                </a:cxn>
                <a:cxn ang="47">
                  <a:pos x="connsiteX47" y="connsiteY47"/>
                </a:cxn>
                <a:cxn ang="48">
                  <a:pos x="connsiteX48" y="connsiteY48"/>
                </a:cxn>
                <a:cxn ang="49">
                  <a:pos x="connsiteX49" y="connsiteY49"/>
                </a:cxn>
                <a:cxn ang="50">
                  <a:pos x="connsiteX50" y="connsiteY50"/>
                </a:cxn>
                <a:cxn ang="51">
                  <a:pos x="connsiteX51" y="connsiteY51"/>
                </a:cxn>
                <a:cxn ang="52">
                  <a:pos x="connsiteX52" y="connsiteY52"/>
                </a:cxn>
                <a:cxn ang="53">
                  <a:pos x="connsiteX53" y="connsiteY53"/>
                </a:cxn>
                <a:cxn ang="54">
                  <a:pos x="connsiteX54" y="connsiteY54"/>
                </a:cxn>
                <a:cxn ang="55">
                  <a:pos x="connsiteX55" y="connsiteY55"/>
                </a:cxn>
                <a:cxn ang="56">
                  <a:pos x="connsiteX56" y="connsiteY56"/>
                </a:cxn>
                <a:cxn ang="57">
                  <a:pos x="connsiteX57" y="connsiteY57"/>
                </a:cxn>
                <a:cxn ang="58">
                  <a:pos x="connsiteX58" y="connsiteY58"/>
                </a:cxn>
                <a:cxn ang="59">
                  <a:pos x="connsiteX59" y="connsiteY59"/>
                </a:cxn>
                <a:cxn ang="60">
                  <a:pos x="connsiteX60" y="connsiteY60"/>
                </a:cxn>
                <a:cxn ang="61">
                  <a:pos x="connsiteX61" y="connsiteY61"/>
                </a:cxn>
                <a:cxn ang="62">
                  <a:pos x="connsiteX62" y="connsiteY62"/>
                </a:cxn>
                <a:cxn ang="63">
                  <a:pos x="connsiteX63" y="connsiteY63"/>
                </a:cxn>
                <a:cxn ang="64">
                  <a:pos x="connsiteX64" y="connsiteY64"/>
                </a:cxn>
                <a:cxn ang="65">
                  <a:pos x="connsiteX65" y="connsiteY65"/>
                </a:cxn>
              </a:cxnLst>
              <a:rect l="l" t="t" r="r" b="b"/>
              <a:pathLst>
                <a:path w="946980" h="2783757">
                  <a:moveTo>
                    <a:pt x="119028" y="2783757"/>
                  </a:moveTo>
                  <a:cubicBezTo>
                    <a:pt x="110633" y="2728805"/>
                    <a:pt x="93260" y="2601588"/>
                    <a:pt x="107218" y="2575947"/>
                  </a:cubicBezTo>
                  <a:cubicBezTo>
                    <a:pt x="92231" y="2564377"/>
                    <a:pt x="65510" y="2541073"/>
                    <a:pt x="46499" y="2495138"/>
                  </a:cubicBezTo>
                  <a:cubicBezTo>
                    <a:pt x="29722" y="2454700"/>
                    <a:pt x="50195" y="2428221"/>
                    <a:pt x="68254" y="2404878"/>
                  </a:cubicBezTo>
                  <a:cubicBezTo>
                    <a:pt x="88650" y="2378386"/>
                    <a:pt x="106264" y="2355526"/>
                    <a:pt x="83557" y="2311901"/>
                  </a:cubicBezTo>
                  <a:cubicBezTo>
                    <a:pt x="61650" y="2269954"/>
                    <a:pt x="70082" y="2254079"/>
                    <a:pt x="82363" y="2239016"/>
                  </a:cubicBezTo>
                  <a:cubicBezTo>
                    <a:pt x="92155" y="2227078"/>
                    <a:pt x="101338" y="2215788"/>
                    <a:pt x="51871" y="2147665"/>
                  </a:cubicBezTo>
                  <a:cubicBezTo>
                    <a:pt x="23271" y="2108384"/>
                    <a:pt x="12692" y="2080114"/>
                    <a:pt x="18419" y="2058880"/>
                  </a:cubicBezTo>
                  <a:cubicBezTo>
                    <a:pt x="23956" y="2038115"/>
                    <a:pt x="43476" y="2029530"/>
                    <a:pt x="59059" y="2022608"/>
                  </a:cubicBezTo>
                  <a:cubicBezTo>
                    <a:pt x="79543" y="2013617"/>
                    <a:pt x="82529" y="2010442"/>
                    <a:pt x="79379" y="2001565"/>
                  </a:cubicBezTo>
                  <a:cubicBezTo>
                    <a:pt x="71276" y="1978844"/>
                    <a:pt x="74617" y="1963972"/>
                    <a:pt x="77234" y="1951996"/>
                  </a:cubicBezTo>
                  <a:cubicBezTo>
                    <a:pt x="80573" y="1936769"/>
                    <a:pt x="82643" y="1927549"/>
                    <a:pt x="54207" y="1903825"/>
                  </a:cubicBezTo>
                  <a:cubicBezTo>
                    <a:pt x="9033" y="1866132"/>
                    <a:pt x="-12313" y="1765725"/>
                    <a:pt x="7294" y="1726063"/>
                  </a:cubicBezTo>
                  <a:cubicBezTo>
                    <a:pt x="14723" y="1710976"/>
                    <a:pt x="28083" y="1704181"/>
                    <a:pt x="43515" y="1707813"/>
                  </a:cubicBezTo>
                  <a:cubicBezTo>
                    <a:pt x="71670" y="1714214"/>
                    <a:pt x="90516" y="1712678"/>
                    <a:pt x="105148" y="1703191"/>
                  </a:cubicBezTo>
                  <a:cubicBezTo>
                    <a:pt x="123080" y="1691545"/>
                    <a:pt x="135690" y="1666373"/>
                    <a:pt x="143679" y="1626305"/>
                  </a:cubicBezTo>
                  <a:cubicBezTo>
                    <a:pt x="147705" y="1606391"/>
                    <a:pt x="151362" y="1590148"/>
                    <a:pt x="154703" y="1575429"/>
                  </a:cubicBezTo>
                  <a:cubicBezTo>
                    <a:pt x="166273" y="1524781"/>
                    <a:pt x="173194" y="1494212"/>
                    <a:pt x="170451" y="1400054"/>
                  </a:cubicBezTo>
                  <a:cubicBezTo>
                    <a:pt x="166780" y="1277106"/>
                    <a:pt x="179709" y="1212221"/>
                    <a:pt x="203217" y="1141622"/>
                  </a:cubicBezTo>
                  <a:cubicBezTo>
                    <a:pt x="219715" y="1092029"/>
                    <a:pt x="241989" y="1069626"/>
                    <a:pt x="270095" y="1041254"/>
                  </a:cubicBezTo>
                  <a:cubicBezTo>
                    <a:pt x="283303" y="1027881"/>
                    <a:pt x="298378" y="1012793"/>
                    <a:pt x="315231" y="992422"/>
                  </a:cubicBezTo>
                  <a:cubicBezTo>
                    <a:pt x="329429" y="975303"/>
                    <a:pt x="337418" y="957091"/>
                    <a:pt x="345216" y="939476"/>
                  </a:cubicBezTo>
                  <a:cubicBezTo>
                    <a:pt x="366526" y="891140"/>
                    <a:pt x="386655" y="845534"/>
                    <a:pt x="516208" y="822700"/>
                  </a:cubicBezTo>
                  <a:cubicBezTo>
                    <a:pt x="579594" y="811498"/>
                    <a:pt x="628896" y="806355"/>
                    <a:pt x="668506" y="802214"/>
                  </a:cubicBezTo>
                  <a:cubicBezTo>
                    <a:pt x="734914" y="795268"/>
                    <a:pt x="768239" y="791788"/>
                    <a:pt x="783035" y="769055"/>
                  </a:cubicBezTo>
                  <a:cubicBezTo>
                    <a:pt x="793018" y="753713"/>
                    <a:pt x="802670" y="747312"/>
                    <a:pt x="808994" y="743070"/>
                  </a:cubicBezTo>
                  <a:cubicBezTo>
                    <a:pt x="810823" y="741852"/>
                    <a:pt x="813528" y="740048"/>
                    <a:pt x="813883" y="739349"/>
                  </a:cubicBezTo>
                  <a:cubicBezTo>
                    <a:pt x="815764" y="735171"/>
                    <a:pt x="803191" y="707409"/>
                    <a:pt x="798504" y="696881"/>
                  </a:cubicBezTo>
                  <a:cubicBezTo>
                    <a:pt x="765649" y="623856"/>
                    <a:pt x="771466" y="491255"/>
                    <a:pt x="788116" y="462109"/>
                  </a:cubicBezTo>
                  <a:cubicBezTo>
                    <a:pt x="796904" y="446703"/>
                    <a:pt x="824183" y="388347"/>
                    <a:pt x="804981" y="284982"/>
                  </a:cubicBezTo>
                  <a:cubicBezTo>
                    <a:pt x="797183" y="242919"/>
                    <a:pt x="776673" y="100590"/>
                    <a:pt x="840097" y="33509"/>
                  </a:cubicBezTo>
                  <a:cubicBezTo>
                    <a:pt x="865737" y="6331"/>
                    <a:pt x="901729" y="-4552"/>
                    <a:pt x="946979" y="1200"/>
                  </a:cubicBezTo>
                  <a:lnTo>
                    <a:pt x="944591" y="19399"/>
                  </a:lnTo>
                  <a:cubicBezTo>
                    <a:pt x="905591" y="14421"/>
                    <a:pt x="874895" y="23400"/>
                    <a:pt x="853419" y="46120"/>
                  </a:cubicBezTo>
                  <a:cubicBezTo>
                    <a:pt x="807724" y="94405"/>
                    <a:pt x="807724" y="199409"/>
                    <a:pt x="822990" y="281616"/>
                  </a:cubicBezTo>
                  <a:cubicBezTo>
                    <a:pt x="843322" y="391128"/>
                    <a:pt x="813565" y="454400"/>
                    <a:pt x="803991" y="471202"/>
                  </a:cubicBezTo>
                  <a:cubicBezTo>
                    <a:pt x="790743" y="494379"/>
                    <a:pt x="784508" y="621074"/>
                    <a:pt x="815243" y="689426"/>
                  </a:cubicBezTo>
                  <a:cubicBezTo>
                    <a:pt x="835956" y="735400"/>
                    <a:pt x="838382" y="745560"/>
                    <a:pt x="819218" y="758336"/>
                  </a:cubicBezTo>
                  <a:cubicBezTo>
                    <a:pt x="813452" y="762146"/>
                    <a:pt x="806327" y="766871"/>
                    <a:pt x="798377" y="779075"/>
                  </a:cubicBezTo>
                  <a:cubicBezTo>
                    <a:pt x="778819" y="809111"/>
                    <a:pt x="740325" y="813111"/>
                    <a:pt x="670450" y="820452"/>
                  </a:cubicBezTo>
                  <a:cubicBezTo>
                    <a:pt x="631130" y="824567"/>
                    <a:pt x="582172" y="829685"/>
                    <a:pt x="519422" y="840772"/>
                  </a:cubicBezTo>
                  <a:cubicBezTo>
                    <a:pt x="399419" y="861905"/>
                    <a:pt x="382083" y="901274"/>
                    <a:pt x="361954" y="946829"/>
                  </a:cubicBezTo>
                  <a:cubicBezTo>
                    <a:pt x="353725" y="965625"/>
                    <a:pt x="345177" y="985044"/>
                    <a:pt x="329302" y="1004144"/>
                  </a:cubicBezTo>
                  <a:cubicBezTo>
                    <a:pt x="311929" y="1025125"/>
                    <a:pt x="296625" y="1040555"/>
                    <a:pt x="283061" y="1054144"/>
                  </a:cubicBezTo>
                  <a:cubicBezTo>
                    <a:pt x="255616" y="1081868"/>
                    <a:pt x="235779" y="1101909"/>
                    <a:pt x="220628" y="1147426"/>
                  </a:cubicBezTo>
                  <a:cubicBezTo>
                    <a:pt x="197172" y="1217721"/>
                    <a:pt x="185196" y="1278706"/>
                    <a:pt x="188738" y="1399508"/>
                  </a:cubicBezTo>
                  <a:cubicBezTo>
                    <a:pt x="191647" y="1496016"/>
                    <a:pt x="184446" y="1527423"/>
                    <a:pt x="172597" y="1579543"/>
                  </a:cubicBezTo>
                  <a:cubicBezTo>
                    <a:pt x="169295" y="1594047"/>
                    <a:pt x="165637" y="1610188"/>
                    <a:pt x="161663" y="1629912"/>
                  </a:cubicBezTo>
                  <a:cubicBezTo>
                    <a:pt x="152671" y="1675073"/>
                    <a:pt x="137444" y="1704105"/>
                    <a:pt x="115129" y="1718570"/>
                  </a:cubicBezTo>
                  <a:cubicBezTo>
                    <a:pt x="96042" y="1730940"/>
                    <a:pt x="72941" y="1733086"/>
                    <a:pt x="39501" y="1725708"/>
                  </a:cubicBezTo>
                  <a:cubicBezTo>
                    <a:pt x="34332" y="1724400"/>
                    <a:pt x="28401" y="1724641"/>
                    <a:pt x="23714" y="1734153"/>
                  </a:cubicBezTo>
                  <a:cubicBezTo>
                    <a:pt x="7484" y="1767046"/>
                    <a:pt x="27691" y="1857788"/>
                    <a:pt x="65904" y="1889728"/>
                  </a:cubicBezTo>
                  <a:cubicBezTo>
                    <a:pt x="100386" y="1918519"/>
                    <a:pt x="99902" y="1934597"/>
                    <a:pt x="95127" y="1955971"/>
                  </a:cubicBezTo>
                  <a:cubicBezTo>
                    <a:pt x="92791" y="1966614"/>
                    <a:pt x="90276" y="1977688"/>
                    <a:pt x="96676" y="1995367"/>
                  </a:cubicBezTo>
                  <a:cubicBezTo>
                    <a:pt x="106151" y="2021897"/>
                    <a:pt x="83239" y="2031994"/>
                    <a:pt x="66540" y="2039347"/>
                  </a:cubicBezTo>
                  <a:cubicBezTo>
                    <a:pt x="52582" y="2045519"/>
                    <a:pt x="39425" y="2051399"/>
                    <a:pt x="36084" y="2063642"/>
                  </a:cubicBezTo>
                  <a:cubicBezTo>
                    <a:pt x="32060" y="2078717"/>
                    <a:pt x="42282" y="2103330"/>
                    <a:pt x="66704" y="2136934"/>
                  </a:cubicBezTo>
                  <a:cubicBezTo>
                    <a:pt x="120349" y="2210734"/>
                    <a:pt x="112907" y="2230584"/>
                    <a:pt x="96600" y="2250624"/>
                  </a:cubicBezTo>
                  <a:cubicBezTo>
                    <a:pt x="88650" y="2260365"/>
                    <a:pt x="81767" y="2268798"/>
                    <a:pt x="99826" y="2303431"/>
                  </a:cubicBezTo>
                  <a:cubicBezTo>
                    <a:pt x="127982" y="2357469"/>
                    <a:pt x="103953" y="2388610"/>
                    <a:pt x="82770" y="2416092"/>
                  </a:cubicBezTo>
                  <a:cubicBezTo>
                    <a:pt x="64825" y="2439232"/>
                    <a:pt x="50716" y="2457558"/>
                    <a:pt x="63402" y="2488026"/>
                  </a:cubicBezTo>
                  <a:cubicBezTo>
                    <a:pt x="82923" y="2535066"/>
                    <a:pt x="111154" y="2556059"/>
                    <a:pt x="123245" y="2565012"/>
                  </a:cubicBezTo>
                  <a:cubicBezTo>
                    <a:pt x="129125" y="2569381"/>
                    <a:pt x="134739" y="2573560"/>
                    <a:pt x="132185" y="2580760"/>
                  </a:cubicBezTo>
                  <a:cubicBezTo>
                    <a:pt x="130357" y="2586006"/>
                    <a:pt x="125671" y="2587275"/>
                    <a:pt x="121809" y="2587479"/>
                  </a:cubicBezTo>
                  <a:cubicBezTo>
                    <a:pt x="115803" y="2605894"/>
                    <a:pt x="124795" y="2700051"/>
                    <a:pt x="137126" y="2780938"/>
                  </a:cubicBezTo>
                  <a:lnTo>
                    <a:pt x="119028" y="2783757"/>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Freeform 3"/>
            <p:cNvSpPr/>
            <p:nvPr/>
          </p:nvSpPr>
          <p:spPr>
            <a:xfrm>
              <a:off x="19073917" y="4046434"/>
              <a:ext cx="1849257" cy="1778768"/>
            </a:xfrm>
            <a:custGeom>
              <a:avLst/>
              <a:gdLst>
                <a:gd name="connsiteX0" fmla="*/ 780795 w 1849257"/>
                <a:gd name="connsiteY0" fmla="*/ 1772716 h 1778768"/>
                <a:gd name="connsiteX1" fmla="*/ 622211 w 1849257"/>
                <a:gd name="connsiteY1" fmla="*/ 1630298 h 1778768"/>
                <a:gd name="connsiteX2" fmla="*/ 461962 w 1849257"/>
                <a:gd name="connsiteY2" fmla="*/ 1588337 h 1778768"/>
                <a:gd name="connsiteX3" fmla="*/ 422592 w 1849257"/>
                <a:gd name="connsiteY3" fmla="*/ 1518208 h 1778768"/>
                <a:gd name="connsiteX4" fmla="*/ 401434 w 1849257"/>
                <a:gd name="connsiteY4" fmla="*/ 1452879 h 1778768"/>
                <a:gd name="connsiteX5" fmla="*/ 365404 w 1849257"/>
                <a:gd name="connsiteY5" fmla="*/ 1335709 h 1778768"/>
                <a:gd name="connsiteX6" fmla="*/ 370853 w 1849257"/>
                <a:gd name="connsiteY6" fmla="*/ 1211148 h 1778768"/>
                <a:gd name="connsiteX7" fmla="*/ 454367 w 1849257"/>
                <a:gd name="connsiteY7" fmla="*/ 1171206 h 1778768"/>
                <a:gd name="connsiteX8" fmla="*/ 460641 w 1849257"/>
                <a:gd name="connsiteY8" fmla="*/ 1139735 h 1778768"/>
                <a:gd name="connsiteX9" fmla="*/ 452222 w 1849257"/>
                <a:gd name="connsiteY9" fmla="*/ 1102220 h 1778768"/>
                <a:gd name="connsiteX10" fmla="*/ 326682 w 1849257"/>
                <a:gd name="connsiteY10" fmla="*/ 1075169 h 1778768"/>
                <a:gd name="connsiteX11" fmla="*/ 320826 w 1849257"/>
                <a:gd name="connsiteY11" fmla="*/ 1075702 h 1778768"/>
                <a:gd name="connsiteX12" fmla="*/ 219075 w 1849257"/>
                <a:gd name="connsiteY12" fmla="*/ 898677 h 1778768"/>
                <a:gd name="connsiteX13" fmla="*/ 248298 w 1849257"/>
                <a:gd name="connsiteY13" fmla="*/ 752449 h 1778768"/>
                <a:gd name="connsiteX14" fmla="*/ 149122 w 1849257"/>
                <a:gd name="connsiteY14" fmla="*/ 470890 h 1778768"/>
                <a:gd name="connsiteX15" fmla="*/ 5447 w 1849257"/>
                <a:gd name="connsiteY15" fmla="*/ 446493 h 1778768"/>
                <a:gd name="connsiteX16" fmla="*/ 0 w 1849257"/>
                <a:gd name="connsiteY16" fmla="*/ 428993 h 1778768"/>
                <a:gd name="connsiteX17" fmla="*/ 159816 w 1849257"/>
                <a:gd name="connsiteY17" fmla="*/ 456031 h 1778768"/>
                <a:gd name="connsiteX18" fmla="*/ 266636 w 1849257"/>
                <a:gd name="connsiteY18" fmla="*/ 753147 h 1778768"/>
                <a:gd name="connsiteX19" fmla="*/ 266472 w 1849257"/>
                <a:gd name="connsiteY19" fmla="*/ 755052 h 1778768"/>
                <a:gd name="connsiteX20" fmla="*/ 238352 w 1849257"/>
                <a:gd name="connsiteY20" fmla="*/ 895463 h 1778768"/>
                <a:gd name="connsiteX21" fmla="*/ 330936 w 1849257"/>
                <a:gd name="connsiteY21" fmla="*/ 1056512 h 1778768"/>
                <a:gd name="connsiteX22" fmla="*/ 465900 w 1849257"/>
                <a:gd name="connsiteY22" fmla="*/ 1089952 h 1778768"/>
                <a:gd name="connsiteX23" fmla="*/ 478662 w 1849257"/>
                <a:gd name="connsiteY23" fmla="*/ 1143368 h 1778768"/>
                <a:gd name="connsiteX24" fmla="*/ 468287 w 1849257"/>
                <a:gd name="connsiteY24" fmla="*/ 1195323 h 1778768"/>
                <a:gd name="connsiteX25" fmla="*/ 452856 w 1849257"/>
                <a:gd name="connsiteY25" fmla="*/ 1192237 h 1778768"/>
                <a:gd name="connsiteX26" fmla="*/ 388709 w 1849257"/>
                <a:gd name="connsiteY26" fmla="*/ 1222933 h 1778768"/>
                <a:gd name="connsiteX27" fmla="*/ 383616 w 1849257"/>
                <a:gd name="connsiteY27" fmla="*/ 1337919 h 1778768"/>
                <a:gd name="connsiteX28" fmla="*/ 415746 w 1849257"/>
                <a:gd name="connsiteY28" fmla="*/ 1441386 h 1778768"/>
                <a:gd name="connsiteX29" fmla="*/ 440842 w 1849257"/>
                <a:gd name="connsiteY29" fmla="*/ 1517256 h 1778768"/>
                <a:gd name="connsiteX30" fmla="*/ 470382 w 1849257"/>
                <a:gd name="connsiteY30" fmla="*/ 1571980 h 1778768"/>
                <a:gd name="connsiteX31" fmla="*/ 627101 w 1849257"/>
                <a:gd name="connsiteY31" fmla="*/ 1612391 h 1778768"/>
                <a:gd name="connsiteX32" fmla="*/ 630085 w 1849257"/>
                <a:gd name="connsiteY32" fmla="*/ 1612709 h 1778768"/>
                <a:gd name="connsiteX33" fmla="*/ 788948 w 1849257"/>
                <a:gd name="connsiteY33" fmla="*/ 1755381 h 1778768"/>
                <a:gd name="connsiteX34" fmla="*/ 1019187 w 1849257"/>
                <a:gd name="connsiteY34" fmla="*/ 1722449 h 1778768"/>
                <a:gd name="connsiteX35" fmla="*/ 1038440 w 1849257"/>
                <a:gd name="connsiteY35" fmla="*/ 1705444 h 1778768"/>
                <a:gd name="connsiteX36" fmla="*/ 1127430 w 1849257"/>
                <a:gd name="connsiteY36" fmla="*/ 1539468 h 1778768"/>
                <a:gd name="connsiteX37" fmla="*/ 1118565 w 1849257"/>
                <a:gd name="connsiteY37" fmla="*/ 1514703 h 1778768"/>
                <a:gd name="connsiteX38" fmla="*/ 1105878 w 1849257"/>
                <a:gd name="connsiteY38" fmla="*/ 1424012 h 1778768"/>
                <a:gd name="connsiteX39" fmla="*/ 1160195 w 1849257"/>
                <a:gd name="connsiteY39" fmla="*/ 1410360 h 1778768"/>
                <a:gd name="connsiteX40" fmla="*/ 1265491 w 1849257"/>
                <a:gd name="connsiteY40" fmla="*/ 1440167 h 1778768"/>
                <a:gd name="connsiteX41" fmla="*/ 1408493 w 1849257"/>
                <a:gd name="connsiteY41" fmla="*/ 1462608 h 1778768"/>
                <a:gd name="connsiteX42" fmla="*/ 1569859 w 1849257"/>
                <a:gd name="connsiteY42" fmla="*/ 1320672 h 1778768"/>
                <a:gd name="connsiteX43" fmla="*/ 1573085 w 1849257"/>
                <a:gd name="connsiteY43" fmla="*/ 1318640 h 1778768"/>
                <a:gd name="connsiteX44" fmla="*/ 1722043 w 1849257"/>
                <a:gd name="connsiteY44" fmla="*/ 1262773 h 1778768"/>
                <a:gd name="connsiteX45" fmla="*/ 1820189 w 1849257"/>
                <a:gd name="connsiteY45" fmla="*/ 1120063 h 1778768"/>
                <a:gd name="connsiteX46" fmla="*/ 1801927 w 1849257"/>
                <a:gd name="connsiteY46" fmla="*/ 1037285 h 1778768"/>
                <a:gd name="connsiteX47" fmla="*/ 1785670 w 1849257"/>
                <a:gd name="connsiteY47" fmla="*/ 934580 h 1778768"/>
                <a:gd name="connsiteX48" fmla="*/ 1811909 w 1849257"/>
                <a:gd name="connsiteY48" fmla="*/ 901826 h 1778768"/>
                <a:gd name="connsiteX49" fmla="*/ 1787816 w 1849257"/>
                <a:gd name="connsiteY49" fmla="*/ 781227 h 1778768"/>
                <a:gd name="connsiteX50" fmla="*/ 1754492 w 1849257"/>
                <a:gd name="connsiteY50" fmla="*/ 612762 h 1778768"/>
                <a:gd name="connsiteX51" fmla="*/ 1736204 w 1849257"/>
                <a:gd name="connsiteY51" fmla="*/ 494601 h 1778768"/>
                <a:gd name="connsiteX52" fmla="*/ 1676475 w 1849257"/>
                <a:gd name="connsiteY52" fmla="*/ 421245 h 1778768"/>
                <a:gd name="connsiteX53" fmla="*/ 1641639 w 1849257"/>
                <a:gd name="connsiteY53" fmla="*/ 328739 h 1778768"/>
                <a:gd name="connsiteX54" fmla="*/ 1651851 w 1849257"/>
                <a:gd name="connsiteY54" fmla="*/ 266026 h 1778768"/>
                <a:gd name="connsiteX55" fmla="*/ 1672373 w 1849257"/>
                <a:gd name="connsiteY55" fmla="*/ 176098 h 1778768"/>
                <a:gd name="connsiteX56" fmla="*/ 1612366 w 1849257"/>
                <a:gd name="connsiteY56" fmla="*/ 8864 h 1778768"/>
                <a:gd name="connsiteX57" fmla="*/ 1628432 w 1849257"/>
                <a:gd name="connsiteY57" fmla="*/ 0 h 1778768"/>
                <a:gd name="connsiteX58" fmla="*/ 1689075 w 1849257"/>
                <a:gd name="connsiteY58" fmla="*/ 183692 h 1778768"/>
                <a:gd name="connsiteX59" fmla="*/ 1669986 w 1849257"/>
                <a:gd name="connsiteY59" fmla="*/ 268630 h 1778768"/>
                <a:gd name="connsiteX60" fmla="*/ 1659610 w 1849257"/>
                <a:gd name="connsiteY60" fmla="*/ 332308 h 1778768"/>
                <a:gd name="connsiteX61" fmla="*/ 1689988 w 1849257"/>
                <a:gd name="connsiteY61" fmla="*/ 408851 h 1778768"/>
                <a:gd name="connsiteX62" fmla="*/ 1751227 w 1849257"/>
                <a:gd name="connsiteY62" fmla="*/ 484111 h 1778768"/>
                <a:gd name="connsiteX63" fmla="*/ 1772628 w 1849257"/>
                <a:gd name="connsiteY63" fmla="*/ 615505 h 1778768"/>
                <a:gd name="connsiteX64" fmla="*/ 1802841 w 1849257"/>
                <a:gd name="connsiteY64" fmla="*/ 770737 h 1778768"/>
                <a:gd name="connsiteX65" fmla="*/ 1824634 w 1849257"/>
                <a:gd name="connsiteY65" fmla="*/ 915047 h 1778768"/>
                <a:gd name="connsiteX66" fmla="*/ 1801964 w 1849257"/>
                <a:gd name="connsiteY66" fmla="*/ 942860 h 1778768"/>
                <a:gd name="connsiteX67" fmla="*/ 1818754 w 1849257"/>
                <a:gd name="connsiteY67" fmla="*/ 1029995 h 1778768"/>
                <a:gd name="connsiteX68" fmla="*/ 1837321 w 1849257"/>
                <a:gd name="connsiteY68" fmla="*/ 1126527 h 1778768"/>
                <a:gd name="connsiteX69" fmla="*/ 1734489 w 1849257"/>
                <a:gd name="connsiteY69" fmla="*/ 1276463 h 1778768"/>
                <a:gd name="connsiteX70" fmla="*/ 1732940 w 1849257"/>
                <a:gd name="connsiteY70" fmla="*/ 1278267 h 1778768"/>
                <a:gd name="connsiteX71" fmla="*/ 1581353 w 1849257"/>
                <a:gd name="connsiteY71" fmla="*/ 1335125 h 1778768"/>
                <a:gd name="connsiteX72" fmla="*/ 1418628 w 1849257"/>
                <a:gd name="connsiteY72" fmla="*/ 1477873 h 1778768"/>
                <a:gd name="connsiteX73" fmla="*/ 1259129 w 1849257"/>
                <a:gd name="connsiteY73" fmla="*/ 1457388 h 1778768"/>
                <a:gd name="connsiteX74" fmla="*/ 1158760 w 1849257"/>
                <a:gd name="connsiteY74" fmla="*/ 1428635 h 1778768"/>
                <a:gd name="connsiteX75" fmla="*/ 1120469 w 1849257"/>
                <a:gd name="connsiteY75" fmla="*/ 1435087 h 1778768"/>
                <a:gd name="connsiteX76" fmla="*/ 1135786 w 1849257"/>
                <a:gd name="connsiteY76" fmla="*/ 1508416 h 1778768"/>
                <a:gd name="connsiteX77" fmla="*/ 1144802 w 1849257"/>
                <a:gd name="connsiteY77" fmla="*/ 1533385 h 1778768"/>
                <a:gd name="connsiteX78" fmla="*/ 1050480 w 1849257"/>
                <a:gd name="connsiteY78" fmla="*/ 1719224 h 1778768"/>
                <a:gd name="connsiteX79" fmla="*/ 1031392 w 1849257"/>
                <a:gd name="connsiteY79" fmla="*/ 1736115 h 1778768"/>
                <a:gd name="connsiteX80" fmla="*/ 783501 w 1849257"/>
                <a:gd name="connsiteY80" fmla="*/ 1773148 h 1778768"/>
                <a:gd name="connsiteX81" fmla="*/ 780795 w 1849257"/>
                <a:gd name="connsiteY81" fmla="*/ 1772716 h 1778768"/>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 ang="25">
                  <a:pos x="connsiteX25" y="connsiteY25"/>
                </a:cxn>
                <a:cxn ang="26">
                  <a:pos x="connsiteX26" y="connsiteY26"/>
                </a:cxn>
                <a:cxn ang="27">
                  <a:pos x="connsiteX27" y="connsiteY27"/>
                </a:cxn>
                <a:cxn ang="28">
                  <a:pos x="connsiteX28" y="connsiteY28"/>
                </a:cxn>
                <a:cxn ang="29">
                  <a:pos x="connsiteX29" y="connsiteY29"/>
                </a:cxn>
                <a:cxn ang="30">
                  <a:pos x="connsiteX30" y="connsiteY30"/>
                </a:cxn>
                <a:cxn ang="31">
                  <a:pos x="connsiteX31" y="connsiteY31"/>
                </a:cxn>
                <a:cxn ang="32">
                  <a:pos x="connsiteX32" y="connsiteY32"/>
                </a:cxn>
                <a:cxn ang="33">
                  <a:pos x="connsiteX33" y="connsiteY33"/>
                </a:cxn>
                <a:cxn ang="34">
                  <a:pos x="connsiteX34" y="connsiteY34"/>
                </a:cxn>
                <a:cxn ang="35">
                  <a:pos x="connsiteX35" y="connsiteY35"/>
                </a:cxn>
                <a:cxn ang="36">
                  <a:pos x="connsiteX36" y="connsiteY36"/>
                </a:cxn>
                <a:cxn ang="37">
                  <a:pos x="connsiteX37" y="connsiteY37"/>
                </a:cxn>
                <a:cxn ang="38">
                  <a:pos x="connsiteX38" y="connsiteY38"/>
                </a:cxn>
                <a:cxn ang="39">
                  <a:pos x="connsiteX39" y="connsiteY39"/>
                </a:cxn>
                <a:cxn ang="40">
                  <a:pos x="connsiteX40" y="connsiteY40"/>
                </a:cxn>
                <a:cxn ang="41">
                  <a:pos x="connsiteX41" y="connsiteY41"/>
                </a:cxn>
                <a:cxn ang="42">
                  <a:pos x="connsiteX42" y="connsiteY42"/>
                </a:cxn>
                <a:cxn ang="43">
                  <a:pos x="connsiteX43" y="connsiteY43"/>
                </a:cxn>
                <a:cxn ang="44">
                  <a:pos x="connsiteX44" y="connsiteY44"/>
                </a:cxn>
                <a:cxn ang="45">
                  <a:pos x="connsiteX45" y="connsiteY45"/>
                </a:cxn>
                <a:cxn ang="46">
                  <a:pos x="connsiteX46" y="connsiteY46"/>
                </a:cxn>
                <a:cxn ang="47">
                  <a:pos x="connsiteX47" y="connsiteY47"/>
                </a:cxn>
                <a:cxn ang="48">
                  <a:pos x="connsiteX48" y="connsiteY48"/>
                </a:cxn>
                <a:cxn ang="49">
                  <a:pos x="connsiteX49" y="connsiteY49"/>
                </a:cxn>
                <a:cxn ang="50">
                  <a:pos x="connsiteX50" y="connsiteY50"/>
                </a:cxn>
                <a:cxn ang="51">
                  <a:pos x="connsiteX51" y="connsiteY51"/>
                </a:cxn>
                <a:cxn ang="52">
                  <a:pos x="connsiteX52" y="connsiteY52"/>
                </a:cxn>
                <a:cxn ang="53">
                  <a:pos x="connsiteX53" y="connsiteY53"/>
                </a:cxn>
                <a:cxn ang="54">
                  <a:pos x="connsiteX54" y="connsiteY54"/>
                </a:cxn>
                <a:cxn ang="55">
                  <a:pos x="connsiteX55" y="connsiteY55"/>
                </a:cxn>
                <a:cxn ang="56">
                  <a:pos x="connsiteX56" y="connsiteY56"/>
                </a:cxn>
                <a:cxn ang="57">
                  <a:pos x="connsiteX57" y="connsiteY57"/>
                </a:cxn>
                <a:cxn ang="58">
                  <a:pos x="connsiteX58" y="connsiteY58"/>
                </a:cxn>
                <a:cxn ang="59">
                  <a:pos x="connsiteX59" y="connsiteY59"/>
                </a:cxn>
                <a:cxn ang="60">
                  <a:pos x="connsiteX60" y="connsiteY60"/>
                </a:cxn>
                <a:cxn ang="61">
                  <a:pos x="connsiteX61" y="connsiteY61"/>
                </a:cxn>
                <a:cxn ang="62">
                  <a:pos x="connsiteX62" y="connsiteY62"/>
                </a:cxn>
                <a:cxn ang="63">
                  <a:pos x="connsiteX63" y="connsiteY63"/>
                </a:cxn>
                <a:cxn ang="64">
                  <a:pos x="connsiteX64" y="connsiteY64"/>
                </a:cxn>
                <a:cxn ang="65">
                  <a:pos x="connsiteX65" y="connsiteY65"/>
                </a:cxn>
                <a:cxn ang="66">
                  <a:pos x="connsiteX66" y="connsiteY66"/>
                </a:cxn>
                <a:cxn ang="67">
                  <a:pos x="connsiteX67" y="connsiteY67"/>
                </a:cxn>
                <a:cxn ang="68">
                  <a:pos x="connsiteX68" y="connsiteY68"/>
                </a:cxn>
                <a:cxn ang="69">
                  <a:pos x="connsiteX69" y="connsiteY69"/>
                </a:cxn>
                <a:cxn ang="70">
                  <a:pos x="connsiteX70" y="connsiteY70"/>
                </a:cxn>
                <a:cxn ang="71">
                  <a:pos x="connsiteX71" y="connsiteY71"/>
                </a:cxn>
                <a:cxn ang="72">
                  <a:pos x="connsiteX72" y="connsiteY72"/>
                </a:cxn>
                <a:cxn ang="73">
                  <a:pos x="connsiteX73" y="connsiteY73"/>
                </a:cxn>
                <a:cxn ang="74">
                  <a:pos x="connsiteX74" y="connsiteY74"/>
                </a:cxn>
                <a:cxn ang="75">
                  <a:pos x="connsiteX75" y="connsiteY75"/>
                </a:cxn>
                <a:cxn ang="76">
                  <a:pos x="connsiteX76" y="connsiteY76"/>
                </a:cxn>
                <a:cxn ang="77">
                  <a:pos x="connsiteX77" y="connsiteY77"/>
                </a:cxn>
                <a:cxn ang="78">
                  <a:pos x="connsiteX78" y="connsiteY78"/>
                </a:cxn>
                <a:cxn ang="79">
                  <a:pos x="connsiteX79" y="connsiteY79"/>
                </a:cxn>
                <a:cxn ang="80">
                  <a:pos x="connsiteX80" y="connsiteY80"/>
                </a:cxn>
                <a:cxn ang="81">
                  <a:pos x="connsiteX81" y="connsiteY81"/>
                </a:cxn>
              </a:cxnLst>
              <a:rect l="l" t="t" r="r" b="b"/>
              <a:pathLst>
                <a:path w="1849257" h="1778768">
                  <a:moveTo>
                    <a:pt x="780795" y="1772716"/>
                  </a:moveTo>
                  <a:lnTo>
                    <a:pt x="622211" y="1630298"/>
                  </a:lnTo>
                  <a:cubicBezTo>
                    <a:pt x="604671" y="1628177"/>
                    <a:pt x="517067" y="1616671"/>
                    <a:pt x="461962" y="1588337"/>
                  </a:cubicBezTo>
                  <a:cubicBezTo>
                    <a:pt x="425298" y="1569440"/>
                    <a:pt x="423862" y="1543367"/>
                    <a:pt x="422592" y="1518208"/>
                  </a:cubicBezTo>
                  <a:cubicBezTo>
                    <a:pt x="421399" y="1497583"/>
                    <a:pt x="420281" y="1476285"/>
                    <a:pt x="401434" y="1452879"/>
                  </a:cubicBezTo>
                  <a:cubicBezTo>
                    <a:pt x="354393" y="1394523"/>
                    <a:pt x="364934" y="1338071"/>
                    <a:pt x="365404" y="1335709"/>
                  </a:cubicBezTo>
                  <a:lnTo>
                    <a:pt x="370853" y="1211148"/>
                  </a:lnTo>
                  <a:lnTo>
                    <a:pt x="454367" y="1171206"/>
                  </a:lnTo>
                  <a:lnTo>
                    <a:pt x="460641" y="1139735"/>
                  </a:lnTo>
                  <a:cubicBezTo>
                    <a:pt x="463753" y="1124254"/>
                    <a:pt x="461010" y="1111973"/>
                    <a:pt x="452222" y="1102220"/>
                  </a:cubicBezTo>
                  <a:cubicBezTo>
                    <a:pt x="426212" y="1073187"/>
                    <a:pt x="352767" y="1072844"/>
                    <a:pt x="326682" y="1075169"/>
                  </a:cubicBezTo>
                  <a:lnTo>
                    <a:pt x="320826" y="1075702"/>
                  </a:lnTo>
                  <a:lnTo>
                    <a:pt x="219075" y="898677"/>
                  </a:lnTo>
                  <a:lnTo>
                    <a:pt x="248298" y="752449"/>
                  </a:lnTo>
                  <a:cubicBezTo>
                    <a:pt x="246189" y="611720"/>
                    <a:pt x="212788" y="516978"/>
                    <a:pt x="149122" y="470890"/>
                  </a:cubicBezTo>
                  <a:cubicBezTo>
                    <a:pt x="82918" y="423024"/>
                    <a:pt x="6247" y="446265"/>
                    <a:pt x="5447" y="446493"/>
                  </a:cubicBezTo>
                  <a:lnTo>
                    <a:pt x="0" y="428993"/>
                  </a:lnTo>
                  <a:cubicBezTo>
                    <a:pt x="3505" y="427875"/>
                    <a:pt x="86219" y="402754"/>
                    <a:pt x="159816" y="456031"/>
                  </a:cubicBezTo>
                  <a:cubicBezTo>
                    <a:pt x="228651" y="505840"/>
                    <a:pt x="264604" y="605802"/>
                    <a:pt x="266636" y="753147"/>
                  </a:cubicBezTo>
                  <a:lnTo>
                    <a:pt x="266472" y="755052"/>
                  </a:lnTo>
                  <a:lnTo>
                    <a:pt x="238352" y="895463"/>
                  </a:lnTo>
                  <a:lnTo>
                    <a:pt x="330936" y="1056512"/>
                  </a:lnTo>
                  <a:cubicBezTo>
                    <a:pt x="353479" y="1055255"/>
                    <a:pt x="433172" y="1053515"/>
                    <a:pt x="465900" y="1089952"/>
                  </a:cubicBezTo>
                  <a:cubicBezTo>
                    <a:pt x="478573" y="1104125"/>
                    <a:pt x="482917" y="1122108"/>
                    <a:pt x="478662" y="1143368"/>
                  </a:cubicBezTo>
                  <a:lnTo>
                    <a:pt x="468287" y="1195323"/>
                  </a:lnTo>
                  <a:lnTo>
                    <a:pt x="452856" y="1192237"/>
                  </a:lnTo>
                  <a:lnTo>
                    <a:pt x="388709" y="1222933"/>
                  </a:lnTo>
                  <a:lnTo>
                    <a:pt x="383616" y="1337919"/>
                  </a:lnTo>
                  <a:cubicBezTo>
                    <a:pt x="383020" y="1341323"/>
                    <a:pt x="374231" y="1390001"/>
                    <a:pt x="415746" y="1441386"/>
                  </a:cubicBezTo>
                  <a:cubicBezTo>
                    <a:pt x="438264" y="1469351"/>
                    <a:pt x="439686" y="1495894"/>
                    <a:pt x="440842" y="1517256"/>
                  </a:cubicBezTo>
                  <a:cubicBezTo>
                    <a:pt x="442149" y="1541754"/>
                    <a:pt x="442988" y="1557946"/>
                    <a:pt x="470382" y="1571980"/>
                  </a:cubicBezTo>
                  <a:cubicBezTo>
                    <a:pt x="527456" y="1601457"/>
                    <a:pt x="626147" y="1612251"/>
                    <a:pt x="627101" y="1612391"/>
                  </a:cubicBezTo>
                  <a:lnTo>
                    <a:pt x="630085" y="1612709"/>
                  </a:lnTo>
                  <a:lnTo>
                    <a:pt x="788948" y="1755381"/>
                  </a:lnTo>
                  <a:cubicBezTo>
                    <a:pt x="810666" y="1758314"/>
                    <a:pt x="959344" y="1775955"/>
                    <a:pt x="1019187" y="1722449"/>
                  </a:cubicBezTo>
                  <a:cubicBezTo>
                    <a:pt x="1025588" y="1716696"/>
                    <a:pt x="1032026" y="1711045"/>
                    <a:pt x="1038440" y="1705444"/>
                  </a:cubicBezTo>
                  <a:cubicBezTo>
                    <a:pt x="1098804" y="1652371"/>
                    <a:pt x="1151013" y="1606511"/>
                    <a:pt x="1127430" y="1539468"/>
                  </a:cubicBezTo>
                  <a:cubicBezTo>
                    <a:pt x="1124407" y="1530768"/>
                    <a:pt x="1121423" y="1522514"/>
                    <a:pt x="1118565" y="1514703"/>
                  </a:cubicBezTo>
                  <a:cubicBezTo>
                    <a:pt x="1102613" y="1470977"/>
                    <a:pt x="1092161" y="1442084"/>
                    <a:pt x="1105878" y="1424012"/>
                  </a:cubicBezTo>
                  <a:cubicBezTo>
                    <a:pt x="1114742" y="1412303"/>
                    <a:pt x="1131532" y="1408086"/>
                    <a:pt x="1160195" y="1410360"/>
                  </a:cubicBezTo>
                  <a:cubicBezTo>
                    <a:pt x="1190815" y="1412735"/>
                    <a:pt x="1228788" y="1426692"/>
                    <a:pt x="1265491" y="1440167"/>
                  </a:cubicBezTo>
                  <a:cubicBezTo>
                    <a:pt x="1321372" y="1460791"/>
                    <a:pt x="1379309" y="1482051"/>
                    <a:pt x="1408493" y="1462608"/>
                  </a:cubicBezTo>
                  <a:cubicBezTo>
                    <a:pt x="1461058" y="1427632"/>
                    <a:pt x="1568792" y="1321765"/>
                    <a:pt x="1569859" y="1320672"/>
                  </a:cubicBezTo>
                  <a:lnTo>
                    <a:pt x="1573085" y="1318640"/>
                  </a:lnTo>
                  <a:lnTo>
                    <a:pt x="1722043" y="1262773"/>
                  </a:lnTo>
                  <a:cubicBezTo>
                    <a:pt x="1733258" y="1249552"/>
                    <a:pt x="1802651" y="1166278"/>
                    <a:pt x="1820189" y="1120063"/>
                  </a:cubicBezTo>
                  <a:cubicBezTo>
                    <a:pt x="1828418" y="1098257"/>
                    <a:pt x="1814931" y="1067269"/>
                    <a:pt x="1801927" y="1037285"/>
                  </a:cubicBezTo>
                  <a:cubicBezTo>
                    <a:pt x="1786419" y="1001585"/>
                    <a:pt x="1770353" y="964628"/>
                    <a:pt x="1785670" y="934580"/>
                  </a:cubicBezTo>
                  <a:cubicBezTo>
                    <a:pt x="1793138" y="919873"/>
                    <a:pt x="1803120" y="910272"/>
                    <a:pt x="1811909" y="901826"/>
                  </a:cubicBezTo>
                  <a:cubicBezTo>
                    <a:pt x="1833460" y="881164"/>
                    <a:pt x="1847774" y="867486"/>
                    <a:pt x="1787816" y="781227"/>
                  </a:cubicBezTo>
                  <a:cubicBezTo>
                    <a:pt x="1739455" y="711618"/>
                    <a:pt x="1747418" y="659053"/>
                    <a:pt x="1754492" y="612762"/>
                  </a:cubicBezTo>
                  <a:cubicBezTo>
                    <a:pt x="1760613" y="572325"/>
                    <a:pt x="1765948" y="537387"/>
                    <a:pt x="1736204" y="494601"/>
                  </a:cubicBezTo>
                  <a:cubicBezTo>
                    <a:pt x="1712137" y="460069"/>
                    <a:pt x="1692338" y="438556"/>
                    <a:pt x="1676475" y="421245"/>
                  </a:cubicBezTo>
                  <a:cubicBezTo>
                    <a:pt x="1648231" y="390600"/>
                    <a:pt x="1632649" y="373646"/>
                    <a:pt x="1641639" y="328739"/>
                  </a:cubicBezTo>
                  <a:cubicBezTo>
                    <a:pt x="1646085" y="306387"/>
                    <a:pt x="1649031" y="285889"/>
                    <a:pt x="1651851" y="266026"/>
                  </a:cubicBezTo>
                  <a:cubicBezTo>
                    <a:pt x="1656867" y="230911"/>
                    <a:pt x="1661197" y="200571"/>
                    <a:pt x="1672373" y="176098"/>
                  </a:cubicBezTo>
                  <a:cubicBezTo>
                    <a:pt x="1683067" y="152666"/>
                    <a:pt x="1641233" y="61099"/>
                    <a:pt x="1612366" y="8864"/>
                  </a:cubicBezTo>
                  <a:lnTo>
                    <a:pt x="1628432" y="0"/>
                  </a:lnTo>
                  <a:cubicBezTo>
                    <a:pt x="1641639" y="23875"/>
                    <a:pt x="1706689" y="145135"/>
                    <a:pt x="1689075" y="183692"/>
                  </a:cubicBezTo>
                  <a:cubicBezTo>
                    <a:pt x="1678939" y="205816"/>
                    <a:pt x="1674800" y="234899"/>
                    <a:pt x="1669986" y="268630"/>
                  </a:cubicBezTo>
                  <a:cubicBezTo>
                    <a:pt x="1667281" y="287769"/>
                    <a:pt x="1664182" y="309460"/>
                    <a:pt x="1659610" y="332308"/>
                  </a:cubicBezTo>
                  <a:cubicBezTo>
                    <a:pt x="1652409" y="368109"/>
                    <a:pt x="1662709" y="379183"/>
                    <a:pt x="1689988" y="408851"/>
                  </a:cubicBezTo>
                  <a:cubicBezTo>
                    <a:pt x="1705419" y="425602"/>
                    <a:pt x="1726539" y="448602"/>
                    <a:pt x="1751227" y="484111"/>
                  </a:cubicBezTo>
                  <a:cubicBezTo>
                    <a:pt x="1785149" y="532904"/>
                    <a:pt x="1778748" y="574903"/>
                    <a:pt x="1772628" y="615505"/>
                  </a:cubicBezTo>
                  <a:cubicBezTo>
                    <a:pt x="1765744" y="660526"/>
                    <a:pt x="1758670" y="707110"/>
                    <a:pt x="1802841" y="770737"/>
                  </a:cubicBezTo>
                  <a:cubicBezTo>
                    <a:pt x="1868372" y="865111"/>
                    <a:pt x="1853818" y="887069"/>
                    <a:pt x="1824634" y="915047"/>
                  </a:cubicBezTo>
                  <a:cubicBezTo>
                    <a:pt x="1816481" y="922845"/>
                    <a:pt x="1808047" y="930960"/>
                    <a:pt x="1801964" y="942860"/>
                  </a:cubicBezTo>
                  <a:cubicBezTo>
                    <a:pt x="1790597" y="965237"/>
                    <a:pt x="1804911" y="998168"/>
                    <a:pt x="1818754" y="1029995"/>
                  </a:cubicBezTo>
                  <a:cubicBezTo>
                    <a:pt x="1833181" y="1063332"/>
                    <a:pt x="1848180" y="1097813"/>
                    <a:pt x="1837321" y="1126527"/>
                  </a:cubicBezTo>
                  <a:cubicBezTo>
                    <a:pt x="1817242" y="1179614"/>
                    <a:pt x="1737867" y="1272565"/>
                    <a:pt x="1734489" y="1276463"/>
                  </a:cubicBezTo>
                  <a:lnTo>
                    <a:pt x="1732940" y="1278267"/>
                  </a:lnTo>
                  <a:lnTo>
                    <a:pt x="1581353" y="1335125"/>
                  </a:lnTo>
                  <a:cubicBezTo>
                    <a:pt x="1567865" y="1348270"/>
                    <a:pt x="1469973" y="1443723"/>
                    <a:pt x="1418628" y="1477873"/>
                  </a:cubicBezTo>
                  <a:cubicBezTo>
                    <a:pt x="1381697" y="1502498"/>
                    <a:pt x="1319376" y="1479600"/>
                    <a:pt x="1259129" y="1457388"/>
                  </a:cubicBezTo>
                  <a:cubicBezTo>
                    <a:pt x="1223581" y="1444307"/>
                    <a:pt x="1186801" y="1430769"/>
                    <a:pt x="1158760" y="1428635"/>
                  </a:cubicBezTo>
                  <a:cubicBezTo>
                    <a:pt x="1137894" y="1426997"/>
                    <a:pt x="1125004" y="1429156"/>
                    <a:pt x="1120469" y="1435087"/>
                  </a:cubicBezTo>
                  <a:cubicBezTo>
                    <a:pt x="1112722" y="1445259"/>
                    <a:pt x="1123455" y="1474520"/>
                    <a:pt x="1135786" y="1508416"/>
                  </a:cubicBezTo>
                  <a:cubicBezTo>
                    <a:pt x="1138643" y="1516303"/>
                    <a:pt x="1141703" y="1524609"/>
                    <a:pt x="1144802" y="1533385"/>
                  </a:cubicBezTo>
                  <a:cubicBezTo>
                    <a:pt x="1172362" y="1612125"/>
                    <a:pt x="1113192" y="1664144"/>
                    <a:pt x="1050480" y="1719224"/>
                  </a:cubicBezTo>
                  <a:cubicBezTo>
                    <a:pt x="1044168" y="1724774"/>
                    <a:pt x="1037755" y="1730400"/>
                    <a:pt x="1031392" y="1736115"/>
                  </a:cubicBezTo>
                  <a:cubicBezTo>
                    <a:pt x="960691" y="1799399"/>
                    <a:pt x="790702" y="1774227"/>
                    <a:pt x="783501" y="1773148"/>
                  </a:cubicBezTo>
                  <a:lnTo>
                    <a:pt x="780795" y="1772716"/>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Freeform 3"/>
            <p:cNvSpPr/>
            <p:nvPr/>
          </p:nvSpPr>
          <p:spPr>
            <a:xfrm>
              <a:off x="20793014" y="5313295"/>
              <a:ext cx="766176" cy="753580"/>
            </a:xfrm>
            <a:custGeom>
              <a:avLst/>
              <a:gdLst>
                <a:gd name="connsiteX0" fmla="*/ 748386 w 766176"/>
                <a:gd name="connsiteY0" fmla="*/ 753579 h 753580"/>
                <a:gd name="connsiteX1" fmla="*/ 663689 w 766176"/>
                <a:gd name="connsiteY1" fmla="*/ 580898 h 753580"/>
                <a:gd name="connsiteX2" fmla="*/ 700786 w 766176"/>
                <a:gd name="connsiteY2" fmla="*/ 507606 h 753580"/>
                <a:gd name="connsiteX3" fmla="*/ 747941 w 766176"/>
                <a:gd name="connsiteY3" fmla="*/ 451370 h 753580"/>
                <a:gd name="connsiteX4" fmla="*/ 705840 w 766176"/>
                <a:gd name="connsiteY4" fmla="*/ 312394 h 753580"/>
                <a:gd name="connsiteX5" fmla="*/ 653428 w 766176"/>
                <a:gd name="connsiteY5" fmla="*/ 182257 h 753580"/>
                <a:gd name="connsiteX6" fmla="*/ 644918 w 766176"/>
                <a:gd name="connsiteY6" fmla="*/ 156667 h 753580"/>
                <a:gd name="connsiteX7" fmla="*/ 590398 w 766176"/>
                <a:gd name="connsiteY7" fmla="*/ 71082 h 753580"/>
                <a:gd name="connsiteX8" fmla="*/ 562407 w 766176"/>
                <a:gd name="connsiteY8" fmla="*/ 58788 h 753580"/>
                <a:gd name="connsiteX9" fmla="*/ 436906 w 766176"/>
                <a:gd name="connsiteY9" fmla="*/ 28651 h 753580"/>
                <a:gd name="connsiteX10" fmla="*/ 394716 w 766176"/>
                <a:gd name="connsiteY10" fmla="*/ 25527 h 753580"/>
                <a:gd name="connsiteX11" fmla="*/ 308737 w 766176"/>
                <a:gd name="connsiteY11" fmla="*/ 41541 h 753580"/>
                <a:gd name="connsiteX12" fmla="*/ 259588 w 766176"/>
                <a:gd name="connsiteY12" fmla="*/ 62217 h 753580"/>
                <a:gd name="connsiteX13" fmla="*/ 193816 w 766176"/>
                <a:gd name="connsiteY13" fmla="*/ 132435 h 753580"/>
                <a:gd name="connsiteX14" fmla="*/ 164186 w 766176"/>
                <a:gd name="connsiteY14" fmla="*/ 188455 h 753580"/>
                <a:gd name="connsiteX15" fmla="*/ 137148 w 766176"/>
                <a:gd name="connsiteY15" fmla="*/ 204101 h 753580"/>
                <a:gd name="connsiteX16" fmla="*/ 0 w 766176"/>
                <a:gd name="connsiteY16" fmla="*/ 7277 h 753580"/>
                <a:gd name="connsiteX17" fmla="*/ 16865 w 766176"/>
                <a:gd name="connsiteY17" fmla="*/ 0 h 753580"/>
                <a:gd name="connsiteX18" fmla="*/ 138583 w 766176"/>
                <a:gd name="connsiteY18" fmla="*/ 185826 h 753580"/>
                <a:gd name="connsiteX19" fmla="*/ 148642 w 766176"/>
                <a:gd name="connsiteY19" fmla="*/ 178765 h 753580"/>
                <a:gd name="connsiteX20" fmla="*/ 177241 w 766176"/>
                <a:gd name="connsiteY20" fmla="*/ 124574 h 753580"/>
                <a:gd name="connsiteX21" fmla="*/ 254941 w 766176"/>
                <a:gd name="connsiteY21" fmla="*/ 44500 h 753580"/>
                <a:gd name="connsiteX22" fmla="*/ 299758 w 766176"/>
                <a:gd name="connsiteY22" fmla="*/ 25552 h 753580"/>
                <a:gd name="connsiteX23" fmla="*/ 396304 w 766176"/>
                <a:gd name="connsiteY23" fmla="*/ 7251 h 753580"/>
                <a:gd name="connsiteX24" fmla="*/ 438137 w 766176"/>
                <a:gd name="connsiteY24" fmla="*/ 10376 h 753580"/>
                <a:gd name="connsiteX25" fmla="*/ 570230 w 766176"/>
                <a:gd name="connsiteY25" fmla="*/ 42189 h 753580"/>
                <a:gd name="connsiteX26" fmla="*/ 597434 w 766176"/>
                <a:gd name="connsiteY26" fmla="*/ 54127 h 753580"/>
                <a:gd name="connsiteX27" fmla="*/ 662292 w 766176"/>
                <a:gd name="connsiteY27" fmla="*/ 150876 h 753580"/>
                <a:gd name="connsiteX28" fmla="*/ 670802 w 766176"/>
                <a:gd name="connsiteY28" fmla="*/ 176453 h 753580"/>
                <a:gd name="connsiteX29" fmla="*/ 722580 w 766176"/>
                <a:gd name="connsiteY29" fmla="*/ 304990 h 753580"/>
                <a:gd name="connsiteX30" fmla="*/ 765925 w 766176"/>
                <a:gd name="connsiteY30" fmla="*/ 454990 h 753580"/>
                <a:gd name="connsiteX31" fmla="*/ 712356 w 766176"/>
                <a:gd name="connsiteY31" fmla="*/ 521817 h 753580"/>
                <a:gd name="connsiteX32" fmla="*/ 679591 w 766176"/>
                <a:gd name="connsiteY32" fmla="*/ 571779 h 753580"/>
                <a:gd name="connsiteX33" fmla="*/ 765010 w 766176"/>
                <a:gd name="connsiteY33" fmla="*/ 745871 h 753580"/>
                <a:gd name="connsiteX34" fmla="*/ 748386 w 766176"/>
                <a:gd name="connsiteY34" fmla="*/ 753579 h 75358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 ang="25">
                  <a:pos x="connsiteX25" y="connsiteY25"/>
                </a:cxn>
                <a:cxn ang="26">
                  <a:pos x="connsiteX26" y="connsiteY26"/>
                </a:cxn>
                <a:cxn ang="27">
                  <a:pos x="connsiteX27" y="connsiteY27"/>
                </a:cxn>
                <a:cxn ang="28">
                  <a:pos x="connsiteX28" y="connsiteY28"/>
                </a:cxn>
                <a:cxn ang="29">
                  <a:pos x="connsiteX29" y="connsiteY29"/>
                </a:cxn>
                <a:cxn ang="30">
                  <a:pos x="connsiteX30" y="connsiteY30"/>
                </a:cxn>
                <a:cxn ang="31">
                  <a:pos x="connsiteX31" y="connsiteY31"/>
                </a:cxn>
                <a:cxn ang="32">
                  <a:pos x="connsiteX32" y="connsiteY32"/>
                </a:cxn>
                <a:cxn ang="33">
                  <a:pos x="connsiteX33" y="connsiteY33"/>
                </a:cxn>
                <a:cxn ang="34">
                  <a:pos x="connsiteX34" y="connsiteY34"/>
                </a:cxn>
              </a:cxnLst>
              <a:rect l="l" t="t" r="r" b="b"/>
              <a:pathLst>
                <a:path w="766176" h="753580">
                  <a:moveTo>
                    <a:pt x="748386" y="753579"/>
                  </a:moveTo>
                  <a:cubicBezTo>
                    <a:pt x="747790" y="752309"/>
                    <a:pt x="687426" y="622312"/>
                    <a:pt x="663689" y="580898"/>
                  </a:cubicBezTo>
                  <a:cubicBezTo>
                    <a:pt x="646659" y="551383"/>
                    <a:pt x="674141" y="529094"/>
                    <a:pt x="700786" y="507606"/>
                  </a:cubicBezTo>
                  <a:cubicBezTo>
                    <a:pt x="721856" y="490550"/>
                    <a:pt x="743610" y="472986"/>
                    <a:pt x="747941" y="451370"/>
                  </a:cubicBezTo>
                  <a:cubicBezTo>
                    <a:pt x="754037" y="421068"/>
                    <a:pt x="731724" y="370700"/>
                    <a:pt x="705840" y="312394"/>
                  </a:cubicBezTo>
                  <a:cubicBezTo>
                    <a:pt x="688695" y="273736"/>
                    <a:pt x="669252" y="229920"/>
                    <a:pt x="653428" y="182257"/>
                  </a:cubicBezTo>
                  <a:lnTo>
                    <a:pt x="644918" y="156667"/>
                  </a:lnTo>
                  <a:cubicBezTo>
                    <a:pt x="620814" y="83654"/>
                    <a:pt x="620814" y="83654"/>
                    <a:pt x="590398" y="71082"/>
                  </a:cubicBezTo>
                  <a:cubicBezTo>
                    <a:pt x="582880" y="67970"/>
                    <a:pt x="573774" y="64173"/>
                    <a:pt x="562407" y="58788"/>
                  </a:cubicBezTo>
                  <a:cubicBezTo>
                    <a:pt x="508953" y="33490"/>
                    <a:pt x="486373" y="31953"/>
                    <a:pt x="436906" y="28651"/>
                  </a:cubicBezTo>
                  <a:cubicBezTo>
                    <a:pt x="424739" y="27838"/>
                    <a:pt x="410934" y="26923"/>
                    <a:pt x="394716" y="25527"/>
                  </a:cubicBezTo>
                  <a:cubicBezTo>
                    <a:pt x="345085" y="21196"/>
                    <a:pt x="329020" y="30175"/>
                    <a:pt x="308737" y="41541"/>
                  </a:cubicBezTo>
                  <a:cubicBezTo>
                    <a:pt x="296329" y="48476"/>
                    <a:pt x="282334" y="56324"/>
                    <a:pt x="259588" y="62217"/>
                  </a:cubicBezTo>
                  <a:cubicBezTo>
                    <a:pt x="222530" y="71894"/>
                    <a:pt x="211075" y="96011"/>
                    <a:pt x="193816" y="132435"/>
                  </a:cubicBezTo>
                  <a:cubicBezTo>
                    <a:pt x="185979" y="149034"/>
                    <a:pt x="177000" y="167830"/>
                    <a:pt x="164186" y="188455"/>
                  </a:cubicBezTo>
                  <a:cubicBezTo>
                    <a:pt x="155562" y="202412"/>
                    <a:pt x="144792" y="204673"/>
                    <a:pt x="137148" y="204101"/>
                  </a:cubicBezTo>
                  <a:cubicBezTo>
                    <a:pt x="85942" y="200571"/>
                    <a:pt x="13958" y="39484"/>
                    <a:pt x="0" y="7277"/>
                  </a:cubicBezTo>
                  <a:lnTo>
                    <a:pt x="16865" y="0"/>
                  </a:lnTo>
                  <a:cubicBezTo>
                    <a:pt x="47448" y="70611"/>
                    <a:pt x="107213" y="183946"/>
                    <a:pt x="138583" y="185826"/>
                  </a:cubicBezTo>
                  <a:cubicBezTo>
                    <a:pt x="140208" y="185953"/>
                    <a:pt x="144031" y="186245"/>
                    <a:pt x="148642" y="178765"/>
                  </a:cubicBezTo>
                  <a:cubicBezTo>
                    <a:pt x="160935" y="159055"/>
                    <a:pt x="169558" y="140741"/>
                    <a:pt x="177241" y="124574"/>
                  </a:cubicBezTo>
                  <a:cubicBezTo>
                    <a:pt x="195326" y="86461"/>
                    <a:pt x="209601" y="56324"/>
                    <a:pt x="254941" y="44500"/>
                  </a:cubicBezTo>
                  <a:cubicBezTo>
                    <a:pt x="275451" y="39192"/>
                    <a:pt x="287782" y="32245"/>
                    <a:pt x="299758" y="25552"/>
                  </a:cubicBezTo>
                  <a:cubicBezTo>
                    <a:pt x="321907" y="13157"/>
                    <a:pt x="341033" y="2438"/>
                    <a:pt x="396304" y="7251"/>
                  </a:cubicBezTo>
                  <a:cubicBezTo>
                    <a:pt x="412370" y="8636"/>
                    <a:pt x="426048" y="9588"/>
                    <a:pt x="438137" y="10376"/>
                  </a:cubicBezTo>
                  <a:cubicBezTo>
                    <a:pt x="488443" y="13766"/>
                    <a:pt x="513691" y="15468"/>
                    <a:pt x="570230" y="42189"/>
                  </a:cubicBezTo>
                  <a:cubicBezTo>
                    <a:pt x="581254" y="47472"/>
                    <a:pt x="590119" y="51117"/>
                    <a:pt x="597434" y="54127"/>
                  </a:cubicBezTo>
                  <a:cubicBezTo>
                    <a:pt x="635648" y="69939"/>
                    <a:pt x="636601" y="72974"/>
                    <a:pt x="662292" y="150876"/>
                  </a:cubicBezTo>
                  <a:lnTo>
                    <a:pt x="670802" y="176453"/>
                  </a:lnTo>
                  <a:cubicBezTo>
                    <a:pt x="686384" y="223304"/>
                    <a:pt x="705637" y="266700"/>
                    <a:pt x="722580" y="304990"/>
                  </a:cubicBezTo>
                  <a:cubicBezTo>
                    <a:pt x="750811" y="368643"/>
                    <a:pt x="773163" y="418947"/>
                    <a:pt x="765925" y="454990"/>
                  </a:cubicBezTo>
                  <a:cubicBezTo>
                    <a:pt x="760311" y="483057"/>
                    <a:pt x="734823" y="503656"/>
                    <a:pt x="712356" y="521817"/>
                  </a:cubicBezTo>
                  <a:cubicBezTo>
                    <a:pt x="683769" y="544919"/>
                    <a:pt x="671284" y="557352"/>
                    <a:pt x="679591" y="571779"/>
                  </a:cubicBezTo>
                  <a:cubicBezTo>
                    <a:pt x="703695" y="613867"/>
                    <a:pt x="762496" y="740498"/>
                    <a:pt x="765010" y="745871"/>
                  </a:cubicBezTo>
                  <a:lnTo>
                    <a:pt x="748386" y="753579"/>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Freeform 3"/>
            <p:cNvSpPr/>
            <p:nvPr/>
          </p:nvSpPr>
          <p:spPr>
            <a:xfrm>
              <a:off x="20866386" y="4518098"/>
              <a:ext cx="700620" cy="647065"/>
            </a:xfrm>
            <a:custGeom>
              <a:avLst/>
              <a:gdLst>
                <a:gd name="connsiteX0" fmla="*/ 368503 w 700620"/>
                <a:gd name="connsiteY0" fmla="*/ 646671 h 647065"/>
                <a:gd name="connsiteX1" fmla="*/ 331127 w 700620"/>
                <a:gd name="connsiteY1" fmla="*/ 610069 h 647065"/>
                <a:gd name="connsiteX2" fmla="*/ 253542 w 700620"/>
                <a:gd name="connsiteY2" fmla="*/ 525805 h 647065"/>
                <a:gd name="connsiteX3" fmla="*/ 2705 w 700620"/>
                <a:gd name="connsiteY3" fmla="*/ 476122 h 647065"/>
                <a:gd name="connsiteX4" fmla="*/ 0 w 700620"/>
                <a:gd name="connsiteY4" fmla="*/ 457987 h 647065"/>
                <a:gd name="connsiteX5" fmla="*/ 264794 w 700620"/>
                <a:gd name="connsiteY5" fmla="*/ 511314 h 647065"/>
                <a:gd name="connsiteX6" fmla="*/ 345960 w 700620"/>
                <a:gd name="connsiteY6" fmla="*/ 599300 h 647065"/>
                <a:gd name="connsiteX7" fmla="*/ 373037 w 700620"/>
                <a:gd name="connsiteY7" fmla="*/ 628738 h 647065"/>
                <a:gd name="connsiteX8" fmla="*/ 392278 w 700620"/>
                <a:gd name="connsiteY8" fmla="*/ 605878 h 647065"/>
                <a:gd name="connsiteX9" fmla="*/ 454203 w 700620"/>
                <a:gd name="connsiteY9" fmla="*/ 400989 h 647065"/>
                <a:gd name="connsiteX10" fmla="*/ 465531 w 700620"/>
                <a:gd name="connsiteY10" fmla="*/ 239179 h 647065"/>
                <a:gd name="connsiteX11" fmla="*/ 485775 w 700620"/>
                <a:gd name="connsiteY11" fmla="*/ 202247 h 647065"/>
                <a:gd name="connsiteX12" fmla="*/ 494399 w 700620"/>
                <a:gd name="connsiteY12" fmla="*/ 212381 h 647065"/>
                <a:gd name="connsiteX13" fmla="*/ 520929 w 700620"/>
                <a:gd name="connsiteY13" fmla="*/ 225323 h 647065"/>
                <a:gd name="connsiteX14" fmla="*/ 547560 w 700620"/>
                <a:gd name="connsiteY14" fmla="*/ 199694 h 647065"/>
                <a:gd name="connsiteX15" fmla="*/ 686105 w 700620"/>
                <a:gd name="connsiteY15" fmla="*/ 0 h 647065"/>
                <a:gd name="connsiteX16" fmla="*/ 700620 w 700620"/>
                <a:gd name="connsiteY16" fmla="*/ 11201 h 647065"/>
                <a:gd name="connsiteX17" fmla="*/ 563943 w 700620"/>
                <a:gd name="connsiteY17" fmla="*/ 208102 h 647065"/>
                <a:gd name="connsiteX18" fmla="*/ 522833 w 700620"/>
                <a:gd name="connsiteY18" fmla="*/ 243547 h 647065"/>
                <a:gd name="connsiteX19" fmla="*/ 489825 w 700620"/>
                <a:gd name="connsiteY19" fmla="*/ 232955 h 647065"/>
                <a:gd name="connsiteX20" fmla="*/ 481635 w 700620"/>
                <a:gd name="connsiteY20" fmla="*/ 247967 h 647065"/>
                <a:gd name="connsiteX21" fmla="*/ 472490 w 700620"/>
                <a:gd name="connsiteY21" fmla="*/ 399872 h 647065"/>
                <a:gd name="connsiteX22" fmla="*/ 408229 w 700620"/>
                <a:gd name="connsiteY22" fmla="*/ 614972 h 647065"/>
                <a:gd name="connsiteX23" fmla="*/ 374028 w 700620"/>
                <a:gd name="connsiteY23" fmla="*/ 647065 h 647065"/>
                <a:gd name="connsiteX24" fmla="*/ 368503 w 700620"/>
                <a:gd name="connsiteY24" fmla="*/ 646671 h 647065"/>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Lst>
              <a:rect l="l" t="t" r="r" b="b"/>
              <a:pathLst>
                <a:path w="700620" h="647065">
                  <a:moveTo>
                    <a:pt x="368503" y="646671"/>
                  </a:moveTo>
                  <a:cubicBezTo>
                    <a:pt x="355815" y="644131"/>
                    <a:pt x="345630" y="630059"/>
                    <a:pt x="331127" y="610069"/>
                  </a:cubicBezTo>
                  <a:cubicBezTo>
                    <a:pt x="314300" y="586905"/>
                    <a:pt x="291275" y="555129"/>
                    <a:pt x="253542" y="525805"/>
                  </a:cubicBezTo>
                  <a:cubicBezTo>
                    <a:pt x="160604" y="453555"/>
                    <a:pt x="4254" y="475906"/>
                    <a:pt x="2705" y="476122"/>
                  </a:cubicBezTo>
                  <a:lnTo>
                    <a:pt x="0" y="457987"/>
                  </a:lnTo>
                  <a:cubicBezTo>
                    <a:pt x="6718" y="456946"/>
                    <a:pt x="165786" y="434289"/>
                    <a:pt x="264794" y="511314"/>
                  </a:cubicBezTo>
                  <a:cubicBezTo>
                    <a:pt x="304635" y="542264"/>
                    <a:pt x="328536" y="575221"/>
                    <a:pt x="345960" y="599300"/>
                  </a:cubicBezTo>
                  <a:cubicBezTo>
                    <a:pt x="356578" y="613917"/>
                    <a:pt x="367627" y="629183"/>
                    <a:pt x="373037" y="628738"/>
                  </a:cubicBezTo>
                  <a:cubicBezTo>
                    <a:pt x="374943" y="628637"/>
                    <a:pt x="380708" y="626224"/>
                    <a:pt x="392278" y="605878"/>
                  </a:cubicBezTo>
                  <a:cubicBezTo>
                    <a:pt x="435940" y="529628"/>
                    <a:pt x="456742" y="443420"/>
                    <a:pt x="454203" y="400989"/>
                  </a:cubicBezTo>
                  <a:cubicBezTo>
                    <a:pt x="453403" y="387972"/>
                    <a:pt x="447116" y="272859"/>
                    <a:pt x="465531" y="239179"/>
                  </a:cubicBezTo>
                  <a:lnTo>
                    <a:pt x="485775" y="202247"/>
                  </a:lnTo>
                  <a:lnTo>
                    <a:pt x="494399" y="212381"/>
                  </a:lnTo>
                  <a:cubicBezTo>
                    <a:pt x="494563" y="212521"/>
                    <a:pt x="506972" y="226961"/>
                    <a:pt x="520929" y="225323"/>
                  </a:cubicBezTo>
                  <a:cubicBezTo>
                    <a:pt x="532739" y="223951"/>
                    <a:pt x="541997" y="210629"/>
                    <a:pt x="547560" y="199694"/>
                  </a:cubicBezTo>
                  <a:cubicBezTo>
                    <a:pt x="578180" y="140347"/>
                    <a:pt x="681736" y="5664"/>
                    <a:pt x="686105" y="0"/>
                  </a:cubicBezTo>
                  <a:lnTo>
                    <a:pt x="700620" y="11201"/>
                  </a:lnTo>
                  <a:cubicBezTo>
                    <a:pt x="699554" y="12560"/>
                    <a:pt x="593737" y="150215"/>
                    <a:pt x="563943" y="208102"/>
                  </a:cubicBezTo>
                  <a:cubicBezTo>
                    <a:pt x="552691" y="229819"/>
                    <a:pt x="538898" y="241757"/>
                    <a:pt x="522833" y="243547"/>
                  </a:cubicBezTo>
                  <a:cubicBezTo>
                    <a:pt x="509269" y="245033"/>
                    <a:pt x="497535" y="238772"/>
                    <a:pt x="489825" y="232955"/>
                  </a:cubicBezTo>
                  <a:lnTo>
                    <a:pt x="481635" y="247967"/>
                  </a:lnTo>
                  <a:cubicBezTo>
                    <a:pt x="470814" y="267677"/>
                    <a:pt x="468872" y="339318"/>
                    <a:pt x="472490" y="399872"/>
                  </a:cubicBezTo>
                  <a:cubicBezTo>
                    <a:pt x="475665" y="452869"/>
                    <a:pt x="448031" y="545363"/>
                    <a:pt x="408229" y="614972"/>
                  </a:cubicBezTo>
                  <a:cubicBezTo>
                    <a:pt x="395541" y="637133"/>
                    <a:pt x="385635" y="646417"/>
                    <a:pt x="374028" y="647065"/>
                  </a:cubicBezTo>
                  <a:cubicBezTo>
                    <a:pt x="372161" y="647153"/>
                    <a:pt x="370332" y="647039"/>
                    <a:pt x="368503" y="646671"/>
                  </a:cubicBez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Freeform 3"/>
            <p:cNvSpPr/>
            <p:nvPr/>
          </p:nvSpPr>
          <p:spPr>
            <a:xfrm>
              <a:off x="21327307" y="4696447"/>
              <a:ext cx="709727" cy="229830"/>
            </a:xfrm>
            <a:custGeom>
              <a:avLst/>
              <a:gdLst>
                <a:gd name="connsiteX0" fmla="*/ 454355 w 709727"/>
                <a:gd name="connsiteY0" fmla="*/ 229830 h 229830"/>
                <a:gd name="connsiteX1" fmla="*/ 447752 w 709727"/>
                <a:gd name="connsiteY1" fmla="*/ 227670 h 229830"/>
                <a:gd name="connsiteX2" fmla="*/ 420675 w 709727"/>
                <a:gd name="connsiteY2" fmla="*/ 209891 h 229830"/>
                <a:gd name="connsiteX3" fmla="*/ 391324 w 709727"/>
                <a:gd name="connsiteY3" fmla="*/ 202651 h 229830"/>
                <a:gd name="connsiteX4" fmla="*/ 309843 w 709727"/>
                <a:gd name="connsiteY4" fmla="*/ 129170 h 229830"/>
                <a:gd name="connsiteX5" fmla="*/ 308216 w 709727"/>
                <a:gd name="connsiteY5" fmla="*/ 125956 h 229830"/>
                <a:gd name="connsiteX6" fmla="*/ 309168 w 709727"/>
                <a:gd name="connsiteY6" fmla="*/ 122515 h 229830"/>
                <a:gd name="connsiteX7" fmla="*/ 317487 w 709727"/>
                <a:gd name="connsiteY7" fmla="*/ 17892 h 229830"/>
                <a:gd name="connsiteX8" fmla="*/ 245186 w 709727"/>
                <a:gd name="connsiteY8" fmla="*/ 60704 h 229830"/>
                <a:gd name="connsiteX9" fmla="*/ 243395 w 709727"/>
                <a:gd name="connsiteY9" fmla="*/ 62520 h 229830"/>
                <a:gd name="connsiteX10" fmla="*/ 4686 w 709727"/>
                <a:gd name="connsiteY10" fmla="*/ 125702 h 229830"/>
                <a:gd name="connsiteX11" fmla="*/ 0 w 709727"/>
                <a:gd name="connsiteY11" fmla="*/ 107986 h 229830"/>
                <a:gd name="connsiteX12" fmla="*/ 233934 w 709727"/>
                <a:gd name="connsiteY12" fmla="*/ 46073 h 229830"/>
                <a:gd name="connsiteX13" fmla="*/ 326708 w 709727"/>
                <a:gd name="connsiteY13" fmla="*/ 2068 h 229830"/>
                <a:gd name="connsiteX14" fmla="*/ 327824 w 709727"/>
                <a:gd name="connsiteY14" fmla="*/ 124051 h 229830"/>
                <a:gd name="connsiteX15" fmla="*/ 385407 w 709727"/>
                <a:gd name="connsiteY15" fmla="*/ 185342 h 229830"/>
                <a:gd name="connsiteX16" fmla="*/ 432244 w 709727"/>
                <a:gd name="connsiteY16" fmla="*/ 195679 h 229830"/>
                <a:gd name="connsiteX17" fmla="*/ 455511 w 709727"/>
                <a:gd name="connsiteY17" fmla="*/ 211034 h 229830"/>
                <a:gd name="connsiteX18" fmla="*/ 487325 w 709727"/>
                <a:gd name="connsiteY18" fmla="*/ 196124 h 229830"/>
                <a:gd name="connsiteX19" fmla="*/ 513919 w 709727"/>
                <a:gd name="connsiteY19" fmla="*/ 147254 h 229830"/>
                <a:gd name="connsiteX20" fmla="*/ 499047 w 709727"/>
                <a:gd name="connsiteY20" fmla="*/ 39444 h 229830"/>
                <a:gd name="connsiteX21" fmla="*/ 579260 w 709727"/>
                <a:gd name="connsiteY21" fmla="*/ 51839 h 229830"/>
                <a:gd name="connsiteX22" fmla="*/ 709727 w 709727"/>
                <a:gd name="connsiteY22" fmla="*/ 167574 h 229830"/>
                <a:gd name="connsiteX23" fmla="*/ 692912 w 709727"/>
                <a:gd name="connsiteY23" fmla="*/ 174826 h 229830"/>
                <a:gd name="connsiteX24" fmla="*/ 568999 w 709727"/>
                <a:gd name="connsiteY24" fmla="*/ 67041 h 229830"/>
                <a:gd name="connsiteX25" fmla="*/ 513373 w 709727"/>
                <a:gd name="connsiteY25" fmla="*/ 50887 h 229830"/>
                <a:gd name="connsiteX26" fmla="*/ 526770 w 709727"/>
                <a:gd name="connsiteY26" fmla="*/ 134224 h 229830"/>
                <a:gd name="connsiteX27" fmla="*/ 516585 w 709727"/>
                <a:gd name="connsiteY27" fmla="*/ 189114 h 229830"/>
                <a:gd name="connsiteX28" fmla="*/ 454355 w 709727"/>
                <a:gd name="connsiteY28" fmla="*/ 229830 h 22983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 ang="25">
                  <a:pos x="connsiteX25" y="connsiteY25"/>
                </a:cxn>
                <a:cxn ang="26">
                  <a:pos x="connsiteX26" y="connsiteY26"/>
                </a:cxn>
                <a:cxn ang="27">
                  <a:pos x="connsiteX27" y="connsiteY27"/>
                </a:cxn>
                <a:cxn ang="28">
                  <a:pos x="connsiteX28" y="connsiteY28"/>
                </a:cxn>
              </a:cxnLst>
              <a:rect l="l" t="t" r="r" b="b"/>
              <a:pathLst>
                <a:path w="709727" h="229830">
                  <a:moveTo>
                    <a:pt x="454355" y="229830"/>
                  </a:moveTo>
                  <a:cubicBezTo>
                    <a:pt x="452209" y="229385"/>
                    <a:pt x="449936" y="228699"/>
                    <a:pt x="447752" y="227670"/>
                  </a:cubicBezTo>
                  <a:cubicBezTo>
                    <a:pt x="435382" y="221867"/>
                    <a:pt x="427190" y="215212"/>
                    <a:pt x="420675" y="209891"/>
                  </a:cubicBezTo>
                  <a:cubicBezTo>
                    <a:pt x="409778" y="201039"/>
                    <a:pt x="405765" y="197711"/>
                    <a:pt x="391324" y="202651"/>
                  </a:cubicBezTo>
                  <a:cubicBezTo>
                    <a:pt x="355499" y="214996"/>
                    <a:pt x="317132" y="143597"/>
                    <a:pt x="309843" y="129170"/>
                  </a:cubicBezTo>
                  <a:lnTo>
                    <a:pt x="308216" y="125956"/>
                  </a:lnTo>
                  <a:lnTo>
                    <a:pt x="309168" y="122515"/>
                  </a:lnTo>
                  <a:cubicBezTo>
                    <a:pt x="334150" y="35609"/>
                    <a:pt x="321819" y="20496"/>
                    <a:pt x="317487" y="17892"/>
                  </a:cubicBezTo>
                  <a:cubicBezTo>
                    <a:pt x="305232" y="10640"/>
                    <a:pt x="267499" y="38072"/>
                    <a:pt x="245186" y="60704"/>
                  </a:cubicBezTo>
                  <a:lnTo>
                    <a:pt x="243395" y="62520"/>
                  </a:lnTo>
                  <a:lnTo>
                    <a:pt x="4686" y="125702"/>
                  </a:lnTo>
                  <a:lnTo>
                    <a:pt x="0" y="107986"/>
                  </a:lnTo>
                  <a:lnTo>
                    <a:pt x="233934" y="46073"/>
                  </a:lnTo>
                  <a:cubicBezTo>
                    <a:pt x="247777" y="32306"/>
                    <a:pt x="298361" y="-14543"/>
                    <a:pt x="326708" y="2068"/>
                  </a:cubicBezTo>
                  <a:cubicBezTo>
                    <a:pt x="347422" y="14247"/>
                    <a:pt x="347865" y="53058"/>
                    <a:pt x="327824" y="124051"/>
                  </a:cubicBezTo>
                  <a:cubicBezTo>
                    <a:pt x="343053" y="152842"/>
                    <a:pt x="370611" y="190371"/>
                    <a:pt x="385407" y="185342"/>
                  </a:cubicBezTo>
                  <a:cubicBezTo>
                    <a:pt x="409499" y="177074"/>
                    <a:pt x="420560" y="186142"/>
                    <a:pt x="432244" y="195679"/>
                  </a:cubicBezTo>
                  <a:cubicBezTo>
                    <a:pt x="438328" y="200632"/>
                    <a:pt x="445174" y="206233"/>
                    <a:pt x="455511" y="211034"/>
                  </a:cubicBezTo>
                  <a:cubicBezTo>
                    <a:pt x="462585" y="214336"/>
                    <a:pt x="474840" y="208646"/>
                    <a:pt x="487325" y="196124"/>
                  </a:cubicBezTo>
                  <a:cubicBezTo>
                    <a:pt x="506769" y="176553"/>
                    <a:pt x="516345" y="152372"/>
                    <a:pt x="513919" y="147254"/>
                  </a:cubicBezTo>
                  <a:cubicBezTo>
                    <a:pt x="501600" y="135773"/>
                    <a:pt x="477457" y="66558"/>
                    <a:pt x="499047" y="39444"/>
                  </a:cubicBezTo>
                  <a:cubicBezTo>
                    <a:pt x="513373" y="21486"/>
                    <a:pt x="540334" y="25664"/>
                    <a:pt x="579260" y="51839"/>
                  </a:cubicBezTo>
                  <a:cubicBezTo>
                    <a:pt x="691553" y="127468"/>
                    <a:pt x="709093" y="165961"/>
                    <a:pt x="709727" y="167574"/>
                  </a:cubicBezTo>
                  <a:lnTo>
                    <a:pt x="692912" y="174826"/>
                  </a:lnTo>
                  <a:cubicBezTo>
                    <a:pt x="692785" y="174610"/>
                    <a:pt x="675132" y="138453"/>
                    <a:pt x="568999" y="67041"/>
                  </a:cubicBezTo>
                  <a:cubicBezTo>
                    <a:pt x="540652" y="47966"/>
                    <a:pt x="520408" y="42086"/>
                    <a:pt x="513373" y="50887"/>
                  </a:cubicBezTo>
                  <a:cubicBezTo>
                    <a:pt x="499695" y="68006"/>
                    <a:pt x="518972" y="126972"/>
                    <a:pt x="526770" y="134224"/>
                  </a:cubicBezTo>
                  <a:cubicBezTo>
                    <a:pt x="542036" y="148550"/>
                    <a:pt x="522834" y="179855"/>
                    <a:pt x="516585" y="189114"/>
                  </a:cubicBezTo>
                  <a:cubicBezTo>
                    <a:pt x="501397" y="211618"/>
                    <a:pt x="476783" y="234300"/>
                    <a:pt x="454355" y="229830"/>
                  </a:cubicBez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Freeform 3"/>
            <p:cNvSpPr/>
            <p:nvPr/>
          </p:nvSpPr>
          <p:spPr>
            <a:xfrm>
              <a:off x="21298428" y="5017427"/>
              <a:ext cx="805929" cy="221941"/>
            </a:xfrm>
            <a:custGeom>
              <a:avLst/>
              <a:gdLst>
                <a:gd name="connsiteX0" fmla="*/ 397102 w 805929"/>
                <a:gd name="connsiteY0" fmla="*/ 221941 h 221941"/>
                <a:gd name="connsiteX1" fmla="*/ 393406 w 805929"/>
                <a:gd name="connsiteY1" fmla="*/ 220976 h 221941"/>
                <a:gd name="connsiteX2" fmla="*/ 372172 w 805929"/>
                <a:gd name="connsiteY2" fmla="*/ 194802 h 221941"/>
                <a:gd name="connsiteX3" fmla="*/ 377304 w 805929"/>
                <a:gd name="connsiteY3" fmla="*/ 124418 h 221941"/>
                <a:gd name="connsiteX4" fmla="*/ 373836 w 805929"/>
                <a:gd name="connsiteY4" fmla="*/ 22704 h 221941"/>
                <a:gd name="connsiteX5" fmla="*/ 345324 w 805929"/>
                <a:gd name="connsiteY5" fmla="*/ 19148 h 221941"/>
                <a:gd name="connsiteX6" fmla="*/ 242530 w 805929"/>
                <a:gd name="connsiteY6" fmla="*/ 71002 h 221941"/>
                <a:gd name="connsiteX7" fmla="*/ 140727 w 805929"/>
                <a:gd name="connsiteY7" fmla="*/ 109927 h 221941"/>
                <a:gd name="connsiteX8" fmla="*/ 0 w 805929"/>
                <a:gd name="connsiteY8" fmla="*/ 37347 h 221941"/>
                <a:gd name="connsiteX9" fmla="*/ 11061 w 805929"/>
                <a:gd name="connsiteY9" fmla="*/ 22666 h 221941"/>
                <a:gd name="connsiteX10" fmla="*/ 144271 w 805929"/>
                <a:gd name="connsiteY10" fmla="*/ 91931 h 221941"/>
                <a:gd name="connsiteX11" fmla="*/ 232156 w 805929"/>
                <a:gd name="connsiteY11" fmla="*/ 55864 h 221941"/>
                <a:gd name="connsiteX12" fmla="*/ 341312 w 805929"/>
                <a:gd name="connsiteY12" fmla="*/ 1228 h 221941"/>
                <a:gd name="connsiteX13" fmla="*/ 386320 w 805929"/>
                <a:gd name="connsiteY13" fmla="*/ 9267 h 221941"/>
                <a:gd name="connsiteX14" fmla="*/ 395388 w 805929"/>
                <a:gd name="connsiteY14" fmla="*/ 127034 h 221941"/>
                <a:gd name="connsiteX15" fmla="*/ 390346 w 805929"/>
                <a:gd name="connsiteY15" fmla="*/ 192389 h 221941"/>
                <a:gd name="connsiteX16" fmla="*/ 398817 w 805929"/>
                <a:gd name="connsiteY16" fmla="*/ 203475 h 221941"/>
                <a:gd name="connsiteX17" fmla="*/ 544867 w 805929"/>
                <a:gd name="connsiteY17" fmla="*/ 129803 h 221941"/>
                <a:gd name="connsiteX18" fmla="*/ 655814 w 805929"/>
                <a:gd name="connsiteY18" fmla="*/ 104835 h 221941"/>
                <a:gd name="connsiteX19" fmla="*/ 720952 w 805929"/>
                <a:gd name="connsiteY19" fmla="*/ 97710 h 221941"/>
                <a:gd name="connsiteX20" fmla="*/ 794320 w 805929"/>
                <a:gd name="connsiteY20" fmla="*/ 42490 h 221941"/>
                <a:gd name="connsiteX21" fmla="*/ 805929 w 805929"/>
                <a:gd name="connsiteY21" fmla="*/ 56689 h 221941"/>
                <a:gd name="connsiteX22" fmla="*/ 731138 w 805929"/>
                <a:gd name="connsiteY22" fmla="*/ 112976 h 221941"/>
                <a:gd name="connsiteX23" fmla="*/ 655662 w 805929"/>
                <a:gd name="connsiteY23" fmla="*/ 123186 h 221941"/>
                <a:gd name="connsiteX24" fmla="*/ 558393 w 805929"/>
                <a:gd name="connsiteY24" fmla="*/ 142122 h 221941"/>
                <a:gd name="connsiteX25" fmla="*/ 397102 w 805929"/>
                <a:gd name="connsiteY25" fmla="*/ 221941 h 221941"/>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 ang="25">
                  <a:pos x="connsiteX25" y="connsiteY25"/>
                </a:cxn>
              </a:cxnLst>
              <a:rect l="l" t="t" r="r" b="b"/>
              <a:pathLst>
                <a:path w="805929" h="221941">
                  <a:moveTo>
                    <a:pt x="397102" y="221941"/>
                  </a:moveTo>
                  <a:cubicBezTo>
                    <a:pt x="395794" y="221688"/>
                    <a:pt x="394600" y="221382"/>
                    <a:pt x="393406" y="220976"/>
                  </a:cubicBezTo>
                  <a:cubicBezTo>
                    <a:pt x="381430" y="217280"/>
                    <a:pt x="373874" y="207984"/>
                    <a:pt x="372172" y="194802"/>
                  </a:cubicBezTo>
                  <a:cubicBezTo>
                    <a:pt x="369709" y="176818"/>
                    <a:pt x="373405" y="151367"/>
                    <a:pt x="377304" y="124418"/>
                  </a:cubicBezTo>
                  <a:cubicBezTo>
                    <a:pt x="382905" y="85709"/>
                    <a:pt x="389901" y="37576"/>
                    <a:pt x="373836" y="22704"/>
                  </a:cubicBezTo>
                  <a:cubicBezTo>
                    <a:pt x="368070" y="17332"/>
                    <a:pt x="358723" y="16138"/>
                    <a:pt x="345324" y="19148"/>
                  </a:cubicBezTo>
                  <a:cubicBezTo>
                    <a:pt x="305523" y="28025"/>
                    <a:pt x="272046" y="50885"/>
                    <a:pt x="242530" y="71002"/>
                  </a:cubicBezTo>
                  <a:cubicBezTo>
                    <a:pt x="206463" y="95602"/>
                    <a:pt x="175336" y="116836"/>
                    <a:pt x="140727" y="109927"/>
                  </a:cubicBezTo>
                  <a:cubicBezTo>
                    <a:pt x="81050" y="98028"/>
                    <a:pt x="3302" y="39798"/>
                    <a:pt x="0" y="37347"/>
                  </a:cubicBezTo>
                  <a:lnTo>
                    <a:pt x="11061" y="22666"/>
                  </a:lnTo>
                  <a:cubicBezTo>
                    <a:pt x="11861" y="23250"/>
                    <a:pt x="88797" y="80845"/>
                    <a:pt x="144271" y="91931"/>
                  </a:cubicBezTo>
                  <a:cubicBezTo>
                    <a:pt x="171398" y="97367"/>
                    <a:pt x="199555" y="78127"/>
                    <a:pt x="232156" y="55864"/>
                  </a:cubicBezTo>
                  <a:cubicBezTo>
                    <a:pt x="263092" y="34807"/>
                    <a:pt x="298043" y="10944"/>
                    <a:pt x="341312" y="1228"/>
                  </a:cubicBezTo>
                  <a:cubicBezTo>
                    <a:pt x="360717" y="-3102"/>
                    <a:pt x="375868" y="-396"/>
                    <a:pt x="386320" y="9267"/>
                  </a:cubicBezTo>
                  <a:cubicBezTo>
                    <a:pt x="409435" y="30679"/>
                    <a:pt x="402271" y="79701"/>
                    <a:pt x="395388" y="127034"/>
                  </a:cubicBezTo>
                  <a:cubicBezTo>
                    <a:pt x="391731" y="152701"/>
                    <a:pt x="388238" y="176920"/>
                    <a:pt x="390346" y="192389"/>
                  </a:cubicBezTo>
                  <a:cubicBezTo>
                    <a:pt x="391376" y="200161"/>
                    <a:pt x="395197" y="202345"/>
                    <a:pt x="398817" y="203475"/>
                  </a:cubicBezTo>
                  <a:cubicBezTo>
                    <a:pt x="429195" y="212797"/>
                    <a:pt x="515365" y="162290"/>
                    <a:pt x="544867" y="129803"/>
                  </a:cubicBezTo>
                  <a:cubicBezTo>
                    <a:pt x="568249" y="104009"/>
                    <a:pt x="614819" y="104466"/>
                    <a:pt x="655814" y="104835"/>
                  </a:cubicBezTo>
                  <a:cubicBezTo>
                    <a:pt x="682218" y="105114"/>
                    <a:pt x="709536" y="105343"/>
                    <a:pt x="720952" y="97710"/>
                  </a:cubicBezTo>
                  <a:cubicBezTo>
                    <a:pt x="752526" y="76666"/>
                    <a:pt x="793838" y="42846"/>
                    <a:pt x="794320" y="42490"/>
                  </a:cubicBezTo>
                  <a:lnTo>
                    <a:pt x="805929" y="56689"/>
                  </a:lnTo>
                  <a:cubicBezTo>
                    <a:pt x="804175" y="58061"/>
                    <a:pt x="763421" y="91385"/>
                    <a:pt x="731138" y="112976"/>
                  </a:cubicBezTo>
                  <a:cubicBezTo>
                    <a:pt x="714984" y="123732"/>
                    <a:pt x="687463" y="123453"/>
                    <a:pt x="655662" y="123186"/>
                  </a:cubicBezTo>
                  <a:cubicBezTo>
                    <a:pt x="618476" y="122818"/>
                    <a:pt x="576326" y="122411"/>
                    <a:pt x="558393" y="142122"/>
                  </a:cubicBezTo>
                  <a:cubicBezTo>
                    <a:pt x="528573" y="175015"/>
                    <a:pt x="440055" y="230501"/>
                    <a:pt x="397102" y="221941"/>
                  </a:cubicBez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Freeform 3"/>
            <p:cNvSpPr/>
            <p:nvPr/>
          </p:nvSpPr>
          <p:spPr>
            <a:xfrm>
              <a:off x="21430541" y="5363846"/>
              <a:ext cx="661568" cy="103030"/>
            </a:xfrm>
            <a:custGeom>
              <a:avLst/>
              <a:gdLst>
                <a:gd name="connsiteX0" fmla="*/ 17132 w 661568"/>
                <a:gd name="connsiteY0" fmla="*/ 83807 h 103030"/>
                <a:gd name="connsiteX1" fmla="*/ 0 w 661568"/>
                <a:gd name="connsiteY1" fmla="*/ 77203 h 103030"/>
                <a:gd name="connsiteX2" fmla="*/ 79438 w 661568"/>
                <a:gd name="connsiteY2" fmla="*/ 0 h 103030"/>
                <a:gd name="connsiteX3" fmla="*/ 206260 w 661568"/>
                <a:gd name="connsiteY3" fmla="*/ 36157 h 103030"/>
                <a:gd name="connsiteX4" fmla="*/ 393903 w 661568"/>
                <a:gd name="connsiteY4" fmla="*/ 74929 h 103030"/>
                <a:gd name="connsiteX5" fmla="*/ 412317 w 661568"/>
                <a:gd name="connsiteY5" fmla="*/ 64820 h 103030"/>
                <a:gd name="connsiteX6" fmla="*/ 661568 w 661568"/>
                <a:gd name="connsiteY6" fmla="*/ 22936 h 103030"/>
                <a:gd name="connsiteX7" fmla="*/ 654849 w 661568"/>
                <a:gd name="connsiteY7" fmla="*/ 39966 h 103030"/>
                <a:gd name="connsiteX8" fmla="*/ 421144 w 661568"/>
                <a:gd name="connsiteY8" fmla="*/ 80797 h 103030"/>
                <a:gd name="connsiteX9" fmla="*/ 402652 w 661568"/>
                <a:gd name="connsiteY9" fmla="*/ 91008 h 103030"/>
                <a:gd name="connsiteX10" fmla="*/ 195795 w 661568"/>
                <a:gd name="connsiteY10" fmla="*/ 51231 h 103030"/>
                <a:gd name="connsiteX11" fmla="*/ 84455 w 661568"/>
                <a:gd name="connsiteY11" fmla="*/ 17614 h 103030"/>
                <a:gd name="connsiteX12" fmla="*/ 17132 w 661568"/>
                <a:gd name="connsiteY12" fmla="*/ 83807 h 10303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661568" h="103030">
                  <a:moveTo>
                    <a:pt x="17132" y="83807"/>
                  </a:moveTo>
                  <a:lnTo>
                    <a:pt x="0" y="77203"/>
                  </a:lnTo>
                  <a:cubicBezTo>
                    <a:pt x="990" y="74739"/>
                    <a:pt x="24206" y="15824"/>
                    <a:pt x="79438" y="0"/>
                  </a:cubicBezTo>
                  <a:cubicBezTo>
                    <a:pt x="117259" y="-10845"/>
                    <a:pt x="159931" y="1308"/>
                    <a:pt x="206260" y="36157"/>
                  </a:cubicBezTo>
                  <a:cubicBezTo>
                    <a:pt x="206895" y="36563"/>
                    <a:pt x="326071" y="111823"/>
                    <a:pt x="393903" y="74929"/>
                  </a:cubicBezTo>
                  <a:lnTo>
                    <a:pt x="412317" y="64820"/>
                  </a:lnTo>
                  <a:cubicBezTo>
                    <a:pt x="481431" y="26327"/>
                    <a:pt x="559891" y="-17259"/>
                    <a:pt x="661568" y="22936"/>
                  </a:cubicBezTo>
                  <a:lnTo>
                    <a:pt x="654849" y="39966"/>
                  </a:lnTo>
                  <a:cubicBezTo>
                    <a:pt x="561275" y="2997"/>
                    <a:pt x="490067" y="42545"/>
                    <a:pt x="421144" y="80797"/>
                  </a:cubicBezTo>
                  <a:cubicBezTo>
                    <a:pt x="414985" y="84277"/>
                    <a:pt x="408787" y="87731"/>
                    <a:pt x="402652" y="91008"/>
                  </a:cubicBezTo>
                  <a:cubicBezTo>
                    <a:pt x="325386" y="133121"/>
                    <a:pt x="201040" y="54584"/>
                    <a:pt x="195795" y="51231"/>
                  </a:cubicBezTo>
                  <a:cubicBezTo>
                    <a:pt x="153772" y="19608"/>
                    <a:pt x="116509" y="8445"/>
                    <a:pt x="84455" y="17614"/>
                  </a:cubicBezTo>
                  <a:cubicBezTo>
                    <a:pt x="37972" y="30975"/>
                    <a:pt x="17335" y="83299"/>
                    <a:pt x="17132" y="83807"/>
                  </a:cubicBez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Freeform 3"/>
            <p:cNvSpPr/>
            <p:nvPr/>
          </p:nvSpPr>
          <p:spPr>
            <a:xfrm>
              <a:off x="21492210" y="5580912"/>
              <a:ext cx="363016" cy="194337"/>
            </a:xfrm>
            <a:custGeom>
              <a:avLst/>
              <a:gdLst>
                <a:gd name="connsiteX0" fmla="*/ 349617 w 363016"/>
                <a:gd name="connsiteY0" fmla="*/ 194337 h 194337"/>
                <a:gd name="connsiteX1" fmla="*/ 3339 w 363016"/>
                <a:gd name="connsiteY1" fmla="*/ 19839 h 194337"/>
                <a:gd name="connsiteX2" fmla="*/ 0 w 363016"/>
                <a:gd name="connsiteY2" fmla="*/ 1805 h 194337"/>
                <a:gd name="connsiteX3" fmla="*/ 363016 w 363016"/>
                <a:gd name="connsiteY3" fmla="*/ 181828 h 194337"/>
                <a:gd name="connsiteX4" fmla="*/ 349617 w 363016"/>
                <a:gd name="connsiteY4" fmla="*/ 194337 h 194337"/>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63016" h="194337">
                  <a:moveTo>
                    <a:pt x="349617" y="194337"/>
                  </a:moveTo>
                  <a:cubicBezTo>
                    <a:pt x="163549" y="-6728"/>
                    <a:pt x="4926" y="19572"/>
                    <a:pt x="3339" y="19839"/>
                  </a:cubicBezTo>
                  <a:lnTo>
                    <a:pt x="0" y="1805"/>
                  </a:lnTo>
                  <a:cubicBezTo>
                    <a:pt x="6883" y="535"/>
                    <a:pt x="169595" y="-27226"/>
                    <a:pt x="363016" y="181828"/>
                  </a:cubicBezTo>
                  <a:lnTo>
                    <a:pt x="349617" y="194337"/>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4" name="Freeform 3"/>
            <p:cNvSpPr/>
            <p:nvPr/>
          </p:nvSpPr>
          <p:spPr>
            <a:xfrm>
              <a:off x="17281379" y="9899581"/>
              <a:ext cx="1026263" cy="929385"/>
            </a:xfrm>
            <a:custGeom>
              <a:avLst/>
              <a:gdLst>
                <a:gd name="connsiteX0" fmla="*/ 307626 w 1026263"/>
                <a:gd name="connsiteY0" fmla="*/ 905528 h 929385"/>
                <a:gd name="connsiteX1" fmla="*/ 451542 w 1026263"/>
                <a:gd name="connsiteY1" fmla="*/ 756494 h 929385"/>
                <a:gd name="connsiteX2" fmla="*/ 278517 w 1026263"/>
                <a:gd name="connsiteY2" fmla="*/ 634129 h 929385"/>
                <a:gd name="connsiteX3" fmla="*/ 124899 w 1026263"/>
                <a:gd name="connsiteY3" fmla="*/ 658069 h 929385"/>
                <a:gd name="connsiteX4" fmla="*/ 23857 w 1026263"/>
                <a:gd name="connsiteY4" fmla="*/ 634129 h 929385"/>
                <a:gd name="connsiteX5" fmla="*/ 285439 w 1026263"/>
                <a:gd name="connsiteY5" fmla="*/ 445725 h 929385"/>
                <a:gd name="connsiteX6" fmla="*/ 486137 w 1026263"/>
                <a:gd name="connsiteY6" fmla="*/ 303676 h 929385"/>
                <a:gd name="connsiteX7" fmla="*/ 585782 w 1026263"/>
                <a:gd name="connsiteY7" fmla="*/ 258667 h 929385"/>
                <a:gd name="connsiteX8" fmla="*/ 1002405 w 1026263"/>
                <a:gd name="connsiteY8" fmla="*/ 23856 h 929385"/>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1026263" h="929385">
                  <a:moveTo>
                    <a:pt x="307626" y="905528"/>
                  </a:moveTo>
                  <a:lnTo>
                    <a:pt x="451542" y="756494"/>
                  </a:lnTo>
                  <a:lnTo>
                    <a:pt x="278517" y="634129"/>
                  </a:lnTo>
                  <a:lnTo>
                    <a:pt x="124899" y="658069"/>
                  </a:lnTo>
                  <a:lnTo>
                    <a:pt x="23857" y="634129"/>
                  </a:lnTo>
                  <a:lnTo>
                    <a:pt x="285439" y="445725"/>
                  </a:lnTo>
                  <a:lnTo>
                    <a:pt x="486137" y="303676"/>
                  </a:lnTo>
                  <a:lnTo>
                    <a:pt x="585782" y="258667"/>
                  </a:lnTo>
                  <a:lnTo>
                    <a:pt x="1002405" y="23856"/>
                  </a:lnTo>
                </a:path>
              </a:pathLst>
            </a:custGeom>
            <a:ln w="50800">
              <a:solidFill>
                <a:srgbClr val="084F97">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25" name="Freeform 3"/>
            <p:cNvSpPr/>
            <p:nvPr/>
          </p:nvSpPr>
          <p:spPr>
            <a:xfrm>
              <a:off x="18122856" y="7095599"/>
              <a:ext cx="1480260" cy="3490086"/>
            </a:xfrm>
            <a:custGeom>
              <a:avLst/>
              <a:gdLst>
                <a:gd name="connsiteX0" fmla="*/ 444620 w 1480260"/>
                <a:gd name="connsiteY0" fmla="*/ 3466229 h 3490086"/>
                <a:gd name="connsiteX1" fmla="*/ 295180 w 1480260"/>
                <a:gd name="connsiteY1" fmla="*/ 3397357 h 3490086"/>
                <a:gd name="connsiteX2" fmla="*/ 87560 w 1480260"/>
                <a:gd name="connsiteY2" fmla="*/ 2913614 h 3490086"/>
                <a:gd name="connsiteX3" fmla="*/ 151224 w 1480260"/>
                <a:gd name="connsiteY3" fmla="*/ 2729376 h 3490086"/>
                <a:gd name="connsiteX4" fmla="*/ 23857 w 1480260"/>
                <a:gd name="connsiteY4" fmla="*/ 2398921 h 3490086"/>
                <a:gd name="connsiteX5" fmla="*/ 234295 w 1480260"/>
                <a:gd name="connsiteY5" fmla="*/ 1912359 h 3490086"/>
                <a:gd name="connsiteX6" fmla="*/ 387915 w 1480260"/>
                <a:gd name="connsiteY6" fmla="*/ 1867388 h 3490086"/>
                <a:gd name="connsiteX7" fmla="*/ 423895 w 1480260"/>
                <a:gd name="connsiteY7" fmla="*/ 1905361 h 3490086"/>
                <a:gd name="connsiteX8" fmla="*/ 602443 w 1480260"/>
                <a:gd name="connsiteY8" fmla="*/ 1697221 h 3490086"/>
                <a:gd name="connsiteX9" fmla="*/ 1035691 w 1480260"/>
                <a:gd name="connsiteY9" fmla="*/ 1497564 h 3490086"/>
                <a:gd name="connsiteX10" fmla="*/ 1300004 w 1480260"/>
                <a:gd name="connsiteY10" fmla="*/ 1723942 h 3490086"/>
                <a:gd name="connsiteX11" fmla="*/ 1380255 w 1480260"/>
                <a:gd name="connsiteY11" fmla="*/ 1677548 h 3490086"/>
                <a:gd name="connsiteX12" fmla="*/ 1456404 w 1480260"/>
                <a:gd name="connsiteY12" fmla="*/ 1231779 h 3490086"/>
                <a:gd name="connsiteX13" fmla="*/ 1247438 w 1480260"/>
                <a:gd name="connsiteY13" fmla="*/ 1117885 h 3490086"/>
                <a:gd name="connsiteX14" fmla="*/ 1066069 w 1480260"/>
                <a:gd name="connsiteY14" fmla="*/ 1117885 h 3490086"/>
                <a:gd name="connsiteX15" fmla="*/ 963669 w 1480260"/>
                <a:gd name="connsiteY15" fmla="*/ 1072876 h 3490086"/>
                <a:gd name="connsiteX16" fmla="*/ 854323 w 1480260"/>
                <a:gd name="connsiteY16" fmla="*/ 688981 h 3490086"/>
                <a:gd name="connsiteX17" fmla="*/ 825251 w 1480260"/>
                <a:gd name="connsiteY17" fmla="*/ 276967 h 3490086"/>
                <a:gd name="connsiteX18" fmla="*/ 1035691 w 1480260"/>
                <a:gd name="connsiteY18" fmla="*/ 108248 h 3490086"/>
                <a:gd name="connsiteX19" fmla="*/ 1129735 w 1480260"/>
                <a:gd name="connsiteY19" fmla="*/ 23856 h 3490086"/>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Lst>
              <a:rect l="l" t="t" r="r" b="b"/>
              <a:pathLst>
                <a:path w="1480260" h="3490086">
                  <a:moveTo>
                    <a:pt x="444620" y="3466229"/>
                  </a:moveTo>
                  <a:lnTo>
                    <a:pt x="295180" y="3397357"/>
                  </a:lnTo>
                  <a:lnTo>
                    <a:pt x="87560" y="2913614"/>
                  </a:lnTo>
                  <a:lnTo>
                    <a:pt x="151224" y="2729376"/>
                  </a:lnTo>
                  <a:lnTo>
                    <a:pt x="23857" y="2398921"/>
                  </a:lnTo>
                  <a:lnTo>
                    <a:pt x="234295" y="1912359"/>
                  </a:lnTo>
                  <a:lnTo>
                    <a:pt x="387915" y="1867388"/>
                  </a:lnTo>
                  <a:lnTo>
                    <a:pt x="423895" y="1905361"/>
                  </a:lnTo>
                  <a:lnTo>
                    <a:pt x="602443" y="1697221"/>
                  </a:lnTo>
                  <a:lnTo>
                    <a:pt x="1035691" y="1497564"/>
                  </a:lnTo>
                  <a:lnTo>
                    <a:pt x="1300004" y="1723942"/>
                  </a:lnTo>
                  <a:lnTo>
                    <a:pt x="1380255" y="1677548"/>
                  </a:lnTo>
                  <a:lnTo>
                    <a:pt x="1456404" y="1231779"/>
                  </a:lnTo>
                  <a:lnTo>
                    <a:pt x="1247438" y="1117885"/>
                  </a:lnTo>
                  <a:cubicBezTo>
                    <a:pt x="1247438" y="1117885"/>
                    <a:pt x="1061930" y="1120705"/>
                    <a:pt x="1066069" y="1117885"/>
                  </a:cubicBezTo>
                  <a:cubicBezTo>
                    <a:pt x="1070247" y="1115104"/>
                    <a:pt x="963669" y="1072876"/>
                    <a:pt x="963669" y="1072876"/>
                  </a:cubicBezTo>
                  <a:lnTo>
                    <a:pt x="854323" y="688981"/>
                  </a:lnTo>
                  <a:lnTo>
                    <a:pt x="825251" y="276967"/>
                  </a:lnTo>
                  <a:lnTo>
                    <a:pt x="1035691" y="108248"/>
                  </a:lnTo>
                  <a:lnTo>
                    <a:pt x="1129735" y="23856"/>
                  </a:lnTo>
                </a:path>
              </a:pathLst>
            </a:custGeom>
            <a:ln w="50800">
              <a:solidFill>
                <a:srgbClr val="084F97">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26" name="Freeform 3"/>
            <p:cNvSpPr/>
            <p:nvPr/>
          </p:nvSpPr>
          <p:spPr>
            <a:xfrm>
              <a:off x="18950578" y="3669570"/>
              <a:ext cx="425551" cy="3542664"/>
            </a:xfrm>
            <a:custGeom>
              <a:avLst/>
              <a:gdLst>
                <a:gd name="connsiteX0" fmla="*/ 207970 w 425551"/>
                <a:gd name="connsiteY0" fmla="*/ 3518808 h 3542664"/>
                <a:gd name="connsiteX1" fmla="*/ 249435 w 425551"/>
                <a:gd name="connsiteY1" fmla="*/ 3247409 h 3542664"/>
                <a:gd name="connsiteX2" fmla="*/ 198266 w 425551"/>
                <a:gd name="connsiteY2" fmla="*/ 2978791 h 3542664"/>
                <a:gd name="connsiteX3" fmla="*/ 167800 w 425551"/>
                <a:gd name="connsiteY3" fmla="*/ 2803023 h 3542664"/>
                <a:gd name="connsiteX4" fmla="*/ 88868 w 425551"/>
                <a:gd name="connsiteY4" fmla="*/ 2621616 h 3542664"/>
                <a:gd name="connsiteX5" fmla="*/ 23857 w 425551"/>
                <a:gd name="connsiteY5" fmla="*/ 2520372 h 3542664"/>
                <a:gd name="connsiteX6" fmla="*/ 75026 w 425551"/>
                <a:gd name="connsiteY6" fmla="*/ 2413527 h 3542664"/>
                <a:gd name="connsiteX7" fmla="*/ 80601 w 425551"/>
                <a:gd name="connsiteY7" fmla="*/ 2119598 h 3542664"/>
                <a:gd name="connsiteX8" fmla="*/ 155316 w 425551"/>
                <a:gd name="connsiteY8" fmla="*/ 1946636 h 3542664"/>
                <a:gd name="connsiteX9" fmla="*/ 163621 w 425551"/>
                <a:gd name="connsiteY9" fmla="*/ 1476965 h 3542664"/>
                <a:gd name="connsiteX10" fmla="*/ 401696 w 425551"/>
                <a:gd name="connsiteY10" fmla="*/ 1190110 h 3542664"/>
                <a:gd name="connsiteX11" fmla="*/ 394786 w 425551"/>
                <a:gd name="connsiteY11" fmla="*/ 962310 h 3542664"/>
                <a:gd name="connsiteX12" fmla="*/ 274378 w 425551"/>
                <a:gd name="connsiteY12" fmla="*/ 884726 h 3542664"/>
                <a:gd name="connsiteX13" fmla="*/ 37650 w 425551"/>
                <a:gd name="connsiteY13" fmla="*/ 884726 h 3542664"/>
                <a:gd name="connsiteX14" fmla="*/ 37650 w 425551"/>
                <a:gd name="connsiteY14" fmla="*/ 555898 h 3542664"/>
                <a:gd name="connsiteX15" fmla="*/ 40507 w 425551"/>
                <a:gd name="connsiteY15" fmla="*/ 526522 h 3542664"/>
                <a:gd name="connsiteX16" fmla="*/ 62580 w 425551"/>
                <a:gd name="connsiteY16" fmla="*/ 295776 h 3542664"/>
                <a:gd name="connsiteX17" fmla="*/ 175393 w 425551"/>
                <a:gd name="connsiteY17" fmla="*/ 114852 h 3542664"/>
                <a:gd name="connsiteX18" fmla="*/ 250159 w 425551"/>
                <a:gd name="connsiteY18" fmla="*/ 23857 h 354266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Lst>
              <a:rect l="l" t="t" r="r" b="b"/>
              <a:pathLst>
                <a:path w="425551" h="3542664">
                  <a:moveTo>
                    <a:pt x="207970" y="3518808"/>
                  </a:moveTo>
                  <a:lnTo>
                    <a:pt x="249435" y="3247409"/>
                  </a:lnTo>
                  <a:lnTo>
                    <a:pt x="198266" y="2978791"/>
                  </a:lnTo>
                  <a:lnTo>
                    <a:pt x="167800" y="2803023"/>
                  </a:lnTo>
                  <a:lnTo>
                    <a:pt x="88868" y="2621616"/>
                  </a:lnTo>
                  <a:lnTo>
                    <a:pt x="23857" y="2520372"/>
                  </a:lnTo>
                  <a:lnTo>
                    <a:pt x="75026" y="2413527"/>
                  </a:lnTo>
                  <a:lnTo>
                    <a:pt x="80601" y="2119598"/>
                  </a:lnTo>
                  <a:lnTo>
                    <a:pt x="155316" y="1946636"/>
                  </a:lnTo>
                  <a:lnTo>
                    <a:pt x="163621" y="1476965"/>
                  </a:lnTo>
                  <a:lnTo>
                    <a:pt x="401696" y="1190110"/>
                  </a:lnTo>
                  <a:lnTo>
                    <a:pt x="394786" y="962310"/>
                  </a:lnTo>
                  <a:lnTo>
                    <a:pt x="274378" y="884726"/>
                  </a:lnTo>
                  <a:lnTo>
                    <a:pt x="37650" y="884726"/>
                  </a:lnTo>
                  <a:lnTo>
                    <a:pt x="37650" y="555898"/>
                  </a:lnTo>
                  <a:lnTo>
                    <a:pt x="40507" y="526522"/>
                  </a:lnTo>
                  <a:lnTo>
                    <a:pt x="62580" y="295776"/>
                  </a:lnTo>
                  <a:lnTo>
                    <a:pt x="175393" y="114852"/>
                  </a:lnTo>
                  <a:lnTo>
                    <a:pt x="250159" y="23857"/>
                  </a:lnTo>
                </a:path>
              </a:pathLst>
            </a:custGeom>
            <a:ln w="50800">
              <a:solidFill>
                <a:srgbClr val="084F97">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28" name="Freeform 3"/>
            <p:cNvSpPr/>
            <p:nvPr/>
          </p:nvSpPr>
          <p:spPr>
            <a:xfrm>
              <a:off x="16321895" y="3644780"/>
              <a:ext cx="2676398" cy="614387"/>
            </a:xfrm>
            <a:custGeom>
              <a:avLst/>
              <a:gdLst>
                <a:gd name="connsiteX0" fmla="*/ 2652540 w 2676398"/>
                <a:gd name="connsiteY0" fmla="*/ 561016 h 614387"/>
                <a:gd name="connsiteX1" fmla="*/ 2474030 w 2676398"/>
                <a:gd name="connsiteY1" fmla="*/ 539908 h 614387"/>
                <a:gd name="connsiteX2" fmla="*/ 2357749 w 2676398"/>
                <a:gd name="connsiteY2" fmla="*/ 590531 h 614387"/>
                <a:gd name="connsiteX3" fmla="*/ 2123775 w 2676398"/>
                <a:gd name="connsiteY3" fmla="*/ 416172 h 614387"/>
                <a:gd name="connsiteX4" fmla="*/ 2057368 w 2676398"/>
                <a:gd name="connsiteY4" fmla="*/ 381806 h 614387"/>
                <a:gd name="connsiteX5" fmla="*/ 1916157 w 2676398"/>
                <a:gd name="connsiteY5" fmla="*/ 143364 h 614387"/>
                <a:gd name="connsiteX6" fmla="*/ 1867769 w 2676398"/>
                <a:gd name="connsiteY6" fmla="*/ 23857 h 614387"/>
                <a:gd name="connsiteX7" fmla="*/ 1495443 w 2676398"/>
                <a:gd name="connsiteY7" fmla="*/ 53371 h 614387"/>
                <a:gd name="connsiteX8" fmla="*/ 1285042 w 2676398"/>
                <a:gd name="connsiteY8" fmla="*/ 56191 h 614387"/>
                <a:gd name="connsiteX9" fmla="*/ 1094047 w 2676398"/>
                <a:gd name="connsiteY9" fmla="*/ 98380 h 614387"/>
                <a:gd name="connsiteX10" fmla="*/ 1027639 w 2676398"/>
                <a:gd name="connsiteY10" fmla="*/ 171481 h 614387"/>
                <a:gd name="connsiteX11" fmla="*/ 811714 w 2676398"/>
                <a:gd name="connsiteY11" fmla="*/ 208045 h 614387"/>
                <a:gd name="connsiteX12" fmla="*/ 742525 w 2676398"/>
                <a:gd name="connsiteY12" fmla="*/ 307181 h 614387"/>
                <a:gd name="connsiteX13" fmla="*/ 623487 w 2676398"/>
                <a:gd name="connsiteY13" fmla="*/ 337445 h 614387"/>
                <a:gd name="connsiteX14" fmla="*/ 525240 w 2676398"/>
                <a:gd name="connsiteY14" fmla="*/ 359936 h 614387"/>
                <a:gd name="connsiteX15" fmla="*/ 379900 w 2676398"/>
                <a:gd name="connsiteY15" fmla="*/ 307181 h 614387"/>
                <a:gd name="connsiteX16" fmla="*/ 327297 w 2676398"/>
                <a:gd name="connsiteY16" fmla="*/ 402113 h 614387"/>
                <a:gd name="connsiteX17" fmla="*/ 23857 w 2676398"/>
                <a:gd name="connsiteY17" fmla="*/ 442677 h 614387"/>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Lst>
              <a:rect l="l" t="t" r="r" b="b"/>
              <a:pathLst>
                <a:path w="2676398" h="614387">
                  <a:moveTo>
                    <a:pt x="2652540" y="561016"/>
                  </a:moveTo>
                  <a:lnTo>
                    <a:pt x="2474030" y="539908"/>
                  </a:lnTo>
                  <a:lnTo>
                    <a:pt x="2357749" y="590531"/>
                  </a:lnTo>
                  <a:lnTo>
                    <a:pt x="2123775" y="416172"/>
                  </a:lnTo>
                  <a:lnTo>
                    <a:pt x="2057368" y="381806"/>
                  </a:lnTo>
                  <a:cubicBezTo>
                    <a:pt x="2057368" y="381806"/>
                    <a:pt x="1906492" y="141954"/>
                    <a:pt x="1916157" y="143364"/>
                  </a:cubicBezTo>
                  <a:cubicBezTo>
                    <a:pt x="1925859" y="144786"/>
                    <a:pt x="1867769" y="23857"/>
                    <a:pt x="1867769" y="23857"/>
                  </a:cubicBezTo>
                  <a:lnTo>
                    <a:pt x="1495443" y="53371"/>
                  </a:lnTo>
                  <a:lnTo>
                    <a:pt x="1285042" y="56191"/>
                  </a:lnTo>
                  <a:lnTo>
                    <a:pt x="1094047" y="98380"/>
                  </a:lnTo>
                  <a:lnTo>
                    <a:pt x="1027639" y="171481"/>
                  </a:lnTo>
                  <a:lnTo>
                    <a:pt x="811714" y="208045"/>
                  </a:lnTo>
                  <a:lnTo>
                    <a:pt x="742525" y="307181"/>
                  </a:lnTo>
                  <a:lnTo>
                    <a:pt x="623487" y="337445"/>
                  </a:lnTo>
                  <a:lnTo>
                    <a:pt x="525240" y="359936"/>
                  </a:lnTo>
                  <a:lnTo>
                    <a:pt x="379900" y="307181"/>
                  </a:lnTo>
                  <a:lnTo>
                    <a:pt x="327297" y="402113"/>
                  </a:lnTo>
                  <a:lnTo>
                    <a:pt x="23857" y="442677"/>
                  </a:lnTo>
                </a:path>
              </a:pathLst>
            </a:custGeom>
            <a:ln w="50800">
              <a:solidFill>
                <a:srgbClr val="084F97">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29" name="Freeform 3"/>
            <p:cNvSpPr/>
            <p:nvPr/>
          </p:nvSpPr>
          <p:spPr>
            <a:xfrm>
              <a:off x="19322574" y="4156158"/>
              <a:ext cx="2714182" cy="2316315"/>
            </a:xfrm>
            <a:custGeom>
              <a:avLst/>
              <a:gdLst>
                <a:gd name="connsiteX0" fmla="*/ 23857 w 2714182"/>
                <a:gd name="connsiteY0" fmla="*/ 511384 h 2316315"/>
                <a:gd name="connsiteX1" fmla="*/ 169437 w 2714182"/>
                <a:gd name="connsiteY1" fmla="*/ 556342 h 2316315"/>
                <a:gd name="connsiteX2" fmla="*/ 202686 w 2714182"/>
                <a:gd name="connsiteY2" fmla="*/ 601351 h 2316315"/>
                <a:gd name="connsiteX3" fmla="*/ 464739 w 2714182"/>
                <a:gd name="connsiteY3" fmla="*/ 458844 h 2316315"/>
                <a:gd name="connsiteX4" fmla="*/ 630842 w 2714182"/>
                <a:gd name="connsiteY4" fmla="*/ 398138 h 2316315"/>
                <a:gd name="connsiteX5" fmla="*/ 881794 w 2714182"/>
                <a:gd name="connsiteY5" fmla="*/ 398138 h 2316315"/>
                <a:gd name="connsiteX6" fmla="*/ 1033140 w 2714182"/>
                <a:gd name="connsiteY6" fmla="*/ 398138 h 2316315"/>
                <a:gd name="connsiteX7" fmla="*/ 1214000 w 2714182"/>
                <a:gd name="connsiteY7" fmla="*/ 173844 h 2316315"/>
                <a:gd name="connsiteX8" fmla="*/ 1464952 w 2714182"/>
                <a:gd name="connsiteY8" fmla="*/ 50107 h 2316315"/>
                <a:gd name="connsiteX9" fmla="*/ 1623663 w 2714182"/>
                <a:gd name="connsiteY9" fmla="*/ 23857 h 2316315"/>
                <a:gd name="connsiteX10" fmla="*/ 1697463 w 2714182"/>
                <a:gd name="connsiteY10" fmla="*/ 46361 h 2316315"/>
                <a:gd name="connsiteX11" fmla="*/ 1856162 w 2714182"/>
                <a:gd name="connsiteY11" fmla="*/ 57588 h 2316315"/>
                <a:gd name="connsiteX12" fmla="*/ 1918913 w 2714182"/>
                <a:gd name="connsiteY12" fmla="*/ 50107 h 2316315"/>
                <a:gd name="connsiteX13" fmla="*/ 1877321 w 2714182"/>
                <a:gd name="connsiteY13" fmla="*/ 271341 h 2316315"/>
                <a:gd name="connsiteX14" fmla="*/ 1822964 w 2714182"/>
                <a:gd name="connsiteY14" fmla="*/ 425088 h 2316315"/>
                <a:gd name="connsiteX15" fmla="*/ 2040718 w 2714182"/>
                <a:gd name="connsiteY15" fmla="*/ 312604 h 2316315"/>
                <a:gd name="connsiteX16" fmla="*/ 2173613 w 2714182"/>
                <a:gd name="connsiteY16" fmla="*/ 398138 h 2316315"/>
                <a:gd name="connsiteX17" fmla="*/ 2240019 w 2714182"/>
                <a:gd name="connsiteY17" fmla="*/ 481336 h 2316315"/>
                <a:gd name="connsiteX18" fmla="*/ 2306466 w 2714182"/>
                <a:gd name="connsiteY18" fmla="*/ 548824 h 2316315"/>
                <a:gd name="connsiteX19" fmla="*/ 2409820 w 2714182"/>
                <a:gd name="connsiteY19" fmla="*/ 642575 h 2316315"/>
                <a:gd name="connsiteX20" fmla="*/ 2465165 w 2714182"/>
                <a:gd name="connsiteY20" fmla="*/ 642575 h 2316315"/>
                <a:gd name="connsiteX21" fmla="*/ 2638623 w 2714182"/>
                <a:gd name="connsiteY21" fmla="*/ 533851 h 2316315"/>
                <a:gd name="connsiteX22" fmla="*/ 2553735 w 2714182"/>
                <a:gd name="connsiteY22" fmla="*/ 642575 h 2316315"/>
                <a:gd name="connsiteX23" fmla="*/ 2494680 w 2714182"/>
                <a:gd name="connsiteY23" fmla="*/ 807573 h 2316315"/>
                <a:gd name="connsiteX24" fmla="*/ 2479923 w 2714182"/>
                <a:gd name="connsiteY24" fmla="*/ 886326 h 2316315"/>
                <a:gd name="connsiteX25" fmla="*/ 2638623 w 2714182"/>
                <a:gd name="connsiteY25" fmla="*/ 1028846 h 2316315"/>
                <a:gd name="connsiteX26" fmla="*/ 2690324 w 2714182"/>
                <a:gd name="connsiteY26" fmla="*/ 1062590 h 2316315"/>
                <a:gd name="connsiteX27" fmla="*/ 2542674 w 2714182"/>
                <a:gd name="connsiteY27" fmla="*/ 1238777 h 2316315"/>
                <a:gd name="connsiteX28" fmla="*/ 2502110 w 2714182"/>
                <a:gd name="connsiteY28" fmla="*/ 1403762 h 2316315"/>
                <a:gd name="connsiteX29" fmla="*/ 2081321 w 2714182"/>
                <a:gd name="connsiteY29" fmla="*/ 1482515 h 2316315"/>
                <a:gd name="connsiteX30" fmla="*/ 2129314 w 2714182"/>
                <a:gd name="connsiteY30" fmla="*/ 1557534 h 2316315"/>
                <a:gd name="connsiteX31" fmla="*/ 2118214 w 2714182"/>
                <a:gd name="connsiteY31" fmla="*/ 1628756 h 2316315"/>
                <a:gd name="connsiteX32" fmla="*/ 2217909 w 2714182"/>
                <a:gd name="connsiteY32" fmla="*/ 1763807 h 2316315"/>
                <a:gd name="connsiteX33" fmla="*/ 1970616 w 2714182"/>
                <a:gd name="connsiteY33" fmla="*/ 2071325 h 2316315"/>
                <a:gd name="connsiteX34" fmla="*/ 1948467 w 2714182"/>
                <a:gd name="connsiteY34" fmla="*/ 2198770 h 2316315"/>
                <a:gd name="connsiteX35" fmla="*/ 1918913 w 2714182"/>
                <a:gd name="connsiteY35" fmla="*/ 2292458 h 2316315"/>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 ang="25">
                  <a:pos x="connsiteX25" y="connsiteY25"/>
                </a:cxn>
                <a:cxn ang="26">
                  <a:pos x="connsiteX26" y="connsiteY26"/>
                </a:cxn>
                <a:cxn ang="27">
                  <a:pos x="connsiteX27" y="connsiteY27"/>
                </a:cxn>
                <a:cxn ang="28">
                  <a:pos x="connsiteX28" y="connsiteY28"/>
                </a:cxn>
                <a:cxn ang="29">
                  <a:pos x="connsiteX29" y="connsiteY29"/>
                </a:cxn>
                <a:cxn ang="30">
                  <a:pos x="connsiteX30" y="connsiteY30"/>
                </a:cxn>
                <a:cxn ang="31">
                  <a:pos x="connsiteX31" y="connsiteY31"/>
                </a:cxn>
                <a:cxn ang="32">
                  <a:pos x="connsiteX32" y="connsiteY32"/>
                </a:cxn>
                <a:cxn ang="33">
                  <a:pos x="connsiteX33" y="connsiteY33"/>
                </a:cxn>
                <a:cxn ang="34">
                  <a:pos x="connsiteX34" y="connsiteY34"/>
                </a:cxn>
                <a:cxn ang="35">
                  <a:pos x="connsiteX35" y="connsiteY35"/>
                </a:cxn>
              </a:cxnLst>
              <a:rect l="l" t="t" r="r" b="b"/>
              <a:pathLst>
                <a:path w="2714182" h="2316315">
                  <a:moveTo>
                    <a:pt x="23857" y="511384"/>
                  </a:moveTo>
                  <a:lnTo>
                    <a:pt x="169437" y="556342"/>
                  </a:lnTo>
                  <a:lnTo>
                    <a:pt x="202686" y="601351"/>
                  </a:lnTo>
                  <a:lnTo>
                    <a:pt x="464739" y="458844"/>
                  </a:lnTo>
                  <a:lnTo>
                    <a:pt x="630842" y="398138"/>
                  </a:lnTo>
                  <a:lnTo>
                    <a:pt x="881794" y="398138"/>
                  </a:lnTo>
                  <a:lnTo>
                    <a:pt x="1033140" y="398138"/>
                  </a:lnTo>
                  <a:lnTo>
                    <a:pt x="1214000" y="173844"/>
                  </a:lnTo>
                  <a:lnTo>
                    <a:pt x="1464952" y="50107"/>
                  </a:lnTo>
                  <a:lnTo>
                    <a:pt x="1623663" y="23857"/>
                  </a:lnTo>
                  <a:lnTo>
                    <a:pt x="1697463" y="46361"/>
                  </a:lnTo>
                  <a:lnTo>
                    <a:pt x="1856162" y="57588"/>
                  </a:lnTo>
                  <a:lnTo>
                    <a:pt x="1918913" y="50107"/>
                  </a:lnTo>
                  <a:lnTo>
                    <a:pt x="1877321" y="271341"/>
                  </a:lnTo>
                  <a:lnTo>
                    <a:pt x="1822964" y="425088"/>
                  </a:lnTo>
                  <a:lnTo>
                    <a:pt x="2040718" y="312604"/>
                  </a:lnTo>
                  <a:lnTo>
                    <a:pt x="2173613" y="398138"/>
                  </a:lnTo>
                  <a:lnTo>
                    <a:pt x="2240019" y="481336"/>
                  </a:lnTo>
                  <a:lnTo>
                    <a:pt x="2306466" y="548824"/>
                  </a:lnTo>
                  <a:lnTo>
                    <a:pt x="2409820" y="642575"/>
                  </a:lnTo>
                  <a:lnTo>
                    <a:pt x="2465165" y="642575"/>
                  </a:lnTo>
                  <a:lnTo>
                    <a:pt x="2638623" y="533851"/>
                  </a:lnTo>
                  <a:lnTo>
                    <a:pt x="2553735" y="642575"/>
                  </a:lnTo>
                  <a:lnTo>
                    <a:pt x="2494680" y="807573"/>
                  </a:lnTo>
                  <a:lnTo>
                    <a:pt x="2479923" y="886326"/>
                  </a:lnTo>
                  <a:lnTo>
                    <a:pt x="2638623" y="1028846"/>
                  </a:lnTo>
                  <a:lnTo>
                    <a:pt x="2690324" y="1062590"/>
                  </a:lnTo>
                  <a:lnTo>
                    <a:pt x="2542674" y="1238777"/>
                  </a:lnTo>
                  <a:lnTo>
                    <a:pt x="2502110" y="1403762"/>
                  </a:lnTo>
                  <a:lnTo>
                    <a:pt x="2081321" y="1482515"/>
                  </a:lnTo>
                  <a:lnTo>
                    <a:pt x="2129314" y="1557534"/>
                  </a:lnTo>
                  <a:lnTo>
                    <a:pt x="2118214" y="1628756"/>
                  </a:lnTo>
                  <a:lnTo>
                    <a:pt x="2217909" y="1763807"/>
                  </a:lnTo>
                  <a:lnTo>
                    <a:pt x="1970616" y="2071325"/>
                  </a:lnTo>
                  <a:lnTo>
                    <a:pt x="1948467" y="2198770"/>
                  </a:lnTo>
                  <a:lnTo>
                    <a:pt x="1918913" y="2292458"/>
                  </a:lnTo>
                </a:path>
              </a:pathLst>
            </a:custGeom>
            <a:ln w="50800">
              <a:solidFill>
                <a:srgbClr val="084F97">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30" name="Freeform 3"/>
            <p:cNvSpPr/>
            <p:nvPr/>
          </p:nvSpPr>
          <p:spPr>
            <a:xfrm>
              <a:off x="18442171" y="8078528"/>
              <a:ext cx="1834059" cy="2560167"/>
            </a:xfrm>
            <a:custGeom>
              <a:avLst/>
              <a:gdLst>
                <a:gd name="connsiteX0" fmla="*/ 23857 w 1834059"/>
                <a:gd name="connsiteY0" fmla="*/ 2536310 h 2560167"/>
                <a:gd name="connsiteX1" fmla="*/ 134563 w 1834059"/>
                <a:gd name="connsiteY1" fmla="*/ 2442533 h 2560167"/>
                <a:gd name="connsiteX2" fmla="*/ 79216 w 1834059"/>
                <a:gd name="connsiteY2" fmla="*/ 2303798 h 2560167"/>
                <a:gd name="connsiteX3" fmla="*/ 499930 w 1834059"/>
                <a:gd name="connsiteY3" fmla="*/ 2146280 h 2560167"/>
                <a:gd name="connsiteX4" fmla="*/ 618066 w 1834059"/>
                <a:gd name="connsiteY4" fmla="*/ 2045048 h 2560167"/>
                <a:gd name="connsiteX5" fmla="*/ 636556 w 1834059"/>
                <a:gd name="connsiteY5" fmla="*/ 1891315 h 2560167"/>
                <a:gd name="connsiteX6" fmla="*/ 592258 w 1834059"/>
                <a:gd name="connsiteY6" fmla="*/ 1775034 h 2560167"/>
                <a:gd name="connsiteX7" fmla="*/ 540570 w 1834059"/>
                <a:gd name="connsiteY7" fmla="*/ 1745062 h 2560167"/>
                <a:gd name="connsiteX8" fmla="*/ 588564 w 1834059"/>
                <a:gd name="connsiteY8" fmla="*/ 1520069 h 2560167"/>
                <a:gd name="connsiteX9" fmla="*/ 451975 w 1834059"/>
                <a:gd name="connsiteY9" fmla="*/ 1411306 h 2560167"/>
                <a:gd name="connsiteX10" fmla="*/ 474122 w 1834059"/>
                <a:gd name="connsiteY10" fmla="*/ 1205083 h 2560167"/>
                <a:gd name="connsiteX11" fmla="*/ 691839 w 1834059"/>
                <a:gd name="connsiteY11" fmla="*/ 1010075 h 2560167"/>
                <a:gd name="connsiteX12" fmla="*/ 869067 w 1834059"/>
                <a:gd name="connsiteY12" fmla="*/ 908830 h 2560167"/>
                <a:gd name="connsiteX13" fmla="*/ 976117 w 1834059"/>
                <a:gd name="connsiteY13" fmla="*/ 788816 h 2560167"/>
                <a:gd name="connsiteX14" fmla="*/ 961321 w 1834059"/>
                <a:gd name="connsiteY14" fmla="*/ 965053 h 2560167"/>
                <a:gd name="connsiteX15" fmla="*/ 1137088 w 1834059"/>
                <a:gd name="connsiteY15" fmla="*/ 953801 h 2560167"/>
                <a:gd name="connsiteX16" fmla="*/ 1024072 w 1834059"/>
                <a:gd name="connsiteY16" fmla="*/ 833837 h 2560167"/>
                <a:gd name="connsiteX17" fmla="*/ 1252849 w 1834059"/>
                <a:gd name="connsiteY17" fmla="*/ 856341 h 2560167"/>
                <a:gd name="connsiteX18" fmla="*/ 1389437 w 1834059"/>
                <a:gd name="connsiteY18" fmla="*/ 740111 h 2560167"/>
                <a:gd name="connsiteX19" fmla="*/ 1525989 w 1834059"/>
                <a:gd name="connsiteY19" fmla="*/ 702608 h 2560167"/>
                <a:gd name="connsiteX20" fmla="*/ 1728998 w 1834059"/>
                <a:gd name="connsiteY20" fmla="*/ 702608 h 2560167"/>
                <a:gd name="connsiteX21" fmla="*/ 1753725 w 1834059"/>
                <a:gd name="connsiteY21" fmla="*/ 726547 h 2560167"/>
                <a:gd name="connsiteX22" fmla="*/ 1810201 w 1834059"/>
                <a:gd name="connsiteY22" fmla="*/ 781348 h 2560167"/>
                <a:gd name="connsiteX23" fmla="*/ 1717898 w 1834059"/>
                <a:gd name="connsiteY23" fmla="*/ 777563 h 2560167"/>
                <a:gd name="connsiteX24" fmla="*/ 1721645 w 1834059"/>
                <a:gd name="connsiteY24" fmla="*/ 470096 h 2560167"/>
                <a:gd name="connsiteX25" fmla="*/ 1603495 w 1834059"/>
                <a:gd name="connsiteY25" fmla="*/ 121354 h 2560167"/>
                <a:gd name="connsiteX26" fmla="*/ 1647793 w 1834059"/>
                <a:gd name="connsiteY26" fmla="*/ 23856 h 2560167"/>
                <a:gd name="connsiteX27" fmla="*/ 1091432 w 1834059"/>
                <a:gd name="connsiteY27" fmla="*/ 224034 h 2560167"/>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 ang="25">
                  <a:pos x="connsiteX25" y="connsiteY25"/>
                </a:cxn>
                <a:cxn ang="26">
                  <a:pos x="connsiteX26" y="connsiteY26"/>
                </a:cxn>
                <a:cxn ang="27">
                  <a:pos x="connsiteX27" y="connsiteY27"/>
                </a:cxn>
              </a:cxnLst>
              <a:rect l="l" t="t" r="r" b="b"/>
              <a:pathLst>
                <a:path w="1834059" h="2560167">
                  <a:moveTo>
                    <a:pt x="23857" y="2536310"/>
                  </a:moveTo>
                  <a:lnTo>
                    <a:pt x="134563" y="2442533"/>
                  </a:lnTo>
                  <a:lnTo>
                    <a:pt x="79216" y="2303798"/>
                  </a:lnTo>
                  <a:lnTo>
                    <a:pt x="499930" y="2146280"/>
                  </a:lnTo>
                  <a:lnTo>
                    <a:pt x="618066" y="2045048"/>
                  </a:lnTo>
                  <a:lnTo>
                    <a:pt x="636556" y="1891315"/>
                  </a:lnTo>
                  <a:lnTo>
                    <a:pt x="592258" y="1775034"/>
                  </a:lnTo>
                  <a:lnTo>
                    <a:pt x="540570" y="1745062"/>
                  </a:lnTo>
                  <a:lnTo>
                    <a:pt x="588564" y="1520069"/>
                  </a:lnTo>
                  <a:lnTo>
                    <a:pt x="451975" y="1411306"/>
                  </a:lnTo>
                  <a:lnTo>
                    <a:pt x="474122" y="1205083"/>
                  </a:lnTo>
                  <a:lnTo>
                    <a:pt x="691839" y="1010075"/>
                  </a:lnTo>
                  <a:lnTo>
                    <a:pt x="869067" y="908830"/>
                  </a:lnTo>
                  <a:lnTo>
                    <a:pt x="976117" y="788816"/>
                  </a:lnTo>
                  <a:lnTo>
                    <a:pt x="961321" y="965053"/>
                  </a:lnTo>
                  <a:lnTo>
                    <a:pt x="1137088" y="953801"/>
                  </a:lnTo>
                  <a:lnTo>
                    <a:pt x="1024072" y="833837"/>
                  </a:lnTo>
                  <a:lnTo>
                    <a:pt x="1252849" y="856341"/>
                  </a:lnTo>
                  <a:lnTo>
                    <a:pt x="1389437" y="740111"/>
                  </a:lnTo>
                  <a:lnTo>
                    <a:pt x="1525989" y="702608"/>
                  </a:lnTo>
                  <a:lnTo>
                    <a:pt x="1728998" y="702608"/>
                  </a:lnTo>
                  <a:lnTo>
                    <a:pt x="1753725" y="726547"/>
                  </a:lnTo>
                  <a:lnTo>
                    <a:pt x="1810201" y="781348"/>
                  </a:lnTo>
                  <a:lnTo>
                    <a:pt x="1717898" y="777563"/>
                  </a:lnTo>
                  <a:lnTo>
                    <a:pt x="1721645" y="470096"/>
                  </a:lnTo>
                  <a:lnTo>
                    <a:pt x="1603495" y="121354"/>
                  </a:lnTo>
                  <a:lnTo>
                    <a:pt x="1647793" y="23856"/>
                  </a:lnTo>
                  <a:lnTo>
                    <a:pt x="1091432" y="224034"/>
                  </a:lnTo>
                </a:path>
              </a:pathLst>
            </a:custGeom>
            <a:ln w="50800">
              <a:solidFill>
                <a:srgbClr val="084F97">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31" name="Freeform 3"/>
            <p:cNvSpPr/>
            <p:nvPr/>
          </p:nvSpPr>
          <p:spPr>
            <a:xfrm>
              <a:off x="20183292" y="6289835"/>
              <a:ext cx="1111605" cy="2550033"/>
            </a:xfrm>
            <a:custGeom>
              <a:avLst/>
              <a:gdLst>
                <a:gd name="connsiteX0" fmla="*/ 23857 w 1111605"/>
                <a:gd name="connsiteY0" fmla="*/ 2526175 h 2550033"/>
                <a:gd name="connsiteX1" fmla="*/ 131819 w 1111605"/>
                <a:gd name="connsiteY1" fmla="*/ 2487529 h 2550033"/>
                <a:gd name="connsiteX2" fmla="*/ 268382 w 1111605"/>
                <a:gd name="connsiteY2" fmla="*/ 2487529 h 2550033"/>
                <a:gd name="connsiteX3" fmla="*/ 356978 w 1111605"/>
                <a:gd name="connsiteY3" fmla="*/ 2416257 h 2550033"/>
                <a:gd name="connsiteX4" fmla="*/ 450222 w 1111605"/>
                <a:gd name="connsiteY4" fmla="*/ 2288812 h 2550033"/>
                <a:gd name="connsiteX5" fmla="*/ 450222 w 1111605"/>
                <a:gd name="connsiteY5" fmla="*/ 2146293 h 2550033"/>
                <a:gd name="connsiteX6" fmla="*/ 619030 w 1111605"/>
                <a:gd name="connsiteY6" fmla="*/ 2020525 h 2550033"/>
                <a:gd name="connsiteX7" fmla="*/ 718635 w 1111605"/>
                <a:gd name="connsiteY7" fmla="*/ 1812550 h 2550033"/>
                <a:gd name="connsiteX8" fmla="*/ 799878 w 1111605"/>
                <a:gd name="connsiteY8" fmla="*/ 1737226 h 2550033"/>
                <a:gd name="connsiteX9" fmla="*/ 799878 w 1111605"/>
                <a:gd name="connsiteY9" fmla="*/ 1621313 h 2550033"/>
                <a:gd name="connsiteX10" fmla="*/ 755580 w 1111605"/>
                <a:gd name="connsiteY10" fmla="*/ 1445037 h 2550033"/>
                <a:gd name="connsiteX11" fmla="*/ 851541 w 1111605"/>
                <a:gd name="connsiteY11" fmla="*/ 1152556 h 2550033"/>
                <a:gd name="connsiteX12" fmla="*/ 851541 w 1111605"/>
                <a:gd name="connsiteY12" fmla="*/ 470109 h 2550033"/>
                <a:gd name="connsiteX13" fmla="*/ 807243 w 1111605"/>
                <a:gd name="connsiteY13" fmla="*/ 380117 h 2550033"/>
                <a:gd name="connsiteX14" fmla="*/ 914254 w 1111605"/>
                <a:gd name="connsiteY14" fmla="*/ 158781 h 2550033"/>
                <a:gd name="connsiteX15" fmla="*/ 936403 w 1111605"/>
                <a:gd name="connsiteY15" fmla="*/ 76396 h 2550033"/>
                <a:gd name="connsiteX16" fmla="*/ 1016603 w 1111605"/>
                <a:gd name="connsiteY16" fmla="*/ 23857 h 2550033"/>
                <a:gd name="connsiteX17" fmla="*/ 1087749 w 1111605"/>
                <a:gd name="connsiteY17" fmla="*/ 65093 h 2550033"/>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Lst>
              <a:rect l="l" t="t" r="r" b="b"/>
              <a:pathLst>
                <a:path w="1111605" h="2550033">
                  <a:moveTo>
                    <a:pt x="23857" y="2526175"/>
                  </a:moveTo>
                  <a:lnTo>
                    <a:pt x="131819" y="2487529"/>
                  </a:lnTo>
                  <a:lnTo>
                    <a:pt x="268382" y="2487529"/>
                  </a:lnTo>
                  <a:lnTo>
                    <a:pt x="356978" y="2416257"/>
                  </a:lnTo>
                  <a:lnTo>
                    <a:pt x="450222" y="2288812"/>
                  </a:lnTo>
                  <a:lnTo>
                    <a:pt x="450222" y="2146293"/>
                  </a:lnTo>
                  <a:lnTo>
                    <a:pt x="619030" y="2020525"/>
                  </a:lnTo>
                  <a:lnTo>
                    <a:pt x="718635" y="1812550"/>
                  </a:lnTo>
                  <a:lnTo>
                    <a:pt x="799878" y="1737226"/>
                  </a:lnTo>
                  <a:lnTo>
                    <a:pt x="799878" y="1621313"/>
                  </a:lnTo>
                  <a:lnTo>
                    <a:pt x="755580" y="1445037"/>
                  </a:lnTo>
                  <a:lnTo>
                    <a:pt x="851541" y="1152556"/>
                  </a:lnTo>
                  <a:lnTo>
                    <a:pt x="851541" y="470109"/>
                  </a:lnTo>
                  <a:lnTo>
                    <a:pt x="807243" y="380117"/>
                  </a:lnTo>
                  <a:lnTo>
                    <a:pt x="914254" y="158781"/>
                  </a:lnTo>
                  <a:lnTo>
                    <a:pt x="936403" y="76396"/>
                  </a:lnTo>
                  <a:cubicBezTo>
                    <a:pt x="936403" y="76396"/>
                    <a:pt x="1015575" y="20123"/>
                    <a:pt x="1016603" y="23857"/>
                  </a:cubicBezTo>
                  <a:cubicBezTo>
                    <a:pt x="1017632" y="27641"/>
                    <a:pt x="1087749" y="65093"/>
                    <a:pt x="1087749" y="65093"/>
                  </a:cubicBezTo>
                </a:path>
              </a:pathLst>
            </a:custGeom>
            <a:ln w="50800">
              <a:solidFill>
                <a:srgbClr val="084F97">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32" name="Freeform 3"/>
            <p:cNvSpPr/>
            <p:nvPr/>
          </p:nvSpPr>
          <p:spPr>
            <a:xfrm>
              <a:off x="19649485" y="4530440"/>
              <a:ext cx="982446" cy="2255266"/>
            </a:xfrm>
            <a:custGeom>
              <a:avLst/>
              <a:gdLst>
                <a:gd name="connsiteX0" fmla="*/ 23857 w 982446"/>
                <a:gd name="connsiteY0" fmla="*/ 1821389 h 2255266"/>
                <a:gd name="connsiteX1" fmla="*/ 249053 w 982446"/>
                <a:gd name="connsiteY1" fmla="*/ 2020144 h 2255266"/>
                <a:gd name="connsiteX2" fmla="*/ 365042 w 982446"/>
                <a:gd name="connsiteY2" fmla="*/ 2231408 h 2255266"/>
                <a:gd name="connsiteX3" fmla="*/ 542880 w 982446"/>
                <a:gd name="connsiteY3" fmla="*/ 2138953 h 2255266"/>
                <a:gd name="connsiteX4" fmla="*/ 869714 w 982446"/>
                <a:gd name="connsiteY4" fmla="*/ 1851615 h 2255266"/>
                <a:gd name="connsiteX5" fmla="*/ 958589 w 982446"/>
                <a:gd name="connsiteY5" fmla="*/ 1543272 h 2255266"/>
                <a:gd name="connsiteX6" fmla="*/ 879329 w 982446"/>
                <a:gd name="connsiteY6" fmla="*/ 1150931 h 2255266"/>
                <a:gd name="connsiteX7" fmla="*/ 846525 w 982446"/>
                <a:gd name="connsiteY7" fmla="*/ 1009364 h 2255266"/>
                <a:gd name="connsiteX8" fmla="*/ 593934 w 982446"/>
                <a:gd name="connsiteY8" fmla="*/ 643604 h 2255266"/>
                <a:gd name="connsiteX9" fmla="*/ 377856 w 982446"/>
                <a:gd name="connsiteY9" fmla="*/ 298303 h 2255266"/>
                <a:gd name="connsiteX10" fmla="*/ 377856 w 982446"/>
                <a:gd name="connsiteY10" fmla="*/ 118294 h 2255266"/>
                <a:gd name="connsiteX11" fmla="*/ 491216 w 982446"/>
                <a:gd name="connsiteY11" fmla="*/ 23857 h 2255266"/>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Lst>
              <a:rect l="l" t="t" r="r" b="b"/>
              <a:pathLst>
                <a:path w="982446" h="2255266">
                  <a:moveTo>
                    <a:pt x="23857" y="1821389"/>
                  </a:moveTo>
                  <a:lnTo>
                    <a:pt x="249053" y="2020144"/>
                  </a:lnTo>
                  <a:lnTo>
                    <a:pt x="365042" y="2231408"/>
                  </a:lnTo>
                  <a:lnTo>
                    <a:pt x="542880" y="2138953"/>
                  </a:lnTo>
                  <a:lnTo>
                    <a:pt x="869714" y="1851615"/>
                  </a:lnTo>
                  <a:lnTo>
                    <a:pt x="958589" y="1543272"/>
                  </a:lnTo>
                  <a:lnTo>
                    <a:pt x="879329" y="1150931"/>
                  </a:lnTo>
                  <a:lnTo>
                    <a:pt x="846525" y="1009364"/>
                  </a:lnTo>
                  <a:lnTo>
                    <a:pt x="593934" y="643604"/>
                  </a:lnTo>
                  <a:lnTo>
                    <a:pt x="377856" y="298303"/>
                  </a:lnTo>
                  <a:lnTo>
                    <a:pt x="377856" y="118294"/>
                  </a:lnTo>
                  <a:lnTo>
                    <a:pt x="491216" y="23857"/>
                  </a:lnTo>
                </a:path>
              </a:pathLst>
            </a:custGeom>
            <a:ln w="50800">
              <a:solidFill>
                <a:srgbClr val="084F97">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33" name="Freeform 3"/>
            <p:cNvSpPr/>
            <p:nvPr/>
          </p:nvSpPr>
          <p:spPr>
            <a:xfrm>
              <a:off x="20502531" y="5434807"/>
              <a:ext cx="696404" cy="261238"/>
            </a:xfrm>
            <a:custGeom>
              <a:avLst/>
              <a:gdLst>
                <a:gd name="connsiteX0" fmla="*/ 672548 w 696404"/>
                <a:gd name="connsiteY0" fmla="*/ 171634 h 261238"/>
                <a:gd name="connsiteX1" fmla="*/ 348939 w 696404"/>
                <a:gd name="connsiteY1" fmla="*/ 23857 h 261238"/>
                <a:gd name="connsiteX2" fmla="*/ 311436 w 696404"/>
                <a:gd name="connsiteY2" fmla="*/ 117519 h 261238"/>
                <a:gd name="connsiteX3" fmla="*/ 23857 w 696404"/>
                <a:gd name="connsiteY3" fmla="*/ 237382 h 261238"/>
              </a:gdLst>
              <a:ahLst/>
              <a:cxnLst>
                <a:cxn ang="0">
                  <a:pos x="connsiteX0" y="connsiteY0"/>
                </a:cxn>
                <a:cxn ang="1">
                  <a:pos x="connsiteX1" y="connsiteY1"/>
                </a:cxn>
                <a:cxn ang="2">
                  <a:pos x="connsiteX2" y="connsiteY2"/>
                </a:cxn>
                <a:cxn ang="3">
                  <a:pos x="connsiteX3" y="connsiteY3"/>
                </a:cxn>
              </a:cxnLst>
              <a:rect l="l" t="t" r="r" b="b"/>
              <a:pathLst>
                <a:path w="696404" h="261238">
                  <a:moveTo>
                    <a:pt x="672548" y="171634"/>
                  </a:moveTo>
                  <a:lnTo>
                    <a:pt x="348939" y="23857"/>
                  </a:lnTo>
                  <a:lnTo>
                    <a:pt x="311436" y="117519"/>
                  </a:lnTo>
                  <a:lnTo>
                    <a:pt x="23857" y="237382"/>
                  </a:lnTo>
                </a:path>
              </a:pathLst>
            </a:custGeom>
            <a:ln w="50800">
              <a:solidFill>
                <a:srgbClr val="084F97">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34" name="Freeform 3"/>
            <p:cNvSpPr/>
            <p:nvPr/>
          </p:nvSpPr>
          <p:spPr>
            <a:xfrm>
              <a:off x="19929558" y="3873139"/>
              <a:ext cx="121641" cy="705015"/>
            </a:xfrm>
            <a:custGeom>
              <a:avLst/>
              <a:gdLst>
                <a:gd name="connsiteX0" fmla="*/ 23857 w 121641"/>
                <a:gd name="connsiteY0" fmla="*/ 681158 h 705015"/>
                <a:gd name="connsiteX1" fmla="*/ 75508 w 121641"/>
                <a:gd name="connsiteY1" fmla="*/ 573094 h 705015"/>
                <a:gd name="connsiteX2" fmla="*/ 49700 w 121641"/>
                <a:gd name="connsiteY2" fmla="*/ 411880 h 705015"/>
                <a:gd name="connsiteX3" fmla="*/ 23857 w 121641"/>
                <a:gd name="connsiteY3" fmla="*/ 261867 h 705015"/>
                <a:gd name="connsiteX4" fmla="*/ 75508 w 121641"/>
                <a:gd name="connsiteY4" fmla="*/ 190633 h 705015"/>
                <a:gd name="connsiteX5" fmla="*/ 97783 w 121641"/>
                <a:gd name="connsiteY5" fmla="*/ 23857 h 705015"/>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121641" h="705015">
                  <a:moveTo>
                    <a:pt x="23857" y="681158"/>
                  </a:moveTo>
                  <a:lnTo>
                    <a:pt x="75508" y="573094"/>
                  </a:lnTo>
                  <a:lnTo>
                    <a:pt x="49700" y="411880"/>
                  </a:lnTo>
                  <a:lnTo>
                    <a:pt x="23857" y="261867"/>
                  </a:lnTo>
                  <a:lnTo>
                    <a:pt x="75508" y="190633"/>
                  </a:lnTo>
                  <a:lnTo>
                    <a:pt x="97783" y="23857"/>
                  </a:lnTo>
                </a:path>
              </a:pathLst>
            </a:custGeom>
            <a:ln w="50800">
              <a:solidFill>
                <a:srgbClr val="084F97">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35" name="Freeform 3"/>
            <p:cNvSpPr/>
            <p:nvPr/>
          </p:nvSpPr>
          <p:spPr>
            <a:xfrm>
              <a:off x="18922421" y="3892986"/>
              <a:ext cx="873556" cy="388962"/>
            </a:xfrm>
            <a:custGeom>
              <a:avLst/>
              <a:gdLst>
                <a:gd name="connsiteX0" fmla="*/ 849700 w 873556"/>
                <a:gd name="connsiteY0" fmla="*/ 365106 h 388962"/>
                <a:gd name="connsiteX1" fmla="*/ 426192 w 873556"/>
                <a:gd name="connsiteY1" fmla="*/ 278860 h 388962"/>
                <a:gd name="connsiteX2" fmla="*/ 86608 w 873556"/>
                <a:gd name="connsiteY2" fmla="*/ 105365 h 388962"/>
                <a:gd name="connsiteX3" fmla="*/ 23857 w 873556"/>
                <a:gd name="connsiteY3" fmla="*/ 23857 h 388962"/>
              </a:gdLst>
              <a:ahLst/>
              <a:cxnLst>
                <a:cxn ang="0">
                  <a:pos x="connsiteX0" y="connsiteY0"/>
                </a:cxn>
                <a:cxn ang="1">
                  <a:pos x="connsiteX1" y="connsiteY1"/>
                </a:cxn>
                <a:cxn ang="2">
                  <a:pos x="connsiteX2" y="connsiteY2"/>
                </a:cxn>
                <a:cxn ang="3">
                  <a:pos x="connsiteX3" y="connsiteY3"/>
                </a:cxn>
              </a:cxnLst>
              <a:rect l="l" t="t" r="r" b="b"/>
              <a:pathLst>
                <a:path w="873556" h="388962">
                  <a:moveTo>
                    <a:pt x="849700" y="365106"/>
                  </a:moveTo>
                  <a:lnTo>
                    <a:pt x="426192" y="278860"/>
                  </a:lnTo>
                  <a:lnTo>
                    <a:pt x="86608" y="105365"/>
                  </a:lnTo>
                  <a:lnTo>
                    <a:pt x="23857" y="23857"/>
                  </a:lnTo>
                </a:path>
              </a:pathLst>
            </a:custGeom>
            <a:ln w="50800">
              <a:solidFill>
                <a:srgbClr val="084F97">
                  <a:alpha val="100000"/>
                </a:srgb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36" name="Freeform 3"/>
            <p:cNvSpPr/>
            <p:nvPr/>
          </p:nvSpPr>
          <p:spPr>
            <a:xfrm>
              <a:off x="17954967" y="3237829"/>
              <a:ext cx="490575" cy="497306"/>
            </a:xfrm>
            <a:custGeom>
              <a:avLst/>
              <a:gdLst>
                <a:gd name="connsiteX0" fmla="*/ 23857 w 490575"/>
                <a:gd name="connsiteY0" fmla="*/ 473449 h 497306"/>
                <a:gd name="connsiteX1" fmla="*/ 190875 w 490575"/>
                <a:gd name="connsiteY1" fmla="*/ 171214 h 497306"/>
                <a:gd name="connsiteX2" fmla="*/ 273501 w 490575"/>
                <a:gd name="connsiteY2" fmla="*/ 67646 h 497306"/>
                <a:gd name="connsiteX3" fmla="*/ 466718 w 490575"/>
                <a:gd name="connsiteY3" fmla="*/ 23856 h 497306"/>
              </a:gdLst>
              <a:ahLst/>
              <a:cxnLst>
                <a:cxn ang="0">
                  <a:pos x="connsiteX0" y="connsiteY0"/>
                </a:cxn>
                <a:cxn ang="1">
                  <a:pos x="connsiteX1" y="connsiteY1"/>
                </a:cxn>
                <a:cxn ang="2">
                  <a:pos x="connsiteX2" y="connsiteY2"/>
                </a:cxn>
                <a:cxn ang="3">
                  <a:pos x="connsiteX3" y="connsiteY3"/>
                </a:cxn>
              </a:cxnLst>
              <a:rect l="l" t="t" r="r" b="b"/>
              <a:pathLst>
                <a:path w="490575" h="497306">
                  <a:moveTo>
                    <a:pt x="23857" y="473449"/>
                  </a:moveTo>
                  <a:lnTo>
                    <a:pt x="190875" y="171214"/>
                  </a:lnTo>
                  <a:lnTo>
                    <a:pt x="273501" y="67646"/>
                  </a:lnTo>
                  <a:lnTo>
                    <a:pt x="466718" y="23856"/>
                  </a:lnTo>
                </a:path>
              </a:pathLst>
            </a:custGeom>
            <a:ln w="50800">
              <a:solidFill>
                <a:srgbClr val="084F97">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37" name="Freeform 3"/>
            <p:cNvSpPr/>
            <p:nvPr/>
          </p:nvSpPr>
          <p:spPr>
            <a:xfrm>
              <a:off x="17259233" y="3803670"/>
              <a:ext cx="837095" cy="354342"/>
            </a:xfrm>
            <a:custGeom>
              <a:avLst/>
              <a:gdLst>
                <a:gd name="connsiteX0" fmla="*/ 813238 w 837095"/>
                <a:gd name="connsiteY0" fmla="*/ 330486 h 354342"/>
                <a:gd name="connsiteX1" fmla="*/ 643478 w 837095"/>
                <a:gd name="connsiteY1" fmla="*/ 270795 h 354342"/>
                <a:gd name="connsiteX2" fmla="*/ 514318 w 837095"/>
                <a:gd name="connsiteY2" fmla="*/ 270795 h 354342"/>
                <a:gd name="connsiteX3" fmla="*/ 370287 w 837095"/>
                <a:gd name="connsiteY3" fmla="*/ 300666 h 354342"/>
                <a:gd name="connsiteX4" fmla="*/ 219031 w 837095"/>
                <a:gd name="connsiteY4" fmla="*/ 330486 h 354342"/>
                <a:gd name="connsiteX5" fmla="*/ 140608 w 837095"/>
                <a:gd name="connsiteY5" fmla="*/ 251733 h 354342"/>
                <a:gd name="connsiteX6" fmla="*/ 23857 w 837095"/>
                <a:gd name="connsiteY6" fmla="*/ 23857 h 35434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Lst>
              <a:rect l="l" t="t" r="r" b="b"/>
              <a:pathLst>
                <a:path w="837095" h="354342">
                  <a:moveTo>
                    <a:pt x="813238" y="330486"/>
                  </a:moveTo>
                  <a:lnTo>
                    <a:pt x="643478" y="270795"/>
                  </a:lnTo>
                  <a:lnTo>
                    <a:pt x="514318" y="270795"/>
                  </a:lnTo>
                  <a:lnTo>
                    <a:pt x="370287" y="300666"/>
                  </a:lnTo>
                  <a:lnTo>
                    <a:pt x="219031" y="330486"/>
                  </a:lnTo>
                  <a:lnTo>
                    <a:pt x="140608" y="251733"/>
                  </a:lnTo>
                  <a:lnTo>
                    <a:pt x="23857" y="23857"/>
                  </a:lnTo>
                </a:path>
              </a:pathLst>
            </a:custGeom>
            <a:ln w="50800">
              <a:solidFill>
                <a:srgbClr val="084F97">
                  <a:alpha val="100000"/>
                </a:srgb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38" name="Freeform 3"/>
            <p:cNvSpPr/>
            <p:nvPr/>
          </p:nvSpPr>
          <p:spPr>
            <a:xfrm>
              <a:off x="15554080" y="2487455"/>
              <a:ext cx="815530" cy="2995066"/>
            </a:xfrm>
            <a:custGeom>
              <a:avLst/>
              <a:gdLst>
                <a:gd name="connsiteX0" fmla="*/ 88031 w 815530"/>
                <a:gd name="connsiteY0" fmla="*/ 2971209 h 2995066"/>
                <a:gd name="connsiteX1" fmla="*/ 23857 w 815530"/>
                <a:gd name="connsiteY1" fmla="*/ 2630404 h 2995066"/>
                <a:gd name="connsiteX2" fmla="*/ 149193 w 815530"/>
                <a:gd name="connsiteY2" fmla="*/ 2576252 h 2995066"/>
                <a:gd name="connsiteX3" fmla="*/ 263520 w 815530"/>
                <a:gd name="connsiteY3" fmla="*/ 2235269 h 2995066"/>
                <a:gd name="connsiteX4" fmla="*/ 400133 w 815530"/>
                <a:gd name="connsiteY4" fmla="*/ 2116956 h 2995066"/>
                <a:gd name="connsiteX5" fmla="*/ 685438 w 815530"/>
                <a:gd name="connsiteY5" fmla="*/ 1782248 h 2995066"/>
                <a:gd name="connsiteX6" fmla="*/ 791674 w 815530"/>
                <a:gd name="connsiteY6" fmla="*/ 1464506 h 2995066"/>
                <a:gd name="connsiteX7" fmla="*/ 791674 w 815530"/>
                <a:gd name="connsiteY7" fmla="*/ 999013 h 2995066"/>
                <a:gd name="connsiteX8" fmla="*/ 764559 w 815530"/>
                <a:gd name="connsiteY8" fmla="*/ 710177 h 2995066"/>
                <a:gd name="connsiteX9" fmla="*/ 749205 w 815530"/>
                <a:gd name="connsiteY9" fmla="*/ 23856 h 2995066"/>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Lst>
              <a:rect l="l" t="t" r="r" b="b"/>
              <a:pathLst>
                <a:path w="815530" h="2995066">
                  <a:moveTo>
                    <a:pt x="88031" y="2971209"/>
                  </a:moveTo>
                  <a:lnTo>
                    <a:pt x="23857" y="2630404"/>
                  </a:lnTo>
                  <a:lnTo>
                    <a:pt x="149193" y="2576252"/>
                  </a:lnTo>
                  <a:lnTo>
                    <a:pt x="263520" y="2235269"/>
                  </a:lnTo>
                  <a:lnTo>
                    <a:pt x="400133" y="2116956"/>
                  </a:lnTo>
                  <a:lnTo>
                    <a:pt x="685438" y="1782248"/>
                  </a:lnTo>
                  <a:lnTo>
                    <a:pt x="791674" y="1464506"/>
                  </a:lnTo>
                  <a:lnTo>
                    <a:pt x="791674" y="999013"/>
                  </a:lnTo>
                  <a:lnTo>
                    <a:pt x="764559" y="710177"/>
                  </a:lnTo>
                  <a:lnTo>
                    <a:pt x="749205" y="23856"/>
                  </a:lnTo>
                </a:path>
              </a:pathLst>
            </a:custGeom>
            <a:ln w="50800">
              <a:solidFill>
                <a:srgbClr val="084F97">
                  <a:alpha val="100000"/>
                </a:srgb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39" name="Freeform 3"/>
            <p:cNvSpPr/>
            <p:nvPr/>
          </p:nvSpPr>
          <p:spPr>
            <a:xfrm>
              <a:off x="15720172" y="4063598"/>
              <a:ext cx="649439" cy="412204"/>
            </a:xfrm>
            <a:custGeom>
              <a:avLst/>
              <a:gdLst>
                <a:gd name="connsiteX0" fmla="*/ 625583 w 649439"/>
                <a:gd name="connsiteY0" fmla="*/ 23857 h 412204"/>
                <a:gd name="connsiteX1" fmla="*/ 483356 w 649439"/>
                <a:gd name="connsiteY1" fmla="*/ 37687 h 412204"/>
                <a:gd name="connsiteX2" fmla="*/ 373285 w 649439"/>
                <a:gd name="connsiteY2" fmla="*/ 121875 h 412204"/>
                <a:gd name="connsiteX3" fmla="*/ 291447 w 649439"/>
                <a:gd name="connsiteY3" fmla="*/ 246386 h 412204"/>
                <a:gd name="connsiteX4" fmla="*/ 157385 w 649439"/>
                <a:gd name="connsiteY4" fmla="*/ 379419 h 412204"/>
                <a:gd name="connsiteX5" fmla="*/ 23857 w 649439"/>
                <a:gd name="connsiteY5" fmla="*/ 388347 h 41220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649439" h="412204">
                  <a:moveTo>
                    <a:pt x="625583" y="23857"/>
                  </a:moveTo>
                  <a:lnTo>
                    <a:pt x="483356" y="37687"/>
                  </a:lnTo>
                  <a:lnTo>
                    <a:pt x="373285" y="121875"/>
                  </a:lnTo>
                  <a:lnTo>
                    <a:pt x="291447" y="246386"/>
                  </a:lnTo>
                  <a:lnTo>
                    <a:pt x="157385" y="379419"/>
                  </a:lnTo>
                  <a:lnTo>
                    <a:pt x="23857" y="388347"/>
                  </a:lnTo>
                </a:path>
              </a:pathLst>
            </a:custGeom>
            <a:ln w="50800">
              <a:solidFill>
                <a:srgbClr val="084F97">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40" name="Freeform 3"/>
            <p:cNvSpPr/>
            <p:nvPr/>
          </p:nvSpPr>
          <p:spPr>
            <a:xfrm>
              <a:off x="14452446" y="5394977"/>
              <a:ext cx="4545836" cy="2374201"/>
            </a:xfrm>
            <a:custGeom>
              <a:avLst/>
              <a:gdLst>
                <a:gd name="connsiteX0" fmla="*/ 4521981 w 4545836"/>
                <a:gd name="connsiteY0" fmla="*/ 2350344 h 2374201"/>
                <a:gd name="connsiteX1" fmla="*/ 4142745 w 4545836"/>
                <a:gd name="connsiteY1" fmla="*/ 2218049 h 2374201"/>
                <a:gd name="connsiteX2" fmla="*/ 3827202 w 4545836"/>
                <a:gd name="connsiteY2" fmla="*/ 1906492 h 2374201"/>
                <a:gd name="connsiteX3" fmla="*/ 3593585 w 4545836"/>
                <a:gd name="connsiteY3" fmla="*/ 1886210 h 2374201"/>
                <a:gd name="connsiteX4" fmla="*/ 3362140 w 4545836"/>
                <a:gd name="connsiteY4" fmla="*/ 1905692 h 2374201"/>
                <a:gd name="connsiteX5" fmla="*/ 3301903 w 4545836"/>
                <a:gd name="connsiteY5" fmla="*/ 1836464 h 2374201"/>
                <a:gd name="connsiteX6" fmla="*/ 3229247 w 4545836"/>
                <a:gd name="connsiteY6" fmla="*/ 1756809 h 2374201"/>
                <a:gd name="connsiteX7" fmla="*/ 3018897 w 4545836"/>
                <a:gd name="connsiteY7" fmla="*/ 1724488 h 2374201"/>
                <a:gd name="connsiteX8" fmla="*/ 2902616 w 4545836"/>
                <a:gd name="connsiteY8" fmla="*/ 1554333 h 2374201"/>
                <a:gd name="connsiteX9" fmla="*/ 2647968 w 4545836"/>
                <a:gd name="connsiteY9" fmla="*/ 1644313 h 2374201"/>
                <a:gd name="connsiteX10" fmla="*/ 2465266 w 4545836"/>
                <a:gd name="connsiteY10" fmla="*/ 1644313 h 2374201"/>
                <a:gd name="connsiteX11" fmla="*/ 2382222 w 4545836"/>
                <a:gd name="connsiteY11" fmla="*/ 1453089 h 2374201"/>
                <a:gd name="connsiteX12" fmla="*/ 2332398 w 4545836"/>
                <a:gd name="connsiteY12" fmla="*/ 1301222 h 2374201"/>
                <a:gd name="connsiteX13" fmla="*/ 2193994 w 4545836"/>
                <a:gd name="connsiteY13" fmla="*/ 1019956 h 2374201"/>
                <a:gd name="connsiteX14" fmla="*/ 2083263 w 4545836"/>
                <a:gd name="connsiteY14" fmla="*/ 929976 h 2374201"/>
                <a:gd name="connsiteX15" fmla="*/ 1924880 w 4545836"/>
                <a:gd name="connsiteY15" fmla="*/ 699332 h 2374201"/>
                <a:gd name="connsiteX16" fmla="*/ 1778767 w 4545836"/>
                <a:gd name="connsiteY16" fmla="*/ 631843 h 2374201"/>
                <a:gd name="connsiteX17" fmla="*/ 1778767 w 4545836"/>
                <a:gd name="connsiteY17" fmla="*/ 508095 h 2374201"/>
                <a:gd name="connsiteX18" fmla="*/ 1540705 w 4545836"/>
                <a:gd name="connsiteY18" fmla="*/ 316858 h 2374201"/>
                <a:gd name="connsiteX19" fmla="*/ 1509400 w 4545836"/>
                <a:gd name="connsiteY19" fmla="*/ 142500 h 2374201"/>
                <a:gd name="connsiteX20" fmla="*/ 1457673 w 4545836"/>
                <a:gd name="connsiteY20" fmla="*/ 23857 h 2374201"/>
                <a:gd name="connsiteX21" fmla="*/ 1376787 w 4545836"/>
                <a:gd name="connsiteY21" fmla="*/ 23857 h 2374201"/>
                <a:gd name="connsiteX22" fmla="*/ 1125492 w 4545836"/>
                <a:gd name="connsiteY22" fmla="*/ 260610 h 2374201"/>
                <a:gd name="connsiteX23" fmla="*/ 953878 w 4545836"/>
                <a:gd name="connsiteY23" fmla="*/ 260610 h 2374201"/>
                <a:gd name="connsiteX24" fmla="*/ 765650 w 4545836"/>
                <a:gd name="connsiteY24" fmla="*/ 260610 h 2374201"/>
                <a:gd name="connsiteX25" fmla="*/ 636403 w 4545836"/>
                <a:gd name="connsiteY25" fmla="*/ 184511 h 2374201"/>
                <a:gd name="connsiteX26" fmla="*/ 498011 w 4545836"/>
                <a:gd name="connsiteY26" fmla="*/ 156381 h 2374201"/>
                <a:gd name="connsiteX27" fmla="*/ 244036 w 4545836"/>
                <a:gd name="connsiteY27" fmla="*/ 140633 h 2374201"/>
                <a:gd name="connsiteX28" fmla="*/ 23857 w 4545836"/>
                <a:gd name="connsiteY28" fmla="*/ 286429 h 2374201"/>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 ang="25">
                  <a:pos x="connsiteX25" y="connsiteY25"/>
                </a:cxn>
                <a:cxn ang="26">
                  <a:pos x="connsiteX26" y="connsiteY26"/>
                </a:cxn>
                <a:cxn ang="27">
                  <a:pos x="connsiteX27" y="connsiteY27"/>
                </a:cxn>
                <a:cxn ang="28">
                  <a:pos x="connsiteX28" y="connsiteY28"/>
                </a:cxn>
              </a:cxnLst>
              <a:rect l="l" t="t" r="r" b="b"/>
              <a:pathLst>
                <a:path w="4545836" h="2374201">
                  <a:moveTo>
                    <a:pt x="4521981" y="2350344"/>
                  </a:moveTo>
                  <a:lnTo>
                    <a:pt x="4142745" y="2218049"/>
                  </a:lnTo>
                  <a:lnTo>
                    <a:pt x="3827202" y="1906492"/>
                  </a:lnTo>
                  <a:lnTo>
                    <a:pt x="3593585" y="1886210"/>
                  </a:lnTo>
                  <a:cubicBezTo>
                    <a:pt x="3593585" y="1886210"/>
                    <a:pt x="3345529" y="1891824"/>
                    <a:pt x="3362140" y="1905692"/>
                  </a:cubicBezTo>
                  <a:cubicBezTo>
                    <a:pt x="3370420" y="1912613"/>
                    <a:pt x="3337210" y="1875390"/>
                    <a:pt x="3301903" y="1836464"/>
                  </a:cubicBezTo>
                  <a:cubicBezTo>
                    <a:pt x="3266623" y="1797539"/>
                    <a:pt x="3229247" y="1756809"/>
                    <a:pt x="3229247" y="1756809"/>
                  </a:cubicBezTo>
                  <a:lnTo>
                    <a:pt x="3018897" y="1724488"/>
                  </a:lnTo>
                  <a:lnTo>
                    <a:pt x="2902616" y="1554333"/>
                  </a:lnTo>
                  <a:lnTo>
                    <a:pt x="2647968" y="1644313"/>
                  </a:lnTo>
                  <a:lnTo>
                    <a:pt x="2465266" y="1644313"/>
                  </a:lnTo>
                  <a:lnTo>
                    <a:pt x="2382222" y="1453089"/>
                  </a:lnTo>
                  <a:lnTo>
                    <a:pt x="2332398" y="1301222"/>
                  </a:lnTo>
                  <a:lnTo>
                    <a:pt x="2193994" y="1019956"/>
                  </a:lnTo>
                  <a:lnTo>
                    <a:pt x="2083263" y="929976"/>
                  </a:lnTo>
                  <a:lnTo>
                    <a:pt x="1924880" y="699332"/>
                  </a:lnTo>
                  <a:lnTo>
                    <a:pt x="1778767" y="631843"/>
                  </a:lnTo>
                  <a:lnTo>
                    <a:pt x="1778767" y="508095"/>
                  </a:lnTo>
                  <a:lnTo>
                    <a:pt x="1540705" y="316858"/>
                  </a:lnTo>
                  <a:lnTo>
                    <a:pt x="1509400" y="142500"/>
                  </a:lnTo>
                  <a:lnTo>
                    <a:pt x="1457673" y="23857"/>
                  </a:lnTo>
                  <a:lnTo>
                    <a:pt x="1376787" y="23857"/>
                  </a:lnTo>
                  <a:lnTo>
                    <a:pt x="1125492" y="260610"/>
                  </a:lnTo>
                  <a:lnTo>
                    <a:pt x="953878" y="260610"/>
                  </a:lnTo>
                  <a:lnTo>
                    <a:pt x="765650" y="260610"/>
                  </a:lnTo>
                  <a:lnTo>
                    <a:pt x="636403" y="184511"/>
                  </a:lnTo>
                  <a:lnTo>
                    <a:pt x="498011" y="156381"/>
                  </a:lnTo>
                  <a:lnTo>
                    <a:pt x="244036" y="140633"/>
                  </a:lnTo>
                  <a:lnTo>
                    <a:pt x="23857" y="286429"/>
                  </a:lnTo>
                </a:path>
              </a:pathLst>
            </a:custGeom>
            <a:ln w="50800">
              <a:solidFill>
                <a:srgbClr val="084F97">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41" name="Freeform 3"/>
            <p:cNvSpPr/>
            <p:nvPr/>
          </p:nvSpPr>
          <p:spPr>
            <a:xfrm>
              <a:off x="17790729" y="7276813"/>
              <a:ext cx="828319" cy="360070"/>
            </a:xfrm>
            <a:custGeom>
              <a:avLst/>
              <a:gdLst>
                <a:gd name="connsiteX0" fmla="*/ 23857 w 828319"/>
                <a:gd name="connsiteY0" fmla="*/ 23856 h 360070"/>
                <a:gd name="connsiteX1" fmla="*/ 389224 w 828319"/>
                <a:gd name="connsiteY1" fmla="*/ 251834 h 360070"/>
                <a:gd name="connsiteX2" fmla="*/ 533139 w 828319"/>
                <a:gd name="connsiteY2" fmla="*/ 324960 h 360070"/>
                <a:gd name="connsiteX3" fmla="*/ 804462 w 828319"/>
                <a:gd name="connsiteY3" fmla="*/ 336213 h 360070"/>
              </a:gdLst>
              <a:ahLst/>
              <a:cxnLst>
                <a:cxn ang="0">
                  <a:pos x="connsiteX0" y="connsiteY0"/>
                </a:cxn>
                <a:cxn ang="1">
                  <a:pos x="connsiteX1" y="connsiteY1"/>
                </a:cxn>
                <a:cxn ang="2">
                  <a:pos x="connsiteX2" y="connsiteY2"/>
                </a:cxn>
                <a:cxn ang="3">
                  <a:pos x="connsiteX3" y="connsiteY3"/>
                </a:cxn>
              </a:cxnLst>
              <a:rect l="l" t="t" r="r" b="b"/>
              <a:pathLst>
                <a:path w="828319" h="360070">
                  <a:moveTo>
                    <a:pt x="23857" y="23856"/>
                  </a:moveTo>
                  <a:lnTo>
                    <a:pt x="389224" y="251834"/>
                  </a:lnTo>
                  <a:lnTo>
                    <a:pt x="533139" y="324960"/>
                  </a:lnTo>
                  <a:lnTo>
                    <a:pt x="804462" y="336213"/>
                  </a:lnTo>
                </a:path>
              </a:pathLst>
            </a:custGeom>
            <a:ln w="50800">
              <a:solidFill>
                <a:srgbClr val="084F97">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42" name="Freeform 3"/>
            <p:cNvSpPr/>
            <p:nvPr/>
          </p:nvSpPr>
          <p:spPr>
            <a:xfrm>
              <a:off x="17421642" y="7212322"/>
              <a:ext cx="699097" cy="2016365"/>
            </a:xfrm>
            <a:custGeom>
              <a:avLst/>
              <a:gdLst>
                <a:gd name="connsiteX0" fmla="*/ 222206 w 699097"/>
                <a:gd name="connsiteY0" fmla="*/ 23856 h 2016365"/>
                <a:gd name="connsiteX1" fmla="*/ 138132 w 699097"/>
                <a:gd name="connsiteY1" fmla="*/ 321976 h 2016365"/>
                <a:gd name="connsiteX2" fmla="*/ 308413 w 699097"/>
                <a:gd name="connsiteY2" fmla="*/ 918406 h 2016365"/>
                <a:gd name="connsiteX3" fmla="*/ 23857 w 699097"/>
                <a:gd name="connsiteY3" fmla="*/ 1451819 h 2016365"/>
                <a:gd name="connsiteX4" fmla="*/ 261207 w 699097"/>
                <a:gd name="connsiteY4" fmla="*/ 1866613 h 2016365"/>
                <a:gd name="connsiteX5" fmla="*/ 470453 w 699097"/>
                <a:gd name="connsiteY5" fmla="*/ 1823789 h 2016365"/>
                <a:gd name="connsiteX6" fmla="*/ 675240 w 699097"/>
                <a:gd name="connsiteY6" fmla="*/ 1992509 h 2016365"/>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Lst>
              <a:rect l="l" t="t" r="r" b="b"/>
              <a:pathLst>
                <a:path w="699097" h="2016365">
                  <a:moveTo>
                    <a:pt x="222206" y="23856"/>
                  </a:moveTo>
                  <a:lnTo>
                    <a:pt x="138132" y="321976"/>
                  </a:lnTo>
                  <a:lnTo>
                    <a:pt x="308413" y="918406"/>
                  </a:lnTo>
                  <a:lnTo>
                    <a:pt x="23857" y="1451819"/>
                  </a:lnTo>
                  <a:lnTo>
                    <a:pt x="261207" y="1866613"/>
                  </a:lnTo>
                  <a:lnTo>
                    <a:pt x="470453" y="1823789"/>
                  </a:lnTo>
                  <a:lnTo>
                    <a:pt x="675240" y="1992509"/>
                  </a:lnTo>
                </a:path>
              </a:pathLst>
            </a:custGeom>
            <a:ln w="50800">
              <a:solidFill>
                <a:srgbClr val="084F97">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43" name="Freeform 3"/>
            <p:cNvSpPr/>
            <p:nvPr/>
          </p:nvSpPr>
          <p:spPr>
            <a:xfrm>
              <a:off x="17685115" y="9305320"/>
              <a:ext cx="572224" cy="148361"/>
            </a:xfrm>
            <a:custGeom>
              <a:avLst/>
              <a:gdLst>
                <a:gd name="connsiteX0" fmla="*/ 23857 w 572224"/>
                <a:gd name="connsiteY0" fmla="*/ 124504 h 148361"/>
                <a:gd name="connsiteX1" fmla="*/ 276727 w 572224"/>
                <a:gd name="connsiteY1" fmla="*/ 53282 h 148361"/>
                <a:gd name="connsiteX2" fmla="*/ 548368 w 572224"/>
                <a:gd name="connsiteY2" fmla="*/ 23856 h 148361"/>
              </a:gdLst>
              <a:ahLst/>
              <a:cxnLst>
                <a:cxn ang="0">
                  <a:pos x="connsiteX0" y="connsiteY0"/>
                </a:cxn>
                <a:cxn ang="1">
                  <a:pos x="connsiteX1" y="connsiteY1"/>
                </a:cxn>
                <a:cxn ang="2">
                  <a:pos x="connsiteX2" y="connsiteY2"/>
                </a:cxn>
              </a:cxnLst>
              <a:rect l="l" t="t" r="r" b="b"/>
              <a:pathLst>
                <a:path w="572224" h="148361">
                  <a:moveTo>
                    <a:pt x="23857" y="124504"/>
                  </a:moveTo>
                  <a:lnTo>
                    <a:pt x="276727" y="53282"/>
                  </a:lnTo>
                  <a:lnTo>
                    <a:pt x="548368" y="23856"/>
                  </a:lnTo>
                </a:path>
              </a:pathLst>
            </a:custGeom>
            <a:ln w="50800">
              <a:solidFill>
                <a:srgbClr val="084F97">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44" name="Freeform 3"/>
            <p:cNvSpPr/>
            <p:nvPr/>
          </p:nvSpPr>
          <p:spPr>
            <a:xfrm>
              <a:off x="18336829" y="8977101"/>
              <a:ext cx="622325" cy="569392"/>
            </a:xfrm>
            <a:custGeom>
              <a:avLst/>
              <a:gdLst>
                <a:gd name="connsiteX0" fmla="*/ 598468 w 622325"/>
                <a:gd name="connsiteY0" fmla="*/ 545534 h 569392"/>
                <a:gd name="connsiteX1" fmla="*/ 354742 w 622325"/>
                <a:gd name="connsiteY1" fmla="*/ 453802 h 569392"/>
                <a:gd name="connsiteX2" fmla="*/ 23857 w 622325"/>
                <a:gd name="connsiteY2" fmla="*/ 464064 h 569392"/>
                <a:gd name="connsiteX3" fmla="*/ 77541 w 622325"/>
                <a:gd name="connsiteY3" fmla="*/ 352075 h 569392"/>
                <a:gd name="connsiteX4" fmla="*/ 129204 w 622325"/>
                <a:gd name="connsiteY4" fmla="*/ 167773 h 569392"/>
                <a:gd name="connsiteX5" fmla="*/ 209925 w 622325"/>
                <a:gd name="connsiteY5" fmla="*/ 23856 h 56939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622325" h="569392">
                  <a:moveTo>
                    <a:pt x="598468" y="545534"/>
                  </a:moveTo>
                  <a:lnTo>
                    <a:pt x="354742" y="453802"/>
                  </a:lnTo>
                  <a:lnTo>
                    <a:pt x="23857" y="464064"/>
                  </a:lnTo>
                  <a:lnTo>
                    <a:pt x="77541" y="352075"/>
                  </a:lnTo>
                  <a:lnTo>
                    <a:pt x="129204" y="167773"/>
                  </a:lnTo>
                  <a:lnTo>
                    <a:pt x="209925" y="23856"/>
                  </a:lnTo>
                </a:path>
              </a:pathLst>
            </a:custGeom>
            <a:ln w="50800">
              <a:solidFill>
                <a:srgbClr val="084F97">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45" name="Freeform 3"/>
            <p:cNvSpPr/>
            <p:nvPr/>
          </p:nvSpPr>
          <p:spPr>
            <a:xfrm>
              <a:off x="19836420" y="8155513"/>
              <a:ext cx="820953" cy="178574"/>
            </a:xfrm>
            <a:custGeom>
              <a:avLst/>
              <a:gdLst>
                <a:gd name="connsiteX0" fmla="*/ 797097 w 820953"/>
                <a:gd name="connsiteY0" fmla="*/ 124859 h 178574"/>
                <a:gd name="connsiteX1" fmla="*/ 415945 w 820953"/>
                <a:gd name="connsiteY1" fmla="*/ 154716 h 178574"/>
                <a:gd name="connsiteX2" fmla="*/ 23857 w 820953"/>
                <a:gd name="connsiteY2" fmla="*/ 23856 h 178574"/>
              </a:gdLst>
              <a:ahLst/>
              <a:cxnLst>
                <a:cxn ang="0">
                  <a:pos x="connsiteX0" y="connsiteY0"/>
                </a:cxn>
                <a:cxn ang="1">
                  <a:pos x="connsiteX1" y="connsiteY1"/>
                </a:cxn>
                <a:cxn ang="2">
                  <a:pos x="connsiteX2" y="connsiteY2"/>
                </a:cxn>
              </a:cxnLst>
              <a:rect l="l" t="t" r="r" b="b"/>
              <a:pathLst>
                <a:path w="820953" h="178574">
                  <a:moveTo>
                    <a:pt x="797097" y="124859"/>
                  </a:moveTo>
                  <a:lnTo>
                    <a:pt x="415945" y="154716"/>
                  </a:lnTo>
                  <a:lnTo>
                    <a:pt x="23857" y="23856"/>
                  </a:lnTo>
                </a:path>
              </a:pathLst>
            </a:custGeom>
            <a:ln w="50800">
              <a:solidFill>
                <a:srgbClr val="084F97">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1046" name="Picture 3"/>
            <p:cNvPicPr>
              <a:picLocks noChangeAspect="1" noChangeArrowheads="1"/>
            </p:cNvPicPr>
            <p:nvPr/>
          </p:nvPicPr>
          <p:blipFill>
            <a:blip r:embed="rId2"/>
            <a:srcRect/>
            <a:stretch>
              <a:fillRect/>
            </a:stretch>
          </p:blipFill>
          <p:spPr bwMode="auto">
            <a:xfrm>
              <a:off x="18491200" y="6604000"/>
              <a:ext cx="2641600" cy="1308100"/>
            </a:xfrm>
            <a:prstGeom prst="rect">
              <a:avLst/>
            </a:prstGeom>
            <a:noFill/>
          </p:spPr>
        </p:pic>
      </p:grpSp>
      <p:sp>
        <p:nvSpPr>
          <p:cNvPr id="2" name="TextBox 1"/>
          <p:cNvSpPr txBox="1"/>
          <p:nvPr/>
        </p:nvSpPr>
        <p:spPr>
          <a:xfrm>
            <a:off x="2247900" y="5511800"/>
            <a:ext cx="8875122" cy="1495281"/>
          </a:xfrm>
          <a:prstGeom prst="rect">
            <a:avLst/>
          </a:prstGeom>
          <a:noFill/>
        </p:spPr>
        <p:txBody>
          <a:bodyPr wrap="none" lIns="0" tIns="0" rIns="0" rtlCol="0">
            <a:spAutoFit/>
          </a:bodyPr>
          <a:lstStyle/>
          <a:p>
            <a:pPr>
              <a:lnSpc>
                <a:spcPts val="5900"/>
              </a:lnSpc>
              <a:tabLst/>
            </a:pPr>
            <a:r>
              <a:rPr lang="en-US" altLang="zh-CN" sz="4500" dirty="0">
                <a:solidFill>
                  <a:srgbClr val="403A37"/>
                </a:solidFill>
                <a:latin typeface="+mj-lt"/>
                <a:cs typeface="Times New Roman" pitchFamily="18" charset="0"/>
              </a:rPr>
              <a:t>A</a:t>
            </a:r>
            <a:r>
              <a:rPr lang="en-US" altLang="zh-CN" sz="4500" dirty="0">
                <a:latin typeface="+mj-lt"/>
                <a:cs typeface="Times New Roman" pitchFamily="18" charset="0"/>
              </a:rPr>
              <a:t> </a:t>
            </a:r>
            <a:r>
              <a:rPr lang="en-US" altLang="zh-CN" sz="4500" dirty="0">
                <a:solidFill>
                  <a:srgbClr val="403A37"/>
                </a:solidFill>
                <a:latin typeface="+mj-lt"/>
                <a:cs typeface="Times New Roman" pitchFamily="18" charset="0"/>
              </a:rPr>
              <a:t>Telebras</a:t>
            </a:r>
            <a:r>
              <a:rPr lang="en-US" altLang="zh-CN" sz="4500" dirty="0">
                <a:latin typeface="+mj-lt"/>
                <a:cs typeface="Times New Roman" pitchFamily="18" charset="0"/>
              </a:rPr>
              <a:t> </a:t>
            </a:r>
            <a:r>
              <a:rPr lang="en-US" altLang="zh-CN" sz="4500" dirty="0">
                <a:solidFill>
                  <a:srgbClr val="403A37"/>
                </a:solidFill>
                <a:latin typeface="+mj-lt"/>
                <a:cs typeface="Times New Roman" pitchFamily="18" charset="0"/>
              </a:rPr>
              <a:t>equipou</a:t>
            </a:r>
            <a:r>
              <a:rPr lang="en-US" altLang="zh-CN" sz="4500" dirty="0">
                <a:latin typeface="+mj-lt"/>
                <a:cs typeface="Times New Roman" pitchFamily="18" charset="0"/>
              </a:rPr>
              <a:t> </a:t>
            </a:r>
            <a:r>
              <a:rPr lang="en-US" altLang="zh-CN" sz="4500" dirty="0">
                <a:solidFill>
                  <a:srgbClr val="403A37"/>
                </a:solidFill>
                <a:latin typeface="+mj-lt"/>
                <a:cs typeface="Times New Roman" pitchFamily="18" charset="0"/>
              </a:rPr>
              <a:t>aproximadamente</a:t>
            </a:r>
          </a:p>
          <a:p>
            <a:pPr>
              <a:lnSpc>
                <a:spcPts val="5400"/>
              </a:lnSpc>
              <a:tabLst/>
            </a:pPr>
            <a:r>
              <a:rPr lang="en-US" altLang="zh-CN" sz="4500" b="1" dirty="0" smtClean="0">
                <a:solidFill>
                  <a:srgbClr val="403A37"/>
                </a:solidFill>
                <a:latin typeface="+mj-lt"/>
                <a:cs typeface="Segoe UI Semibold" pitchFamily="18" charset="0"/>
              </a:rPr>
              <a:t>32.000</a:t>
            </a:r>
            <a:r>
              <a:rPr lang="en-US" altLang="zh-CN" sz="4500" dirty="0" smtClean="0">
                <a:latin typeface="+mj-lt"/>
                <a:cs typeface="Times New Roman" pitchFamily="18" charset="0"/>
              </a:rPr>
              <a:t> </a:t>
            </a:r>
            <a:r>
              <a:rPr lang="en-US" altLang="zh-CN" sz="4500" b="1" dirty="0">
                <a:solidFill>
                  <a:srgbClr val="403A37"/>
                </a:solidFill>
                <a:latin typeface="+mj-lt"/>
                <a:cs typeface="Segoe UI Semibold" pitchFamily="18" charset="0"/>
              </a:rPr>
              <a:t>Km</a:t>
            </a:r>
            <a:r>
              <a:rPr lang="en-US" altLang="zh-CN" sz="4500" dirty="0">
                <a:latin typeface="+mj-lt"/>
                <a:cs typeface="Times New Roman" pitchFamily="18" charset="0"/>
              </a:rPr>
              <a:t> </a:t>
            </a:r>
            <a:r>
              <a:rPr lang="en-US" altLang="zh-CN" sz="4500" b="1" dirty="0">
                <a:solidFill>
                  <a:srgbClr val="403A37"/>
                </a:solidFill>
                <a:latin typeface="+mj-lt"/>
                <a:cs typeface="Segoe UI Semibold" pitchFamily="18" charset="0"/>
              </a:rPr>
              <a:t>de</a:t>
            </a:r>
            <a:r>
              <a:rPr lang="en-US" altLang="zh-CN" sz="4500" dirty="0">
                <a:latin typeface="+mj-lt"/>
                <a:cs typeface="Times New Roman" pitchFamily="18" charset="0"/>
              </a:rPr>
              <a:t> </a:t>
            </a:r>
            <a:r>
              <a:rPr lang="en-US" altLang="zh-CN" sz="4500" b="1" dirty="0">
                <a:solidFill>
                  <a:srgbClr val="403A37"/>
                </a:solidFill>
                <a:latin typeface="+mj-lt"/>
                <a:cs typeface="Segoe UI Semibold" pitchFamily="18" charset="0"/>
              </a:rPr>
              <a:t>backbone</a:t>
            </a:r>
            <a:r>
              <a:rPr lang="en-US" altLang="zh-CN" sz="4500" dirty="0">
                <a:latin typeface="+mj-lt"/>
                <a:cs typeface="Times New Roman" pitchFamily="18" charset="0"/>
              </a:rPr>
              <a:t> </a:t>
            </a:r>
            <a:r>
              <a:rPr lang="en-US" altLang="zh-CN" sz="4500" dirty="0">
                <a:solidFill>
                  <a:srgbClr val="403A37"/>
                </a:solidFill>
                <a:latin typeface="+mj-lt"/>
                <a:cs typeface="Times New Roman" pitchFamily="18" charset="0"/>
              </a:rPr>
              <a:t>desde</a:t>
            </a:r>
            <a:r>
              <a:rPr lang="en-US" altLang="zh-CN" sz="4500" dirty="0">
                <a:latin typeface="+mj-lt"/>
                <a:cs typeface="Times New Roman" pitchFamily="18" charset="0"/>
              </a:rPr>
              <a:t> </a:t>
            </a:r>
            <a:r>
              <a:rPr lang="en-US" altLang="zh-CN" sz="4500" dirty="0">
                <a:solidFill>
                  <a:srgbClr val="403A37"/>
                </a:solidFill>
                <a:latin typeface="+mj-lt"/>
                <a:cs typeface="Times New Roman" pitchFamily="18" charset="0"/>
              </a:rPr>
              <a:t>2011.</a:t>
            </a:r>
          </a:p>
        </p:txBody>
      </p:sp>
      <p:sp>
        <p:nvSpPr>
          <p:cNvPr id="1047" name="TextBox 1"/>
          <p:cNvSpPr txBox="1"/>
          <p:nvPr/>
        </p:nvSpPr>
        <p:spPr>
          <a:xfrm>
            <a:off x="2247900" y="8229600"/>
            <a:ext cx="8079584" cy="765979"/>
          </a:xfrm>
          <a:prstGeom prst="rect">
            <a:avLst/>
          </a:prstGeom>
          <a:noFill/>
        </p:spPr>
        <p:txBody>
          <a:bodyPr wrap="none" lIns="0" tIns="0" rIns="0" rtlCol="0">
            <a:spAutoFit/>
          </a:bodyPr>
          <a:lstStyle/>
          <a:p>
            <a:pPr>
              <a:lnSpc>
                <a:spcPts val="5900"/>
              </a:lnSpc>
              <a:tabLst/>
            </a:pPr>
            <a:r>
              <a:rPr lang="en-US" altLang="zh-CN" sz="4500" dirty="0">
                <a:solidFill>
                  <a:srgbClr val="403A37"/>
                </a:solidFill>
                <a:latin typeface="+mj-lt"/>
                <a:cs typeface="Times New Roman" pitchFamily="18" charset="0"/>
              </a:rPr>
              <a:t>O</a:t>
            </a:r>
            <a:r>
              <a:rPr lang="en-US" altLang="zh-CN" sz="4500" dirty="0">
                <a:latin typeface="+mj-lt"/>
                <a:cs typeface="Times New Roman" pitchFamily="18" charset="0"/>
              </a:rPr>
              <a:t> </a:t>
            </a:r>
            <a:r>
              <a:rPr lang="en-US" altLang="zh-CN" sz="4500" dirty="0">
                <a:solidFill>
                  <a:srgbClr val="403A37"/>
                </a:solidFill>
                <a:latin typeface="+mj-lt"/>
                <a:cs typeface="Times New Roman" pitchFamily="18" charset="0"/>
              </a:rPr>
              <a:t>núcleo</a:t>
            </a:r>
            <a:r>
              <a:rPr lang="en-US" altLang="zh-CN" sz="4500" dirty="0">
                <a:latin typeface="+mj-lt"/>
                <a:cs typeface="Times New Roman" pitchFamily="18" charset="0"/>
              </a:rPr>
              <a:t> </a:t>
            </a:r>
            <a:r>
              <a:rPr lang="en-US" altLang="zh-CN" sz="4500" dirty="0">
                <a:solidFill>
                  <a:srgbClr val="403A37"/>
                </a:solidFill>
                <a:latin typeface="+mj-lt"/>
                <a:cs typeface="Times New Roman" pitchFamily="18" charset="0"/>
              </a:rPr>
              <a:t>principal</a:t>
            </a:r>
            <a:r>
              <a:rPr lang="en-US" altLang="zh-CN" sz="4500" dirty="0">
                <a:latin typeface="+mj-lt"/>
                <a:cs typeface="Times New Roman" pitchFamily="18" charset="0"/>
              </a:rPr>
              <a:t> </a:t>
            </a:r>
            <a:r>
              <a:rPr lang="en-US" altLang="zh-CN" sz="4500" dirty="0">
                <a:solidFill>
                  <a:srgbClr val="403A37"/>
                </a:solidFill>
                <a:latin typeface="+mj-lt"/>
                <a:cs typeface="Times New Roman" pitchFamily="18" charset="0"/>
              </a:rPr>
              <a:t>da</a:t>
            </a:r>
            <a:r>
              <a:rPr lang="en-US" altLang="zh-CN" sz="4500" dirty="0">
                <a:latin typeface="+mj-lt"/>
                <a:cs typeface="Times New Roman" pitchFamily="18" charset="0"/>
              </a:rPr>
              <a:t> </a:t>
            </a:r>
            <a:r>
              <a:rPr lang="en-US" altLang="zh-CN" sz="4500" dirty="0">
                <a:solidFill>
                  <a:srgbClr val="403A37"/>
                </a:solidFill>
                <a:latin typeface="+mj-lt"/>
                <a:cs typeface="Times New Roman" pitchFamily="18" charset="0"/>
              </a:rPr>
              <a:t>rede</a:t>
            </a:r>
            <a:r>
              <a:rPr lang="en-US" altLang="zh-CN" sz="4500" dirty="0">
                <a:latin typeface="+mj-lt"/>
                <a:cs typeface="Times New Roman" pitchFamily="18" charset="0"/>
              </a:rPr>
              <a:t> </a:t>
            </a:r>
            <a:r>
              <a:rPr lang="en-US" altLang="zh-CN" sz="4500" dirty="0">
                <a:solidFill>
                  <a:srgbClr val="403A37"/>
                </a:solidFill>
                <a:latin typeface="+mj-lt"/>
                <a:cs typeface="Times New Roman" pitchFamily="18" charset="0"/>
              </a:rPr>
              <a:t>utiliza</a:t>
            </a:r>
            <a:r>
              <a:rPr lang="en-US" altLang="zh-CN" sz="4500" dirty="0">
                <a:latin typeface="+mj-lt"/>
                <a:cs typeface="Times New Roman" pitchFamily="18" charset="0"/>
              </a:rPr>
              <a:t> </a:t>
            </a:r>
            <a:r>
              <a:rPr lang="en-US" altLang="zh-CN" sz="4500" dirty="0">
                <a:solidFill>
                  <a:srgbClr val="403A37"/>
                </a:solidFill>
                <a:latin typeface="+mj-lt"/>
                <a:cs typeface="Times New Roman" pitchFamily="18" charset="0"/>
              </a:rPr>
              <a:t>a</a:t>
            </a:r>
          </a:p>
        </p:txBody>
      </p:sp>
      <p:sp>
        <p:nvSpPr>
          <p:cNvPr id="1048" name="TextBox 1"/>
          <p:cNvSpPr txBox="1"/>
          <p:nvPr/>
        </p:nvSpPr>
        <p:spPr>
          <a:xfrm>
            <a:off x="2247900" y="8928100"/>
            <a:ext cx="9593717" cy="1508105"/>
          </a:xfrm>
          <a:prstGeom prst="rect">
            <a:avLst/>
          </a:prstGeom>
          <a:noFill/>
        </p:spPr>
        <p:txBody>
          <a:bodyPr wrap="none" lIns="0" tIns="0" rIns="0" rtlCol="0">
            <a:spAutoFit/>
          </a:bodyPr>
          <a:lstStyle/>
          <a:p>
            <a:pPr>
              <a:lnSpc>
                <a:spcPts val="6100"/>
              </a:lnSpc>
              <a:tabLst/>
            </a:pPr>
            <a:r>
              <a:rPr lang="en-US" altLang="zh-CN" sz="4500" b="1" dirty="0">
                <a:solidFill>
                  <a:srgbClr val="403A37"/>
                </a:solidFill>
                <a:latin typeface="+mj-lt"/>
                <a:cs typeface="Segoe UI Semibold" pitchFamily="18" charset="0"/>
              </a:rPr>
              <a:t>infraestrutura</a:t>
            </a:r>
            <a:r>
              <a:rPr lang="en-US" altLang="zh-CN" sz="4500" dirty="0">
                <a:latin typeface="+mj-lt"/>
                <a:cs typeface="Times New Roman" pitchFamily="18" charset="0"/>
              </a:rPr>
              <a:t> </a:t>
            </a:r>
            <a:r>
              <a:rPr lang="en-US" altLang="zh-CN" sz="4500" b="1" dirty="0">
                <a:solidFill>
                  <a:srgbClr val="403A37"/>
                </a:solidFill>
                <a:latin typeface="+mj-lt"/>
                <a:cs typeface="Segoe UI Semibold" pitchFamily="18" charset="0"/>
              </a:rPr>
              <a:t>das</a:t>
            </a:r>
            <a:r>
              <a:rPr lang="en-US" altLang="zh-CN" sz="4500" dirty="0">
                <a:latin typeface="+mj-lt"/>
                <a:cs typeface="Times New Roman" pitchFamily="18" charset="0"/>
              </a:rPr>
              <a:t> </a:t>
            </a:r>
            <a:r>
              <a:rPr lang="en-US" altLang="zh-CN" sz="4500" b="1" dirty="0">
                <a:solidFill>
                  <a:srgbClr val="403A37"/>
                </a:solidFill>
                <a:latin typeface="+mj-lt"/>
                <a:cs typeface="Segoe UI Semibold" pitchFamily="18" charset="0"/>
              </a:rPr>
              <a:t>companhias</a:t>
            </a:r>
            <a:r>
              <a:rPr lang="en-US" altLang="zh-CN" sz="4500" dirty="0">
                <a:latin typeface="+mj-lt"/>
                <a:cs typeface="Times New Roman" pitchFamily="18" charset="0"/>
              </a:rPr>
              <a:t> </a:t>
            </a:r>
            <a:r>
              <a:rPr lang="en-US" altLang="zh-CN" sz="4500" b="1" dirty="0">
                <a:solidFill>
                  <a:srgbClr val="403A37"/>
                </a:solidFill>
                <a:latin typeface="+mj-lt"/>
                <a:cs typeface="Segoe UI Semibold" pitchFamily="18" charset="0"/>
              </a:rPr>
              <a:t>elétricas</a:t>
            </a:r>
            <a:r>
              <a:rPr lang="en-US" altLang="zh-CN" sz="4500" dirty="0">
                <a:solidFill>
                  <a:srgbClr val="403A37"/>
                </a:solidFill>
                <a:latin typeface="+mj-lt"/>
                <a:cs typeface="Times New Roman" pitchFamily="18" charset="0"/>
              </a:rPr>
              <a:t>,</a:t>
            </a:r>
          </a:p>
          <a:p>
            <a:pPr>
              <a:lnSpc>
                <a:spcPts val="5300"/>
              </a:lnSpc>
              <a:tabLst/>
            </a:pPr>
            <a:r>
              <a:rPr lang="en-US" altLang="zh-CN" sz="4500" dirty="0">
                <a:solidFill>
                  <a:srgbClr val="403A37"/>
                </a:solidFill>
                <a:latin typeface="+mj-lt"/>
                <a:cs typeface="Times New Roman" pitchFamily="18" charset="0"/>
              </a:rPr>
              <a:t>que</a:t>
            </a:r>
            <a:r>
              <a:rPr lang="en-US" altLang="zh-CN" sz="4500" dirty="0">
                <a:latin typeface="+mj-lt"/>
                <a:cs typeface="Times New Roman" pitchFamily="18" charset="0"/>
              </a:rPr>
              <a:t> </a:t>
            </a:r>
            <a:r>
              <a:rPr lang="en-US" altLang="zh-CN" sz="4500" dirty="0">
                <a:solidFill>
                  <a:srgbClr val="403A37"/>
                </a:solidFill>
                <a:latin typeface="+mj-lt"/>
                <a:cs typeface="Times New Roman" pitchFamily="18" charset="0"/>
              </a:rPr>
              <a:t>é</a:t>
            </a:r>
            <a:r>
              <a:rPr lang="en-US" altLang="zh-CN" sz="4500" dirty="0">
                <a:latin typeface="+mj-lt"/>
                <a:cs typeface="Times New Roman" pitchFamily="18" charset="0"/>
              </a:rPr>
              <a:t> </a:t>
            </a:r>
            <a:r>
              <a:rPr lang="en-US" altLang="zh-CN" sz="4500" dirty="0">
                <a:solidFill>
                  <a:srgbClr val="403A37"/>
                </a:solidFill>
                <a:latin typeface="+mj-lt"/>
                <a:cs typeface="Times New Roman" pitchFamily="18" charset="0"/>
              </a:rPr>
              <a:t>particularmente</a:t>
            </a:r>
            <a:r>
              <a:rPr lang="en-US" altLang="zh-CN" sz="4500" dirty="0">
                <a:latin typeface="+mj-lt"/>
                <a:cs typeface="Times New Roman" pitchFamily="18" charset="0"/>
              </a:rPr>
              <a:t> </a:t>
            </a:r>
            <a:r>
              <a:rPr lang="en-US" altLang="zh-CN" sz="4500" dirty="0">
                <a:solidFill>
                  <a:srgbClr val="403A37"/>
                </a:solidFill>
                <a:latin typeface="+mj-lt"/>
                <a:cs typeface="Times New Roman" pitchFamily="18" charset="0"/>
              </a:rPr>
              <a:t>estável.</a:t>
            </a:r>
          </a:p>
        </p:txBody>
      </p:sp>
      <p:sp>
        <p:nvSpPr>
          <p:cNvPr id="1049" name="TextBox 1"/>
          <p:cNvSpPr txBox="1"/>
          <p:nvPr/>
        </p:nvSpPr>
        <p:spPr>
          <a:xfrm>
            <a:off x="2247900" y="3378200"/>
            <a:ext cx="3130665" cy="1982594"/>
          </a:xfrm>
          <a:prstGeom prst="rect">
            <a:avLst/>
          </a:prstGeom>
          <a:noFill/>
        </p:spPr>
        <p:txBody>
          <a:bodyPr wrap="none" lIns="0" tIns="0" rIns="0" rtlCol="0">
            <a:spAutoFit/>
          </a:bodyPr>
          <a:lstStyle/>
          <a:p>
            <a:pPr>
              <a:lnSpc>
                <a:spcPts val="8100"/>
              </a:lnSpc>
              <a:tabLst/>
            </a:pPr>
            <a:r>
              <a:rPr lang="en-US" altLang="zh-CN" sz="6000" b="1" dirty="0">
                <a:solidFill>
                  <a:srgbClr val="0A4E97"/>
                </a:solidFill>
                <a:latin typeface="+mj-lt"/>
                <a:cs typeface="Segoe UI Semibold" pitchFamily="18" charset="0"/>
              </a:rPr>
              <a:t>Backbone</a:t>
            </a:r>
          </a:p>
          <a:p>
            <a:pPr>
              <a:lnSpc>
                <a:spcPts val="7000"/>
              </a:lnSpc>
              <a:tabLst/>
            </a:pPr>
            <a:r>
              <a:rPr lang="en-US" altLang="zh-CN" sz="6000" dirty="0">
                <a:solidFill>
                  <a:srgbClr val="0A4E97"/>
                </a:solidFill>
                <a:latin typeface="+mj-lt"/>
                <a:cs typeface="Times New Roman" pitchFamily="18" charset="0"/>
              </a:rPr>
              <a:t>Nacional</a:t>
            </a:r>
          </a:p>
        </p:txBody>
      </p:sp>
    </p:spTree>
    <p:extLst>
      <p:ext uri="{BB962C8B-B14F-4D97-AF65-F5344CB8AC3E}">
        <p14:creationId xmlns:p14="http://schemas.microsoft.com/office/powerpoint/2010/main" val="36316187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xmlns="" id="{C3D4DF85-86C4-44C2-AA7F-175557BAA5C0}"/>
              </a:ext>
            </a:extLst>
          </p:cNvPr>
          <p:cNvSpPr txBox="1">
            <a:spLocks/>
          </p:cNvSpPr>
          <p:nvPr/>
        </p:nvSpPr>
        <p:spPr>
          <a:xfrm>
            <a:off x="1247414" y="44449"/>
            <a:ext cx="12803944" cy="2651126"/>
          </a:xfrm>
          <a:prstGeom prst="rect">
            <a:avLst/>
          </a:prstGeom>
        </p:spPr>
        <p:txBody>
          <a:bodyPr vert="horz" lIns="182880" tIns="91440" rIns="182880" bIns="9144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7200" b="1" dirty="0">
                <a:solidFill>
                  <a:srgbClr val="002060"/>
                </a:solidFill>
                <a:latin typeface="Arial" panose="020B0604020202020204" pitchFamily="34" charset="0"/>
                <a:cs typeface="Arial" panose="020B0604020202020204" pitchFamily="34" charset="0"/>
              </a:rPr>
              <a:t>Cobertura </a:t>
            </a:r>
            <a:r>
              <a:rPr lang="pt-BR" sz="7200" b="1" dirty="0" err="1">
                <a:solidFill>
                  <a:srgbClr val="002060"/>
                </a:solidFill>
                <a:latin typeface="Arial" panose="020B0604020202020204" pitchFamily="34" charset="0"/>
                <a:cs typeface="Arial" panose="020B0604020202020204" pitchFamily="34" charset="0"/>
              </a:rPr>
              <a:t>Satelital</a:t>
            </a:r>
            <a:endParaRPr lang="pt-BR" sz="7200" b="1" dirty="0">
              <a:solidFill>
                <a:srgbClr val="002060"/>
              </a:solidFill>
              <a:latin typeface="Arial" panose="020B0604020202020204" pitchFamily="34" charset="0"/>
              <a:cs typeface="Arial" panose="020B0604020202020204" pitchFamily="34" charset="0"/>
            </a:endParaRPr>
          </a:p>
        </p:txBody>
      </p:sp>
      <p:cxnSp>
        <p:nvCxnSpPr>
          <p:cNvPr id="12" name="Conector reto 11">
            <a:extLst>
              <a:ext uri="{FF2B5EF4-FFF2-40B4-BE49-F238E27FC236}">
                <a16:creationId xmlns:a16="http://schemas.microsoft.com/office/drawing/2014/main" xmlns="" id="{BB7593E7-A8C7-40F7-A5DE-E54F52BDB76D}"/>
              </a:ext>
            </a:extLst>
          </p:cNvPr>
          <p:cNvCxnSpPr>
            <a:cxnSpLocks/>
          </p:cNvCxnSpPr>
          <p:nvPr/>
        </p:nvCxnSpPr>
        <p:spPr>
          <a:xfrm>
            <a:off x="0" y="1955798"/>
            <a:ext cx="9360000" cy="0"/>
          </a:xfrm>
          <a:prstGeom prst="line">
            <a:avLst/>
          </a:prstGeom>
          <a:ln>
            <a:solidFill>
              <a:srgbClr val="285196"/>
            </a:solidFill>
          </a:ln>
        </p:spPr>
        <p:style>
          <a:lnRef idx="1">
            <a:schemeClr val="accent1"/>
          </a:lnRef>
          <a:fillRef idx="0">
            <a:schemeClr val="accent1"/>
          </a:fillRef>
          <a:effectRef idx="0">
            <a:schemeClr val="accent1"/>
          </a:effectRef>
          <a:fontRef idx="minor">
            <a:schemeClr val="tx1"/>
          </a:fontRef>
        </p:style>
      </p:cxnSp>
      <p:pic>
        <p:nvPicPr>
          <p:cNvPr id="4102" name="Picture 6" descr="https://i1.wp.com/www.telesintese.com.br/wp-content/uploads/2018/11/mapa-cobertura-sgdc-banda-ka-brasil.jpg?resize=605%2C388"/>
          <p:cNvPicPr>
            <a:picLocks noChangeAspect="1" noChangeArrowheads="1"/>
          </p:cNvPicPr>
          <p:nvPr/>
        </p:nvPicPr>
        <p:blipFill rotWithShape="1">
          <a:blip r:embed="rId3">
            <a:clrChange>
              <a:clrFrom>
                <a:srgbClr val="EBEBEB"/>
              </a:clrFrom>
              <a:clrTo>
                <a:srgbClr val="EBEBEB">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t="10497" b="16075"/>
          <a:stretch/>
        </p:blipFill>
        <p:spPr bwMode="auto">
          <a:xfrm>
            <a:off x="3725219" y="3867151"/>
            <a:ext cx="18076634" cy="8512546"/>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3483429" y="2333416"/>
            <a:ext cx="7240522" cy="1200329"/>
          </a:xfrm>
          <a:prstGeom prst="rect">
            <a:avLst/>
          </a:prstGeom>
          <a:noFill/>
        </p:spPr>
        <p:txBody>
          <a:bodyPr wrap="square" rtlCol="0">
            <a:spAutoFit/>
          </a:bodyPr>
          <a:lstStyle/>
          <a:p>
            <a:r>
              <a:rPr lang="pt-BR" sz="3600" b="1" dirty="0">
                <a:solidFill>
                  <a:srgbClr val="14384D"/>
                </a:solidFill>
                <a:latin typeface="Arial" panose="020B0604020202020204" pitchFamily="34" charset="0"/>
                <a:cs typeface="Arial" panose="020B0604020202020204" pitchFamily="34" charset="0"/>
              </a:rPr>
              <a:t>Satélites de Alta capacidade do Setor Privado</a:t>
            </a:r>
          </a:p>
        </p:txBody>
      </p:sp>
      <p:sp>
        <p:nvSpPr>
          <p:cNvPr id="22" name="CaixaDeTexto 21"/>
          <p:cNvSpPr txBox="1"/>
          <p:nvPr/>
        </p:nvSpPr>
        <p:spPr>
          <a:xfrm>
            <a:off x="12763535" y="2333416"/>
            <a:ext cx="8020922" cy="1200329"/>
          </a:xfrm>
          <a:prstGeom prst="rect">
            <a:avLst/>
          </a:prstGeom>
          <a:noFill/>
        </p:spPr>
        <p:txBody>
          <a:bodyPr wrap="square" rtlCol="0">
            <a:spAutoFit/>
          </a:bodyPr>
          <a:lstStyle/>
          <a:p>
            <a:r>
              <a:rPr lang="pt-BR" sz="3600" b="1" dirty="0">
                <a:solidFill>
                  <a:srgbClr val="14384D"/>
                </a:solidFill>
                <a:latin typeface="Arial" panose="020B0604020202020204" pitchFamily="34" charset="0"/>
                <a:cs typeface="Arial" panose="020B0604020202020204" pitchFamily="34" charset="0"/>
              </a:rPr>
              <a:t>Satélite de alta capacidade do Governo Brasileiro</a:t>
            </a:r>
          </a:p>
        </p:txBody>
      </p:sp>
    </p:spTree>
    <p:extLst>
      <p:ext uri="{BB962C8B-B14F-4D97-AF65-F5344CB8AC3E}">
        <p14:creationId xmlns:p14="http://schemas.microsoft.com/office/powerpoint/2010/main" val="4263132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0"/>
            <a:ext cx="24384000" cy="13716000"/>
          </a:xfrm>
          <a:prstGeom prst="rect">
            <a:avLst/>
          </a:prstGeom>
          <a:noFill/>
        </p:spPr>
      </p:pic>
      <p:sp>
        <p:nvSpPr>
          <p:cNvPr id="2" name="TextBox 1"/>
          <p:cNvSpPr txBox="1"/>
          <p:nvPr/>
        </p:nvSpPr>
        <p:spPr>
          <a:xfrm>
            <a:off x="3022228" y="7715254"/>
            <a:ext cx="17944977" cy="1090683"/>
          </a:xfrm>
          <a:prstGeom prst="rect">
            <a:avLst/>
          </a:prstGeom>
          <a:noFill/>
        </p:spPr>
        <p:txBody>
          <a:bodyPr wrap="none" lIns="0" tIns="0" rIns="0" rtlCol="0">
            <a:spAutoFit/>
          </a:bodyPr>
          <a:lstStyle/>
          <a:p>
            <a:pPr algn="ctr">
              <a:lnSpc>
                <a:spcPts val="3900"/>
              </a:lnSpc>
              <a:tabLst/>
            </a:pPr>
            <a:r>
              <a:rPr lang="en-US" altLang="zh-CN" sz="5000" b="1" dirty="0" err="1">
                <a:solidFill>
                  <a:srgbClr val="FFFFFF"/>
                </a:solidFill>
                <a:latin typeface="+mj-lt"/>
                <a:cs typeface="Times New Roman" pitchFamily="18" charset="0"/>
              </a:rPr>
              <a:t>Programa</a:t>
            </a:r>
            <a:r>
              <a:rPr lang="en-US" altLang="zh-CN" sz="5000" b="1" dirty="0">
                <a:solidFill>
                  <a:srgbClr val="FFFFFF"/>
                </a:solidFill>
                <a:latin typeface="+mj-lt"/>
                <a:cs typeface="Times New Roman" pitchFamily="18" charset="0"/>
              </a:rPr>
              <a:t> </a:t>
            </a:r>
            <a:r>
              <a:rPr lang="en-US" altLang="zh-CN" sz="5000" b="1" dirty="0" err="1">
                <a:solidFill>
                  <a:srgbClr val="FFFFFF"/>
                </a:solidFill>
                <a:latin typeface="+mj-lt"/>
                <a:cs typeface="Times New Roman" pitchFamily="18" charset="0"/>
              </a:rPr>
              <a:t>Governo</a:t>
            </a:r>
            <a:r>
              <a:rPr lang="en-US" altLang="zh-CN" sz="5000" b="1" dirty="0">
                <a:solidFill>
                  <a:srgbClr val="FFFFFF"/>
                </a:solidFill>
                <a:latin typeface="+mj-lt"/>
                <a:cs typeface="Times New Roman" pitchFamily="18" charset="0"/>
              </a:rPr>
              <a:t> </a:t>
            </a:r>
            <a:r>
              <a:rPr lang="en-US" altLang="zh-CN" sz="5000" b="1" dirty="0" err="1">
                <a:solidFill>
                  <a:srgbClr val="FFFFFF"/>
                </a:solidFill>
                <a:latin typeface="+mj-lt"/>
                <a:cs typeface="Times New Roman" pitchFamily="18" charset="0"/>
              </a:rPr>
              <a:t>Eletrônico</a:t>
            </a:r>
            <a:r>
              <a:rPr lang="en-US" altLang="zh-CN" sz="5000" b="1" dirty="0">
                <a:solidFill>
                  <a:srgbClr val="FFFFFF"/>
                </a:solidFill>
                <a:latin typeface="+mj-lt"/>
                <a:cs typeface="Times New Roman" pitchFamily="18" charset="0"/>
              </a:rPr>
              <a:t> – </a:t>
            </a:r>
            <a:r>
              <a:rPr lang="en-US" altLang="zh-CN" sz="5000" b="1" dirty="0" err="1">
                <a:solidFill>
                  <a:srgbClr val="FFFFFF"/>
                </a:solidFill>
                <a:latin typeface="+mj-lt"/>
                <a:cs typeface="Times New Roman" pitchFamily="18" charset="0"/>
              </a:rPr>
              <a:t>Serviço</a:t>
            </a:r>
            <a:r>
              <a:rPr lang="en-US" altLang="zh-CN" sz="5000" b="1" dirty="0">
                <a:solidFill>
                  <a:srgbClr val="FFFFFF"/>
                </a:solidFill>
                <a:latin typeface="+mj-lt"/>
                <a:cs typeface="Times New Roman" pitchFamily="18" charset="0"/>
              </a:rPr>
              <a:t> de </a:t>
            </a:r>
            <a:r>
              <a:rPr lang="en-US" altLang="zh-CN" sz="5000" b="1" dirty="0" err="1">
                <a:solidFill>
                  <a:srgbClr val="FFFFFF"/>
                </a:solidFill>
                <a:latin typeface="+mj-lt"/>
                <a:cs typeface="Times New Roman" pitchFamily="18" charset="0"/>
              </a:rPr>
              <a:t>Atendimento</a:t>
            </a:r>
            <a:r>
              <a:rPr lang="en-US" altLang="zh-CN" sz="5000" b="1" dirty="0">
                <a:solidFill>
                  <a:srgbClr val="FFFFFF"/>
                </a:solidFill>
                <a:latin typeface="+mj-lt"/>
                <a:cs typeface="Times New Roman" pitchFamily="18" charset="0"/>
              </a:rPr>
              <a:t> </a:t>
            </a:r>
            <a:r>
              <a:rPr lang="en-US" altLang="zh-CN" sz="5000" b="1" dirty="0" err="1">
                <a:solidFill>
                  <a:srgbClr val="FFFFFF"/>
                </a:solidFill>
                <a:latin typeface="+mj-lt"/>
                <a:cs typeface="Times New Roman" pitchFamily="18" charset="0"/>
              </a:rPr>
              <a:t>ao</a:t>
            </a:r>
            <a:r>
              <a:rPr lang="en-US" altLang="zh-CN" sz="5000" b="1" dirty="0">
                <a:solidFill>
                  <a:srgbClr val="FFFFFF"/>
                </a:solidFill>
                <a:latin typeface="+mj-lt"/>
                <a:cs typeface="Times New Roman" pitchFamily="18" charset="0"/>
              </a:rPr>
              <a:t> </a:t>
            </a:r>
            <a:r>
              <a:rPr lang="en-US" altLang="zh-CN" sz="5000" b="1" dirty="0" err="1">
                <a:solidFill>
                  <a:srgbClr val="FFFFFF"/>
                </a:solidFill>
                <a:latin typeface="+mj-lt"/>
                <a:cs typeface="Times New Roman" pitchFamily="18" charset="0"/>
              </a:rPr>
              <a:t>Cidadão</a:t>
            </a:r>
            <a:r>
              <a:rPr lang="en-US" altLang="zh-CN" sz="5000" b="1" dirty="0">
                <a:solidFill>
                  <a:srgbClr val="FFFFFF"/>
                </a:solidFill>
                <a:latin typeface="+mj-lt"/>
                <a:cs typeface="Times New Roman" pitchFamily="18" charset="0"/>
              </a:rPr>
              <a:t/>
            </a:r>
            <a:br>
              <a:rPr lang="en-US" altLang="zh-CN" sz="5000" b="1" dirty="0">
                <a:solidFill>
                  <a:srgbClr val="FFFFFF"/>
                </a:solidFill>
                <a:latin typeface="+mj-lt"/>
                <a:cs typeface="Times New Roman" pitchFamily="18" charset="0"/>
              </a:rPr>
            </a:br>
            <a:r>
              <a:rPr lang="en-US" altLang="zh-CN" sz="5000" b="1" dirty="0" err="1">
                <a:solidFill>
                  <a:srgbClr val="FFFFFF"/>
                </a:solidFill>
                <a:latin typeface="+mj-lt"/>
                <a:cs typeface="Times New Roman" pitchFamily="18" charset="0"/>
              </a:rPr>
              <a:t>Gesac</a:t>
            </a:r>
            <a:endParaRPr lang="en-US" altLang="zh-CN" sz="5000" b="1" dirty="0">
              <a:solidFill>
                <a:srgbClr val="FFFFFF"/>
              </a:solidFill>
              <a:latin typeface="+mj-lt"/>
              <a:cs typeface="Times New Roman" pitchFamily="18" charset="0"/>
            </a:endParaRPr>
          </a:p>
        </p:txBody>
      </p:sp>
      <p:grpSp>
        <p:nvGrpSpPr>
          <p:cNvPr id="13" name="Grupo 3">
            <a:extLst>
              <a:ext uri="{FF2B5EF4-FFF2-40B4-BE49-F238E27FC236}">
                <a16:creationId xmlns:a16="http://schemas.microsoft.com/office/drawing/2014/main" xmlns="" id="{EFEC2761-5E3E-409B-955D-32EBC4C5AA26}"/>
              </a:ext>
            </a:extLst>
          </p:cNvPr>
          <p:cNvGrpSpPr/>
          <p:nvPr/>
        </p:nvGrpSpPr>
        <p:grpSpPr>
          <a:xfrm>
            <a:off x="11182448" y="4787671"/>
            <a:ext cx="2377962" cy="2654730"/>
            <a:chOff x="630331" y="3929291"/>
            <a:chExt cx="876519" cy="978536"/>
          </a:xfrm>
        </p:grpSpPr>
        <p:sp>
          <p:nvSpPr>
            <p:cNvPr id="14" name="Elipse 13">
              <a:extLst>
                <a:ext uri="{FF2B5EF4-FFF2-40B4-BE49-F238E27FC236}">
                  <a16:creationId xmlns:a16="http://schemas.microsoft.com/office/drawing/2014/main" xmlns="" id="{18369AA9-5F43-41A2-803F-D197EF817E2D}"/>
                </a:ext>
              </a:extLst>
            </p:cNvPr>
            <p:cNvSpPr/>
            <p:nvPr/>
          </p:nvSpPr>
          <p:spPr>
            <a:xfrm>
              <a:off x="665404" y="4162968"/>
              <a:ext cx="726060" cy="726060"/>
            </a:xfrm>
            <a:prstGeom prst="ellipse">
              <a:avLst/>
            </a:prstGeom>
            <a:solidFill>
              <a:schemeClr val="bg1">
                <a:lumMod val="95000"/>
              </a:schemeClr>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pt-BR"/>
            </a:p>
          </p:txBody>
        </p:sp>
        <p:grpSp>
          <p:nvGrpSpPr>
            <p:cNvPr id="15" name="Grupo 36">
              <a:extLst>
                <a:ext uri="{FF2B5EF4-FFF2-40B4-BE49-F238E27FC236}">
                  <a16:creationId xmlns:a16="http://schemas.microsoft.com/office/drawing/2014/main" xmlns="" id="{175F80DC-9EFA-40F1-9E5D-1943E8510EBB}"/>
                </a:ext>
              </a:extLst>
            </p:cNvPr>
            <p:cNvGrpSpPr/>
            <p:nvPr/>
          </p:nvGrpSpPr>
          <p:grpSpPr>
            <a:xfrm>
              <a:off x="630331" y="3929291"/>
              <a:ext cx="876519" cy="978536"/>
              <a:chOff x="2597688" y="2698414"/>
              <a:chExt cx="876519" cy="978536"/>
            </a:xfrm>
          </p:grpSpPr>
          <p:sp>
            <p:nvSpPr>
              <p:cNvPr id="16" name="CaixaDeTexto 15">
                <a:extLst>
                  <a:ext uri="{FF2B5EF4-FFF2-40B4-BE49-F238E27FC236}">
                    <a16:creationId xmlns:a16="http://schemas.microsoft.com/office/drawing/2014/main" xmlns="" id="{F34D0154-80C7-4369-88C4-78EF67C930E6}"/>
                  </a:ext>
                </a:extLst>
              </p:cNvPr>
              <p:cNvSpPr txBox="1"/>
              <p:nvPr/>
            </p:nvSpPr>
            <p:spPr>
              <a:xfrm rot="18459564">
                <a:off x="2700321" y="3064870"/>
                <a:ext cx="509447" cy="714714"/>
              </a:xfrm>
              <a:prstGeom prst="rect">
                <a:avLst/>
              </a:prstGeom>
              <a:noFill/>
            </p:spPr>
            <p:txBody>
              <a:bodyPr wrap="none" rtlCol="0">
                <a:spAutoFit/>
              </a:bodyPr>
              <a:lstStyle/>
              <a:p>
                <a:r>
                  <a:rPr lang="pt-BR" sz="12000" b="1" dirty="0">
                    <a:solidFill>
                      <a:srgbClr val="5E5E5E"/>
                    </a:solidFill>
                    <a:latin typeface="Aharoni" panose="02010803020104030203" pitchFamily="2" charset="-79"/>
                    <a:cs typeface="Aharoni" panose="02010803020104030203" pitchFamily="2" charset="-79"/>
                  </a:rPr>
                  <a:t>G</a:t>
                </a:r>
              </a:p>
            </p:txBody>
          </p:sp>
          <p:grpSp>
            <p:nvGrpSpPr>
              <p:cNvPr id="17" name="Grupo 38">
                <a:extLst>
                  <a:ext uri="{FF2B5EF4-FFF2-40B4-BE49-F238E27FC236}">
                    <a16:creationId xmlns:a16="http://schemas.microsoft.com/office/drawing/2014/main" xmlns="" id="{3FEC58AC-0A4A-4959-99F6-0FB2FAC82C9F}"/>
                  </a:ext>
                </a:extLst>
              </p:cNvPr>
              <p:cNvGrpSpPr/>
              <p:nvPr/>
            </p:nvGrpSpPr>
            <p:grpSpPr>
              <a:xfrm>
                <a:off x="2917461" y="2698414"/>
                <a:ext cx="556746" cy="550206"/>
                <a:chOff x="2917461" y="2698414"/>
                <a:chExt cx="556746" cy="550206"/>
              </a:xfrm>
            </p:grpSpPr>
            <p:sp>
              <p:nvSpPr>
                <p:cNvPr id="18" name="Arco 17">
                  <a:extLst>
                    <a:ext uri="{FF2B5EF4-FFF2-40B4-BE49-F238E27FC236}">
                      <a16:creationId xmlns:a16="http://schemas.microsoft.com/office/drawing/2014/main" xmlns="" id="{B88FFEEA-AAE0-4906-8846-9A9AAD90BF0B}"/>
                    </a:ext>
                  </a:extLst>
                </p:cNvPr>
                <p:cNvSpPr/>
                <p:nvPr/>
              </p:nvSpPr>
              <p:spPr>
                <a:xfrm rot="10214444">
                  <a:off x="2917461" y="2701677"/>
                  <a:ext cx="556746" cy="546943"/>
                </a:xfrm>
                <a:prstGeom prst="arc">
                  <a:avLst/>
                </a:prstGeom>
                <a:ln w="31750">
                  <a:solidFill>
                    <a:srgbClr val="5E5E5E"/>
                  </a:solidFill>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pt-BR"/>
                </a:p>
              </p:txBody>
            </p:sp>
            <p:sp>
              <p:nvSpPr>
                <p:cNvPr id="19" name="Arco 18">
                  <a:extLst>
                    <a:ext uri="{FF2B5EF4-FFF2-40B4-BE49-F238E27FC236}">
                      <a16:creationId xmlns:a16="http://schemas.microsoft.com/office/drawing/2014/main" xmlns="" id="{A410C650-3E7E-45B4-A525-412E8CEEF896}"/>
                    </a:ext>
                  </a:extLst>
                </p:cNvPr>
                <p:cNvSpPr/>
                <p:nvPr/>
              </p:nvSpPr>
              <p:spPr>
                <a:xfrm rot="9783572">
                  <a:off x="2963872" y="2698414"/>
                  <a:ext cx="380180" cy="496036"/>
                </a:xfrm>
                <a:prstGeom prst="arc">
                  <a:avLst/>
                </a:prstGeom>
                <a:ln w="19050">
                  <a:solidFill>
                    <a:schemeClr val="bg1">
                      <a:lumMod val="65000"/>
                    </a:schemeClr>
                  </a:solidFill>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pt-BR"/>
                </a:p>
              </p:txBody>
            </p:sp>
            <p:sp>
              <p:nvSpPr>
                <p:cNvPr id="20" name="Arco 19">
                  <a:extLst>
                    <a:ext uri="{FF2B5EF4-FFF2-40B4-BE49-F238E27FC236}">
                      <a16:creationId xmlns:a16="http://schemas.microsoft.com/office/drawing/2014/main" xmlns="" id="{DCBCFB4C-5775-46B2-8EC7-33C02EDAB37A}"/>
                    </a:ext>
                  </a:extLst>
                </p:cNvPr>
                <p:cNvSpPr/>
                <p:nvPr/>
              </p:nvSpPr>
              <p:spPr>
                <a:xfrm rot="9783572">
                  <a:off x="3023099" y="2745886"/>
                  <a:ext cx="316047" cy="388539"/>
                </a:xfrm>
                <a:prstGeom prst="arc">
                  <a:avLst/>
                </a:prstGeom>
                <a:ln w="15875">
                  <a:solidFill>
                    <a:schemeClr val="bg1">
                      <a:lumMod val="85000"/>
                    </a:schemeClr>
                  </a:solidFill>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pt-BR"/>
                </a:p>
              </p:txBody>
            </p:sp>
          </p:grpSp>
        </p:grpSp>
      </p:grpSp>
    </p:spTree>
    <p:extLst>
      <p:ext uri="{BB962C8B-B14F-4D97-AF65-F5344CB8AC3E}">
        <p14:creationId xmlns:p14="http://schemas.microsoft.com/office/powerpoint/2010/main" val="565305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xmlns="" id="{C9372968-F77C-4E2B-988B-5F18F3720F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649"/>
            <a:ext cx="24384000" cy="13646701"/>
          </a:xfrm>
          <a:prstGeom prst="rect">
            <a:avLst/>
          </a:prstGeom>
          <a:noFill/>
        </p:spPr>
      </p:pic>
      <p:pic>
        <p:nvPicPr>
          <p:cNvPr id="31" name="Imagem 30">
            <a:extLst>
              <a:ext uri="{FF2B5EF4-FFF2-40B4-BE49-F238E27FC236}">
                <a16:creationId xmlns:a16="http://schemas.microsoft.com/office/drawing/2014/main" xmlns="" id="{4DA72755-A722-411A-99E4-CCD690A342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 y="2133600"/>
            <a:ext cx="24384000" cy="1494118"/>
          </a:xfrm>
          <a:prstGeom prst="rect">
            <a:avLst/>
          </a:prstGeom>
        </p:spPr>
      </p:pic>
      <p:sp>
        <p:nvSpPr>
          <p:cNvPr id="36" name="TextBox 1">
            <a:extLst>
              <a:ext uri="{FF2B5EF4-FFF2-40B4-BE49-F238E27FC236}">
                <a16:creationId xmlns:a16="http://schemas.microsoft.com/office/drawing/2014/main" xmlns="" id="{667B5321-26A8-49A9-9B43-788AFA19215B}"/>
              </a:ext>
            </a:extLst>
          </p:cNvPr>
          <p:cNvSpPr txBox="1"/>
          <p:nvPr/>
        </p:nvSpPr>
        <p:spPr>
          <a:xfrm>
            <a:off x="1509819" y="3627718"/>
            <a:ext cx="1726435" cy="1463093"/>
          </a:xfrm>
          <a:prstGeom prst="rect">
            <a:avLst/>
          </a:prstGeom>
          <a:noFill/>
        </p:spPr>
        <p:txBody>
          <a:bodyPr wrap="none" lIns="0" tIns="0" rIns="0" rtlCol="0">
            <a:spAutoFit/>
          </a:bodyPr>
          <a:lstStyle/>
          <a:p>
            <a:pPr algn="ctr">
              <a:lnSpc>
                <a:spcPts val="4000"/>
              </a:lnSpc>
              <a:tabLst/>
            </a:pPr>
            <a:r>
              <a:rPr lang="en-US" altLang="zh-CN" sz="3500" b="1" dirty="0">
                <a:solidFill>
                  <a:srgbClr val="FFFFFF"/>
                </a:solidFill>
                <a:latin typeface="+mj-lt"/>
                <a:cs typeface="Segoe UI Semibold" pitchFamily="18" charset="0"/>
              </a:rPr>
              <a:t>2002</a:t>
            </a:r>
          </a:p>
          <a:p>
            <a:pPr algn="ctr">
              <a:lnSpc>
                <a:spcPts val="3500"/>
              </a:lnSpc>
              <a:tabLst/>
            </a:pPr>
            <a:r>
              <a:rPr lang="en-US" altLang="zh-CN" sz="3500" b="1" dirty="0" err="1">
                <a:solidFill>
                  <a:srgbClr val="FFFFFF"/>
                </a:solidFill>
                <a:latin typeface="+mj-lt"/>
                <a:cs typeface="Microsoft JhengHei Light" pitchFamily="18" charset="0"/>
              </a:rPr>
              <a:t>Criação</a:t>
            </a:r>
            <a:endParaRPr lang="en-US" altLang="zh-CN" sz="3500" b="1" dirty="0">
              <a:solidFill>
                <a:srgbClr val="FFFFFF"/>
              </a:solidFill>
              <a:latin typeface="+mj-lt"/>
              <a:cs typeface="Microsoft JhengHei Light" pitchFamily="18" charset="0"/>
            </a:endParaRPr>
          </a:p>
          <a:p>
            <a:pPr algn="ctr">
              <a:lnSpc>
                <a:spcPts val="3500"/>
              </a:lnSpc>
              <a:tabLst/>
            </a:pPr>
            <a:r>
              <a:rPr lang="en-US" altLang="zh-CN" sz="3500" b="1" dirty="0">
                <a:solidFill>
                  <a:srgbClr val="FFFFFF"/>
                </a:solidFill>
                <a:latin typeface="+mj-lt"/>
                <a:cs typeface="Microsoft JhengHei Light" pitchFamily="18" charset="0"/>
              </a:rPr>
              <a:t>Do </a:t>
            </a:r>
            <a:r>
              <a:rPr lang="en-US" altLang="zh-CN" sz="3500" b="1" dirty="0" err="1">
                <a:solidFill>
                  <a:srgbClr val="FFFFFF"/>
                </a:solidFill>
                <a:latin typeface="+mj-lt"/>
                <a:cs typeface="Microsoft JhengHei Light" pitchFamily="18" charset="0"/>
              </a:rPr>
              <a:t>Gesac</a:t>
            </a:r>
            <a:endParaRPr lang="en-US" altLang="zh-CN" sz="3500" b="1" dirty="0">
              <a:solidFill>
                <a:srgbClr val="FFFFFF"/>
              </a:solidFill>
              <a:latin typeface="+mj-lt"/>
              <a:cs typeface="Microsoft JhengHei Light" pitchFamily="18" charset="0"/>
            </a:endParaRPr>
          </a:p>
        </p:txBody>
      </p:sp>
      <p:sp>
        <p:nvSpPr>
          <p:cNvPr id="37" name="TextBox 1">
            <a:extLst>
              <a:ext uri="{FF2B5EF4-FFF2-40B4-BE49-F238E27FC236}">
                <a16:creationId xmlns:a16="http://schemas.microsoft.com/office/drawing/2014/main" xmlns="" id="{12DA672D-18FD-458D-8D5B-71C246A2E248}"/>
              </a:ext>
            </a:extLst>
          </p:cNvPr>
          <p:cNvSpPr txBox="1"/>
          <p:nvPr/>
        </p:nvSpPr>
        <p:spPr>
          <a:xfrm>
            <a:off x="3795481" y="3624089"/>
            <a:ext cx="1924630" cy="2809615"/>
          </a:xfrm>
          <a:prstGeom prst="rect">
            <a:avLst/>
          </a:prstGeom>
          <a:noFill/>
        </p:spPr>
        <p:txBody>
          <a:bodyPr wrap="none" lIns="0" tIns="0" rIns="0" rtlCol="0">
            <a:spAutoFit/>
          </a:bodyPr>
          <a:lstStyle/>
          <a:p>
            <a:pPr algn="ctr">
              <a:lnSpc>
                <a:spcPts val="4000"/>
              </a:lnSpc>
              <a:tabLst/>
            </a:pPr>
            <a:r>
              <a:rPr lang="en-US" altLang="zh-CN" sz="3500" b="1" dirty="0">
                <a:solidFill>
                  <a:srgbClr val="FFFFFF"/>
                </a:solidFill>
                <a:latin typeface="+mj-lt"/>
                <a:cs typeface="Segoe UI Semibold" pitchFamily="18" charset="0"/>
              </a:rPr>
              <a:t>2003</a:t>
            </a:r>
          </a:p>
          <a:p>
            <a:pPr algn="ctr">
              <a:lnSpc>
                <a:spcPts val="3500"/>
              </a:lnSpc>
              <a:tabLst/>
            </a:pPr>
            <a:r>
              <a:rPr lang="en-US" altLang="zh-CN" sz="3500" b="1" dirty="0" err="1">
                <a:solidFill>
                  <a:srgbClr val="FFFFFF"/>
                </a:solidFill>
                <a:latin typeface="+mj-lt"/>
                <a:cs typeface="Microsoft JhengHei Light" pitchFamily="18" charset="0"/>
              </a:rPr>
              <a:t>Início</a:t>
            </a:r>
            <a:r>
              <a:rPr lang="en-US" altLang="zh-CN" sz="3500" b="1" dirty="0">
                <a:solidFill>
                  <a:srgbClr val="FFFFFF"/>
                </a:solidFill>
                <a:latin typeface="+mj-lt"/>
                <a:cs typeface="Microsoft JhengHei Light" pitchFamily="18" charset="0"/>
              </a:rPr>
              <a:t> do</a:t>
            </a:r>
          </a:p>
          <a:p>
            <a:pPr algn="ctr">
              <a:lnSpc>
                <a:spcPts val="3500"/>
              </a:lnSpc>
              <a:tabLst/>
            </a:pPr>
            <a:r>
              <a:rPr lang="en-US" altLang="zh-CN" sz="3500" b="1" dirty="0" err="1">
                <a:solidFill>
                  <a:srgbClr val="FFFFFF"/>
                </a:solidFill>
                <a:latin typeface="+mj-lt"/>
                <a:cs typeface="Microsoft JhengHei Light" pitchFamily="18" charset="0"/>
              </a:rPr>
              <a:t>programa</a:t>
            </a:r>
            <a:endParaRPr lang="en-US" altLang="zh-CN" sz="3500" b="1" dirty="0">
              <a:solidFill>
                <a:srgbClr val="FFFFFF"/>
              </a:solidFill>
              <a:latin typeface="+mj-lt"/>
              <a:cs typeface="Microsoft JhengHei Light" pitchFamily="18" charset="0"/>
            </a:endParaRPr>
          </a:p>
          <a:p>
            <a:pPr algn="ctr">
              <a:lnSpc>
                <a:spcPts val="3500"/>
              </a:lnSpc>
              <a:tabLst/>
            </a:pPr>
            <a:r>
              <a:rPr lang="en-US" altLang="zh-CN" sz="3500" b="1" dirty="0">
                <a:solidFill>
                  <a:srgbClr val="FFFFFF"/>
                </a:solidFill>
                <a:latin typeface="+mj-lt"/>
                <a:cs typeface="Microsoft JhengHei Light" pitchFamily="18" charset="0"/>
              </a:rPr>
              <a:t>com 3.200</a:t>
            </a:r>
          </a:p>
          <a:p>
            <a:pPr algn="ctr">
              <a:lnSpc>
                <a:spcPts val="3500"/>
              </a:lnSpc>
              <a:tabLst/>
            </a:pPr>
            <a:r>
              <a:rPr lang="en-US" altLang="zh-CN" sz="3500" b="1" dirty="0" err="1">
                <a:solidFill>
                  <a:srgbClr val="FFFFFF"/>
                </a:solidFill>
                <a:latin typeface="+mj-lt"/>
                <a:cs typeface="Microsoft JhengHei Light" pitchFamily="18" charset="0"/>
              </a:rPr>
              <a:t>pontos</a:t>
            </a:r>
            <a:r>
              <a:rPr lang="en-US" altLang="zh-CN" sz="3500" b="1" dirty="0">
                <a:solidFill>
                  <a:srgbClr val="FFFFFF"/>
                </a:solidFill>
                <a:latin typeface="+mj-lt"/>
                <a:cs typeface="Microsoft JhengHei Light" pitchFamily="18" charset="0"/>
              </a:rPr>
              <a:t> de</a:t>
            </a:r>
          </a:p>
          <a:p>
            <a:pPr algn="ctr">
              <a:lnSpc>
                <a:spcPts val="3500"/>
              </a:lnSpc>
              <a:tabLst/>
            </a:pPr>
            <a:r>
              <a:rPr lang="en-US" altLang="zh-CN" sz="3500" b="1" dirty="0">
                <a:solidFill>
                  <a:srgbClr val="FFFFFF"/>
                </a:solidFill>
                <a:latin typeface="+mj-lt"/>
                <a:cs typeface="Microsoft JhengHei Light" pitchFamily="18" charset="0"/>
              </a:rPr>
              <a:t>256 Kbps</a:t>
            </a:r>
          </a:p>
        </p:txBody>
      </p:sp>
      <p:sp>
        <p:nvSpPr>
          <p:cNvPr id="40" name="TextBox 1">
            <a:extLst>
              <a:ext uri="{FF2B5EF4-FFF2-40B4-BE49-F238E27FC236}">
                <a16:creationId xmlns:a16="http://schemas.microsoft.com/office/drawing/2014/main" xmlns="" id="{A947F84B-FCDA-482E-A6EB-08CBA4D3A295}"/>
              </a:ext>
            </a:extLst>
          </p:cNvPr>
          <p:cNvSpPr txBox="1"/>
          <p:nvPr/>
        </p:nvSpPr>
        <p:spPr>
          <a:xfrm>
            <a:off x="6800449" y="3634975"/>
            <a:ext cx="1858970" cy="1911934"/>
          </a:xfrm>
          <a:prstGeom prst="rect">
            <a:avLst/>
          </a:prstGeom>
          <a:noFill/>
        </p:spPr>
        <p:txBody>
          <a:bodyPr wrap="none" lIns="0" tIns="0" rIns="0" rtlCol="0">
            <a:spAutoFit/>
          </a:bodyPr>
          <a:lstStyle/>
          <a:p>
            <a:pPr algn="ctr">
              <a:lnSpc>
                <a:spcPts val="4000"/>
              </a:lnSpc>
              <a:tabLst/>
            </a:pPr>
            <a:r>
              <a:rPr lang="en-US" altLang="zh-CN" sz="3500" b="1" dirty="0">
                <a:solidFill>
                  <a:srgbClr val="FFFFFF"/>
                </a:solidFill>
                <a:latin typeface="+mj-lt"/>
                <a:cs typeface="Segoe UI Semibold" pitchFamily="18" charset="0"/>
              </a:rPr>
              <a:t>2005</a:t>
            </a:r>
          </a:p>
          <a:p>
            <a:pPr algn="ctr">
              <a:lnSpc>
                <a:spcPts val="3500"/>
              </a:lnSpc>
              <a:tabLst/>
            </a:pPr>
            <a:r>
              <a:rPr lang="en-US" altLang="zh-CN" sz="3500" b="1" dirty="0">
                <a:solidFill>
                  <a:srgbClr val="FFFFFF"/>
                </a:solidFill>
                <a:latin typeface="+mj-lt"/>
                <a:cs typeface="Microsoft JhengHei Light" pitchFamily="18" charset="0"/>
              </a:rPr>
              <a:t>4.400</a:t>
            </a:r>
          </a:p>
          <a:p>
            <a:pPr algn="ctr">
              <a:lnSpc>
                <a:spcPts val="3500"/>
              </a:lnSpc>
              <a:tabLst/>
            </a:pPr>
            <a:r>
              <a:rPr lang="en-US" altLang="zh-CN" sz="3500" b="1" dirty="0" err="1">
                <a:solidFill>
                  <a:srgbClr val="FFFFFF"/>
                </a:solidFill>
                <a:latin typeface="+mj-lt"/>
                <a:cs typeface="Microsoft JhengHei Light" pitchFamily="18" charset="0"/>
              </a:rPr>
              <a:t>pontos</a:t>
            </a:r>
            <a:r>
              <a:rPr lang="en-US" altLang="zh-CN" sz="3500" b="1" dirty="0">
                <a:solidFill>
                  <a:srgbClr val="FFFFFF"/>
                </a:solidFill>
                <a:latin typeface="+mj-lt"/>
                <a:cs typeface="Microsoft JhengHei Light" pitchFamily="18" charset="0"/>
              </a:rPr>
              <a:t> de</a:t>
            </a:r>
          </a:p>
          <a:p>
            <a:pPr algn="ctr">
              <a:lnSpc>
                <a:spcPts val="3500"/>
              </a:lnSpc>
              <a:tabLst/>
            </a:pPr>
            <a:r>
              <a:rPr lang="en-US" altLang="zh-CN" sz="3500" b="1" dirty="0">
                <a:solidFill>
                  <a:srgbClr val="FFFFFF"/>
                </a:solidFill>
                <a:latin typeface="+mj-lt"/>
                <a:cs typeface="Microsoft JhengHei Light" pitchFamily="18" charset="0"/>
              </a:rPr>
              <a:t>256 Kbps</a:t>
            </a:r>
          </a:p>
        </p:txBody>
      </p:sp>
      <p:sp>
        <p:nvSpPr>
          <p:cNvPr id="41" name="TextBox 1">
            <a:extLst>
              <a:ext uri="{FF2B5EF4-FFF2-40B4-BE49-F238E27FC236}">
                <a16:creationId xmlns:a16="http://schemas.microsoft.com/office/drawing/2014/main" xmlns="" id="{02C5B6FE-418B-4DAF-9B6B-ABDF5CB1F3EC}"/>
              </a:ext>
            </a:extLst>
          </p:cNvPr>
          <p:cNvSpPr txBox="1"/>
          <p:nvPr/>
        </p:nvSpPr>
        <p:spPr>
          <a:xfrm>
            <a:off x="11549884" y="3664004"/>
            <a:ext cx="1858970" cy="1911934"/>
          </a:xfrm>
          <a:prstGeom prst="rect">
            <a:avLst/>
          </a:prstGeom>
          <a:noFill/>
        </p:spPr>
        <p:txBody>
          <a:bodyPr wrap="none" lIns="0" tIns="0" rIns="0" rtlCol="0">
            <a:spAutoFit/>
          </a:bodyPr>
          <a:lstStyle/>
          <a:p>
            <a:pPr algn="ctr">
              <a:lnSpc>
                <a:spcPts val="4000"/>
              </a:lnSpc>
              <a:tabLst/>
            </a:pPr>
            <a:r>
              <a:rPr lang="en-US" altLang="zh-CN" sz="3500" b="1" dirty="0">
                <a:solidFill>
                  <a:srgbClr val="FFFFFF"/>
                </a:solidFill>
                <a:latin typeface="+mj-lt"/>
                <a:cs typeface="Segoe UI Semibold" pitchFamily="18" charset="0"/>
              </a:rPr>
              <a:t>2008</a:t>
            </a:r>
          </a:p>
          <a:p>
            <a:pPr algn="ctr">
              <a:lnSpc>
                <a:spcPts val="3500"/>
              </a:lnSpc>
              <a:tabLst/>
            </a:pPr>
            <a:r>
              <a:rPr lang="en-US" altLang="zh-CN" sz="3500" b="1" dirty="0">
                <a:solidFill>
                  <a:srgbClr val="FFFFFF"/>
                </a:solidFill>
                <a:latin typeface="+mj-lt"/>
                <a:cs typeface="Microsoft JhengHei Light" pitchFamily="18" charset="0"/>
              </a:rPr>
              <a:t>13.379</a:t>
            </a:r>
          </a:p>
          <a:p>
            <a:pPr algn="ctr">
              <a:lnSpc>
                <a:spcPts val="3500"/>
              </a:lnSpc>
              <a:tabLst/>
            </a:pPr>
            <a:r>
              <a:rPr lang="en-US" altLang="zh-CN" sz="3500" b="1" dirty="0" err="1">
                <a:solidFill>
                  <a:srgbClr val="FFFFFF"/>
                </a:solidFill>
                <a:latin typeface="+mj-lt"/>
                <a:cs typeface="Microsoft JhengHei Light" pitchFamily="18" charset="0"/>
              </a:rPr>
              <a:t>pontos</a:t>
            </a:r>
            <a:r>
              <a:rPr lang="en-US" altLang="zh-CN" sz="3500" b="1" dirty="0">
                <a:solidFill>
                  <a:srgbClr val="FFFFFF"/>
                </a:solidFill>
                <a:latin typeface="+mj-lt"/>
                <a:cs typeface="Microsoft JhengHei Light" pitchFamily="18" charset="0"/>
              </a:rPr>
              <a:t> de</a:t>
            </a:r>
          </a:p>
          <a:p>
            <a:pPr algn="ctr">
              <a:lnSpc>
                <a:spcPts val="3500"/>
              </a:lnSpc>
              <a:tabLst/>
            </a:pPr>
            <a:r>
              <a:rPr lang="en-US" altLang="zh-CN" sz="3500" b="1" dirty="0">
                <a:solidFill>
                  <a:srgbClr val="FFFFFF"/>
                </a:solidFill>
                <a:latin typeface="+mj-lt"/>
                <a:cs typeface="Microsoft JhengHei Light" pitchFamily="18" charset="0"/>
              </a:rPr>
              <a:t>512 Kbps</a:t>
            </a:r>
          </a:p>
        </p:txBody>
      </p:sp>
      <p:sp>
        <p:nvSpPr>
          <p:cNvPr id="42" name="TextBox 1">
            <a:extLst>
              <a:ext uri="{FF2B5EF4-FFF2-40B4-BE49-F238E27FC236}">
                <a16:creationId xmlns:a16="http://schemas.microsoft.com/office/drawing/2014/main" xmlns="" id="{E46BF572-7631-4FF1-ACEC-271501F61939}"/>
              </a:ext>
            </a:extLst>
          </p:cNvPr>
          <p:cNvSpPr txBox="1"/>
          <p:nvPr/>
        </p:nvSpPr>
        <p:spPr>
          <a:xfrm>
            <a:off x="16104510" y="3613231"/>
            <a:ext cx="1858970" cy="1911934"/>
          </a:xfrm>
          <a:prstGeom prst="rect">
            <a:avLst/>
          </a:prstGeom>
          <a:noFill/>
        </p:spPr>
        <p:txBody>
          <a:bodyPr wrap="none" lIns="0" tIns="0" rIns="0" rtlCol="0">
            <a:spAutoFit/>
          </a:bodyPr>
          <a:lstStyle/>
          <a:p>
            <a:pPr algn="ctr">
              <a:lnSpc>
                <a:spcPts val="4000"/>
              </a:lnSpc>
              <a:tabLst/>
            </a:pPr>
            <a:r>
              <a:rPr lang="en-US" altLang="zh-CN" sz="3500" b="1" dirty="0">
                <a:solidFill>
                  <a:srgbClr val="FFFFFF"/>
                </a:solidFill>
                <a:latin typeface="+mj-lt"/>
                <a:cs typeface="Segoe UI Semibold" pitchFamily="18" charset="0"/>
              </a:rPr>
              <a:t>2014</a:t>
            </a:r>
          </a:p>
          <a:p>
            <a:pPr algn="ctr">
              <a:lnSpc>
                <a:spcPts val="3500"/>
              </a:lnSpc>
              <a:tabLst/>
            </a:pPr>
            <a:r>
              <a:rPr lang="en-US" altLang="zh-CN" sz="3500" b="1" dirty="0">
                <a:solidFill>
                  <a:srgbClr val="FFFFFF"/>
                </a:solidFill>
                <a:latin typeface="+mj-lt"/>
                <a:cs typeface="Microsoft JhengHei Light" pitchFamily="18" charset="0"/>
              </a:rPr>
              <a:t>19.342</a:t>
            </a:r>
          </a:p>
          <a:p>
            <a:pPr algn="ctr">
              <a:lnSpc>
                <a:spcPts val="3500"/>
              </a:lnSpc>
              <a:tabLst/>
            </a:pPr>
            <a:r>
              <a:rPr lang="en-US" altLang="zh-CN" sz="3500" b="1" dirty="0" err="1">
                <a:solidFill>
                  <a:srgbClr val="FFFFFF"/>
                </a:solidFill>
                <a:latin typeface="+mj-lt"/>
                <a:cs typeface="Microsoft JhengHei Light" pitchFamily="18" charset="0"/>
              </a:rPr>
              <a:t>pontos</a:t>
            </a:r>
            <a:r>
              <a:rPr lang="en-US" altLang="zh-CN" sz="3500" b="1" dirty="0">
                <a:solidFill>
                  <a:srgbClr val="FFFFFF"/>
                </a:solidFill>
                <a:latin typeface="+mj-lt"/>
                <a:cs typeface="Microsoft JhengHei Light" pitchFamily="18" charset="0"/>
              </a:rPr>
              <a:t> de</a:t>
            </a:r>
          </a:p>
          <a:p>
            <a:pPr algn="ctr">
              <a:lnSpc>
                <a:spcPts val="3500"/>
              </a:lnSpc>
              <a:tabLst/>
            </a:pPr>
            <a:r>
              <a:rPr lang="en-US" altLang="zh-CN" sz="3500" b="1" dirty="0">
                <a:solidFill>
                  <a:srgbClr val="FFFFFF"/>
                </a:solidFill>
                <a:latin typeface="+mj-lt"/>
                <a:cs typeface="Microsoft JhengHei Light" pitchFamily="18" charset="0"/>
              </a:rPr>
              <a:t>1 Mbps</a:t>
            </a:r>
          </a:p>
        </p:txBody>
      </p:sp>
      <p:sp>
        <p:nvSpPr>
          <p:cNvPr id="43" name="TextBox 1">
            <a:extLst>
              <a:ext uri="{FF2B5EF4-FFF2-40B4-BE49-F238E27FC236}">
                <a16:creationId xmlns:a16="http://schemas.microsoft.com/office/drawing/2014/main" xmlns="" id="{93009460-944B-44DB-ADFE-84C84B4E00D6}"/>
              </a:ext>
            </a:extLst>
          </p:cNvPr>
          <p:cNvSpPr txBox="1"/>
          <p:nvPr/>
        </p:nvSpPr>
        <p:spPr>
          <a:xfrm>
            <a:off x="20571476" y="3613231"/>
            <a:ext cx="2902461" cy="2803332"/>
          </a:xfrm>
          <a:prstGeom prst="rect">
            <a:avLst/>
          </a:prstGeom>
          <a:noFill/>
        </p:spPr>
        <p:txBody>
          <a:bodyPr wrap="none" lIns="0" tIns="0" rIns="0" rtlCol="0">
            <a:spAutoFit/>
          </a:bodyPr>
          <a:lstStyle/>
          <a:p>
            <a:pPr algn="ctr">
              <a:lnSpc>
                <a:spcPts val="4000"/>
              </a:lnSpc>
              <a:tabLst/>
            </a:pPr>
            <a:r>
              <a:rPr lang="en-US" altLang="zh-CN" sz="3500" b="1" dirty="0">
                <a:solidFill>
                  <a:srgbClr val="FFFFFF"/>
                </a:solidFill>
                <a:latin typeface="+mj-lt"/>
                <a:cs typeface="Segoe UI Semibold" pitchFamily="18" charset="0"/>
              </a:rPr>
              <a:t>2018</a:t>
            </a:r>
          </a:p>
          <a:p>
            <a:pPr algn="ctr">
              <a:lnSpc>
                <a:spcPts val="3500"/>
              </a:lnSpc>
              <a:tabLst/>
            </a:pPr>
            <a:r>
              <a:rPr lang="en-US" altLang="zh-CN" sz="3500" b="1" dirty="0" smtClean="0">
                <a:solidFill>
                  <a:srgbClr val="FFFFFF"/>
                </a:solidFill>
                <a:latin typeface="+mj-lt"/>
                <a:cs typeface="Microsoft JhengHei Light" pitchFamily="18" charset="0"/>
              </a:rPr>
              <a:t>15.000</a:t>
            </a:r>
            <a:endParaRPr lang="en-US" altLang="zh-CN" sz="3500" b="1" dirty="0">
              <a:solidFill>
                <a:srgbClr val="FFFFFF"/>
              </a:solidFill>
              <a:latin typeface="+mj-lt"/>
              <a:cs typeface="Microsoft JhengHei Light" pitchFamily="18" charset="0"/>
            </a:endParaRPr>
          </a:p>
          <a:p>
            <a:pPr algn="ctr">
              <a:lnSpc>
                <a:spcPts val="3500"/>
              </a:lnSpc>
              <a:tabLst/>
            </a:pPr>
            <a:r>
              <a:rPr lang="en-US" altLang="zh-CN" sz="3500" b="1" dirty="0" err="1">
                <a:solidFill>
                  <a:srgbClr val="FFFFFF"/>
                </a:solidFill>
                <a:latin typeface="+mj-lt"/>
                <a:cs typeface="Microsoft JhengHei Light" pitchFamily="18" charset="0"/>
              </a:rPr>
              <a:t>pontos</a:t>
            </a:r>
            <a:r>
              <a:rPr lang="en-US" altLang="zh-CN" sz="3500" b="1" dirty="0">
                <a:solidFill>
                  <a:srgbClr val="FFFFFF"/>
                </a:solidFill>
                <a:latin typeface="+mj-lt"/>
                <a:cs typeface="Microsoft JhengHei Light" pitchFamily="18" charset="0"/>
              </a:rPr>
              <a:t> de</a:t>
            </a:r>
          </a:p>
          <a:p>
            <a:pPr algn="ctr">
              <a:lnSpc>
                <a:spcPts val="3500"/>
              </a:lnSpc>
              <a:tabLst/>
            </a:pPr>
            <a:r>
              <a:rPr lang="en-US" altLang="zh-CN" sz="3500" b="1" dirty="0" smtClean="0">
                <a:solidFill>
                  <a:srgbClr val="FFFFFF"/>
                </a:solidFill>
                <a:latin typeface="+mj-lt"/>
                <a:cs typeface="Microsoft JhengHei Light" pitchFamily="18" charset="0"/>
              </a:rPr>
              <a:t>10/15/20 Mbps</a:t>
            </a:r>
            <a:br>
              <a:rPr lang="en-US" altLang="zh-CN" sz="3500" b="1" dirty="0" smtClean="0">
                <a:solidFill>
                  <a:srgbClr val="FFFFFF"/>
                </a:solidFill>
                <a:latin typeface="+mj-lt"/>
                <a:cs typeface="Microsoft JhengHei Light" pitchFamily="18" charset="0"/>
              </a:rPr>
            </a:br>
            <a:r>
              <a:rPr lang="en-US" altLang="zh-CN" sz="3500" b="1" dirty="0" smtClean="0">
                <a:solidFill>
                  <a:srgbClr val="FFFFFF"/>
                </a:solidFill>
                <a:latin typeface="+mj-lt"/>
                <a:cs typeface="Microsoft JhengHei Light" pitchFamily="18" charset="0"/>
              </a:rPr>
              <a:t>(</a:t>
            </a:r>
            <a:r>
              <a:rPr lang="en-US" altLang="zh-CN" sz="3500" b="1" dirty="0" err="1" smtClean="0">
                <a:solidFill>
                  <a:srgbClr val="FFFFFF"/>
                </a:solidFill>
                <a:latin typeface="+mj-lt"/>
                <a:cs typeface="Microsoft JhengHei Light" pitchFamily="18" charset="0"/>
              </a:rPr>
              <a:t>demandados</a:t>
            </a:r>
            <a:endParaRPr lang="en-US" altLang="zh-CN" sz="3500" b="1" dirty="0" smtClean="0">
              <a:solidFill>
                <a:srgbClr val="FFFFFF"/>
              </a:solidFill>
              <a:latin typeface="+mj-lt"/>
              <a:cs typeface="Microsoft JhengHei Light" pitchFamily="18" charset="0"/>
            </a:endParaRPr>
          </a:p>
          <a:p>
            <a:pPr algn="ctr">
              <a:lnSpc>
                <a:spcPts val="3500"/>
              </a:lnSpc>
              <a:tabLst/>
            </a:pPr>
            <a:r>
              <a:rPr lang="en-US" altLang="zh-CN" sz="3500" b="1" dirty="0" smtClean="0">
                <a:solidFill>
                  <a:srgbClr val="FFFFFF"/>
                </a:solidFill>
                <a:latin typeface="+mj-lt"/>
                <a:cs typeface="Microsoft JhengHei Light" pitchFamily="18" charset="0"/>
              </a:rPr>
              <a:t>11.500 </a:t>
            </a:r>
            <a:r>
              <a:rPr lang="en-US" altLang="zh-CN" sz="3500" b="1" dirty="0" err="1" smtClean="0">
                <a:solidFill>
                  <a:srgbClr val="FFFFFF"/>
                </a:solidFill>
                <a:latin typeface="+mj-lt"/>
                <a:cs typeface="Microsoft JhengHei Light" pitchFamily="18" charset="0"/>
              </a:rPr>
              <a:t>pontos</a:t>
            </a:r>
            <a:r>
              <a:rPr lang="en-US" altLang="zh-CN" sz="3500" b="1" dirty="0" smtClean="0">
                <a:solidFill>
                  <a:srgbClr val="FFFFFF"/>
                </a:solidFill>
                <a:latin typeface="+mj-lt"/>
                <a:cs typeface="Microsoft JhengHei Light" pitchFamily="18" charset="0"/>
              </a:rPr>
              <a:t>)</a:t>
            </a:r>
            <a:endParaRPr lang="en-US" altLang="zh-CN" sz="3500" b="1" dirty="0">
              <a:solidFill>
                <a:srgbClr val="FFFFFF"/>
              </a:solidFill>
              <a:latin typeface="+mj-lt"/>
              <a:cs typeface="Microsoft JhengHei Light" pitchFamily="18" charset="0"/>
            </a:endParaRPr>
          </a:p>
        </p:txBody>
      </p:sp>
      <p:sp>
        <p:nvSpPr>
          <p:cNvPr id="10" name="TextBox 1">
            <a:extLst>
              <a:ext uri="{FF2B5EF4-FFF2-40B4-BE49-F238E27FC236}">
                <a16:creationId xmlns:a16="http://schemas.microsoft.com/office/drawing/2014/main" xmlns="" id="{72BAB034-D480-43D4-9D67-9853F7918387}"/>
              </a:ext>
            </a:extLst>
          </p:cNvPr>
          <p:cNvSpPr txBox="1"/>
          <p:nvPr/>
        </p:nvSpPr>
        <p:spPr>
          <a:xfrm>
            <a:off x="730945" y="7086600"/>
            <a:ext cx="22922109" cy="6193170"/>
          </a:xfrm>
          <a:prstGeom prst="rect">
            <a:avLst/>
          </a:prstGeom>
          <a:noFill/>
        </p:spPr>
        <p:txBody>
          <a:bodyPr wrap="none" lIns="0" tIns="0" rIns="0" rtlCol="0">
            <a:spAutoFit/>
          </a:bodyPr>
          <a:lstStyle/>
          <a:p>
            <a:pPr algn="ctr">
              <a:lnSpc>
                <a:spcPts val="8100"/>
              </a:lnSpc>
            </a:pPr>
            <a:r>
              <a:rPr lang="en-US" altLang="zh-CN" sz="6000" b="1" dirty="0">
                <a:solidFill>
                  <a:schemeClr val="bg1"/>
                </a:solidFill>
                <a:latin typeface="Open Sans Condensed Light" panose="020B0306030504020204"/>
                <a:cs typeface="Segoe UI Semibold" pitchFamily="18" charset="0"/>
              </a:rPr>
              <a:t>O </a:t>
            </a:r>
            <a:r>
              <a:rPr lang="en-US" altLang="zh-CN" sz="6000" b="1" dirty="0" err="1">
                <a:solidFill>
                  <a:schemeClr val="bg1"/>
                </a:solidFill>
                <a:latin typeface="Open Sans Condensed Light" panose="020B0306030504020204"/>
                <a:cs typeface="Segoe UI Semibold" pitchFamily="18" charset="0"/>
              </a:rPr>
              <a:t>Programa</a:t>
            </a:r>
            <a:r>
              <a:rPr lang="en-US" altLang="zh-CN" sz="6000" b="1" dirty="0">
                <a:solidFill>
                  <a:schemeClr val="bg1"/>
                </a:solidFill>
                <a:latin typeface="Open Sans Condensed Light" panose="020B0306030504020204"/>
                <a:cs typeface="Segoe UI Semibold" pitchFamily="18" charset="0"/>
              </a:rPr>
              <a:t> </a:t>
            </a:r>
            <a:r>
              <a:rPr lang="en-US" altLang="zh-CN" sz="6000" b="1" dirty="0" err="1">
                <a:solidFill>
                  <a:schemeClr val="bg1"/>
                </a:solidFill>
                <a:latin typeface="Open Sans Condensed Light" panose="020B0306030504020204"/>
                <a:cs typeface="Segoe UI Semibold" pitchFamily="18" charset="0"/>
              </a:rPr>
              <a:t>Gesac</a:t>
            </a:r>
            <a:r>
              <a:rPr lang="en-US" altLang="zh-CN" sz="6000" b="1" dirty="0">
                <a:solidFill>
                  <a:schemeClr val="bg1"/>
                </a:solidFill>
                <a:latin typeface="Open Sans Condensed Light" panose="020B0306030504020204"/>
                <a:cs typeface="Segoe UI Semibold" pitchFamily="18" charset="0"/>
              </a:rPr>
              <a:t> é </a:t>
            </a:r>
            <a:r>
              <a:rPr lang="en-US" altLang="zh-CN" sz="6000" b="1" dirty="0" err="1">
                <a:solidFill>
                  <a:schemeClr val="bg1"/>
                </a:solidFill>
                <a:latin typeface="Open Sans Condensed Light" panose="020B0306030504020204"/>
                <a:cs typeface="Segoe UI Semibold" pitchFamily="18" charset="0"/>
              </a:rPr>
              <a:t>comandado</a:t>
            </a:r>
            <a:r>
              <a:rPr lang="en-US" altLang="zh-CN" sz="6000" b="1" dirty="0">
                <a:solidFill>
                  <a:schemeClr val="bg1"/>
                </a:solidFill>
                <a:latin typeface="Open Sans Condensed Light" panose="020B0306030504020204"/>
                <a:cs typeface="Segoe UI Semibold" pitchFamily="18" charset="0"/>
              </a:rPr>
              <a:t> </a:t>
            </a:r>
            <a:r>
              <a:rPr lang="en-US" altLang="zh-CN" sz="6000" b="1" dirty="0" err="1">
                <a:solidFill>
                  <a:schemeClr val="bg1"/>
                </a:solidFill>
                <a:latin typeface="Open Sans Condensed Light" panose="020B0306030504020204"/>
                <a:cs typeface="Segoe UI Semibold" pitchFamily="18" charset="0"/>
              </a:rPr>
              <a:t>pelo</a:t>
            </a:r>
            <a:r>
              <a:rPr lang="en-US" altLang="zh-CN" sz="6000" b="1" dirty="0">
                <a:solidFill>
                  <a:schemeClr val="bg1"/>
                </a:solidFill>
                <a:latin typeface="Open Sans Condensed Light" panose="020B0306030504020204"/>
                <a:cs typeface="Segoe UI Semibold" pitchFamily="18" charset="0"/>
              </a:rPr>
              <a:t> </a:t>
            </a:r>
            <a:r>
              <a:rPr lang="pt-BR" sz="6000" b="1" dirty="0">
                <a:solidFill>
                  <a:schemeClr val="bg1"/>
                </a:solidFill>
                <a:latin typeface="Open Sans Condensed Light" panose="020B0306030504020204"/>
                <a:cs typeface="Segoe UI Semibold" pitchFamily="18" charset="0"/>
              </a:rPr>
              <a:t>Ministério da Ciência, </a:t>
            </a:r>
          </a:p>
          <a:p>
            <a:pPr algn="ctr">
              <a:lnSpc>
                <a:spcPts val="8100"/>
              </a:lnSpc>
            </a:pPr>
            <a:r>
              <a:rPr lang="pt-BR" sz="6000" b="1" dirty="0">
                <a:solidFill>
                  <a:schemeClr val="bg1"/>
                </a:solidFill>
                <a:latin typeface="Open Sans Condensed Light" panose="020B0306030504020204"/>
                <a:cs typeface="Segoe UI Semibold" pitchFamily="18" charset="0"/>
              </a:rPr>
              <a:t>Tecnologia, Inovações e Comunicações e operado pela Telebras.</a:t>
            </a:r>
          </a:p>
          <a:p>
            <a:pPr algn="ctr">
              <a:lnSpc>
                <a:spcPts val="8100"/>
              </a:lnSpc>
            </a:pPr>
            <a:r>
              <a:rPr lang="pt-BR" sz="6000" b="1" dirty="0">
                <a:solidFill>
                  <a:schemeClr val="bg1"/>
                </a:solidFill>
                <a:latin typeface="Open Sans Condensed Light" panose="020B0306030504020204"/>
                <a:cs typeface="Segoe UI Semibold" pitchFamily="18" charset="0"/>
              </a:rPr>
              <a:t/>
            </a:r>
            <a:br>
              <a:rPr lang="pt-BR" sz="6000" b="1" dirty="0">
                <a:solidFill>
                  <a:schemeClr val="bg1"/>
                </a:solidFill>
                <a:latin typeface="Open Sans Condensed Light" panose="020B0306030504020204"/>
                <a:cs typeface="Segoe UI Semibold" pitchFamily="18" charset="0"/>
              </a:rPr>
            </a:br>
            <a:r>
              <a:rPr lang="pt-BR" sz="6000" b="1" dirty="0">
                <a:solidFill>
                  <a:schemeClr val="bg1"/>
                </a:solidFill>
                <a:latin typeface="Open Sans Condensed Light" panose="020B0306030504020204"/>
                <a:cs typeface="Segoe UI Semibold" pitchFamily="18" charset="0"/>
              </a:rPr>
              <a:t>Seu principal objetivo é conectar pontos de interesse público </a:t>
            </a:r>
          </a:p>
          <a:p>
            <a:pPr algn="ctr">
              <a:lnSpc>
                <a:spcPts val="8100"/>
              </a:lnSpc>
            </a:pPr>
            <a:r>
              <a:rPr lang="pt-BR" sz="6000" b="1" dirty="0">
                <a:solidFill>
                  <a:schemeClr val="bg1"/>
                </a:solidFill>
                <a:latin typeface="Open Sans Condensed Light" panose="020B0306030504020204"/>
                <a:cs typeface="Segoe UI Semibold" pitchFamily="18" charset="0"/>
              </a:rPr>
              <a:t>localizados em áreas que não possuem oferta adequada </a:t>
            </a:r>
          </a:p>
          <a:p>
            <a:pPr algn="ctr">
              <a:lnSpc>
                <a:spcPts val="8100"/>
              </a:lnSpc>
            </a:pPr>
            <a:r>
              <a:rPr lang="pt-BR" sz="6000" b="1" dirty="0">
                <a:solidFill>
                  <a:schemeClr val="bg1"/>
                </a:solidFill>
                <a:latin typeface="Open Sans Condensed Light" panose="020B0306030504020204"/>
                <a:cs typeface="Segoe UI Semibold" pitchFamily="18" charset="0"/>
              </a:rPr>
              <a:t>de banda larga.</a:t>
            </a:r>
          </a:p>
        </p:txBody>
      </p:sp>
    </p:spTree>
    <p:extLst>
      <p:ext uri="{BB962C8B-B14F-4D97-AF65-F5344CB8AC3E}">
        <p14:creationId xmlns:p14="http://schemas.microsoft.com/office/powerpoint/2010/main" val="1474765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1">
            <a:extLst>
              <a:ext uri="{FF2B5EF4-FFF2-40B4-BE49-F238E27FC236}">
                <a16:creationId xmlns:a16="http://schemas.microsoft.com/office/drawing/2014/main" xmlns="" id="{5885D2F3-A6FD-45F4-A0C9-4DA0C5F54E20}"/>
              </a:ext>
            </a:extLst>
          </p:cNvPr>
          <p:cNvSpPr txBox="1"/>
          <p:nvPr/>
        </p:nvSpPr>
        <p:spPr>
          <a:xfrm>
            <a:off x="3576465" y="174070"/>
            <a:ext cx="11999182" cy="999441"/>
          </a:xfrm>
          <a:prstGeom prst="rect">
            <a:avLst/>
          </a:prstGeom>
          <a:noFill/>
        </p:spPr>
        <p:txBody>
          <a:bodyPr wrap="none" lIns="0" tIns="0" rIns="0" rtlCol="0">
            <a:spAutoFit/>
          </a:bodyPr>
          <a:lstStyle/>
          <a:p>
            <a:pPr>
              <a:lnSpc>
                <a:spcPts val="8100"/>
              </a:lnSpc>
              <a:tabLst/>
            </a:pPr>
            <a:r>
              <a:rPr lang="en-US" altLang="zh-CN" sz="6000" b="1" dirty="0">
                <a:solidFill>
                  <a:srgbClr val="0A4E97"/>
                </a:solidFill>
                <a:latin typeface="Open Sans Condensed Light" panose="020B0306030504020204"/>
                <a:cs typeface="Segoe UI Semibold" pitchFamily="18" charset="0"/>
              </a:rPr>
              <a:t>O </a:t>
            </a:r>
            <a:r>
              <a:rPr lang="en-US" altLang="zh-CN" sz="6000" b="1" dirty="0" err="1">
                <a:solidFill>
                  <a:srgbClr val="0A4E97"/>
                </a:solidFill>
                <a:latin typeface="Open Sans Condensed Light" panose="020B0306030504020204"/>
                <a:cs typeface="Segoe UI Semibold" pitchFamily="18" charset="0"/>
              </a:rPr>
              <a:t>Programa</a:t>
            </a:r>
            <a:r>
              <a:rPr lang="en-US" altLang="zh-CN" sz="6000" b="1" dirty="0">
                <a:solidFill>
                  <a:srgbClr val="0A4E97"/>
                </a:solidFill>
                <a:latin typeface="Open Sans Condensed Light" panose="020B0306030504020204"/>
                <a:cs typeface="Segoe UI Semibold" pitchFamily="18" charset="0"/>
              </a:rPr>
              <a:t> </a:t>
            </a:r>
            <a:r>
              <a:rPr lang="en-US" altLang="zh-CN" sz="6000" b="1" dirty="0" err="1">
                <a:solidFill>
                  <a:srgbClr val="0A4E97"/>
                </a:solidFill>
                <a:latin typeface="Open Sans Condensed Light" panose="020B0306030504020204"/>
                <a:cs typeface="Segoe UI Semibold" pitchFamily="18" charset="0"/>
              </a:rPr>
              <a:t>Gesac</a:t>
            </a:r>
            <a:r>
              <a:rPr lang="en-US" altLang="zh-CN" sz="6000" b="1" dirty="0">
                <a:solidFill>
                  <a:srgbClr val="0A4E97"/>
                </a:solidFill>
                <a:latin typeface="Open Sans Condensed Light" panose="020B0306030504020204"/>
                <a:cs typeface="Segoe UI Semibold" pitchFamily="18" charset="0"/>
              </a:rPr>
              <a:t> – P</a:t>
            </a:r>
            <a:r>
              <a:rPr lang="pt-BR" altLang="zh-CN" sz="6000" b="1" dirty="0" err="1">
                <a:solidFill>
                  <a:srgbClr val="0A4E97"/>
                </a:solidFill>
                <a:latin typeface="Open Sans Condensed Light" panose="020B0306030504020204"/>
                <a:cs typeface="Segoe UI Semibold" pitchFamily="18" charset="0"/>
              </a:rPr>
              <a:t>úblico</a:t>
            </a:r>
            <a:r>
              <a:rPr lang="pt-BR" altLang="zh-CN" sz="6000" b="1" dirty="0">
                <a:solidFill>
                  <a:srgbClr val="0A4E97"/>
                </a:solidFill>
                <a:latin typeface="Open Sans Condensed Light" panose="020B0306030504020204"/>
                <a:cs typeface="Segoe UI Semibold" pitchFamily="18" charset="0"/>
              </a:rPr>
              <a:t> Alvo</a:t>
            </a:r>
            <a:endParaRPr lang="en-US" altLang="zh-CN" sz="6000" b="1" dirty="0">
              <a:solidFill>
                <a:srgbClr val="0A4E97"/>
              </a:solidFill>
              <a:latin typeface="Open Sans Condensed Light" panose="020B0306030504020204"/>
              <a:cs typeface="Segoe UI Semibold" pitchFamily="18" charset="0"/>
            </a:endParaRPr>
          </a:p>
        </p:txBody>
      </p:sp>
      <p:pic>
        <p:nvPicPr>
          <p:cNvPr id="90" name="Imagem 89">
            <a:extLst>
              <a:ext uri="{FF2B5EF4-FFF2-40B4-BE49-F238E27FC236}">
                <a16:creationId xmlns:a16="http://schemas.microsoft.com/office/drawing/2014/main" xmlns="" id="{F9663770-5214-4F51-AA31-5D0337384F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0730" y="4584984"/>
            <a:ext cx="4482540" cy="4546032"/>
          </a:xfrm>
          <a:prstGeom prst="rect">
            <a:avLst/>
          </a:prstGeom>
        </p:spPr>
      </p:pic>
      <p:grpSp>
        <p:nvGrpSpPr>
          <p:cNvPr id="104" name="Agrupar 103">
            <a:extLst>
              <a:ext uri="{FF2B5EF4-FFF2-40B4-BE49-F238E27FC236}">
                <a16:creationId xmlns:a16="http://schemas.microsoft.com/office/drawing/2014/main" xmlns="" id="{5E342C34-9B07-4FAB-A8EE-A89D9605EF57}"/>
              </a:ext>
            </a:extLst>
          </p:cNvPr>
          <p:cNvGrpSpPr/>
          <p:nvPr/>
        </p:nvGrpSpPr>
        <p:grpSpPr>
          <a:xfrm>
            <a:off x="6692000" y="2608074"/>
            <a:ext cx="2605906" cy="3066211"/>
            <a:chOff x="6692000" y="2608074"/>
            <a:chExt cx="2605906" cy="3066211"/>
          </a:xfrm>
        </p:grpSpPr>
        <p:grpSp>
          <p:nvGrpSpPr>
            <p:cNvPr id="78" name="Agrupar 77">
              <a:extLst>
                <a:ext uri="{FF2B5EF4-FFF2-40B4-BE49-F238E27FC236}">
                  <a16:creationId xmlns:a16="http://schemas.microsoft.com/office/drawing/2014/main" xmlns="" id="{F551D37C-879D-4BE6-9EBA-54A2C9DB051C}"/>
                </a:ext>
              </a:extLst>
            </p:cNvPr>
            <p:cNvGrpSpPr/>
            <p:nvPr/>
          </p:nvGrpSpPr>
          <p:grpSpPr>
            <a:xfrm>
              <a:off x="6692000" y="2608074"/>
              <a:ext cx="2605906" cy="2503051"/>
              <a:chOff x="6692000" y="2608074"/>
              <a:chExt cx="2605906" cy="2503051"/>
            </a:xfrm>
          </p:grpSpPr>
          <p:sp>
            <p:nvSpPr>
              <p:cNvPr id="55" name="Elipse 54">
                <a:extLst>
                  <a:ext uri="{FF2B5EF4-FFF2-40B4-BE49-F238E27FC236}">
                    <a16:creationId xmlns:a16="http://schemas.microsoft.com/office/drawing/2014/main" xmlns="" id="{1C98FA63-D382-4165-B9FF-CFE19ACD12C3}"/>
                  </a:ext>
                </a:extLst>
              </p:cNvPr>
              <p:cNvSpPr/>
              <p:nvPr/>
            </p:nvSpPr>
            <p:spPr>
              <a:xfrm>
                <a:off x="6692000" y="2608074"/>
                <a:ext cx="2605906" cy="2503051"/>
              </a:xfrm>
              <a:prstGeom prst="ellipse">
                <a:avLst/>
              </a:prstGeom>
              <a:solidFill>
                <a:srgbClr val="094E97"/>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pt-BR"/>
              </a:p>
            </p:txBody>
          </p:sp>
          <p:pic>
            <p:nvPicPr>
              <p:cNvPr id="56" name="Imagem 55">
                <a:extLst>
                  <a:ext uri="{FF2B5EF4-FFF2-40B4-BE49-F238E27FC236}">
                    <a16:creationId xmlns:a16="http://schemas.microsoft.com/office/drawing/2014/main" xmlns="" id="{812003A3-3A76-49B5-9016-A306A8D2D3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32" y="2996978"/>
                <a:ext cx="1725242" cy="1725242"/>
              </a:xfrm>
              <a:prstGeom prst="rect">
                <a:avLst/>
              </a:prstGeom>
            </p:spPr>
          </p:pic>
        </p:grpSp>
        <p:sp>
          <p:nvSpPr>
            <p:cNvPr id="96" name="TextBox 1">
              <a:extLst>
                <a:ext uri="{FF2B5EF4-FFF2-40B4-BE49-F238E27FC236}">
                  <a16:creationId xmlns:a16="http://schemas.microsoft.com/office/drawing/2014/main" xmlns="" id="{51863A4E-7622-4042-AAD2-5736121D92C1}"/>
                </a:ext>
              </a:extLst>
            </p:cNvPr>
            <p:cNvSpPr txBox="1"/>
            <p:nvPr/>
          </p:nvSpPr>
          <p:spPr>
            <a:xfrm>
              <a:off x="7347336" y="5115158"/>
              <a:ext cx="1337930" cy="559127"/>
            </a:xfrm>
            <a:prstGeom prst="rect">
              <a:avLst/>
            </a:prstGeom>
            <a:noFill/>
          </p:spPr>
          <p:txBody>
            <a:bodyPr wrap="none" lIns="0" tIns="0" rIns="0" rtlCol="0">
              <a:spAutoFit/>
            </a:bodyPr>
            <a:lstStyle/>
            <a:p>
              <a:pPr algn="ctr">
                <a:lnSpc>
                  <a:spcPts val="4000"/>
                </a:lnSpc>
                <a:tabLst/>
              </a:pPr>
              <a:r>
                <a:rPr lang="en-US" altLang="zh-CN" sz="3500" b="1" dirty="0" err="1">
                  <a:latin typeface="+mj-lt"/>
                  <a:cs typeface="Segoe UI Semibold" pitchFamily="18" charset="0"/>
                </a:rPr>
                <a:t>Escolas</a:t>
              </a:r>
              <a:endParaRPr lang="en-US" altLang="zh-CN" sz="3500" b="1" dirty="0">
                <a:latin typeface="+mj-lt"/>
                <a:cs typeface="Microsoft JhengHei Light" pitchFamily="18" charset="0"/>
              </a:endParaRPr>
            </a:p>
          </p:txBody>
        </p:sp>
      </p:grpSp>
      <p:grpSp>
        <p:nvGrpSpPr>
          <p:cNvPr id="105" name="Agrupar 104">
            <a:extLst>
              <a:ext uri="{FF2B5EF4-FFF2-40B4-BE49-F238E27FC236}">
                <a16:creationId xmlns:a16="http://schemas.microsoft.com/office/drawing/2014/main" xmlns="" id="{5E53B304-49A1-4851-90EB-CA0EC1AC50E2}"/>
              </a:ext>
            </a:extLst>
          </p:cNvPr>
          <p:cNvGrpSpPr/>
          <p:nvPr/>
        </p:nvGrpSpPr>
        <p:grpSpPr>
          <a:xfrm>
            <a:off x="10723735" y="1173511"/>
            <a:ext cx="2605906" cy="3550906"/>
            <a:chOff x="10723735" y="1173511"/>
            <a:chExt cx="2605906" cy="3550906"/>
          </a:xfrm>
        </p:grpSpPr>
        <p:grpSp>
          <p:nvGrpSpPr>
            <p:cNvPr id="79" name="Agrupar 78">
              <a:extLst>
                <a:ext uri="{FF2B5EF4-FFF2-40B4-BE49-F238E27FC236}">
                  <a16:creationId xmlns:a16="http://schemas.microsoft.com/office/drawing/2014/main" xmlns="" id="{D72780EE-4B2F-4D3D-9BCB-85C49732569F}"/>
                </a:ext>
              </a:extLst>
            </p:cNvPr>
            <p:cNvGrpSpPr/>
            <p:nvPr/>
          </p:nvGrpSpPr>
          <p:grpSpPr>
            <a:xfrm>
              <a:off x="10723735" y="1173511"/>
              <a:ext cx="2605906" cy="2503051"/>
              <a:chOff x="15086096" y="2608074"/>
              <a:chExt cx="2605906" cy="2503051"/>
            </a:xfrm>
          </p:grpSpPr>
          <p:sp>
            <p:nvSpPr>
              <p:cNvPr id="80" name="Elipse 79">
                <a:extLst>
                  <a:ext uri="{FF2B5EF4-FFF2-40B4-BE49-F238E27FC236}">
                    <a16:creationId xmlns:a16="http://schemas.microsoft.com/office/drawing/2014/main" xmlns="" id="{E911D47A-6149-40F0-B3A5-0B3BD4A6BC84}"/>
                  </a:ext>
                </a:extLst>
              </p:cNvPr>
              <p:cNvSpPr/>
              <p:nvPr/>
            </p:nvSpPr>
            <p:spPr>
              <a:xfrm>
                <a:off x="15086096" y="2608074"/>
                <a:ext cx="2605906" cy="2503051"/>
              </a:xfrm>
              <a:prstGeom prst="ellipse">
                <a:avLst/>
              </a:prstGeom>
              <a:solidFill>
                <a:srgbClr val="094E97"/>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pt-BR"/>
              </a:p>
            </p:txBody>
          </p:sp>
          <p:grpSp>
            <p:nvGrpSpPr>
              <p:cNvPr id="81" name="Grupo 31">
                <a:extLst>
                  <a:ext uri="{FF2B5EF4-FFF2-40B4-BE49-F238E27FC236}">
                    <a16:creationId xmlns:a16="http://schemas.microsoft.com/office/drawing/2014/main" xmlns="" id="{BE850FE1-1D3E-4737-BC98-88880C699073}"/>
                  </a:ext>
                </a:extLst>
              </p:cNvPr>
              <p:cNvGrpSpPr/>
              <p:nvPr/>
            </p:nvGrpSpPr>
            <p:grpSpPr>
              <a:xfrm>
                <a:off x="15342105" y="2812655"/>
                <a:ext cx="2093888" cy="2093888"/>
                <a:chOff x="663410" y="1863004"/>
                <a:chExt cx="684661" cy="684661"/>
              </a:xfrm>
            </p:grpSpPr>
            <p:pic>
              <p:nvPicPr>
                <p:cNvPr id="82" name="Imagem 81">
                  <a:extLst>
                    <a:ext uri="{FF2B5EF4-FFF2-40B4-BE49-F238E27FC236}">
                      <a16:creationId xmlns:a16="http://schemas.microsoft.com/office/drawing/2014/main" xmlns="" id="{3CD8E160-E382-4379-99A3-5612AD8EC3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410" y="1863004"/>
                  <a:ext cx="684661" cy="684661"/>
                </a:xfrm>
                <a:prstGeom prst="rect">
                  <a:avLst/>
                </a:prstGeom>
              </p:spPr>
            </p:pic>
            <p:pic>
              <p:nvPicPr>
                <p:cNvPr id="83" name="Imagem 82">
                  <a:extLst>
                    <a:ext uri="{FF2B5EF4-FFF2-40B4-BE49-F238E27FC236}">
                      <a16:creationId xmlns:a16="http://schemas.microsoft.com/office/drawing/2014/main" xmlns="" id="{18C543C9-C2BD-4707-AB0B-79EA28F595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631" y="1975763"/>
                  <a:ext cx="397881" cy="316740"/>
                </a:xfrm>
                <a:prstGeom prst="rect">
                  <a:avLst/>
                </a:prstGeom>
              </p:spPr>
            </p:pic>
          </p:grpSp>
        </p:grpSp>
        <p:sp>
          <p:nvSpPr>
            <p:cNvPr id="97" name="TextBox 1">
              <a:extLst>
                <a:ext uri="{FF2B5EF4-FFF2-40B4-BE49-F238E27FC236}">
                  <a16:creationId xmlns:a16="http://schemas.microsoft.com/office/drawing/2014/main" xmlns="" id="{256FA898-BB5C-4216-87E5-B013C5607E27}"/>
                </a:ext>
              </a:extLst>
            </p:cNvPr>
            <p:cNvSpPr txBox="1"/>
            <p:nvPr/>
          </p:nvSpPr>
          <p:spPr>
            <a:xfrm>
              <a:off x="11165138" y="3652329"/>
              <a:ext cx="1752083" cy="1072088"/>
            </a:xfrm>
            <a:prstGeom prst="rect">
              <a:avLst/>
            </a:prstGeom>
            <a:noFill/>
          </p:spPr>
          <p:txBody>
            <a:bodyPr wrap="none" lIns="0" tIns="0" rIns="0" rtlCol="0">
              <a:spAutoFit/>
            </a:bodyPr>
            <a:lstStyle/>
            <a:p>
              <a:pPr algn="ctr">
                <a:lnSpc>
                  <a:spcPts val="4000"/>
                </a:lnSpc>
                <a:tabLst/>
              </a:pPr>
              <a:r>
                <a:rPr lang="en-US" altLang="zh-CN" sz="3500" b="1" dirty="0" err="1">
                  <a:latin typeface="+mj-lt"/>
                  <a:cs typeface="Segoe UI Semibold" pitchFamily="18" charset="0"/>
                </a:rPr>
                <a:t>Unidades</a:t>
              </a:r>
              <a:endParaRPr lang="en-US" altLang="zh-CN" sz="3500" b="1" dirty="0">
                <a:latin typeface="+mj-lt"/>
                <a:cs typeface="Segoe UI Semibold" pitchFamily="18" charset="0"/>
              </a:endParaRPr>
            </a:p>
            <a:p>
              <a:pPr algn="ctr">
                <a:lnSpc>
                  <a:spcPts val="4000"/>
                </a:lnSpc>
                <a:tabLst/>
              </a:pPr>
              <a:r>
                <a:rPr lang="en-US" altLang="zh-CN" sz="3500" b="1" dirty="0">
                  <a:latin typeface="+mj-lt"/>
                  <a:cs typeface="Segoe UI Semibold" pitchFamily="18" charset="0"/>
                </a:rPr>
                <a:t>de </a:t>
              </a:r>
              <a:r>
                <a:rPr lang="en-US" altLang="zh-CN" sz="3500" b="1" dirty="0" err="1">
                  <a:latin typeface="+mj-lt"/>
                  <a:cs typeface="Segoe UI Semibold" pitchFamily="18" charset="0"/>
                </a:rPr>
                <a:t>Saúde</a:t>
              </a:r>
              <a:endParaRPr lang="en-US" altLang="zh-CN" sz="3500" b="1" dirty="0">
                <a:latin typeface="+mj-lt"/>
                <a:cs typeface="Microsoft JhengHei Light" pitchFamily="18" charset="0"/>
              </a:endParaRPr>
            </a:p>
          </p:txBody>
        </p:sp>
      </p:grpSp>
      <p:grpSp>
        <p:nvGrpSpPr>
          <p:cNvPr id="106" name="Agrupar 105">
            <a:extLst>
              <a:ext uri="{FF2B5EF4-FFF2-40B4-BE49-F238E27FC236}">
                <a16:creationId xmlns:a16="http://schemas.microsoft.com/office/drawing/2014/main" xmlns="" id="{9E088ABA-E26C-4F54-862E-3E2BA8EA41D2}"/>
              </a:ext>
            </a:extLst>
          </p:cNvPr>
          <p:cNvGrpSpPr/>
          <p:nvPr/>
        </p:nvGrpSpPr>
        <p:grpSpPr>
          <a:xfrm>
            <a:off x="14797429" y="2608073"/>
            <a:ext cx="2605906" cy="3518686"/>
            <a:chOff x="14797429" y="2608073"/>
            <a:chExt cx="2605906" cy="3518686"/>
          </a:xfrm>
        </p:grpSpPr>
        <p:grpSp>
          <p:nvGrpSpPr>
            <p:cNvPr id="77" name="Agrupar 76">
              <a:extLst>
                <a:ext uri="{FF2B5EF4-FFF2-40B4-BE49-F238E27FC236}">
                  <a16:creationId xmlns:a16="http://schemas.microsoft.com/office/drawing/2014/main" xmlns="" id="{139C5AA7-16CC-4BD6-9C21-4EF638DC865C}"/>
                </a:ext>
              </a:extLst>
            </p:cNvPr>
            <p:cNvGrpSpPr/>
            <p:nvPr/>
          </p:nvGrpSpPr>
          <p:grpSpPr>
            <a:xfrm>
              <a:off x="14797429" y="2608073"/>
              <a:ext cx="2605906" cy="2503051"/>
              <a:chOff x="6676244" y="8604876"/>
              <a:chExt cx="2605906" cy="2503051"/>
            </a:xfrm>
          </p:grpSpPr>
          <p:sp>
            <p:nvSpPr>
              <p:cNvPr id="61" name="Elipse 60">
                <a:extLst>
                  <a:ext uri="{FF2B5EF4-FFF2-40B4-BE49-F238E27FC236}">
                    <a16:creationId xmlns:a16="http://schemas.microsoft.com/office/drawing/2014/main" xmlns="" id="{41A34055-73B3-4483-AFBB-591C7857FD72}"/>
                  </a:ext>
                </a:extLst>
              </p:cNvPr>
              <p:cNvSpPr/>
              <p:nvPr/>
            </p:nvSpPr>
            <p:spPr>
              <a:xfrm>
                <a:off x="6676244" y="8604876"/>
                <a:ext cx="2605906" cy="2503051"/>
              </a:xfrm>
              <a:prstGeom prst="ellipse">
                <a:avLst/>
              </a:prstGeom>
              <a:solidFill>
                <a:srgbClr val="094E97"/>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pt-BR"/>
              </a:p>
            </p:txBody>
          </p:sp>
          <p:pic>
            <p:nvPicPr>
              <p:cNvPr id="28" name="Imagem 27">
                <a:extLst>
                  <a:ext uri="{FF2B5EF4-FFF2-40B4-BE49-F238E27FC236}">
                    <a16:creationId xmlns:a16="http://schemas.microsoft.com/office/drawing/2014/main" xmlns="" id="{4918F608-F58F-445C-93D1-BB2556D389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4200" y="8813800"/>
                <a:ext cx="2133600" cy="1956022"/>
              </a:xfrm>
              <a:prstGeom prst="rect">
                <a:avLst/>
              </a:prstGeom>
            </p:spPr>
          </p:pic>
        </p:grpSp>
        <p:sp>
          <p:nvSpPr>
            <p:cNvPr id="98" name="TextBox 1">
              <a:extLst>
                <a:ext uri="{FF2B5EF4-FFF2-40B4-BE49-F238E27FC236}">
                  <a16:creationId xmlns:a16="http://schemas.microsoft.com/office/drawing/2014/main" xmlns="" id="{47D3720C-6D31-451A-86D0-9F71B4A25FAD}"/>
                </a:ext>
              </a:extLst>
            </p:cNvPr>
            <p:cNvSpPr txBox="1"/>
            <p:nvPr/>
          </p:nvSpPr>
          <p:spPr>
            <a:xfrm>
              <a:off x="15145635" y="5054671"/>
              <a:ext cx="1909497" cy="1072088"/>
            </a:xfrm>
            <a:prstGeom prst="rect">
              <a:avLst/>
            </a:prstGeom>
            <a:noFill/>
          </p:spPr>
          <p:txBody>
            <a:bodyPr wrap="none" lIns="0" tIns="0" rIns="0" rtlCol="0">
              <a:spAutoFit/>
            </a:bodyPr>
            <a:lstStyle/>
            <a:p>
              <a:pPr algn="ctr">
                <a:lnSpc>
                  <a:spcPts val="4000"/>
                </a:lnSpc>
                <a:tabLst/>
              </a:pPr>
              <a:r>
                <a:rPr lang="en-US" altLang="zh-CN" sz="3500" b="1" dirty="0" err="1">
                  <a:latin typeface="+mj-lt"/>
                  <a:cs typeface="Segoe UI Semibold" pitchFamily="18" charset="0"/>
                </a:rPr>
                <a:t>Segurança</a:t>
              </a:r>
              <a:endParaRPr lang="en-US" altLang="zh-CN" sz="3500" b="1" dirty="0">
                <a:latin typeface="+mj-lt"/>
                <a:cs typeface="Segoe UI Semibold" pitchFamily="18" charset="0"/>
              </a:endParaRPr>
            </a:p>
            <a:p>
              <a:pPr algn="ctr">
                <a:lnSpc>
                  <a:spcPts val="4000"/>
                </a:lnSpc>
                <a:tabLst/>
              </a:pPr>
              <a:r>
                <a:rPr lang="en-US" altLang="zh-CN" sz="3500" b="1" dirty="0" err="1">
                  <a:latin typeface="+mj-lt"/>
                  <a:cs typeface="Segoe UI Semibold" pitchFamily="18" charset="0"/>
                </a:rPr>
                <a:t>Pública</a:t>
              </a:r>
              <a:endParaRPr lang="en-US" altLang="zh-CN" sz="3500" b="1" dirty="0">
                <a:latin typeface="+mj-lt"/>
                <a:cs typeface="Microsoft JhengHei Light" pitchFamily="18" charset="0"/>
              </a:endParaRPr>
            </a:p>
          </p:txBody>
        </p:sp>
      </p:grpSp>
      <p:grpSp>
        <p:nvGrpSpPr>
          <p:cNvPr id="107" name="Agrupar 106">
            <a:extLst>
              <a:ext uri="{FF2B5EF4-FFF2-40B4-BE49-F238E27FC236}">
                <a16:creationId xmlns:a16="http://schemas.microsoft.com/office/drawing/2014/main" xmlns="" id="{66B89484-B9F6-46BB-A6EE-C566594E3BC4}"/>
              </a:ext>
            </a:extLst>
          </p:cNvPr>
          <p:cNvGrpSpPr/>
          <p:nvPr/>
        </p:nvGrpSpPr>
        <p:grpSpPr>
          <a:xfrm>
            <a:off x="17014075" y="5616551"/>
            <a:ext cx="2605906" cy="3575139"/>
            <a:chOff x="17014075" y="5616551"/>
            <a:chExt cx="2605906" cy="3575139"/>
          </a:xfrm>
        </p:grpSpPr>
        <p:grpSp>
          <p:nvGrpSpPr>
            <p:cNvPr id="76" name="Agrupar 75">
              <a:extLst>
                <a:ext uri="{FF2B5EF4-FFF2-40B4-BE49-F238E27FC236}">
                  <a16:creationId xmlns:a16="http://schemas.microsoft.com/office/drawing/2014/main" xmlns="" id="{0829B0F2-3916-43CC-B8BF-0A4CE0B05277}"/>
                </a:ext>
              </a:extLst>
            </p:cNvPr>
            <p:cNvGrpSpPr/>
            <p:nvPr/>
          </p:nvGrpSpPr>
          <p:grpSpPr>
            <a:xfrm>
              <a:off x="17014075" y="5616551"/>
              <a:ext cx="2605906" cy="2503051"/>
              <a:chOff x="15247668" y="8932839"/>
              <a:chExt cx="2605906" cy="2503051"/>
            </a:xfrm>
          </p:grpSpPr>
          <p:sp>
            <p:nvSpPr>
              <p:cNvPr id="63" name="Elipse 62">
                <a:extLst>
                  <a:ext uri="{FF2B5EF4-FFF2-40B4-BE49-F238E27FC236}">
                    <a16:creationId xmlns:a16="http://schemas.microsoft.com/office/drawing/2014/main" xmlns="" id="{1E3C37A2-B0FB-4576-AAF5-B169FB5A139A}"/>
                  </a:ext>
                </a:extLst>
              </p:cNvPr>
              <p:cNvSpPr/>
              <p:nvPr/>
            </p:nvSpPr>
            <p:spPr>
              <a:xfrm>
                <a:off x="15247668" y="8932839"/>
                <a:ext cx="2605906" cy="2503051"/>
              </a:xfrm>
              <a:prstGeom prst="ellipse">
                <a:avLst/>
              </a:prstGeom>
              <a:solidFill>
                <a:srgbClr val="094E97"/>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pt-BR"/>
              </a:p>
            </p:txBody>
          </p:sp>
          <p:pic>
            <p:nvPicPr>
              <p:cNvPr id="30" name="Imagem 29">
                <a:extLst>
                  <a:ext uri="{FF2B5EF4-FFF2-40B4-BE49-F238E27FC236}">
                    <a16:creationId xmlns:a16="http://schemas.microsoft.com/office/drawing/2014/main" xmlns="" id="{97657C2A-5255-44A6-89E0-3631319639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30290" y="8932839"/>
                <a:ext cx="2298910" cy="2503051"/>
              </a:xfrm>
              <a:prstGeom prst="rect">
                <a:avLst/>
              </a:prstGeom>
            </p:spPr>
          </p:pic>
        </p:grpSp>
        <p:sp>
          <p:nvSpPr>
            <p:cNvPr id="99" name="TextBox 1">
              <a:extLst>
                <a:ext uri="{FF2B5EF4-FFF2-40B4-BE49-F238E27FC236}">
                  <a16:creationId xmlns:a16="http://schemas.microsoft.com/office/drawing/2014/main" xmlns="" id="{FDE25615-95FB-4F93-807E-06758DA185EE}"/>
                </a:ext>
              </a:extLst>
            </p:cNvPr>
            <p:cNvSpPr txBox="1"/>
            <p:nvPr/>
          </p:nvSpPr>
          <p:spPr>
            <a:xfrm>
              <a:off x="17558360" y="8119602"/>
              <a:ext cx="1788310" cy="1072088"/>
            </a:xfrm>
            <a:prstGeom prst="rect">
              <a:avLst/>
            </a:prstGeom>
            <a:noFill/>
          </p:spPr>
          <p:txBody>
            <a:bodyPr wrap="none" lIns="0" tIns="0" rIns="0" rtlCol="0">
              <a:spAutoFit/>
            </a:bodyPr>
            <a:lstStyle/>
            <a:p>
              <a:pPr algn="ctr">
                <a:lnSpc>
                  <a:spcPts val="4000"/>
                </a:lnSpc>
                <a:tabLst/>
              </a:pPr>
              <a:r>
                <a:rPr lang="en-US" altLang="zh-CN" sz="3500" b="1" dirty="0" err="1">
                  <a:latin typeface="+mj-lt"/>
                  <a:cs typeface="Segoe UI Semibold" pitchFamily="18" charset="0"/>
                </a:rPr>
                <a:t>Postos</a:t>
              </a:r>
              <a:r>
                <a:rPr lang="en-US" altLang="zh-CN" sz="3500" b="1" dirty="0">
                  <a:latin typeface="+mj-lt"/>
                  <a:cs typeface="Segoe UI Semibold" pitchFamily="18" charset="0"/>
                </a:rPr>
                <a:t> de</a:t>
              </a:r>
            </a:p>
            <a:p>
              <a:pPr algn="ctr">
                <a:lnSpc>
                  <a:spcPts val="4000"/>
                </a:lnSpc>
                <a:tabLst/>
              </a:pPr>
              <a:r>
                <a:rPr lang="en-US" altLang="zh-CN" sz="3500" b="1" dirty="0" err="1">
                  <a:latin typeface="+mj-lt"/>
                  <a:cs typeface="Segoe UI Semibold" pitchFamily="18" charset="0"/>
                </a:rPr>
                <a:t>Fronteira</a:t>
              </a:r>
              <a:endParaRPr lang="en-US" altLang="zh-CN" sz="3500" b="1" dirty="0">
                <a:latin typeface="+mj-lt"/>
                <a:cs typeface="Microsoft JhengHei Light" pitchFamily="18" charset="0"/>
              </a:endParaRPr>
            </a:p>
          </p:txBody>
        </p:sp>
      </p:grpSp>
      <p:grpSp>
        <p:nvGrpSpPr>
          <p:cNvPr id="108" name="Agrupar 107">
            <a:extLst>
              <a:ext uri="{FF2B5EF4-FFF2-40B4-BE49-F238E27FC236}">
                <a16:creationId xmlns:a16="http://schemas.microsoft.com/office/drawing/2014/main" xmlns="" id="{79631AA1-3DD5-4593-8A1A-7A430F9B70AC}"/>
              </a:ext>
            </a:extLst>
          </p:cNvPr>
          <p:cNvGrpSpPr/>
          <p:nvPr/>
        </p:nvGrpSpPr>
        <p:grpSpPr>
          <a:xfrm>
            <a:off x="14838333" y="8836919"/>
            <a:ext cx="2773970" cy="4219188"/>
            <a:chOff x="14838333" y="8836919"/>
            <a:chExt cx="2773970" cy="4219188"/>
          </a:xfrm>
        </p:grpSpPr>
        <p:grpSp>
          <p:nvGrpSpPr>
            <p:cNvPr id="69" name="Agrupar 68">
              <a:extLst>
                <a:ext uri="{FF2B5EF4-FFF2-40B4-BE49-F238E27FC236}">
                  <a16:creationId xmlns:a16="http://schemas.microsoft.com/office/drawing/2014/main" xmlns="" id="{5E36190F-8915-4AF8-8DDA-46AB7C42F3BB}"/>
                </a:ext>
              </a:extLst>
            </p:cNvPr>
            <p:cNvGrpSpPr/>
            <p:nvPr/>
          </p:nvGrpSpPr>
          <p:grpSpPr>
            <a:xfrm>
              <a:off x="14838333" y="8836919"/>
              <a:ext cx="2605906" cy="2694888"/>
              <a:chOff x="3900598" y="5424714"/>
              <a:chExt cx="2605906" cy="2694888"/>
            </a:xfrm>
          </p:grpSpPr>
          <p:sp>
            <p:nvSpPr>
              <p:cNvPr id="65" name="Elipse 64">
                <a:extLst>
                  <a:ext uri="{FF2B5EF4-FFF2-40B4-BE49-F238E27FC236}">
                    <a16:creationId xmlns:a16="http://schemas.microsoft.com/office/drawing/2014/main" xmlns="" id="{9492B4F6-2591-4CC5-96D9-6A63C1B1BB80}"/>
                  </a:ext>
                </a:extLst>
              </p:cNvPr>
              <p:cNvSpPr/>
              <p:nvPr/>
            </p:nvSpPr>
            <p:spPr>
              <a:xfrm>
                <a:off x="3900598" y="5616551"/>
                <a:ext cx="2605906" cy="2503051"/>
              </a:xfrm>
              <a:prstGeom prst="ellipse">
                <a:avLst/>
              </a:prstGeom>
              <a:solidFill>
                <a:srgbClr val="094E97"/>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pt-BR"/>
              </a:p>
            </p:txBody>
          </p:sp>
          <p:pic>
            <p:nvPicPr>
              <p:cNvPr id="31" name="Imagem 30">
                <a:extLst>
                  <a:ext uri="{FF2B5EF4-FFF2-40B4-BE49-F238E27FC236}">
                    <a16:creationId xmlns:a16="http://schemas.microsoft.com/office/drawing/2014/main" xmlns="" id="{E836A5E3-7E72-470C-A496-B81DBE973E9A}"/>
                  </a:ext>
                </a:extLst>
              </p:cNvPr>
              <p:cNvPicPr>
                <a:picLocks noChangeAspect="1"/>
              </p:cNvPicPr>
              <p:nvPr/>
            </p:nvPicPr>
            <p:blipFill>
              <a:blip r:embed="rId8"/>
              <a:stretch>
                <a:fillRect/>
              </a:stretch>
            </p:blipFill>
            <p:spPr>
              <a:xfrm>
                <a:off x="4404086" y="5424714"/>
                <a:ext cx="1662886" cy="2505124"/>
              </a:xfrm>
              <a:prstGeom prst="rect">
                <a:avLst/>
              </a:prstGeom>
            </p:spPr>
          </p:pic>
          <p:sp>
            <p:nvSpPr>
              <p:cNvPr id="68" name="Retângulo 67">
                <a:extLst>
                  <a:ext uri="{FF2B5EF4-FFF2-40B4-BE49-F238E27FC236}">
                    <a16:creationId xmlns:a16="http://schemas.microsoft.com/office/drawing/2014/main" xmlns="" id="{9E32B594-B703-4CA2-9543-3C529479AE78}"/>
                  </a:ext>
                </a:extLst>
              </p:cNvPr>
              <p:cNvSpPr/>
              <p:nvPr/>
            </p:nvSpPr>
            <p:spPr>
              <a:xfrm>
                <a:off x="5402580" y="7223760"/>
                <a:ext cx="412409"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100" name="TextBox 1">
              <a:extLst>
                <a:ext uri="{FF2B5EF4-FFF2-40B4-BE49-F238E27FC236}">
                  <a16:creationId xmlns:a16="http://schemas.microsoft.com/office/drawing/2014/main" xmlns="" id="{9B032C0A-49AA-4A40-89AA-4320A85AECDC}"/>
                </a:ext>
              </a:extLst>
            </p:cNvPr>
            <p:cNvSpPr txBox="1"/>
            <p:nvPr/>
          </p:nvSpPr>
          <p:spPr>
            <a:xfrm>
              <a:off x="15068337" y="11471058"/>
              <a:ext cx="2543966" cy="1585049"/>
            </a:xfrm>
            <a:prstGeom prst="rect">
              <a:avLst/>
            </a:prstGeom>
            <a:noFill/>
          </p:spPr>
          <p:txBody>
            <a:bodyPr wrap="none" lIns="0" tIns="0" rIns="0" rtlCol="0">
              <a:spAutoFit/>
            </a:bodyPr>
            <a:lstStyle/>
            <a:p>
              <a:pPr algn="ctr">
                <a:lnSpc>
                  <a:spcPts val="4000"/>
                </a:lnSpc>
                <a:tabLst/>
              </a:pPr>
              <a:r>
                <a:rPr lang="en-US" altLang="zh-CN" sz="3500" b="1" dirty="0" err="1">
                  <a:latin typeface="+mj-lt"/>
                  <a:cs typeface="Segoe UI Semibold" pitchFamily="18" charset="0"/>
                </a:rPr>
                <a:t>Comunidades</a:t>
              </a:r>
              <a:endParaRPr lang="en-US" altLang="zh-CN" sz="3500" b="1" dirty="0">
                <a:latin typeface="+mj-lt"/>
                <a:cs typeface="Segoe UI Semibold" pitchFamily="18" charset="0"/>
              </a:endParaRPr>
            </a:p>
            <a:p>
              <a:pPr algn="ctr">
                <a:lnSpc>
                  <a:spcPts val="4000"/>
                </a:lnSpc>
                <a:tabLst/>
              </a:pPr>
              <a:r>
                <a:rPr lang="en-US" altLang="zh-CN" sz="3500" b="1" dirty="0" err="1">
                  <a:latin typeface="+mj-lt"/>
                  <a:cs typeface="Segoe UI Semibold" pitchFamily="18" charset="0"/>
                </a:rPr>
                <a:t>Quilombolas</a:t>
              </a:r>
              <a:endParaRPr lang="en-US" altLang="zh-CN" sz="3500" b="1" dirty="0">
                <a:latin typeface="+mj-lt"/>
                <a:cs typeface="Segoe UI Semibold" pitchFamily="18" charset="0"/>
              </a:endParaRPr>
            </a:p>
            <a:p>
              <a:pPr algn="ctr">
                <a:lnSpc>
                  <a:spcPts val="4000"/>
                </a:lnSpc>
                <a:tabLst/>
              </a:pPr>
              <a:r>
                <a:rPr lang="en-US" altLang="zh-CN" sz="3500" b="1" dirty="0">
                  <a:latin typeface="+mj-lt"/>
                  <a:cs typeface="Segoe UI Semibold" pitchFamily="18" charset="0"/>
                </a:rPr>
                <a:t>e </a:t>
              </a:r>
              <a:r>
                <a:rPr lang="en-US" altLang="zh-CN" sz="3500" b="1" dirty="0" err="1">
                  <a:latin typeface="+mj-lt"/>
                  <a:cs typeface="Segoe UI Semibold" pitchFamily="18" charset="0"/>
                </a:rPr>
                <a:t>Indígenas</a:t>
              </a:r>
              <a:endParaRPr lang="en-US" altLang="zh-CN" sz="3500" b="1" dirty="0">
                <a:latin typeface="+mj-lt"/>
                <a:cs typeface="Microsoft JhengHei Light" pitchFamily="18" charset="0"/>
              </a:endParaRPr>
            </a:p>
          </p:txBody>
        </p:sp>
      </p:grpSp>
      <p:grpSp>
        <p:nvGrpSpPr>
          <p:cNvPr id="109" name="Agrupar 108">
            <a:extLst>
              <a:ext uri="{FF2B5EF4-FFF2-40B4-BE49-F238E27FC236}">
                <a16:creationId xmlns:a16="http://schemas.microsoft.com/office/drawing/2014/main" xmlns="" id="{4DB8298B-0CEF-4B6F-AE03-D1571D9B98F0}"/>
              </a:ext>
            </a:extLst>
          </p:cNvPr>
          <p:cNvGrpSpPr/>
          <p:nvPr/>
        </p:nvGrpSpPr>
        <p:grpSpPr>
          <a:xfrm>
            <a:off x="10447709" y="10341652"/>
            <a:ext cx="3658374" cy="3184013"/>
            <a:chOff x="10447709" y="10341652"/>
            <a:chExt cx="3658374" cy="3184013"/>
          </a:xfrm>
        </p:grpSpPr>
        <p:grpSp>
          <p:nvGrpSpPr>
            <p:cNvPr id="74" name="Agrupar 73">
              <a:extLst>
                <a:ext uri="{FF2B5EF4-FFF2-40B4-BE49-F238E27FC236}">
                  <a16:creationId xmlns:a16="http://schemas.microsoft.com/office/drawing/2014/main" xmlns="" id="{FC50AFE4-D8DA-426E-9122-B926B989E8C5}"/>
                </a:ext>
              </a:extLst>
            </p:cNvPr>
            <p:cNvGrpSpPr/>
            <p:nvPr/>
          </p:nvGrpSpPr>
          <p:grpSpPr>
            <a:xfrm>
              <a:off x="10723735" y="10341652"/>
              <a:ext cx="3106322" cy="3078210"/>
              <a:chOff x="17632204" y="5735590"/>
              <a:chExt cx="3106322" cy="3078210"/>
            </a:xfrm>
          </p:grpSpPr>
          <p:sp>
            <p:nvSpPr>
              <p:cNvPr id="64" name="Elipse 63">
                <a:extLst>
                  <a:ext uri="{FF2B5EF4-FFF2-40B4-BE49-F238E27FC236}">
                    <a16:creationId xmlns:a16="http://schemas.microsoft.com/office/drawing/2014/main" xmlns="" id="{54D45048-9E88-4CFB-B524-B4E669C6D3B6}"/>
                  </a:ext>
                </a:extLst>
              </p:cNvPr>
              <p:cNvSpPr/>
              <p:nvPr/>
            </p:nvSpPr>
            <p:spPr>
              <a:xfrm>
                <a:off x="17882412" y="5907073"/>
                <a:ext cx="2605906" cy="2503051"/>
              </a:xfrm>
              <a:prstGeom prst="ellipse">
                <a:avLst/>
              </a:prstGeom>
              <a:solidFill>
                <a:srgbClr val="094E97"/>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pt-BR"/>
              </a:p>
            </p:txBody>
          </p:sp>
          <p:pic>
            <p:nvPicPr>
              <p:cNvPr id="73" name="Imagem 72">
                <a:extLst>
                  <a:ext uri="{FF2B5EF4-FFF2-40B4-BE49-F238E27FC236}">
                    <a16:creationId xmlns:a16="http://schemas.microsoft.com/office/drawing/2014/main" xmlns="" id="{31E54C7C-E132-4D2C-A90A-8D08368B826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632204" y="5735590"/>
                <a:ext cx="3106322" cy="3078210"/>
              </a:xfrm>
              <a:prstGeom prst="rect">
                <a:avLst/>
              </a:prstGeom>
            </p:spPr>
          </p:pic>
        </p:grpSp>
        <p:sp>
          <p:nvSpPr>
            <p:cNvPr id="101" name="TextBox 1">
              <a:extLst>
                <a:ext uri="{FF2B5EF4-FFF2-40B4-BE49-F238E27FC236}">
                  <a16:creationId xmlns:a16="http://schemas.microsoft.com/office/drawing/2014/main" xmlns="" id="{3100226F-1114-4E63-B3DE-38E15B68BF6F}"/>
                </a:ext>
              </a:extLst>
            </p:cNvPr>
            <p:cNvSpPr txBox="1"/>
            <p:nvPr/>
          </p:nvSpPr>
          <p:spPr>
            <a:xfrm>
              <a:off x="10447709" y="12966538"/>
              <a:ext cx="3658374" cy="559127"/>
            </a:xfrm>
            <a:prstGeom prst="rect">
              <a:avLst/>
            </a:prstGeom>
            <a:noFill/>
          </p:spPr>
          <p:txBody>
            <a:bodyPr wrap="none" lIns="0" tIns="0" rIns="0" rtlCol="0">
              <a:spAutoFit/>
            </a:bodyPr>
            <a:lstStyle/>
            <a:p>
              <a:pPr algn="ctr">
                <a:lnSpc>
                  <a:spcPts val="4000"/>
                </a:lnSpc>
                <a:tabLst/>
              </a:pPr>
              <a:r>
                <a:rPr lang="en-US" altLang="zh-CN" sz="3500" b="1" dirty="0">
                  <a:latin typeface="+mj-lt"/>
                  <a:cs typeface="Segoe UI Semibold" pitchFamily="18" charset="0"/>
                </a:rPr>
                <a:t>Agricultura Familiar</a:t>
              </a:r>
              <a:endParaRPr lang="en-US" altLang="zh-CN" sz="3500" b="1" dirty="0">
                <a:latin typeface="+mj-lt"/>
                <a:cs typeface="Microsoft JhengHei Light" pitchFamily="18" charset="0"/>
              </a:endParaRPr>
            </a:p>
          </p:txBody>
        </p:sp>
      </p:grpSp>
      <p:grpSp>
        <p:nvGrpSpPr>
          <p:cNvPr id="111" name="Agrupar 110">
            <a:extLst>
              <a:ext uri="{FF2B5EF4-FFF2-40B4-BE49-F238E27FC236}">
                <a16:creationId xmlns:a16="http://schemas.microsoft.com/office/drawing/2014/main" xmlns="" id="{69558AC3-D263-48A9-8E23-CDD1D878276D}"/>
              </a:ext>
            </a:extLst>
          </p:cNvPr>
          <p:cNvGrpSpPr/>
          <p:nvPr/>
        </p:nvGrpSpPr>
        <p:grpSpPr>
          <a:xfrm>
            <a:off x="6579241" y="8932838"/>
            <a:ext cx="2605906" cy="3610308"/>
            <a:chOff x="6579241" y="8932838"/>
            <a:chExt cx="2605906" cy="3610308"/>
          </a:xfrm>
        </p:grpSpPr>
        <p:grpSp>
          <p:nvGrpSpPr>
            <p:cNvPr id="110" name="Agrupar 109">
              <a:extLst>
                <a:ext uri="{FF2B5EF4-FFF2-40B4-BE49-F238E27FC236}">
                  <a16:creationId xmlns:a16="http://schemas.microsoft.com/office/drawing/2014/main" xmlns="" id="{B680EA78-B011-4A51-B8DB-3D19499556D4}"/>
                </a:ext>
              </a:extLst>
            </p:cNvPr>
            <p:cNvGrpSpPr/>
            <p:nvPr/>
          </p:nvGrpSpPr>
          <p:grpSpPr>
            <a:xfrm>
              <a:off x="6579241" y="8932838"/>
              <a:ext cx="2605906" cy="2503051"/>
              <a:chOff x="6579241" y="8932838"/>
              <a:chExt cx="2605906" cy="2503051"/>
            </a:xfrm>
          </p:grpSpPr>
          <p:sp>
            <p:nvSpPr>
              <p:cNvPr id="57" name="Elipse 56">
                <a:extLst>
                  <a:ext uri="{FF2B5EF4-FFF2-40B4-BE49-F238E27FC236}">
                    <a16:creationId xmlns:a16="http://schemas.microsoft.com/office/drawing/2014/main" xmlns="" id="{B67E3468-BB60-4171-AD15-068D37A8DFDE}"/>
                  </a:ext>
                </a:extLst>
              </p:cNvPr>
              <p:cNvSpPr/>
              <p:nvPr/>
            </p:nvSpPr>
            <p:spPr>
              <a:xfrm>
                <a:off x="6579241" y="8932838"/>
                <a:ext cx="2605906" cy="2503051"/>
              </a:xfrm>
              <a:prstGeom prst="ellipse">
                <a:avLst/>
              </a:prstGeom>
              <a:solidFill>
                <a:srgbClr val="094E97"/>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pt-BR"/>
              </a:p>
            </p:txBody>
          </p:sp>
          <p:pic>
            <p:nvPicPr>
              <p:cNvPr id="92" name="Imagem 91" descr="Uma imagem contendo texto&#10;&#10;Descrição gerada automaticamente">
                <a:extLst>
                  <a:ext uri="{FF2B5EF4-FFF2-40B4-BE49-F238E27FC236}">
                    <a16:creationId xmlns:a16="http://schemas.microsoft.com/office/drawing/2014/main" xmlns="" id="{F5C9DB97-2C52-4CA1-B67C-525A8478AB9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35289" y="9165260"/>
                <a:ext cx="2412078" cy="2100364"/>
              </a:xfrm>
              <a:prstGeom prst="rect">
                <a:avLst/>
              </a:prstGeom>
            </p:spPr>
          </p:pic>
        </p:grpSp>
        <p:sp>
          <p:nvSpPr>
            <p:cNvPr id="102" name="TextBox 1">
              <a:extLst>
                <a:ext uri="{FF2B5EF4-FFF2-40B4-BE49-F238E27FC236}">
                  <a16:creationId xmlns:a16="http://schemas.microsoft.com/office/drawing/2014/main" xmlns="" id="{317BFD04-7C6C-4016-9328-C20A68CB46F3}"/>
                </a:ext>
              </a:extLst>
            </p:cNvPr>
            <p:cNvSpPr txBox="1"/>
            <p:nvPr/>
          </p:nvSpPr>
          <p:spPr>
            <a:xfrm>
              <a:off x="6646578" y="11471058"/>
              <a:ext cx="2501134" cy="1072088"/>
            </a:xfrm>
            <a:prstGeom prst="rect">
              <a:avLst/>
            </a:prstGeom>
            <a:noFill/>
          </p:spPr>
          <p:txBody>
            <a:bodyPr wrap="none" lIns="0" tIns="0" rIns="0" rtlCol="0">
              <a:spAutoFit/>
            </a:bodyPr>
            <a:lstStyle/>
            <a:p>
              <a:pPr algn="ctr">
                <a:lnSpc>
                  <a:spcPts val="4000"/>
                </a:lnSpc>
                <a:tabLst/>
              </a:pPr>
              <a:r>
                <a:rPr lang="en-US" altLang="zh-CN" sz="3500" b="1" dirty="0" err="1">
                  <a:latin typeface="+mj-lt"/>
                  <a:cs typeface="Segoe UI Semibold" pitchFamily="18" charset="0"/>
                </a:rPr>
                <a:t>Telecentros</a:t>
              </a:r>
              <a:endParaRPr lang="en-US" altLang="zh-CN" sz="3500" b="1" dirty="0">
                <a:latin typeface="+mj-lt"/>
                <a:cs typeface="Segoe UI Semibold" pitchFamily="18" charset="0"/>
              </a:endParaRPr>
            </a:p>
            <a:p>
              <a:pPr algn="ctr">
                <a:lnSpc>
                  <a:spcPts val="4000"/>
                </a:lnSpc>
                <a:tabLst/>
              </a:pPr>
              <a:r>
                <a:rPr lang="en-US" altLang="zh-CN" sz="3500" b="1" dirty="0" err="1">
                  <a:latin typeface="+mj-lt"/>
                  <a:cs typeface="Segoe UI Semibold" pitchFamily="18" charset="0"/>
                </a:rPr>
                <a:t>Comunitários</a:t>
              </a:r>
              <a:endParaRPr lang="en-US" altLang="zh-CN" sz="3500" b="1" dirty="0">
                <a:latin typeface="+mj-lt"/>
                <a:cs typeface="Microsoft JhengHei Light" pitchFamily="18" charset="0"/>
              </a:endParaRPr>
            </a:p>
          </p:txBody>
        </p:sp>
      </p:grpSp>
      <p:grpSp>
        <p:nvGrpSpPr>
          <p:cNvPr id="112" name="Agrupar 111">
            <a:extLst>
              <a:ext uri="{FF2B5EF4-FFF2-40B4-BE49-F238E27FC236}">
                <a16:creationId xmlns:a16="http://schemas.microsoft.com/office/drawing/2014/main" xmlns="" id="{FBE29047-9108-4B35-80DF-32278D8D325F}"/>
              </a:ext>
            </a:extLst>
          </p:cNvPr>
          <p:cNvGrpSpPr/>
          <p:nvPr/>
        </p:nvGrpSpPr>
        <p:grpSpPr>
          <a:xfrm>
            <a:off x="4485642" y="5482701"/>
            <a:ext cx="2788528" cy="3647390"/>
            <a:chOff x="4485642" y="5482701"/>
            <a:chExt cx="2788528" cy="3647390"/>
          </a:xfrm>
        </p:grpSpPr>
        <p:grpSp>
          <p:nvGrpSpPr>
            <p:cNvPr id="95" name="Agrupar 94">
              <a:extLst>
                <a:ext uri="{FF2B5EF4-FFF2-40B4-BE49-F238E27FC236}">
                  <a16:creationId xmlns:a16="http://schemas.microsoft.com/office/drawing/2014/main" xmlns="" id="{3BCA1023-72E5-498F-A978-4D780CB620E6}"/>
                </a:ext>
              </a:extLst>
            </p:cNvPr>
            <p:cNvGrpSpPr/>
            <p:nvPr/>
          </p:nvGrpSpPr>
          <p:grpSpPr>
            <a:xfrm>
              <a:off x="4485642" y="5482701"/>
              <a:ext cx="2788528" cy="2788528"/>
              <a:chOff x="4485642" y="5482701"/>
              <a:chExt cx="2788528" cy="2788528"/>
            </a:xfrm>
          </p:grpSpPr>
          <p:sp>
            <p:nvSpPr>
              <p:cNvPr id="85" name="Elipse 84">
                <a:extLst>
                  <a:ext uri="{FF2B5EF4-FFF2-40B4-BE49-F238E27FC236}">
                    <a16:creationId xmlns:a16="http://schemas.microsoft.com/office/drawing/2014/main" xmlns="" id="{6625513F-98D3-4573-96BD-2060C0021E26}"/>
                  </a:ext>
                </a:extLst>
              </p:cNvPr>
              <p:cNvSpPr/>
              <p:nvPr/>
            </p:nvSpPr>
            <p:spPr>
              <a:xfrm>
                <a:off x="4581397" y="5616551"/>
                <a:ext cx="2605906" cy="2503051"/>
              </a:xfrm>
              <a:prstGeom prst="ellipse">
                <a:avLst/>
              </a:prstGeom>
              <a:solidFill>
                <a:srgbClr val="094E97"/>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pt-BR"/>
              </a:p>
            </p:txBody>
          </p:sp>
          <p:pic>
            <p:nvPicPr>
              <p:cNvPr id="94" name="Imagem 93">
                <a:extLst>
                  <a:ext uri="{FF2B5EF4-FFF2-40B4-BE49-F238E27FC236}">
                    <a16:creationId xmlns:a16="http://schemas.microsoft.com/office/drawing/2014/main" xmlns="" id="{AD6B50AB-9BEC-4A8D-9867-7BE0FEDF718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85642" y="5482701"/>
                <a:ext cx="2788528" cy="2788528"/>
              </a:xfrm>
              <a:prstGeom prst="rect">
                <a:avLst/>
              </a:prstGeom>
            </p:spPr>
          </p:pic>
        </p:grpSp>
        <p:sp>
          <p:nvSpPr>
            <p:cNvPr id="103" name="TextBox 1">
              <a:extLst>
                <a:ext uri="{FF2B5EF4-FFF2-40B4-BE49-F238E27FC236}">
                  <a16:creationId xmlns:a16="http://schemas.microsoft.com/office/drawing/2014/main" xmlns="" id="{4CE21A30-188C-4AC4-8763-CD1975CED61D}"/>
                </a:ext>
              </a:extLst>
            </p:cNvPr>
            <p:cNvSpPr txBox="1"/>
            <p:nvPr/>
          </p:nvSpPr>
          <p:spPr>
            <a:xfrm>
              <a:off x="4700069" y="8058003"/>
              <a:ext cx="2553007" cy="1072088"/>
            </a:xfrm>
            <a:prstGeom prst="rect">
              <a:avLst/>
            </a:prstGeom>
            <a:noFill/>
          </p:spPr>
          <p:txBody>
            <a:bodyPr wrap="none" lIns="0" tIns="0" rIns="0" rtlCol="0">
              <a:spAutoFit/>
            </a:bodyPr>
            <a:lstStyle/>
            <a:p>
              <a:pPr algn="ctr">
                <a:lnSpc>
                  <a:spcPts val="4000"/>
                </a:lnSpc>
                <a:tabLst/>
              </a:pPr>
              <a:r>
                <a:rPr lang="en-US" altLang="zh-CN" sz="3500" b="1" dirty="0" err="1">
                  <a:latin typeface="+mj-lt"/>
                  <a:cs typeface="Segoe UI Semibold" pitchFamily="18" charset="0"/>
                </a:rPr>
                <a:t>Associações</a:t>
              </a:r>
              <a:r>
                <a:rPr lang="en-US" altLang="zh-CN" sz="3500" b="1" dirty="0">
                  <a:latin typeface="+mj-lt"/>
                  <a:cs typeface="Segoe UI Semibold" pitchFamily="18" charset="0"/>
                </a:rPr>
                <a:t> e</a:t>
              </a:r>
            </a:p>
            <a:p>
              <a:pPr algn="ctr">
                <a:lnSpc>
                  <a:spcPts val="4000"/>
                </a:lnSpc>
                <a:tabLst/>
              </a:pPr>
              <a:r>
                <a:rPr lang="en-US" altLang="zh-CN" sz="3500" b="1" dirty="0" err="1">
                  <a:latin typeface="+mj-lt"/>
                  <a:cs typeface="Segoe UI Semibold" pitchFamily="18" charset="0"/>
                </a:rPr>
                <a:t>Cooperativas</a:t>
              </a:r>
              <a:endParaRPr lang="en-US" altLang="zh-CN" sz="3500" b="1" dirty="0">
                <a:latin typeface="+mj-lt"/>
                <a:cs typeface="Microsoft JhengHei Light" pitchFamily="18" charset="0"/>
              </a:endParaRPr>
            </a:p>
          </p:txBody>
        </p:sp>
      </p:grpSp>
    </p:spTree>
    <p:extLst>
      <p:ext uri="{BB962C8B-B14F-4D97-AF65-F5344CB8AC3E}">
        <p14:creationId xmlns:p14="http://schemas.microsoft.com/office/powerpoint/2010/main" val="3333018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999"/>
                                          </p:stCondLst>
                                        </p:cTn>
                                        <p:tgtEl>
                                          <p:spTgt spid="10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500"/>
                                  </p:stCondLst>
                                  <p:childTnLst>
                                    <p:set>
                                      <p:cBhvr>
                                        <p:cTn id="9" dur="1" fill="hold">
                                          <p:stCondLst>
                                            <p:cond delay="0"/>
                                          </p:stCondLst>
                                        </p:cTn>
                                        <p:tgtEl>
                                          <p:spTgt spid="105"/>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nodeType="afterEffect">
                                  <p:stCondLst>
                                    <p:cond delay="500"/>
                                  </p:stCondLst>
                                  <p:childTnLst>
                                    <p:set>
                                      <p:cBhvr>
                                        <p:cTn id="12" dur="1" fill="hold">
                                          <p:stCondLst>
                                            <p:cond delay="0"/>
                                          </p:stCondLst>
                                        </p:cTn>
                                        <p:tgtEl>
                                          <p:spTgt spid="106"/>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500"/>
                                  </p:stCondLst>
                                  <p:childTnLst>
                                    <p:set>
                                      <p:cBhvr>
                                        <p:cTn id="15" dur="1" fill="hold">
                                          <p:stCondLst>
                                            <p:cond delay="0"/>
                                          </p:stCondLst>
                                        </p:cTn>
                                        <p:tgtEl>
                                          <p:spTgt spid="107"/>
                                        </p:tgtEl>
                                        <p:attrNameLst>
                                          <p:attrName>style.visibility</p:attrName>
                                        </p:attrNameLst>
                                      </p:cBhvr>
                                      <p:to>
                                        <p:strVal val="visible"/>
                                      </p:to>
                                    </p:set>
                                  </p:childTnLst>
                                </p:cTn>
                              </p:par>
                            </p:childTnLst>
                          </p:cTn>
                        </p:par>
                        <p:par>
                          <p:cTn id="16" fill="hold">
                            <p:stCondLst>
                              <p:cond delay="2500"/>
                            </p:stCondLst>
                            <p:childTnLst>
                              <p:par>
                                <p:cTn id="17" presetID="1" presetClass="entr" presetSubtype="0" fill="hold" nodeType="afterEffect">
                                  <p:stCondLst>
                                    <p:cond delay="500"/>
                                  </p:stCondLst>
                                  <p:childTnLst>
                                    <p:set>
                                      <p:cBhvr>
                                        <p:cTn id="18" dur="1" fill="hold">
                                          <p:stCondLst>
                                            <p:cond delay="0"/>
                                          </p:stCondLst>
                                        </p:cTn>
                                        <p:tgtEl>
                                          <p:spTgt spid="108"/>
                                        </p:tgtEl>
                                        <p:attrNameLst>
                                          <p:attrName>style.visibility</p:attrName>
                                        </p:attrNameLst>
                                      </p:cBhvr>
                                      <p:to>
                                        <p:strVal val="visible"/>
                                      </p:to>
                                    </p:set>
                                  </p:childTnLst>
                                </p:cTn>
                              </p:par>
                            </p:childTnLst>
                          </p:cTn>
                        </p:par>
                        <p:par>
                          <p:cTn id="19" fill="hold">
                            <p:stCondLst>
                              <p:cond delay="3000"/>
                            </p:stCondLst>
                            <p:childTnLst>
                              <p:par>
                                <p:cTn id="20" presetID="1" presetClass="entr" presetSubtype="0" fill="hold" nodeType="afterEffect">
                                  <p:stCondLst>
                                    <p:cond delay="500"/>
                                  </p:stCondLst>
                                  <p:childTnLst>
                                    <p:set>
                                      <p:cBhvr>
                                        <p:cTn id="21" dur="1" fill="hold">
                                          <p:stCondLst>
                                            <p:cond delay="0"/>
                                          </p:stCondLst>
                                        </p:cTn>
                                        <p:tgtEl>
                                          <p:spTgt spid="109"/>
                                        </p:tgtEl>
                                        <p:attrNameLst>
                                          <p:attrName>style.visibility</p:attrName>
                                        </p:attrNameLst>
                                      </p:cBhvr>
                                      <p:to>
                                        <p:strVal val="visible"/>
                                      </p:to>
                                    </p:set>
                                  </p:childTnLst>
                                </p:cTn>
                              </p:par>
                            </p:childTnLst>
                          </p:cTn>
                        </p:par>
                        <p:par>
                          <p:cTn id="22" fill="hold">
                            <p:stCondLst>
                              <p:cond delay="3500"/>
                            </p:stCondLst>
                            <p:childTnLst>
                              <p:par>
                                <p:cTn id="23" presetID="1" presetClass="entr" presetSubtype="0" fill="hold" nodeType="afterEffect">
                                  <p:stCondLst>
                                    <p:cond delay="500"/>
                                  </p:stCondLst>
                                  <p:childTnLst>
                                    <p:set>
                                      <p:cBhvr>
                                        <p:cTn id="24" dur="1" fill="hold">
                                          <p:stCondLst>
                                            <p:cond delay="0"/>
                                          </p:stCondLst>
                                        </p:cTn>
                                        <p:tgtEl>
                                          <p:spTgt spid="111"/>
                                        </p:tgtEl>
                                        <p:attrNameLst>
                                          <p:attrName>style.visibility</p:attrName>
                                        </p:attrNameLst>
                                      </p:cBhvr>
                                      <p:to>
                                        <p:strVal val="visible"/>
                                      </p:to>
                                    </p:set>
                                  </p:childTnLst>
                                </p:cTn>
                              </p:par>
                            </p:childTnLst>
                          </p:cTn>
                        </p:par>
                        <p:par>
                          <p:cTn id="25" fill="hold">
                            <p:stCondLst>
                              <p:cond delay="4000"/>
                            </p:stCondLst>
                            <p:childTnLst>
                              <p:par>
                                <p:cTn id="26" presetID="1" presetClass="entr" presetSubtype="0" fill="hold" nodeType="afterEffect">
                                  <p:stCondLst>
                                    <p:cond delay="500"/>
                                  </p:stCondLst>
                                  <p:childTnLst>
                                    <p:set>
                                      <p:cBhvr>
                                        <p:cTn id="27"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srcRect b="36754"/>
          <a:stretch/>
        </p:blipFill>
        <p:spPr>
          <a:xfrm>
            <a:off x="506360" y="2569242"/>
            <a:ext cx="4976732" cy="2122488"/>
          </a:xfrm>
          <a:prstGeom prst="rect">
            <a:avLst/>
          </a:prstGeom>
        </p:spPr>
      </p:pic>
      <p:sp>
        <p:nvSpPr>
          <p:cNvPr id="21" name="TextBox 1"/>
          <p:cNvSpPr txBox="1"/>
          <p:nvPr/>
        </p:nvSpPr>
        <p:spPr>
          <a:xfrm>
            <a:off x="3576465" y="174070"/>
            <a:ext cx="5929187" cy="1084912"/>
          </a:xfrm>
          <a:prstGeom prst="rect">
            <a:avLst/>
          </a:prstGeom>
          <a:noFill/>
        </p:spPr>
        <p:txBody>
          <a:bodyPr wrap="none" lIns="0" tIns="0" rIns="0" rtlCol="0">
            <a:spAutoFit/>
          </a:bodyPr>
          <a:lstStyle/>
          <a:p>
            <a:pPr>
              <a:lnSpc>
                <a:spcPts val="8100"/>
              </a:lnSpc>
              <a:tabLst/>
            </a:pPr>
            <a:r>
              <a:rPr lang="en-US" altLang="zh-CN" sz="6000" b="1" dirty="0">
                <a:solidFill>
                  <a:srgbClr val="0A4E97"/>
                </a:solidFill>
                <a:latin typeface="Open Sans Condensed Light" panose="020B0306030504020204"/>
                <a:cs typeface="Segoe UI Semibold" pitchFamily="18" charset="0"/>
              </a:rPr>
              <a:t>O </a:t>
            </a:r>
            <a:r>
              <a:rPr lang="en-US" altLang="zh-CN" sz="6000" b="1" dirty="0" err="1">
                <a:solidFill>
                  <a:srgbClr val="0A4E97"/>
                </a:solidFill>
                <a:latin typeface="Open Sans Condensed Light" panose="020B0306030504020204"/>
                <a:cs typeface="Segoe UI Semibold" pitchFamily="18" charset="0"/>
              </a:rPr>
              <a:t>Programa</a:t>
            </a:r>
            <a:r>
              <a:rPr lang="en-US" altLang="zh-CN" sz="6000" b="1" dirty="0">
                <a:solidFill>
                  <a:srgbClr val="0A4E97"/>
                </a:solidFill>
                <a:latin typeface="Open Sans Condensed Light" panose="020B0306030504020204"/>
                <a:cs typeface="Segoe UI Semibold" pitchFamily="18" charset="0"/>
              </a:rPr>
              <a:t> </a:t>
            </a:r>
            <a:r>
              <a:rPr lang="en-US" altLang="zh-CN" sz="6000" b="1" dirty="0" err="1">
                <a:solidFill>
                  <a:srgbClr val="0A4E97"/>
                </a:solidFill>
                <a:latin typeface="Open Sans Condensed Light" panose="020B0306030504020204"/>
                <a:cs typeface="Segoe UI Semibold" pitchFamily="18" charset="0"/>
              </a:rPr>
              <a:t>Gesac</a:t>
            </a:r>
            <a:r>
              <a:rPr lang="en-US" altLang="zh-CN" sz="6000" b="1" dirty="0">
                <a:solidFill>
                  <a:srgbClr val="0A4E97"/>
                </a:solidFill>
                <a:latin typeface="Open Sans Condensed Light" panose="020B0306030504020204"/>
                <a:cs typeface="Segoe UI Semibold" pitchFamily="18" charset="0"/>
              </a:rPr>
              <a:t> 2018</a:t>
            </a:r>
          </a:p>
        </p:txBody>
      </p:sp>
      <p:sp>
        <p:nvSpPr>
          <p:cNvPr id="5" name="Elipse 4">
            <a:extLst>
              <a:ext uri="{FF2B5EF4-FFF2-40B4-BE49-F238E27FC236}">
                <a16:creationId xmlns:a16="http://schemas.microsoft.com/office/drawing/2014/main" xmlns="" id="{8718384B-7F37-4E12-8A9D-87C2799A68D4}"/>
              </a:ext>
            </a:extLst>
          </p:cNvPr>
          <p:cNvSpPr/>
          <p:nvPr/>
        </p:nvSpPr>
        <p:spPr>
          <a:xfrm>
            <a:off x="312498" y="5923945"/>
            <a:ext cx="726060" cy="726060"/>
          </a:xfrm>
          <a:prstGeom prst="ellipse">
            <a:avLst/>
          </a:prstGeom>
          <a:solidFill>
            <a:srgbClr val="094F9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pt-BR"/>
          </a:p>
        </p:txBody>
      </p:sp>
      <p:cxnSp>
        <p:nvCxnSpPr>
          <p:cNvPr id="6" name="Conector reto 5">
            <a:extLst>
              <a:ext uri="{FF2B5EF4-FFF2-40B4-BE49-F238E27FC236}">
                <a16:creationId xmlns:a16="http://schemas.microsoft.com/office/drawing/2014/main" xmlns="" id="{257E0D40-A7C7-44F7-BA9C-0E6D6BCDF660}"/>
              </a:ext>
            </a:extLst>
          </p:cNvPr>
          <p:cNvCxnSpPr/>
          <p:nvPr/>
        </p:nvCxnSpPr>
        <p:spPr>
          <a:xfrm>
            <a:off x="1143920" y="6297234"/>
            <a:ext cx="14179370" cy="79744"/>
          </a:xfrm>
          <a:prstGeom prst="line">
            <a:avLst/>
          </a:prstGeom>
          <a:ln w="25400">
            <a:solidFill>
              <a:srgbClr val="094F95"/>
            </a:solidFill>
          </a:ln>
        </p:spPr>
        <p:style>
          <a:lnRef idx="1">
            <a:schemeClr val="accent1"/>
          </a:lnRef>
          <a:fillRef idx="0">
            <a:schemeClr val="accent1"/>
          </a:fillRef>
          <a:effectRef idx="0">
            <a:schemeClr val="accent1"/>
          </a:effectRef>
          <a:fontRef idx="minor">
            <a:schemeClr val="tx1"/>
          </a:fontRef>
        </p:style>
      </p:cxnSp>
      <p:pic>
        <p:nvPicPr>
          <p:cNvPr id="7" name="Imagem 6">
            <a:extLst>
              <a:ext uri="{FF2B5EF4-FFF2-40B4-BE49-F238E27FC236}">
                <a16:creationId xmlns:a16="http://schemas.microsoft.com/office/drawing/2014/main" xmlns="" id="{C6E074DF-11D2-472D-A6DA-0A48C1EA06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696" y="5979389"/>
            <a:ext cx="565253" cy="565253"/>
          </a:xfrm>
          <a:prstGeom prst="rect">
            <a:avLst/>
          </a:prstGeom>
        </p:spPr>
      </p:pic>
      <p:sp>
        <p:nvSpPr>
          <p:cNvPr id="8" name="CaixaDeTexto 7">
            <a:extLst>
              <a:ext uri="{FF2B5EF4-FFF2-40B4-BE49-F238E27FC236}">
                <a16:creationId xmlns:a16="http://schemas.microsoft.com/office/drawing/2014/main" xmlns="" id="{E85CFF98-37C1-404B-B10C-D9FE90842127}"/>
              </a:ext>
            </a:extLst>
          </p:cNvPr>
          <p:cNvSpPr txBox="1"/>
          <p:nvPr/>
        </p:nvSpPr>
        <p:spPr>
          <a:xfrm>
            <a:off x="1073310" y="5913081"/>
            <a:ext cx="13487980" cy="692497"/>
          </a:xfrm>
          <a:prstGeom prst="rect">
            <a:avLst/>
          </a:prstGeom>
          <a:noFill/>
        </p:spPr>
        <p:txBody>
          <a:bodyPr wrap="square" rtlCol="0">
            <a:spAutoFit/>
          </a:bodyPr>
          <a:lstStyle/>
          <a:p>
            <a:r>
              <a:rPr lang="pt-BR" sz="2500" dirty="0">
                <a:solidFill>
                  <a:schemeClr val="bg2">
                    <a:lumMod val="25000"/>
                  </a:schemeClr>
                </a:solidFill>
                <a:latin typeface="Open Sans Extrabold" panose="020B0604020202020204" charset="0"/>
                <a:ea typeface="Open Sans Extrabold" panose="020B0604020202020204" charset="0"/>
                <a:cs typeface="Open Sans Extrabold" panose="020B0604020202020204" charset="0"/>
              </a:rPr>
              <a:t>Contrato de 15.000 pontos com velocidades de 10, 15 e 20 Mbps.</a:t>
            </a:r>
          </a:p>
          <a:p>
            <a:r>
              <a:rPr lang="pt-BR" sz="1400" dirty="0">
                <a:solidFill>
                  <a:schemeClr val="bg2">
                    <a:lumMod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13.000 pontos de 10 Mbps, 1.000 pontos de 15 Mbps e 1.000 pontos de 20 Mbps</a:t>
            </a:r>
          </a:p>
        </p:txBody>
      </p:sp>
      <p:sp>
        <p:nvSpPr>
          <p:cNvPr id="9" name="CaixaDeTexto 8">
            <a:extLst>
              <a:ext uri="{FF2B5EF4-FFF2-40B4-BE49-F238E27FC236}">
                <a16:creationId xmlns:a16="http://schemas.microsoft.com/office/drawing/2014/main" xmlns="" id="{51658140-F0FF-4578-876C-B661EE42D02E}"/>
              </a:ext>
            </a:extLst>
          </p:cNvPr>
          <p:cNvSpPr txBox="1"/>
          <p:nvPr/>
        </p:nvSpPr>
        <p:spPr>
          <a:xfrm>
            <a:off x="1097107" y="8460067"/>
            <a:ext cx="14199691" cy="477054"/>
          </a:xfrm>
          <a:prstGeom prst="rect">
            <a:avLst/>
          </a:prstGeom>
          <a:noFill/>
        </p:spPr>
        <p:txBody>
          <a:bodyPr wrap="square" rtlCol="0">
            <a:spAutoFit/>
          </a:bodyPr>
          <a:lstStyle/>
          <a:p>
            <a:r>
              <a:rPr lang="pt-BR" sz="2500" dirty="0">
                <a:solidFill>
                  <a:schemeClr val="bg2">
                    <a:lumMod val="25000"/>
                  </a:schemeClr>
                </a:solidFill>
                <a:latin typeface="Open Sans Extrabold" panose="020B0604020202020204" charset="0"/>
                <a:ea typeface="Open Sans Extrabold" panose="020B0604020202020204" charset="0"/>
                <a:cs typeface="Open Sans Extrabold" panose="020B0604020202020204" charset="0"/>
              </a:rPr>
              <a:t>Mais de 10 mil estabelecimentos já receberam Internet em alta velocidade </a:t>
            </a:r>
          </a:p>
        </p:txBody>
      </p:sp>
      <p:sp>
        <p:nvSpPr>
          <p:cNvPr id="10" name="Elipse 9">
            <a:extLst>
              <a:ext uri="{FF2B5EF4-FFF2-40B4-BE49-F238E27FC236}">
                <a16:creationId xmlns:a16="http://schemas.microsoft.com/office/drawing/2014/main" xmlns="" id="{B270CDC4-4A0B-4C6E-B51F-843AD6C0B2B1}"/>
              </a:ext>
            </a:extLst>
          </p:cNvPr>
          <p:cNvSpPr/>
          <p:nvPr/>
        </p:nvSpPr>
        <p:spPr>
          <a:xfrm>
            <a:off x="321107" y="8515861"/>
            <a:ext cx="726060" cy="726060"/>
          </a:xfrm>
          <a:prstGeom prst="ellipse">
            <a:avLst/>
          </a:prstGeom>
          <a:solidFill>
            <a:srgbClr val="094F9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pt-BR"/>
          </a:p>
        </p:txBody>
      </p:sp>
      <p:cxnSp>
        <p:nvCxnSpPr>
          <p:cNvPr id="11" name="Conector reto 10">
            <a:extLst>
              <a:ext uri="{FF2B5EF4-FFF2-40B4-BE49-F238E27FC236}">
                <a16:creationId xmlns:a16="http://schemas.microsoft.com/office/drawing/2014/main" xmlns="" id="{10280092-391B-4EDE-9EDE-76BFF1D4BA69}"/>
              </a:ext>
            </a:extLst>
          </p:cNvPr>
          <p:cNvCxnSpPr/>
          <p:nvPr/>
        </p:nvCxnSpPr>
        <p:spPr>
          <a:xfrm>
            <a:off x="1150090" y="8891578"/>
            <a:ext cx="14173200" cy="17321"/>
          </a:xfrm>
          <a:prstGeom prst="line">
            <a:avLst/>
          </a:prstGeom>
          <a:ln w="25400">
            <a:solidFill>
              <a:srgbClr val="094F95"/>
            </a:solidFill>
          </a:ln>
        </p:spPr>
        <p:style>
          <a:lnRef idx="1">
            <a:schemeClr val="accent1"/>
          </a:lnRef>
          <a:fillRef idx="0">
            <a:schemeClr val="accent1"/>
          </a:fillRef>
          <a:effectRef idx="0">
            <a:schemeClr val="accent1"/>
          </a:effectRef>
          <a:fontRef idx="minor">
            <a:schemeClr val="tx1"/>
          </a:fontRef>
        </p:style>
      </p:cxnSp>
      <p:sp>
        <p:nvSpPr>
          <p:cNvPr id="12" name="CaixaDeTexto 11">
            <a:extLst>
              <a:ext uri="{FF2B5EF4-FFF2-40B4-BE49-F238E27FC236}">
                <a16:creationId xmlns:a16="http://schemas.microsoft.com/office/drawing/2014/main" xmlns="" id="{ACF1BDCB-8817-421A-B5FA-123639D9B679}"/>
              </a:ext>
            </a:extLst>
          </p:cNvPr>
          <p:cNvSpPr txBox="1"/>
          <p:nvPr/>
        </p:nvSpPr>
        <p:spPr>
          <a:xfrm>
            <a:off x="1047398" y="6803521"/>
            <a:ext cx="13894892" cy="477054"/>
          </a:xfrm>
          <a:prstGeom prst="rect">
            <a:avLst/>
          </a:prstGeom>
          <a:noFill/>
        </p:spPr>
        <p:txBody>
          <a:bodyPr wrap="square" rtlCol="0">
            <a:spAutoFit/>
          </a:bodyPr>
          <a:lstStyle/>
          <a:p>
            <a:r>
              <a:rPr lang="pt-BR" sz="2500" dirty="0">
                <a:solidFill>
                  <a:schemeClr val="bg2">
                    <a:lumMod val="25000"/>
                  </a:schemeClr>
                </a:solidFill>
                <a:latin typeface="Open Sans Extrabold" panose="020B0604020202020204" charset="0"/>
                <a:ea typeface="Open Sans Extrabold" panose="020B0604020202020204" charset="0"/>
                <a:cs typeface="Open Sans Extrabold" panose="020B0604020202020204" charset="0"/>
              </a:rPr>
              <a:t>Telebras é a responsável pela instalação e manutenção dos pontos em todo Brasil</a:t>
            </a:r>
          </a:p>
        </p:txBody>
      </p:sp>
      <p:sp>
        <p:nvSpPr>
          <p:cNvPr id="13" name="Elipse 12">
            <a:extLst>
              <a:ext uri="{FF2B5EF4-FFF2-40B4-BE49-F238E27FC236}">
                <a16:creationId xmlns:a16="http://schemas.microsoft.com/office/drawing/2014/main" xmlns="" id="{7269E35A-463C-4FB9-84A6-ED23CC76955E}"/>
              </a:ext>
            </a:extLst>
          </p:cNvPr>
          <p:cNvSpPr/>
          <p:nvPr/>
        </p:nvSpPr>
        <p:spPr>
          <a:xfrm>
            <a:off x="321107" y="6795852"/>
            <a:ext cx="726060" cy="726060"/>
          </a:xfrm>
          <a:prstGeom prst="ellipse">
            <a:avLst/>
          </a:prstGeom>
          <a:solidFill>
            <a:srgbClr val="094F9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pt-BR"/>
          </a:p>
        </p:txBody>
      </p:sp>
      <p:cxnSp>
        <p:nvCxnSpPr>
          <p:cNvPr id="14" name="Conector reto 13">
            <a:extLst>
              <a:ext uri="{FF2B5EF4-FFF2-40B4-BE49-F238E27FC236}">
                <a16:creationId xmlns:a16="http://schemas.microsoft.com/office/drawing/2014/main" xmlns="" id="{37CF52FE-C77A-49FC-A817-7B821F4E7E9A}"/>
              </a:ext>
            </a:extLst>
          </p:cNvPr>
          <p:cNvCxnSpPr/>
          <p:nvPr/>
        </p:nvCxnSpPr>
        <p:spPr>
          <a:xfrm>
            <a:off x="1150090" y="7171569"/>
            <a:ext cx="14173200" cy="17321"/>
          </a:xfrm>
          <a:prstGeom prst="line">
            <a:avLst/>
          </a:prstGeom>
          <a:ln w="25400">
            <a:solidFill>
              <a:srgbClr val="094F95"/>
            </a:solidFill>
          </a:ln>
        </p:spPr>
        <p:style>
          <a:lnRef idx="1">
            <a:schemeClr val="accent1"/>
          </a:lnRef>
          <a:fillRef idx="0">
            <a:schemeClr val="accent1"/>
          </a:fillRef>
          <a:effectRef idx="0">
            <a:schemeClr val="accent1"/>
          </a:effectRef>
          <a:fontRef idx="minor">
            <a:schemeClr val="tx1"/>
          </a:fontRef>
        </p:style>
      </p:cxnSp>
      <p:grpSp>
        <p:nvGrpSpPr>
          <p:cNvPr id="15" name="Grupo 3">
            <a:extLst>
              <a:ext uri="{FF2B5EF4-FFF2-40B4-BE49-F238E27FC236}">
                <a16:creationId xmlns:a16="http://schemas.microsoft.com/office/drawing/2014/main" xmlns="" id="{960C1AA4-0CA4-4253-8A98-A00E5D7B39EC}"/>
              </a:ext>
            </a:extLst>
          </p:cNvPr>
          <p:cNvGrpSpPr/>
          <p:nvPr/>
        </p:nvGrpSpPr>
        <p:grpSpPr>
          <a:xfrm>
            <a:off x="294831" y="7409967"/>
            <a:ext cx="870709" cy="1023004"/>
            <a:chOff x="636141" y="3929291"/>
            <a:chExt cx="870709" cy="1023004"/>
          </a:xfrm>
        </p:grpSpPr>
        <p:sp>
          <p:nvSpPr>
            <p:cNvPr id="16" name="Elipse 15">
              <a:extLst>
                <a:ext uri="{FF2B5EF4-FFF2-40B4-BE49-F238E27FC236}">
                  <a16:creationId xmlns:a16="http://schemas.microsoft.com/office/drawing/2014/main" xmlns="" id="{E753C95F-F3EA-49B2-9EDB-90D20B90D224}"/>
                </a:ext>
              </a:extLst>
            </p:cNvPr>
            <p:cNvSpPr/>
            <p:nvPr/>
          </p:nvSpPr>
          <p:spPr>
            <a:xfrm>
              <a:off x="665404" y="4162968"/>
              <a:ext cx="726060" cy="726060"/>
            </a:xfrm>
            <a:prstGeom prst="ellipse">
              <a:avLst/>
            </a:prstGeom>
            <a:solidFill>
              <a:srgbClr val="094F9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pt-BR"/>
            </a:p>
          </p:txBody>
        </p:sp>
        <p:grpSp>
          <p:nvGrpSpPr>
            <p:cNvPr id="17" name="Grupo 36">
              <a:extLst>
                <a:ext uri="{FF2B5EF4-FFF2-40B4-BE49-F238E27FC236}">
                  <a16:creationId xmlns:a16="http://schemas.microsoft.com/office/drawing/2014/main" xmlns="" id="{D208E9F2-A552-4CD6-AAC4-336D0F089F10}"/>
                </a:ext>
              </a:extLst>
            </p:cNvPr>
            <p:cNvGrpSpPr/>
            <p:nvPr/>
          </p:nvGrpSpPr>
          <p:grpSpPr>
            <a:xfrm>
              <a:off x="636141" y="3929291"/>
              <a:ext cx="870709" cy="1023004"/>
              <a:chOff x="2603498" y="2698414"/>
              <a:chExt cx="870709" cy="1023004"/>
            </a:xfrm>
          </p:grpSpPr>
          <p:sp>
            <p:nvSpPr>
              <p:cNvPr id="18" name="CaixaDeTexto 17">
                <a:extLst>
                  <a:ext uri="{FF2B5EF4-FFF2-40B4-BE49-F238E27FC236}">
                    <a16:creationId xmlns:a16="http://schemas.microsoft.com/office/drawing/2014/main" xmlns="" id="{897CF811-982C-4C8A-8EBC-F422E595C46B}"/>
                  </a:ext>
                </a:extLst>
              </p:cNvPr>
              <p:cNvSpPr txBox="1"/>
              <p:nvPr/>
            </p:nvSpPr>
            <p:spPr>
              <a:xfrm rot="18828894">
                <a:off x="2665534" y="3075568"/>
                <a:ext cx="583814" cy="707886"/>
              </a:xfrm>
              <a:prstGeom prst="rect">
                <a:avLst/>
              </a:prstGeom>
              <a:noFill/>
            </p:spPr>
            <p:txBody>
              <a:bodyPr wrap="none" rtlCol="0">
                <a:spAutoFit/>
              </a:bodyPr>
              <a:lstStyle/>
              <a:p>
                <a:r>
                  <a:rPr lang="pt-BR" sz="4000" b="1" dirty="0">
                    <a:solidFill>
                      <a:schemeClr val="bg1"/>
                    </a:solidFill>
                    <a:latin typeface="Aharoni" panose="02010803020104030203" pitchFamily="2" charset="-79"/>
                    <a:cs typeface="Aharoni" panose="02010803020104030203" pitchFamily="2" charset="-79"/>
                  </a:rPr>
                  <a:t>G</a:t>
                </a:r>
              </a:p>
            </p:txBody>
          </p:sp>
          <p:grpSp>
            <p:nvGrpSpPr>
              <p:cNvPr id="19" name="Grupo 38">
                <a:extLst>
                  <a:ext uri="{FF2B5EF4-FFF2-40B4-BE49-F238E27FC236}">
                    <a16:creationId xmlns:a16="http://schemas.microsoft.com/office/drawing/2014/main" xmlns="" id="{0492E29C-2B24-40CF-ADD9-BE39E0177E58}"/>
                  </a:ext>
                </a:extLst>
              </p:cNvPr>
              <p:cNvGrpSpPr/>
              <p:nvPr/>
            </p:nvGrpSpPr>
            <p:grpSpPr>
              <a:xfrm>
                <a:off x="2917461" y="2698414"/>
                <a:ext cx="556746" cy="550206"/>
                <a:chOff x="2917461" y="2698414"/>
                <a:chExt cx="556746" cy="550206"/>
              </a:xfrm>
            </p:grpSpPr>
            <p:sp>
              <p:nvSpPr>
                <p:cNvPr id="20" name="Arco 19">
                  <a:extLst>
                    <a:ext uri="{FF2B5EF4-FFF2-40B4-BE49-F238E27FC236}">
                      <a16:creationId xmlns:a16="http://schemas.microsoft.com/office/drawing/2014/main" xmlns="" id="{FAE4D58F-483B-4623-8FD7-EE7BD837DF11}"/>
                    </a:ext>
                  </a:extLst>
                </p:cNvPr>
                <p:cNvSpPr/>
                <p:nvPr/>
              </p:nvSpPr>
              <p:spPr>
                <a:xfrm rot="10214444">
                  <a:off x="2917461" y="2701677"/>
                  <a:ext cx="556746" cy="546943"/>
                </a:xfrm>
                <a:prstGeom prst="arc">
                  <a:avLst/>
                </a:prstGeom>
                <a:ln w="31750">
                  <a:solidFill>
                    <a:schemeClr val="bg1"/>
                  </a:solidFill>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pt-BR"/>
                </a:p>
              </p:txBody>
            </p:sp>
            <p:sp>
              <p:nvSpPr>
                <p:cNvPr id="22" name="Arco 21">
                  <a:extLst>
                    <a:ext uri="{FF2B5EF4-FFF2-40B4-BE49-F238E27FC236}">
                      <a16:creationId xmlns:a16="http://schemas.microsoft.com/office/drawing/2014/main" xmlns="" id="{8710F8EA-6C4A-4728-A3DD-7914C3F4EC45}"/>
                    </a:ext>
                  </a:extLst>
                </p:cNvPr>
                <p:cNvSpPr/>
                <p:nvPr/>
              </p:nvSpPr>
              <p:spPr>
                <a:xfrm rot="9783572">
                  <a:off x="2963872" y="2698414"/>
                  <a:ext cx="380180" cy="496036"/>
                </a:xfrm>
                <a:prstGeom prst="arc">
                  <a:avLst/>
                </a:prstGeom>
                <a:ln w="19050">
                  <a:solidFill>
                    <a:schemeClr val="bg1"/>
                  </a:solidFill>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pt-BR"/>
                </a:p>
              </p:txBody>
            </p:sp>
            <p:sp>
              <p:nvSpPr>
                <p:cNvPr id="23" name="Arco 22">
                  <a:extLst>
                    <a:ext uri="{FF2B5EF4-FFF2-40B4-BE49-F238E27FC236}">
                      <a16:creationId xmlns:a16="http://schemas.microsoft.com/office/drawing/2014/main" xmlns="" id="{8A78D46E-6AEE-4CDC-B2C2-558D8240D9D6}"/>
                    </a:ext>
                  </a:extLst>
                </p:cNvPr>
                <p:cNvSpPr/>
                <p:nvPr/>
              </p:nvSpPr>
              <p:spPr>
                <a:xfrm rot="9783572">
                  <a:off x="3023099" y="2745886"/>
                  <a:ext cx="316047" cy="388539"/>
                </a:xfrm>
                <a:prstGeom prst="arc">
                  <a:avLst/>
                </a:prstGeom>
                <a:ln w="15875">
                  <a:solidFill>
                    <a:schemeClr val="bg1"/>
                  </a:solidFill>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pt-BR"/>
                </a:p>
              </p:txBody>
            </p:sp>
          </p:grpSp>
        </p:grpSp>
      </p:grpSp>
      <p:sp>
        <p:nvSpPr>
          <p:cNvPr id="24" name="CaixaDeTexto 23">
            <a:extLst>
              <a:ext uri="{FF2B5EF4-FFF2-40B4-BE49-F238E27FC236}">
                <a16:creationId xmlns:a16="http://schemas.microsoft.com/office/drawing/2014/main" xmlns="" id="{C1C10890-D179-4B9F-8049-AC55DD973ADD}"/>
              </a:ext>
            </a:extLst>
          </p:cNvPr>
          <p:cNvSpPr txBox="1"/>
          <p:nvPr/>
        </p:nvSpPr>
        <p:spPr>
          <a:xfrm>
            <a:off x="1016392" y="7641721"/>
            <a:ext cx="14230697" cy="477054"/>
          </a:xfrm>
          <a:prstGeom prst="rect">
            <a:avLst/>
          </a:prstGeom>
          <a:noFill/>
        </p:spPr>
        <p:txBody>
          <a:bodyPr wrap="square" rtlCol="0">
            <a:spAutoFit/>
          </a:bodyPr>
          <a:lstStyle/>
          <a:p>
            <a:r>
              <a:rPr lang="pt-BR" sz="2500" dirty="0">
                <a:solidFill>
                  <a:schemeClr val="bg2">
                    <a:lumMod val="25000"/>
                  </a:schemeClr>
                </a:solidFill>
                <a:latin typeface="Open Sans Extrabold" panose="020B0604020202020204" charset="0"/>
                <a:ea typeface="Open Sans Extrabold" panose="020B0604020202020204" charset="0"/>
                <a:cs typeface="Open Sans Extrabold" panose="020B0604020202020204" charset="0"/>
              </a:rPr>
              <a:t>O MCTIC/DEIDE é o responsável pelo acompanhamento e gestão do Programa Gesac</a:t>
            </a:r>
          </a:p>
        </p:txBody>
      </p:sp>
      <p:cxnSp>
        <p:nvCxnSpPr>
          <p:cNvPr id="25" name="Conector reto 24">
            <a:extLst>
              <a:ext uri="{FF2B5EF4-FFF2-40B4-BE49-F238E27FC236}">
                <a16:creationId xmlns:a16="http://schemas.microsoft.com/office/drawing/2014/main" xmlns="" id="{276DACFC-6A94-4ED4-BE59-EA8318B77614}"/>
              </a:ext>
            </a:extLst>
          </p:cNvPr>
          <p:cNvCxnSpPr/>
          <p:nvPr/>
        </p:nvCxnSpPr>
        <p:spPr>
          <a:xfrm>
            <a:off x="1119085" y="8026220"/>
            <a:ext cx="14204205" cy="17359"/>
          </a:xfrm>
          <a:prstGeom prst="line">
            <a:avLst/>
          </a:prstGeom>
          <a:ln w="25400">
            <a:solidFill>
              <a:srgbClr val="094F95"/>
            </a:solidFill>
          </a:ln>
        </p:spPr>
        <p:style>
          <a:lnRef idx="1">
            <a:schemeClr val="accent1"/>
          </a:lnRef>
          <a:fillRef idx="0">
            <a:schemeClr val="accent1"/>
          </a:fillRef>
          <a:effectRef idx="0">
            <a:schemeClr val="accent1"/>
          </a:effectRef>
          <a:fontRef idx="minor">
            <a:schemeClr val="tx1"/>
          </a:fontRef>
        </p:style>
      </p:cxnSp>
      <p:pic>
        <p:nvPicPr>
          <p:cNvPr id="26" name="Imagem 25">
            <a:extLst>
              <a:ext uri="{FF2B5EF4-FFF2-40B4-BE49-F238E27FC236}">
                <a16:creationId xmlns:a16="http://schemas.microsoft.com/office/drawing/2014/main" xmlns="" id="{0864260A-64CC-4FC0-B421-EEE26A879D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786" y="8537692"/>
            <a:ext cx="614679" cy="614679"/>
          </a:xfrm>
          <a:prstGeom prst="rect">
            <a:avLst/>
          </a:prstGeom>
        </p:spPr>
      </p:pic>
      <p:pic>
        <p:nvPicPr>
          <p:cNvPr id="27" name="Imagem 26">
            <a:extLst>
              <a:ext uri="{FF2B5EF4-FFF2-40B4-BE49-F238E27FC236}">
                <a16:creationId xmlns:a16="http://schemas.microsoft.com/office/drawing/2014/main" xmlns="" id="{8F2BAECD-E0AC-4C37-8764-0D95C5587A1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46681" y="6798719"/>
            <a:ext cx="669712" cy="701041"/>
          </a:xfrm>
          <a:prstGeom prst="rect">
            <a:avLst/>
          </a:prstGeom>
        </p:spPr>
      </p:pic>
      <p:pic>
        <p:nvPicPr>
          <p:cNvPr id="47" name="Imagem 46"/>
          <p:cNvPicPr>
            <a:picLocks noChangeAspect="1"/>
          </p:cNvPicPr>
          <p:nvPr/>
        </p:nvPicPr>
        <p:blipFill>
          <a:blip r:embed="rId6"/>
          <a:stretch>
            <a:fillRect/>
          </a:stretch>
        </p:blipFill>
        <p:spPr>
          <a:xfrm>
            <a:off x="6882454" y="1412397"/>
            <a:ext cx="5956952" cy="4310315"/>
          </a:xfrm>
          <a:prstGeom prst="rect">
            <a:avLst/>
          </a:prstGeom>
        </p:spPr>
      </p:pic>
      <p:sp>
        <p:nvSpPr>
          <p:cNvPr id="48" name="CaixaDeTexto 47">
            <a:extLst>
              <a:ext uri="{FF2B5EF4-FFF2-40B4-BE49-F238E27FC236}">
                <a16:creationId xmlns:a16="http://schemas.microsoft.com/office/drawing/2014/main" xmlns="" id="{51658140-F0FF-4578-876C-B661EE42D02E}"/>
              </a:ext>
            </a:extLst>
          </p:cNvPr>
          <p:cNvSpPr txBox="1"/>
          <p:nvPr/>
        </p:nvSpPr>
        <p:spPr>
          <a:xfrm>
            <a:off x="1066800" y="9470521"/>
            <a:ext cx="14199691" cy="477054"/>
          </a:xfrm>
          <a:prstGeom prst="rect">
            <a:avLst/>
          </a:prstGeom>
          <a:noFill/>
        </p:spPr>
        <p:txBody>
          <a:bodyPr wrap="square" rtlCol="0">
            <a:spAutoFit/>
          </a:bodyPr>
          <a:lstStyle/>
          <a:p>
            <a:r>
              <a:rPr lang="pt-BR" sz="2500" dirty="0" smtClean="0">
                <a:solidFill>
                  <a:schemeClr val="bg2">
                    <a:lumMod val="25000"/>
                  </a:schemeClr>
                </a:solidFill>
                <a:latin typeface="Open Sans Extrabold" panose="020B0604020202020204" charset="0"/>
                <a:ea typeface="Open Sans Extrabold" panose="020B0604020202020204" charset="0"/>
                <a:cs typeface="Open Sans Extrabold" panose="020B0604020202020204" charset="0"/>
              </a:rPr>
              <a:t>Mais de </a:t>
            </a:r>
            <a:r>
              <a:rPr lang="pt-BR" sz="2500" dirty="0">
                <a:solidFill>
                  <a:schemeClr val="bg2">
                    <a:lumMod val="25000"/>
                  </a:schemeClr>
                </a:solidFill>
                <a:latin typeface="Open Sans Extrabold" panose="020B0604020202020204" charset="0"/>
                <a:ea typeface="Open Sans Extrabold" panose="020B0604020202020204" charset="0"/>
                <a:cs typeface="Open Sans Extrabold" panose="020B0604020202020204" charset="0"/>
              </a:rPr>
              <a:t>2.500.000 de alunos beneficiados em todo o Brasil</a:t>
            </a:r>
          </a:p>
        </p:txBody>
      </p:sp>
      <p:sp>
        <p:nvSpPr>
          <p:cNvPr id="49" name="Elipse 48">
            <a:extLst>
              <a:ext uri="{FF2B5EF4-FFF2-40B4-BE49-F238E27FC236}">
                <a16:creationId xmlns:a16="http://schemas.microsoft.com/office/drawing/2014/main" xmlns="" id="{B270CDC4-4A0B-4C6E-B51F-843AD6C0B2B1}"/>
              </a:ext>
            </a:extLst>
          </p:cNvPr>
          <p:cNvSpPr/>
          <p:nvPr/>
        </p:nvSpPr>
        <p:spPr>
          <a:xfrm>
            <a:off x="340509" y="9464881"/>
            <a:ext cx="726060" cy="726060"/>
          </a:xfrm>
          <a:prstGeom prst="ellipse">
            <a:avLst/>
          </a:prstGeom>
          <a:solidFill>
            <a:srgbClr val="094F9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pt-BR"/>
          </a:p>
        </p:txBody>
      </p:sp>
      <p:cxnSp>
        <p:nvCxnSpPr>
          <p:cNvPr id="50" name="Conector reto 49">
            <a:extLst>
              <a:ext uri="{FF2B5EF4-FFF2-40B4-BE49-F238E27FC236}">
                <a16:creationId xmlns:a16="http://schemas.microsoft.com/office/drawing/2014/main" xmlns="" id="{10280092-391B-4EDE-9EDE-76BFF1D4BA69}"/>
              </a:ext>
            </a:extLst>
          </p:cNvPr>
          <p:cNvCxnSpPr/>
          <p:nvPr/>
        </p:nvCxnSpPr>
        <p:spPr>
          <a:xfrm>
            <a:off x="1169492" y="9840598"/>
            <a:ext cx="14173200" cy="17321"/>
          </a:xfrm>
          <a:prstGeom prst="line">
            <a:avLst/>
          </a:prstGeom>
          <a:ln w="25400">
            <a:solidFill>
              <a:srgbClr val="094F95"/>
            </a:solidFill>
          </a:ln>
        </p:spPr>
        <p:style>
          <a:lnRef idx="1">
            <a:schemeClr val="accent1"/>
          </a:lnRef>
          <a:fillRef idx="0">
            <a:schemeClr val="accent1"/>
          </a:fillRef>
          <a:effectRef idx="0">
            <a:schemeClr val="accent1"/>
          </a:effectRef>
          <a:fontRef idx="minor">
            <a:schemeClr val="tx1"/>
          </a:fontRef>
        </p:style>
      </p:cxnSp>
      <p:pic>
        <p:nvPicPr>
          <p:cNvPr id="52" name="Imagem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6360" y="9577302"/>
            <a:ext cx="492826" cy="492826"/>
          </a:xfrm>
          <a:prstGeom prst="rect">
            <a:avLst/>
          </a:prstGeom>
        </p:spPr>
      </p:pic>
      <p:pic>
        <p:nvPicPr>
          <p:cNvPr id="4" name="Imagem 3" descr="Uma imagem contendo mapa, texto&#10;&#10;Descrição gerada automaticamente">
            <a:extLst>
              <a:ext uri="{FF2B5EF4-FFF2-40B4-BE49-F238E27FC236}">
                <a16:creationId xmlns:a16="http://schemas.microsoft.com/office/drawing/2014/main" xmlns="" id="{63CE0BC7-F8FA-4CCD-9207-7356963B67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073678" y="174070"/>
            <a:ext cx="11127426" cy="11789398"/>
          </a:xfrm>
          <a:prstGeom prst="rect">
            <a:avLst/>
          </a:prstGeom>
        </p:spPr>
      </p:pic>
      <p:pic>
        <p:nvPicPr>
          <p:cNvPr id="28" name="Imagem 27">
            <a:extLst>
              <a:ext uri="{FF2B5EF4-FFF2-40B4-BE49-F238E27FC236}">
                <a16:creationId xmlns:a16="http://schemas.microsoft.com/office/drawing/2014/main" xmlns="" id="{AAB31C68-1CD7-4890-B1DF-891911E58D0D}"/>
              </a:ext>
            </a:extLst>
          </p:cNvPr>
          <p:cNvPicPr>
            <a:picLocks noChangeAspect="1"/>
          </p:cNvPicPr>
          <p:nvPr/>
        </p:nvPicPr>
        <p:blipFill>
          <a:blip r:embed="rId9"/>
          <a:stretch>
            <a:fillRect/>
          </a:stretch>
        </p:blipFill>
        <p:spPr>
          <a:xfrm>
            <a:off x="658849" y="10427993"/>
            <a:ext cx="15405306" cy="2986174"/>
          </a:xfrm>
          <a:prstGeom prst="rect">
            <a:avLst/>
          </a:prstGeom>
        </p:spPr>
      </p:pic>
    </p:spTree>
    <p:extLst>
      <p:ext uri="{BB962C8B-B14F-4D97-AF65-F5344CB8AC3E}">
        <p14:creationId xmlns:p14="http://schemas.microsoft.com/office/powerpoint/2010/main" val="41029504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Slice</Template>
  <TotalTime>967</TotalTime>
  <Words>913</Words>
  <Application>Microsoft Office PowerPoint</Application>
  <PresentationFormat>Personalizar</PresentationFormat>
  <Paragraphs>116</Paragraphs>
  <Slides>12</Slides>
  <Notes>3</Notes>
  <HiddenSlides>0</HiddenSlides>
  <MMClips>0</MMClips>
  <ScaleCrop>false</ScaleCrop>
  <HeadingPairs>
    <vt:vector size="6" baseType="variant">
      <vt:variant>
        <vt:lpstr>Fontes usadas</vt:lpstr>
      </vt:variant>
      <vt:variant>
        <vt:i4>9</vt:i4>
      </vt:variant>
      <vt:variant>
        <vt:lpstr>Tema</vt:lpstr>
      </vt:variant>
      <vt:variant>
        <vt:i4>1</vt:i4>
      </vt:variant>
      <vt:variant>
        <vt:lpstr>Títulos de slides</vt:lpstr>
      </vt:variant>
      <vt:variant>
        <vt:i4>12</vt:i4>
      </vt:variant>
    </vt:vector>
  </HeadingPairs>
  <TitlesOfParts>
    <vt:vector size="22" baseType="lpstr">
      <vt:lpstr>宋体</vt:lpstr>
      <vt:lpstr>Aharoni</vt:lpstr>
      <vt:lpstr>Arial</vt:lpstr>
      <vt:lpstr>Calibri</vt:lpstr>
      <vt:lpstr>Microsoft JhengHei Light</vt:lpstr>
      <vt:lpstr>Open Sans Condensed Light</vt:lpstr>
      <vt:lpstr>Open Sans Extrabold</vt:lpstr>
      <vt:lpstr>Segoe UI Semibold</vt:lpstr>
      <vt:lpstr>Times New Roman</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Tatiane Nunes da Silva Oliveira</dc:creator>
  <cp:lastModifiedBy>Roberto Ferreira Junior</cp:lastModifiedBy>
  <cp:revision>77</cp:revision>
  <dcterms:created xsi:type="dcterms:W3CDTF">2006-08-16T00:00:00Z</dcterms:created>
  <dcterms:modified xsi:type="dcterms:W3CDTF">2019-12-02T12:06:50Z</dcterms:modified>
</cp:coreProperties>
</file>