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709" r:id="rId3"/>
  </p:sldMasterIdLst>
  <p:notesMasterIdLst>
    <p:notesMasterId r:id="rId22"/>
  </p:notesMasterIdLst>
  <p:sldIdLst>
    <p:sldId id="258" r:id="rId4"/>
    <p:sldId id="370" r:id="rId5"/>
    <p:sldId id="371" r:id="rId6"/>
    <p:sldId id="372" r:id="rId7"/>
    <p:sldId id="373" r:id="rId8"/>
    <p:sldId id="369" r:id="rId9"/>
    <p:sldId id="374" r:id="rId10"/>
    <p:sldId id="375" r:id="rId11"/>
    <p:sldId id="386" r:id="rId12"/>
    <p:sldId id="377" r:id="rId13"/>
    <p:sldId id="387" r:id="rId14"/>
    <p:sldId id="396" r:id="rId15"/>
    <p:sldId id="397" r:id="rId16"/>
    <p:sldId id="398" r:id="rId17"/>
    <p:sldId id="399" r:id="rId18"/>
    <p:sldId id="400" r:id="rId19"/>
    <p:sldId id="384" r:id="rId20"/>
    <p:sldId id="280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queline Silva Misael" initials="JSM" lastIdx="1" clrIdx="0">
    <p:extLst>
      <p:ext uri="{19B8F6BF-5375-455C-9EA6-DF929625EA0E}">
        <p15:presenceInfo xmlns:p15="http://schemas.microsoft.com/office/powerpoint/2012/main" userId="S-1-5-21-2135630104-1162506924-937769972-98581" providerId="AD"/>
      </p:ext>
    </p:extLst>
  </p:cmAuthor>
  <p:cmAuthor id="2" name="Maria Alice Monteiro" initials="MA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9C00"/>
    <a:srgbClr val="306D35"/>
    <a:srgbClr val="F0FA28"/>
    <a:srgbClr val="FCE4CD"/>
    <a:srgbClr val="1967B0"/>
    <a:srgbClr val="F8E530"/>
    <a:srgbClr val="8BA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A250E-1883-466E-94CC-EEFA7A531897}" v="8" dt="2019-06-27T12:15:29.491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4" autoAdjust="0"/>
    <p:restoredTop sz="94660"/>
  </p:normalViewPr>
  <p:slideViewPr>
    <p:cSldViewPr snapToGrid="0">
      <p:cViewPr varScale="1">
        <p:scale>
          <a:sx n="92" d="100"/>
          <a:sy n="92" d="100"/>
        </p:scale>
        <p:origin x="26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93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9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queline Silva" userId="6c0426a2977fedc4" providerId="LiveId" clId="{2A5EDB3B-513B-4962-981A-C5C760E78A4E}"/>
    <pc:docChg chg="undo redo custSel modSld">
      <pc:chgData name="Jaqueline Silva" userId="6c0426a2977fedc4" providerId="LiveId" clId="{2A5EDB3B-513B-4962-981A-C5C760E78A4E}" dt="2019-06-27T23:22:53.837" v="43" actId="20577"/>
      <pc:docMkLst>
        <pc:docMk/>
      </pc:docMkLst>
      <pc:sldChg chg="modSp">
        <pc:chgData name="Jaqueline Silva" userId="6c0426a2977fedc4" providerId="LiveId" clId="{2A5EDB3B-513B-4962-981A-C5C760E78A4E}" dt="2019-06-27T23:22:53.837" v="43" actId="20577"/>
        <pc:sldMkLst>
          <pc:docMk/>
          <pc:sldMk cId="1028375078" sldId="258"/>
        </pc:sldMkLst>
        <pc:spChg chg="mod">
          <ac:chgData name="Jaqueline Silva" userId="6c0426a2977fedc4" providerId="LiveId" clId="{2A5EDB3B-513B-4962-981A-C5C760E78A4E}" dt="2019-06-27T23:22:53.837" v="43" actId="20577"/>
          <ac:spMkLst>
            <pc:docMk/>
            <pc:sldMk cId="1028375078" sldId="258"/>
            <ac:spMk id="4" creationId="{00000000-0000-0000-0000-000000000000}"/>
          </ac:spMkLst>
        </pc:spChg>
      </pc:sldChg>
      <pc:sldChg chg="modSp">
        <pc:chgData name="Jaqueline Silva" userId="6c0426a2977fedc4" providerId="LiveId" clId="{2A5EDB3B-513B-4962-981A-C5C760E78A4E}" dt="2019-06-27T19:29:24.976" v="10" actId="2165"/>
        <pc:sldMkLst>
          <pc:docMk/>
          <pc:sldMk cId="4178323745" sldId="290"/>
        </pc:sldMkLst>
        <pc:graphicFrameChg chg="modGraphic">
          <ac:chgData name="Jaqueline Silva" userId="6c0426a2977fedc4" providerId="LiveId" clId="{2A5EDB3B-513B-4962-981A-C5C760E78A4E}" dt="2019-06-27T19:29:24.976" v="10" actId="2165"/>
          <ac:graphicFrameMkLst>
            <pc:docMk/>
            <pc:sldMk cId="4178323745" sldId="290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15:16.413" v="21" actId="2165"/>
        <pc:sldMkLst>
          <pc:docMk/>
          <pc:sldMk cId="3318830024" sldId="291"/>
        </pc:sldMkLst>
        <pc:graphicFrameChg chg="modGraphic">
          <ac:chgData name="Jaqueline Silva" userId="6c0426a2977fedc4" providerId="LiveId" clId="{2A5EDB3B-513B-4962-981A-C5C760E78A4E}" dt="2019-06-27T22:15:16.413" v="21" actId="2165"/>
          <ac:graphicFrameMkLst>
            <pc:docMk/>
            <pc:sldMk cId="3318830024" sldId="291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49:14.805" v="25" actId="2165"/>
        <pc:sldMkLst>
          <pc:docMk/>
          <pc:sldMk cId="2412890706" sldId="292"/>
        </pc:sldMkLst>
        <pc:graphicFrameChg chg="modGraphic">
          <ac:chgData name="Jaqueline Silva" userId="6c0426a2977fedc4" providerId="LiveId" clId="{2A5EDB3B-513B-4962-981A-C5C760E78A4E}" dt="2019-06-27T22:49:14.805" v="25" actId="2165"/>
          <ac:graphicFrameMkLst>
            <pc:docMk/>
            <pc:sldMk cId="2412890706" sldId="292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54:44.838" v="30" actId="2165"/>
        <pc:sldMkLst>
          <pc:docMk/>
          <pc:sldMk cId="3965179096" sldId="293"/>
        </pc:sldMkLst>
        <pc:graphicFrameChg chg="modGraphic">
          <ac:chgData name="Jaqueline Silva" userId="6c0426a2977fedc4" providerId="LiveId" clId="{2A5EDB3B-513B-4962-981A-C5C760E78A4E}" dt="2019-06-27T22:54:44.838" v="30" actId="2165"/>
          <ac:graphicFrameMkLst>
            <pc:docMk/>
            <pc:sldMk cId="3965179096" sldId="293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3:19:35.162" v="39" actId="2165"/>
        <pc:sldMkLst>
          <pc:docMk/>
          <pc:sldMk cId="2929345375" sldId="294"/>
        </pc:sldMkLst>
        <pc:graphicFrameChg chg="mod modGraphic">
          <ac:chgData name="Jaqueline Silva" userId="6c0426a2977fedc4" providerId="LiveId" clId="{2A5EDB3B-513B-4962-981A-C5C760E78A4E}" dt="2019-06-27T23:19:35.162" v="39" actId="2165"/>
          <ac:graphicFrameMkLst>
            <pc:docMk/>
            <pc:sldMk cId="2929345375" sldId="294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3:21:32.221" v="41" actId="2165"/>
        <pc:sldMkLst>
          <pc:docMk/>
          <pc:sldMk cId="582670629" sldId="295"/>
        </pc:sldMkLst>
        <pc:graphicFrameChg chg="modGraphic">
          <ac:chgData name="Jaqueline Silva" userId="6c0426a2977fedc4" providerId="LiveId" clId="{2A5EDB3B-513B-4962-981A-C5C760E78A4E}" dt="2019-06-27T23:21:32.221" v="41" actId="2165"/>
          <ac:graphicFrameMkLst>
            <pc:docMk/>
            <pc:sldMk cId="582670629" sldId="295"/>
            <ac:graphicFrameMk id="12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55:03.367" v="31" actId="207"/>
        <pc:sldMkLst>
          <pc:docMk/>
          <pc:sldMk cId="2454203702" sldId="318"/>
        </pc:sldMkLst>
        <pc:graphicFrameChg chg="modGraphic">
          <ac:chgData name="Jaqueline Silva" userId="6c0426a2977fedc4" providerId="LiveId" clId="{2A5EDB3B-513B-4962-981A-C5C760E78A4E}" dt="2019-06-27T22:55:03.367" v="31" actId="207"/>
          <ac:graphicFrameMkLst>
            <pc:docMk/>
            <pc:sldMk cId="2454203702" sldId="318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3:15:51.798" v="32" actId="207"/>
        <pc:sldMkLst>
          <pc:docMk/>
          <pc:sldMk cId="2454203702" sldId="319"/>
        </pc:sldMkLst>
        <pc:graphicFrameChg chg="modGraphic">
          <ac:chgData name="Jaqueline Silva" userId="6c0426a2977fedc4" providerId="LiveId" clId="{2A5EDB3B-513B-4962-981A-C5C760E78A4E}" dt="2019-06-27T23:15:51.798" v="32" actId="207"/>
          <ac:graphicFrameMkLst>
            <pc:docMk/>
            <pc:sldMk cId="2454203702" sldId="319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19:16:55.941" v="0" actId="207"/>
        <pc:sldMkLst>
          <pc:docMk/>
          <pc:sldMk cId="2454203702" sldId="321"/>
        </pc:sldMkLst>
        <pc:graphicFrameChg chg="modGraphic">
          <ac:chgData name="Jaqueline Silva" userId="6c0426a2977fedc4" providerId="LiveId" clId="{2A5EDB3B-513B-4962-981A-C5C760E78A4E}" dt="2019-06-27T19:16:55.941" v="0" actId="207"/>
          <ac:graphicFrameMkLst>
            <pc:docMk/>
            <pc:sldMk cId="2454203702" sldId="321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53:24.318" v="28" actId="207"/>
        <pc:sldMkLst>
          <pc:docMk/>
          <pc:sldMk cId="2454203702" sldId="322"/>
        </pc:sldMkLst>
        <pc:graphicFrameChg chg="modGraphic">
          <ac:chgData name="Jaqueline Silva" userId="6c0426a2977fedc4" providerId="LiveId" clId="{2A5EDB3B-513B-4962-981A-C5C760E78A4E}" dt="2019-06-27T22:53:24.318" v="28" actId="207"/>
          <ac:graphicFrameMkLst>
            <pc:docMk/>
            <pc:sldMk cId="2454203702" sldId="322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2:48:58.957" v="23" actId="207"/>
        <pc:sldMkLst>
          <pc:docMk/>
          <pc:sldMk cId="2454203702" sldId="323"/>
        </pc:sldMkLst>
        <pc:graphicFrameChg chg="modGraphic">
          <ac:chgData name="Jaqueline Silva" userId="6c0426a2977fedc4" providerId="LiveId" clId="{2A5EDB3B-513B-4962-981A-C5C760E78A4E}" dt="2019-06-27T22:48:58.957" v="23" actId="207"/>
          <ac:graphicFrameMkLst>
            <pc:docMk/>
            <pc:sldMk cId="2454203702" sldId="323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19:21:46.035" v="5" actId="207"/>
        <pc:sldMkLst>
          <pc:docMk/>
          <pc:sldMk cId="2454203702" sldId="326"/>
        </pc:sldMkLst>
        <pc:graphicFrameChg chg="modGraphic">
          <ac:chgData name="Jaqueline Silva" userId="6c0426a2977fedc4" providerId="LiveId" clId="{2A5EDB3B-513B-4962-981A-C5C760E78A4E}" dt="2019-06-27T19:21:46.035" v="5" actId="207"/>
          <ac:graphicFrameMkLst>
            <pc:docMk/>
            <pc:sldMk cId="2454203702" sldId="326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23:19:15.991" v="37" actId="207"/>
        <pc:sldMkLst>
          <pc:docMk/>
          <pc:sldMk cId="2454203702" sldId="328"/>
        </pc:sldMkLst>
        <pc:graphicFrameChg chg="modGraphic">
          <ac:chgData name="Jaqueline Silva" userId="6c0426a2977fedc4" providerId="LiveId" clId="{2A5EDB3B-513B-4962-981A-C5C760E78A4E}" dt="2019-06-27T23:19:15.991" v="37" actId="207"/>
          <ac:graphicFrameMkLst>
            <pc:docMk/>
            <pc:sldMk cId="2454203702" sldId="328"/>
            <ac:graphicFrameMk id="7" creationId="{00000000-0000-0000-0000-000000000000}"/>
          </ac:graphicFrameMkLst>
        </pc:graphicFrameChg>
      </pc:sldChg>
      <pc:sldChg chg="modSp">
        <pc:chgData name="Jaqueline Silva" userId="6c0426a2977fedc4" providerId="LiveId" clId="{2A5EDB3B-513B-4962-981A-C5C760E78A4E}" dt="2019-06-27T19:28:59.866" v="8" actId="207"/>
        <pc:sldMkLst>
          <pc:docMk/>
          <pc:sldMk cId="2454203702" sldId="329"/>
        </pc:sldMkLst>
        <pc:graphicFrameChg chg="modGraphic">
          <ac:chgData name="Jaqueline Silva" userId="6c0426a2977fedc4" providerId="LiveId" clId="{2A5EDB3B-513B-4962-981A-C5C760E78A4E}" dt="2019-06-27T19:28:59.866" v="8" actId="207"/>
          <ac:graphicFrameMkLst>
            <pc:docMk/>
            <pc:sldMk cId="2454203702" sldId="329"/>
            <ac:graphicFrameMk id="7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457F7C-DA76-451E-9B77-0B007EC4C5E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6E1144D-CCFC-43C5-AD11-307D3DD0F5D0}">
      <dgm:prSet phldrT="[Texto]"/>
      <dgm:spPr/>
      <dgm:t>
        <a:bodyPr/>
        <a:lstStyle/>
        <a:p>
          <a:r>
            <a:rPr lang="pt-BR" dirty="0" smtClean="0"/>
            <a:t>Crônicas</a:t>
          </a:r>
          <a:endParaRPr lang="pt-BR" dirty="0"/>
        </a:p>
      </dgm:t>
    </dgm:pt>
    <dgm:pt modelId="{834531F5-BC95-4FAF-99B0-591B13A5CC49}" type="parTrans" cxnId="{6453A6B8-41BA-4BC0-9012-8319DE8ADEED}">
      <dgm:prSet/>
      <dgm:spPr/>
      <dgm:t>
        <a:bodyPr/>
        <a:lstStyle/>
        <a:p>
          <a:endParaRPr lang="pt-BR"/>
        </a:p>
      </dgm:t>
    </dgm:pt>
    <dgm:pt modelId="{811800C3-79C2-43FD-BDC7-4A0C8F40FA43}" type="sibTrans" cxnId="{6453A6B8-41BA-4BC0-9012-8319DE8ADEED}">
      <dgm:prSet/>
      <dgm:spPr/>
      <dgm:t>
        <a:bodyPr/>
        <a:lstStyle/>
        <a:p>
          <a:endParaRPr lang="pt-BR"/>
        </a:p>
      </dgm:t>
    </dgm:pt>
    <dgm:pt modelId="{A5B5E577-7AD5-4A89-A750-24E80EAECF37}">
      <dgm:prSet phldrT="[Texto]"/>
      <dgm:spPr/>
      <dgm:t>
        <a:bodyPr/>
        <a:lstStyle/>
        <a:p>
          <a:r>
            <a:rPr lang="pt-BR" dirty="0" smtClean="0"/>
            <a:t>Progressivas</a:t>
          </a:r>
          <a:endParaRPr lang="pt-BR" dirty="0"/>
        </a:p>
      </dgm:t>
    </dgm:pt>
    <dgm:pt modelId="{C949230C-8A38-41FA-97DD-DB4D19F9D6B6}" type="parTrans" cxnId="{6A49C7A8-BCA3-4BAC-8B40-B0C0EE4FDF56}">
      <dgm:prSet/>
      <dgm:spPr/>
      <dgm:t>
        <a:bodyPr/>
        <a:lstStyle/>
        <a:p>
          <a:endParaRPr lang="pt-BR"/>
        </a:p>
      </dgm:t>
    </dgm:pt>
    <dgm:pt modelId="{D1473D9A-BF83-4AC6-9BEC-0D6F8F502F58}" type="sibTrans" cxnId="{6A49C7A8-BCA3-4BAC-8B40-B0C0EE4FDF56}">
      <dgm:prSet/>
      <dgm:spPr/>
      <dgm:t>
        <a:bodyPr/>
        <a:lstStyle/>
        <a:p>
          <a:endParaRPr lang="pt-BR"/>
        </a:p>
      </dgm:t>
    </dgm:pt>
    <dgm:pt modelId="{6E056FCA-A4B5-4E1B-BC00-A173BEED68B9}">
      <dgm:prSet phldrT="[Texto]"/>
      <dgm:spPr/>
      <dgm:t>
        <a:bodyPr/>
        <a:lstStyle/>
        <a:p>
          <a:r>
            <a:rPr lang="pt-BR" dirty="0" smtClean="0"/>
            <a:t>Degenerativas</a:t>
          </a:r>
          <a:endParaRPr lang="pt-BR" dirty="0"/>
        </a:p>
      </dgm:t>
    </dgm:pt>
    <dgm:pt modelId="{3EAE7BC7-C6D5-446F-9DCE-1B4465CBD6B5}" type="parTrans" cxnId="{68A9550E-3677-4B53-8711-2910617BAC68}">
      <dgm:prSet/>
      <dgm:spPr/>
      <dgm:t>
        <a:bodyPr/>
        <a:lstStyle/>
        <a:p>
          <a:endParaRPr lang="pt-BR"/>
        </a:p>
      </dgm:t>
    </dgm:pt>
    <dgm:pt modelId="{AEBE8217-5A6F-434F-8035-3BDF8C7800A1}" type="sibTrans" cxnId="{68A9550E-3677-4B53-8711-2910617BAC68}">
      <dgm:prSet/>
      <dgm:spPr/>
      <dgm:t>
        <a:bodyPr/>
        <a:lstStyle/>
        <a:p>
          <a:endParaRPr lang="pt-BR"/>
        </a:p>
      </dgm:t>
    </dgm:pt>
    <dgm:pt modelId="{5ACBACCE-436E-4AD0-9053-5191D8DBA249}">
      <dgm:prSet phldrT="[Texto]"/>
      <dgm:spPr/>
      <dgm:t>
        <a:bodyPr/>
        <a:lstStyle/>
        <a:p>
          <a:r>
            <a:rPr lang="pt-BR" dirty="0" smtClean="0"/>
            <a:t>Incapacitantes</a:t>
          </a:r>
          <a:endParaRPr lang="pt-BR" dirty="0"/>
        </a:p>
      </dgm:t>
    </dgm:pt>
    <dgm:pt modelId="{C21F3C8E-3521-458E-B430-06FF7A8FE2D3}" type="parTrans" cxnId="{D088CFEE-C2B5-4222-A3E8-EECEDD366760}">
      <dgm:prSet/>
      <dgm:spPr/>
      <dgm:t>
        <a:bodyPr/>
        <a:lstStyle/>
        <a:p>
          <a:endParaRPr lang="pt-BR"/>
        </a:p>
      </dgm:t>
    </dgm:pt>
    <dgm:pt modelId="{F8AB2208-251A-4C7E-98D2-A4D9DD1B260C}" type="sibTrans" cxnId="{D088CFEE-C2B5-4222-A3E8-EECEDD366760}">
      <dgm:prSet/>
      <dgm:spPr/>
      <dgm:t>
        <a:bodyPr/>
        <a:lstStyle/>
        <a:p>
          <a:endParaRPr lang="pt-BR"/>
        </a:p>
      </dgm:t>
    </dgm:pt>
    <dgm:pt modelId="{80CD9226-9C12-4D61-A353-5FF708B26125}" type="pres">
      <dgm:prSet presAssocID="{50457F7C-DA76-451E-9B77-0B007EC4C5E3}" presName="arrowDiagram" presStyleCnt="0">
        <dgm:presLayoutVars>
          <dgm:chMax val="5"/>
          <dgm:dir/>
          <dgm:resizeHandles val="exact"/>
        </dgm:presLayoutVars>
      </dgm:prSet>
      <dgm:spPr/>
    </dgm:pt>
    <dgm:pt modelId="{EE5AF5BE-993C-440B-A0F8-3482C1657F1C}" type="pres">
      <dgm:prSet presAssocID="{50457F7C-DA76-451E-9B77-0B007EC4C5E3}" presName="arrow" presStyleLbl="bgShp" presStyleIdx="0" presStyleCnt="1"/>
      <dgm:spPr/>
    </dgm:pt>
    <dgm:pt modelId="{49B70332-EA4D-415A-B7F5-C044BB7A73E7}" type="pres">
      <dgm:prSet presAssocID="{50457F7C-DA76-451E-9B77-0B007EC4C5E3}" presName="arrowDiagram4" presStyleCnt="0"/>
      <dgm:spPr/>
    </dgm:pt>
    <dgm:pt modelId="{74A9385E-84D8-423E-A394-0156E7699D4A}" type="pres">
      <dgm:prSet presAssocID="{26E1144D-CCFC-43C5-AD11-307D3DD0F5D0}" presName="bullet4a" presStyleLbl="node1" presStyleIdx="0" presStyleCnt="4"/>
      <dgm:spPr/>
    </dgm:pt>
    <dgm:pt modelId="{AACFC524-6392-4FA5-9886-693C6ACA71F0}" type="pres">
      <dgm:prSet presAssocID="{26E1144D-CCFC-43C5-AD11-307D3DD0F5D0}" presName="textBox4a" presStyleLbl="revTx" presStyleIdx="0" presStyleCnt="4" custScaleX="107512" custScaleY="983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F725FB-D968-45A2-8823-479891183DDC}" type="pres">
      <dgm:prSet presAssocID="{A5B5E577-7AD5-4A89-A750-24E80EAECF37}" presName="bullet4b" presStyleLbl="node1" presStyleIdx="1" presStyleCnt="4"/>
      <dgm:spPr>
        <a:solidFill>
          <a:schemeClr val="accent4">
            <a:lumMod val="60000"/>
            <a:lumOff val="40000"/>
          </a:schemeClr>
        </a:solidFill>
      </dgm:spPr>
    </dgm:pt>
    <dgm:pt modelId="{4EA21753-5404-40EC-A5F6-FE9790DFBE40}" type="pres">
      <dgm:prSet presAssocID="{A5B5E577-7AD5-4A89-A750-24E80EAECF37}" presName="textBox4b" presStyleLbl="revTx" presStyleIdx="1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FBCBAB-E514-40E1-9028-B8D2E2A4E363}" type="pres">
      <dgm:prSet presAssocID="{6E056FCA-A4B5-4E1B-BC00-A173BEED68B9}" presName="bullet4c" presStyleLbl="node1" presStyleIdx="2" presStyleCnt="4"/>
      <dgm:spPr>
        <a:solidFill>
          <a:srgbClr val="EA9C00"/>
        </a:solidFill>
      </dgm:spPr>
    </dgm:pt>
    <dgm:pt modelId="{32A5D046-0F57-4587-9B98-792254BCB8BB}" type="pres">
      <dgm:prSet presAssocID="{6E056FCA-A4B5-4E1B-BC00-A173BEED68B9}" presName="textBox4c" presStyleLbl="revTx" presStyleIdx="2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0C71D-B848-47FE-AFE9-63C43F97E99F}" type="pres">
      <dgm:prSet presAssocID="{5ACBACCE-436E-4AD0-9053-5191D8DBA249}" presName="bullet4d" presStyleLbl="node1" presStyleIdx="3" presStyleCnt="4"/>
      <dgm:spPr>
        <a:solidFill>
          <a:schemeClr val="accent2"/>
        </a:solidFill>
      </dgm:spPr>
    </dgm:pt>
    <dgm:pt modelId="{11B616B7-A7E8-4809-B4CD-4485211D0775}" type="pres">
      <dgm:prSet presAssocID="{5ACBACCE-436E-4AD0-9053-5191D8DBA249}" presName="textBox4d" presStyleLbl="revTx" presStyleIdx="3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69D458-61EB-471C-84B8-6B0B2294F523}" type="presOf" srcId="{6E056FCA-A4B5-4E1B-BC00-A173BEED68B9}" destId="{32A5D046-0F57-4587-9B98-792254BCB8BB}" srcOrd="0" destOrd="0" presId="urn:microsoft.com/office/officeart/2005/8/layout/arrow2"/>
    <dgm:cxn modelId="{256392EF-0563-4FB7-8332-18B090BA7DFE}" type="presOf" srcId="{50457F7C-DA76-451E-9B77-0B007EC4C5E3}" destId="{80CD9226-9C12-4D61-A353-5FF708B26125}" srcOrd="0" destOrd="0" presId="urn:microsoft.com/office/officeart/2005/8/layout/arrow2"/>
    <dgm:cxn modelId="{12828F83-18EB-417B-8882-21F38BF58C98}" type="presOf" srcId="{26E1144D-CCFC-43C5-AD11-307D3DD0F5D0}" destId="{AACFC524-6392-4FA5-9886-693C6ACA71F0}" srcOrd="0" destOrd="0" presId="urn:microsoft.com/office/officeart/2005/8/layout/arrow2"/>
    <dgm:cxn modelId="{1124C7C5-DF21-40E2-8845-E5B57D545A1F}" type="presOf" srcId="{5ACBACCE-436E-4AD0-9053-5191D8DBA249}" destId="{11B616B7-A7E8-4809-B4CD-4485211D0775}" srcOrd="0" destOrd="0" presId="urn:microsoft.com/office/officeart/2005/8/layout/arrow2"/>
    <dgm:cxn modelId="{6453A6B8-41BA-4BC0-9012-8319DE8ADEED}" srcId="{50457F7C-DA76-451E-9B77-0B007EC4C5E3}" destId="{26E1144D-CCFC-43C5-AD11-307D3DD0F5D0}" srcOrd="0" destOrd="0" parTransId="{834531F5-BC95-4FAF-99B0-591B13A5CC49}" sibTransId="{811800C3-79C2-43FD-BDC7-4A0C8F40FA43}"/>
    <dgm:cxn modelId="{6A49C7A8-BCA3-4BAC-8B40-B0C0EE4FDF56}" srcId="{50457F7C-DA76-451E-9B77-0B007EC4C5E3}" destId="{A5B5E577-7AD5-4A89-A750-24E80EAECF37}" srcOrd="1" destOrd="0" parTransId="{C949230C-8A38-41FA-97DD-DB4D19F9D6B6}" sibTransId="{D1473D9A-BF83-4AC6-9BEC-0D6F8F502F58}"/>
    <dgm:cxn modelId="{68A9550E-3677-4B53-8711-2910617BAC68}" srcId="{50457F7C-DA76-451E-9B77-0B007EC4C5E3}" destId="{6E056FCA-A4B5-4E1B-BC00-A173BEED68B9}" srcOrd="2" destOrd="0" parTransId="{3EAE7BC7-C6D5-446F-9DCE-1B4465CBD6B5}" sibTransId="{AEBE8217-5A6F-434F-8035-3BDF8C7800A1}"/>
    <dgm:cxn modelId="{D088CFEE-C2B5-4222-A3E8-EECEDD366760}" srcId="{50457F7C-DA76-451E-9B77-0B007EC4C5E3}" destId="{5ACBACCE-436E-4AD0-9053-5191D8DBA249}" srcOrd="3" destOrd="0" parTransId="{C21F3C8E-3521-458E-B430-06FF7A8FE2D3}" sibTransId="{F8AB2208-251A-4C7E-98D2-A4D9DD1B260C}"/>
    <dgm:cxn modelId="{27DA08E4-4897-47C1-A602-F264FA905C90}" type="presOf" srcId="{A5B5E577-7AD5-4A89-A750-24E80EAECF37}" destId="{4EA21753-5404-40EC-A5F6-FE9790DFBE40}" srcOrd="0" destOrd="0" presId="urn:microsoft.com/office/officeart/2005/8/layout/arrow2"/>
    <dgm:cxn modelId="{C01CE585-A5B2-419C-983C-78988F0A5A9F}" type="presParOf" srcId="{80CD9226-9C12-4D61-A353-5FF708B26125}" destId="{EE5AF5BE-993C-440B-A0F8-3482C1657F1C}" srcOrd="0" destOrd="0" presId="urn:microsoft.com/office/officeart/2005/8/layout/arrow2"/>
    <dgm:cxn modelId="{96349762-A078-4FE8-9E6C-5844BE6CAB07}" type="presParOf" srcId="{80CD9226-9C12-4D61-A353-5FF708B26125}" destId="{49B70332-EA4D-415A-B7F5-C044BB7A73E7}" srcOrd="1" destOrd="0" presId="urn:microsoft.com/office/officeart/2005/8/layout/arrow2"/>
    <dgm:cxn modelId="{407B9A3E-CB8D-4A1E-96CD-69951EAB5AFD}" type="presParOf" srcId="{49B70332-EA4D-415A-B7F5-C044BB7A73E7}" destId="{74A9385E-84D8-423E-A394-0156E7699D4A}" srcOrd="0" destOrd="0" presId="urn:microsoft.com/office/officeart/2005/8/layout/arrow2"/>
    <dgm:cxn modelId="{8D3E1BC4-0964-4EFD-A4EE-C6C34148ABBC}" type="presParOf" srcId="{49B70332-EA4D-415A-B7F5-C044BB7A73E7}" destId="{AACFC524-6392-4FA5-9886-693C6ACA71F0}" srcOrd="1" destOrd="0" presId="urn:microsoft.com/office/officeart/2005/8/layout/arrow2"/>
    <dgm:cxn modelId="{E5C58158-1BF2-4D8E-B82C-D15C83F53BBE}" type="presParOf" srcId="{49B70332-EA4D-415A-B7F5-C044BB7A73E7}" destId="{24F725FB-D968-45A2-8823-479891183DDC}" srcOrd="2" destOrd="0" presId="urn:microsoft.com/office/officeart/2005/8/layout/arrow2"/>
    <dgm:cxn modelId="{C5AE967D-6348-4CBC-A2CC-5D29807E30D8}" type="presParOf" srcId="{49B70332-EA4D-415A-B7F5-C044BB7A73E7}" destId="{4EA21753-5404-40EC-A5F6-FE9790DFBE40}" srcOrd="3" destOrd="0" presId="urn:microsoft.com/office/officeart/2005/8/layout/arrow2"/>
    <dgm:cxn modelId="{74C57D34-3C29-4885-AE28-B16F186159E7}" type="presParOf" srcId="{49B70332-EA4D-415A-B7F5-C044BB7A73E7}" destId="{FFFBCBAB-E514-40E1-9028-B8D2E2A4E363}" srcOrd="4" destOrd="0" presId="urn:microsoft.com/office/officeart/2005/8/layout/arrow2"/>
    <dgm:cxn modelId="{F5D7100A-69DE-45A8-AE34-2B2FEF27268E}" type="presParOf" srcId="{49B70332-EA4D-415A-B7F5-C044BB7A73E7}" destId="{32A5D046-0F57-4587-9B98-792254BCB8BB}" srcOrd="5" destOrd="0" presId="urn:microsoft.com/office/officeart/2005/8/layout/arrow2"/>
    <dgm:cxn modelId="{7FFCB331-AB2C-4347-BC53-F5B4C738634F}" type="presParOf" srcId="{49B70332-EA4D-415A-B7F5-C044BB7A73E7}" destId="{1CA0C71D-B848-47FE-AFE9-63C43F97E99F}" srcOrd="6" destOrd="0" presId="urn:microsoft.com/office/officeart/2005/8/layout/arrow2"/>
    <dgm:cxn modelId="{1B460171-7B22-4344-AEE9-6CBD7720741D}" type="presParOf" srcId="{49B70332-EA4D-415A-B7F5-C044BB7A73E7}" destId="{11B616B7-A7E8-4809-B4CD-4485211D077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457F7C-DA76-451E-9B77-0B007EC4C5E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6E1144D-CCFC-43C5-AD11-307D3DD0F5D0}">
      <dgm:prSet phldrT="[Texto]"/>
      <dgm:spPr/>
      <dgm:t>
        <a:bodyPr/>
        <a:lstStyle/>
        <a:p>
          <a:r>
            <a:rPr lang="pt-BR" dirty="0" smtClean="0"/>
            <a:t>Crônicas</a:t>
          </a:r>
          <a:endParaRPr lang="pt-BR" dirty="0"/>
        </a:p>
      </dgm:t>
    </dgm:pt>
    <dgm:pt modelId="{834531F5-BC95-4FAF-99B0-591B13A5CC49}" type="parTrans" cxnId="{6453A6B8-41BA-4BC0-9012-8319DE8ADEED}">
      <dgm:prSet/>
      <dgm:spPr/>
      <dgm:t>
        <a:bodyPr/>
        <a:lstStyle/>
        <a:p>
          <a:endParaRPr lang="pt-BR"/>
        </a:p>
      </dgm:t>
    </dgm:pt>
    <dgm:pt modelId="{811800C3-79C2-43FD-BDC7-4A0C8F40FA43}" type="sibTrans" cxnId="{6453A6B8-41BA-4BC0-9012-8319DE8ADEED}">
      <dgm:prSet/>
      <dgm:spPr/>
      <dgm:t>
        <a:bodyPr/>
        <a:lstStyle/>
        <a:p>
          <a:endParaRPr lang="pt-BR"/>
        </a:p>
      </dgm:t>
    </dgm:pt>
    <dgm:pt modelId="{A5B5E577-7AD5-4A89-A750-24E80EAECF37}">
      <dgm:prSet phldrT="[Texto]"/>
      <dgm:spPr/>
      <dgm:t>
        <a:bodyPr/>
        <a:lstStyle/>
        <a:p>
          <a:r>
            <a:rPr lang="pt-BR" dirty="0" smtClean="0"/>
            <a:t>Progressivas</a:t>
          </a:r>
          <a:endParaRPr lang="pt-BR" dirty="0"/>
        </a:p>
      </dgm:t>
    </dgm:pt>
    <dgm:pt modelId="{C949230C-8A38-41FA-97DD-DB4D19F9D6B6}" type="parTrans" cxnId="{6A49C7A8-BCA3-4BAC-8B40-B0C0EE4FDF56}">
      <dgm:prSet/>
      <dgm:spPr/>
      <dgm:t>
        <a:bodyPr/>
        <a:lstStyle/>
        <a:p>
          <a:endParaRPr lang="pt-BR"/>
        </a:p>
      </dgm:t>
    </dgm:pt>
    <dgm:pt modelId="{D1473D9A-BF83-4AC6-9BEC-0D6F8F502F58}" type="sibTrans" cxnId="{6A49C7A8-BCA3-4BAC-8B40-B0C0EE4FDF56}">
      <dgm:prSet/>
      <dgm:spPr/>
      <dgm:t>
        <a:bodyPr/>
        <a:lstStyle/>
        <a:p>
          <a:endParaRPr lang="pt-BR"/>
        </a:p>
      </dgm:t>
    </dgm:pt>
    <dgm:pt modelId="{6E056FCA-A4B5-4E1B-BC00-A173BEED68B9}">
      <dgm:prSet phldrT="[Texto]"/>
      <dgm:spPr/>
      <dgm:t>
        <a:bodyPr/>
        <a:lstStyle/>
        <a:p>
          <a:r>
            <a:rPr lang="pt-BR" dirty="0" smtClean="0"/>
            <a:t>Degenerativas</a:t>
          </a:r>
          <a:endParaRPr lang="pt-BR" dirty="0"/>
        </a:p>
      </dgm:t>
    </dgm:pt>
    <dgm:pt modelId="{3EAE7BC7-C6D5-446F-9DCE-1B4465CBD6B5}" type="parTrans" cxnId="{68A9550E-3677-4B53-8711-2910617BAC68}">
      <dgm:prSet/>
      <dgm:spPr/>
      <dgm:t>
        <a:bodyPr/>
        <a:lstStyle/>
        <a:p>
          <a:endParaRPr lang="pt-BR"/>
        </a:p>
      </dgm:t>
    </dgm:pt>
    <dgm:pt modelId="{AEBE8217-5A6F-434F-8035-3BDF8C7800A1}" type="sibTrans" cxnId="{68A9550E-3677-4B53-8711-2910617BAC68}">
      <dgm:prSet/>
      <dgm:spPr/>
      <dgm:t>
        <a:bodyPr/>
        <a:lstStyle/>
        <a:p>
          <a:endParaRPr lang="pt-BR"/>
        </a:p>
      </dgm:t>
    </dgm:pt>
    <dgm:pt modelId="{5ACBACCE-436E-4AD0-9053-5191D8DBA249}">
      <dgm:prSet phldrT="[Texto]"/>
      <dgm:spPr/>
      <dgm:t>
        <a:bodyPr/>
        <a:lstStyle/>
        <a:p>
          <a:r>
            <a:rPr lang="pt-BR" dirty="0" smtClean="0"/>
            <a:t>Incapacitantes</a:t>
          </a:r>
          <a:endParaRPr lang="pt-BR" dirty="0"/>
        </a:p>
      </dgm:t>
    </dgm:pt>
    <dgm:pt modelId="{C21F3C8E-3521-458E-B430-06FF7A8FE2D3}" type="parTrans" cxnId="{D088CFEE-C2B5-4222-A3E8-EECEDD366760}">
      <dgm:prSet/>
      <dgm:spPr/>
      <dgm:t>
        <a:bodyPr/>
        <a:lstStyle/>
        <a:p>
          <a:endParaRPr lang="pt-BR"/>
        </a:p>
      </dgm:t>
    </dgm:pt>
    <dgm:pt modelId="{F8AB2208-251A-4C7E-98D2-A4D9DD1B260C}" type="sibTrans" cxnId="{D088CFEE-C2B5-4222-A3E8-EECEDD366760}">
      <dgm:prSet/>
      <dgm:spPr/>
      <dgm:t>
        <a:bodyPr/>
        <a:lstStyle/>
        <a:p>
          <a:endParaRPr lang="pt-BR"/>
        </a:p>
      </dgm:t>
    </dgm:pt>
    <dgm:pt modelId="{80CD9226-9C12-4D61-A353-5FF708B26125}" type="pres">
      <dgm:prSet presAssocID="{50457F7C-DA76-451E-9B77-0B007EC4C5E3}" presName="arrowDiagram" presStyleCnt="0">
        <dgm:presLayoutVars>
          <dgm:chMax val="5"/>
          <dgm:dir/>
          <dgm:resizeHandles val="exact"/>
        </dgm:presLayoutVars>
      </dgm:prSet>
      <dgm:spPr/>
    </dgm:pt>
    <dgm:pt modelId="{EE5AF5BE-993C-440B-A0F8-3482C1657F1C}" type="pres">
      <dgm:prSet presAssocID="{50457F7C-DA76-451E-9B77-0B007EC4C5E3}" presName="arrow" presStyleLbl="bgShp" presStyleIdx="0" presStyleCnt="1"/>
      <dgm:spPr/>
    </dgm:pt>
    <dgm:pt modelId="{49B70332-EA4D-415A-B7F5-C044BB7A73E7}" type="pres">
      <dgm:prSet presAssocID="{50457F7C-DA76-451E-9B77-0B007EC4C5E3}" presName="arrowDiagram4" presStyleCnt="0"/>
      <dgm:spPr/>
    </dgm:pt>
    <dgm:pt modelId="{74A9385E-84D8-423E-A394-0156E7699D4A}" type="pres">
      <dgm:prSet presAssocID="{26E1144D-CCFC-43C5-AD11-307D3DD0F5D0}" presName="bullet4a" presStyleLbl="node1" presStyleIdx="0" presStyleCnt="4"/>
      <dgm:spPr/>
    </dgm:pt>
    <dgm:pt modelId="{AACFC524-6392-4FA5-9886-693C6ACA71F0}" type="pres">
      <dgm:prSet presAssocID="{26E1144D-CCFC-43C5-AD11-307D3DD0F5D0}" presName="textBox4a" presStyleLbl="revTx" presStyleIdx="0" presStyleCnt="4" custScaleX="107512" custScaleY="983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F725FB-D968-45A2-8823-479891183DDC}" type="pres">
      <dgm:prSet presAssocID="{A5B5E577-7AD5-4A89-A750-24E80EAECF37}" presName="bullet4b" presStyleLbl="node1" presStyleIdx="1" presStyleCnt="4"/>
      <dgm:spPr>
        <a:solidFill>
          <a:schemeClr val="accent4">
            <a:lumMod val="60000"/>
            <a:lumOff val="40000"/>
          </a:schemeClr>
        </a:solidFill>
      </dgm:spPr>
    </dgm:pt>
    <dgm:pt modelId="{4EA21753-5404-40EC-A5F6-FE9790DFBE40}" type="pres">
      <dgm:prSet presAssocID="{A5B5E577-7AD5-4A89-A750-24E80EAECF37}" presName="textBox4b" presStyleLbl="revTx" presStyleIdx="1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FBCBAB-E514-40E1-9028-B8D2E2A4E363}" type="pres">
      <dgm:prSet presAssocID="{6E056FCA-A4B5-4E1B-BC00-A173BEED68B9}" presName="bullet4c" presStyleLbl="node1" presStyleIdx="2" presStyleCnt="4"/>
      <dgm:spPr>
        <a:solidFill>
          <a:srgbClr val="EA9C00"/>
        </a:solidFill>
      </dgm:spPr>
    </dgm:pt>
    <dgm:pt modelId="{32A5D046-0F57-4587-9B98-792254BCB8BB}" type="pres">
      <dgm:prSet presAssocID="{6E056FCA-A4B5-4E1B-BC00-A173BEED68B9}" presName="textBox4c" presStyleLbl="revTx" presStyleIdx="2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0C71D-B848-47FE-AFE9-63C43F97E99F}" type="pres">
      <dgm:prSet presAssocID="{5ACBACCE-436E-4AD0-9053-5191D8DBA249}" presName="bullet4d" presStyleLbl="node1" presStyleIdx="3" presStyleCnt="4"/>
      <dgm:spPr>
        <a:solidFill>
          <a:schemeClr val="accent2"/>
        </a:solidFill>
      </dgm:spPr>
    </dgm:pt>
    <dgm:pt modelId="{11B616B7-A7E8-4809-B4CD-4485211D0775}" type="pres">
      <dgm:prSet presAssocID="{5ACBACCE-436E-4AD0-9053-5191D8DBA249}" presName="textBox4d" presStyleLbl="revTx" presStyleIdx="3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35FA68-4CF2-4031-9A7D-4AE6B88B4858}" type="presOf" srcId="{50457F7C-DA76-451E-9B77-0B007EC4C5E3}" destId="{80CD9226-9C12-4D61-A353-5FF708B26125}" srcOrd="0" destOrd="0" presId="urn:microsoft.com/office/officeart/2005/8/layout/arrow2"/>
    <dgm:cxn modelId="{BC4BB142-106A-44FB-9B2B-7DA3C1F2D008}" type="presOf" srcId="{A5B5E577-7AD5-4A89-A750-24E80EAECF37}" destId="{4EA21753-5404-40EC-A5F6-FE9790DFBE40}" srcOrd="0" destOrd="0" presId="urn:microsoft.com/office/officeart/2005/8/layout/arrow2"/>
    <dgm:cxn modelId="{D088CFEE-C2B5-4222-A3E8-EECEDD366760}" srcId="{50457F7C-DA76-451E-9B77-0B007EC4C5E3}" destId="{5ACBACCE-436E-4AD0-9053-5191D8DBA249}" srcOrd="3" destOrd="0" parTransId="{C21F3C8E-3521-458E-B430-06FF7A8FE2D3}" sibTransId="{F8AB2208-251A-4C7E-98D2-A4D9DD1B260C}"/>
    <dgm:cxn modelId="{6453A6B8-41BA-4BC0-9012-8319DE8ADEED}" srcId="{50457F7C-DA76-451E-9B77-0B007EC4C5E3}" destId="{26E1144D-CCFC-43C5-AD11-307D3DD0F5D0}" srcOrd="0" destOrd="0" parTransId="{834531F5-BC95-4FAF-99B0-591B13A5CC49}" sibTransId="{811800C3-79C2-43FD-BDC7-4A0C8F40FA43}"/>
    <dgm:cxn modelId="{68A9550E-3677-4B53-8711-2910617BAC68}" srcId="{50457F7C-DA76-451E-9B77-0B007EC4C5E3}" destId="{6E056FCA-A4B5-4E1B-BC00-A173BEED68B9}" srcOrd="2" destOrd="0" parTransId="{3EAE7BC7-C6D5-446F-9DCE-1B4465CBD6B5}" sibTransId="{AEBE8217-5A6F-434F-8035-3BDF8C7800A1}"/>
    <dgm:cxn modelId="{4AFA8A33-B101-41C3-81D9-F899F6CAB5E6}" type="presOf" srcId="{6E056FCA-A4B5-4E1B-BC00-A173BEED68B9}" destId="{32A5D046-0F57-4587-9B98-792254BCB8BB}" srcOrd="0" destOrd="0" presId="urn:microsoft.com/office/officeart/2005/8/layout/arrow2"/>
    <dgm:cxn modelId="{6A49C7A8-BCA3-4BAC-8B40-B0C0EE4FDF56}" srcId="{50457F7C-DA76-451E-9B77-0B007EC4C5E3}" destId="{A5B5E577-7AD5-4A89-A750-24E80EAECF37}" srcOrd="1" destOrd="0" parTransId="{C949230C-8A38-41FA-97DD-DB4D19F9D6B6}" sibTransId="{D1473D9A-BF83-4AC6-9BEC-0D6F8F502F58}"/>
    <dgm:cxn modelId="{9A190BFC-BF53-4961-B6BA-614E5C719440}" type="presOf" srcId="{26E1144D-CCFC-43C5-AD11-307D3DD0F5D0}" destId="{AACFC524-6392-4FA5-9886-693C6ACA71F0}" srcOrd="0" destOrd="0" presId="urn:microsoft.com/office/officeart/2005/8/layout/arrow2"/>
    <dgm:cxn modelId="{1CA51FDD-BFF9-4004-A26C-640955A34EAD}" type="presOf" srcId="{5ACBACCE-436E-4AD0-9053-5191D8DBA249}" destId="{11B616B7-A7E8-4809-B4CD-4485211D0775}" srcOrd="0" destOrd="0" presId="urn:microsoft.com/office/officeart/2005/8/layout/arrow2"/>
    <dgm:cxn modelId="{27000820-4428-4F03-886D-0BD8294EA9EE}" type="presParOf" srcId="{80CD9226-9C12-4D61-A353-5FF708B26125}" destId="{EE5AF5BE-993C-440B-A0F8-3482C1657F1C}" srcOrd="0" destOrd="0" presId="urn:microsoft.com/office/officeart/2005/8/layout/arrow2"/>
    <dgm:cxn modelId="{60A85425-219A-4648-BD40-E6ED09B2ADC8}" type="presParOf" srcId="{80CD9226-9C12-4D61-A353-5FF708B26125}" destId="{49B70332-EA4D-415A-B7F5-C044BB7A73E7}" srcOrd="1" destOrd="0" presId="urn:microsoft.com/office/officeart/2005/8/layout/arrow2"/>
    <dgm:cxn modelId="{FB4FFD50-9E60-4EE0-BEF1-B7B18885DD10}" type="presParOf" srcId="{49B70332-EA4D-415A-B7F5-C044BB7A73E7}" destId="{74A9385E-84D8-423E-A394-0156E7699D4A}" srcOrd="0" destOrd="0" presId="urn:microsoft.com/office/officeart/2005/8/layout/arrow2"/>
    <dgm:cxn modelId="{DC4871CB-A2E1-4BCD-8C04-704BB96CD329}" type="presParOf" srcId="{49B70332-EA4D-415A-B7F5-C044BB7A73E7}" destId="{AACFC524-6392-4FA5-9886-693C6ACA71F0}" srcOrd="1" destOrd="0" presId="urn:microsoft.com/office/officeart/2005/8/layout/arrow2"/>
    <dgm:cxn modelId="{3DF6489C-B596-4508-A5CD-6A3D0C958701}" type="presParOf" srcId="{49B70332-EA4D-415A-B7F5-C044BB7A73E7}" destId="{24F725FB-D968-45A2-8823-479891183DDC}" srcOrd="2" destOrd="0" presId="urn:microsoft.com/office/officeart/2005/8/layout/arrow2"/>
    <dgm:cxn modelId="{C1BF878F-6443-4731-A215-6A00DCA3DA05}" type="presParOf" srcId="{49B70332-EA4D-415A-B7F5-C044BB7A73E7}" destId="{4EA21753-5404-40EC-A5F6-FE9790DFBE40}" srcOrd="3" destOrd="0" presId="urn:microsoft.com/office/officeart/2005/8/layout/arrow2"/>
    <dgm:cxn modelId="{3F091BC0-86DF-4AFA-BE24-486A6AD146DC}" type="presParOf" srcId="{49B70332-EA4D-415A-B7F5-C044BB7A73E7}" destId="{FFFBCBAB-E514-40E1-9028-B8D2E2A4E363}" srcOrd="4" destOrd="0" presId="urn:microsoft.com/office/officeart/2005/8/layout/arrow2"/>
    <dgm:cxn modelId="{736CA9B3-D838-49A0-ACB4-03B0D2AC63CB}" type="presParOf" srcId="{49B70332-EA4D-415A-B7F5-C044BB7A73E7}" destId="{32A5D046-0F57-4587-9B98-792254BCB8BB}" srcOrd="5" destOrd="0" presId="urn:microsoft.com/office/officeart/2005/8/layout/arrow2"/>
    <dgm:cxn modelId="{5A076901-225C-42CA-BDEA-90E91CF1E375}" type="presParOf" srcId="{49B70332-EA4D-415A-B7F5-C044BB7A73E7}" destId="{1CA0C71D-B848-47FE-AFE9-63C43F97E99F}" srcOrd="6" destOrd="0" presId="urn:microsoft.com/office/officeart/2005/8/layout/arrow2"/>
    <dgm:cxn modelId="{9A8598DB-8FCB-4631-BD5C-B68E234606F5}" type="presParOf" srcId="{49B70332-EA4D-415A-B7F5-C044BB7A73E7}" destId="{11B616B7-A7E8-4809-B4CD-4485211D077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457F7C-DA76-451E-9B77-0B007EC4C5E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6E1144D-CCFC-43C5-AD11-307D3DD0F5D0}">
      <dgm:prSet phldrT="[Texto]"/>
      <dgm:spPr/>
      <dgm:t>
        <a:bodyPr/>
        <a:lstStyle/>
        <a:p>
          <a:r>
            <a:rPr lang="pt-BR" dirty="0" smtClean="0"/>
            <a:t>Crônicas</a:t>
          </a:r>
          <a:endParaRPr lang="pt-BR" dirty="0"/>
        </a:p>
      </dgm:t>
    </dgm:pt>
    <dgm:pt modelId="{834531F5-BC95-4FAF-99B0-591B13A5CC49}" type="parTrans" cxnId="{6453A6B8-41BA-4BC0-9012-8319DE8ADEED}">
      <dgm:prSet/>
      <dgm:spPr/>
      <dgm:t>
        <a:bodyPr/>
        <a:lstStyle/>
        <a:p>
          <a:endParaRPr lang="pt-BR"/>
        </a:p>
      </dgm:t>
    </dgm:pt>
    <dgm:pt modelId="{811800C3-79C2-43FD-BDC7-4A0C8F40FA43}" type="sibTrans" cxnId="{6453A6B8-41BA-4BC0-9012-8319DE8ADEED}">
      <dgm:prSet/>
      <dgm:spPr/>
      <dgm:t>
        <a:bodyPr/>
        <a:lstStyle/>
        <a:p>
          <a:endParaRPr lang="pt-BR"/>
        </a:p>
      </dgm:t>
    </dgm:pt>
    <dgm:pt modelId="{A5B5E577-7AD5-4A89-A750-24E80EAECF37}">
      <dgm:prSet phldrT="[Texto]"/>
      <dgm:spPr/>
      <dgm:t>
        <a:bodyPr/>
        <a:lstStyle/>
        <a:p>
          <a:r>
            <a:rPr lang="pt-BR" dirty="0" smtClean="0"/>
            <a:t>Progressivas</a:t>
          </a:r>
          <a:endParaRPr lang="pt-BR" dirty="0"/>
        </a:p>
      </dgm:t>
    </dgm:pt>
    <dgm:pt modelId="{C949230C-8A38-41FA-97DD-DB4D19F9D6B6}" type="parTrans" cxnId="{6A49C7A8-BCA3-4BAC-8B40-B0C0EE4FDF56}">
      <dgm:prSet/>
      <dgm:spPr/>
      <dgm:t>
        <a:bodyPr/>
        <a:lstStyle/>
        <a:p>
          <a:endParaRPr lang="pt-BR"/>
        </a:p>
      </dgm:t>
    </dgm:pt>
    <dgm:pt modelId="{D1473D9A-BF83-4AC6-9BEC-0D6F8F502F58}" type="sibTrans" cxnId="{6A49C7A8-BCA3-4BAC-8B40-B0C0EE4FDF56}">
      <dgm:prSet/>
      <dgm:spPr/>
      <dgm:t>
        <a:bodyPr/>
        <a:lstStyle/>
        <a:p>
          <a:endParaRPr lang="pt-BR"/>
        </a:p>
      </dgm:t>
    </dgm:pt>
    <dgm:pt modelId="{6E056FCA-A4B5-4E1B-BC00-A173BEED68B9}">
      <dgm:prSet phldrT="[Texto]"/>
      <dgm:spPr/>
      <dgm:t>
        <a:bodyPr/>
        <a:lstStyle/>
        <a:p>
          <a:r>
            <a:rPr lang="pt-BR" dirty="0" smtClean="0"/>
            <a:t>Degenerativas</a:t>
          </a:r>
          <a:endParaRPr lang="pt-BR" dirty="0"/>
        </a:p>
      </dgm:t>
    </dgm:pt>
    <dgm:pt modelId="{3EAE7BC7-C6D5-446F-9DCE-1B4465CBD6B5}" type="parTrans" cxnId="{68A9550E-3677-4B53-8711-2910617BAC68}">
      <dgm:prSet/>
      <dgm:spPr/>
      <dgm:t>
        <a:bodyPr/>
        <a:lstStyle/>
        <a:p>
          <a:endParaRPr lang="pt-BR"/>
        </a:p>
      </dgm:t>
    </dgm:pt>
    <dgm:pt modelId="{AEBE8217-5A6F-434F-8035-3BDF8C7800A1}" type="sibTrans" cxnId="{68A9550E-3677-4B53-8711-2910617BAC68}">
      <dgm:prSet/>
      <dgm:spPr/>
      <dgm:t>
        <a:bodyPr/>
        <a:lstStyle/>
        <a:p>
          <a:endParaRPr lang="pt-BR"/>
        </a:p>
      </dgm:t>
    </dgm:pt>
    <dgm:pt modelId="{5ACBACCE-436E-4AD0-9053-5191D8DBA249}">
      <dgm:prSet phldrT="[Texto]"/>
      <dgm:spPr/>
      <dgm:t>
        <a:bodyPr/>
        <a:lstStyle/>
        <a:p>
          <a:r>
            <a:rPr lang="pt-BR" dirty="0" smtClean="0"/>
            <a:t>Incapacitantes</a:t>
          </a:r>
          <a:endParaRPr lang="pt-BR" dirty="0"/>
        </a:p>
      </dgm:t>
    </dgm:pt>
    <dgm:pt modelId="{C21F3C8E-3521-458E-B430-06FF7A8FE2D3}" type="parTrans" cxnId="{D088CFEE-C2B5-4222-A3E8-EECEDD366760}">
      <dgm:prSet/>
      <dgm:spPr/>
      <dgm:t>
        <a:bodyPr/>
        <a:lstStyle/>
        <a:p>
          <a:endParaRPr lang="pt-BR"/>
        </a:p>
      </dgm:t>
    </dgm:pt>
    <dgm:pt modelId="{F8AB2208-251A-4C7E-98D2-A4D9DD1B260C}" type="sibTrans" cxnId="{D088CFEE-C2B5-4222-A3E8-EECEDD366760}">
      <dgm:prSet/>
      <dgm:spPr/>
      <dgm:t>
        <a:bodyPr/>
        <a:lstStyle/>
        <a:p>
          <a:endParaRPr lang="pt-BR"/>
        </a:p>
      </dgm:t>
    </dgm:pt>
    <dgm:pt modelId="{80CD9226-9C12-4D61-A353-5FF708B26125}" type="pres">
      <dgm:prSet presAssocID="{50457F7C-DA76-451E-9B77-0B007EC4C5E3}" presName="arrowDiagram" presStyleCnt="0">
        <dgm:presLayoutVars>
          <dgm:chMax val="5"/>
          <dgm:dir/>
          <dgm:resizeHandles val="exact"/>
        </dgm:presLayoutVars>
      </dgm:prSet>
      <dgm:spPr/>
    </dgm:pt>
    <dgm:pt modelId="{EE5AF5BE-993C-440B-A0F8-3482C1657F1C}" type="pres">
      <dgm:prSet presAssocID="{50457F7C-DA76-451E-9B77-0B007EC4C5E3}" presName="arrow" presStyleLbl="bgShp" presStyleIdx="0" presStyleCnt="1"/>
      <dgm:spPr/>
    </dgm:pt>
    <dgm:pt modelId="{49B70332-EA4D-415A-B7F5-C044BB7A73E7}" type="pres">
      <dgm:prSet presAssocID="{50457F7C-DA76-451E-9B77-0B007EC4C5E3}" presName="arrowDiagram4" presStyleCnt="0"/>
      <dgm:spPr/>
    </dgm:pt>
    <dgm:pt modelId="{74A9385E-84D8-423E-A394-0156E7699D4A}" type="pres">
      <dgm:prSet presAssocID="{26E1144D-CCFC-43C5-AD11-307D3DD0F5D0}" presName="bullet4a" presStyleLbl="node1" presStyleIdx="0" presStyleCnt="4"/>
      <dgm:spPr/>
    </dgm:pt>
    <dgm:pt modelId="{AACFC524-6392-4FA5-9886-693C6ACA71F0}" type="pres">
      <dgm:prSet presAssocID="{26E1144D-CCFC-43C5-AD11-307D3DD0F5D0}" presName="textBox4a" presStyleLbl="revTx" presStyleIdx="0" presStyleCnt="4" custScaleX="107512" custScaleY="983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F725FB-D968-45A2-8823-479891183DDC}" type="pres">
      <dgm:prSet presAssocID="{A5B5E577-7AD5-4A89-A750-24E80EAECF37}" presName="bullet4b" presStyleLbl="node1" presStyleIdx="1" presStyleCnt="4"/>
      <dgm:spPr>
        <a:solidFill>
          <a:schemeClr val="accent4">
            <a:lumMod val="60000"/>
            <a:lumOff val="40000"/>
          </a:schemeClr>
        </a:solidFill>
      </dgm:spPr>
    </dgm:pt>
    <dgm:pt modelId="{4EA21753-5404-40EC-A5F6-FE9790DFBE40}" type="pres">
      <dgm:prSet presAssocID="{A5B5E577-7AD5-4A89-A750-24E80EAECF37}" presName="textBox4b" presStyleLbl="revTx" presStyleIdx="1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FBCBAB-E514-40E1-9028-B8D2E2A4E363}" type="pres">
      <dgm:prSet presAssocID="{6E056FCA-A4B5-4E1B-BC00-A173BEED68B9}" presName="bullet4c" presStyleLbl="node1" presStyleIdx="2" presStyleCnt="4"/>
      <dgm:spPr>
        <a:solidFill>
          <a:srgbClr val="EA9C00"/>
        </a:solidFill>
      </dgm:spPr>
    </dgm:pt>
    <dgm:pt modelId="{32A5D046-0F57-4587-9B98-792254BCB8BB}" type="pres">
      <dgm:prSet presAssocID="{6E056FCA-A4B5-4E1B-BC00-A173BEED68B9}" presName="textBox4c" presStyleLbl="revTx" presStyleIdx="2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0C71D-B848-47FE-AFE9-63C43F97E99F}" type="pres">
      <dgm:prSet presAssocID="{5ACBACCE-436E-4AD0-9053-5191D8DBA249}" presName="bullet4d" presStyleLbl="node1" presStyleIdx="3" presStyleCnt="4"/>
      <dgm:spPr>
        <a:solidFill>
          <a:schemeClr val="accent2"/>
        </a:solidFill>
      </dgm:spPr>
    </dgm:pt>
    <dgm:pt modelId="{11B616B7-A7E8-4809-B4CD-4485211D0775}" type="pres">
      <dgm:prSet presAssocID="{5ACBACCE-436E-4AD0-9053-5191D8DBA249}" presName="textBox4d" presStyleLbl="revTx" presStyleIdx="3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291BB44-551B-4AC5-8EEE-F935AF287779}" type="presOf" srcId="{50457F7C-DA76-451E-9B77-0B007EC4C5E3}" destId="{80CD9226-9C12-4D61-A353-5FF708B26125}" srcOrd="0" destOrd="0" presId="urn:microsoft.com/office/officeart/2005/8/layout/arrow2"/>
    <dgm:cxn modelId="{D088CFEE-C2B5-4222-A3E8-EECEDD366760}" srcId="{50457F7C-DA76-451E-9B77-0B007EC4C5E3}" destId="{5ACBACCE-436E-4AD0-9053-5191D8DBA249}" srcOrd="3" destOrd="0" parTransId="{C21F3C8E-3521-458E-B430-06FF7A8FE2D3}" sibTransId="{F8AB2208-251A-4C7E-98D2-A4D9DD1B260C}"/>
    <dgm:cxn modelId="{6453A6B8-41BA-4BC0-9012-8319DE8ADEED}" srcId="{50457F7C-DA76-451E-9B77-0B007EC4C5E3}" destId="{26E1144D-CCFC-43C5-AD11-307D3DD0F5D0}" srcOrd="0" destOrd="0" parTransId="{834531F5-BC95-4FAF-99B0-591B13A5CC49}" sibTransId="{811800C3-79C2-43FD-BDC7-4A0C8F40FA43}"/>
    <dgm:cxn modelId="{68A9550E-3677-4B53-8711-2910617BAC68}" srcId="{50457F7C-DA76-451E-9B77-0B007EC4C5E3}" destId="{6E056FCA-A4B5-4E1B-BC00-A173BEED68B9}" srcOrd="2" destOrd="0" parTransId="{3EAE7BC7-C6D5-446F-9DCE-1B4465CBD6B5}" sibTransId="{AEBE8217-5A6F-434F-8035-3BDF8C7800A1}"/>
    <dgm:cxn modelId="{71969D5C-325D-402D-B96F-A0C8DF791AA1}" type="presOf" srcId="{6E056FCA-A4B5-4E1B-BC00-A173BEED68B9}" destId="{32A5D046-0F57-4587-9B98-792254BCB8BB}" srcOrd="0" destOrd="0" presId="urn:microsoft.com/office/officeart/2005/8/layout/arrow2"/>
    <dgm:cxn modelId="{4F945865-6D79-4A8C-ADBC-8FA61E0444B4}" type="presOf" srcId="{A5B5E577-7AD5-4A89-A750-24E80EAECF37}" destId="{4EA21753-5404-40EC-A5F6-FE9790DFBE40}" srcOrd="0" destOrd="0" presId="urn:microsoft.com/office/officeart/2005/8/layout/arrow2"/>
    <dgm:cxn modelId="{1FEDE24D-4367-4E4C-A2BF-9C2359C24826}" type="presOf" srcId="{5ACBACCE-436E-4AD0-9053-5191D8DBA249}" destId="{11B616B7-A7E8-4809-B4CD-4485211D0775}" srcOrd="0" destOrd="0" presId="urn:microsoft.com/office/officeart/2005/8/layout/arrow2"/>
    <dgm:cxn modelId="{E9CCF042-AE2C-42AB-A5A6-0D42AD016C58}" type="presOf" srcId="{26E1144D-CCFC-43C5-AD11-307D3DD0F5D0}" destId="{AACFC524-6392-4FA5-9886-693C6ACA71F0}" srcOrd="0" destOrd="0" presId="urn:microsoft.com/office/officeart/2005/8/layout/arrow2"/>
    <dgm:cxn modelId="{6A49C7A8-BCA3-4BAC-8B40-B0C0EE4FDF56}" srcId="{50457F7C-DA76-451E-9B77-0B007EC4C5E3}" destId="{A5B5E577-7AD5-4A89-A750-24E80EAECF37}" srcOrd="1" destOrd="0" parTransId="{C949230C-8A38-41FA-97DD-DB4D19F9D6B6}" sibTransId="{D1473D9A-BF83-4AC6-9BEC-0D6F8F502F58}"/>
    <dgm:cxn modelId="{F6EB211B-F5C1-4398-9C4A-6B42CF3BD03E}" type="presParOf" srcId="{80CD9226-9C12-4D61-A353-5FF708B26125}" destId="{EE5AF5BE-993C-440B-A0F8-3482C1657F1C}" srcOrd="0" destOrd="0" presId="urn:microsoft.com/office/officeart/2005/8/layout/arrow2"/>
    <dgm:cxn modelId="{F2966EB0-E42F-46BE-AB9E-47BB0E63750F}" type="presParOf" srcId="{80CD9226-9C12-4D61-A353-5FF708B26125}" destId="{49B70332-EA4D-415A-B7F5-C044BB7A73E7}" srcOrd="1" destOrd="0" presId="urn:microsoft.com/office/officeart/2005/8/layout/arrow2"/>
    <dgm:cxn modelId="{88FF42E4-E799-4B07-B1CA-42BE46AE71D4}" type="presParOf" srcId="{49B70332-EA4D-415A-B7F5-C044BB7A73E7}" destId="{74A9385E-84D8-423E-A394-0156E7699D4A}" srcOrd="0" destOrd="0" presId="urn:microsoft.com/office/officeart/2005/8/layout/arrow2"/>
    <dgm:cxn modelId="{AFC422FA-43B8-47AB-B1F9-1E832D0B1C4B}" type="presParOf" srcId="{49B70332-EA4D-415A-B7F5-C044BB7A73E7}" destId="{AACFC524-6392-4FA5-9886-693C6ACA71F0}" srcOrd="1" destOrd="0" presId="urn:microsoft.com/office/officeart/2005/8/layout/arrow2"/>
    <dgm:cxn modelId="{01E5A26B-D18B-4258-89CA-9EB7F232C501}" type="presParOf" srcId="{49B70332-EA4D-415A-B7F5-C044BB7A73E7}" destId="{24F725FB-D968-45A2-8823-479891183DDC}" srcOrd="2" destOrd="0" presId="urn:microsoft.com/office/officeart/2005/8/layout/arrow2"/>
    <dgm:cxn modelId="{292462BA-7E5A-4C9F-9139-330C0E511AB7}" type="presParOf" srcId="{49B70332-EA4D-415A-B7F5-C044BB7A73E7}" destId="{4EA21753-5404-40EC-A5F6-FE9790DFBE40}" srcOrd="3" destOrd="0" presId="urn:microsoft.com/office/officeart/2005/8/layout/arrow2"/>
    <dgm:cxn modelId="{8CF84746-AC5F-4AAE-A3FB-994AB0F4CC05}" type="presParOf" srcId="{49B70332-EA4D-415A-B7F5-C044BB7A73E7}" destId="{FFFBCBAB-E514-40E1-9028-B8D2E2A4E363}" srcOrd="4" destOrd="0" presId="urn:microsoft.com/office/officeart/2005/8/layout/arrow2"/>
    <dgm:cxn modelId="{E41629B2-B14D-4E60-8EFC-8C15EFDDA8C0}" type="presParOf" srcId="{49B70332-EA4D-415A-B7F5-C044BB7A73E7}" destId="{32A5D046-0F57-4587-9B98-792254BCB8BB}" srcOrd="5" destOrd="0" presId="urn:microsoft.com/office/officeart/2005/8/layout/arrow2"/>
    <dgm:cxn modelId="{78DF6771-8536-4AD9-9767-BC46C7F624A1}" type="presParOf" srcId="{49B70332-EA4D-415A-B7F5-C044BB7A73E7}" destId="{1CA0C71D-B848-47FE-AFE9-63C43F97E99F}" srcOrd="6" destOrd="0" presId="urn:microsoft.com/office/officeart/2005/8/layout/arrow2"/>
    <dgm:cxn modelId="{26732ED5-E424-451D-B0BD-09C6ED9AECF8}" type="presParOf" srcId="{49B70332-EA4D-415A-B7F5-C044BB7A73E7}" destId="{11B616B7-A7E8-4809-B4CD-4485211D077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457F7C-DA76-451E-9B77-0B007EC4C5E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6E1144D-CCFC-43C5-AD11-307D3DD0F5D0}">
      <dgm:prSet phldrT="[Texto]"/>
      <dgm:spPr/>
      <dgm:t>
        <a:bodyPr/>
        <a:lstStyle/>
        <a:p>
          <a:r>
            <a:rPr lang="pt-BR" dirty="0" smtClean="0"/>
            <a:t>Crônicas</a:t>
          </a:r>
          <a:endParaRPr lang="pt-BR" dirty="0"/>
        </a:p>
      </dgm:t>
    </dgm:pt>
    <dgm:pt modelId="{834531F5-BC95-4FAF-99B0-591B13A5CC49}" type="parTrans" cxnId="{6453A6B8-41BA-4BC0-9012-8319DE8ADEED}">
      <dgm:prSet/>
      <dgm:spPr/>
      <dgm:t>
        <a:bodyPr/>
        <a:lstStyle/>
        <a:p>
          <a:endParaRPr lang="pt-BR"/>
        </a:p>
      </dgm:t>
    </dgm:pt>
    <dgm:pt modelId="{811800C3-79C2-43FD-BDC7-4A0C8F40FA43}" type="sibTrans" cxnId="{6453A6B8-41BA-4BC0-9012-8319DE8ADEED}">
      <dgm:prSet/>
      <dgm:spPr/>
      <dgm:t>
        <a:bodyPr/>
        <a:lstStyle/>
        <a:p>
          <a:endParaRPr lang="pt-BR"/>
        </a:p>
      </dgm:t>
    </dgm:pt>
    <dgm:pt modelId="{A5B5E577-7AD5-4A89-A750-24E80EAECF37}">
      <dgm:prSet phldrT="[Texto]"/>
      <dgm:spPr/>
      <dgm:t>
        <a:bodyPr/>
        <a:lstStyle/>
        <a:p>
          <a:r>
            <a:rPr lang="pt-BR" dirty="0" smtClean="0"/>
            <a:t>Progressivas</a:t>
          </a:r>
          <a:endParaRPr lang="pt-BR" dirty="0"/>
        </a:p>
      </dgm:t>
    </dgm:pt>
    <dgm:pt modelId="{C949230C-8A38-41FA-97DD-DB4D19F9D6B6}" type="parTrans" cxnId="{6A49C7A8-BCA3-4BAC-8B40-B0C0EE4FDF56}">
      <dgm:prSet/>
      <dgm:spPr/>
      <dgm:t>
        <a:bodyPr/>
        <a:lstStyle/>
        <a:p>
          <a:endParaRPr lang="pt-BR"/>
        </a:p>
      </dgm:t>
    </dgm:pt>
    <dgm:pt modelId="{D1473D9A-BF83-4AC6-9BEC-0D6F8F502F58}" type="sibTrans" cxnId="{6A49C7A8-BCA3-4BAC-8B40-B0C0EE4FDF56}">
      <dgm:prSet/>
      <dgm:spPr/>
      <dgm:t>
        <a:bodyPr/>
        <a:lstStyle/>
        <a:p>
          <a:endParaRPr lang="pt-BR"/>
        </a:p>
      </dgm:t>
    </dgm:pt>
    <dgm:pt modelId="{6E056FCA-A4B5-4E1B-BC00-A173BEED68B9}">
      <dgm:prSet phldrT="[Texto]"/>
      <dgm:spPr/>
      <dgm:t>
        <a:bodyPr/>
        <a:lstStyle/>
        <a:p>
          <a:r>
            <a:rPr lang="pt-BR" dirty="0" smtClean="0"/>
            <a:t>Degenerativas</a:t>
          </a:r>
          <a:endParaRPr lang="pt-BR" dirty="0"/>
        </a:p>
      </dgm:t>
    </dgm:pt>
    <dgm:pt modelId="{3EAE7BC7-C6D5-446F-9DCE-1B4465CBD6B5}" type="parTrans" cxnId="{68A9550E-3677-4B53-8711-2910617BAC68}">
      <dgm:prSet/>
      <dgm:spPr/>
      <dgm:t>
        <a:bodyPr/>
        <a:lstStyle/>
        <a:p>
          <a:endParaRPr lang="pt-BR"/>
        </a:p>
      </dgm:t>
    </dgm:pt>
    <dgm:pt modelId="{AEBE8217-5A6F-434F-8035-3BDF8C7800A1}" type="sibTrans" cxnId="{68A9550E-3677-4B53-8711-2910617BAC68}">
      <dgm:prSet/>
      <dgm:spPr/>
      <dgm:t>
        <a:bodyPr/>
        <a:lstStyle/>
        <a:p>
          <a:endParaRPr lang="pt-BR"/>
        </a:p>
      </dgm:t>
    </dgm:pt>
    <dgm:pt modelId="{5ACBACCE-436E-4AD0-9053-5191D8DBA249}">
      <dgm:prSet phldrT="[Texto]"/>
      <dgm:spPr/>
      <dgm:t>
        <a:bodyPr/>
        <a:lstStyle/>
        <a:p>
          <a:r>
            <a:rPr lang="pt-BR" dirty="0" smtClean="0"/>
            <a:t>Incapacitantes</a:t>
          </a:r>
          <a:endParaRPr lang="pt-BR" dirty="0"/>
        </a:p>
      </dgm:t>
    </dgm:pt>
    <dgm:pt modelId="{C21F3C8E-3521-458E-B430-06FF7A8FE2D3}" type="parTrans" cxnId="{D088CFEE-C2B5-4222-A3E8-EECEDD366760}">
      <dgm:prSet/>
      <dgm:spPr/>
      <dgm:t>
        <a:bodyPr/>
        <a:lstStyle/>
        <a:p>
          <a:endParaRPr lang="pt-BR"/>
        </a:p>
      </dgm:t>
    </dgm:pt>
    <dgm:pt modelId="{F8AB2208-251A-4C7E-98D2-A4D9DD1B260C}" type="sibTrans" cxnId="{D088CFEE-C2B5-4222-A3E8-EECEDD366760}">
      <dgm:prSet/>
      <dgm:spPr/>
      <dgm:t>
        <a:bodyPr/>
        <a:lstStyle/>
        <a:p>
          <a:endParaRPr lang="pt-BR"/>
        </a:p>
      </dgm:t>
    </dgm:pt>
    <dgm:pt modelId="{80CD9226-9C12-4D61-A353-5FF708B26125}" type="pres">
      <dgm:prSet presAssocID="{50457F7C-DA76-451E-9B77-0B007EC4C5E3}" presName="arrowDiagram" presStyleCnt="0">
        <dgm:presLayoutVars>
          <dgm:chMax val="5"/>
          <dgm:dir/>
          <dgm:resizeHandles val="exact"/>
        </dgm:presLayoutVars>
      </dgm:prSet>
      <dgm:spPr/>
    </dgm:pt>
    <dgm:pt modelId="{EE5AF5BE-993C-440B-A0F8-3482C1657F1C}" type="pres">
      <dgm:prSet presAssocID="{50457F7C-DA76-451E-9B77-0B007EC4C5E3}" presName="arrow" presStyleLbl="bgShp" presStyleIdx="0" presStyleCnt="1"/>
      <dgm:spPr/>
    </dgm:pt>
    <dgm:pt modelId="{49B70332-EA4D-415A-B7F5-C044BB7A73E7}" type="pres">
      <dgm:prSet presAssocID="{50457F7C-DA76-451E-9B77-0B007EC4C5E3}" presName="arrowDiagram4" presStyleCnt="0"/>
      <dgm:spPr/>
    </dgm:pt>
    <dgm:pt modelId="{74A9385E-84D8-423E-A394-0156E7699D4A}" type="pres">
      <dgm:prSet presAssocID="{26E1144D-CCFC-43C5-AD11-307D3DD0F5D0}" presName="bullet4a" presStyleLbl="node1" presStyleIdx="0" presStyleCnt="4"/>
      <dgm:spPr/>
    </dgm:pt>
    <dgm:pt modelId="{AACFC524-6392-4FA5-9886-693C6ACA71F0}" type="pres">
      <dgm:prSet presAssocID="{26E1144D-CCFC-43C5-AD11-307D3DD0F5D0}" presName="textBox4a" presStyleLbl="revTx" presStyleIdx="0" presStyleCnt="4" custScaleX="107512" custScaleY="983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F725FB-D968-45A2-8823-479891183DDC}" type="pres">
      <dgm:prSet presAssocID="{A5B5E577-7AD5-4A89-A750-24E80EAECF37}" presName="bullet4b" presStyleLbl="node1" presStyleIdx="1" presStyleCnt="4"/>
      <dgm:spPr>
        <a:solidFill>
          <a:schemeClr val="accent4">
            <a:lumMod val="60000"/>
            <a:lumOff val="40000"/>
          </a:schemeClr>
        </a:solidFill>
      </dgm:spPr>
    </dgm:pt>
    <dgm:pt modelId="{4EA21753-5404-40EC-A5F6-FE9790DFBE40}" type="pres">
      <dgm:prSet presAssocID="{A5B5E577-7AD5-4A89-A750-24E80EAECF37}" presName="textBox4b" presStyleLbl="revTx" presStyleIdx="1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FBCBAB-E514-40E1-9028-B8D2E2A4E363}" type="pres">
      <dgm:prSet presAssocID="{6E056FCA-A4B5-4E1B-BC00-A173BEED68B9}" presName="bullet4c" presStyleLbl="node1" presStyleIdx="2" presStyleCnt="4"/>
      <dgm:spPr>
        <a:solidFill>
          <a:srgbClr val="EA9C00"/>
        </a:solidFill>
      </dgm:spPr>
    </dgm:pt>
    <dgm:pt modelId="{32A5D046-0F57-4587-9B98-792254BCB8BB}" type="pres">
      <dgm:prSet presAssocID="{6E056FCA-A4B5-4E1B-BC00-A173BEED68B9}" presName="textBox4c" presStyleLbl="revTx" presStyleIdx="2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0C71D-B848-47FE-AFE9-63C43F97E99F}" type="pres">
      <dgm:prSet presAssocID="{5ACBACCE-436E-4AD0-9053-5191D8DBA249}" presName="bullet4d" presStyleLbl="node1" presStyleIdx="3" presStyleCnt="4"/>
      <dgm:spPr>
        <a:solidFill>
          <a:schemeClr val="accent2"/>
        </a:solidFill>
      </dgm:spPr>
    </dgm:pt>
    <dgm:pt modelId="{11B616B7-A7E8-4809-B4CD-4485211D0775}" type="pres">
      <dgm:prSet presAssocID="{5ACBACCE-436E-4AD0-9053-5191D8DBA249}" presName="textBox4d" presStyleLbl="revTx" presStyleIdx="3" presStyleCnt="4" custScaleX="107512" custScaleY="983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B19858B-306C-48F4-BD7F-E0638F22B934}" type="presOf" srcId="{5ACBACCE-436E-4AD0-9053-5191D8DBA249}" destId="{11B616B7-A7E8-4809-B4CD-4485211D0775}" srcOrd="0" destOrd="0" presId="urn:microsoft.com/office/officeart/2005/8/layout/arrow2"/>
    <dgm:cxn modelId="{9E674DBE-E4B1-4E03-8E80-1C759AAE7AC8}" type="presOf" srcId="{50457F7C-DA76-451E-9B77-0B007EC4C5E3}" destId="{80CD9226-9C12-4D61-A353-5FF708B26125}" srcOrd="0" destOrd="0" presId="urn:microsoft.com/office/officeart/2005/8/layout/arrow2"/>
    <dgm:cxn modelId="{20CEDE34-33B2-4FAC-A1C1-B7011828641B}" type="presOf" srcId="{A5B5E577-7AD5-4A89-A750-24E80EAECF37}" destId="{4EA21753-5404-40EC-A5F6-FE9790DFBE40}" srcOrd="0" destOrd="0" presId="urn:microsoft.com/office/officeart/2005/8/layout/arrow2"/>
    <dgm:cxn modelId="{0F4EA454-4657-4C0E-9AD4-94D6CEAA0A9A}" type="presOf" srcId="{6E056FCA-A4B5-4E1B-BC00-A173BEED68B9}" destId="{32A5D046-0F57-4587-9B98-792254BCB8BB}" srcOrd="0" destOrd="0" presId="urn:microsoft.com/office/officeart/2005/8/layout/arrow2"/>
    <dgm:cxn modelId="{D088CFEE-C2B5-4222-A3E8-EECEDD366760}" srcId="{50457F7C-DA76-451E-9B77-0B007EC4C5E3}" destId="{5ACBACCE-436E-4AD0-9053-5191D8DBA249}" srcOrd="3" destOrd="0" parTransId="{C21F3C8E-3521-458E-B430-06FF7A8FE2D3}" sibTransId="{F8AB2208-251A-4C7E-98D2-A4D9DD1B260C}"/>
    <dgm:cxn modelId="{6453A6B8-41BA-4BC0-9012-8319DE8ADEED}" srcId="{50457F7C-DA76-451E-9B77-0B007EC4C5E3}" destId="{26E1144D-CCFC-43C5-AD11-307D3DD0F5D0}" srcOrd="0" destOrd="0" parTransId="{834531F5-BC95-4FAF-99B0-591B13A5CC49}" sibTransId="{811800C3-79C2-43FD-BDC7-4A0C8F40FA43}"/>
    <dgm:cxn modelId="{68A9550E-3677-4B53-8711-2910617BAC68}" srcId="{50457F7C-DA76-451E-9B77-0B007EC4C5E3}" destId="{6E056FCA-A4B5-4E1B-BC00-A173BEED68B9}" srcOrd="2" destOrd="0" parTransId="{3EAE7BC7-C6D5-446F-9DCE-1B4465CBD6B5}" sibTransId="{AEBE8217-5A6F-434F-8035-3BDF8C7800A1}"/>
    <dgm:cxn modelId="{3E16FC23-A51F-4149-99C9-D1E65B3BA5F9}" type="presOf" srcId="{26E1144D-CCFC-43C5-AD11-307D3DD0F5D0}" destId="{AACFC524-6392-4FA5-9886-693C6ACA71F0}" srcOrd="0" destOrd="0" presId="urn:microsoft.com/office/officeart/2005/8/layout/arrow2"/>
    <dgm:cxn modelId="{6A49C7A8-BCA3-4BAC-8B40-B0C0EE4FDF56}" srcId="{50457F7C-DA76-451E-9B77-0B007EC4C5E3}" destId="{A5B5E577-7AD5-4A89-A750-24E80EAECF37}" srcOrd="1" destOrd="0" parTransId="{C949230C-8A38-41FA-97DD-DB4D19F9D6B6}" sibTransId="{D1473D9A-BF83-4AC6-9BEC-0D6F8F502F58}"/>
    <dgm:cxn modelId="{12FA99F9-1930-46E7-B143-561972AA0014}" type="presParOf" srcId="{80CD9226-9C12-4D61-A353-5FF708B26125}" destId="{EE5AF5BE-993C-440B-A0F8-3482C1657F1C}" srcOrd="0" destOrd="0" presId="urn:microsoft.com/office/officeart/2005/8/layout/arrow2"/>
    <dgm:cxn modelId="{880CDAD8-1B2F-4B2B-B071-7C46BC986DF3}" type="presParOf" srcId="{80CD9226-9C12-4D61-A353-5FF708B26125}" destId="{49B70332-EA4D-415A-B7F5-C044BB7A73E7}" srcOrd="1" destOrd="0" presId="urn:microsoft.com/office/officeart/2005/8/layout/arrow2"/>
    <dgm:cxn modelId="{2BF07D2C-8A1B-4816-93FB-86E9F91B795C}" type="presParOf" srcId="{49B70332-EA4D-415A-B7F5-C044BB7A73E7}" destId="{74A9385E-84D8-423E-A394-0156E7699D4A}" srcOrd="0" destOrd="0" presId="urn:microsoft.com/office/officeart/2005/8/layout/arrow2"/>
    <dgm:cxn modelId="{E8DA9C85-3006-4B79-8795-15EFE5AEBBCE}" type="presParOf" srcId="{49B70332-EA4D-415A-B7F5-C044BB7A73E7}" destId="{AACFC524-6392-4FA5-9886-693C6ACA71F0}" srcOrd="1" destOrd="0" presId="urn:microsoft.com/office/officeart/2005/8/layout/arrow2"/>
    <dgm:cxn modelId="{17368CAA-CEF1-4255-9C6F-16D966F78E21}" type="presParOf" srcId="{49B70332-EA4D-415A-B7F5-C044BB7A73E7}" destId="{24F725FB-D968-45A2-8823-479891183DDC}" srcOrd="2" destOrd="0" presId="urn:microsoft.com/office/officeart/2005/8/layout/arrow2"/>
    <dgm:cxn modelId="{91367373-FAAF-4E32-B1FF-058330926B17}" type="presParOf" srcId="{49B70332-EA4D-415A-B7F5-C044BB7A73E7}" destId="{4EA21753-5404-40EC-A5F6-FE9790DFBE40}" srcOrd="3" destOrd="0" presId="urn:microsoft.com/office/officeart/2005/8/layout/arrow2"/>
    <dgm:cxn modelId="{3CB0DA16-F45E-4977-9BC7-0A1374464941}" type="presParOf" srcId="{49B70332-EA4D-415A-B7F5-C044BB7A73E7}" destId="{FFFBCBAB-E514-40E1-9028-B8D2E2A4E363}" srcOrd="4" destOrd="0" presId="urn:microsoft.com/office/officeart/2005/8/layout/arrow2"/>
    <dgm:cxn modelId="{99C21EA0-EFF9-4F94-8AB6-5CC05095CB84}" type="presParOf" srcId="{49B70332-EA4D-415A-B7F5-C044BB7A73E7}" destId="{32A5D046-0F57-4587-9B98-792254BCB8BB}" srcOrd="5" destOrd="0" presId="urn:microsoft.com/office/officeart/2005/8/layout/arrow2"/>
    <dgm:cxn modelId="{3A5461CA-3B0E-4F72-ABA0-E688A507BF96}" type="presParOf" srcId="{49B70332-EA4D-415A-B7F5-C044BB7A73E7}" destId="{1CA0C71D-B848-47FE-AFE9-63C43F97E99F}" srcOrd="6" destOrd="0" presId="urn:microsoft.com/office/officeart/2005/8/layout/arrow2"/>
    <dgm:cxn modelId="{FD99F33F-2CB2-416A-B5BF-4C235F6A5698}" type="presParOf" srcId="{49B70332-EA4D-415A-B7F5-C044BB7A73E7}" destId="{11B616B7-A7E8-4809-B4CD-4485211D077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B815A-7B31-4073-8372-D7B31847DE8E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A1602-E35F-40F3-BEF9-40EEB9A4F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67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536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666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49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662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372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615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391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914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62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425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375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020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A1602-E35F-40F3-BEF9-40EEB9A4F9C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91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369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77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705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994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7377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708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659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781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150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710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088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5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1482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75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07377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577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525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6996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7377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9333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883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681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554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724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22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499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343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8769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377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07377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7533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073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8B869-06CD-43C1-83A8-BA1B7E6FE376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0777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79777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76C572-F602-494C-B5CC-AA618289CF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26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85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44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66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95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DEC657-DC7D-4D2A-8635-2D9A61B4294F}" type="datetimeFigureOut">
              <a:rPr lang="pt-BR" smtClean="0"/>
              <a:pPr/>
              <a:t>22/10/2019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9C197-3DF3-4771-836F-9B03FE01CB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44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6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2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7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9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cgae@saude.gov.br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3727" y="2476526"/>
            <a:ext cx="10051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70C0"/>
                </a:solidFill>
              </a:rPr>
              <a:t>Política Nacional de Atenção Integral às Pessoas com Doenças Raras</a:t>
            </a:r>
            <a:endParaRPr lang="pt-BR" sz="3200" dirty="0">
              <a:solidFill>
                <a:srgbClr val="0070C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56855" y="3437839"/>
            <a:ext cx="2286000" cy="45719"/>
          </a:xfrm>
          <a:prstGeom prst="rect">
            <a:avLst/>
          </a:prstGeom>
          <a:solidFill>
            <a:srgbClr val="EA9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CE4CD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3726" y="3516463"/>
            <a:ext cx="603541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pt-BR" sz="2400" b="1" dirty="0" smtClean="0">
                <a:solidFill>
                  <a:srgbClr val="306D35"/>
                </a:solidFill>
              </a:rPr>
              <a:t>Coordenação-Geral de Atenção Especializada</a:t>
            </a:r>
            <a:endParaRPr lang="pt-BR" sz="2400" b="1" dirty="0">
              <a:solidFill>
                <a:srgbClr val="306D35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75573" y="237995"/>
            <a:ext cx="1741117" cy="37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1469" y="6369229"/>
            <a:ext cx="4377744" cy="365125"/>
          </a:xfrm>
        </p:spPr>
        <p:txBody>
          <a:bodyPr/>
          <a:lstStyle/>
          <a:p>
            <a:fld id="{60B90134-BD97-41D8-B01C-1BD1266E5FA7}" type="datetime4">
              <a:rPr lang="pt-BR" sz="1600" smtClean="0">
                <a:solidFill>
                  <a:srgbClr val="306D35"/>
                </a:solidFill>
              </a:rPr>
              <a:t>22 de outubro de 2019</a:t>
            </a:fld>
            <a:endParaRPr lang="pt-BR" sz="1600" dirty="0">
              <a:solidFill>
                <a:srgbClr val="306D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Diretrizes para atenção integral às pessoas com Doenças Raras no Sistema Único de Saúde - SUS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32508" y="1429555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>
                <a:solidFill>
                  <a:schemeClr val="tx1"/>
                </a:solidFill>
              </a:rPr>
              <a:t>Eixos estruturantes</a:t>
            </a: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5" name="Retângulo: Cantos Arredondados 5">
            <a:extLst>
              <a:ext uri="{FF2B5EF4-FFF2-40B4-BE49-F238E27FC236}">
                <a16:creationId xmlns:a16="http://schemas.microsoft.com/office/drawing/2014/main" xmlns="" id="{D717D929-25EA-4BD5-A756-90A0A3EFD574}"/>
              </a:ext>
            </a:extLst>
          </p:cNvPr>
          <p:cNvSpPr/>
          <p:nvPr/>
        </p:nvSpPr>
        <p:spPr>
          <a:xfrm>
            <a:off x="998376" y="2789853"/>
            <a:ext cx="4348065" cy="114766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/>
              <a:t>Doenças raras de origem genética</a:t>
            </a:r>
          </a:p>
        </p:txBody>
      </p:sp>
      <p:sp>
        <p:nvSpPr>
          <p:cNvPr id="6" name="Retângulo: Cantos Arredondados 6">
            <a:extLst>
              <a:ext uri="{FF2B5EF4-FFF2-40B4-BE49-F238E27FC236}">
                <a16:creationId xmlns:a16="http://schemas.microsoft.com/office/drawing/2014/main" xmlns="" id="{F0637703-CC6E-46CB-AF33-29CD854F33CB}"/>
              </a:ext>
            </a:extLst>
          </p:cNvPr>
          <p:cNvSpPr/>
          <p:nvPr/>
        </p:nvSpPr>
        <p:spPr>
          <a:xfrm>
            <a:off x="5447522" y="2789852"/>
            <a:ext cx="5803638" cy="114766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/>
              <a:t>Doenças raras de origem não genética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D546EFAC-1DA0-449A-B31A-3ECB92688BFC}"/>
              </a:ext>
            </a:extLst>
          </p:cNvPr>
          <p:cNvSpPr/>
          <p:nvPr/>
        </p:nvSpPr>
        <p:spPr>
          <a:xfrm>
            <a:off x="998376" y="4106129"/>
            <a:ext cx="1324947" cy="123164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Anomalias congênitas e manifestação tardia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492F8324-FD9C-4E50-BC13-C60DBF72B505}"/>
              </a:ext>
            </a:extLst>
          </p:cNvPr>
          <p:cNvSpPr/>
          <p:nvPr/>
        </p:nvSpPr>
        <p:spPr>
          <a:xfrm>
            <a:off x="2509935" y="4121616"/>
            <a:ext cx="1324947" cy="123164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Deficiência intelectual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5EA70B2E-6FD2-4378-AE8F-E67DAFD83FB4}"/>
              </a:ext>
            </a:extLst>
          </p:cNvPr>
          <p:cNvSpPr/>
          <p:nvPr/>
        </p:nvSpPr>
        <p:spPr>
          <a:xfrm>
            <a:off x="4021494" y="4121616"/>
            <a:ext cx="1324947" cy="123164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Erros inatos do metabolismo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021AF65E-28E0-473A-A079-848D2F01E54B}"/>
              </a:ext>
            </a:extLst>
          </p:cNvPr>
          <p:cNvSpPr/>
          <p:nvPr/>
        </p:nvSpPr>
        <p:spPr>
          <a:xfrm>
            <a:off x="5533053" y="4121616"/>
            <a:ext cx="1324947" cy="12316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Infecciosas 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E87FC8C3-6399-485F-BA1D-9D50795493FC}"/>
              </a:ext>
            </a:extLst>
          </p:cNvPr>
          <p:cNvSpPr/>
          <p:nvPr/>
        </p:nvSpPr>
        <p:spPr>
          <a:xfrm>
            <a:off x="7010401" y="4121616"/>
            <a:ext cx="1324947" cy="12316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Inflamatórias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6A0DBF64-B28B-4D27-9F77-72CD1227068F}"/>
              </a:ext>
            </a:extLst>
          </p:cNvPr>
          <p:cNvSpPr/>
          <p:nvPr/>
        </p:nvSpPr>
        <p:spPr>
          <a:xfrm>
            <a:off x="8468307" y="4121616"/>
            <a:ext cx="1324947" cy="12316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Autoimunes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2F8F1666-297C-46AB-977B-7F2C53571F43}"/>
              </a:ext>
            </a:extLst>
          </p:cNvPr>
          <p:cNvSpPr/>
          <p:nvPr/>
        </p:nvSpPr>
        <p:spPr>
          <a:xfrm>
            <a:off x="9926213" y="4121616"/>
            <a:ext cx="1324947" cy="12316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Outras</a:t>
            </a:r>
          </a:p>
        </p:txBody>
      </p:sp>
    </p:spTree>
    <p:extLst>
      <p:ext uri="{BB962C8B-B14F-4D97-AF65-F5344CB8AC3E}">
        <p14:creationId xmlns:p14="http://schemas.microsoft.com/office/powerpoint/2010/main" val="276756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Diretrizes para atenção integral às pessoas com Doenças Raras no Sistema Único de Saúde - SUS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13151" y="1415618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Diretrizes</a:t>
            </a:r>
            <a:endParaRPr lang="pt-BR" sz="2000" b="1" dirty="0">
              <a:solidFill>
                <a:schemeClr val="tx1"/>
              </a:solidFill>
            </a:endParaRP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</a:rPr>
              <a:t>Lógica de cuidados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</a:rPr>
              <a:t>Produção da saúde de forma sistêmica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</a:rPr>
              <a:t>Processos dinâmicos voltados ao fluxo da assistência ao usuário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</a:rPr>
              <a:t>Assistência centrada no campo de necessidades do usuário</a:t>
            </a:r>
            <a:endParaRPr lang="pt-BR" sz="2000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Diretrizes para atenção integral às pessoas com Doenças Raras no Sistema Único de Saúde - SUS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13151" y="1415618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Rede de Atenção</a:t>
            </a:r>
          </a:p>
          <a:p>
            <a:pPr marL="263525" algn="l">
              <a:spcBef>
                <a:spcPts val="1000"/>
              </a:spcBef>
            </a:pPr>
            <a:r>
              <a:rPr lang="pt-BR" sz="2000" u="sng" dirty="0" smtClean="0">
                <a:solidFill>
                  <a:schemeClr val="tx1"/>
                </a:solidFill>
              </a:rPr>
              <a:t>Organização do cuidado às pessoas com doenças raras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A portaria traz as funções e os procedimentos a serem realizados pela Atenção Primária e Atenção Especializada segundo Eixo, doenças de origem genética e de origem não genética.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6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631504" y="6381328"/>
            <a:ext cx="6840760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3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Doenças Raras</a:t>
            </a:r>
            <a:endParaRPr lang="pt-BR" sz="1300" b="1" dirty="0">
              <a:solidFill>
                <a:srgbClr val="C00000"/>
              </a:solidFill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219200" y="332656"/>
            <a:ext cx="9197280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28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DR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2855640" y="1899476"/>
          <a:ext cx="6192688" cy="426582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9205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720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0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</a:t>
                      </a:r>
                      <a:endParaRPr lang="pt-BR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Procedimento</a:t>
                      </a:r>
                      <a:endParaRPr lang="pt-BR" sz="13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7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03.01.01.019-6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Avaliação clínica para diagnóstico de doenças raras - Eixo I: 1 - Anomalias </a:t>
                      </a:r>
                      <a:r>
                        <a:rPr lang="pt-B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congênitas </a:t>
                      </a: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 de manifestação tardia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03.01.01.020-0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Avaliação clínica para diagnóstico de doenças raras - Eixo I: 2 - Deficiência </a:t>
                      </a:r>
                      <a:r>
                        <a:rPr lang="pt-B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intelectual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7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03.01.01.021-8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Avaliação clínica para diagnóstico de doenças raras - Eixo I: 3 – Erros </a:t>
                      </a:r>
                      <a:r>
                        <a:rPr lang="pt-B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inatos </a:t>
                      </a:r>
                      <a:r>
                        <a:rPr lang="pt-BR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</a:t>
                      </a:r>
                      <a:r>
                        <a:rPr lang="pt-B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metabolismo</a:t>
                      </a:r>
                      <a:endParaRPr lang="pt-BR" sz="9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03.01.01.022-6</a:t>
                      </a:r>
                      <a:endParaRPr lang="pt-BR" sz="9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Aconselhamento genético</a:t>
                      </a:r>
                      <a:endParaRPr lang="pt-BR" sz="9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02.02.10.005-7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Focalização isoelétrica da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transferrina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02.02.10.006-5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Análise de DNA pela técnica de Southern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Blot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02.02.10.007-3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Análise de DNA por MLPA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7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02.02.10.008-1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Identificação de mutação/rearranjos por PCR, PCR sensível a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metilação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qPCR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qPCR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sensível à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metilação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02.02.10.009-0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FISH em metáfase ou núcleo interfásico, por doença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02.02.10.010-3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Identificação de Alteração Cromossômica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Submicroscópica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por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Array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-CGH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02.02.10.011-1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Identificação de mutação por sequenciamento por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amplicon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até 500 pares de bases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7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02.02.10.012-0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Identificação de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glicosaminoglicanos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urinários por cromatografia em camada delgada, eletroforese e dosagem quantitativa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02.02.10.013-8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Identificação de oligossacarídeos e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sialossacarídeos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por cromatografia (camada delgada)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02.02.10.014-6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Dosagem quantitativa de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carnitina</a:t>
                      </a: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perfil de </a:t>
                      </a:r>
                      <a:r>
                        <a:rPr lang="pt-BR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acilcarnitinas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 10.015-4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Dosagem quantitativa de aminoácidos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02.02.10.016-2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Dosagem quantitativa de ácidos orgânicos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02.02.10.017-0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Ensaios enzimáticos no plasma e leucócitos para diagnóstico de erros inatos do metabolismo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02.02.10.018-9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Ensaios enzimáticos em eritrócitos para diagnóstico de erros inatos do metabolismo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8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02.02.10.019-7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Ensaios enzimáticos em tecido cultivado para diagnóstico de erros inatos do metabolismo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8085" marR="38085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6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631504" y="6381328"/>
            <a:ext cx="6840760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3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Doenças Raras</a:t>
            </a:r>
            <a:endParaRPr lang="pt-BR" sz="1300" b="1" dirty="0">
              <a:solidFill>
                <a:srgbClr val="C00000"/>
              </a:solidFill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841500" y="332656"/>
            <a:ext cx="8574980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28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DR</a:t>
            </a:r>
          </a:p>
        </p:txBody>
      </p:sp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2567608" y="5199004"/>
            <a:ext cx="698477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t-BR" altLang="pt-BR" sz="1000" dirty="0">
                <a:latin typeface="Calibri" panose="020F0502020204030204" pitchFamily="34" charset="0"/>
                <a:cs typeface="Calibri" panose="020F0502020204030204" pitchFamily="34" charset="0"/>
              </a:rPr>
              <a:t>Fonte: CGAE/DAET/SAES/MS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567608" y="2348881"/>
          <a:ext cx="6984776" cy="2790825"/>
        </p:xfrm>
        <a:graphic>
          <a:graphicData uri="http://schemas.openxmlformats.org/drawingml/2006/table">
            <a:tbl>
              <a:tblPr firstRow="1" bandRow="1"/>
              <a:tblGrid>
                <a:gridCol w="506144">
                  <a:extLst>
                    <a:ext uri="{9D8B030D-6E8A-4147-A177-3AD203B41FA5}">
                      <a16:colId xmlns:a16="http://schemas.microsoft.com/office/drawing/2014/main" xmlns="" val="2385535003"/>
                    </a:ext>
                  </a:extLst>
                </a:gridCol>
                <a:gridCol w="1555021">
                  <a:extLst>
                    <a:ext uri="{9D8B030D-6E8A-4147-A177-3AD203B41FA5}">
                      <a16:colId xmlns:a16="http://schemas.microsoft.com/office/drawing/2014/main" xmlns="" val="766675860"/>
                    </a:ext>
                  </a:extLst>
                </a:gridCol>
                <a:gridCol w="874466">
                  <a:extLst>
                    <a:ext uri="{9D8B030D-6E8A-4147-A177-3AD203B41FA5}">
                      <a16:colId xmlns:a16="http://schemas.microsoft.com/office/drawing/2014/main" xmlns="" val="116285103"/>
                    </a:ext>
                  </a:extLst>
                </a:gridCol>
                <a:gridCol w="4049145">
                  <a:extLst>
                    <a:ext uri="{9D8B030D-6E8A-4147-A177-3AD203B41FA5}">
                      <a16:colId xmlns:a16="http://schemas.microsoft.com/office/drawing/2014/main" xmlns="" val="17328167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0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Município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0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0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Estabelecimento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0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20087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Brasília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2649527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de Apoio de Brasília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585046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Anápolis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2437163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Associação de Pais e Amigos dos Excepcionais – APAE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370413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Recife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2711303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Associação de Assistência à Criança Deficiente – AACD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23564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Curitiba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0015563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Pequeno Príncipe de Curitiba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9168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2708353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55936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Porto Alegre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2237601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das Clínicas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38746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André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2789582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Ambulatório de Especialidade da Faculdade de Medicina do ABC/Santo André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927005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Salvador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0004529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Associação de Pais e Amigos dos Excepcionais – APAE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418266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Salvador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0003816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Hospital Universitário Professor Edgard Santos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7554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8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631504" y="6381328"/>
            <a:ext cx="6840760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3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Doenças Raras</a:t>
            </a:r>
            <a:endParaRPr lang="pt-BR" sz="1300" b="1" dirty="0">
              <a:solidFill>
                <a:srgbClr val="C00000"/>
              </a:solidFill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752600" y="332656"/>
            <a:ext cx="8663880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28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DR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1991544" y="2010454"/>
          <a:ext cx="8208912" cy="3866819"/>
        </p:xfrm>
        <a:graphic>
          <a:graphicData uri="http://schemas.openxmlformats.org/drawingml/2006/table">
            <a:tbl>
              <a:tblPr firstRow="1" bandRow="1"/>
              <a:tblGrid>
                <a:gridCol w="5184576">
                  <a:extLst>
                    <a:ext uri="{9D8B030D-6E8A-4147-A177-3AD203B41FA5}">
                      <a16:colId xmlns:a16="http://schemas.microsoft.com/office/drawing/2014/main" xmlns="" val="429058175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141335591"/>
                    </a:ext>
                  </a:extLst>
                </a:gridCol>
              </a:tblGrid>
              <a:tr h="103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6535464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Acromegalia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02 – 07/01/2019.(*)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54640484"/>
                  </a:ext>
                </a:extLst>
              </a:tr>
              <a:tr h="171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Anemia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Aplástica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Mielodisplasia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Neutropenias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3- Constitucionais – Uso de Fatores estimulantes de Crescimento de Colônias de Neutrófilos  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113 – 04/02/2016.(*)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6953588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Anemia Hemolítica Autoimune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27 – 26/11/2018.(*)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794503033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Angioedema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Hereditário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880 – 12/07/2016. 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9313052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Aplasia Pura Adquirida Crônica da Série Vermelha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449 – 29/04/2016. 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855948080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Artrite Reativa – Doença de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Reiter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1.150 – 11/11/2015.(*)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319261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Deficiência de Biotinidase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13 – 04/05/2018.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124286461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Deficiência de Hormônio do Crescimento –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Hipopituitarismo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28 – 30/11/2018.(*)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5226975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Dermatomiosite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Polimiosite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1.692 – 22/11/2016.(*)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147213941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Diabete Insípido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2 – 10/01/2018.(*)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7491308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Distonias Focais e Espasmo Hemifacial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 – 29/05/2017.(*)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659013370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 de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Crohn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14 – 28/11/2017.(*)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051566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 de Gaucher (republicada em 18/09/2017)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4– 22/06/2017.(*)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060965677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 de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Paget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– Osteíte deformante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456 – 21/05/2012.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4716453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 de Wilson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09 – 27/03/2018.(*)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638084135"/>
                  </a:ext>
                </a:extLst>
              </a:tr>
              <a:tr h="171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 Falciforme (rara em parte do Brasil) Incluído transplante de medula óssea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5 – 19/02/2018.(*)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3730385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Esclerose Lateral Amiotrófica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n° 1.151 – 11/11/2015.(*)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877048610"/>
                  </a:ext>
                </a:extLst>
              </a:tr>
              <a:tr h="85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Esclerose Múltipla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</a:t>
                      </a:r>
                      <a:r>
                        <a:rPr lang="pt-BR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 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pt-BR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03/07/2019.(*)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56095"/>
                  </a:ext>
                </a:extLst>
              </a:tr>
              <a:tr h="209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Espondilite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Anquilosante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nº25 – 22/10/2018.(*)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22664490"/>
                  </a:ext>
                </a:extLst>
              </a:tr>
            </a:tbl>
          </a:graphicData>
        </a:graphic>
      </p:graphicFrame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1991544" y="5877273"/>
            <a:ext cx="82089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t-BR" altLang="pt-BR" sz="1000" dirty="0">
                <a:latin typeface="Calibri" panose="020F0502020204030204" pitchFamily="34" charset="0"/>
                <a:cs typeface="Calibri" panose="020F0502020204030204" pitchFamily="34" charset="0"/>
              </a:rPr>
              <a:t>(*) Atualizado</a:t>
            </a:r>
          </a:p>
        </p:txBody>
      </p:sp>
    </p:spTree>
    <p:extLst>
      <p:ext uri="{BB962C8B-B14F-4D97-AF65-F5344CB8AC3E}">
        <p14:creationId xmlns:p14="http://schemas.microsoft.com/office/powerpoint/2010/main" val="209839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1631504" y="6381328"/>
            <a:ext cx="6840760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3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Doenças Raras</a:t>
            </a:r>
            <a:endParaRPr lang="pt-BR" sz="1300" b="1" dirty="0">
              <a:solidFill>
                <a:srgbClr val="C00000"/>
              </a:solidFill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1841500" y="332656"/>
            <a:ext cx="8574980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2800" b="1" dirty="0">
                <a:solidFill>
                  <a:srgbClr val="0054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Atenção Integral às Pessoas com DR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991544" y="1844824"/>
          <a:ext cx="8208912" cy="4211746"/>
        </p:xfrm>
        <a:graphic>
          <a:graphicData uri="http://schemas.openxmlformats.org/drawingml/2006/table">
            <a:tbl>
              <a:tblPr firstRow="1" bandRow="1"/>
              <a:tblGrid>
                <a:gridCol w="5210875">
                  <a:extLst>
                    <a:ext uri="{9D8B030D-6E8A-4147-A177-3AD203B41FA5}">
                      <a16:colId xmlns:a16="http://schemas.microsoft.com/office/drawing/2014/main" xmlns="" val="954104944"/>
                    </a:ext>
                  </a:extLst>
                </a:gridCol>
                <a:gridCol w="2998037">
                  <a:extLst>
                    <a:ext uri="{9D8B030D-6E8A-4147-A177-3AD203B41FA5}">
                      <a16:colId xmlns:a16="http://schemas.microsoft.com/office/drawing/2014/main" xmlns="" val="276950313"/>
                    </a:ext>
                  </a:extLst>
                </a:gridCol>
              </a:tblGrid>
              <a:tr h="929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Doença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</a:t>
                      </a:r>
                      <a:endParaRPr lang="pt-BR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69643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Fenilcetonúria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1.307 – 22/11/2013.(*)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96824783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Fibrose Cística (manifestações pulmonares 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insufiência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pancreática)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8 – 15/08/2017. 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3609578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Hepatite Autoimune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14 – 09/05/2018. 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00881552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Hiperplasia Adrenal Congênita Atualização pendente de hidrocortisona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16 – 15/01/2010.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3941923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Hipertensão Arterial Pulmonar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35 – 16/01/2014.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578660877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Hipoparatireoidismo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450 – 29/04/2016.(*) 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0028279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Hipotireoidismo Congênito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1.161 – 19/11/2015.(*)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19036557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Ictioses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Hereditárias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1.162 – 19/11/2015.(*)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4586310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Imunodeficiências Primárias com Deficiência de Anticorpos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495 – 11/09/2007.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799372149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Insuficiência Adrenal Primária (Doença de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Addison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1.170 – 195/11/2015.(*)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952250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Insuficiência Pancreática Exócrina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112 – 04/02/2016.(*) 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723130201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Lúpus Eritematoso Sistêmico. (Retificada em 10/06/2013)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GM/MS nº 100 – 07/02/2013.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7220849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Miastenia Gravis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1.169 – 19/11/2015.(*)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654462240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Mucopolissacaridose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12 – 11/04/2018.(*)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171336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Mucopolissacaridose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II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16 – 24/05/2018.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287288471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Osteogênese Imperfeita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1.306 – 22 /11/2013. 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1749159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Polineuropatia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Amiloidótica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Familiar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22 – 02/10/2018.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607725945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Púrpura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Trombocitopênica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Idiopática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1.316 – 22/11/2013.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09788781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Síndrome de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Guillain-Barré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n° 1.171 – 19/11/2015.(*)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595313203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Síndrome de Turner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15 – 09/05/2018.(*)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1017241"/>
                  </a:ext>
                </a:extLst>
              </a:tr>
              <a:tr h="92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Síndrome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Nefrótica</a:t>
                      </a: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Primária em Crianças e Adolescentes 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Conjunta nº 1 – 10/01/2018.(*)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69389850"/>
                  </a:ext>
                </a:extLst>
              </a:tr>
              <a:tr h="188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Síndrome </a:t>
                      </a:r>
                      <a:r>
                        <a:rPr lang="pt-BR" sz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Hipereosinofílica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Portaria SAS/MS nº 783 – 29/08/2014.</a:t>
                      </a: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3030429"/>
                  </a:ext>
                </a:extLst>
              </a:tr>
            </a:tbl>
          </a:graphicData>
        </a:graphic>
      </p:graphicFrame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1991544" y="6063100"/>
            <a:ext cx="82089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t-BR" altLang="pt-BR" sz="1000" dirty="0">
                <a:latin typeface="Calibri" panose="020F0502020204030204" pitchFamily="34" charset="0"/>
                <a:cs typeface="Calibri" panose="020F0502020204030204" pitchFamily="34" charset="0"/>
              </a:rPr>
              <a:t>(*) Atualizado</a:t>
            </a:r>
          </a:p>
        </p:txBody>
      </p:sp>
    </p:spTree>
    <p:extLst>
      <p:ext uri="{BB962C8B-B14F-4D97-AF65-F5344CB8AC3E}">
        <p14:creationId xmlns:p14="http://schemas.microsoft.com/office/powerpoint/2010/main" val="241319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Política Nacional de Atenção Integral às Pessoas com 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32508" y="1429555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Financiamento</a:t>
            </a:r>
            <a:endParaRPr lang="pt-BR" sz="2000" b="1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dirty="0">
                <a:solidFill>
                  <a:schemeClr val="tx1"/>
                </a:solidFill>
              </a:rPr>
              <a:t>Ressarcimento por procedimentos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>
                <a:solidFill>
                  <a:schemeClr val="tx1"/>
                </a:solidFill>
              </a:rPr>
              <a:t>Assistência farmacêutica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Custeio </a:t>
            </a:r>
            <a:r>
              <a:rPr lang="pt-BR" sz="2000" dirty="0">
                <a:solidFill>
                  <a:schemeClr val="tx1"/>
                </a:solidFill>
              </a:rPr>
              <a:t>mensal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	R</a:t>
            </a:r>
            <a:r>
              <a:rPr lang="pt-BR" sz="2000" dirty="0">
                <a:solidFill>
                  <a:schemeClr val="tx1"/>
                </a:solidFill>
              </a:rPr>
              <a:t>$ 11.650,00 (por equipe para o Serviço de Atenção Especializada)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	R</a:t>
            </a:r>
            <a:r>
              <a:rPr lang="pt-BR" sz="2000" dirty="0">
                <a:solidFill>
                  <a:schemeClr val="tx1"/>
                </a:solidFill>
              </a:rPr>
              <a:t>$ 41.480,00 (por equipe para o Serviço de Referência)</a:t>
            </a: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10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87503" y="2599884"/>
            <a:ext cx="88169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Ministério da Saúde</a:t>
            </a:r>
            <a:br>
              <a:rPr lang="pt-BR" sz="2800" dirty="0"/>
            </a:br>
            <a:r>
              <a:rPr lang="pt-BR" sz="2800" dirty="0"/>
              <a:t>Secretaria de Atenção Especializada à Saúde</a:t>
            </a:r>
            <a:br>
              <a:rPr lang="pt-BR" sz="2800" dirty="0"/>
            </a:br>
            <a:r>
              <a:rPr lang="pt-BR" sz="2800" dirty="0"/>
              <a:t>Departamento de Atenção Especializada e </a:t>
            </a:r>
            <a:r>
              <a:rPr lang="pt-BR" sz="2800" dirty="0" smtClean="0"/>
              <a:t>Temática</a:t>
            </a:r>
          </a:p>
          <a:p>
            <a:pPr algn="ctr"/>
            <a:r>
              <a:rPr lang="pt-BR" sz="2800" dirty="0" smtClean="0"/>
              <a:t>Coordenação Geral de Atenção Especializada</a:t>
            </a:r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 smtClean="0">
                <a:hlinkClick r:id="rId2"/>
              </a:rPr>
              <a:t>cgae@saude.gov.br</a:t>
            </a:r>
            <a:r>
              <a:rPr lang="pt-BR" sz="2800" dirty="0" smtClean="0"/>
              <a:t>    </a:t>
            </a:r>
            <a:endParaRPr lang="pt-BR" sz="2800" dirty="0"/>
          </a:p>
          <a:p>
            <a:endParaRPr lang="pt-BR" sz="2800" b="1" dirty="0"/>
          </a:p>
        </p:txBody>
      </p:sp>
      <p:sp>
        <p:nvSpPr>
          <p:cNvPr id="6" name="Retângulo 5"/>
          <p:cNvSpPr/>
          <p:nvPr/>
        </p:nvSpPr>
        <p:spPr>
          <a:xfrm>
            <a:off x="346376" y="6345381"/>
            <a:ext cx="2410691" cy="235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42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91705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03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91705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xmlns="" id="{2124AB0F-C5E4-439D-B72B-F31798039765}"/>
              </a:ext>
            </a:extLst>
          </p:cNvPr>
          <p:cNvSpPr/>
          <p:nvPr/>
        </p:nvSpPr>
        <p:spPr>
          <a:xfrm>
            <a:off x="9417717" y="3693333"/>
            <a:ext cx="2046481" cy="195193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8.000 doenças raras</a:t>
            </a:r>
          </a:p>
        </p:txBody>
      </p:sp>
    </p:spTree>
    <p:extLst>
      <p:ext uri="{BB962C8B-B14F-4D97-AF65-F5344CB8AC3E}">
        <p14:creationId xmlns:p14="http://schemas.microsoft.com/office/powerpoint/2010/main" val="16299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91705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ipse 5">
            <a:extLst>
              <a:ext uri="{FF2B5EF4-FFF2-40B4-BE49-F238E27FC236}">
                <a16:creationId xmlns:a16="http://schemas.microsoft.com/office/drawing/2014/main" xmlns="" id="{0FC149B2-28F0-40FA-8CAA-BE533C592942}"/>
              </a:ext>
            </a:extLst>
          </p:cNvPr>
          <p:cNvSpPr/>
          <p:nvPr/>
        </p:nvSpPr>
        <p:spPr>
          <a:xfrm>
            <a:off x="9404050" y="3677669"/>
            <a:ext cx="2002092" cy="193598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80% de origem genética</a:t>
            </a:r>
          </a:p>
        </p:txBody>
      </p:sp>
    </p:spTree>
    <p:extLst>
      <p:ext uri="{BB962C8B-B14F-4D97-AF65-F5344CB8AC3E}">
        <p14:creationId xmlns:p14="http://schemas.microsoft.com/office/powerpoint/2010/main" val="30808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91705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ipse 5">
            <a:extLst>
              <a:ext uri="{FF2B5EF4-FFF2-40B4-BE49-F238E27FC236}">
                <a16:creationId xmlns:a16="http://schemas.microsoft.com/office/drawing/2014/main" xmlns="" id="{0FC149B2-28F0-40FA-8CAA-BE533C592942}"/>
              </a:ext>
            </a:extLst>
          </p:cNvPr>
          <p:cNvSpPr/>
          <p:nvPr/>
        </p:nvSpPr>
        <p:spPr>
          <a:xfrm>
            <a:off x="9404050" y="3677669"/>
            <a:ext cx="2002092" cy="193598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20% de origem </a:t>
            </a:r>
            <a:r>
              <a:rPr lang="pt-BR" sz="2200" b="1" dirty="0" smtClean="0">
                <a:solidFill>
                  <a:schemeClr val="bg1"/>
                </a:solidFill>
              </a:rPr>
              <a:t>ambiental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32508" y="1429555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</a:rPr>
              <a:t>Acometem </a:t>
            </a:r>
            <a:r>
              <a:rPr lang="pt-BR" sz="2000" dirty="0">
                <a:solidFill>
                  <a:schemeClr val="tx1"/>
                </a:solidFill>
              </a:rPr>
              <a:t>até 65 pessoas em cada 100.000 pessoas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Manifestações relativamente frequentes podem simular doenças comuns, dificultando o diagnóstico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Causam sofrimento para os pacientes e familiares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Muitas não possuem cura</a:t>
            </a:r>
          </a:p>
          <a:p>
            <a:pPr marL="606425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</a:rPr>
              <a:t>Necessitam de acompanhamento clínico</a:t>
            </a:r>
          </a:p>
          <a:p>
            <a:pPr marL="263525">
              <a:spcBef>
                <a:spcPts val="1000"/>
              </a:spcBef>
            </a:pP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Legislação vigente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32508" y="1429555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r>
              <a:rPr lang="pt-BR" sz="2000" b="1" dirty="0">
                <a:solidFill>
                  <a:schemeClr val="tx1"/>
                </a:solidFill>
              </a:rPr>
              <a:t>Portaria GM/MS nº 199/20141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Política </a:t>
            </a:r>
            <a:r>
              <a:rPr lang="pt-BR" sz="2000" dirty="0">
                <a:solidFill>
                  <a:schemeClr val="tx1"/>
                </a:solidFill>
              </a:rPr>
              <a:t>Nacional de Atenção Integral às Pessoas com Doenças Raras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Diretrizes </a:t>
            </a:r>
            <a:r>
              <a:rPr lang="pt-BR" sz="2000" dirty="0">
                <a:solidFill>
                  <a:schemeClr val="tx1"/>
                </a:solidFill>
              </a:rPr>
              <a:t>para Atenção Integral às Pessoas com doenças raras no âmbito do Sistema Único de Saúde (SUS)</a:t>
            </a:r>
          </a:p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Lei </a:t>
            </a:r>
            <a:r>
              <a:rPr lang="pt-BR" sz="2000" b="1" dirty="0">
                <a:solidFill>
                  <a:schemeClr val="tx1"/>
                </a:solidFill>
              </a:rPr>
              <a:t>nº 13.693/2018</a:t>
            </a: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	Instituiu </a:t>
            </a:r>
            <a:r>
              <a:rPr lang="pt-BR" sz="2000" dirty="0">
                <a:solidFill>
                  <a:schemeClr val="tx1"/>
                </a:solidFill>
              </a:rPr>
              <a:t>o dia nacional de doenças raras, devendo ser celebrado, anualmente, no último dia do mês de fevereiro</a:t>
            </a:r>
          </a:p>
          <a:p>
            <a:pPr marL="263525">
              <a:spcBef>
                <a:spcPts val="1000"/>
              </a:spcBef>
            </a:pP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Política Nacional de Atenção Integral às Pessoas com Doenças Raras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32508" y="1429555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Objetivo</a:t>
            </a:r>
            <a:endParaRPr lang="pt-BR" sz="2000" b="1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Reduzir </a:t>
            </a:r>
            <a:r>
              <a:rPr lang="pt-BR" sz="2000" dirty="0">
                <a:solidFill>
                  <a:schemeClr val="tx1"/>
                </a:solidFill>
              </a:rPr>
              <a:t>a mortalidade, contribuir para a redução da morbimortalidade e das manifestações secundárias e melhor a qualidade de vida das pessoas, por meio de ações de promoção, prevenção, detecção precoce, tratamento oportuno, redução de incapacidade e cuidados paliativos</a:t>
            </a: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6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3151" y="407402"/>
            <a:ext cx="881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70C0"/>
                </a:solidFill>
              </a:rPr>
              <a:t>Diretrizes para atenção integral às pessoas com Doenças Raras no Sistema Único de Saúde - SUS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13151" y="1415618"/>
            <a:ext cx="11438781" cy="487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algn="l">
              <a:spcBef>
                <a:spcPts val="1000"/>
              </a:spcBef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Objetivo</a:t>
            </a:r>
            <a:endParaRPr lang="pt-BR" sz="2000" b="1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Organizar a </a:t>
            </a:r>
            <a:r>
              <a:rPr lang="pt-BR" sz="2000" dirty="0">
                <a:solidFill>
                  <a:schemeClr val="tx1"/>
                </a:solidFill>
              </a:rPr>
              <a:t>atenção às pessoas com Doenças </a:t>
            </a:r>
            <a:r>
              <a:rPr lang="pt-BR" sz="2000" dirty="0" smtClean="0">
                <a:solidFill>
                  <a:schemeClr val="tx1"/>
                </a:solidFill>
              </a:rPr>
              <a:t>Raras no </a:t>
            </a:r>
            <a:r>
              <a:rPr lang="pt-BR" sz="2000" dirty="0">
                <a:solidFill>
                  <a:schemeClr val="tx1"/>
                </a:solidFill>
              </a:rPr>
              <a:t>âmbito do Sistema Único de Saúde, o que permitirá reduzir o sofrimento dos afetados </a:t>
            </a:r>
            <a:r>
              <a:rPr lang="pt-BR" sz="2000" dirty="0" smtClean="0">
                <a:solidFill>
                  <a:schemeClr val="tx1"/>
                </a:solidFill>
              </a:rPr>
              <a:t>e o </a:t>
            </a:r>
            <a:r>
              <a:rPr lang="pt-BR" sz="2000" dirty="0">
                <a:solidFill>
                  <a:schemeClr val="tx1"/>
                </a:solidFill>
              </a:rPr>
              <a:t>ônus emocional sobre os pacientes e seus familiares, permitindo ao gestor de saúde </a:t>
            </a:r>
            <a:r>
              <a:rPr lang="pt-BR" sz="2000" dirty="0" smtClean="0">
                <a:solidFill>
                  <a:schemeClr val="tx1"/>
                </a:solidFill>
              </a:rPr>
              <a:t>a racionalização </a:t>
            </a:r>
            <a:r>
              <a:rPr lang="pt-BR" sz="2000" dirty="0">
                <a:solidFill>
                  <a:schemeClr val="tx1"/>
                </a:solidFill>
              </a:rPr>
              <a:t>de </a:t>
            </a:r>
            <a:r>
              <a:rPr lang="pt-BR" sz="2000" dirty="0" smtClean="0">
                <a:solidFill>
                  <a:schemeClr val="tx1"/>
                </a:solidFill>
              </a:rPr>
              <a:t>recursos.</a:t>
            </a:r>
            <a:endParaRPr lang="pt-BR" sz="2000" dirty="0">
              <a:solidFill>
                <a:schemeClr val="tx1"/>
              </a:solidFill>
            </a:endParaRPr>
          </a:p>
          <a:p>
            <a:pPr marL="263525" algn="l">
              <a:spcBef>
                <a:spcPts val="1000"/>
              </a:spcBef>
            </a:pP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71234" y="4121239"/>
            <a:ext cx="838414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pt-BR" dirty="0"/>
              <a:t>Não seria possível organizar uma Diretriz abordando as doenças raras de </a:t>
            </a:r>
            <a:r>
              <a:rPr lang="pt-BR" dirty="0" smtClean="0"/>
              <a:t>forma individual </a:t>
            </a:r>
            <a:r>
              <a:rPr lang="pt-BR" dirty="0"/>
              <a:t>devido ao grande número de doenças. </a:t>
            </a:r>
            <a:r>
              <a:rPr lang="pt-BR" dirty="0" smtClean="0"/>
              <a:t>A diretriz foi </a:t>
            </a:r>
            <a:r>
              <a:rPr lang="pt-BR" dirty="0"/>
              <a:t>organizada na </a:t>
            </a:r>
            <a:r>
              <a:rPr lang="pt-BR" dirty="0" smtClean="0"/>
              <a:t>forma de </a:t>
            </a:r>
            <a:r>
              <a:rPr lang="pt-BR" dirty="0"/>
              <a:t>eixos estruturantes, que permitem classificar as doenças raras de acordo com </a:t>
            </a:r>
            <a:r>
              <a:rPr lang="pt-BR" dirty="0" smtClean="0"/>
              <a:t>suas características </a:t>
            </a:r>
            <a:r>
              <a:rPr lang="pt-BR" dirty="0"/>
              <a:t>comuns, com a finalidade de maximizar os benefícios aos usuários.</a:t>
            </a:r>
          </a:p>
        </p:txBody>
      </p:sp>
    </p:spTree>
    <p:extLst>
      <p:ext uri="{BB962C8B-B14F-4D97-AF65-F5344CB8AC3E}">
        <p14:creationId xmlns:p14="http://schemas.microsoft.com/office/powerpoint/2010/main" val="369535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4890</TotalTime>
  <Words>1295</Words>
  <Application>Microsoft Office PowerPoint</Application>
  <PresentationFormat>Widescreen</PresentationFormat>
  <Paragraphs>274</Paragraphs>
  <Slides>18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1_Personalizar design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Jaqueline Silva</dc:creator>
  <cp:lastModifiedBy>Ana Carolina Vaz da Silva</cp:lastModifiedBy>
  <cp:revision>145</cp:revision>
  <dcterms:created xsi:type="dcterms:W3CDTF">2019-05-28T18:08:25Z</dcterms:created>
  <dcterms:modified xsi:type="dcterms:W3CDTF">2019-10-22T17:39:50Z</dcterms:modified>
</cp:coreProperties>
</file>