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notesSlides/notesSlide3.xml" ContentType="application/vnd.openxmlformats-officedocument.presentationml.notesSlide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notesSlides/notesSlide4.xml" ContentType="application/vnd.openxmlformats-officedocument.presentationml.notesSlide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notesSlides/notesSlide5.xml" ContentType="application/vnd.openxmlformats-officedocument.presentationml.notesSlide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  <Override PartName="/ppt/changesInfos/changesInfo1.xml" ContentType="application/vnd.ms-powerpoint.changes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3" r:id="rId1"/>
    <p:sldMasterId id="2147483685" r:id="rId2"/>
    <p:sldMasterId id="2147483709" r:id="rId3"/>
  </p:sldMasterIdLst>
  <p:notesMasterIdLst>
    <p:notesMasterId r:id="rId22"/>
  </p:notesMasterIdLst>
  <p:sldIdLst>
    <p:sldId id="258" r:id="rId4"/>
    <p:sldId id="370" r:id="rId5"/>
    <p:sldId id="371" r:id="rId6"/>
    <p:sldId id="372" r:id="rId7"/>
    <p:sldId id="373" r:id="rId8"/>
    <p:sldId id="369" r:id="rId9"/>
    <p:sldId id="374" r:id="rId10"/>
    <p:sldId id="375" r:id="rId11"/>
    <p:sldId id="386" r:id="rId12"/>
    <p:sldId id="377" r:id="rId13"/>
    <p:sldId id="387" r:id="rId14"/>
    <p:sldId id="396" r:id="rId15"/>
    <p:sldId id="397" r:id="rId16"/>
    <p:sldId id="398" r:id="rId17"/>
    <p:sldId id="399" r:id="rId18"/>
    <p:sldId id="400" r:id="rId19"/>
    <p:sldId id="384" r:id="rId20"/>
    <p:sldId id="280" r:id="rId21"/>
  </p:sldIdLst>
  <p:sldSz cx="12192000" cy="6858000"/>
  <p:notesSz cx="6858000" cy="9144000"/>
  <p:defaultTextStyle>
    <a:defPPr>
      <a:defRPr lang="pt-B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384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Jaqueline Silva Misael" initials="JSM" lastIdx="1" clrIdx="0">
    <p:extLst>
      <p:ext uri="{19B8F6BF-5375-455C-9EA6-DF929625EA0E}">
        <p15:presenceInfo xmlns:p15="http://schemas.microsoft.com/office/powerpoint/2012/main" userId="S-1-5-21-2135630104-1162506924-937769972-98581" providerId="AD"/>
      </p:ext>
    </p:extLst>
  </p:cmAuthor>
  <p:cmAuthor id="2" name="Maria Alice Monteiro" initials="MAM" lastIdx="0" clrIdx="1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EA9C00"/>
    <a:srgbClr val="306D35"/>
    <a:srgbClr val="F0FA28"/>
    <a:srgbClr val="FCE4CD"/>
    <a:srgbClr val="1967B0"/>
    <a:srgbClr val="F8E530"/>
    <a:srgbClr val="8BAE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0F4A250E-1883-466E-94CC-EEFA7A531897}" v="8" dt="2019-06-27T12:15:29.491"/>
  </p1510:revLst>
</p1510:revInfo>
</file>

<file path=ppt/tableStyles.xml><?xml version="1.0" encoding="utf-8"?>
<a:tblStyleLst xmlns:a="http://schemas.openxmlformats.org/drawingml/2006/main" def="{5C22544A-7EE6-4342-B048-85BDC9FD1C3A}">
  <a:tblStyle styleId="{7DF18680-E054-41AD-8BC1-D1AEF772440D}" styleName="Estilo Médio 2 - Ênfase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5C22544A-7EE6-4342-B048-85BDC9FD1C3A}" styleName="Estilo Médio 2 - Ênfas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7E9639D4-E3E2-4D34-9284-5A2195B3D0D7}" styleName="Estilo Claro 2">
    <a:wholeTbl>
      <a:tcTxStyle>
        <a:fontRef idx="minor">
          <a:scrgbClr r="0" g="0" b="0"/>
        </a:fontRef>
        <a:schemeClr val="tx1"/>
      </a:tcTxStyle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  <a:top>
            <a:lnRef idx="1">
              <a:schemeClr val="tx1"/>
            </a:lnRef>
          </a:top>
          <a:bottom>
            <a:lnRef idx="1">
              <a:schemeClr val="tx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>
          <a:top>
            <a:lnRef idx="1">
              <a:schemeClr val="tx1"/>
            </a:lnRef>
          </a:top>
          <a:bottom>
            <a:lnRef idx="1">
              <a:schemeClr val="tx1"/>
            </a:lnRef>
          </a:bottom>
        </a:tcBdr>
      </a:tcStyle>
    </a:band1H>
    <a:band1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1V>
    <a:band2V>
      <a:tcStyle>
        <a:tcBdr>
          <a:left>
            <a:lnRef idx="1">
              <a:schemeClr val="tx1"/>
            </a:lnRef>
          </a:left>
          <a:right>
            <a:lnRef idx="1">
              <a:schemeClr val="tx1"/>
            </a:lnRef>
          </a:right>
        </a:tcBdr>
      </a:tcStyle>
    </a:band2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tx1"/>
              </a:solidFill>
            </a:ln>
          </a:top>
        </a:tcBdr>
      </a:tcStyle>
    </a:lastRow>
    <a:firstRow>
      <a:tcTxStyle b="on">
        <a:fontRef idx="minor">
          <a:scrgbClr r="0" g="0" b="0"/>
        </a:fontRef>
        <a:schemeClr val="bg1"/>
      </a:tcTxStyle>
      <a:tcStyle>
        <a:tcBdr/>
        <a:fillRef idx="1">
          <a:schemeClr val="tx1"/>
        </a:fillRef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9824" autoAdjust="0"/>
    <p:restoredTop sz="94660"/>
  </p:normalViewPr>
  <p:slideViewPr>
    <p:cSldViewPr snapToGrid="0">
      <p:cViewPr varScale="1">
        <p:scale>
          <a:sx n="92" d="100"/>
          <a:sy n="92" d="100"/>
        </p:scale>
        <p:origin x="264" y="90"/>
      </p:cViewPr>
      <p:guideLst>
        <p:guide orient="horz" pos="2160"/>
        <p:guide pos="3840"/>
      </p:guideLst>
    </p:cSldViewPr>
  </p:slideViewPr>
  <p:notesTextViewPr>
    <p:cViewPr>
      <p:scale>
        <a:sx n="3" d="2"/>
        <a:sy n="3" d="2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slide" Target="slides/slide15.xml"/><Relationship Id="rId26" Type="http://schemas.openxmlformats.org/officeDocument/2006/relationships/theme" Target="theme/theme1.xml"/><Relationship Id="rId93" Type="http://schemas.microsoft.com/office/2015/10/relationships/revisionInfo" Target="revisionInfo.xml"/><Relationship Id="rId3" Type="http://schemas.openxmlformats.org/officeDocument/2006/relationships/slideMaster" Target="slideMasters/slideMaster3.xml"/><Relationship Id="rId21" Type="http://schemas.openxmlformats.org/officeDocument/2006/relationships/slide" Target="slides/slide18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slide" Target="slides/slide14.xml"/><Relationship Id="rId25" Type="http://schemas.openxmlformats.org/officeDocument/2006/relationships/viewProps" Target="viewProps.xml"/><Relationship Id="rId92" Type="http://schemas.microsoft.com/office/2016/11/relationships/changesInfo" Target="changesInfos/changesInfo1.xml"/><Relationship Id="rId2" Type="http://schemas.openxmlformats.org/officeDocument/2006/relationships/slideMaster" Target="slideMasters/slideMaster2.xml"/><Relationship Id="rId16" Type="http://schemas.openxmlformats.org/officeDocument/2006/relationships/slide" Target="slides/slide13.xml"/><Relationship Id="rId20" Type="http://schemas.openxmlformats.org/officeDocument/2006/relationships/slide" Target="slides/slide17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24" Type="http://schemas.openxmlformats.org/officeDocument/2006/relationships/presProps" Target="presProps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23" Type="http://schemas.openxmlformats.org/officeDocument/2006/relationships/commentAuthors" Target="commentAuthors.xml"/><Relationship Id="rId10" Type="http://schemas.openxmlformats.org/officeDocument/2006/relationships/slide" Target="slides/slide7.xml"/><Relationship Id="rId19" Type="http://schemas.openxmlformats.org/officeDocument/2006/relationships/slide" Target="slides/slide16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Relationship Id="rId22" Type="http://schemas.openxmlformats.org/officeDocument/2006/relationships/notesMaster" Target="notesMasters/notesMaster1.xml"/><Relationship Id="rId27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Jaqueline Silva" userId="6c0426a2977fedc4" providerId="LiveId" clId="{2A5EDB3B-513B-4962-981A-C5C760E78A4E}"/>
    <pc:docChg chg="undo redo custSel modSld">
      <pc:chgData name="Jaqueline Silva" userId="6c0426a2977fedc4" providerId="LiveId" clId="{2A5EDB3B-513B-4962-981A-C5C760E78A4E}" dt="2019-06-27T23:22:53.837" v="43" actId="20577"/>
      <pc:docMkLst>
        <pc:docMk/>
      </pc:docMkLst>
      <pc:sldChg chg="modSp">
        <pc:chgData name="Jaqueline Silva" userId="6c0426a2977fedc4" providerId="LiveId" clId="{2A5EDB3B-513B-4962-981A-C5C760E78A4E}" dt="2019-06-27T23:22:53.837" v="43" actId="20577"/>
        <pc:sldMkLst>
          <pc:docMk/>
          <pc:sldMk cId="1028375078" sldId="258"/>
        </pc:sldMkLst>
        <pc:spChg chg="mod">
          <ac:chgData name="Jaqueline Silva" userId="6c0426a2977fedc4" providerId="LiveId" clId="{2A5EDB3B-513B-4962-981A-C5C760E78A4E}" dt="2019-06-27T23:22:53.837" v="43" actId="20577"/>
          <ac:spMkLst>
            <pc:docMk/>
            <pc:sldMk cId="1028375078" sldId="258"/>
            <ac:spMk id="4" creationId="{00000000-0000-0000-0000-000000000000}"/>
          </ac:spMkLst>
        </pc:spChg>
      </pc:sldChg>
      <pc:sldChg chg="modSp">
        <pc:chgData name="Jaqueline Silva" userId="6c0426a2977fedc4" providerId="LiveId" clId="{2A5EDB3B-513B-4962-981A-C5C760E78A4E}" dt="2019-06-27T19:29:24.976" v="10" actId="2165"/>
        <pc:sldMkLst>
          <pc:docMk/>
          <pc:sldMk cId="4178323745" sldId="290"/>
        </pc:sldMkLst>
        <pc:graphicFrameChg chg="modGraphic">
          <ac:chgData name="Jaqueline Silva" userId="6c0426a2977fedc4" providerId="LiveId" clId="{2A5EDB3B-513B-4962-981A-C5C760E78A4E}" dt="2019-06-27T19:29:24.976" v="10" actId="2165"/>
          <ac:graphicFrameMkLst>
            <pc:docMk/>
            <pc:sldMk cId="4178323745" sldId="290"/>
            <ac:graphicFrameMk id="12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22:15:16.413" v="21" actId="2165"/>
        <pc:sldMkLst>
          <pc:docMk/>
          <pc:sldMk cId="3318830024" sldId="291"/>
        </pc:sldMkLst>
        <pc:graphicFrameChg chg="modGraphic">
          <ac:chgData name="Jaqueline Silva" userId="6c0426a2977fedc4" providerId="LiveId" clId="{2A5EDB3B-513B-4962-981A-C5C760E78A4E}" dt="2019-06-27T22:15:16.413" v="21" actId="2165"/>
          <ac:graphicFrameMkLst>
            <pc:docMk/>
            <pc:sldMk cId="3318830024" sldId="291"/>
            <ac:graphicFrameMk id="12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22:49:14.805" v="25" actId="2165"/>
        <pc:sldMkLst>
          <pc:docMk/>
          <pc:sldMk cId="2412890706" sldId="292"/>
        </pc:sldMkLst>
        <pc:graphicFrameChg chg="modGraphic">
          <ac:chgData name="Jaqueline Silva" userId="6c0426a2977fedc4" providerId="LiveId" clId="{2A5EDB3B-513B-4962-981A-C5C760E78A4E}" dt="2019-06-27T22:49:14.805" v="25" actId="2165"/>
          <ac:graphicFrameMkLst>
            <pc:docMk/>
            <pc:sldMk cId="2412890706" sldId="292"/>
            <ac:graphicFrameMk id="12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22:54:44.838" v="30" actId="2165"/>
        <pc:sldMkLst>
          <pc:docMk/>
          <pc:sldMk cId="3965179096" sldId="293"/>
        </pc:sldMkLst>
        <pc:graphicFrameChg chg="modGraphic">
          <ac:chgData name="Jaqueline Silva" userId="6c0426a2977fedc4" providerId="LiveId" clId="{2A5EDB3B-513B-4962-981A-C5C760E78A4E}" dt="2019-06-27T22:54:44.838" v="30" actId="2165"/>
          <ac:graphicFrameMkLst>
            <pc:docMk/>
            <pc:sldMk cId="3965179096" sldId="293"/>
            <ac:graphicFrameMk id="12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23:19:35.162" v="39" actId="2165"/>
        <pc:sldMkLst>
          <pc:docMk/>
          <pc:sldMk cId="2929345375" sldId="294"/>
        </pc:sldMkLst>
        <pc:graphicFrameChg chg="mod modGraphic">
          <ac:chgData name="Jaqueline Silva" userId="6c0426a2977fedc4" providerId="LiveId" clId="{2A5EDB3B-513B-4962-981A-C5C760E78A4E}" dt="2019-06-27T23:19:35.162" v="39" actId="2165"/>
          <ac:graphicFrameMkLst>
            <pc:docMk/>
            <pc:sldMk cId="2929345375" sldId="294"/>
            <ac:graphicFrameMk id="12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23:21:32.221" v="41" actId="2165"/>
        <pc:sldMkLst>
          <pc:docMk/>
          <pc:sldMk cId="582670629" sldId="295"/>
        </pc:sldMkLst>
        <pc:graphicFrameChg chg="modGraphic">
          <ac:chgData name="Jaqueline Silva" userId="6c0426a2977fedc4" providerId="LiveId" clId="{2A5EDB3B-513B-4962-981A-C5C760E78A4E}" dt="2019-06-27T23:21:32.221" v="41" actId="2165"/>
          <ac:graphicFrameMkLst>
            <pc:docMk/>
            <pc:sldMk cId="582670629" sldId="295"/>
            <ac:graphicFrameMk id="12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22:55:03.367" v="31" actId="207"/>
        <pc:sldMkLst>
          <pc:docMk/>
          <pc:sldMk cId="2454203702" sldId="318"/>
        </pc:sldMkLst>
        <pc:graphicFrameChg chg="modGraphic">
          <ac:chgData name="Jaqueline Silva" userId="6c0426a2977fedc4" providerId="LiveId" clId="{2A5EDB3B-513B-4962-981A-C5C760E78A4E}" dt="2019-06-27T22:55:03.367" v="31" actId="207"/>
          <ac:graphicFrameMkLst>
            <pc:docMk/>
            <pc:sldMk cId="2454203702" sldId="318"/>
            <ac:graphicFrameMk id="7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23:15:51.798" v="32" actId="207"/>
        <pc:sldMkLst>
          <pc:docMk/>
          <pc:sldMk cId="2454203702" sldId="319"/>
        </pc:sldMkLst>
        <pc:graphicFrameChg chg="modGraphic">
          <ac:chgData name="Jaqueline Silva" userId="6c0426a2977fedc4" providerId="LiveId" clId="{2A5EDB3B-513B-4962-981A-C5C760E78A4E}" dt="2019-06-27T23:15:51.798" v="32" actId="207"/>
          <ac:graphicFrameMkLst>
            <pc:docMk/>
            <pc:sldMk cId="2454203702" sldId="319"/>
            <ac:graphicFrameMk id="7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19:16:55.941" v="0" actId="207"/>
        <pc:sldMkLst>
          <pc:docMk/>
          <pc:sldMk cId="2454203702" sldId="321"/>
        </pc:sldMkLst>
        <pc:graphicFrameChg chg="modGraphic">
          <ac:chgData name="Jaqueline Silva" userId="6c0426a2977fedc4" providerId="LiveId" clId="{2A5EDB3B-513B-4962-981A-C5C760E78A4E}" dt="2019-06-27T19:16:55.941" v="0" actId="207"/>
          <ac:graphicFrameMkLst>
            <pc:docMk/>
            <pc:sldMk cId="2454203702" sldId="321"/>
            <ac:graphicFrameMk id="7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22:53:24.318" v="28" actId="207"/>
        <pc:sldMkLst>
          <pc:docMk/>
          <pc:sldMk cId="2454203702" sldId="322"/>
        </pc:sldMkLst>
        <pc:graphicFrameChg chg="modGraphic">
          <ac:chgData name="Jaqueline Silva" userId="6c0426a2977fedc4" providerId="LiveId" clId="{2A5EDB3B-513B-4962-981A-C5C760E78A4E}" dt="2019-06-27T22:53:24.318" v="28" actId="207"/>
          <ac:graphicFrameMkLst>
            <pc:docMk/>
            <pc:sldMk cId="2454203702" sldId="322"/>
            <ac:graphicFrameMk id="7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22:48:58.957" v="23" actId="207"/>
        <pc:sldMkLst>
          <pc:docMk/>
          <pc:sldMk cId="2454203702" sldId="323"/>
        </pc:sldMkLst>
        <pc:graphicFrameChg chg="modGraphic">
          <ac:chgData name="Jaqueline Silva" userId="6c0426a2977fedc4" providerId="LiveId" clId="{2A5EDB3B-513B-4962-981A-C5C760E78A4E}" dt="2019-06-27T22:48:58.957" v="23" actId="207"/>
          <ac:graphicFrameMkLst>
            <pc:docMk/>
            <pc:sldMk cId="2454203702" sldId="323"/>
            <ac:graphicFrameMk id="7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19:21:46.035" v="5" actId="207"/>
        <pc:sldMkLst>
          <pc:docMk/>
          <pc:sldMk cId="2454203702" sldId="326"/>
        </pc:sldMkLst>
        <pc:graphicFrameChg chg="modGraphic">
          <ac:chgData name="Jaqueline Silva" userId="6c0426a2977fedc4" providerId="LiveId" clId="{2A5EDB3B-513B-4962-981A-C5C760E78A4E}" dt="2019-06-27T19:21:46.035" v="5" actId="207"/>
          <ac:graphicFrameMkLst>
            <pc:docMk/>
            <pc:sldMk cId="2454203702" sldId="326"/>
            <ac:graphicFrameMk id="7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23:19:15.991" v="37" actId="207"/>
        <pc:sldMkLst>
          <pc:docMk/>
          <pc:sldMk cId="2454203702" sldId="328"/>
        </pc:sldMkLst>
        <pc:graphicFrameChg chg="modGraphic">
          <ac:chgData name="Jaqueline Silva" userId="6c0426a2977fedc4" providerId="LiveId" clId="{2A5EDB3B-513B-4962-981A-C5C760E78A4E}" dt="2019-06-27T23:19:15.991" v="37" actId="207"/>
          <ac:graphicFrameMkLst>
            <pc:docMk/>
            <pc:sldMk cId="2454203702" sldId="328"/>
            <ac:graphicFrameMk id="7" creationId="{00000000-0000-0000-0000-000000000000}"/>
          </ac:graphicFrameMkLst>
        </pc:graphicFrameChg>
      </pc:sldChg>
      <pc:sldChg chg="modSp">
        <pc:chgData name="Jaqueline Silva" userId="6c0426a2977fedc4" providerId="LiveId" clId="{2A5EDB3B-513B-4962-981A-C5C760E78A4E}" dt="2019-06-27T19:28:59.866" v="8" actId="207"/>
        <pc:sldMkLst>
          <pc:docMk/>
          <pc:sldMk cId="2454203702" sldId="329"/>
        </pc:sldMkLst>
        <pc:graphicFrameChg chg="modGraphic">
          <ac:chgData name="Jaqueline Silva" userId="6c0426a2977fedc4" providerId="LiveId" clId="{2A5EDB3B-513B-4962-981A-C5C760E78A4E}" dt="2019-06-27T19:28:59.866" v="8" actId="207"/>
          <ac:graphicFrameMkLst>
            <pc:docMk/>
            <pc:sldMk cId="2454203702" sldId="329"/>
            <ac:graphicFrameMk id="7" creationId="{00000000-0000-0000-0000-000000000000}"/>
          </ac:graphicFrameMkLst>
        </pc:graphicFrameChg>
      </pc:sldChg>
    </pc:docChg>
  </pc:docChgLst>
</pc:chgInfo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50457F7C-DA76-451E-9B77-0B007EC4C5E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26E1144D-CCFC-43C5-AD11-307D3DD0F5D0}">
      <dgm:prSet phldrT="[Texto]"/>
      <dgm:spPr/>
      <dgm:t>
        <a:bodyPr/>
        <a:lstStyle/>
        <a:p>
          <a:r>
            <a:rPr lang="pt-BR" dirty="0" smtClean="0"/>
            <a:t>Crônicas</a:t>
          </a:r>
          <a:endParaRPr lang="pt-BR" dirty="0"/>
        </a:p>
      </dgm:t>
    </dgm:pt>
    <dgm:pt modelId="{834531F5-BC95-4FAF-99B0-591B13A5CC49}" type="parTrans" cxnId="{6453A6B8-41BA-4BC0-9012-8319DE8ADEED}">
      <dgm:prSet/>
      <dgm:spPr/>
      <dgm:t>
        <a:bodyPr/>
        <a:lstStyle/>
        <a:p>
          <a:endParaRPr lang="pt-BR"/>
        </a:p>
      </dgm:t>
    </dgm:pt>
    <dgm:pt modelId="{811800C3-79C2-43FD-BDC7-4A0C8F40FA43}" type="sibTrans" cxnId="{6453A6B8-41BA-4BC0-9012-8319DE8ADEED}">
      <dgm:prSet/>
      <dgm:spPr/>
      <dgm:t>
        <a:bodyPr/>
        <a:lstStyle/>
        <a:p>
          <a:endParaRPr lang="pt-BR"/>
        </a:p>
      </dgm:t>
    </dgm:pt>
    <dgm:pt modelId="{A5B5E577-7AD5-4A89-A750-24E80EAECF37}">
      <dgm:prSet phldrT="[Texto]"/>
      <dgm:spPr/>
      <dgm:t>
        <a:bodyPr/>
        <a:lstStyle/>
        <a:p>
          <a:r>
            <a:rPr lang="pt-BR" dirty="0" smtClean="0"/>
            <a:t>Progressivas</a:t>
          </a:r>
          <a:endParaRPr lang="pt-BR" dirty="0"/>
        </a:p>
      </dgm:t>
    </dgm:pt>
    <dgm:pt modelId="{C949230C-8A38-41FA-97DD-DB4D19F9D6B6}" type="parTrans" cxnId="{6A49C7A8-BCA3-4BAC-8B40-B0C0EE4FDF56}">
      <dgm:prSet/>
      <dgm:spPr/>
      <dgm:t>
        <a:bodyPr/>
        <a:lstStyle/>
        <a:p>
          <a:endParaRPr lang="pt-BR"/>
        </a:p>
      </dgm:t>
    </dgm:pt>
    <dgm:pt modelId="{D1473D9A-BF83-4AC6-9BEC-0D6F8F502F58}" type="sibTrans" cxnId="{6A49C7A8-BCA3-4BAC-8B40-B0C0EE4FDF56}">
      <dgm:prSet/>
      <dgm:spPr/>
      <dgm:t>
        <a:bodyPr/>
        <a:lstStyle/>
        <a:p>
          <a:endParaRPr lang="pt-BR"/>
        </a:p>
      </dgm:t>
    </dgm:pt>
    <dgm:pt modelId="{6E056FCA-A4B5-4E1B-BC00-A173BEED68B9}">
      <dgm:prSet phldrT="[Texto]"/>
      <dgm:spPr/>
      <dgm:t>
        <a:bodyPr/>
        <a:lstStyle/>
        <a:p>
          <a:r>
            <a:rPr lang="pt-BR" dirty="0" smtClean="0"/>
            <a:t>Degenerativas</a:t>
          </a:r>
          <a:endParaRPr lang="pt-BR" dirty="0"/>
        </a:p>
      </dgm:t>
    </dgm:pt>
    <dgm:pt modelId="{3EAE7BC7-C6D5-446F-9DCE-1B4465CBD6B5}" type="parTrans" cxnId="{68A9550E-3677-4B53-8711-2910617BAC68}">
      <dgm:prSet/>
      <dgm:spPr/>
      <dgm:t>
        <a:bodyPr/>
        <a:lstStyle/>
        <a:p>
          <a:endParaRPr lang="pt-BR"/>
        </a:p>
      </dgm:t>
    </dgm:pt>
    <dgm:pt modelId="{AEBE8217-5A6F-434F-8035-3BDF8C7800A1}" type="sibTrans" cxnId="{68A9550E-3677-4B53-8711-2910617BAC68}">
      <dgm:prSet/>
      <dgm:spPr/>
      <dgm:t>
        <a:bodyPr/>
        <a:lstStyle/>
        <a:p>
          <a:endParaRPr lang="pt-BR"/>
        </a:p>
      </dgm:t>
    </dgm:pt>
    <dgm:pt modelId="{5ACBACCE-436E-4AD0-9053-5191D8DBA249}">
      <dgm:prSet phldrT="[Texto]"/>
      <dgm:spPr/>
      <dgm:t>
        <a:bodyPr/>
        <a:lstStyle/>
        <a:p>
          <a:r>
            <a:rPr lang="pt-BR" dirty="0" smtClean="0"/>
            <a:t>Incapacitantes</a:t>
          </a:r>
          <a:endParaRPr lang="pt-BR" dirty="0"/>
        </a:p>
      </dgm:t>
    </dgm:pt>
    <dgm:pt modelId="{C21F3C8E-3521-458E-B430-06FF7A8FE2D3}" type="parTrans" cxnId="{D088CFEE-C2B5-4222-A3E8-EECEDD366760}">
      <dgm:prSet/>
      <dgm:spPr/>
      <dgm:t>
        <a:bodyPr/>
        <a:lstStyle/>
        <a:p>
          <a:endParaRPr lang="pt-BR"/>
        </a:p>
      </dgm:t>
    </dgm:pt>
    <dgm:pt modelId="{F8AB2208-251A-4C7E-98D2-A4D9DD1B260C}" type="sibTrans" cxnId="{D088CFEE-C2B5-4222-A3E8-EECEDD366760}">
      <dgm:prSet/>
      <dgm:spPr/>
      <dgm:t>
        <a:bodyPr/>
        <a:lstStyle/>
        <a:p>
          <a:endParaRPr lang="pt-BR"/>
        </a:p>
      </dgm:t>
    </dgm:pt>
    <dgm:pt modelId="{80CD9226-9C12-4D61-A353-5FF708B26125}" type="pres">
      <dgm:prSet presAssocID="{50457F7C-DA76-451E-9B77-0B007EC4C5E3}" presName="arrowDiagram" presStyleCnt="0">
        <dgm:presLayoutVars>
          <dgm:chMax val="5"/>
          <dgm:dir/>
          <dgm:resizeHandles val="exact"/>
        </dgm:presLayoutVars>
      </dgm:prSet>
      <dgm:spPr/>
    </dgm:pt>
    <dgm:pt modelId="{EE5AF5BE-993C-440B-A0F8-3482C1657F1C}" type="pres">
      <dgm:prSet presAssocID="{50457F7C-DA76-451E-9B77-0B007EC4C5E3}" presName="arrow" presStyleLbl="bgShp" presStyleIdx="0" presStyleCnt="1"/>
      <dgm:spPr/>
    </dgm:pt>
    <dgm:pt modelId="{49B70332-EA4D-415A-B7F5-C044BB7A73E7}" type="pres">
      <dgm:prSet presAssocID="{50457F7C-DA76-451E-9B77-0B007EC4C5E3}" presName="arrowDiagram4" presStyleCnt="0"/>
      <dgm:spPr/>
    </dgm:pt>
    <dgm:pt modelId="{74A9385E-84D8-423E-A394-0156E7699D4A}" type="pres">
      <dgm:prSet presAssocID="{26E1144D-CCFC-43C5-AD11-307D3DD0F5D0}" presName="bullet4a" presStyleLbl="node1" presStyleIdx="0" presStyleCnt="4"/>
      <dgm:spPr/>
    </dgm:pt>
    <dgm:pt modelId="{AACFC524-6392-4FA5-9886-693C6ACA71F0}" type="pres">
      <dgm:prSet presAssocID="{26E1144D-CCFC-43C5-AD11-307D3DD0F5D0}" presName="textBox4a" presStyleLbl="revTx" presStyleIdx="0" presStyleCnt="4" custScaleX="107512" custScaleY="9834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F725FB-D968-45A2-8823-479891183DDC}" type="pres">
      <dgm:prSet presAssocID="{A5B5E577-7AD5-4A89-A750-24E80EAECF37}" presName="bullet4b" presStyleLbl="node1" presStyleIdx="1" presStyleCnt="4"/>
      <dgm:spPr>
        <a:solidFill>
          <a:schemeClr val="accent4">
            <a:lumMod val="60000"/>
            <a:lumOff val="40000"/>
          </a:schemeClr>
        </a:solidFill>
      </dgm:spPr>
    </dgm:pt>
    <dgm:pt modelId="{4EA21753-5404-40EC-A5F6-FE9790DFBE40}" type="pres">
      <dgm:prSet presAssocID="{A5B5E577-7AD5-4A89-A750-24E80EAECF37}" presName="textBox4b" presStyleLbl="revTx" presStyleIdx="1" presStyleCnt="4" custScaleX="107512" custScaleY="983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FBCBAB-E514-40E1-9028-B8D2E2A4E363}" type="pres">
      <dgm:prSet presAssocID="{6E056FCA-A4B5-4E1B-BC00-A173BEED68B9}" presName="bullet4c" presStyleLbl="node1" presStyleIdx="2" presStyleCnt="4"/>
      <dgm:spPr>
        <a:solidFill>
          <a:srgbClr val="EA9C00"/>
        </a:solidFill>
      </dgm:spPr>
    </dgm:pt>
    <dgm:pt modelId="{32A5D046-0F57-4587-9B98-792254BCB8BB}" type="pres">
      <dgm:prSet presAssocID="{6E056FCA-A4B5-4E1B-BC00-A173BEED68B9}" presName="textBox4c" presStyleLbl="revTx" presStyleIdx="2" presStyleCnt="4" custScaleX="107512" custScaleY="983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CA0C71D-B848-47FE-AFE9-63C43F97E99F}" type="pres">
      <dgm:prSet presAssocID="{5ACBACCE-436E-4AD0-9053-5191D8DBA249}" presName="bullet4d" presStyleLbl="node1" presStyleIdx="3" presStyleCnt="4"/>
      <dgm:spPr>
        <a:solidFill>
          <a:schemeClr val="accent2"/>
        </a:solidFill>
      </dgm:spPr>
    </dgm:pt>
    <dgm:pt modelId="{11B616B7-A7E8-4809-B4CD-4485211D0775}" type="pres">
      <dgm:prSet presAssocID="{5ACBACCE-436E-4AD0-9053-5191D8DBA249}" presName="textBox4d" presStyleLbl="revTx" presStyleIdx="3" presStyleCnt="4" custScaleX="107512" custScaleY="983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569D458-61EB-471C-84B8-6B0B2294F523}" type="presOf" srcId="{6E056FCA-A4B5-4E1B-BC00-A173BEED68B9}" destId="{32A5D046-0F57-4587-9B98-792254BCB8BB}" srcOrd="0" destOrd="0" presId="urn:microsoft.com/office/officeart/2005/8/layout/arrow2"/>
    <dgm:cxn modelId="{256392EF-0563-4FB7-8332-18B090BA7DFE}" type="presOf" srcId="{50457F7C-DA76-451E-9B77-0B007EC4C5E3}" destId="{80CD9226-9C12-4D61-A353-5FF708B26125}" srcOrd="0" destOrd="0" presId="urn:microsoft.com/office/officeart/2005/8/layout/arrow2"/>
    <dgm:cxn modelId="{12828F83-18EB-417B-8882-21F38BF58C98}" type="presOf" srcId="{26E1144D-CCFC-43C5-AD11-307D3DD0F5D0}" destId="{AACFC524-6392-4FA5-9886-693C6ACA71F0}" srcOrd="0" destOrd="0" presId="urn:microsoft.com/office/officeart/2005/8/layout/arrow2"/>
    <dgm:cxn modelId="{1124C7C5-DF21-40E2-8845-E5B57D545A1F}" type="presOf" srcId="{5ACBACCE-436E-4AD0-9053-5191D8DBA249}" destId="{11B616B7-A7E8-4809-B4CD-4485211D0775}" srcOrd="0" destOrd="0" presId="urn:microsoft.com/office/officeart/2005/8/layout/arrow2"/>
    <dgm:cxn modelId="{6453A6B8-41BA-4BC0-9012-8319DE8ADEED}" srcId="{50457F7C-DA76-451E-9B77-0B007EC4C5E3}" destId="{26E1144D-CCFC-43C5-AD11-307D3DD0F5D0}" srcOrd="0" destOrd="0" parTransId="{834531F5-BC95-4FAF-99B0-591B13A5CC49}" sibTransId="{811800C3-79C2-43FD-BDC7-4A0C8F40FA43}"/>
    <dgm:cxn modelId="{6A49C7A8-BCA3-4BAC-8B40-B0C0EE4FDF56}" srcId="{50457F7C-DA76-451E-9B77-0B007EC4C5E3}" destId="{A5B5E577-7AD5-4A89-A750-24E80EAECF37}" srcOrd="1" destOrd="0" parTransId="{C949230C-8A38-41FA-97DD-DB4D19F9D6B6}" sibTransId="{D1473D9A-BF83-4AC6-9BEC-0D6F8F502F58}"/>
    <dgm:cxn modelId="{68A9550E-3677-4B53-8711-2910617BAC68}" srcId="{50457F7C-DA76-451E-9B77-0B007EC4C5E3}" destId="{6E056FCA-A4B5-4E1B-BC00-A173BEED68B9}" srcOrd="2" destOrd="0" parTransId="{3EAE7BC7-C6D5-446F-9DCE-1B4465CBD6B5}" sibTransId="{AEBE8217-5A6F-434F-8035-3BDF8C7800A1}"/>
    <dgm:cxn modelId="{D088CFEE-C2B5-4222-A3E8-EECEDD366760}" srcId="{50457F7C-DA76-451E-9B77-0B007EC4C5E3}" destId="{5ACBACCE-436E-4AD0-9053-5191D8DBA249}" srcOrd="3" destOrd="0" parTransId="{C21F3C8E-3521-458E-B430-06FF7A8FE2D3}" sibTransId="{F8AB2208-251A-4C7E-98D2-A4D9DD1B260C}"/>
    <dgm:cxn modelId="{27DA08E4-4897-47C1-A602-F264FA905C90}" type="presOf" srcId="{A5B5E577-7AD5-4A89-A750-24E80EAECF37}" destId="{4EA21753-5404-40EC-A5F6-FE9790DFBE40}" srcOrd="0" destOrd="0" presId="urn:microsoft.com/office/officeart/2005/8/layout/arrow2"/>
    <dgm:cxn modelId="{C01CE585-A5B2-419C-983C-78988F0A5A9F}" type="presParOf" srcId="{80CD9226-9C12-4D61-A353-5FF708B26125}" destId="{EE5AF5BE-993C-440B-A0F8-3482C1657F1C}" srcOrd="0" destOrd="0" presId="urn:microsoft.com/office/officeart/2005/8/layout/arrow2"/>
    <dgm:cxn modelId="{96349762-A078-4FE8-9E6C-5844BE6CAB07}" type="presParOf" srcId="{80CD9226-9C12-4D61-A353-5FF708B26125}" destId="{49B70332-EA4D-415A-B7F5-C044BB7A73E7}" srcOrd="1" destOrd="0" presId="urn:microsoft.com/office/officeart/2005/8/layout/arrow2"/>
    <dgm:cxn modelId="{407B9A3E-CB8D-4A1E-96CD-69951EAB5AFD}" type="presParOf" srcId="{49B70332-EA4D-415A-B7F5-C044BB7A73E7}" destId="{74A9385E-84D8-423E-A394-0156E7699D4A}" srcOrd="0" destOrd="0" presId="urn:microsoft.com/office/officeart/2005/8/layout/arrow2"/>
    <dgm:cxn modelId="{8D3E1BC4-0964-4EFD-A4EE-C6C34148ABBC}" type="presParOf" srcId="{49B70332-EA4D-415A-B7F5-C044BB7A73E7}" destId="{AACFC524-6392-4FA5-9886-693C6ACA71F0}" srcOrd="1" destOrd="0" presId="urn:microsoft.com/office/officeart/2005/8/layout/arrow2"/>
    <dgm:cxn modelId="{E5C58158-1BF2-4D8E-B82C-D15C83F53BBE}" type="presParOf" srcId="{49B70332-EA4D-415A-B7F5-C044BB7A73E7}" destId="{24F725FB-D968-45A2-8823-479891183DDC}" srcOrd="2" destOrd="0" presId="urn:microsoft.com/office/officeart/2005/8/layout/arrow2"/>
    <dgm:cxn modelId="{C5AE967D-6348-4CBC-A2CC-5D29807E30D8}" type="presParOf" srcId="{49B70332-EA4D-415A-B7F5-C044BB7A73E7}" destId="{4EA21753-5404-40EC-A5F6-FE9790DFBE40}" srcOrd="3" destOrd="0" presId="urn:microsoft.com/office/officeart/2005/8/layout/arrow2"/>
    <dgm:cxn modelId="{74C57D34-3C29-4885-AE28-B16F186159E7}" type="presParOf" srcId="{49B70332-EA4D-415A-B7F5-C044BB7A73E7}" destId="{FFFBCBAB-E514-40E1-9028-B8D2E2A4E363}" srcOrd="4" destOrd="0" presId="urn:microsoft.com/office/officeart/2005/8/layout/arrow2"/>
    <dgm:cxn modelId="{F5D7100A-69DE-45A8-AE34-2B2FEF27268E}" type="presParOf" srcId="{49B70332-EA4D-415A-B7F5-C044BB7A73E7}" destId="{32A5D046-0F57-4587-9B98-792254BCB8BB}" srcOrd="5" destOrd="0" presId="urn:microsoft.com/office/officeart/2005/8/layout/arrow2"/>
    <dgm:cxn modelId="{7FFCB331-AB2C-4347-BC53-F5B4C738634F}" type="presParOf" srcId="{49B70332-EA4D-415A-B7F5-C044BB7A73E7}" destId="{1CA0C71D-B848-47FE-AFE9-63C43F97E99F}" srcOrd="6" destOrd="0" presId="urn:microsoft.com/office/officeart/2005/8/layout/arrow2"/>
    <dgm:cxn modelId="{1B460171-7B22-4344-AEE9-6CBD7720741D}" type="presParOf" srcId="{49B70332-EA4D-415A-B7F5-C044BB7A73E7}" destId="{11B616B7-A7E8-4809-B4CD-4485211D0775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50457F7C-DA76-451E-9B77-0B007EC4C5E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26E1144D-CCFC-43C5-AD11-307D3DD0F5D0}">
      <dgm:prSet phldrT="[Texto]"/>
      <dgm:spPr/>
      <dgm:t>
        <a:bodyPr/>
        <a:lstStyle/>
        <a:p>
          <a:r>
            <a:rPr lang="pt-BR" dirty="0" smtClean="0"/>
            <a:t>Crônicas</a:t>
          </a:r>
          <a:endParaRPr lang="pt-BR" dirty="0"/>
        </a:p>
      </dgm:t>
    </dgm:pt>
    <dgm:pt modelId="{834531F5-BC95-4FAF-99B0-591B13A5CC49}" type="parTrans" cxnId="{6453A6B8-41BA-4BC0-9012-8319DE8ADEED}">
      <dgm:prSet/>
      <dgm:spPr/>
      <dgm:t>
        <a:bodyPr/>
        <a:lstStyle/>
        <a:p>
          <a:endParaRPr lang="pt-BR"/>
        </a:p>
      </dgm:t>
    </dgm:pt>
    <dgm:pt modelId="{811800C3-79C2-43FD-BDC7-4A0C8F40FA43}" type="sibTrans" cxnId="{6453A6B8-41BA-4BC0-9012-8319DE8ADEED}">
      <dgm:prSet/>
      <dgm:spPr/>
      <dgm:t>
        <a:bodyPr/>
        <a:lstStyle/>
        <a:p>
          <a:endParaRPr lang="pt-BR"/>
        </a:p>
      </dgm:t>
    </dgm:pt>
    <dgm:pt modelId="{A5B5E577-7AD5-4A89-A750-24E80EAECF37}">
      <dgm:prSet phldrT="[Texto]"/>
      <dgm:spPr/>
      <dgm:t>
        <a:bodyPr/>
        <a:lstStyle/>
        <a:p>
          <a:r>
            <a:rPr lang="pt-BR" dirty="0" smtClean="0"/>
            <a:t>Progressivas</a:t>
          </a:r>
          <a:endParaRPr lang="pt-BR" dirty="0"/>
        </a:p>
      </dgm:t>
    </dgm:pt>
    <dgm:pt modelId="{C949230C-8A38-41FA-97DD-DB4D19F9D6B6}" type="parTrans" cxnId="{6A49C7A8-BCA3-4BAC-8B40-B0C0EE4FDF56}">
      <dgm:prSet/>
      <dgm:spPr/>
      <dgm:t>
        <a:bodyPr/>
        <a:lstStyle/>
        <a:p>
          <a:endParaRPr lang="pt-BR"/>
        </a:p>
      </dgm:t>
    </dgm:pt>
    <dgm:pt modelId="{D1473D9A-BF83-4AC6-9BEC-0D6F8F502F58}" type="sibTrans" cxnId="{6A49C7A8-BCA3-4BAC-8B40-B0C0EE4FDF56}">
      <dgm:prSet/>
      <dgm:spPr/>
      <dgm:t>
        <a:bodyPr/>
        <a:lstStyle/>
        <a:p>
          <a:endParaRPr lang="pt-BR"/>
        </a:p>
      </dgm:t>
    </dgm:pt>
    <dgm:pt modelId="{6E056FCA-A4B5-4E1B-BC00-A173BEED68B9}">
      <dgm:prSet phldrT="[Texto]"/>
      <dgm:spPr/>
      <dgm:t>
        <a:bodyPr/>
        <a:lstStyle/>
        <a:p>
          <a:r>
            <a:rPr lang="pt-BR" dirty="0" smtClean="0"/>
            <a:t>Degenerativas</a:t>
          </a:r>
          <a:endParaRPr lang="pt-BR" dirty="0"/>
        </a:p>
      </dgm:t>
    </dgm:pt>
    <dgm:pt modelId="{3EAE7BC7-C6D5-446F-9DCE-1B4465CBD6B5}" type="parTrans" cxnId="{68A9550E-3677-4B53-8711-2910617BAC68}">
      <dgm:prSet/>
      <dgm:spPr/>
      <dgm:t>
        <a:bodyPr/>
        <a:lstStyle/>
        <a:p>
          <a:endParaRPr lang="pt-BR"/>
        </a:p>
      </dgm:t>
    </dgm:pt>
    <dgm:pt modelId="{AEBE8217-5A6F-434F-8035-3BDF8C7800A1}" type="sibTrans" cxnId="{68A9550E-3677-4B53-8711-2910617BAC68}">
      <dgm:prSet/>
      <dgm:spPr/>
      <dgm:t>
        <a:bodyPr/>
        <a:lstStyle/>
        <a:p>
          <a:endParaRPr lang="pt-BR"/>
        </a:p>
      </dgm:t>
    </dgm:pt>
    <dgm:pt modelId="{5ACBACCE-436E-4AD0-9053-5191D8DBA249}">
      <dgm:prSet phldrT="[Texto]"/>
      <dgm:spPr/>
      <dgm:t>
        <a:bodyPr/>
        <a:lstStyle/>
        <a:p>
          <a:r>
            <a:rPr lang="pt-BR" dirty="0" smtClean="0"/>
            <a:t>Incapacitantes</a:t>
          </a:r>
          <a:endParaRPr lang="pt-BR" dirty="0"/>
        </a:p>
      </dgm:t>
    </dgm:pt>
    <dgm:pt modelId="{C21F3C8E-3521-458E-B430-06FF7A8FE2D3}" type="parTrans" cxnId="{D088CFEE-C2B5-4222-A3E8-EECEDD366760}">
      <dgm:prSet/>
      <dgm:spPr/>
      <dgm:t>
        <a:bodyPr/>
        <a:lstStyle/>
        <a:p>
          <a:endParaRPr lang="pt-BR"/>
        </a:p>
      </dgm:t>
    </dgm:pt>
    <dgm:pt modelId="{F8AB2208-251A-4C7E-98D2-A4D9DD1B260C}" type="sibTrans" cxnId="{D088CFEE-C2B5-4222-A3E8-EECEDD366760}">
      <dgm:prSet/>
      <dgm:spPr/>
      <dgm:t>
        <a:bodyPr/>
        <a:lstStyle/>
        <a:p>
          <a:endParaRPr lang="pt-BR"/>
        </a:p>
      </dgm:t>
    </dgm:pt>
    <dgm:pt modelId="{80CD9226-9C12-4D61-A353-5FF708B26125}" type="pres">
      <dgm:prSet presAssocID="{50457F7C-DA76-451E-9B77-0B007EC4C5E3}" presName="arrowDiagram" presStyleCnt="0">
        <dgm:presLayoutVars>
          <dgm:chMax val="5"/>
          <dgm:dir/>
          <dgm:resizeHandles val="exact"/>
        </dgm:presLayoutVars>
      </dgm:prSet>
      <dgm:spPr/>
    </dgm:pt>
    <dgm:pt modelId="{EE5AF5BE-993C-440B-A0F8-3482C1657F1C}" type="pres">
      <dgm:prSet presAssocID="{50457F7C-DA76-451E-9B77-0B007EC4C5E3}" presName="arrow" presStyleLbl="bgShp" presStyleIdx="0" presStyleCnt="1"/>
      <dgm:spPr/>
    </dgm:pt>
    <dgm:pt modelId="{49B70332-EA4D-415A-B7F5-C044BB7A73E7}" type="pres">
      <dgm:prSet presAssocID="{50457F7C-DA76-451E-9B77-0B007EC4C5E3}" presName="arrowDiagram4" presStyleCnt="0"/>
      <dgm:spPr/>
    </dgm:pt>
    <dgm:pt modelId="{74A9385E-84D8-423E-A394-0156E7699D4A}" type="pres">
      <dgm:prSet presAssocID="{26E1144D-CCFC-43C5-AD11-307D3DD0F5D0}" presName="bullet4a" presStyleLbl="node1" presStyleIdx="0" presStyleCnt="4"/>
      <dgm:spPr/>
    </dgm:pt>
    <dgm:pt modelId="{AACFC524-6392-4FA5-9886-693C6ACA71F0}" type="pres">
      <dgm:prSet presAssocID="{26E1144D-CCFC-43C5-AD11-307D3DD0F5D0}" presName="textBox4a" presStyleLbl="revTx" presStyleIdx="0" presStyleCnt="4" custScaleX="107512" custScaleY="9834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F725FB-D968-45A2-8823-479891183DDC}" type="pres">
      <dgm:prSet presAssocID="{A5B5E577-7AD5-4A89-A750-24E80EAECF37}" presName="bullet4b" presStyleLbl="node1" presStyleIdx="1" presStyleCnt="4"/>
      <dgm:spPr>
        <a:solidFill>
          <a:schemeClr val="accent4">
            <a:lumMod val="60000"/>
            <a:lumOff val="40000"/>
          </a:schemeClr>
        </a:solidFill>
      </dgm:spPr>
    </dgm:pt>
    <dgm:pt modelId="{4EA21753-5404-40EC-A5F6-FE9790DFBE40}" type="pres">
      <dgm:prSet presAssocID="{A5B5E577-7AD5-4A89-A750-24E80EAECF37}" presName="textBox4b" presStyleLbl="revTx" presStyleIdx="1" presStyleCnt="4" custScaleX="107512" custScaleY="983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FBCBAB-E514-40E1-9028-B8D2E2A4E363}" type="pres">
      <dgm:prSet presAssocID="{6E056FCA-A4B5-4E1B-BC00-A173BEED68B9}" presName="bullet4c" presStyleLbl="node1" presStyleIdx="2" presStyleCnt="4"/>
      <dgm:spPr>
        <a:solidFill>
          <a:srgbClr val="EA9C00"/>
        </a:solidFill>
      </dgm:spPr>
    </dgm:pt>
    <dgm:pt modelId="{32A5D046-0F57-4587-9B98-792254BCB8BB}" type="pres">
      <dgm:prSet presAssocID="{6E056FCA-A4B5-4E1B-BC00-A173BEED68B9}" presName="textBox4c" presStyleLbl="revTx" presStyleIdx="2" presStyleCnt="4" custScaleX="107512" custScaleY="983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CA0C71D-B848-47FE-AFE9-63C43F97E99F}" type="pres">
      <dgm:prSet presAssocID="{5ACBACCE-436E-4AD0-9053-5191D8DBA249}" presName="bullet4d" presStyleLbl="node1" presStyleIdx="3" presStyleCnt="4"/>
      <dgm:spPr>
        <a:solidFill>
          <a:schemeClr val="accent2"/>
        </a:solidFill>
      </dgm:spPr>
    </dgm:pt>
    <dgm:pt modelId="{11B616B7-A7E8-4809-B4CD-4485211D0775}" type="pres">
      <dgm:prSet presAssocID="{5ACBACCE-436E-4AD0-9053-5191D8DBA249}" presName="textBox4d" presStyleLbl="revTx" presStyleIdx="3" presStyleCnt="4" custScaleX="107512" custScaleY="983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B835FA68-4CF2-4031-9A7D-4AE6B88B4858}" type="presOf" srcId="{50457F7C-DA76-451E-9B77-0B007EC4C5E3}" destId="{80CD9226-9C12-4D61-A353-5FF708B26125}" srcOrd="0" destOrd="0" presId="urn:microsoft.com/office/officeart/2005/8/layout/arrow2"/>
    <dgm:cxn modelId="{BC4BB142-106A-44FB-9B2B-7DA3C1F2D008}" type="presOf" srcId="{A5B5E577-7AD5-4A89-A750-24E80EAECF37}" destId="{4EA21753-5404-40EC-A5F6-FE9790DFBE40}" srcOrd="0" destOrd="0" presId="urn:microsoft.com/office/officeart/2005/8/layout/arrow2"/>
    <dgm:cxn modelId="{D088CFEE-C2B5-4222-A3E8-EECEDD366760}" srcId="{50457F7C-DA76-451E-9B77-0B007EC4C5E3}" destId="{5ACBACCE-436E-4AD0-9053-5191D8DBA249}" srcOrd="3" destOrd="0" parTransId="{C21F3C8E-3521-458E-B430-06FF7A8FE2D3}" sibTransId="{F8AB2208-251A-4C7E-98D2-A4D9DD1B260C}"/>
    <dgm:cxn modelId="{6453A6B8-41BA-4BC0-9012-8319DE8ADEED}" srcId="{50457F7C-DA76-451E-9B77-0B007EC4C5E3}" destId="{26E1144D-CCFC-43C5-AD11-307D3DD0F5D0}" srcOrd="0" destOrd="0" parTransId="{834531F5-BC95-4FAF-99B0-591B13A5CC49}" sibTransId="{811800C3-79C2-43FD-BDC7-4A0C8F40FA43}"/>
    <dgm:cxn modelId="{68A9550E-3677-4B53-8711-2910617BAC68}" srcId="{50457F7C-DA76-451E-9B77-0B007EC4C5E3}" destId="{6E056FCA-A4B5-4E1B-BC00-A173BEED68B9}" srcOrd="2" destOrd="0" parTransId="{3EAE7BC7-C6D5-446F-9DCE-1B4465CBD6B5}" sibTransId="{AEBE8217-5A6F-434F-8035-3BDF8C7800A1}"/>
    <dgm:cxn modelId="{4AFA8A33-B101-41C3-81D9-F899F6CAB5E6}" type="presOf" srcId="{6E056FCA-A4B5-4E1B-BC00-A173BEED68B9}" destId="{32A5D046-0F57-4587-9B98-792254BCB8BB}" srcOrd="0" destOrd="0" presId="urn:microsoft.com/office/officeart/2005/8/layout/arrow2"/>
    <dgm:cxn modelId="{6A49C7A8-BCA3-4BAC-8B40-B0C0EE4FDF56}" srcId="{50457F7C-DA76-451E-9B77-0B007EC4C5E3}" destId="{A5B5E577-7AD5-4A89-A750-24E80EAECF37}" srcOrd="1" destOrd="0" parTransId="{C949230C-8A38-41FA-97DD-DB4D19F9D6B6}" sibTransId="{D1473D9A-BF83-4AC6-9BEC-0D6F8F502F58}"/>
    <dgm:cxn modelId="{9A190BFC-BF53-4961-B6BA-614E5C719440}" type="presOf" srcId="{26E1144D-CCFC-43C5-AD11-307D3DD0F5D0}" destId="{AACFC524-6392-4FA5-9886-693C6ACA71F0}" srcOrd="0" destOrd="0" presId="urn:microsoft.com/office/officeart/2005/8/layout/arrow2"/>
    <dgm:cxn modelId="{1CA51FDD-BFF9-4004-A26C-640955A34EAD}" type="presOf" srcId="{5ACBACCE-436E-4AD0-9053-5191D8DBA249}" destId="{11B616B7-A7E8-4809-B4CD-4485211D0775}" srcOrd="0" destOrd="0" presId="urn:microsoft.com/office/officeart/2005/8/layout/arrow2"/>
    <dgm:cxn modelId="{27000820-4428-4F03-886D-0BD8294EA9EE}" type="presParOf" srcId="{80CD9226-9C12-4D61-A353-5FF708B26125}" destId="{EE5AF5BE-993C-440B-A0F8-3482C1657F1C}" srcOrd="0" destOrd="0" presId="urn:microsoft.com/office/officeart/2005/8/layout/arrow2"/>
    <dgm:cxn modelId="{60A85425-219A-4648-BD40-E6ED09B2ADC8}" type="presParOf" srcId="{80CD9226-9C12-4D61-A353-5FF708B26125}" destId="{49B70332-EA4D-415A-B7F5-C044BB7A73E7}" srcOrd="1" destOrd="0" presId="urn:microsoft.com/office/officeart/2005/8/layout/arrow2"/>
    <dgm:cxn modelId="{FB4FFD50-9E60-4EE0-BEF1-B7B18885DD10}" type="presParOf" srcId="{49B70332-EA4D-415A-B7F5-C044BB7A73E7}" destId="{74A9385E-84D8-423E-A394-0156E7699D4A}" srcOrd="0" destOrd="0" presId="urn:microsoft.com/office/officeart/2005/8/layout/arrow2"/>
    <dgm:cxn modelId="{DC4871CB-A2E1-4BCD-8C04-704BB96CD329}" type="presParOf" srcId="{49B70332-EA4D-415A-B7F5-C044BB7A73E7}" destId="{AACFC524-6392-4FA5-9886-693C6ACA71F0}" srcOrd="1" destOrd="0" presId="urn:microsoft.com/office/officeart/2005/8/layout/arrow2"/>
    <dgm:cxn modelId="{3DF6489C-B596-4508-A5CD-6A3D0C958701}" type="presParOf" srcId="{49B70332-EA4D-415A-B7F5-C044BB7A73E7}" destId="{24F725FB-D968-45A2-8823-479891183DDC}" srcOrd="2" destOrd="0" presId="urn:microsoft.com/office/officeart/2005/8/layout/arrow2"/>
    <dgm:cxn modelId="{C1BF878F-6443-4731-A215-6A00DCA3DA05}" type="presParOf" srcId="{49B70332-EA4D-415A-B7F5-C044BB7A73E7}" destId="{4EA21753-5404-40EC-A5F6-FE9790DFBE40}" srcOrd="3" destOrd="0" presId="urn:microsoft.com/office/officeart/2005/8/layout/arrow2"/>
    <dgm:cxn modelId="{3F091BC0-86DF-4AFA-BE24-486A6AD146DC}" type="presParOf" srcId="{49B70332-EA4D-415A-B7F5-C044BB7A73E7}" destId="{FFFBCBAB-E514-40E1-9028-B8D2E2A4E363}" srcOrd="4" destOrd="0" presId="urn:microsoft.com/office/officeart/2005/8/layout/arrow2"/>
    <dgm:cxn modelId="{736CA9B3-D838-49A0-ACB4-03B0D2AC63CB}" type="presParOf" srcId="{49B70332-EA4D-415A-B7F5-C044BB7A73E7}" destId="{32A5D046-0F57-4587-9B98-792254BCB8BB}" srcOrd="5" destOrd="0" presId="urn:microsoft.com/office/officeart/2005/8/layout/arrow2"/>
    <dgm:cxn modelId="{5A076901-225C-42CA-BDEA-90E91CF1E375}" type="presParOf" srcId="{49B70332-EA4D-415A-B7F5-C044BB7A73E7}" destId="{1CA0C71D-B848-47FE-AFE9-63C43F97E99F}" srcOrd="6" destOrd="0" presId="urn:microsoft.com/office/officeart/2005/8/layout/arrow2"/>
    <dgm:cxn modelId="{9A8598DB-8FCB-4631-BD5C-B68E234606F5}" type="presParOf" srcId="{49B70332-EA4D-415A-B7F5-C044BB7A73E7}" destId="{11B616B7-A7E8-4809-B4CD-4485211D0775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50457F7C-DA76-451E-9B77-0B007EC4C5E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26E1144D-CCFC-43C5-AD11-307D3DD0F5D0}">
      <dgm:prSet phldrT="[Texto]"/>
      <dgm:spPr/>
      <dgm:t>
        <a:bodyPr/>
        <a:lstStyle/>
        <a:p>
          <a:r>
            <a:rPr lang="pt-BR" dirty="0" smtClean="0"/>
            <a:t>Crônicas</a:t>
          </a:r>
          <a:endParaRPr lang="pt-BR" dirty="0"/>
        </a:p>
      </dgm:t>
    </dgm:pt>
    <dgm:pt modelId="{834531F5-BC95-4FAF-99B0-591B13A5CC49}" type="parTrans" cxnId="{6453A6B8-41BA-4BC0-9012-8319DE8ADEED}">
      <dgm:prSet/>
      <dgm:spPr/>
      <dgm:t>
        <a:bodyPr/>
        <a:lstStyle/>
        <a:p>
          <a:endParaRPr lang="pt-BR"/>
        </a:p>
      </dgm:t>
    </dgm:pt>
    <dgm:pt modelId="{811800C3-79C2-43FD-BDC7-4A0C8F40FA43}" type="sibTrans" cxnId="{6453A6B8-41BA-4BC0-9012-8319DE8ADEED}">
      <dgm:prSet/>
      <dgm:spPr/>
      <dgm:t>
        <a:bodyPr/>
        <a:lstStyle/>
        <a:p>
          <a:endParaRPr lang="pt-BR"/>
        </a:p>
      </dgm:t>
    </dgm:pt>
    <dgm:pt modelId="{A5B5E577-7AD5-4A89-A750-24E80EAECF37}">
      <dgm:prSet phldrT="[Texto]"/>
      <dgm:spPr/>
      <dgm:t>
        <a:bodyPr/>
        <a:lstStyle/>
        <a:p>
          <a:r>
            <a:rPr lang="pt-BR" dirty="0" smtClean="0"/>
            <a:t>Progressivas</a:t>
          </a:r>
          <a:endParaRPr lang="pt-BR" dirty="0"/>
        </a:p>
      </dgm:t>
    </dgm:pt>
    <dgm:pt modelId="{C949230C-8A38-41FA-97DD-DB4D19F9D6B6}" type="parTrans" cxnId="{6A49C7A8-BCA3-4BAC-8B40-B0C0EE4FDF56}">
      <dgm:prSet/>
      <dgm:spPr/>
      <dgm:t>
        <a:bodyPr/>
        <a:lstStyle/>
        <a:p>
          <a:endParaRPr lang="pt-BR"/>
        </a:p>
      </dgm:t>
    </dgm:pt>
    <dgm:pt modelId="{D1473D9A-BF83-4AC6-9BEC-0D6F8F502F58}" type="sibTrans" cxnId="{6A49C7A8-BCA3-4BAC-8B40-B0C0EE4FDF56}">
      <dgm:prSet/>
      <dgm:spPr/>
      <dgm:t>
        <a:bodyPr/>
        <a:lstStyle/>
        <a:p>
          <a:endParaRPr lang="pt-BR"/>
        </a:p>
      </dgm:t>
    </dgm:pt>
    <dgm:pt modelId="{6E056FCA-A4B5-4E1B-BC00-A173BEED68B9}">
      <dgm:prSet phldrT="[Texto]"/>
      <dgm:spPr/>
      <dgm:t>
        <a:bodyPr/>
        <a:lstStyle/>
        <a:p>
          <a:r>
            <a:rPr lang="pt-BR" dirty="0" smtClean="0"/>
            <a:t>Degenerativas</a:t>
          </a:r>
          <a:endParaRPr lang="pt-BR" dirty="0"/>
        </a:p>
      </dgm:t>
    </dgm:pt>
    <dgm:pt modelId="{3EAE7BC7-C6D5-446F-9DCE-1B4465CBD6B5}" type="parTrans" cxnId="{68A9550E-3677-4B53-8711-2910617BAC68}">
      <dgm:prSet/>
      <dgm:spPr/>
      <dgm:t>
        <a:bodyPr/>
        <a:lstStyle/>
        <a:p>
          <a:endParaRPr lang="pt-BR"/>
        </a:p>
      </dgm:t>
    </dgm:pt>
    <dgm:pt modelId="{AEBE8217-5A6F-434F-8035-3BDF8C7800A1}" type="sibTrans" cxnId="{68A9550E-3677-4B53-8711-2910617BAC68}">
      <dgm:prSet/>
      <dgm:spPr/>
      <dgm:t>
        <a:bodyPr/>
        <a:lstStyle/>
        <a:p>
          <a:endParaRPr lang="pt-BR"/>
        </a:p>
      </dgm:t>
    </dgm:pt>
    <dgm:pt modelId="{5ACBACCE-436E-4AD0-9053-5191D8DBA249}">
      <dgm:prSet phldrT="[Texto]"/>
      <dgm:spPr/>
      <dgm:t>
        <a:bodyPr/>
        <a:lstStyle/>
        <a:p>
          <a:r>
            <a:rPr lang="pt-BR" dirty="0" smtClean="0"/>
            <a:t>Incapacitantes</a:t>
          </a:r>
          <a:endParaRPr lang="pt-BR" dirty="0"/>
        </a:p>
      </dgm:t>
    </dgm:pt>
    <dgm:pt modelId="{C21F3C8E-3521-458E-B430-06FF7A8FE2D3}" type="parTrans" cxnId="{D088CFEE-C2B5-4222-A3E8-EECEDD366760}">
      <dgm:prSet/>
      <dgm:spPr/>
      <dgm:t>
        <a:bodyPr/>
        <a:lstStyle/>
        <a:p>
          <a:endParaRPr lang="pt-BR"/>
        </a:p>
      </dgm:t>
    </dgm:pt>
    <dgm:pt modelId="{F8AB2208-251A-4C7E-98D2-A4D9DD1B260C}" type="sibTrans" cxnId="{D088CFEE-C2B5-4222-A3E8-EECEDD366760}">
      <dgm:prSet/>
      <dgm:spPr/>
      <dgm:t>
        <a:bodyPr/>
        <a:lstStyle/>
        <a:p>
          <a:endParaRPr lang="pt-BR"/>
        </a:p>
      </dgm:t>
    </dgm:pt>
    <dgm:pt modelId="{80CD9226-9C12-4D61-A353-5FF708B26125}" type="pres">
      <dgm:prSet presAssocID="{50457F7C-DA76-451E-9B77-0B007EC4C5E3}" presName="arrowDiagram" presStyleCnt="0">
        <dgm:presLayoutVars>
          <dgm:chMax val="5"/>
          <dgm:dir/>
          <dgm:resizeHandles val="exact"/>
        </dgm:presLayoutVars>
      </dgm:prSet>
      <dgm:spPr/>
    </dgm:pt>
    <dgm:pt modelId="{EE5AF5BE-993C-440B-A0F8-3482C1657F1C}" type="pres">
      <dgm:prSet presAssocID="{50457F7C-DA76-451E-9B77-0B007EC4C5E3}" presName="arrow" presStyleLbl="bgShp" presStyleIdx="0" presStyleCnt="1"/>
      <dgm:spPr/>
    </dgm:pt>
    <dgm:pt modelId="{49B70332-EA4D-415A-B7F5-C044BB7A73E7}" type="pres">
      <dgm:prSet presAssocID="{50457F7C-DA76-451E-9B77-0B007EC4C5E3}" presName="arrowDiagram4" presStyleCnt="0"/>
      <dgm:spPr/>
    </dgm:pt>
    <dgm:pt modelId="{74A9385E-84D8-423E-A394-0156E7699D4A}" type="pres">
      <dgm:prSet presAssocID="{26E1144D-CCFC-43C5-AD11-307D3DD0F5D0}" presName="bullet4a" presStyleLbl="node1" presStyleIdx="0" presStyleCnt="4"/>
      <dgm:spPr/>
    </dgm:pt>
    <dgm:pt modelId="{AACFC524-6392-4FA5-9886-693C6ACA71F0}" type="pres">
      <dgm:prSet presAssocID="{26E1144D-CCFC-43C5-AD11-307D3DD0F5D0}" presName="textBox4a" presStyleLbl="revTx" presStyleIdx="0" presStyleCnt="4" custScaleX="107512" custScaleY="9834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F725FB-D968-45A2-8823-479891183DDC}" type="pres">
      <dgm:prSet presAssocID="{A5B5E577-7AD5-4A89-A750-24E80EAECF37}" presName="bullet4b" presStyleLbl="node1" presStyleIdx="1" presStyleCnt="4"/>
      <dgm:spPr>
        <a:solidFill>
          <a:schemeClr val="accent4">
            <a:lumMod val="60000"/>
            <a:lumOff val="40000"/>
          </a:schemeClr>
        </a:solidFill>
      </dgm:spPr>
    </dgm:pt>
    <dgm:pt modelId="{4EA21753-5404-40EC-A5F6-FE9790DFBE40}" type="pres">
      <dgm:prSet presAssocID="{A5B5E577-7AD5-4A89-A750-24E80EAECF37}" presName="textBox4b" presStyleLbl="revTx" presStyleIdx="1" presStyleCnt="4" custScaleX="107512" custScaleY="983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FBCBAB-E514-40E1-9028-B8D2E2A4E363}" type="pres">
      <dgm:prSet presAssocID="{6E056FCA-A4B5-4E1B-BC00-A173BEED68B9}" presName="bullet4c" presStyleLbl="node1" presStyleIdx="2" presStyleCnt="4"/>
      <dgm:spPr>
        <a:solidFill>
          <a:srgbClr val="EA9C00"/>
        </a:solidFill>
      </dgm:spPr>
    </dgm:pt>
    <dgm:pt modelId="{32A5D046-0F57-4587-9B98-792254BCB8BB}" type="pres">
      <dgm:prSet presAssocID="{6E056FCA-A4B5-4E1B-BC00-A173BEED68B9}" presName="textBox4c" presStyleLbl="revTx" presStyleIdx="2" presStyleCnt="4" custScaleX="107512" custScaleY="983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CA0C71D-B848-47FE-AFE9-63C43F97E99F}" type="pres">
      <dgm:prSet presAssocID="{5ACBACCE-436E-4AD0-9053-5191D8DBA249}" presName="bullet4d" presStyleLbl="node1" presStyleIdx="3" presStyleCnt="4"/>
      <dgm:spPr>
        <a:solidFill>
          <a:schemeClr val="accent2"/>
        </a:solidFill>
      </dgm:spPr>
    </dgm:pt>
    <dgm:pt modelId="{11B616B7-A7E8-4809-B4CD-4485211D0775}" type="pres">
      <dgm:prSet presAssocID="{5ACBACCE-436E-4AD0-9053-5191D8DBA249}" presName="textBox4d" presStyleLbl="revTx" presStyleIdx="3" presStyleCnt="4" custScaleX="107512" custScaleY="983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F291BB44-551B-4AC5-8EEE-F935AF287779}" type="presOf" srcId="{50457F7C-DA76-451E-9B77-0B007EC4C5E3}" destId="{80CD9226-9C12-4D61-A353-5FF708B26125}" srcOrd="0" destOrd="0" presId="urn:microsoft.com/office/officeart/2005/8/layout/arrow2"/>
    <dgm:cxn modelId="{D088CFEE-C2B5-4222-A3E8-EECEDD366760}" srcId="{50457F7C-DA76-451E-9B77-0B007EC4C5E3}" destId="{5ACBACCE-436E-4AD0-9053-5191D8DBA249}" srcOrd="3" destOrd="0" parTransId="{C21F3C8E-3521-458E-B430-06FF7A8FE2D3}" sibTransId="{F8AB2208-251A-4C7E-98D2-A4D9DD1B260C}"/>
    <dgm:cxn modelId="{6453A6B8-41BA-4BC0-9012-8319DE8ADEED}" srcId="{50457F7C-DA76-451E-9B77-0B007EC4C5E3}" destId="{26E1144D-CCFC-43C5-AD11-307D3DD0F5D0}" srcOrd="0" destOrd="0" parTransId="{834531F5-BC95-4FAF-99B0-591B13A5CC49}" sibTransId="{811800C3-79C2-43FD-BDC7-4A0C8F40FA43}"/>
    <dgm:cxn modelId="{68A9550E-3677-4B53-8711-2910617BAC68}" srcId="{50457F7C-DA76-451E-9B77-0B007EC4C5E3}" destId="{6E056FCA-A4B5-4E1B-BC00-A173BEED68B9}" srcOrd="2" destOrd="0" parTransId="{3EAE7BC7-C6D5-446F-9DCE-1B4465CBD6B5}" sibTransId="{AEBE8217-5A6F-434F-8035-3BDF8C7800A1}"/>
    <dgm:cxn modelId="{71969D5C-325D-402D-B96F-A0C8DF791AA1}" type="presOf" srcId="{6E056FCA-A4B5-4E1B-BC00-A173BEED68B9}" destId="{32A5D046-0F57-4587-9B98-792254BCB8BB}" srcOrd="0" destOrd="0" presId="urn:microsoft.com/office/officeart/2005/8/layout/arrow2"/>
    <dgm:cxn modelId="{4F945865-6D79-4A8C-ADBC-8FA61E0444B4}" type="presOf" srcId="{A5B5E577-7AD5-4A89-A750-24E80EAECF37}" destId="{4EA21753-5404-40EC-A5F6-FE9790DFBE40}" srcOrd="0" destOrd="0" presId="urn:microsoft.com/office/officeart/2005/8/layout/arrow2"/>
    <dgm:cxn modelId="{1FEDE24D-4367-4E4C-A2BF-9C2359C24826}" type="presOf" srcId="{5ACBACCE-436E-4AD0-9053-5191D8DBA249}" destId="{11B616B7-A7E8-4809-B4CD-4485211D0775}" srcOrd="0" destOrd="0" presId="urn:microsoft.com/office/officeart/2005/8/layout/arrow2"/>
    <dgm:cxn modelId="{E9CCF042-AE2C-42AB-A5A6-0D42AD016C58}" type="presOf" srcId="{26E1144D-CCFC-43C5-AD11-307D3DD0F5D0}" destId="{AACFC524-6392-4FA5-9886-693C6ACA71F0}" srcOrd="0" destOrd="0" presId="urn:microsoft.com/office/officeart/2005/8/layout/arrow2"/>
    <dgm:cxn modelId="{6A49C7A8-BCA3-4BAC-8B40-B0C0EE4FDF56}" srcId="{50457F7C-DA76-451E-9B77-0B007EC4C5E3}" destId="{A5B5E577-7AD5-4A89-A750-24E80EAECF37}" srcOrd="1" destOrd="0" parTransId="{C949230C-8A38-41FA-97DD-DB4D19F9D6B6}" sibTransId="{D1473D9A-BF83-4AC6-9BEC-0D6F8F502F58}"/>
    <dgm:cxn modelId="{F6EB211B-F5C1-4398-9C4A-6B42CF3BD03E}" type="presParOf" srcId="{80CD9226-9C12-4D61-A353-5FF708B26125}" destId="{EE5AF5BE-993C-440B-A0F8-3482C1657F1C}" srcOrd="0" destOrd="0" presId="urn:microsoft.com/office/officeart/2005/8/layout/arrow2"/>
    <dgm:cxn modelId="{F2966EB0-E42F-46BE-AB9E-47BB0E63750F}" type="presParOf" srcId="{80CD9226-9C12-4D61-A353-5FF708B26125}" destId="{49B70332-EA4D-415A-B7F5-C044BB7A73E7}" srcOrd="1" destOrd="0" presId="urn:microsoft.com/office/officeart/2005/8/layout/arrow2"/>
    <dgm:cxn modelId="{88FF42E4-E799-4B07-B1CA-42BE46AE71D4}" type="presParOf" srcId="{49B70332-EA4D-415A-B7F5-C044BB7A73E7}" destId="{74A9385E-84D8-423E-A394-0156E7699D4A}" srcOrd="0" destOrd="0" presId="urn:microsoft.com/office/officeart/2005/8/layout/arrow2"/>
    <dgm:cxn modelId="{AFC422FA-43B8-47AB-B1F9-1E832D0B1C4B}" type="presParOf" srcId="{49B70332-EA4D-415A-B7F5-C044BB7A73E7}" destId="{AACFC524-6392-4FA5-9886-693C6ACA71F0}" srcOrd="1" destOrd="0" presId="urn:microsoft.com/office/officeart/2005/8/layout/arrow2"/>
    <dgm:cxn modelId="{01E5A26B-D18B-4258-89CA-9EB7F232C501}" type="presParOf" srcId="{49B70332-EA4D-415A-B7F5-C044BB7A73E7}" destId="{24F725FB-D968-45A2-8823-479891183DDC}" srcOrd="2" destOrd="0" presId="urn:microsoft.com/office/officeart/2005/8/layout/arrow2"/>
    <dgm:cxn modelId="{292462BA-7E5A-4C9F-9139-330C0E511AB7}" type="presParOf" srcId="{49B70332-EA4D-415A-B7F5-C044BB7A73E7}" destId="{4EA21753-5404-40EC-A5F6-FE9790DFBE40}" srcOrd="3" destOrd="0" presId="urn:microsoft.com/office/officeart/2005/8/layout/arrow2"/>
    <dgm:cxn modelId="{8CF84746-AC5F-4AAE-A3FB-994AB0F4CC05}" type="presParOf" srcId="{49B70332-EA4D-415A-B7F5-C044BB7A73E7}" destId="{FFFBCBAB-E514-40E1-9028-B8D2E2A4E363}" srcOrd="4" destOrd="0" presId="urn:microsoft.com/office/officeart/2005/8/layout/arrow2"/>
    <dgm:cxn modelId="{E41629B2-B14D-4E60-8EFC-8C15EFDDA8C0}" type="presParOf" srcId="{49B70332-EA4D-415A-B7F5-C044BB7A73E7}" destId="{32A5D046-0F57-4587-9B98-792254BCB8BB}" srcOrd="5" destOrd="0" presId="urn:microsoft.com/office/officeart/2005/8/layout/arrow2"/>
    <dgm:cxn modelId="{78DF6771-8536-4AD9-9767-BC46C7F624A1}" type="presParOf" srcId="{49B70332-EA4D-415A-B7F5-C044BB7A73E7}" destId="{1CA0C71D-B848-47FE-AFE9-63C43F97E99F}" srcOrd="6" destOrd="0" presId="urn:microsoft.com/office/officeart/2005/8/layout/arrow2"/>
    <dgm:cxn modelId="{26732ED5-E424-451D-B0BD-09C6ED9AECF8}" type="presParOf" srcId="{49B70332-EA4D-415A-B7F5-C044BB7A73E7}" destId="{11B616B7-A7E8-4809-B4CD-4485211D0775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50457F7C-DA76-451E-9B77-0B007EC4C5E3}" type="doc">
      <dgm:prSet loTypeId="urn:microsoft.com/office/officeart/2005/8/layout/arrow2" loCatId="process" qsTypeId="urn:microsoft.com/office/officeart/2005/8/quickstyle/simple1" qsCatId="simple" csTypeId="urn:microsoft.com/office/officeart/2005/8/colors/accent1_2" csCatId="accent1" phldr="1"/>
      <dgm:spPr/>
    </dgm:pt>
    <dgm:pt modelId="{26E1144D-CCFC-43C5-AD11-307D3DD0F5D0}">
      <dgm:prSet phldrT="[Texto]"/>
      <dgm:spPr/>
      <dgm:t>
        <a:bodyPr/>
        <a:lstStyle/>
        <a:p>
          <a:r>
            <a:rPr lang="pt-BR" dirty="0" smtClean="0"/>
            <a:t>Crônicas</a:t>
          </a:r>
          <a:endParaRPr lang="pt-BR" dirty="0"/>
        </a:p>
      </dgm:t>
    </dgm:pt>
    <dgm:pt modelId="{834531F5-BC95-4FAF-99B0-591B13A5CC49}" type="parTrans" cxnId="{6453A6B8-41BA-4BC0-9012-8319DE8ADEED}">
      <dgm:prSet/>
      <dgm:spPr/>
      <dgm:t>
        <a:bodyPr/>
        <a:lstStyle/>
        <a:p>
          <a:endParaRPr lang="pt-BR"/>
        </a:p>
      </dgm:t>
    </dgm:pt>
    <dgm:pt modelId="{811800C3-79C2-43FD-BDC7-4A0C8F40FA43}" type="sibTrans" cxnId="{6453A6B8-41BA-4BC0-9012-8319DE8ADEED}">
      <dgm:prSet/>
      <dgm:spPr/>
      <dgm:t>
        <a:bodyPr/>
        <a:lstStyle/>
        <a:p>
          <a:endParaRPr lang="pt-BR"/>
        </a:p>
      </dgm:t>
    </dgm:pt>
    <dgm:pt modelId="{A5B5E577-7AD5-4A89-A750-24E80EAECF37}">
      <dgm:prSet phldrT="[Texto]"/>
      <dgm:spPr/>
      <dgm:t>
        <a:bodyPr/>
        <a:lstStyle/>
        <a:p>
          <a:r>
            <a:rPr lang="pt-BR" dirty="0" smtClean="0"/>
            <a:t>Progressivas</a:t>
          </a:r>
          <a:endParaRPr lang="pt-BR" dirty="0"/>
        </a:p>
      </dgm:t>
    </dgm:pt>
    <dgm:pt modelId="{C949230C-8A38-41FA-97DD-DB4D19F9D6B6}" type="parTrans" cxnId="{6A49C7A8-BCA3-4BAC-8B40-B0C0EE4FDF56}">
      <dgm:prSet/>
      <dgm:spPr/>
      <dgm:t>
        <a:bodyPr/>
        <a:lstStyle/>
        <a:p>
          <a:endParaRPr lang="pt-BR"/>
        </a:p>
      </dgm:t>
    </dgm:pt>
    <dgm:pt modelId="{D1473D9A-BF83-4AC6-9BEC-0D6F8F502F58}" type="sibTrans" cxnId="{6A49C7A8-BCA3-4BAC-8B40-B0C0EE4FDF56}">
      <dgm:prSet/>
      <dgm:spPr/>
      <dgm:t>
        <a:bodyPr/>
        <a:lstStyle/>
        <a:p>
          <a:endParaRPr lang="pt-BR"/>
        </a:p>
      </dgm:t>
    </dgm:pt>
    <dgm:pt modelId="{6E056FCA-A4B5-4E1B-BC00-A173BEED68B9}">
      <dgm:prSet phldrT="[Texto]"/>
      <dgm:spPr/>
      <dgm:t>
        <a:bodyPr/>
        <a:lstStyle/>
        <a:p>
          <a:r>
            <a:rPr lang="pt-BR" dirty="0" smtClean="0"/>
            <a:t>Degenerativas</a:t>
          </a:r>
          <a:endParaRPr lang="pt-BR" dirty="0"/>
        </a:p>
      </dgm:t>
    </dgm:pt>
    <dgm:pt modelId="{3EAE7BC7-C6D5-446F-9DCE-1B4465CBD6B5}" type="parTrans" cxnId="{68A9550E-3677-4B53-8711-2910617BAC68}">
      <dgm:prSet/>
      <dgm:spPr/>
      <dgm:t>
        <a:bodyPr/>
        <a:lstStyle/>
        <a:p>
          <a:endParaRPr lang="pt-BR"/>
        </a:p>
      </dgm:t>
    </dgm:pt>
    <dgm:pt modelId="{AEBE8217-5A6F-434F-8035-3BDF8C7800A1}" type="sibTrans" cxnId="{68A9550E-3677-4B53-8711-2910617BAC68}">
      <dgm:prSet/>
      <dgm:spPr/>
      <dgm:t>
        <a:bodyPr/>
        <a:lstStyle/>
        <a:p>
          <a:endParaRPr lang="pt-BR"/>
        </a:p>
      </dgm:t>
    </dgm:pt>
    <dgm:pt modelId="{5ACBACCE-436E-4AD0-9053-5191D8DBA249}">
      <dgm:prSet phldrT="[Texto]"/>
      <dgm:spPr/>
      <dgm:t>
        <a:bodyPr/>
        <a:lstStyle/>
        <a:p>
          <a:r>
            <a:rPr lang="pt-BR" dirty="0" smtClean="0"/>
            <a:t>Incapacitantes</a:t>
          </a:r>
          <a:endParaRPr lang="pt-BR" dirty="0"/>
        </a:p>
      </dgm:t>
    </dgm:pt>
    <dgm:pt modelId="{C21F3C8E-3521-458E-B430-06FF7A8FE2D3}" type="parTrans" cxnId="{D088CFEE-C2B5-4222-A3E8-EECEDD366760}">
      <dgm:prSet/>
      <dgm:spPr/>
      <dgm:t>
        <a:bodyPr/>
        <a:lstStyle/>
        <a:p>
          <a:endParaRPr lang="pt-BR"/>
        </a:p>
      </dgm:t>
    </dgm:pt>
    <dgm:pt modelId="{F8AB2208-251A-4C7E-98D2-A4D9DD1B260C}" type="sibTrans" cxnId="{D088CFEE-C2B5-4222-A3E8-EECEDD366760}">
      <dgm:prSet/>
      <dgm:spPr/>
      <dgm:t>
        <a:bodyPr/>
        <a:lstStyle/>
        <a:p>
          <a:endParaRPr lang="pt-BR"/>
        </a:p>
      </dgm:t>
    </dgm:pt>
    <dgm:pt modelId="{80CD9226-9C12-4D61-A353-5FF708B26125}" type="pres">
      <dgm:prSet presAssocID="{50457F7C-DA76-451E-9B77-0B007EC4C5E3}" presName="arrowDiagram" presStyleCnt="0">
        <dgm:presLayoutVars>
          <dgm:chMax val="5"/>
          <dgm:dir/>
          <dgm:resizeHandles val="exact"/>
        </dgm:presLayoutVars>
      </dgm:prSet>
      <dgm:spPr/>
    </dgm:pt>
    <dgm:pt modelId="{EE5AF5BE-993C-440B-A0F8-3482C1657F1C}" type="pres">
      <dgm:prSet presAssocID="{50457F7C-DA76-451E-9B77-0B007EC4C5E3}" presName="arrow" presStyleLbl="bgShp" presStyleIdx="0" presStyleCnt="1"/>
      <dgm:spPr/>
    </dgm:pt>
    <dgm:pt modelId="{49B70332-EA4D-415A-B7F5-C044BB7A73E7}" type="pres">
      <dgm:prSet presAssocID="{50457F7C-DA76-451E-9B77-0B007EC4C5E3}" presName="arrowDiagram4" presStyleCnt="0"/>
      <dgm:spPr/>
    </dgm:pt>
    <dgm:pt modelId="{74A9385E-84D8-423E-A394-0156E7699D4A}" type="pres">
      <dgm:prSet presAssocID="{26E1144D-CCFC-43C5-AD11-307D3DD0F5D0}" presName="bullet4a" presStyleLbl="node1" presStyleIdx="0" presStyleCnt="4"/>
      <dgm:spPr/>
    </dgm:pt>
    <dgm:pt modelId="{AACFC524-6392-4FA5-9886-693C6ACA71F0}" type="pres">
      <dgm:prSet presAssocID="{26E1144D-CCFC-43C5-AD11-307D3DD0F5D0}" presName="textBox4a" presStyleLbl="revTx" presStyleIdx="0" presStyleCnt="4" custScaleX="107512" custScaleY="98341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24F725FB-D968-45A2-8823-479891183DDC}" type="pres">
      <dgm:prSet presAssocID="{A5B5E577-7AD5-4A89-A750-24E80EAECF37}" presName="bullet4b" presStyleLbl="node1" presStyleIdx="1" presStyleCnt="4"/>
      <dgm:spPr>
        <a:solidFill>
          <a:schemeClr val="accent4">
            <a:lumMod val="60000"/>
            <a:lumOff val="40000"/>
          </a:schemeClr>
        </a:solidFill>
      </dgm:spPr>
    </dgm:pt>
    <dgm:pt modelId="{4EA21753-5404-40EC-A5F6-FE9790DFBE40}" type="pres">
      <dgm:prSet presAssocID="{A5B5E577-7AD5-4A89-A750-24E80EAECF37}" presName="textBox4b" presStyleLbl="revTx" presStyleIdx="1" presStyleCnt="4" custScaleX="107512" custScaleY="983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FFFBCBAB-E514-40E1-9028-B8D2E2A4E363}" type="pres">
      <dgm:prSet presAssocID="{6E056FCA-A4B5-4E1B-BC00-A173BEED68B9}" presName="bullet4c" presStyleLbl="node1" presStyleIdx="2" presStyleCnt="4"/>
      <dgm:spPr>
        <a:solidFill>
          <a:srgbClr val="EA9C00"/>
        </a:solidFill>
      </dgm:spPr>
    </dgm:pt>
    <dgm:pt modelId="{32A5D046-0F57-4587-9B98-792254BCB8BB}" type="pres">
      <dgm:prSet presAssocID="{6E056FCA-A4B5-4E1B-BC00-A173BEED68B9}" presName="textBox4c" presStyleLbl="revTx" presStyleIdx="2" presStyleCnt="4" custScaleX="107512" custScaleY="983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  <dgm:pt modelId="{1CA0C71D-B848-47FE-AFE9-63C43F97E99F}" type="pres">
      <dgm:prSet presAssocID="{5ACBACCE-436E-4AD0-9053-5191D8DBA249}" presName="bullet4d" presStyleLbl="node1" presStyleIdx="3" presStyleCnt="4"/>
      <dgm:spPr>
        <a:solidFill>
          <a:schemeClr val="accent2"/>
        </a:solidFill>
      </dgm:spPr>
    </dgm:pt>
    <dgm:pt modelId="{11B616B7-A7E8-4809-B4CD-4485211D0775}" type="pres">
      <dgm:prSet presAssocID="{5ACBACCE-436E-4AD0-9053-5191D8DBA249}" presName="textBox4d" presStyleLbl="revTx" presStyleIdx="3" presStyleCnt="4" custScaleX="107512" custScaleY="98342">
        <dgm:presLayoutVars>
          <dgm:bulletEnabled val="1"/>
        </dgm:presLayoutVars>
      </dgm:prSet>
      <dgm:spPr/>
      <dgm:t>
        <a:bodyPr/>
        <a:lstStyle/>
        <a:p>
          <a:endParaRPr lang="pt-BR"/>
        </a:p>
      </dgm:t>
    </dgm:pt>
  </dgm:ptLst>
  <dgm:cxnLst>
    <dgm:cxn modelId="{0B19858B-306C-48F4-BD7F-E0638F22B934}" type="presOf" srcId="{5ACBACCE-436E-4AD0-9053-5191D8DBA249}" destId="{11B616B7-A7E8-4809-B4CD-4485211D0775}" srcOrd="0" destOrd="0" presId="urn:microsoft.com/office/officeart/2005/8/layout/arrow2"/>
    <dgm:cxn modelId="{9E674DBE-E4B1-4E03-8E80-1C759AAE7AC8}" type="presOf" srcId="{50457F7C-DA76-451E-9B77-0B007EC4C5E3}" destId="{80CD9226-9C12-4D61-A353-5FF708B26125}" srcOrd="0" destOrd="0" presId="urn:microsoft.com/office/officeart/2005/8/layout/arrow2"/>
    <dgm:cxn modelId="{20CEDE34-33B2-4FAC-A1C1-B7011828641B}" type="presOf" srcId="{A5B5E577-7AD5-4A89-A750-24E80EAECF37}" destId="{4EA21753-5404-40EC-A5F6-FE9790DFBE40}" srcOrd="0" destOrd="0" presId="urn:microsoft.com/office/officeart/2005/8/layout/arrow2"/>
    <dgm:cxn modelId="{0F4EA454-4657-4C0E-9AD4-94D6CEAA0A9A}" type="presOf" srcId="{6E056FCA-A4B5-4E1B-BC00-A173BEED68B9}" destId="{32A5D046-0F57-4587-9B98-792254BCB8BB}" srcOrd="0" destOrd="0" presId="urn:microsoft.com/office/officeart/2005/8/layout/arrow2"/>
    <dgm:cxn modelId="{D088CFEE-C2B5-4222-A3E8-EECEDD366760}" srcId="{50457F7C-DA76-451E-9B77-0B007EC4C5E3}" destId="{5ACBACCE-436E-4AD0-9053-5191D8DBA249}" srcOrd="3" destOrd="0" parTransId="{C21F3C8E-3521-458E-B430-06FF7A8FE2D3}" sibTransId="{F8AB2208-251A-4C7E-98D2-A4D9DD1B260C}"/>
    <dgm:cxn modelId="{6453A6B8-41BA-4BC0-9012-8319DE8ADEED}" srcId="{50457F7C-DA76-451E-9B77-0B007EC4C5E3}" destId="{26E1144D-CCFC-43C5-AD11-307D3DD0F5D0}" srcOrd="0" destOrd="0" parTransId="{834531F5-BC95-4FAF-99B0-591B13A5CC49}" sibTransId="{811800C3-79C2-43FD-BDC7-4A0C8F40FA43}"/>
    <dgm:cxn modelId="{68A9550E-3677-4B53-8711-2910617BAC68}" srcId="{50457F7C-DA76-451E-9B77-0B007EC4C5E3}" destId="{6E056FCA-A4B5-4E1B-BC00-A173BEED68B9}" srcOrd="2" destOrd="0" parTransId="{3EAE7BC7-C6D5-446F-9DCE-1B4465CBD6B5}" sibTransId="{AEBE8217-5A6F-434F-8035-3BDF8C7800A1}"/>
    <dgm:cxn modelId="{3E16FC23-A51F-4149-99C9-D1E65B3BA5F9}" type="presOf" srcId="{26E1144D-CCFC-43C5-AD11-307D3DD0F5D0}" destId="{AACFC524-6392-4FA5-9886-693C6ACA71F0}" srcOrd="0" destOrd="0" presId="urn:microsoft.com/office/officeart/2005/8/layout/arrow2"/>
    <dgm:cxn modelId="{6A49C7A8-BCA3-4BAC-8B40-B0C0EE4FDF56}" srcId="{50457F7C-DA76-451E-9B77-0B007EC4C5E3}" destId="{A5B5E577-7AD5-4A89-A750-24E80EAECF37}" srcOrd="1" destOrd="0" parTransId="{C949230C-8A38-41FA-97DD-DB4D19F9D6B6}" sibTransId="{D1473D9A-BF83-4AC6-9BEC-0D6F8F502F58}"/>
    <dgm:cxn modelId="{12FA99F9-1930-46E7-B143-561972AA0014}" type="presParOf" srcId="{80CD9226-9C12-4D61-A353-5FF708B26125}" destId="{EE5AF5BE-993C-440B-A0F8-3482C1657F1C}" srcOrd="0" destOrd="0" presId="urn:microsoft.com/office/officeart/2005/8/layout/arrow2"/>
    <dgm:cxn modelId="{880CDAD8-1B2F-4B2B-B071-7C46BC986DF3}" type="presParOf" srcId="{80CD9226-9C12-4D61-A353-5FF708B26125}" destId="{49B70332-EA4D-415A-B7F5-C044BB7A73E7}" srcOrd="1" destOrd="0" presId="urn:microsoft.com/office/officeart/2005/8/layout/arrow2"/>
    <dgm:cxn modelId="{2BF07D2C-8A1B-4816-93FB-86E9F91B795C}" type="presParOf" srcId="{49B70332-EA4D-415A-B7F5-C044BB7A73E7}" destId="{74A9385E-84D8-423E-A394-0156E7699D4A}" srcOrd="0" destOrd="0" presId="urn:microsoft.com/office/officeart/2005/8/layout/arrow2"/>
    <dgm:cxn modelId="{E8DA9C85-3006-4B79-8795-15EFE5AEBBCE}" type="presParOf" srcId="{49B70332-EA4D-415A-B7F5-C044BB7A73E7}" destId="{AACFC524-6392-4FA5-9886-693C6ACA71F0}" srcOrd="1" destOrd="0" presId="urn:microsoft.com/office/officeart/2005/8/layout/arrow2"/>
    <dgm:cxn modelId="{17368CAA-CEF1-4255-9C6F-16D966F78E21}" type="presParOf" srcId="{49B70332-EA4D-415A-B7F5-C044BB7A73E7}" destId="{24F725FB-D968-45A2-8823-479891183DDC}" srcOrd="2" destOrd="0" presId="urn:microsoft.com/office/officeart/2005/8/layout/arrow2"/>
    <dgm:cxn modelId="{91367373-FAAF-4E32-B1FF-058330926B17}" type="presParOf" srcId="{49B70332-EA4D-415A-B7F5-C044BB7A73E7}" destId="{4EA21753-5404-40EC-A5F6-FE9790DFBE40}" srcOrd="3" destOrd="0" presId="urn:microsoft.com/office/officeart/2005/8/layout/arrow2"/>
    <dgm:cxn modelId="{3CB0DA16-F45E-4977-9BC7-0A1374464941}" type="presParOf" srcId="{49B70332-EA4D-415A-B7F5-C044BB7A73E7}" destId="{FFFBCBAB-E514-40E1-9028-B8D2E2A4E363}" srcOrd="4" destOrd="0" presId="urn:microsoft.com/office/officeart/2005/8/layout/arrow2"/>
    <dgm:cxn modelId="{99C21EA0-EFF9-4F94-8AB6-5CC05095CB84}" type="presParOf" srcId="{49B70332-EA4D-415A-B7F5-C044BB7A73E7}" destId="{32A5D046-0F57-4587-9B98-792254BCB8BB}" srcOrd="5" destOrd="0" presId="urn:microsoft.com/office/officeart/2005/8/layout/arrow2"/>
    <dgm:cxn modelId="{3A5461CA-3B0E-4F72-ABA0-E688A507BF96}" type="presParOf" srcId="{49B70332-EA4D-415A-B7F5-C044BB7A73E7}" destId="{1CA0C71D-B848-47FE-AFE9-63C43F97E99F}" srcOrd="6" destOrd="0" presId="urn:microsoft.com/office/officeart/2005/8/layout/arrow2"/>
    <dgm:cxn modelId="{FD99F33F-2CB2-416A-B5BF-4C235F6A5698}" type="presParOf" srcId="{49B70332-EA4D-415A-B7F5-C044BB7A73E7}" destId="{11B616B7-A7E8-4809-B4CD-4485211D0775}" srcOrd="7" destOrd="0" presId="urn:microsoft.com/office/officeart/2005/8/layout/arrow2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arrow2">
  <dgm:title val=""/>
  <dgm:desc val=""/>
  <dgm:catLst>
    <dgm:cat type="process" pri="23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arrowDiagram">
    <dgm:varLst>
      <dgm:chMax val="5"/>
      <dgm:dir/>
      <dgm:resizeHandles val="exact"/>
    </dgm:varLst>
    <dgm:alg type="composite">
      <dgm:param type="ar" val="1.6"/>
    </dgm:alg>
    <dgm:shape xmlns:r="http://schemas.openxmlformats.org/officeDocument/2006/relationships" r:blip="">
      <dgm:adjLst/>
    </dgm:shape>
    <dgm:presOf/>
    <dgm:constrLst>
      <dgm:constr type="l" for="ch" forName="arrow"/>
      <dgm:constr type="t" for="ch" forName="arrow"/>
      <dgm:constr type="w" for="ch" forName="arrow" refType="w"/>
      <dgm:constr type="h" for="ch" forName="arrow" refType="h"/>
      <dgm:constr type="ctrX" for="ch" forName="arrowDiagram1" refType="w" fact="0.5"/>
      <dgm:constr type="ctrY" for="ch" forName="arrowDiagram1" refType="h" fact="0.5"/>
      <dgm:constr type="w" for="ch" forName="arrowDiagram1" refType="w"/>
      <dgm:constr type="h" for="ch" forName="arrowDiagram1" refType="h"/>
      <dgm:constr type="ctrX" for="ch" forName="arrowDiagram2" refType="w" fact="0.5"/>
      <dgm:constr type="ctrY" for="ch" forName="arrowDiagram2" refType="h" fact="0.5"/>
      <dgm:constr type="w" for="ch" forName="arrowDiagram2" refType="w"/>
      <dgm:constr type="h" for="ch" forName="arrowDiagram2" refType="h"/>
      <dgm:constr type="ctrX" for="ch" forName="arrowDiagram3" refType="w" fact="0.5"/>
      <dgm:constr type="ctrY" for="ch" forName="arrowDiagram3" refType="h" fact="0.5"/>
      <dgm:constr type="w" for="ch" forName="arrowDiagram3" refType="w"/>
      <dgm:constr type="h" for="ch" forName="arrowDiagram3" refType="h"/>
      <dgm:constr type="ctrX" for="ch" forName="arrowDiagram4" refType="w" fact="0.5"/>
      <dgm:constr type="ctrY" for="ch" forName="arrowDiagram4" refType="h" fact="0.5"/>
      <dgm:constr type="w" for="ch" forName="arrowDiagram4" refType="w"/>
      <dgm:constr type="h" for="ch" forName="arrowDiagram4" refType="h"/>
      <dgm:constr type="ctrX" for="ch" forName="arrowDiagram5" refType="w" fact="0.5"/>
      <dgm:constr type="ctrY" for="ch" forName="arrowDiagram5" refType="h" fact="0.5"/>
      <dgm:constr type="w" for="ch" forName="arrowDiagram5" refType="w"/>
      <dgm:constr type="h" for="ch" forName="arrowDiagram5" refType="h"/>
    </dgm:constrLst>
    <dgm:ruleLst/>
    <dgm:choose name="Name0">
      <dgm:if name="Name1" axis="ch" ptType="node" func="cnt" op="gte" val="1">
        <dgm:layoutNode name="arrow" styleLbl="bgShp">
          <dgm:alg type="sp"/>
          <dgm:shape xmlns:r="http://schemas.openxmlformats.org/officeDocument/2006/relationships" type="swooshArrow" r:blip="">
            <dgm:adjLst>
              <dgm:adj idx="2" val="0.25"/>
            </dgm:adjLst>
          </dgm:shape>
          <dgm:presOf/>
          <dgm:constrLst/>
          <dgm:ruleLst/>
        </dgm:layoutNode>
        <dgm:choose name="Name2">
          <dgm:if name="Name3" axis="ch" ptType="node" func="cnt" op="lt" val="1"/>
          <dgm:if name="Name4" axis="ch" ptType="node" func="cnt" op="equ" val="1">
            <dgm:layoutNode name="arrowDiagram1">
              <dgm:varLst>
                <dgm:bulletEnabled val="1"/>
              </dgm:varLst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onstrLst>
                <dgm:constr type="ctrX" for="ch" forName="bullet1" refType="w" fact="0.8"/>
                <dgm:constr type="ctrY" for="ch" forName="bullet1" refType="h" fact="0.262"/>
                <dgm:constr type="w" for="ch" forName="bullet1" refType="w" fact="0.074"/>
                <dgm:constr type="h" for="ch" forName="bullet1" refType="w" refFor="ch" refForName="bullet1"/>
                <dgm:constr type="r" for="ch" forName="textBox1" refType="ctrX" refFor="ch" refForName="bullet1"/>
                <dgm:constr type="t" for="ch" forName="textBox1" refType="ctrY" refFor="ch" refForName="bullet1"/>
                <dgm:constr type="w" for="ch" forName="textBox1" refType="w" fact="0.4"/>
                <dgm:constr type="h" for="ch" forName="textBox1" refType="h" fact="0.738"/>
                <dgm:constr type="userA" refType="h" refFor="ch" refForName="bullet1" fact="0.53"/>
                <dgm:constr type="rMarg" for="ch" forName="textBox1" refType="userA" fact="2.834"/>
                <dgm:constr type="primFontSz" for="ch" ptType="node" op="equ" val="65"/>
              </dgm:constrLst>
              <dgm:ruleLst/>
              <dgm:forEach name="Name5" axis="ch" ptType="node" cnt="1">
                <dgm:layoutNode name="bullet1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1" styleLbl="revTx">
                  <dgm:varLst>
                    <dgm:bulletEnabled val="1"/>
                  </dgm:varLst>
                  <dgm:alg type="tx">
                    <dgm:param type="txAnchorVert" val="t"/>
                    <dgm:param type="parTxLTRAlign" val="r"/>
                    <dgm:param type="parTxRTLAlign" val="r"/>
                  </dgm:alg>
                  <dgm:shape xmlns:r="http://schemas.openxmlformats.org/officeDocument/2006/relationships" type="round2DiagRect" r:blip="">
                    <dgm:adjLst/>
                  </dgm:shape>
                  <dgm:presOf axis="desOrSelf" ptType="node"/>
                  <dgm:constrLst>
                    <dgm:constr type="lMarg"/>
                    <dgm:constr type="tMarg"/>
                    <dgm:constr type="bMarg"/>
                  </dgm:constrLst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6" axis="ch" ptType="node" func="cnt" op="equ" val="2">
            <dgm:layoutNode name="arrowDiagram2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7">
                <dgm:if name="Name8" func="var" arg="dir" op="equ" val="norm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l" for="ch" forName="textBox2a" refType="ctrX" refFor="ch" refForName="bullet2a"/>
                    <dgm:constr type="t" for="ch" forName="textBox2a" refType="ctrY" refFor="ch" refForName="bullet2a"/>
                    <dgm:constr type="w" for="ch" forName="textBox2a" refType="w" fact="0.325"/>
                    <dgm:constr type="h" for="ch" forName="textBox2a" refType="h" fact="0.427"/>
                    <dgm:constr type="userA" refType="h" refFor="ch" refForName="bullet2a" fact="0.53"/>
                    <dgm:constr type="l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l" for="ch" forName="textBox2b" refType="ctrX" refFor="ch" refForName="bullet2b"/>
                    <dgm:constr type="t" for="ch" forName="textBox2b" refType="ctrY" refFor="ch" refForName="bullet2b"/>
                    <dgm:constr type="w" for="ch" forName="textBox2b" refType="w" fact="0.325"/>
                    <dgm:constr type="h" for="ch" forName="textBox2b" refType="h" fact="0.662"/>
                    <dgm:constr type="userB" refType="h" refFor="ch" refForName="bullet2b" fact="0.53"/>
                    <dgm:constr type="lMarg" for="ch" forName="textBox2b" refType="userB" fact="2.834"/>
                    <dgm:constr type="primFontSz" for="ch" ptType="node" op="equ" val="65"/>
                  </dgm:constrLst>
                </dgm:if>
                <dgm:else name="Name9">
                  <dgm:constrLst>
                    <dgm:constr type="ctrX" for="ch" forName="bullet2a" refType="w" fact="0.25"/>
                    <dgm:constr type="ctrY" for="ch" forName="bullet2a" refType="h" fact="0.573"/>
                    <dgm:constr type="w" for="ch" forName="bullet2a" refType="w" fact="0.035"/>
                    <dgm:constr type="h" for="ch" forName="bullet2a" refType="w" refFor="ch" refForName="bullet2a"/>
                    <dgm:constr type="r" for="ch" forName="textBox2a" refType="ctrX" refFor="ch" refForName="bullet2a"/>
                    <dgm:constr type="b" for="ch" forName="textBox2a" refType="ctrY" refFor="ch" refForName="bullet2a"/>
                    <dgm:constr type="w" for="ch" forName="textBox2a" refType="w" fact="0.25"/>
                    <dgm:constr type="h" for="ch" forName="textBox2a" refType="h" fact="0.573"/>
                    <dgm:constr type="userA" refType="h" refFor="ch" refForName="bullet2a" fact="0.53"/>
                    <dgm:constr type="rMarg" for="ch" forName="textBox2a" refType="userA" fact="2.834"/>
                    <dgm:constr type="ctrX" for="ch" forName="bullet2b" refType="w" fact="0.585"/>
                    <dgm:constr type="ctrY" for="ch" forName="bullet2b" refType="h" fact="0.338"/>
                    <dgm:constr type="w" for="ch" forName="bullet2b" refType="w" fact="0.06"/>
                    <dgm:constr type="h" for="ch" forName="bullet2b" refType="w" refFor="ch" refForName="bullet2b"/>
                    <dgm:constr type="r" for="ch" forName="textBox2b" refType="ctrX" refFor="ch" refForName="bullet2b"/>
                    <dgm:constr type="b" for="ch" forName="textBox2b" refType="ctrY" refFor="ch" refForName="bullet2b"/>
                    <dgm:constr type="w" for="ch" forName="textBox2b" refType="w" fact="0.28"/>
                    <dgm:constr type="h" for="ch" forName="textBox2b" refType="h" fact="0.338"/>
                    <dgm:constr type="userB" refType="h" refFor="ch" refForName="bullet2b" fact="0.53"/>
                    <dgm:constr type="rMarg" for="ch" forName="textBox2b" refType="userB" fact="2.834"/>
                    <dgm:constr type="primFontSz" for="ch" ptType="node" op="equ" val="65"/>
                  </dgm:constrLst>
                </dgm:else>
              </dgm:choose>
              <dgm:ruleLst/>
              <dgm:forEach name="Name10" axis="ch" ptType="node" cnt="1">
                <dgm:layoutNode name="bullet2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a" styleLbl="revTx">
                  <dgm:varLst>
                    <dgm:bulletEnabled val="1"/>
                  </dgm:varLst>
                  <dgm:choose name="Name11">
                    <dgm:if name="Name12" func="var" arg="dir" op="equ" val="norm">
                      <dgm:choose name="Name13">
                        <dgm:if name="Name1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6">
                      <dgm:choose name="Name17">
                        <dgm:if name="Name1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">
                    <dgm:if name="Name2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23" axis="ch" ptType="node" st="2" cnt="1">
                <dgm:layoutNode name="bullet2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2b" styleLbl="revTx">
                  <dgm:varLst>
                    <dgm:bulletEnabled val="1"/>
                  </dgm:varLst>
                  <dgm:choose name="Name24">
                    <dgm:if name="Name25" func="var" arg="dir" op="equ" val="norm">
                      <dgm:choose name="Name26">
                        <dgm:if name="Name2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2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29">
                      <dgm:choose name="Name30">
                        <dgm:if name="Name3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3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33">
                    <dgm:if name="Name3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3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36" axis="ch" ptType="node" func="cnt" op="equ" val="3">
            <dgm:layoutNode name="arrowDiagram3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37">
                <dgm:if name="Name38" func="var" arg="dir" op="equ" val="norm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l" for="ch" forName="textBox3a" refType="ctrX" refFor="ch" refForName="bullet3a"/>
                    <dgm:constr type="t" for="ch" forName="textBox3a" refType="ctrY" refFor="ch" refForName="bullet3a"/>
                    <dgm:constr type="w" for="ch" forName="textBox3a" refType="w" fact="0.233"/>
                    <dgm:constr type="h" for="ch" forName="textBox3a" refType="h" fact="0.289"/>
                    <dgm:constr type="userA" refType="h" refFor="ch" refForName="bullet3a" fact="0.53"/>
                    <dgm:constr type="l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l" for="ch" forName="textBox3b" refType="ctrX" refFor="ch" refForName="bullet3b"/>
                    <dgm:constr type="t" for="ch" forName="textBox3b" refType="ctrY" refFor="ch" refForName="bullet3b"/>
                    <dgm:constr type="w" for="ch" forName="textBox3b" refType="w" fact="0.24"/>
                    <dgm:constr type="h" for="ch" forName="textBox3b" refType="h" fact="0.544"/>
                    <dgm:constr type="userB" refType="h" refFor="ch" refForName="bullet3b" fact="0.53"/>
                    <dgm:constr type="l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l" for="ch" forName="textBox3c" refType="ctrX" refFor="ch" refForName="bullet3c"/>
                    <dgm:constr type="t" for="ch" forName="textBox3c" refType="ctrY" refFor="ch" refForName="bullet3c"/>
                    <dgm:constr type="w" for="ch" forName="textBox3c" refType="w" fact="0.24"/>
                    <dgm:constr type="h" for="ch" forName="textBox3c" refType="h" fact="0.695"/>
                    <dgm:constr type="userC" refType="h" refFor="ch" refForName="bullet3c" fact="0.53"/>
                    <dgm:constr type="lMarg" for="ch" forName="textBox3c" refType="userC" fact="2.834"/>
                    <dgm:constr type="primFontSz" for="ch" ptType="node" op="equ" val="65"/>
                  </dgm:constrLst>
                </dgm:if>
                <dgm:else name="Name39">
                  <dgm:constrLst>
                    <dgm:constr type="ctrX" for="ch" forName="bullet3a" refType="w" fact="0.14"/>
                    <dgm:constr type="ctrY" for="ch" forName="bullet3a" refType="h" fact="0.711"/>
                    <dgm:constr type="w" for="ch" forName="bullet3a" refType="w" fact="0.026"/>
                    <dgm:constr type="h" for="ch" forName="bullet3a" refType="w" refFor="ch" refForName="bullet3a"/>
                    <dgm:constr type="r" for="ch" forName="textBox3a" refType="ctrX" refFor="ch" refForName="bullet3a"/>
                    <dgm:constr type="b" for="ch" forName="textBox3a" refType="ctrY" refFor="ch" refForName="bullet3a"/>
                    <dgm:constr type="w" for="ch" forName="textBox3a" refType="w" fact="0.14"/>
                    <dgm:constr type="h" for="ch" forName="textBox3a" refType="h" fact="0.711"/>
                    <dgm:constr type="userA" refType="h" refFor="ch" refForName="bullet3a" fact="0.53"/>
                    <dgm:constr type="rMarg" for="ch" forName="textBox3a" refType="userA" fact="2.834"/>
                    <dgm:constr type="ctrX" for="ch" forName="bullet3b" refType="w" fact="0.38"/>
                    <dgm:constr type="ctrY" for="ch" forName="bullet3b" refType="h" fact="0.456"/>
                    <dgm:constr type="w" for="ch" forName="bullet3b" refType="w" fact="0.047"/>
                    <dgm:constr type="h" for="ch" forName="bullet3b" refType="w" refFor="ch" refForName="bullet3b"/>
                    <dgm:constr type="r" for="ch" forName="textBox3b" refType="ctrX" refFor="ch" refForName="bullet3b"/>
                    <dgm:constr type="b" for="ch" forName="textBox3b" refType="ctrY" refFor="ch" refForName="bullet3b"/>
                    <dgm:constr type="w" for="ch" forName="textBox3b" refType="w" fact="0.24"/>
                    <dgm:constr type="h" for="ch" forName="textBox3b" refType="h" fact="0.456"/>
                    <dgm:constr type="userB" refType="h" refFor="ch" refForName="bullet3b" fact="0.53"/>
                    <dgm:constr type="rMarg" for="ch" forName="textBox3b" refType="userB" fact="2.834"/>
                    <dgm:constr type="ctrX" for="ch" forName="bullet3c" refType="w" fact="0.665"/>
                    <dgm:constr type="ctrY" for="ch" forName="bullet3c" refType="h" fact="0.305"/>
                    <dgm:constr type="w" for="ch" forName="bullet3c" refType="w" fact="0.065"/>
                    <dgm:constr type="h" for="ch" forName="bullet3c" refType="w" refFor="ch" refForName="bullet3c"/>
                    <dgm:constr type="r" for="ch" forName="textBox3c" refType="ctrX" refFor="ch" refForName="bullet3c"/>
                    <dgm:constr type="b" for="ch" forName="textBox3c" refType="ctrY" refFor="ch" refForName="bullet3c"/>
                    <dgm:constr type="w" for="ch" forName="textBox3c" refType="w" fact="0.24"/>
                    <dgm:constr type="h" for="ch" forName="textBox3c" refType="h" fact="0.305"/>
                    <dgm:constr type="userC" refType="h" refFor="ch" refForName="bullet3c" fact="0.53"/>
                    <dgm:constr type="rMarg" for="ch" forName="textBox3c" refType="userC" fact="2.834"/>
                    <dgm:constr type="primFontSz" for="ch" ptType="node" op="equ" val="65"/>
                  </dgm:constrLst>
                </dgm:else>
              </dgm:choose>
              <dgm:ruleLst/>
              <dgm:forEach name="Name40" axis="ch" ptType="node" cnt="1">
                <dgm:layoutNode name="bullet3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a" styleLbl="revTx">
                  <dgm:varLst>
                    <dgm:bulletEnabled val="1"/>
                  </dgm:varLst>
                  <dgm:choose name="Name41">
                    <dgm:if name="Name42" func="var" arg="dir" op="equ" val="norm">
                      <dgm:choose name="Name43">
                        <dgm:if name="Name44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45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46">
                      <dgm:choose name="Name47">
                        <dgm:if name="Name48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49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50">
                    <dgm:if name="Name51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52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53" axis="ch" ptType="node" st="2" cnt="1">
                <dgm:layoutNode name="bullet3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b" styleLbl="revTx">
                  <dgm:varLst>
                    <dgm:bulletEnabled val="1"/>
                  </dgm:varLst>
                  <dgm:choose name="Name54">
                    <dgm:if name="Name55" func="var" arg="dir" op="equ" val="norm">
                      <dgm:choose name="Name56">
                        <dgm:if name="Name5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5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59">
                      <dgm:choose name="Name60">
                        <dgm:if name="Name6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6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63">
                    <dgm:if name="Name6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6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66" axis="ch" ptType="node" st="3" cnt="1">
                <dgm:layoutNode name="bullet3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3c" styleLbl="revTx">
                  <dgm:varLst>
                    <dgm:bulletEnabled val="1"/>
                  </dgm:varLst>
                  <dgm:choose name="Name67">
                    <dgm:if name="Name68" func="var" arg="dir" op="equ" val="norm">
                      <dgm:choose name="Name69">
                        <dgm:if name="Name7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7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72">
                      <dgm:choose name="Name73">
                        <dgm:if name="Name7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7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76">
                    <dgm:if name="Name7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7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if name="Name79" axis="ch" ptType="node" func="cnt" op="equ" val="4">
            <dgm:layoutNode name="arrowDiagram4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80">
                <dgm:if name="Name81" func="var" arg="dir" op="equ" val="norm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l" for="ch" forName="textBox4a" refType="ctrX" refFor="ch" refForName="bullet4a"/>
                    <dgm:constr type="t" for="ch" forName="textBox4a" refType="ctrY" refFor="ch" refForName="bullet4a"/>
                    <dgm:constr type="w" for="ch" forName="textBox4a" refType="w" fact="0.171"/>
                    <dgm:constr type="h" for="ch" forName="textBox4a" refType="h" fact="0.238"/>
                    <dgm:constr type="userA" refType="h" refFor="ch" refForName="bullet4a" fact="0.53"/>
                    <dgm:constr type="l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l" for="ch" forName="textBox4b" refType="ctrX" refFor="ch" refForName="bullet4b"/>
                    <dgm:constr type="t" for="ch" forName="textBox4b" refType="ctrY" refFor="ch" refForName="bullet4b"/>
                    <dgm:constr type="w" for="ch" forName="textBox4b" refType="w" fact="0.21"/>
                    <dgm:constr type="h" for="ch" forName="textBox4b" refType="h" fact="0.457"/>
                    <dgm:constr type="userB" refType="h" refFor="ch" refForName="bullet4b" fact="0.53"/>
                    <dgm:constr type="l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l" for="ch" forName="textBox4c" refType="ctrX" refFor="ch" refForName="bullet4c"/>
                    <dgm:constr type="t" for="ch" forName="textBox4c" refType="ctrY" refFor="ch" refForName="bullet4c"/>
                    <dgm:constr type="w" for="ch" forName="textBox4c" refType="w" fact="0.21"/>
                    <dgm:constr type="h" for="ch" forName="textBox4c" refType="h" fact="0.618"/>
                    <dgm:constr type="userC" refType="h" refFor="ch" refForName="bullet4c" fact="0.53"/>
                    <dgm:constr type="l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l" for="ch" forName="textBox4d" refType="ctrX" refFor="ch" refForName="bullet4d"/>
                    <dgm:constr type="t" for="ch" forName="textBox4d" refType="ctrY" refFor="ch" refForName="bullet4d"/>
                    <dgm:constr type="w" for="ch" forName="textBox4d" refType="w" fact="0.21"/>
                    <dgm:constr type="h" for="ch" forName="textBox4d" refType="h" fact="0.717"/>
                    <dgm:constr type="userD" refType="h" refFor="ch" refForName="bullet4d" fact="0.53"/>
                    <dgm:constr type="lMarg" for="ch" forName="textBox4d" refType="userD" fact="2.834"/>
                    <dgm:constr type="primFontSz" for="ch" ptType="node" op="equ" val="65"/>
                  </dgm:constrLst>
                </dgm:if>
                <dgm:else name="Name82">
                  <dgm:constrLst>
                    <dgm:constr type="ctrX" for="ch" forName="bullet4a" refType="w" fact="0.11"/>
                    <dgm:constr type="ctrY" for="ch" forName="bullet4a" refType="h" fact="0.762"/>
                    <dgm:constr type="w" for="ch" forName="bullet4a" refType="w" fact="0.023"/>
                    <dgm:constr type="h" for="ch" forName="bullet4a" refType="w" refFor="ch" refForName="bullet4a"/>
                    <dgm:constr type="r" for="ch" forName="textBox4a" refType="ctrX" refFor="ch" refForName="bullet4a"/>
                    <dgm:constr type="b" for="ch" forName="textBox4a" refType="ctrY" refFor="ch" refForName="bullet4a"/>
                    <dgm:constr type="w" for="ch" forName="textBox4a" refType="w" fact="0.11"/>
                    <dgm:constr type="h" for="ch" forName="textBox4a" refType="h" fact="0.762"/>
                    <dgm:constr type="userA" refType="h" refFor="ch" refForName="bullet4a" fact="0.53"/>
                    <dgm:constr type="rMarg" for="ch" forName="textBox4a" refType="userA" fact="2.834"/>
                    <dgm:constr type="ctrX" for="ch" forName="bullet4b" refType="w" fact="0.281"/>
                    <dgm:constr type="ctrY" for="ch" forName="bullet4b" refType="h" fact="0.543"/>
                    <dgm:constr type="w" for="ch" forName="bullet4b" refType="w" fact="0.04"/>
                    <dgm:constr type="h" for="ch" forName="bullet4b" refType="w" refFor="ch" refForName="bullet4b"/>
                    <dgm:constr type="r" for="ch" forName="textBox4b" refType="ctrX" refFor="ch" refForName="bullet4b"/>
                    <dgm:constr type="b" for="ch" forName="textBox4b" refType="ctrY" refFor="ch" refForName="bullet4b"/>
                    <dgm:constr type="w" for="ch" forName="textBox4b" refType="w" fact="0.171"/>
                    <dgm:constr type="h" for="ch" forName="textBox4b" refType="h" fact="0.543"/>
                    <dgm:constr type="userB" refType="h" refFor="ch" refForName="bullet4b" fact="0.53"/>
                    <dgm:constr type="rMarg" for="ch" forName="textBox4b" refType="userB" fact="2.834"/>
                    <dgm:constr type="ctrX" for="ch" forName="bullet4c" refType="w" fact="0.495"/>
                    <dgm:constr type="ctrY" for="ch" forName="bullet4c" refType="h" fact="0.382"/>
                    <dgm:constr type="w" for="ch" forName="bullet4c" refType="w" fact="0.053"/>
                    <dgm:constr type="h" for="ch" forName="bullet4c" refType="w" refFor="ch" refForName="bullet4c"/>
                    <dgm:constr type="r" for="ch" forName="textBox4c" refType="ctrX" refFor="ch" refForName="bullet4c"/>
                    <dgm:constr type="b" for="ch" forName="textBox4c" refType="ctrY" refFor="ch" refForName="bullet4c"/>
                    <dgm:constr type="w" for="ch" forName="textBox4c" refType="w" fact="0.21"/>
                    <dgm:constr type="h" for="ch" forName="textBox4c" refType="h" fact="0.382"/>
                    <dgm:constr type="userC" refType="h" refFor="ch" refForName="bullet4c" fact="0.53"/>
                    <dgm:constr type="rMarg" for="ch" forName="textBox4c" refType="userC" fact="2.834"/>
                    <dgm:constr type="ctrX" for="ch" forName="bullet4d" refType="w" fact="0.73"/>
                    <dgm:constr type="ctrY" for="ch" forName="bullet4d" refType="h" fact="0.283"/>
                    <dgm:constr type="w" for="ch" forName="bullet4d" refType="w" fact="0.071"/>
                    <dgm:constr type="h" for="ch" forName="bullet4d" refType="w" refFor="ch" refForName="bullet4d"/>
                    <dgm:constr type="r" for="ch" forName="textBox4d" refType="ctrX" refFor="ch" refForName="bullet4d"/>
                    <dgm:constr type="b" for="ch" forName="textBox4d" refType="ctrY" refFor="ch" refForName="bullet4d"/>
                    <dgm:constr type="w" for="ch" forName="textBox4d" refType="w" fact="0.21"/>
                    <dgm:constr type="h" for="ch" forName="textBox4d" refType="h" fact="0.283"/>
                    <dgm:constr type="userD" refType="h" refFor="ch" refForName="bullet4d" fact="0.53"/>
                    <dgm:constr type="rMarg" for="ch" forName="textBox4d" refType="userD" fact="2.834"/>
                    <dgm:constr type="primFontSz" for="ch" ptType="node" op="equ" val="65"/>
                  </dgm:constrLst>
                </dgm:else>
              </dgm:choose>
              <dgm:ruleLst/>
              <dgm:forEach name="Name83" axis="ch" ptType="node" cnt="1">
                <dgm:layoutNode name="bullet4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a" styleLbl="revTx">
                  <dgm:varLst>
                    <dgm:bulletEnabled val="1"/>
                  </dgm:varLst>
                  <dgm:choose name="Name84">
                    <dgm:if name="Name85" func="var" arg="dir" op="equ" val="norm">
                      <dgm:choose name="Name86">
                        <dgm:if name="Name87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88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89">
                      <dgm:choose name="Name90">
                        <dgm:if name="Name91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92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93">
                    <dgm:if name="Name94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95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96" axis="ch" ptType="node" st="2" cnt="1">
                <dgm:layoutNode name="bullet4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b" styleLbl="revTx">
                  <dgm:varLst>
                    <dgm:bulletEnabled val="1"/>
                  </dgm:varLst>
                  <dgm:choose name="Name97">
                    <dgm:if name="Name98" func="var" arg="dir" op="equ" val="norm">
                      <dgm:choose name="Name99">
                        <dgm:if name="Name100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01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02">
                      <dgm:choose name="Name103">
                        <dgm:if name="Name104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05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06">
                    <dgm:if name="Name107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08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09" axis="ch" ptType="node" st="3" cnt="1">
                <dgm:layoutNode name="bullet4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c" styleLbl="revTx">
                  <dgm:varLst>
                    <dgm:bulletEnabled val="1"/>
                  </dgm:varLst>
                  <dgm:choose name="Name110">
                    <dgm:if name="Name111" func="var" arg="dir" op="equ" val="norm">
                      <dgm:choose name="Name112">
                        <dgm:if name="Name11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1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15">
                      <dgm:choose name="Name116">
                        <dgm:if name="Name11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1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19">
                    <dgm:if name="Name12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2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22" axis="ch" ptType="node" st="4" cnt="1">
                <dgm:layoutNode name="bullet4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4d" styleLbl="revTx">
                  <dgm:varLst>
                    <dgm:bulletEnabled val="1"/>
                  </dgm:varLst>
                  <dgm:choose name="Name123">
                    <dgm:if name="Name124" func="var" arg="dir" op="equ" val="norm">
                      <dgm:choose name="Name125">
                        <dgm:if name="Name12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2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28">
                      <dgm:choose name="Name129">
                        <dgm:if name="Name13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3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32">
                    <dgm:if name="Name13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3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if>
          <dgm:else name="Name135">
            <dgm:layoutNode name="arrowDiagram5">
              <dgm:alg type="composite">
                <dgm:param type="vertAlign" val="none"/>
                <dgm:param type="horzAlign" val="none"/>
              </dgm:alg>
              <dgm:shape xmlns:r="http://schemas.openxmlformats.org/officeDocument/2006/relationships" r:blip="">
                <dgm:adjLst/>
              </dgm:shape>
              <dgm:presOf/>
              <dgm:choose name="Name136">
                <dgm:if name="Name137" func="var" arg="dir" op="equ" val="norm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l" for="ch" forName="textBox5a" refType="ctrX" refFor="ch" refForName="bullet5a"/>
                    <dgm:constr type="t" for="ch" forName="textBox5a" refType="ctrY" refFor="ch" refForName="bullet5a"/>
                    <dgm:constr type="w" for="ch" forName="textBox5a" refType="w" fact="0.131"/>
                    <dgm:constr type="h" for="ch" forName="textBox5a" refType="h" fact="0.238"/>
                    <dgm:constr type="userA" refType="h" refFor="ch" refForName="bullet5a" fact="0.53"/>
                    <dgm:constr type="l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l" for="ch" forName="textBox5b" refType="ctrX" refFor="ch" refForName="bullet5b"/>
                    <dgm:constr type="t" for="ch" forName="textBox5b" refType="ctrY" refFor="ch" refForName="bullet5b"/>
                    <dgm:constr type="w" for="ch" forName="textBox5b" refType="w" fact="0.166"/>
                    <dgm:constr type="h" for="ch" forName="textBox5b" refType="h" fact="0.419"/>
                    <dgm:constr type="userB" refType="h" refFor="ch" refForName="bullet5b" fact="0.53"/>
                    <dgm:constr type="l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l" for="ch" forName="textBox5c" refType="ctrX" refFor="ch" refForName="bullet5c"/>
                    <dgm:constr type="t" for="ch" forName="textBox5c" refType="ctrY" refFor="ch" refForName="bullet5c"/>
                    <dgm:constr type="w" for="ch" forName="textBox5c" refType="w" fact="0.193"/>
                    <dgm:constr type="h" for="ch" forName="textBox5c" refType="h" fact="0.562"/>
                    <dgm:constr type="userC" refType="h" refFor="ch" refForName="bullet5c" fact="0.53"/>
                    <dgm:constr type="l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l" for="ch" forName="textBox5d" refType="ctrX" refFor="ch" refForName="bullet5d"/>
                    <dgm:constr type="t" for="ch" forName="textBox5d" refType="ctrY" refFor="ch" refForName="bullet5d"/>
                    <dgm:constr type="w" for="ch" forName="textBox5d" refType="w" fact="0.2"/>
                    <dgm:constr type="h" for="ch" forName="textBox5d" refType="h" fact="0.67"/>
                    <dgm:constr type="userD" refType="h" refFor="ch" refForName="bullet5d" fact="0.53"/>
                    <dgm:constr type="l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l" for="ch" forName="textBox5e" refType="ctrX" refFor="ch" refForName="bullet5e"/>
                    <dgm:constr type="t" for="ch" forName="textBox5e" refType="ctrY" refFor="ch" refForName="bullet5e"/>
                    <dgm:constr type="w" for="ch" forName="textBox5e" refType="w" fact="0.2"/>
                    <dgm:constr type="h" for="ch" forName="textBox5e" refType="h" fact="0.736"/>
                    <dgm:constr type="userE" refType="h" refFor="ch" refForName="bullet5e" fact="0.53"/>
                    <dgm:constr type="lMarg" for="ch" forName="textBox5e" refType="userE" fact="2.834"/>
                    <dgm:constr type="primFontSz" for="ch" ptType="node" op="equ" val="65"/>
                  </dgm:constrLst>
                </dgm:if>
                <dgm:else name="Name138">
                  <dgm:constrLst>
                    <dgm:constr type="ctrX" for="ch" forName="bullet5a" refType="w" fact="0.11"/>
                    <dgm:constr type="ctrY" for="ch" forName="bullet5a" refType="h" fact="0.762"/>
                    <dgm:constr type="w" for="ch" forName="bullet5a" refType="w" fact="0.023"/>
                    <dgm:constr type="h" for="ch" forName="bullet5a" refType="w" refFor="ch" refForName="bullet5a"/>
                    <dgm:constr type="r" for="ch" forName="textBox5a" refType="ctrX" refFor="ch" refForName="bullet5a"/>
                    <dgm:constr type="b" for="ch" forName="textBox5a" refType="ctrY" refFor="ch" refForName="bullet5a"/>
                    <dgm:constr type="w" for="ch" forName="textBox5a" refType="w" fact="0.11"/>
                    <dgm:constr type="h" for="ch" forName="textBox5a" refType="h" fact="0.762"/>
                    <dgm:constr type="userA" refType="h" refFor="ch" refForName="bullet5a" fact="0.53"/>
                    <dgm:constr type="rMarg" for="ch" forName="textBox5a" refType="userA" fact="2.834"/>
                    <dgm:constr type="ctrX" for="ch" forName="bullet5b" refType="w" fact="0.241"/>
                    <dgm:constr type="ctrY" for="ch" forName="bullet5b" refType="h" fact="0.581"/>
                    <dgm:constr type="w" for="ch" forName="bullet5b" refType="w" fact="0.036"/>
                    <dgm:constr type="h" for="ch" forName="bullet5b" refType="w" refFor="ch" refForName="bullet5b"/>
                    <dgm:constr type="r" for="ch" forName="textBox5b" refType="ctrX" refFor="ch" refForName="bullet5b"/>
                    <dgm:constr type="b" for="ch" forName="textBox5b" refType="ctrY" refFor="ch" refForName="bullet5b"/>
                    <dgm:constr type="w" for="ch" forName="textBox5b" refType="w" fact="0.131"/>
                    <dgm:constr type="h" for="ch" forName="textBox5b" refType="h" fact="0.581"/>
                    <dgm:constr type="userB" refType="h" refFor="ch" refForName="bullet5b" fact="0.53"/>
                    <dgm:constr type="rMarg" for="ch" forName="textBox5b" refType="userB" fact="2.834"/>
                    <dgm:constr type="ctrX" for="ch" forName="bullet5c" refType="w" fact="0.407"/>
                    <dgm:constr type="ctrY" for="ch" forName="bullet5c" refType="h" fact="0.438"/>
                    <dgm:constr type="w" for="ch" forName="bullet5c" refType="w" fact="0.048"/>
                    <dgm:constr type="h" for="ch" forName="bullet5c" refType="w" refFor="ch" refForName="bullet5c"/>
                    <dgm:constr type="r" for="ch" forName="textBox5c" refType="ctrX" refFor="ch" refForName="bullet5c"/>
                    <dgm:constr type="b" for="ch" forName="textBox5c" refType="ctrY" refFor="ch" refForName="bullet5c"/>
                    <dgm:constr type="w" for="ch" forName="textBox5c" refType="w" fact="0.166"/>
                    <dgm:constr type="h" for="ch" forName="textBox5c" refType="h" fact="0.438"/>
                    <dgm:constr type="userC" refType="h" refFor="ch" refForName="bullet5c" fact="0.53"/>
                    <dgm:constr type="rMarg" for="ch" forName="textBox5c" refType="userC" fact="2.834"/>
                    <dgm:constr type="ctrX" for="ch" forName="bullet5d" refType="w" fact="0.6"/>
                    <dgm:constr type="ctrY" for="ch" forName="bullet5d" refType="h" fact="0.33"/>
                    <dgm:constr type="w" for="ch" forName="bullet5d" refType="w" fact="0.062"/>
                    <dgm:constr type="h" for="ch" forName="bullet5d" refType="w" refFor="ch" refForName="bullet5d"/>
                    <dgm:constr type="r" for="ch" forName="textBox5d" refType="ctrX" refFor="ch" refForName="bullet5d"/>
                    <dgm:constr type="b" for="ch" forName="textBox5d" refType="ctrY" refFor="ch" refForName="bullet5d"/>
                    <dgm:constr type="w" for="ch" forName="textBox5d" refType="w" fact="0.193"/>
                    <dgm:constr type="h" for="ch" forName="textBox5d" refType="h" fact="0.33"/>
                    <dgm:constr type="userD" refType="h" refFor="ch" refForName="bullet5d" fact="0.53"/>
                    <dgm:constr type="rMarg" for="ch" forName="textBox5d" refType="userD" fact="2.834"/>
                    <dgm:constr type="ctrX" for="ch" forName="bullet5e" refType="w" fact="0.8"/>
                    <dgm:constr type="ctrY" for="ch" forName="bullet5e" refType="h" fact="0.264"/>
                    <dgm:constr type="w" for="ch" forName="bullet5e" refType="w" fact="0.079"/>
                    <dgm:constr type="h" for="ch" forName="bullet5e" refType="w" refFor="ch" refForName="bullet5e"/>
                    <dgm:constr type="r" for="ch" forName="textBox5e" refType="ctrX" refFor="ch" refForName="bullet5e"/>
                    <dgm:constr type="b" for="ch" forName="textBox5e" refType="ctrY" refFor="ch" refForName="bullet5e"/>
                    <dgm:constr type="w" for="ch" forName="textBox5e" refType="w" fact="0.2"/>
                    <dgm:constr type="h" for="ch" forName="textBox5e" refType="h" fact="0.264"/>
                    <dgm:constr type="userE" refType="h" refFor="ch" refForName="bullet5e" fact="0.53"/>
                    <dgm:constr type="rMarg" for="ch" forName="textBox5e" refType="userE" fact="2.834"/>
                    <dgm:constr type="primFontSz" for="ch" ptType="node" op="equ" val="65"/>
                  </dgm:constrLst>
                </dgm:else>
              </dgm:choose>
              <dgm:ruleLst/>
              <dgm:forEach name="Name139" axis="ch" ptType="node" cnt="1">
                <dgm:layoutNode name="bullet5a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a" styleLbl="revTx">
                  <dgm:varLst>
                    <dgm:bulletEnabled val="1"/>
                  </dgm:varLst>
                  <dgm:choose name="Name140">
                    <dgm:if name="Name141" func="var" arg="dir" op="equ" val="norm">
                      <dgm:choose name="Name142">
                        <dgm:if name="Name143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44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45">
                      <dgm:choose name="Name146">
                        <dgm:if name="Name147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48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49">
                    <dgm:if name="Name150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51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52" axis="ch" ptType="node" st="2" cnt="1">
                <dgm:layoutNode name="bullet5b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b" styleLbl="revTx">
                  <dgm:varLst>
                    <dgm:bulletEnabled val="1"/>
                  </dgm:varLst>
                  <dgm:choose name="Name153">
                    <dgm:if name="Name154" func="var" arg="dir" op="equ" val="norm">
                      <dgm:choose name="Name155">
                        <dgm:if name="Name156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57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58">
                      <dgm:choose name="Name159">
                        <dgm:if name="Name160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61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62">
                    <dgm:if name="Name163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64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65" axis="ch" ptType="node" st="3" cnt="1">
                <dgm:layoutNode name="bullet5c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c" styleLbl="revTx">
                  <dgm:varLst>
                    <dgm:bulletEnabled val="1"/>
                  </dgm:varLst>
                  <dgm:choose name="Name166">
                    <dgm:if name="Name167" func="var" arg="dir" op="equ" val="norm">
                      <dgm:choose name="Name168">
                        <dgm:if name="Name169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70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71">
                      <dgm:choose name="Name172">
                        <dgm:if name="Name173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74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75">
                    <dgm:if name="Name176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77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78" axis="ch" ptType="node" st="4" cnt="1">
                <dgm:layoutNode name="bullet5d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d" styleLbl="revTx">
                  <dgm:varLst>
                    <dgm:bulletEnabled val="1"/>
                  </dgm:varLst>
                  <dgm:choose name="Name179">
                    <dgm:if name="Name180" func="var" arg="dir" op="equ" val="norm">
                      <dgm:choose name="Name181">
                        <dgm:if name="Name182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83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84">
                      <dgm:choose name="Name185">
                        <dgm:if name="Name186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187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188">
                    <dgm:if name="Name189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190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  <dgm:forEach name="Name191" axis="ch" ptType="node" st="5" cnt="1">
                <dgm:layoutNode name="bullet5e" styleLbl="node1">
                  <dgm:alg type="sp"/>
                  <dgm:shape xmlns:r="http://schemas.openxmlformats.org/officeDocument/2006/relationships" type="ellipse" r:blip="">
                    <dgm:adjLst/>
                  </dgm:shape>
                  <dgm:presOf/>
                  <dgm:constrLst/>
                  <dgm:ruleLst/>
                </dgm:layoutNode>
                <dgm:layoutNode name="textBox5e" styleLbl="revTx">
                  <dgm:varLst>
                    <dgm:bulletEnabled val="1"/>
                  </dgm:varLst>
                  <dgm:choose name="Name192">
                    <dgm:if name="Name193" func="var" arg="dir" op="equ" val="norm">
                      <dgm:choose name="Name194">
                        <dgm:if name="Name195" axis="root des" ptType="all node" func="maxDepth" op="gt" val="1">
                          <dgm:alg type="tx">
                            <dgm:param type="txAnchorVert" val="t"/>
                            <dgm:param type="parTxLTRAlign" val="l"/>
                            <dgm:param type="parTxRTLAlign" val="r"/>
                          </dgm:alg>
                        </dgm:if>
                        <dgm:else name="Name196">
                          <dgm:alg type="tx">
                            <dgm:param type="txAnchorVert" val="t"/>
                            <dgm:param type="parTxLTRAlign" val="l"/>
                            <dgm:param type="parTxRTLAlign" val="l"/>
                          </dgm:alg>
                        </dgm:else>
                      </dgm:choose>
                    </dgm:if>
                    <dgm:else name="Name197">
                      <dgm:choose name="Name198">
                        <dgm:if name="Name199" axis="root des" ptType="all node" func="maxDepth" op="gt" val="1">
                          <dgm:alg type="tx">
                            <dgm:param type="txAnchorVert" val="b"/>
                            <dgm:param type="txAnchorVertCh" val="b"/>
                            <dgm:param type="parTxLTRAlign" val="l"/>
                            <dgm:param type="parTxRTLAlign" val="r"/>
                          </dgm:alg>
                        </dgm:if>
                        <dgm:else name="Name200">
                          <dgm:alg type="tx">
                            <dgm:param type="txAnchorVert" val="b"/>
                            <dgm:param type="parTxLTRAlign" val="r"/>
                            <dgm:param type="parTxRTLAlign" val="r"/>
                          </dgm:alg>
                        </dgm:else>
                      </dgm:choose>
                    </dgm:else>
                  </dgm:choose>
                  <dgm:shape xmlns:r="http://schemas.openxmlformats.org/officeDocument/2006/relationships" type="rect" r:blip="">
                    <dgm:adjLst/>
                  </dgm:shape>
                  <dgm:presOf axis="desOrSelf" ptType="node"/>
                  <dgm:choose name="Name201">
                    <dgm:if name="Name202" func="var" arg="dir" op="equ" val="norm">
                      <dgm:constrLst>
                        <dgm:constr type="rMarg"/>
                        <dgm:constr type="tMarg"/>
                        <dgm:constr type="bMarg"/>
                      </dgm:constrLst>
                    </dgm:if>
                    <dgm:else name="Name203">
                      <dgm:constrLst>
                        <dgm:constr type="lMarg"/>
                        <dgm:constr type="tMarg"/>
                        <dgm:constr type="bMarg"/>
                      </dgm:constrLst>
                    </dgm:else>
                  </dgm:choose>
                  <dgm:ruleLst>
                    <dgm:rule type="primFontSz" val="5" fact="NaN" max="NaN"/>
                  </dgm:ruleLst>
                </dgm:layoutNode>
              </dgm:forEach>
            </dgm:layoutNode>
          </dgm:else>
        </dgm:choose>
      </dgm:if>
      <dgm:else name="Name204"/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Cabeçalho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3" name="Espaço Reservado para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FCB815A-7B31-4073-8372-D7B31847DE8E}" type="datetimeFigureOut">
              <a:rPr lang="pt-BR" smtClean="0"/>
              <a:t>22/10/2019</a:t>
            </a:fld>
            <a:endParaRPr lang="pt-BR"/>
          </a:p>
        </p:txBody>
      </p:sp>
      <p:sp>
        <p:nvSpPr>
          <p:cNvPr id="4" name="Espaço Reservado para Imagem de Slide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pt-BR"/>
          </a:p>
        </p:txBody>
      </p:sp>
      <p:sp>
        <p:nvSpPr>
          <p:cNvPr id="5" name="Espaço Reservado para Anotações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pt-BR" smtClean="0"/>
              <a:t>Clique para editar o texto mestre</a:t>
            </a:r>
          </a:p>
          <a:p>
            <a:pPr lvl="1"/>
            <a:r>
              <a:rPr lang="pt-BR" smtClean="0"/>
              <a:t>Segundo nível</a:t>
            </a:r>
          </a:p>
          <a:p>
            <a:pPr lvl="2"/>
            <a:r>
              <a:rPr lang="pt-BR" smtClean="0"/>
              <a:t>Terceiro nível</a:t>
            </a:r>
          </a:p>
          <a:p>
            <a:pPr lvl="3"/>
            <a:r>
              <a:rPr lang="pt-BR" smtClean="0"/>
              <a:t>Quarto nível</a:t>
            </a:r>
          </a:p>
          <a:p>
            <a:pPr lvl="4"/>
            <a:r>
              <a:rPr lang="pt-BR" smtClean="0"/>
              <a:t>Quinto nível</a:t>
            </a:r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8CA1602-E35F-40F3-BEF9-40EEB9A4F9CA}" type="slidenum">
              <a:rPr lang="pt-BR" smtClean="0"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60670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043536459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10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007666540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11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52495955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12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303662943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17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929372795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2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88361592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3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04391823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4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291460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5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8626997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6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9425590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7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0375866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8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62020212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Imagem de Slide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Espaço Reservado para Anotações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C8CA1602-E35F-40F3-BEF9-40EEB9A4F9CA}" type="slidenum">
              <a:rPr lang="pt-BR" smtClean="0"/>
              <a:t>9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93391461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DEC657-DC7D-4D2A-8635-2D9A61B4294F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9C197-3DF3-4771-836F-9B03FE01CB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636948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DEC657-DC7D-4D2A-8635-2D9A61B4294F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9C197-3DF3-4771-836F-9B03FE01CB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8577375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DEC657-DC7D-4D2A-8635-2D9A61B4294F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9C197-3DF3-4771-836F-9B03FE01CB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39705771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599417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7377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7377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710708386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223659661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7377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9878169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58150746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7377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233710001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151408854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7053516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DEC657-DC7D-4D2A-8635-2D9A61B4294F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9C197-3DF3-4771-836F-9B03FE01CB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2148217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66175083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7377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07377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37577292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6952587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Slide d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  <a:prstGeom prst="rect">
            <a:avLst/>
          </a:prstGeom>
        </p:spPr>
        <p:txBody>
          <a:bodyPr anchor="b"/>
          <a:lstStyle>
            <a:lvl1pPr algn="ctr"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Subtítulo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  <a:prstGeom prst="rect">
            <a:avLst/>
          </a:prstGeo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pt-BR"/>
              <a:t>Clique para editar o estilo do subtítulo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428699650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ítulo 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7377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807377" y="1825625"/>
            <a:ext cx="10515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67933309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359883981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7377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170681338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04554556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7377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7872478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102254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Cabeçalho da Se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  <a:prstGeom prst="rect">
            <a:avLst/>
          </a:prstGeom>
        </p:spPr>
        <p:txBody>
          <a:bodyPr anchor="b"/>
          <a:lstStyle>
            <a:lvl1pPr>
              <a:defRPr sz="60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DEC657-DC7D-4D2A-8635-2D9A61B4294F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9C197-3DF3-4771-836F-9B03FE01CB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288499275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724343167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73087696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ítulo e texto vertica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07377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07377" y="1825625"/>
            <a:ext cx="10515600" cy="43513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4102753354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Título e texto verticai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Vertical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  <a:prstGeom prst="rect">
            <a:avLst/>
          </a:prstGeom>
        </p:spPr>
        <p:txBody>
          <a:bodyPr vert="eaVert"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Vertical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  <a:prstGeom prst="rect">
            <a:avLst/>
          </a:prstGeom>
        </p:spPr>
        <p:txBody>
          <a:bodyPr vert="eaVert"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Data 3"/>
          <p:cNvSpPr>
            <a:spLocks noGrp="1"/>
          </p:cNvSpPr>
          <p:nvPr>
            <p:ph type="dt" sz="half" idx="10"/>
          </p:nvPr>
        </p:nvSpPr>
        <p:spPr>
          <a:xfrm>
            <a:off x="8073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56A8B869-06CD-43C1-83A8-BA1B7E6FE376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5" name="Espaço Reservado para Rodapé 4"/>
          <p:cNvSpPr>
            <a:spLocks noGrp="1"/>
          </p:cNvSpPr>
          <p:nvPr>
            <p:ph type="ftr" sz="quarter" idx="11"/>
          </p:nvPr>
        </p:nvSpPr>
        <p:spPr>
          <a:xfrm>
            <a:off x="4007777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6" name="Espaço Reservado para Número de Slide 5"/>
          <p:cNvSpPr>
            <a:spLocks noGrp="1"/>
          </p:cNvSpPr>
          <p:nvPr>
            <p:ph type="sldNum" sz="quarter" idx="12"/>
          </p:nvPr>
        </p:nvSpPr>
        <p:spPr>
          <a:xfrm>
            <a:off x="8579777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0876C572-F602-494C-B5CC-AA618289CF39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81626186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as Partes de Conteúd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DEC657-DC7D-4D2A-8635-2D9A61B4294F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9C197-3DF3-4771-836F-9B03FE01CB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6888540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açã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Texto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4" name="Espaço Reservado para Conteúdo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5" name="Espaço Reservado para Texto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  <a:prstGeom prst="rect">
            <a:avLst/>
          </a:prstGeo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6" name="Espaço Reservado para Conteúdo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  <a:prstGeom prst="rect">
            <a:avLst/>
          </a:prstGeom>
        </p:spPr>
        <p:txBody>
          <a:bodyPr/>
          <a:lstStyle/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7" name="Espaço Reservado para Data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DEC657-DC7D-4D2A-8635-2D9A61B4294F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8" name="Espaço Reservado para Rodapé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9" name="Espaço Reservado para Número de Slide 8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9C197-3DF3-4771-836F-9B03FE01CB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99544225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mente títu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/>
          <a:lstStyle/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Data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DEC657-DC7D-4D2A-8635-2D9A61B4294F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4" name="Espaço Reservado para Rodapé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5" name="Espaço Reservado para Número de Slide 4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9C197-3DF3-4771-836F-9B03FE01CB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35537918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Em branc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Espaço Reservado para Data 1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DEC657-DC7D-4D2A-8635-2D9A61B4294F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3" name="Espaço Reservado para Rodapé 2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4" name="Espaço Reservado para Número de Slide 3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9C197-3DF3-4771-836F-9B03FE01CB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162266349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údo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Conteúdo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pt-BR"/>
              <a:t>Clique para editar o texto mestre</a:t>
            </a:r>
          </a:p>
          <a:p>
            <a:pPr lvl="1"/>
            <a:r>
              <a:rPr lang="pt-BR"/>
              <a:t>Segundo nível</a:t>
            </a:r>
          </a:p>
          <a:p>
            <a:pPr lvl="2"/>
            <a:r>
              <a:rPr lang="pt-BR"/>
              <a:t>Terceiro nível</a:t>
            </a:r>
          </a:p>
          <a:p>
            <a:pPr lvl="3"/>
            <a:r>
              <a:rPr lang="pt-BR"/>
              <a:t>Quarto nível</a:t>
            </a:r>
          </a:p>
          <a:p>
            <a:pPr lvl="4"/>
            <a:r>
              <a:rPr lang="pt-BR"/>
              <a:t>Quinto nível</a:t>
            </a:r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DEC657-DC7D-4D2A-8635-2D9A61B4294F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9C197-3DF3-4771-836F-9B03FE01CB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52095528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agem com Legend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ítulo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  <a:prstGeom prst="rect">
            <a:avLst/>
          </a:prstGeom>
        </p:spPr>
        <p:txBody>
          <a:bodyPr anchor="b"/>
          <a:lstStyle>
            <a:lvl1pPr>
              <a:defRPr sz="3200"/>
            </a:lvl1pPr>
          </a:lstStyle>
          <a:p>
            <a:r>
              <a:rPr lang="pt-BR"/>
              <a:t>Clique para editar o título mestre</a:t>
            </a:r>
          </a:p>
        </p:txBody>
      </p:sp>
      <p:sp>
        <p:nvSpPr>
          <p:cNvPr id="3" name="Espaço Reservado para Imagem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pt-BR"/>
          </a:p>
        </p:txBody>
      </p:sp>
      <p:sp>
        <p:nvSpPr>
          <p:cNvPr id="4" name="Espaço Reservado para Texto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  <a:prstGeom prst="rect">
            <a:avLst/>
          </a:prstGeo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pt-BR"/>
              <a:t>Clique para editar o texto mestre</a:t>
            </a:r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C5DEC657-DC7D-4D2A-8635-2D9A61B4294F}" type="datetimeFigureOut">
              <a:rPr lang="pt-BR" smtClean="0"/>
              <a:pPr/>
              <a:t>22/10/2019</a:t>
            </a:fld>
            <a:endParaRPr lang="pt-BR"/>
          </a:p>
        </p:txBody>
      </p:sp>
      <p:sp>
        <p:nvSpPr>
          <p:cNvPr id="6" name="Espaço Reservado para Rodapé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pt-BR"/>
          </a:p>
        </p:txBody>
      </p:sp>
      <p:sp>
        <p:nvSpPr>
          <p:cNvPr id="7" name="Espaço Reservado para Número de Slide 6"/>
          <p:cNvSpPr>
            <a:spLocks noGrp="1"/>
          </p:cNvSpPr>
          <p:nvPr>
            <p:ph type="sldNum" sz="quarter" idx="12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DBE9C197-3DF3-4771-836F-9B03FE01CBBF}" type="slidenum">
              <a:rPr lang="pt-BR" smtClean="0"/>
              <a:pPr/>
              <a:t>‹nº›</a:t>
            </a:fld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9544417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13" Type="http://schemas.openxmlformats.org/officeDocument/2006/relationships/image" Target="../media/image2.png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0.xml"/><Relationship Id="rId13" Type="http://schemas.openxmlformats.org/officeDocument/2006/relationships/image" Target="../media/image3.png"/><Relationship Id="rId3" Type="http://schemas.openxmlformats.org/officeDocument/2006/relationships/slideLayout" Target="../slideLayouts/slideLayout25.xml"/><Relationship Id="rId7" Type="http://schemas.openxmlformats.org/officeDocument/2006/relationships/slideLayout" Target="../slideLayouts/slideLayout29.xml"/><Relationship Id="rId12" Type="http://schemas.openxmlformats.org/officeDocument/2006/relationships/theme" Target="../theme/theme3.xml"/><Relationship Id="rId2" Type="http://schemas.openxmlformats.org/officeDocument/2006/relationships/slideLayout" Target="../slideLayouts/slideLayout24.xml"/><Relationship Id="rId1" Type="http://schemas.openxmlformats.org/officeDocument/2006/relationships/slideLayout" Target="../slideLayouts/slideLayout23.xml"/><Relationship Id="rId6" Type="http://schemas.openxmlformats.org/officeDocument/2006/relationships/slideLayout" Target="../slideLayouts/slideLayout28.xml"/><Relationship Id="rId11" Type="http://schemas.openxmlformats.org/officeDocument/2006/relationships/slideLayout" Target="../slideLayouts/slideLayout33.xml"/><Relationship Id="rId5" Type="http://schemas.openxmlformats.org/officeDocument/2006/relationships/slideLayout" Target="../slideLayouts/slideLayout27.xml"/><Relationship Id="rId10" Type="http://schemas.openxmlformats.org/officeDocument/2006/relationships/slideLayout" Target="../slideLayouts/slideLayout32.xml"/><Relationship Id="rId4" Type="http://schemas.openxmlformats.org/officeDocument/2006/relationships/slideLayout" Target="../slideLayouts/slideLayout26.xml"/><Relationship Id="rId9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Imagem 6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1999" cy="6860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5792415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4" r:id="rId1"/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m 1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060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4187421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6" r:id="rId1"/>
    <p:sldLayoutId id="2147483687" r:id="rId2"/>
    <p:sldLayoutId id="2147483688" r:id="rId3"/>
    <p:sldLayoutId id="2147483689" r:id="rId4"/>
    <p:sldLayoutId id="2147483690" r:id="rId5"/>
    <p:sldLayoutId id="2147483691" r:id="rId6"/>
    <p:sldLayoutId id="2147483692" r:id="rId7"/>
    <p:sldLayoutId id="2147483693" r:id="rId8"/>
    <p:sldLayoutId id="2147483694" r:id="rId9"/>
    <p:sldLayoutId id="2147483695" r:id="rId10"/>
    <p:sldLayoutId id="2147483696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Imagem 4"/>
          <p:cNvPicPr>
            <a:picLocks noChangeAspect="1"/>
          </p:cNvPicPr>
          <p:nvPr userDrawn="1"/>
        </p:nvPicPr>
        <p:blipFill>
          <a:blip r:embed="rId1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67556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627925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10" r:id="rId1"/>
    <p:sldLayoutId id="2147483711" r:id="rId2"/>
    <p:sldLayoutId id="2147483712" r:id="rId3"/>
    <p:sldLayoutId id="2147483713" r:id="rId4"/>
    <p:sldLayoutId id="2147483714" r:id="rId5"/>
    <p:sldLayoutId id="2147483715" r:id="rId6"/>
    <p:sldLayoutId id="2147483716" r:id="rId7"/>
    <p:sldLayoutId id="2147483717" r:id="rId8"/>
    <p:sldLayoutId id="2147483718" r:id="rId9"/>
    <p:sldLayoutId id="2147483719" r:id="rId10"/>
    <p:sldLayoutId id="2147483720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pt-B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18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18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18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8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18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hyperlink" Target="mailto:cgae@saude.gov.br" TargetMode="External"/><Relationship Id="rId1" Type="http://schemas.openxmlformats.org/officeDocument/2006/relationships/slideLayout" Target="../slideLayouts/slideLayout18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2.xml"/><Relationship Id="rId7" Type="http://schemas.microsoft.com/office/2007/relationships/diagramDrawing" Target="../diagrams/drawing2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2.xml"/><Relationship Id="rId5" Type="http://schemas.openxmlformats.org/officeDocument/2006/relationships/diagramQuickStyle" Target="../diagrams/quickStyle2.xml"/><Relationship Id="rId4" Type="http://schemas.openxmlformats.org/officeDocument/2006/relationships/diagramLayout" Target="../diagrams/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3.xml"/><Relationship Id="rId7" Type="http://schemas.microsoft.com/office/2007/relationships/diagramDrawing" Target="../diagrams/drawing3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3.xml"/><Relationship Id="rId5" Type="http://schemas.openxmlformats.org/officeDocument/2006/relationships/diagramQuickStyle" Target="../diagrams/quickStyle3.xml"/><Relationship Id="rId4" Type="http://schemas.openxmlformats.org/officeDocument/2006/relationships/diagramLayout" Target="../diagrams/layout3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4.xml"/><Relationship Id="rId7" Type="http://schemas.microsoft.com/office/2007/relationships/diagramDrawing" Target="../diagrams/drawing4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18.xml"/><Relationship Id="rId6" Type="http://schemas.openxmlformats.org/officeDocument/2006/relationships/diagramColors" Target="../diagrams/colors4.xml"/><Relationship Id="rId5" Type="http://schemas.openxmlformats.org/officeDocument/2006/relationships/diagramQuickStyle" Target="../diagrams/quickStyle4.xml"/><Relationship Id="rId4" Type="http://schemas.openxmlformats.org/officeDocument/2006/relationships/diagramLayout" Target="../diagrams/layout4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18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18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8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18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aixaDeTexto 1"/>
          <p:cNvSpPr txBox="1"/>
          <p:nvPr/>
        </p:nvSpPr>
        <p:spPr>
          <a:xfrm>
            <a:off x="1073727" y="2476526"/>
            <a:ext cx="10051474" cy="107721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3200" b="1" dirty="0">
                <a:solidFill>
                  <a:srgbClr val="0070C0"/>
                </a:solidFill>
              </a:rPr>
              <a:t>Política Nacional de Atenção Integral às Pessoas com Doenças Raras</a:t>
            </a:r>
            <a:endParaRPr lang="pt-BR" sz="3200" dirty="0">
              <a:solidFill>
                <a:srgbClr val="0070C0"/>
              </a:solidFill>
            </a:endParaRPr>
          </a:p>
        </p:txBody>
      </p:sp>
      <p:sp>
        <p:nvSpPr>
          <p:cNvPr id="3" name="Retângulo 2"/>
          <p:cNvSpPr/>
          <p:nvPr/>
        </p:nvSpPr>
        <p:spPr>
          <a:xfrm>
            <a:off x="1156855" y="3437839"/>
            <a:ext cx="2286000" cy="45719"/>
          </a:xfrm>
          <a:prstGeom prst="rect">
            <a:avLst/>
          </a:prstGeom>
          <a:solidFill>
            <a:srgbClr val="EA9C00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>
              <a:solidFill>
                <a:srgbClr val="FCE4CD"/>
              </a:solidFill>
            </a:endParaRPr>
          </a:p>
        </p:txBody>
      </p:sp>
      <p:sp>
        <p:nvSpPr>
          <p:cNvPr id="4" name="CaixaDeTexto 3"/>
          <p:cNvSpPr txBox="1"/>
          <p:nvPr/>
        </p:nvSpPr>
        <p:spPr>
          <a:xfrm>
            <a:off x="1073726" y="3516463"/>
            <a:ext cx="6035411" cy="45140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lnSpc>
                <a:spcPts val="2800"/>
              </a:lnSpc>
            </a:pPr>
            <a:r>
              <a:rPr lang="pt-BR" sz="2400" b="1" dirty="0" smtClean="0">
                <a:solidFill>
                  <a:srgbClr val="306D35"/>
                </a:solidFill>
              </a:rPr>
              <a:t>Coordenação-Geral de Atenção Especializada</a:t>
            </a:r>
            <a:endParaRPr lang="pt-BR" sz="2400" b="1" dirty="0">
              <a:solidFill>
                <a:srgbClr val="306D35"/>
              </a:solidFill>
            </a:endParaRPr>
          </a:p>
        </p:txBody>
      </p:sp>
      <p:sp>
        <p:nvSpPr>
          <p:cNvPr id="8" name="Retângulo 7"/>
          <p:cNvSpPr/>
          <p:nvPr/>
        </p:nvSpPr>
        <p:spPr>
          <a:xfrm>
            <a:off x="275573" y="237995"/>
            <a:ext cx="1741117" cy="375780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  <p:sp>
        <p:nvSpPr>
          <p:cNvPr id="5" name="Espaço Reservado para Data 4"/>
          <p:cNvSpPr>
            <a:spLocks noGrp="1"/>
          </p:cNvSpPr>
          <p:nvPr>
            <p:ph type="dt" sz="half" idx="10"/>
          </p:nvPr>
        </p:nvSpPr>
        <p:spPr>
          <a:xfrm>
            <a:off x="81469" y="6369229"/>
            <a:ext cx="4377744" cy="365125"/>
          </a:xfrm>
        </p:spPr>
        <p:txBody>
          <a:bodyPr/>
          <a:lstStyle/>
          <a:p>
            <a:fld id="{60B90134-BD97-41D8-B01C-1BD1266E5FA7}" type="datetime4">
              <a:rPr lang="pt-BR" sz="1600" smtClean="0">
                <a:solidFill>
                  <a:srgbClr val="306D35"/>
                </a:solidFill>
              </a:rPr>
              <a:t>22 de outubro de 2019</a:t>
            </a:fld>
            <a:endParaRPr lang="pt-BR" sz="1600" dirty="0">
              <a:solidFill>
                <a:srgbClr val="306D35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283750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151" y="407402"/>
            <a:ext cx="88169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0070C0"/>
                </a:solidFill>
              </a:rPr>
              <a:t>Diretrizes para atenção integral às pessoas com Doenças Raras no Sistema Único de Saúde - SUS</a:t>
            </a:r>
            <a:endParaRPr lang="pt-BR" sz="2800" dirty="0">
              <a:solidFill>
                <a:srgbClr val="0070C0"/>
              </a:solidFill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 bwMode="auto">
          <a:xfrm>
            <a:off x="332508" y="1429555"/>
            <a:ext cx="11438781" cy="487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algn="l">
              <a:spcBef>
                <a:spcPts val="1000"/>
              </a:spcBef>
            </a:pPr>
            <a:endParaRPr lang="pt-BR" sz="2000" b="1" dirty="0" smtClean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r>
              <a:rPr lang="pt-BR" sz="2000" b="1" dirty="0">
                <a:solidFill>
                  <a:schemeClr val="tx1"/>
                </a:solidFill>
              </a:rPr>
              <a:t>Eixos estruturantes</a:t>
            </a:r>
          </a:p>
          <a:p>
            <a:pPr marL="263525" algn="l">
              <a:spcBef>
                <a:spcPts val="1000"/>
              </a:spcBef>
            </a:pP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5" name="Retângulo: Cantos Arredondados 5">
            <a:extLst>
              <a:ext uri="{FF2B5EF4-FFF2-40B4-BE49-F238E27FC236}">
                <a16:creationId xmlns:a16="http://schemas.microsoft.com/office/drawing/2014/main" xmlns="" id="{D717D929-25EA-4BD5-A756-90A0A3EFD574}"/>
              </a:ext>
            </a:extLst>
          </p:cNvPr>
          <p:cNvSpPr/>
          <p:nvPr/>
        </p:nvSpPr>
        <p:spPr>
          <a:xfrm>
            <a:off x="998376" y="2789853"/>
            <a:ext cx="4348065" cy="1147665"/>
          </a:xfrm>
          <a:prstGeom prst="roundRect">
            <a:avLst/>
          </a:prstGeom>
          <a:solidFill>
            <a:schemeClr val="accent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/>
              <a:t>Doenças raras de origem genética</a:t>
            </a:r>
          </a:p>
        </p:txBody>
      </p:sp>
      <p:sp>
        <p:nvSpPr>
          <p:cNvPr id="6" name="Retângulo: Cantos Arredondados 6">
            <a:extLst>
              <a:ext uri="{FF2B5EF4-FFF2-40B4-BE49-F238E27FC236}">
                <a16:creationId xmlns:a16="http://schemas.microsoft.com/office/drawing/2014/main" xmlns="" id="{F0637703-CC6E-46CB-AF33-29CD854F33CB}"/>
              </a:ext>
            </a:extLst>
          </p:cNvPr>
          <p:cNvSpPr/>
          <p:nvPr/>
        </p:nvSpPr>
        <p:spPr>
          <a:xfrm>
            <a:off x="5447522" y="2789852"/>
            <a:ext cx="5803638" cy="1147665"/>
          </a:xfrm>
          <a:prstGeom prst="roundRect">
            <a:avLst/>
          </a:prstGeom>
          <a:solidFill>
            <a:schemeClr val="accent2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3000" dirty="0"/>
              <a:t>Doenças raras de origem não genética</a:t>
            </a:r>
          </a:p>
        </p:txBody>
      </p:sp>
      <p:sp>
        <p:nvSpPr>
          <p:cNvPr id="8" name="Retângulo: Cantos Arredondados 7">
            <a:extLst>
              <a:ext uri="{FF2B5EF4-FFF2-40B4-BE49-F238E27FC236}">
                <a16:creationId xmlns:a16="http://schemas.microsoft.com/office/drawing/2014/main" xmlns="" id="{D546EFAC-1DA0-449A-B31A-3ECB92688BFC}"/>
              </a:ext>
            </a:extLst>
          </p:cNvPr>
          <p:cNvSpPr/>
          <p:nvPr/>
        </p:nvSpPr>
        <p:spPr>
          <a:xfrm>
            <a:off x="998376" y="4106129"/>
            <a:ext cx="1324947" cy="1231641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/>
              <a:t>Anomalias congênitas e manifestação tardia</a:t>
            </a:r>
          </a:p>
        </p:txBody>
      </p:sp>
      <p:sp>
        <p:nvSpPr>
          <p:cNvPr id="9" name="Retângulo: Cantos Arredondados 8">
            <a:extLst>
              <a:ext uri="{FF2B5EF4-FFF2-40B4-BE49-F238E27FC236}">
                <a16:creationId xmlns:a16="http://schemas.microsoft.com/office/drawing/2014/main" xmlns="" id="{492F8324-FD9C-4E50-BC13-C60DBF72B505}"/>
              </a:ext>
            </a:extLst>
          </p:cNvPr>
          <p:cNvSpPr/>
          <p:nvPr/>
        </p:nvSpPr>
        <p:spPr>
          <a:xfrm>
            <a:off x="2509935" y="4121616"/>
            <a:ext cx="1324947" cy="1231641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/>
              <a:t>Deficiência intelectual</a:t>
            </a:r>
          </a:p>
        </p:txBody>
      </p:sp>
      <p:sp>
        <p:nvSpPr>
          <p:cNvPr id="10" name="Retângulo: Cantos Arredondados 9">
            <a:extLst>
              <a:ext uri="{FF2B5EF4-FFF2-40B4-BE49-F238E27FC236}">
                <a16:creationId xmlns:a16="http://schemas.microsoft.com/office/drawing/2014/main" xmlns="" id="{5EA70B2E-6FD2-4378-AE8F-E67DAFD83FB4}"/>
              </a:ext>
            </a:extLst>
          </p:cNvPr>
          <p:cNvSpPr/>
          <p:nvPr/>
        </p:nvSpPr>
        <p:spPr>
          <a:xfrm>
            <a:off x="4021494" y="4121616"/>
            <a:ext cx="1324947" cy="1231641"/>
          </a:xfrm>
          <a:prstGeom prst="roundRect">
            <a:avLst/>
          </a:prstGeom>
          <a:solidFill>
            <a:schemeClr val="accent5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/>
              <a:t>Erros inatos do metabolismo</a:t>
            </a:r>
          </a:p>
        </p:txBody>
      </p:sp>
      <p:sp>
        <p:nvSpPr>
          <p:cNvPr id="11" name="Retângulo: Cantos Arredondados 10">
            <a:extLst>
              <a:ext uri="{FF2B5EF4-FFF2-40B4-BE49-F238E27FC236}">
                <a16:creationId xmlns:a16="http://schemas.microsoft.com/office/drawing/2014/main" xmlns="" id="{021AF65E-28E0-473A-A079-848D2F01E54B}"/>
              </a:ext>
            </a:extLst>
          </p:cNvPr>
          <p:cNvSpPr/>
          <p:nvPr/>
        </p:nvSpPr>
        <p:spPr>
          <a:xfrm>
            <a:off x="5533053" y="4121616"/>
            <a:ext cx="1324947" cy="123164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/>
              <a:t>Infecciosas </a:t>
            </a:r>
          </a:p>
        </p:txBody>
      </p:sp>
      <p:sp>
        <p:nvSpPr>
          <p:cNvPr id="12" name="Retângulo: Cantos Arredondados 11">
            <a:extLst>
              <a:ext uri="{FF2B5EF4-FFF2-40B4-BE49-F238E27FC236}">
                <a16:creationId xmlns:a16="http://schemas.microsoft.com/office/drawing/2014/main" xmlns="" id="{E87FC8C3-6399-485F-BA1D-9D50795493FC}"/>
              </a:ext>
            </a:extLst>
          </p:cNvPr>
          <p:cNvSpPr/>
          <p:nvPr/>
        </p:nvSpPr>
        <p:spPr>
          <a:xfrm>
            <a:off x="7010401" y="4121616"/>
            <a:ext cx="1324947" cy="123164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/>
              <a:t>Inflamatórias</a:t>
            </a:r>
          </a:p>
        </p:txBody>
      </p:sp>
      <p:sp>
        <p:nvSpPr>
          <p:cNvPr id="13" name="Retângulo: Cantos Arredondados 12">
            <a:extLst>
              <a:ext uri="{FF2B5EF4-FFF2-40B4-BE49-F238E27FC236}">
                <a16:creationId xmlns:a16="http://schemas.microsoft.com/office/drawing/2014/main" xmlns="" id="{6A0DBF64-B28B-4D27-9F77-72CD1227068F}"/>
              </a:ext>
            </a:extLst>
          </p:cNvPr>
          <p:cNvSpPr/>
          <p:nvPr/>
        </p:nvSpPr>
        <p:spPr>
          <a:xfrm>
            <a:off x="8468307" y="4121616"/>
            <a:ext cx="1324947" cy="123164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/>
              <a:t>Autoimunes</a:t>
            </a:r>
          </a:p>
        </p:txBody>
      </p:sp>
      <p:sp>
        <p:nvSpPr>
          <p:cNvPr id="14" name="Retângulo: Cantos Arredondados 13">
            <a:extLst>
              <a:ext uri="{FF2B5EF4-FFF2-40B4-BE49-F238E27FC236}">
                <a16:creationId xmlns:a16="http://schemas.microsoft.com/office/drawing/2014/main" xmlns="" id="{2F8F1666-297C-46AB-977B-7F2C53571F43}"/>
              </a:ext>
            </a:extLst>
          </p:cNvPr>
          <p:cNvSpPr/>
          <p:nvPr/>
        </p:nvSpPr>
        <p:spPr>
          <a:xfrm>
            <a:off x="9926213" y="4121616"/>
            <a:ext cx="1324947" cy="1231641"/>
          </a:xfrm>
          <a:prstGeom prst="roundRect">
            <a:avLst/>
          </a:prstGeom>
          <a:solidFill>
            <a:schemeClr val="accent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1400" b="1" dirty="0"/>
              <a:t>Outras</a:t>
            </a:r>
          </a:p>
        </p:txBody>
      </p:sp>
    </p:spTree>
    <p:extLst>
      <p:ext uri="{BB962C8B-B14F-4D97-AF65-F5344CB8AC3E}">
        <p14:creationId xmlns:p14="http://schemas.microsoft.com/office/powerpoint/2010/main" val="2767560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151" y="407402"/>
            <a:ext cx="88169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70C0"/>
                </a:solidFill>
              </a:rPr>
              <a:t>Diretrizes para atenção integral às pessoas com Doenças Raras no Sistema Único de Saúde - SUS</a:t>
            </a:r>
            <a:endParaRPr lang="pt-BR" sz="2800" dirty="0">
              <a:solidFill>
                <a:srgbClr val="0070C0"/>
              </a:solidFill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 bwMode="auto">
          <a:xfrm>
            <a:off x="313151" y="1415618"/>
            <a:ext cx="11438781" cy="487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algn="l">
              <a:spcBef>
                <a:spcPts val="1000"/>
              </a:spcBef>
            </a:pPr>
            <a:endParaRPr lang="pt-BR" sz="2000" b="1" dirty="0" smtClean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r>
              <a:rPr lang="pt-BR" sz="2000" b="1" dirty="0" smtClean="0">
                <a:solidFill>
                  <a:schemeClr val="tx1"/>
                </a:solidFill>
              </a:rPr>
              <a:t>Diretrizes</a:t>
            </a:r>
            <a:endParaRPr lang="pt-BR" sz="2000" b="1" dirty="0">
              <a:solidFill>
                <a:schemeClr val="tx1"/>
              </a:solidFill>
            </a:endParaRPr>
          </a:p>
          <a:p>
            <a:pPr marL="606425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chemeClr val="tx1"/>
                </a:solidFill>
              </a:rPr>
              <a:t>Lógica de cuidados</a:t>
            </a:r>
          </a:p>
          <a:p>
            <a:pPr marL="606425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chemeClr val="tx1"/>
                </a:solidFill>
              </a:rPr>
              <a:t>Produção da saúde de forma sistêmica</a:t>
            </a:r>
          </a:p>
          <a:p>
            <a:pPr marL="606425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chemeClr val="tx1"/>
                </a:solidFill>
              </a:rPr>
              <a:t>Processos dinâmicos voltados ao fluxo da assistência ao usuário</a:t>
            </a:r>
          </a:p>
          <a:p>
            <a:pPr marL="606425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chemeClr val="tx1"/>
                </a:solidFill>
              </a:rPr>
              <a:t>Assistência centrada no campo de necessidades do usuário</a:t>
            </a:r>
            <a:endParaRPr lang="pt-BR" sz="2000" dirty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endParaRPr lang="pt-B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31626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151" y="407402"/>
            <a:ext cx="88169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70C0"/>
                </a:solidFill>
              </a:rPr>
              <a:t>Diretrizes para atenção integral às pessoas com Doenças Raras no Sistema Único de Saúde - SUS</a:t>
            </a:r>
            <a:endParaRPr lang="pt-BR" sz="2800" dirty="0">
              <a:solidFill>
                <a:srgbClr val="0070C0"/>
              </a:solidFill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 bwMode="auto">
          <a:xfrm>
            <a:off x="313151" y="1415618"/>
            <a:ext cx="11438781" cy="487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algn="l">
              <a:spcBef>
                <a:spcPts val="1000"/>
              </a:spcBef>
            </a:pPr>
            <a:endParaRPr lang="pt-BR" sz="2000" b="1" dirty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r>
              <a:rPr lang="pt-BR" sz="2000" b="1" dirty="0" smtClean="0">
                <a:solidFill>
                  <a:schemeClr val="tx1"/>
                </a:solidFill>
              </a:rPr>
              <a:t>Rede de Atenção</a:t>
            </a:r>
          </a:p>
          <a:p>
            <a:pPr marL="263525" algn="l">
              <a:spcBef>
                <a:spcPts val="1000"/>
              </a:spcBef>
            </a:pPr>
            <a:r>
              <a:rPr lang="pt-BR" sz="2000" u="sng" dirty="0" smtClean="0">
                <a:solidFill>
                  <a:schemeClr val="tx1"/>
                </a:solidFill>
              </a:rPr>
              <a:t>Organização do cuidado às pessoas com doenças raras</a:t>
            </a:r>
          </a:p>
          <a:p>
            <a:pPr marL="263525" algn="l">
              <a:spcBef>
                <a:spcPts val="1000"/>
              </a:spcBef>
            </a:pPr>
            <a:r>
              <a:rPr lang="pt-BR" sz="2000" dirty="0" smtClean="0">
                <a:solidFill>
                  <a:schemeClr val="tx1"/>
                </a:solidFill>
              </a:rPr>
              <a:t>A portaria traz as funções e os procedimentos a serem realizados pela Atenção Primária e Atenção Especializada segundo Eixo, doenças de origem genética e de origem não genética.</a:t>
            </a:r>
            <a:endParaRPr lang="pt-B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564540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1631504" y="6381328"/>
            <a:ext cx="6840760" cy="406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1300" b="1" dirty="0">
                <a:solidFill>
                  <a:srgbClr val="005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 Nacional de Atenção Integral às Pessoas com Doenças Raras</a:t>
            </a:r>
            <a:endParaRPr lang="pt-BR" sz="1300" b="1" dirty="0">
              <a:solidFill>
                <a:srgbClr val="C00000"/>
              </a:solidFill>
            </a:endParaRPr>
          </a:p>
        </p:txBody>
      </p:sp>
      <p:sp>
        <p:nvSpPr>
          <p:cNvPr id="7" name="Título 2"/>
          <p:cNvSpPr txBox="1">
            <a:spLocks/>
          </p:cNvSpPr>
          <p:nvPr/>
        </p:nvSpPr>
        <p:spPr>
          <a:xfrm>
            <a:off x="1219200" y="332656"/>
            <a:ext cx="9197280" cy="144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pt-BR" sz="2800" b="1" dirty="0">
                <a:solidFill>
                  <a:srgbClr val="005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 Nacional de Atenção Integral às Pessoas com DR</a:t>
            </a:r>
          </a:p>
        </p:txBody>
      </p:sp>
      <p:graphicFrame>
        <p:nvGraphicFramePr>
          <p:cNvPr id="8" name="Tabela 7"/>
          <p:cNvGraphicFramePr>
            <a:graphicFrameLocks noGrp="1"/>
          </p:cNvGraphicFramePr>
          <p:nvPr>
            <p:extLst/>
          </p:nvPr>
        </p:nvGraphicFramePr>
        <p:xfrm>
          <a:off x="2855640" y="1899476"/>
          <a:ext cx="6192688" cy="4265828"/>
        </p:xfrm>
        <a:graphic>
          <a:graphicData uri="http://schemas.openxmlformats.org/drawingml/2006/table">
            <a:tbl>
              <a:tblPr firstRow="1" firstCol="1" bandRow="1">
                <a:tableStyleId>{5A111915-BE36-4E01-A7E5-04B1672EAD32}</a:tableStyleId>
              </a:tblPr>
              <a:tblGrid>
                <a:gridCol w="920597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5272091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009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Código</a:t>
                      </a:r>
                      <a:endParaRPr lang="pt-BR" sz="13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300" b="1" dirty="0">
                          <a:effectLst>
                            <a:outerShdw blurRad="38100" dist="38100" dir="2700000" algn="tl">
                              <a:srgbClr val="000000">
                                <a:alpha val="43137"/>
                              </a:srgbClr>
                            </a:outerShdw>
                          </a:effectLst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Procedimento</a:t>
                      </a:r>
                      <a:endParaRPr lang="pt-BR" sz="1300" b="1" dirty="0">
                        <a:effectLst>
                          <a:outerShdw blurRad="38100" dist="38100" dir="2700000" algn="tl">
                            <a:srgbClr val="000000">
                              <a:alpha val="43137"/>
                            </a:srgbClr>
                          </a:outerShdw>
                        </a:effectLst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2679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03.01.01.019-6</a:t>
                      </a: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Avaliação clínica para diagnóstico de doenças raras - Eixo I: 1 - Anomalias </a:t>
                      </a:r>
                      <a:r>
                        <a:rPr lang="pt-BR" sz="9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congênitas </a:t>
                      </a:r>
                      <a:r>
                        <a:rPr lang="pt-BR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ou de manifestação tardia</a:t>
                      </a: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03.01.01.020-0</a:t>
                      </a: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Avaliação clínica para diagnóstico de doenças raras - Eixo I: 2 - Deficiência </a:t>
                      </a:r>
                      <a:r>
                        <a:rPr lang="pt-BR" sz="9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intelectual</a:t>
                      </a: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2679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03.01.01.021-8</a:t>
                      </a: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Avaliação clínica para diagnóstico de doenças raras - Eixo I: 3 – Erros </a:t>
                      </a:r>
                      <a:r>
                        <a:rPr lang="pt-BR" sz="9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inatos </a:t>
                      </a:r>
                      <a:r>
                        <a:rPr lang="pt-BR" sz="900" b="1" dirty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 </a:t>
                      </a:r>
                      <a:r>
                        <a:rPr lang="pt-BR" sz="900" b="1" dirty="0" smtClean="0">
                          <a:solidFill>
                            <a:schemeClr val="tx1"/>
                          </a:solidFill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metabolismo</a:t>
                      </a:r>
                      <a:endParaRPr lang="pt-BR" sz="900" b="1" dirty="0">
                        <a:solidFill>
                          <a:schemeClr val="tx1"/>
                        </a:solidFill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03.01.01.022-6</a:t>
                      </a:r>
                      <a:endParaRPr lang="pt-BR" sz="9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b="1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Aconselhamento genético</a:t>
                      </a:r>
                      <a:endParaRPr lang="pt-BR" sz="900" b="1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02.02.10.005-7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 algn="just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Focalização isoelétrica da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transferrina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02.02.10.006-5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Análise de DNA pela técnica de Southern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Blot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02.02.10.007-3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Análise de DNA por MLPA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2679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02.02.10.008-1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Identificação de mutação/rearranjos por PCR, PCR sensível a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metilação</a:t>
                      </a: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qPCR</a:t>
                      </a: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e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qPCR</a:t>
                      </a: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sensível à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metilação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02.02.10.009-0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FISH em metáfase ou núcleo interfásico, por doença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02.02.10.010-3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Identificação de Alteração Cromossômica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Submicroscópica</a:t>
                      </a: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por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Array</a:t>
                      </a: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-CGH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10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02.02.10.011-1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Identificação de mutação por sequenciamento por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amplicon</a:t>
                      </a: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até 500 pares de bases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11"/>
                  </a:ext>
                </a:extLst>
              </a:tr>
              <a:tr h="267999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02.02.10.012-0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Identificação de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glicosaminoglicanos</a:t>
                      </a: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urinários por cromatografia em camada delgada, eletroforese e dosagem quantitativa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12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02.02.10.013-8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Identificação de oligossacarídeos e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sialossacarídeos</a:t>
                      </a: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 por cromatografia (camada delgada)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13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02.02.10.014-6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Dosagem quantitativa de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carnitina</a:t>
                      </a: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, perfil de </a:t>
                      </a:r>
                      <a:r>
                        <a:rPr lang="pt-BR" sz="900" dirty="0" err="1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acilcarnitinas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14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 10.015-4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Dosagem quantitativa de aminoácidos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15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02.02.10.016-2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Dosagem quantitativa de ácidos orgânicos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16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02.02.10.017-0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Ensaios enzimáticos no plasma e leucócitos para diagnóstico de erros inatos do metabolismo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17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02.02.10.018-9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Ensaios enzimáticos em eritrócitos para diagnóstico de erros inatos do metabolismo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18"/>
                  </a:ext>
                </a:extLst>
              </a:tr>
              <a:tr h="198258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02.02.10.019-7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900" dirty="0">
                          <a:effectLst/>
                          <a:latin typeface="Arial" panose="020B0604020202020204" pitchFamily="34" charset="0"/>
                          <a:cs typeface="Arial" panose="020B0604020202020204" pitchFamily="34" charset="0"/>
                        </a:rPr>
                        <a:t>Ensaios enzimáticos em tecido cultivado para diagnóstico de erros inatos do metabolismo</a:t>
                      </a:r>
                      <a:endParaRPr lang="pt-BR" sz="900" dirty="0">
                        <a:effectLst/>
                        <a:latin typeface="Arial" panose="020B0604020202020204" pitchFamily="34" charset="0"/>
                        <a:ea typeface="Times New Roman"/>
                        <a:cs typeface="Arial" panose="020B0604020202020204" pitchFamily="34" charset="0"/>
                      </a:endParaRPr>
                    </a:p>
                  </a:txBody>
                  <a:tcPr marL="38085" marR="38085" marT="0" marB="0" anchor="ctr"/>
                </a:tc>
                <a:extLst>
                  <a:ext uri="{0D108BD9-81ED-4DB2-BD59-A6C34878D82A}">
                    <a16:rowId xmlns:a16="http://schemas.microsoft.com/office/drawing/2014/main" xmlns="" val="10019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2291655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1631504" y="6381328"/>
            <a:ext cx="6840760" cy="406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1300" b="1" dirty="0">
                <a:solidFill>
                  <a:srgbClr val="005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 Nacional de Atenção Integral às Pessoas com Doenças Raras</a:t>
            </a:r>
            <a:endParaRPr lang="pt-BR" sz="1300" b="1" dirty="0">
              <a:solidFill>
                <a:srgbClr val="C00000"/>
              </a:solidFill>
            </a:endParaRPr>
          </a:p>
        </p:txBody>
      </p:sp>
      <p:sp>
        <p:nvSpPr>
          <p:cNvPr id="7" name="Título 2"/>
          <p:cNvSpPr txBox="1">
            <a:spLocks/>
          </p:cNvSpPr>
          <p:nvPr/>
        </p:nvSpPr>
        <p:spPr>
          <a:xfrm>
            <a:off x="1841500" y="332656"/>
            <a:ext cx="8574980" cy="144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pt-BR" sz="2800" b="1" dirty="0">
                <a:solidFill>
                  <a:srgbClr val="005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 Nacional de Atenção Integral às Pessoas com DR</a:t>
            </a:r>
          </a:p>
        </p:txBody>
      </p:sp>
      <p:sp>
        <p:nvSpPr>
          <p:cNvPr id="6" name="Retângulo 3"/>
          <p:cNvSpPr>
            <a:spLocks noChangeArrowheads="1"/>
          </p:cNvSpPr>
          <p:nvPr/>
        </p:nvSpPr>
        <p:spPr bwMode="auto">
          <a:xfrm>
            <a:off x="2567608" y="5199004"/>
            <a:ext cx="6984776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pt-BR" altLang="pt-BR" sz="1000" dirty="0">
                <a:latin typeface="Calibri" panose="020F0502020204030204" pitchFamily="34" charset="0"/>
                <a:cs typeface="Calibri" panose="020F0502020204030204" pitchFamily="34" charset="0"/>
              </a:rPr>
              <a:t>Fonte: CGAE/DAET/SAES/MS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/>
        </p:nvGraphicFramePr>
        <p:xfrm>
          <a:off x="2567608" y="2348881"/>
          <a:ext cx="6984776" cy="2790825"/>
        </p:xfrm>
        <a:graphic>
          <a:graphicData uri="http://schemas.openxmlformats.org/drawingml/2006/table">
            <a:tbl>
              <a:tblPr firstRow="1" bandRow="1"/>
              <a:tblGrid>
                <a:gridCol w="506144">
                  <a:extLst>
                    <a:ext uri="{9D8B030D-6E8A-4147-A177-3AD203B41FA5}">
                      <a16:colId xmlns:a16="http://schemas.microsoft.com/office/drawing/2014/main" xmlns="" val="2385535003"/>
                    </a:ext>
                  </a:extLst>
                </a:gridCol>
                <a:gridCol w="1555021">
                  <a:extLst>
                    <a:ext uri="{9D8B030D-6E8A-4147-A177-3AD203B41FA5}">
                      <a16:colId xmlns:a16="http://schemas.microsoft.com/office/drawing/2014/main" xmlns="" val="766675860"/>
                    </a:ext>
                  </a:extLst>
                </a:gridCol>
                <a:gridCol w="874466">
                  <a:extLst>
                    <a:ext uri="{9D8B030D-6E8A-4147-A177-3AD203B41FA5}">
                      <a16:colId xmlns:a16="http://schemas.microsoft.com/office/drawing/2014/main" xmlns="" val="116285103"/>
                    </a:ext>
                  </a:extLst>
                </a:gridCol>
                <a:gridCol w="4049145">
                  <a:extLst>
                    <a:ext uri="{9D8B030D-6E8A-4147-A177-3AD203B41FA5}">
                      <a16:colId xmlns:a16="http://schemas.microsoft.com/office/drawing/2014/main" xmlns="" val="1732816769"/>
                    </a:ext>
                  </a:extLst>
                </a:gridCol>
              </a:tblGrid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UF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803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Município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803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CNES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8031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1" i="0" u="none" strike="noStrike" dirty="0">
                          <a:solidFill>
                            <a:srgbClr val="FFFFFF"/>
                          </a:solidFill>
                          <a:effectLst/>
                          <a:latin typeface="Calibri" panose="020F0502020204030204" pitchFamily="34" charset="0"/>
                        </a:rPr>
                        <a:t>Estabelecimento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688031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282008799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DF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Brasília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2649527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 de Apoio de Brasília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2855850461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GO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Anápolis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2437163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Associação de Pais e Amigos dos Excepcionais – APAE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43704135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Recife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2711303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Associação de Assistência à Criança Deficiente – AACD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202356407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Curitiba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 smtClean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0015563</a:t>
                      </a:r>
                      <a:endParaRPr lang="pt-BR" sz="1400" b="0" i="0" u="none" strike="noStrike" dirty="0">
                        <a:solidFill>
                          <a:srgbClr val="000000"/>
                        </a:solidFill>
                        <a:effectLst/>
                        <a:latin typeface="Calibri" panose="020F0502020204030204" pitchFamily="34" charset="0"/>
                      </a:endParaRP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 Pequeno Príncipe de Curitiba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5391680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RJ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Rio de Janeiro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2708353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IFF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4165593612"/>
                  </a:ext>
                </a:extLst>
              </a:tr>
              <a:tr h="1905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RS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Porto Alegre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2237601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 das Clínicas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53874694"/>
                  </a:ext>
                </a:extLst>
              </a:tr>
              <a:tr h="4572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SP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Santo André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2789582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Ambulatório de Especialidade da Faculdade de Medicina do ABC/Santo André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1609270053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Salvador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0004529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Associação de Pais e Amigos dos Excepcionais – APAE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E8F0D8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964182660"/>
                  </a:ext>
                </a:extLst>
              </a:tr>
              <a:tr h="304800"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BA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Salvador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0003816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l" rtl="0" fontAlgn="ctr"/>
                      <a:r>
                        <a:rPr lang="pt-BR" sz="1400" b="0" i="0" u="none" strike="noStrike" dirty="0">
                          <a:solidFill>
                            <a:srgbClr val="000000"/>
                          </a:solidFill>
                          <a:effectLst/>
                          <a:latin typeface="Calibri" panose="020F0502020204030204" pitchFamily="34" charset="0"/>
                        </a:rPr>
                        <a:t>Hospital Universitário Professor Edgard Santos</a:t>
                      </a:r>
                    </a:p>
                  </a:txBody>
                  <a:tcPr marL="9525" marR="9525" marT="9525" marB="0" anchor="ctr">
                    <a:lnL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635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xmlns="" val="3057554266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5948376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1631504" y="6381328"/>
            <a:ext cx="6840760" cy="406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1300" b="1" dirty="0">
                <a:solidFill>
                  <a:srgbClr val="005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 Nacional de Atenção Integral às Pessoas com Doenças Raras</a:t>
            </a:r>
            <a:endParaRPr lang="pt-BR" sz="1300" b="1" dirty="0">
              <a:solidFill>
                <a:srgbClr val="C00000"/>
              </a:solidFill>
            </a:endParaRPr>
          </a:p>
        </p:txBody>
      </p:sp>
      <p:sp>
        <p:nvSpPr>
          <p:cNvPr id="7" name="Título 2"/>
          <p:cNvSpPr txBox="1">
            <a:spLocks/>
          </p:cNvSpPr>
          <p:nvPr/>
        </p:nvSpPr>
        <p:spPr>
          <a:xfrm>
            <a:off x="1752600" y="332656"/>
            <a:ext cx="8663880" cy="144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pt-BR" sz="2800" b="1" dirty="0">
                <a:solidFill>
                  <a:srgbClr val="005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 Nacional de Atenção Integral às Pessoas com DR</a:t>
            </a:r>
          </a:p>
        </p:txBody>
      </p:sp>
      <p:graphicFrame>
        <p:nvGraphicFramePr>
          <p:cNvPr id="2" name="Tabela 1"/>
          <p:cNvGraphicFramePr>
            <a:graphicFrameLocks noGrp="1"/>
          </p:cNvGraphicFramePr>
          <p:nvPr>
            <p:extLst/>
          </p:nvPr>
        </p:nvGraphicFramePr>
        <p:xfrm>
          <a:off x="1991544" y="2010454"/>
          <a:ext cx="8208912" cy="3866819"/>
        </p:xfrm>
        <a:graphic>
          <a:graphicData uri="http://schemas.openxmlformats.org/drawingml/2006/table">
            <a:tbl>
              <a:tblPr firstRow="1" bandRow="1"/>
              <a:tblGrid>
                <a:gridCol w="5184576">
                  <a:extLst>
                    <a:ext uri="{9D8B030D-6E8A-4147-A177-3AD203B41FA5}">
                      <a16:colId xmlns:a16="http://schemas.microsoft.com/office/drawing/2014/main" xmlns="" val="429058175"/>
                    </a:ext>
                  </a:extLst>
                </a:gridCol>
                <a:gridCol w="3024336">
                  <a:extLst>
                    <a:ext uri="{9D8B030D-6E8A-4147-A177-3AD203B41FA5}">
                      <a16:colId xmlns:a16="http://schemas.microsoft.com/office/drawing/2014/main" xmlns="" val="141335591"/>
                    </a:ext>
                  </a:extLst>
                </a:gridCol>
              </a:tblGrid>
              <a:tr h="103176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Doença</a:t>
                      </a:r>
                      <a:endParaRPr lang="pt-BR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</a:t>
                      </a:r>
                      <a:endParaRPr lang="pt-BR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936535464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Acromegalia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02 – 07/01/2019.(*)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54640484"/>
                  </a:ext>
                </a:extLst>
              </a:tr>
              <a:tr h="1719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Anemia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Aplástica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,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Mielodisplasia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e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Neutropenias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3- Constitucionais – Uso de Fatores estimulantes de Crescimento de Colônias de Neutrófilos  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113 – 04/02/2016.(*)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96953588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Anemia Hemolítica Autoimune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27 – 26/11/2018.(*)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794503033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Angioedema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Hereditário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880 – 12/07/2016. (*)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779313052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Aplasia Pura Adquirida Crônica da Série Vermelha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449 – 29/04/2016. 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855948080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Artrite Reativa – Doença de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Reiter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1.150 – 11/11/2015.(*)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319261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Deficiência de Biotinidase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13 – 04/05/2018.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124286461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Deficiência de Hormônio do Crescimento –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Hipopituitarismo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28 – 30/11/2018.(*)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75226975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Dermatomiosite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e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Polimiosite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1.692 – 22/11/2016.(*)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3147213941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Diabete Insípido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2 – 10/01/2018.(*)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207491308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Distonias Focais e Espasmo Hemifacial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1 – 29/05/2017.(*)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659013370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Doença de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Crohn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14 – 28/11/2017.(*)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9051566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Doença de Gaucher (republicada em 18/09/2017)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4– 22/06/2017.(*)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060965677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Doença de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Paget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– Osteíte deformante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456 – 21/05/2012.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664716453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Doença de Wilson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09 – 27/03/2018.(*)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638084135"/>
                  </a:ext>
                </a:extLst>
              </a:tr>
              <a:tr h="171961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Doença Falciforme (rara em parte do Brasil) Incluído transplante de medula óssea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5 – 19/02/2018.(*)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63730385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Esclerose Lateral Amiotrófica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n° 1.151 – 11/11/2015.(*)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877048610"/>
                  </a:ext>
                </a:extLst>
              </a:tr>
              <a:tr h="85980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Esclerose Múltipla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7 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– 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03/07/2019.(*)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2056095"/>
                  </a:ext>
                </a:extLst>
              </a:tr>
              <a:tr h="209219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Espondilite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t-BR" sz="1200" dirty="0" smtClean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Anquilosante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nº25 – 22/10/2018.(*)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122664490"/>
                  </a:ext>
                </a:extLst>
              </a:tr>
            </a:tbl>
          </a:graphicData>
        </a:graphic>
      </p:graphicFrame>
      <p:sp>
        <p:nvSpPr>
          <p:cNvPr id="6" name="Retângulo 3"/>
          <p:cNvSpPr>
            <a:spLocks noChangeArrowheads="1"/>
          </p:cNvSpPr>
          <p:nvPr/>
        </p:nvSpPr>
        <p:spPr bwMode="auto">
          <a:xfrm>
            <a:off x="1991544" y="5877273"/>
            <a:ext cx="820891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pt-BR" altLang="pt-BR" sz="1000" dirty="0">
                <a:latin typeface="Calibri" panose="020F0502020204030204" pitchFamily="34" charset="0"/>
                <a:cs typeface="Calibri" panose="020F0502020204030204" pitchFamily="34" charset="0"/>
              </a:rPr>
              <a:t>(*) Atualizado</a:t>
            </a:r>
          </a:p>
        </p:txBody>
      </p:sp>
    </p:spTree>
    <p:extLst>
      <p:ext uri="{BB962C8B-B14F-4D97-AF65-F5344CB8AC3E}">
        <p14:creationId xmlns:p14="http://schemas.microsoft.com/office/powerpoint/2010/main" val="20983936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ubtítulo 2"/>
          <p:cNvSpPr txBox="1">
            <a:spLocks/>
          </p:cNvSpPr>
          <p:nvPr/>
        </p:nvSpPr>
        <p:spPr>
          <a:xfrm>
            <a:off x="1631504" y="6381328"/>
            <a:ext cx="6840760" cy="406896"/>
          </a:xfrm>
          <a:prstGeom prst="rect">
            <a:avLst/>
          </a:prstGeom>
        </p:spPr>
        <p:txBody>
          <a:bodyPr vert="horz" lIns="91440" tIns="45720" rIns="91440" bIns="45720" rtlCol="0">
            <a:no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None/>
            </a:pPr>
            <a:r>
              <a:rPr lang="pt-BR" sz="1300" b="1" dirty="0">
                <a:solidFill>
                  <a:srgbClr val="005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 Nacional de Atenção Integral às Pessoas com Doenças Raras</a:t>
            </a:r>
            <a:endParaRPr lang="pt-BR" sz="1300" b="1" dirty="0">
              <a:solidFill>
                <a:srgbClr val="C00000"/>
              </a:solidFill>
            </a:endParaRPr>
          </a:p>
        </p:txBody>
      </p:sp>
      <p:sp>
        <p:nvSpPr>
          <p:cNvPr id="7" name="Título 2"/>
          <p:cNvSpPr txBox="1">
            <a:spLocks/>
          </p:cNvSpPr>
          <p:nvPr/>
        </p:nvSpPr>
        <p:spPr>
          <a:xfrm>
            <a:off x="1841500" y="332656"/>
            <a:ext cx="8574980" cy="1440160"/>
          </a:xfrm>
          <a:prstGeom prst="rect">
            <a:avLst/>
          </a:prstGeom>
          <a:noFill/>
          <a:ln>
            <a:noFill/>
          </a:ln>
        </p:spPr>
        <p:txBody>
          <a:bodyPr spcFirstLastPara="1" wrap="square" lIns="91425" tIns="91425" rIns="91425" bIns="91425" anchor="t" anchorCtr="0"/>
          <a:lstStyle>
            <a:def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</a:defPPr>
            <a:lvl1pPr marR="0" lvl="0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1pPr>
            <a:lvl2pPr marR="0" lvl="1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2pPr>
            <a:lvl3pPr marR="0" lvl="2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3pPr>
            <a:lvl4pPr marR="0" lvl="3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4pPr>
            <a:lvl5pPr marR="0" lvl="4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5pPr>
            <a:lvl6pPr marR="0" lvl="5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6pPr>
            <a:lvl7pPr marR="0" lvl="6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7pPr>
            <a:lvl8pPr marR="0" lvl="7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8pPr>
            <a:lvl9pPr marR="0" lvl="8" algn="l" rtl="0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Font typeface="Arial"/>
              <a:defRPr sz="1400" b="0" i="0" u="none" strike="noStrike" cap="non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defRPr>
            </a:lvl9pPr>
          </a:lstStyle>
          <a:p>
            <a:pPr algn="r"/>
            <a:r>
              <a:rPr lang="pt-BR" sz="2800" b="1" dirty="0">
                <a:solidFill>
                  <a:srgbClr val="005426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Política Nacional de Atenção Integral às Pessoas com DR</a:t>
            </a:r>
          </a:p>
        </p:txBody>
      </p:sp>
      <p:graphicFrame>
        <p:nvGraphicFramePr>
          <p:cNvPr id="3" name="Tabela 2"/>
          <p:cNvGraphicFramePr>
            <a:graphicFrameLocks noGrp="1"/>
          </p:cNvGraphicFramePr>
          <p:nvPr>
            <p:extLst/>
          </p:nvPr>
        </p:nvGraphicFramePr>
        <p:xfrm>
          <a:off x="1991544" y="1844824"/>
          <a:ext cx="8208912" cy="4211746"/>
        </p:xfrm>
        <a:graphic>
          <a:graphicData uri="http://schemas.openxmlformats.org/drawingml/2006/table">
            <a:tbl>
              <a:tblPr firstRow="1" bandRow="1"/>
              <a:tblGrid>
                <a:gridCol w="5210875">
                  <a:extLst>
                    <a:ext uri="{9D8B030D-6E8A-4147-A177-3AD203B41FA5}">
                      <a16:colId xmlns:a16="http://schemas.microsoft.com/office/drawing/2014/main" xmlns="" val="954104944"/>
                    </a:ext>
                  </a:extLst>
                </a:gridCol>
                <a:gridCol w="2998037">
                  <a:extLst>
                    <a:ext uri="{9D8B030D-6E8A-4147-A177-3AD203B41FA5}">
                      <a16:colId xmlns:a16="http://schemas.microsoft.com/office/drawing/2014/main" xmlns="" val="276950313"/>
                    </a:ext>
                  </a:extLst>
                </a:gridCol>
              </a:tblGrid>
              <a:tr h="92903"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b="1" dirty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Doença</a:t>
                      </a:r>
                      <a:endParaRPr lang="pt-BR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pt-BR" sz="1200" dirty="0" smtClean="0">
                          <a:solidFill>
                            <a:schemeClr val="bg1"/>
                          </a:solidFill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</a:t>
                      </a:r>
                      <a:endParaRPr lang="pt-BR" sz="1200" dirty="0">
                        <a:solidFill>
                          <a:schemeClr val="bg1"/>
                        </a:solidFill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75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052696435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Fenilcetonúria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1.307 – 22/11/2013.(*)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3968247835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Fibrose Cística (manifestações pulmonares e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insufiência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pancreática)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8 – 15/08/2017. (*)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893609578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Hepatite Autoimune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14 – 09/05/2018. 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3500881552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Hiperplasia Adrenal Congênita Atualização pendente de hidrocortisona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16 – 15/01/2010.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673941923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Hipertensão Arterial Pulmonar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35 – 16/01/2014.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578660877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Hipoparatireoidismo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 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450 – 29/04/2016.(*) 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590028279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Hipotireoidismo Congênito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1.161 – 19/11/2015.(*)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3190365575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Ictioses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Hereditárias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1.162 – 19/11/2015.(*)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74586310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Imunodeficiências Primárias com Deficiência de Anticorpos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495 – 11/09/2007.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799372149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Insuficiência Adrenal Primária (Doença de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Addison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1.170 – 195/11/2015.(*)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2809522505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Insuficiência Pancreática Exócrina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112 – 04/02/2016.(*) 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723130201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Lúpus Eritematoso Sistêmico. (Retificada em 10/06/2013)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GM/MS nº 100 – 07/02/2013.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4037220849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Miastenia Gravis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1.169 – 19/11/2015.(*)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3654462240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Mucopolissacaridose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I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12 – 11/04/2018.(*)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71713365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Mucopolissacaridose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II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16 – 24/05/2018.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287288471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Osteogênese Imperfeita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1.306 – 22 /11/2013. 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111749159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Polineuropatia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Amiloidótica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Familiar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22 – 02/10/2018.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2607725945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Púrpura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Trombocitopênica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Idiopática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1.316 – 22/11/2013.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1309788781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Síndrome de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Guillain-Barré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n° 1.171 – 19/11/2015.(*)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1595313203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Síndrome de Turner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15 – 09/05/2018.(*)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761017241"/>
                  </a:ext>
                </a:extLst>
              </a:tr>
              <a:tr h="92903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Síndrome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Nefrótica</a:t>
                      </a: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 Primária em Crianças e Adolescentes  </a:t>
                      </a:r>
                    </a:p>
                  </a:txBody>
                  <a:tcPr marL="44450" marR="44450" marT="0" marB="0" anchor="ctr"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Conjunta nº 1 – 10/01/2018.(*)</a:t>
                      </a:r>
                    </a:p>
                  </a:txBody>
                  <a:tcPr marL="44450" marR="44450" marT="0" marB="0" anchor="ctr"/>
                </a:tc>
                <a:extLst>
                  <a:ext uri="{0D108BD9-81ED-4DB2-BD59-A6C34878D82A}">
                    <a16:rowId xmlns:a16="http://schemas.microsoft.com/office/drawing/2014/main" xmlns="" val="369389850"/>
                  </a:ext>
                </a:extLst>
              </a:tr>
              <a:tr h="188386"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Síndrome </a:t>
                      </a:r>
                      <a:r>
                        <a:rPr lang="pt-BR" sz="1200" dirty="0" err="1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Hipereosinofílica</a:t>
                      </a:r>
                      <a:endParaRPr lang="pt-BR" sz="1200" dirty="0">
                        <a:effectLst/>
                        <a:latin typeface="Calibri" panose="020F0502020204030204" pitchFamily="34" charset="0"/>
                        <a:ea typeface="Times New Roman" panose="02020603050405020304" pitchFamily="18" charset="0"/>
                        <a:cs typeface="Calibri" panose="020F0502020204030204" pitchFamily="34" charset="0"/>
                      </a:endParaRP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pt-BR" sz="1200" dirty="0">
                          <a:effectLst/>
                          <a:latin typeface="Calibri" panose="020F0502020204030204" pitchFamily="34" charset="0"/>
                          <a:ea typeface="Times New Roman" panose="02020603050405020304" pitchFamily="18" charset="0"/>
                          <a:cs typeface="Calibri" panose="020F0502020204030204" pitchFamily="34" charset="0"/>
                        </a:rPr>
                        <a:t>Portaria SAS/MS nº 783 – 29/08/2014.</a:t>
                      </a:r>
                    </a:p>
                  </a:txBody>
                  <a:tcPr marL="44450" marR="44450" marT="0" marB="0" anchor="ctr">
                    <a:solidFill>
                      <a:schemeClr val="accent1">
                        <a:lumMod val="20000"/>
                        <a:lumOff val="80000"/>
                      </a:schemeClr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xmlns="" val="3683030429"/>
                  </a:ext>
                </a:extLst>
              </a:tr>
            </a:tbl>
          </a:graphicData>
        </a:graphic>
      </p:graphicFrame>
      <p:sp>
        <p:nvSpPr>
          <p:cNvPr id="6" name="Retângulo 3"/>
          <p:cNvSpPr>
            <a:spLocks noChangeArrowheads="1"/>
          </p:cNvSpPr>
          <p:nvPr/>
        </p:nvSpPr>
        <p:spPr bwMode="auto">
          <a:xfrm>
            <a:off x="1991544" y="6063100"/>
            <a:ext cx="8208912" cy="24622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 eaLnBrk="1" hangingPunct="1"/>
            <a:r>
              <a:rPr lang="pt-BR" altLang="pt-BR" sz="1000" dirty="0">
                <a:latin typeface="Calibri" panose="020F0502020204030204" pitchFamily="34" charset="0"/>
                <a:cs typeface="Calibri" panose="020F0502020204030204" pitchFamily="34" charset="0"/>
              </a:rPr>
              <a:t>(*) Atualizado</a:t>
            </a:r>
          </a:p>
        </p:txBody>
      </p:sp>
    </p:spTree>
    <p:extLst>
      <p:ext uri="{BB962C8B-B14F-4D97-AF65-F5344CB8AC3E}">
        <p14:creationId xmlns:p14="http://schemas.microsoft.com/office/powerpoint/2010/main" val="2413199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151" y="407402"/>
            <a:ext cx="88169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0070C0"/>
                </a:solidFill>
              </a:rPr>
              <a:t>Política Nacional de Atenção Integral às Pessoas com Doenças Raras</a:t>
            </a:r>
            <a:endParaRPr lang="pt-BR" sz="2800" dirty="0">
              <a:solidFill>
                <a:srgbClr val="0070C0"/>
              </a:solidFill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 bwMode="auto">
          <a:xfrm>
            <a:off x="332508" y="1429555"/>
            <a:ext cx="11438781" cy="487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algn="l">
              <a:spcBef>
                <a:spcPts val="1000"/>
              </a:spcBef>
            </a:pPr>
            <a:endParaRPr lang="pt-BR" sz="2000" b="1" dirty="0" smtClean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r>
              <a:rPr lang="pt-BR" sz="2000" b="1" dirty="0" smtClean="0">
                <a:solidFill>
                  <a:schemeClr val="tx1"/>
                </a:solidFill>
              </a:rPr>
              <a:t>Financiamento</a:t>
            </a:r>
            <a:endParaRPr lang="pt-BR" sz="2000" b="1" dirty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r>
              <a:rPr lang="pt-BR" sz="2000" dirty="0">
                <a:solidFill>
                  <a:schemeClr val="tx1"/>
                </a:solidFill>
              </a:rPr>
              <a:t>Ressarcimento por procedimentos</a:t>
            </a:r>
          </a:p>
          <a:p>
            <a:pPr marL="263525" algn="l">
              <a:spcBef>
                <a:spcPts val="1000"/>
              </a:spcBef>
            </a:pPr>
            <a:r>
              <a:rPr lang="pt-BR" sz="2000" dirty="0">
                <a:solidFill>
                  <a:schemeClr val="tx1"/>
                </a:solidFill>
              </a:rPr>
              <a:t>Assistência farmacêutica</a:t>
            </a:r>
          </a:p>
          <a:p>
            <a:pPr marL="263525" algn="l">
              <a:spcBef>
                <a:spcPts val="1000"/>
              </a:spcBef>
            </a:pPr>
            <a:r>
              <a:rPr lang="pt-BR" sz="2000" dirty="0" smtClean="0">
                <a:solidFill>
                  <a:schemeClr val="tx1"/>
                </a:solidFill>
              </a:rPr>
              <a:t>	Custeio </a:t>
            </a:r>
            <a:r>
              <a:rPr lang="pt-BR" sz="2000" dirty="0">
                <a:solidFill>
                  <a:schemeClr val="tx1"/>
                </a:solidFill>
              </a:rPr>
              <a:t>mensal</a:t>
            </a:r>
          </a:p>
          <a:p>
            <a:pPr marL="263525" algn="l">
              <a:spcBef>
                <a:spcPts val="1000"/>
              </a:spcBef>
            </a:pPr>
            <a:r>
              <a:rPr lang="pt-BR" sz="2000" dirty="0" smtClean="0">
                <a:solidFill>
                  <a:schemeClr val="tx1"/>
                </a:solidFill>
              </a:rPr>
              <a:t>		R</a:t>
            </a:r>
            <a:r>
              <a:rPr lang="pt-BR" sz="2000" dirty="0">
                <a:solidFill>
                  <a:schemeClr val="tx1"/>
                </a:solidFill>
              </a:rPr>
              <a:t>$ 11.650,00 (por equipe para o Serviço de Atenção Especializada)</a:t>
            </a:r>
          </a:p>
          <a:p>
            <a:pPr marL="263525" algn="l">
              <a:spcBef>
                <a:spcPts val="1000"/>
              </a:spcBef>
            </a:pPr>
            <a:r>
              <a:rPr lang="pt-BR" sz="2000" dirty="0" smtClean="0">
                <a:solidFill>
                  <a:schemeClr val="tx1"/>
                </a:solidFill>
              </a:rPr>
              <a:t>		R</a:t>
            </a:r>
            <a:r>
              <a:rPr lang="pt-BR" sz="2000" dirty="0">
                <a:solidFill>
                  <a:schemeClr val="tx1"/>
                </a:solidFill>
              </a:rPr>
              <a:t>$ 41.480,00 (por equipe para o Serviço de Referência)</a:t>
            </a:r>
          </a:p>
          <a:p>
            <a:pPr marL="263525" algn="l">
              <a:spcBef>
                <a:spcPts val="1000"/>
              </a:spcBef>
            </a:pPr>
            <a:endParaRPr lang="pt-B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06100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1687503" y="2599884"/>
            <a:ext cx="8816994" cy="267765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pt-BR" sz="2800" dirty="0"/>
              <a:t>Ministério da Saúde</a:t>
            </a:r>
            <a:br>
              <a:rPr lang="pt-BR" sz="2800" dirty="0"/>
            </a:br>
            <a:r>
              <a:rPr lang="pt-BR" sz="2800" dirty="0"/>
              <a:t>Secretaria de Atenção Especializada à Saúde</a:t>
            </a:r>
            <a:br>
              <a:rPr lang="pt-BR" sz="2800" dirty="0"/>
            </a:br>
            <a:r>
              <a:rPr lang="pt-BR" sz="2800" dirty="0"/>
              <a:t>Departamento de Atenção Especializada e </a:t>
            </a:r>
            <a:r>
              <a:rPr lang="pt-BR" sz="2800" dirty="0" smtClean="0"/>
              <a:t>Temática</a:t>
            </a:r>
          </a:p>
          <a:p>
            <a:pPr algn="ctr"/>
            <a:r>
              <a:rPr lang="pt-BR" sz="2800" dirty="0" smtClean="0"/>
              <a:t>Coordenação Geral de Atenção Especializada</a:t>
            </a:r>
            <a:r>
              <a:rPr lang="pt-BR" sz="2800" dirty="0"/>
              <a:t/>
            </a:r>
            <a:br>
              <a:rPr lang="pt-BR" sz="2800" dirty="0"/>
            </a:br>
            <a:r>
              <a:rPr lang="pt-BR" sz="2800" dirty="0" smtClean="0">
                <a:hlinkClick r:id="rId2"/>
              </a:rPr>
              <a:t>cgae@saude.gov.br</a:t>
            </a:r>
            <a:r>
              <a:rPr lang="pt-BR" sz="2800" dirty="0" smtClean="0"/>
              <a:t>    </a:t>
            </a:r>
            <a:endParaRPr lang="pt-BR" sz="2800" dirty="0"/>
          </a:p>
          <a:p>
            <a:endParaRPr lang="pt-BR" sz="2800" b="1" dirty="0"/>
          </a:p>
        </p:txBody>
      </p:sp>
      <p:sp>
        <p:nvSpPr>
          <p:cNvPr id="6" name="Retângulo 5"/>
          <p:cNvSpPr/>
          <p:nvPr/>
        </p:nvSpPr>
        <p:spPr>
          <a:xfrm>
            <a:off x="346376" y="6345381"/>
            <a:ext cx="2410691" cy="23552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pt-BR"/>
          </a:p>
        </p:txBody>
      </p:sp>
    </p:spTree>
    <p:extLst>
      <p:ext uri="{BB962C8B-B14F-4D97-AF65-F5344CB8AC3E}">
        <p14:creationId xmlns:p14="http://schemas.microsoft.com/office/powerpoint/2010/main" val="2454203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2000"/>
    </mc:Choice>
    <mc:Fallback xmlns="">
      <p:transition spd="slow"/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151" y="407402"/>
            <a:ext cx="8816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0070C0"/>
                </a:solidFill>
              </a:rPr>
              <a:t>Doenças raras</a:t>
            </a:r>
            <a:endParaRPr lang="pt-BR" sz="2800" dirty="0">
              <a:solidFill>
                <a:srgbClr val="0070C0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57917053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200031304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151" y="407402"/>
            <a:ext cx="8816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0070C0"/>
                </a:solidFill>
              </a:rPr>
              <a:t>Doenças raras</a:t>
            </a:r>
            <a:endParaRPr lang="pt-BR" sz="2800" dirty="0">
              <a:solidFill>
                <a:srgbClr val="0070C0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57917053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5" name="Elipse 4">
            <a:extLst>
              <a:ext uri="{FF2B5EF4-FFF2-40B4-BE49-F238E27FC236}">
                <a16:creationId xmlns:a16="http://schemas.microsoft.com/office/drawing/2014/main" xmlns="" id="{2124AB0F-C5E4-439D-B72B-F31798039765}"/>
              </a:ext>
            </a:extLst>
          </p:cNvPr>
          <p:cNvSpPr/>
          <p:nvPr/>
        </p:nvSpPr>
        <p:spPr>
          <a:xfrm>
            <a:off x="9417717" y="3693333"/>
            <a:ext cx="2046481" cy="1951935"/>
          </a:xfrm>
          <a:prstGeom prst="ellipse">
            <a:avLst/>
          </a:prstGeom>
          <a:solidFill>
            <a:srgbClr val="C00000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bg1"/>
                </a:solidFill>
              </a:rPr>
              <a:t>8.000 doenças raras</a:t>
            </a:r>
          </a:p>
        </p:txBody>
      </p:sp>
    </p:spTree>
    <p:extLst>
      <p:ext uri="{BB962C8B-B14F-4D97-AF65-F5344CB8AC3E}">
        <p14:creationId xmlns:p14="http://schemas.microsoft.com/office/powerpoint/2010/main" val="16299220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151" y="407402"/>
            <a:ext cx="8816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0070C0"/>
                </a:solidFill>
              </a:rPr>
              <a:t>Doenças raras</a:t>
            </a:r>
            <a:endParaRPr lang="pt-BR" sz="2800" dirty="0">
              <a:solidFill>
                <a:srgbClr val="0070C0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57917053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Elipse 5">
            <a:extLst>
              <a:ext uri="{FF2B5EF4-FFF2-40B4-BE49-F238E27FC236}">
                <a16:creationId xmlns:a16="http://schemas.microsoft.com/office/drawing/2014/main" xmlns="" id="{0FC149B2-28F0-40FA-8CAA-BE533C592942}"/>
              </a:ext>
            </a:extLst>
          </p:cNvPr>
          <p:cNvSpPr/>
          <p:nvPr/>
        </p:nvSpPr>
        <p:spPr>
          <a:xfrm>
            <a:off x="9404050" y="3677669"/>
            <a:ext cx="2002092" cy="1935981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400" b="1" dirty="0">
                <a:solidFill>
                  <a:schemeClr val="bg1"/>
                </a:solidFill>
              </a:rPr>
              <a:t>80% de origem genética</a:t>
            </a:r>
          </a:p>
        </p:txBody>
      </p:sp>
    </p:spTree>
    <p:extLst>
      <p:ext uri="{BB962C8B-B14F-4D97-AF65-F5344CB8AC3E}">
        <p14:creationId xmlns:p14="http://schemas.microsoft.com/office/powerpoint/2010/main" val="308080522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151" y="407402"/>
            <a:ext cx="8816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0070C0"/>
                </a:solidFill>
              </a:rPr>
              <a:t>Doenças raras</a:t>
            </a:r>
            <a:endParaRPr lang="pt-BR" sz="2800" dirty="0">
              <a:solidFill>
                <a:srgbClr val="0070C0"/>
              </a:solidFill>
            </a:endParaRPr>
          </a:p>
        </p:txBody>
      </p:sp>
      <p:graphicFrame>
        <p:nvGraphicFramePr>
          <p:cNvPr id="2" name="Diagrama 1"/>
          <p:cNvGraphicFramePr/>
          <p:nvPr>
            <p:extLst>
              <p:ext uri="{D42A27DB-BD31-4B8C-83A1-F6EECF244321}">
                <p14:modId xmlns:p14="http://schemas.microsoft.com/office/powerpoint/2010/main" val="1579170535"/>
              </p:ext>
            </p:extLst>
          </p:nvPr>
        </p:nvGraphicFramePr>
        <p:xfrm>
          <a:off x="2032000" y="719666"/>
          <a:ext cx="8128000" cy="54186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  <p:sp>
        <p:nvSpPr>
          <p:cNvPr id="6" name="Elipse 5">
            <a:extLst>
              <a:ext uri="{FF2B5EF4-FFF2-40B4-BE49-F238E27FC236}">
                <a16:creationId xmlns:a16="http://schemas.microsoft.com/office/drawing/2014/main" xmlns="" id="{0FC149B2-28F0-40FA-8CAA-BE533C592942}"/>
              </a:ext>
            </a:extLst>
          </p:cNvPr>
          <p:cNvSpPr/>
          <p:nvPr/>
        </p:nvSpPr>
        <p:spPr>
          <a:xfrm>
            <a:off x="9404050" y="3677669"/>
            <a:ext cx="2002092" cy="1935981"/>
          </a:xfrm>
          <a:prstGeom prst="ellipse">
            <a:avLst/>
          </a:prstGeom>
          <a:solidFill>
            <a:schemeClr val="accent2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pt-BR" sz="2200" b="1" dirty="0">
                <a:solidFill>
                  <a:schemeClr val="bg1"/>
                </a:solidFill>
              </a:rPr>
              <a:t>20% de origem </a:t>
            </a:r>
            <a:r>
              <a:rPr lang="pt-BR" sz="2200" b="1" dirty="0" smtClean="0">
                <a:solidFill>
                  <a:schemeClr val="bg1"/>
                </a:solidFill>
              </a:rPr>
              <a:t>ambiental</a:t>
            </a:r>
            <a:endParaRPr lang="pt-BR" sz="2200" b="1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876216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151" y="407402"/>
            <a:ext cx="8816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0070C0"/>
                </a:solidFill>
              </a:rPr>
              <a:t>Doenças raras</a:t>
            </a:r>
            <a:endParaRPr lang="pt-BR" sz="2800" dirty="0">
              <a:solidFill>
                <a:srgbClr val="0070C0"/>
              </a:solidFill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 bwMode="auto">
          <a:xfrm>
            <a:off x="332508" y="1429555"/>
            <a:ext cx="11438781" cy="487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606425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t-BR" sz="2000" dirty="0" smtClean="0">
                <a:solidFill>
                  <a:schemeClr val="tx1"/>
                </a:solidFill>
              </a:rPr>
              <a:t>Acometem </a:t>
            </a:r>
            <a:r>
              <a:rPr lang="pt-BR" sz="2000" dirty="0">
                <a:solidFill>
                  <a:schemeClr val="tx1"/>
                </a:solidFill>
              </a:rPr>
              <a:t>até 65 pessoas em cada 100.000 pessoas</a:t>
            </a:r>
          </a:p>
          <a:p>
            <a:pPr marL="606425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Manifestações relativamente frequentes podem simular doenças comuns, dificultando o diagnóstico</a:t>
            </a:r>
          </a:p>
          <a:p>
            <a:pPr marL="606425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Causam sofrimento para os pacientes e familiares</a:t>
            </a:r>
          </a:p>
          <a:p>
            <a:pPr marL="606425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Muitas não possuem cura</a:t>
            </a:r>
          </a:p>
          <a:p>
            <a:pPr marL="606425" indent="-342900" algn="l"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lang="pt-BR" sz="2000" dirty="0">
                <a:solidFill>
                  <a:schemeClr val="tx1"/>
                </a:solidFill>
              </a:rPr>
              <a:t>Necessitam de acompanhamento clínico</a:t>
            </a:r>
          </a:p>
          <a:p>
            <a:pPr marL="263525">
              <a:spcBef>
                <a:spcPts val="1000"/>
              </a:spcBef>
            </a:pPr>
            <a:endParaRPr lang="pt-B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449878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151" y="407402"/>
            <a:ext cx="8816994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0070C0"/>
                </a:solidFill>
              </a:rPr>
              <a:t>Legislação vigente</a:t>
            </a:r>
            <a:endParaRPr lang="pt-BR" sz="2800" dirty="0">
              <a:solidFill>
                <a:srgbClr val="0070C0"/>
              </a:solidFill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 bwMode="auto">
          <a:xfrm>
            <a:off x="332508" y="1429555"/>
            <a:ext cx="11438781" cy="487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algn="l">
              <a:spcBef>
                <a:spcPts val="1000"/>
              </a:spcBef>
            </a:pPr>
            <a:r>
              <a:rPr lang="pt-BR" sz="2000" b="1" dirty="0">
                <a:solidFill>
                  <a:schemeClr val="tx1"/>
                </a:solidFill>
              </a:rPr>
              <a:t>Portaria GM/MS nº 199/20141</a:t>
            </a:r>
          </a:p>
          <a:p>
            <a:pPr marL="263525" algn="l">
              <a:spcBef>
                <a:spcPts val="1000"/>
              </a:spcBef>
            </a:pPr>
            <a:r>
              <a:rPr lang="pt-BR" sz="2000" dirty="0" smtClean="0">
                <a:solidFill>
                  <a:schemeClr val="tx1"/>
                </a:solidFill>
              </a:rPr>
              <a:t>	Política </a:t>
            </a:r>
            <a:r>
              <a:rPr lang="pt-BR" sz="2000" dirty="0">
                <a:solidFill>
                  <a:schemeClr val="tx1"/>
                </a:solidFill>
              </a:rPr>
              <a:t>Nacional de Atenção Integral às Pessoas com Doenças Raras</a:t>
            </a:r>
          </a:p>
          <a:p>
            <a:pPr marL="263525" algn="l">
              <a:spcBef>
                <a:spcPts val="1000"/>
              </a:spcBef>
            </a:pPr>
            <a:r>
              <a:rPr lang="pt-BR" sz="2000" dirty="0" smtClean="0">
                <a:solidFill>
                  <a:schemeClr val="tx1"/>
                </a:solidFill>
              </a:rPr>
              <a:t>	Diretrizes </a:t>
            </a:r>
            <a:r>
              <a:rPr lang="pt-BR" sz="2000" dirty="0">
                <a:solidFill>
                  <a:schemeClr val="tx1"/>
                </a:solidFill>
              </a:rPr>
              <a:t>para Atenção Integral às Pessoas com doenças raras no âmbito do Sistema Único de Saúde (SUS)</a:t>
            </a:r>
          </a:p>
          <a:p>
            <a:pPr marL="263525" algn="l">
              <a:spcBef>
                <a:spcPts val="1000"/>
              </a:spcBef>
            </a:pPr>
            <a:endParaRPr lang="pt-BR" sz="2000" b="1" dirty="0" smtClean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r>
              <a:rPr lang="pt-BR" sz="2000" b="1" dirty="0" smtClean="0">
                <a:solidFill>
                  <a:schemeClr val="tx1"/>
                </a:solidFill>
              </a:rPr>
              <a:t>Lei </a:t>
            </a:r>
            <a:r>
              <a:rPr lang="pt-BR" sz="2000" b="1" dirty="0">
                <a:solidFill>
                  <a:schemeClr val="tx1"/>
                </a:solidFill>
              </a:rPr>
              <a:t>nº 13.693/2018</a:t>
            </a:r>
          </a:p>
          <a:p>
            <a:pPr marL="263525" algn="l">
              <a:spcBef>
                <a:spcPts val="1000"/>
              </a:spcBef>
            </a:pPr>
            <a:r>
              <a:rPr lang="pt-BR" sz="2000" dirty="0" smtClean="0">
                <a:solidFill>
                  <a:schemeClr val="tx1"/>
                </a:solidFill>
              </a:rPr>
              <a:t>	Instituiu </a:t>
            </a:r>
            <a:r>
              <a:rPr lang="pt-BR" sz="2000" dirty="0">
                <a:solidFill>
                  <a:schemeClr val="tx1"/>
                </a:solidFill>
              </a:rPr>
              <a:t>o dia nacional de doenças raras, devendo ser celebrado, anualmente, no último dia do mês de fevereiro</a:t>
            </a:r>
          </a:p>
          <a:p>
            <a:pPr marL="263525">
              <a:spcBef>
                <a:spcPts val="1000"/>
              </a:spcBef>
            </a:pPr>
            <a:endParaRPr lang="pt-BR" sz="2000" b="1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9368085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151" y="407402"/>
            <a:ext cx="88169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>
                <a:solidFill>
                  <a:srgbClr val="0070C0"/>
                </a:solidFill>
              </a:rPr>
              <a:t>Política Nacional de Atenção Integral às Pessoas com Doenças Raras</a:t>
            </a:r>
            <a:endParaRPr lang="pt-BR" sz="2800" dirty="0">
              <a:solidFill>
                <a:srgbClr val="0070C0"/>
              </a:solidFill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 bwMode="auto">
          <a:xfrm>
            <a:off x="332508" y="1429555"/>
            <a:ext cx="11438781" cy="487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algn="l">
              <a:spcBef>
                <a:spcPts val="1000"/>
              </a:spcBef>
            </a:pPr>
            <a:endParaRPr lang="pt-BR" sz="2000" b="1" dirty="0" smtClean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r>
              <a:rPr lang="pt-BR" sz="2000" b="1" dirty="0" smtClean="0">
                <a:solidFill>
                  <a:schemeClr val="tx1"/>
                </a:solidFill>
              </a:rPr>
              <a:t>Objetivo</a:t>
            </a:r>
            <a:endParaRPr lang="pt-BR" sz="2000" b="1" dirty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endParaRPr lang="pt-BR" sz="2000" dirty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r>
              <a:rPr lang="pt-BR" sz="2000" dirty="0" smtClean="0">
                <a:solidFill>
                  <a:schemeClr val="tx1"/>
                </a:solidFill>
              </a:rPr>
              <a:t>Reduzir </a:t>
            </a:r>
            <a:r>
              <a:rPr lang="pt-BR" sz="2000" dirty="0">
                <a:solidFill>
                  <a:schemeClr val="tx1"/>
                </a:solidFill>
              </a:rPr>
              <a:t>a mortalidade, contribuir para a redução da morbimortalidade e das manifestações secundárias e melhor a qualidade de vida das pessoas, por meio de ações de promoção, prevenção, detecção precoce, tratamento oportuno, redução de incapacidade e cuidados paliativos</a:t>
            </a:r>
          </a:p>
          <a:p>
            <a:pPr marL="263525" algn="l">
              <a:spcBef>
                <a:spcPts val="1000"/>
              </a:spcBef>
            </a:pPr>
            <a:endParaRPr lang="pt-BR" sz="2000" dirty="0">
              <a:solidFill>
                <a:schemeClr val="tx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237679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CaixaDeTexto 3"/>
          <p:cNvSpPr txBox="1"/>
          <p:nvPr/>
        </p:nvSpPr>
        <p:spPr>
          <a:xfrm>
            <a:off x="313151" y="407402"/>
            <a:ext cx="881699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pt-BR" sz="2800" b="1" dirty="0" smtClean="0">
                <a:solidFill>
                  <a:srgbClr val="0070C0"/>
                </a:solidFill>
              </a:rPr>
              <a:t>Diretrizes para atenção integral às pessoas com Doenças Raras no Sistema Único de Saúde - SUS</a:t>
            </a:r>
            <a:endParaRPr lang="pt-BR" sz="2800" dirty="0">
              <a:solidFill>
                <a:srgbClr val="0070C0"/>
              </a:solidFill>
            </a:endParaRPr>
          </a:p>
        </p:txBody>
      </p:sp>
      <p:sp>
        <p:nvSpPr>
          <p:cNvPr id="7" name="Espaço Reservado para Conteúdo 2"/>
          <p:cNvSpPr txBox="1">
            <a:spLocks/>
          </p:cNvSpPr>
          <p:nvPr/>
        </p:nvSpPr>
        <p:spPr bwMode="auto">
          <a:xfrm>
            <a:off x="313151" y="1415618"/>
            <a:ext cx="11438781" cy="4874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3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8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2pPr>
            <a:lvl3pPr marL="9144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4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3pPr>
            <a:lvl4pPr marL="13716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4pPr>
            <a:lvl5pPr marL="1828800" indent="0" algn="ctr" rtl="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5pPr>
            <a:lvl6pPr marL="22860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6pPr>
            <a:lvl7pPr marL="27432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7pPr>
            <a:lvl8pPr marL="32004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8pPr>
            <a:lvl9pPr marL="3657600" indent="0" algn="ctr" defTabSz="914400" rtl="0" eaLnBrk="1" latinLnBrk="0" hangingPunct="1">
              <a:spcBef>
                <a:spcPct val="20000"/>
              </a:spcBef>
              <a:buFont typeface="Arial" pitchFamily="34" charset="0"/>
              <a:buNone/>
              <a:defRPr sz="20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9pPr>
          </a:lstStyle>
          <a:p>
            <a:pPr marL="263525" algn="l">
              <a:spcBef>
                <a:spcPts val="1000"/>
              </a:spcBef>
            </a:pPr>
            <a:endParaRPr lang="pt-BR" sz="2000" b="1" dirty="0" smtClean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r>
              <a:rPr lang="pt-BR" sz="2000" b="1" dirty="0" smtClean="0">
                <a:solidFill>
                  <a:schemeClr val="tx1"/>
                </a:solidFill>
              </a:rPr>
              <a:t>Objetivo</a:t>
            </a:r>
            <a:endParaRPr lang="pt-BR" sz="2000" b="1" dirty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endParaRPr lang="pt-BR" sz="2000" dirty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r>
              <a:rPr lang="pt-BR" sz="2000" dirty="0" smtClean="0">
                <a:solidFill>
                  <a:schemeClr val="tx1"/>
                </a:solidFill>
              </a:rPr>
              <a:t>Organizar a </a:t>
            </a:r>
            <a:r>
              <a:rPr lang="pt-BR" sz="2000" dirty="0">
                <a:solidFill>
                  <a:schemeClr val="tx1"/>
                </a:solidFill>
              </a:rPr>
              <a:t>atenção às pessoas com Doenças </a:t>
            </a:r>
            <a:r>
              <a:rPr lang="pt-BR" sz="2000" dirty="0" smtClean="0">
                <a:solidFill>
                  <a:schemeClr val="tx1"/>
                </a:solidFill>
              </a:rPr>
              <a:t>Raras no </a:t>
            </a:r>
            <a:r>
              <a:rPr lang="pt-BR" sz="2000" dirty="0">
                <a:solidFill>
                  <a:schemeClr val="tx1"/>
                </a:solidFill>
              </a:rPr>
              <a:t>âmbito do Sistema Único de Saúde, o que permitirá reduzir o sofrimento dos afetados </a:t>
            </a:r>
            <a:r>
              <a:rPr lang="pt-BR" sz="2000" dirty="0" smtClean="0">
                <a:solidFill>
                  <a:schemeClr val="tx1"/>
                </a:solidFill>
              </a:rPr>
              <a:t>e o </a:t>
            </a:r>
            <a:r>
              <a:rPr lang="pt-BR" sz="2000" dirty="0">
                <a:solidFill>
                  <a:schemeClr val="tx1"/>
                </a:solidFill>
              </a:rPr>
              <a:t>ônus emocional sobre os pacientes e seus familiares, permitindo ao gestor de saúde </a:t>
            </a:r>
            <a:r>
              <a:rPr lang="pt-BR" sz="2000" dirty="0" smtClean="0">
                <a:solidFill>
                  <a:schemeClr val="tx1"/>
                </a:solidFill>
              </a:rPr>
              <a:t>a racionalização </a:t>
            </a:r>
            <a:r>
              <a:rPr lang="pt-BR" sz="2000" dirty="0">
                <a:solidFill>
                  <a:schemeClr val="tx1"/>
                </a:solidFill>
              </a:rPr>
              <a:t>de </a:t>
            </a:r>
            <a:r>
              <a:rPr lang="pt-BR" sz="2000" dirty="0" smtClean="0">
                <a:solidFill>
                  <a:schemeClr val="tx1"/>
                </a:solidFill>
              </a:rPr>
              <a:t>recursos.</a:t>
            </a:r>
            <a:endParaRPr lang="pt-BR" sz="2000" dirty="0">
              <a:solidFill>
                <a:schemeClr val="tx1"/>
              </a:solidFill>
            </a:endParaRPr>
          </a:p>
          <a:p>
            <a:pPr marL="263525" algn="l">
              <a:spcBef>
                <a:spcPts val="1000"/>
              </a:spcBef>
            </a:pPr>
            <a:endParaRPr lang="pt-BR" sz="2000" dirty="0">
              <a:solidFill>
                <a:schemeClr val="tx1"/>
              </a:solidFill>
            </a:endParaRPr>
          </a:p>
        </p:txBody>
      </p:sp>
      <p:sp>
        <p:nvSpPr>
          <p:cNvPr id="2" name="CaixaDeTexto 1"/>
          <p:cNvSpPr txBox="1"/>
          <p:nvPr/>
        </p:nvSpPr>
        <p:spPr>
          <a:xfrm>
            <a:off x="3271234" y="4121239"/>
            <a:ext cx="8384146" cy="1200329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  <a:ln w="57150">
            <a:solidFill>
              <a:schemeClr val="accent2"/>
            </a:solidFill>
            <a:prstDash val="sysDash"/>
          </a:ln>
        </p:spPr>
        <p:txBody>
          <a:bodyPr wrap="square" rtlCol="0">
            <a:spAutoFit/>
          </a:bodyPr>
          <a:lstStyle/>
          <a:p>
            <a:r>
              <a:rPr lang="pt-BR" dirty="0"/>
              <a:t>Não seria possível organizar uma Diretriz abordando as doenças raras de </a:t>
            </a:r>
            <a:r>
              <a:rPr lang="pt-BR" dirty="0" smtClean="0"/>
              <a:t>forma individual </a:t>
            </a:r>
            <a:r>
              <a:rPr lang="pt-BR" dirty="0"/>
              <a:t>devido ao grande número de doenças. </a:t>
            </a:r>
            <a:r>
              <a:rPr lang="pt-BR" dirty="0" smtClean="0"/>
              <a:t>A diretriz foi </a:t>
            </a:r>
            <a:r>
              <a:rPr lang="pt-BR" dirty="0"/>
              <a:t>organizada na </a:t>
            </a:r>
            <a:r>
              <a:rPr lang="pt-BR" dirty="0" smtClean="0"/>
              <a:t>forma de </a:t>
            </a:r>
            <a:r>
              <a:rPr lang="pt-BR" dirty="0"/>
              <a:t>eixos estruturantes, que permitem classificar as doenças raras de acordo com </a:t>
            </a:r>
            <a:r>
              <a:rPr lang="pt-BR" dirty="0" smtClean="0"/>
              <a:t>suas características </a:t>
            </a:r>
            <a:r>
              <a:rPr lang="pt-BR" dirty="0"/>
              <a:t>comuns, com a finalidade de maximizar os benefícios aos usuários.</a:t>
            </a:r>
          </a:p>
        </p:txBody>
      </p:sp>
    </p:spTree>
    <p:extLst>
      <p:ext uri="{BB962C8B-B14F-4D97-AF65-F5344CB8AC3E}">
        <p14:creationId xmlns:p14="http://schemas.microsoft.com/office/powerpoint/2010/main" val="36953554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1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2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3_Personalizar design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Tema do Office">
  <a:themeElements>
    <a:clrScheme name="Escritório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Escritório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Escritório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4890</TotalTime>
  <Words>1295</Words>
  <Application>Microsoft Office PowerPoint</Application>
  <PresentationFormat>Widescreen</PresentationFormat>
  <Paragraphs>274</Paragraphs>
  <Slides>18</Slides>
  <Notes>13</Notes>
  <HiddenSlides>0</HiddenSlides>
  <MMClips>0</MMClips>
  <ScaleCrop>false</ScaleCrop>
  <HeadingPairs>
    <vt:vector size="6" baseType="variant">
      <vt:variant>
        <vt:lpstr>Fontes usadas</vt:lpstr>
      </vt:variant>
      <vt:variant>
        <vt:i4>4</vt:i4>
      </vt:variant>
      <vt:variant>
        <vt:lpstr>Tema</vt:lpstr>
      </vt:variant>
      <vt:variant>
        <vt:i4>3</vt:i4>
      </vt:variant>
      <vt:variant>
        <vt:lpstr>Títulos de slides</vt:lpstr>
      </vt:variant>
      <vt:variant>
        <vt:i4>18</vt:i4>
      </vt:variant>
    </vt:vector>
  </HeadingPairs>
  <TitlesOfParts>
    <vt:vector size="25" baseType="lpstr">
      <vt:lpstr>Arial</vt:lpstr>
      <vt:lpstr>Calibri</vt:lpstr>
      <vt:lpstr>Calibri Light</vt:lpstr>
      <vt:lpstr>Times New Roman</vt:lpstr>
      <vt:lpstr>1_Personalizar design</vt:lpstr>
      <vt:lpstr>2_Personalizar design</vt:lpstr>
      <vt:lpstr>3_Personalizar design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  <vt:lpstr>Apresentação do PowerPoint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Apresentação do PowerPoint</dc:title>
  <dc:creator>Jaqueline Silva</dc:creator>
  <cp:lastModifiedBy>Ana Carolina Vaz da Silva</cp:lastModifiedBy>
  <cp:revision>145</cp:revision>
  <dcterms:created xsi:type="dcterms:W3CDTF">2019-05-28T18:08:25Z</dcterms:created>
  <dcterms:modified xsi:type="dcterms:W3CDTF">2019-10-22T17:39:50Z</dcterms:modified>
</cp:coreProperties>
</file>