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305" r:id="rId2"/>
    <p:sldId id="257" r:id="rId3"/>
    <p:sldId id="317" r:id="rId4"/>
    <p:sldId id="314" r:id="rId5"/>
    <p:sldId id="315" r:id="rId6"/>
    <p:sldId id="318" r:id="rId7"/>
    <p:sldId id="262" r:id="rId8"/>
    <p:sldId id="263" r:id="rId9"/>
    <p:sldId id="268" r:id="rId10"/>
    <p:sldId id="267" r:id="rId11"/>
    <p:sldId id="272" r:id="rId12"/>
    <p:sldId id="307" r:id="rId13"/>
    <p:sldId id="269" r:id="rId14"/>
    <p:sldId id="316" r:id="rId15"/>
    <p:sldId id="319" r:id="rId16"/>
    <p:sldId id="308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707D5BC-089E-BA04-2F34-5F31D06A887F}" name="Anne Augusta Affiune Peixoto" initials="AA" userId="S::anne@cbde.org.br::21688526-ca88-4001-8083-89a53f3b697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D21D"/>
    <a:srgbClr val="FFEB43"/>
    <a:srgbClr val="99FF99"/>
    <a:srgbClr val="005081"/>
    <a:srgbClr val="FFFFF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505E3EF-67EA-436B-97B2-0124C06EBD24}" styleName="Estilo Médio 4 - Ênfas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96" autoAdjust="0"/>
    <p:restoredTop sz="94669"/>
  </p:normalViewPr>
  <p:slideViewPr>
    <p:cSldViewPr snapToGrid="0">
      <p:cViewPr varScale="1">
        <p:scale>
          <a:sx n="70" d="100"/>
          <a:sy n="70" d="100"/>
        </p:scale>
        <p:origin x="1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596F6-1B2B-9F4C-818C-F92931E8953A}" type="datetimeFigureOut">
              <a:rPr lang="pt-BR" smtClean="0"/>
              <a:t>22/06/2026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16B562-E130-D147-B159-8C9FCBEA87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3890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6B562-E130-D147-B159-8C9FCBEA877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5408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6B562-E130-D147-B159-8C9FCBEA877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4317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5dab598937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5dab598937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8845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92084-99EF-2963-9D43-985713663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3DD29C-8BCE-10C4-919C-3564CEC632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5E5901-6F36-236C-A543-89D83E373D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B63F4-7F2F-90F9-4B15-53EB9F00EC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13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9BED84-B336-66AB-6D88-C77C3EE7E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5195450-B494-4A7E-88E7-79785950C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27EB506-8CC3-9C06-473B-6AEB6D12B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5765-E848-7041-A4F4-10601A30C32A}" type="datetimeFigureOut">
              <a:rPr lang="pt-BR" smtClean="0"/>
              <a:t>22/06/2026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2A4D6E8-A89A-DADC-906C-A9CD130A3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3872D86-0454-BB7E-F288-9138FD6DC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77B6-ED74-E64D-859A-35BBF8948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0940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205C69-1F79-CF0D-BFD1-6468B662E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135F34F-37F5-2957-8F39-BB1A535E09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70CBB02-9687-25EC-371A-A1FD8627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5765-E848-7041-A4F4-10601A30C32A}" type="datetimeFigureOut">
              <a:rPr lang="pt-BR" smtClean="0"/>
              <a:t>22/06/2026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50DFF85-4A42-68C7-1AF3-111551892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B271001-41DD-EF6E-AE6C-ECF126D10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77B6-ED74-E64D-859A-35BBF8948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2851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3165E1A-FDFB-D7A1-A5C9-380DE9B5D8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09FAC02-9B2A-6982-F598-1E9218365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8B1F950-FB21-CC13-E1AE-E70674060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5765-E848-7041-A4F4-10601A30C32A}" type="datetimeFigureOut">
              <a:rPr lang="pt-BR" smtClean="0"/>
              <a:t>22/06/2026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29842C3-8035-4D7F-DF81-80B8C779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C678D40-739C-B27F-B85F-E16B243E7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77B6-ED74-E64D-859A-35BBF8948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0587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3720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F1F1F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988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5781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979BC7-31C8-8940-01CD-2177B4B00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2A6B5E4-7700-6237-BBB4-B97582C26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3D39D7-F2A5-56C9-3C4A-D803BA139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5765-E848-7041-A4F4-10601A30C32A}" type="datetimeFigureOut">
              <a:rPr lang="pt-BR" smtClean="0"/>
              <a:t>22/06/2026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8D1DFC-D68E-F7F7-BDB1-63DA34C93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23DB1F4-B64F-C8D4-85FC-723138F08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77B6-ED74-E64D-859A-35BBF8948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0579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57CCDF-910B-1DE8-840D-A5009FCE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BA81CD-6848-C764-E6ED-570AD26E4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302DD5B-4A1A-2798-769A-3BAEDBF46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5765-E848-7041-A4F4-10601A30C32A}" type="datetimeFigureOut">
              <a:rPr lang="pt-BR" smtClean="0"/>
              <a:t>22/06/2026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939908-DC07-0547-440D-2637F7043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63E0E3E-E402-0C71-04AC-D63278DAD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77B6-ED74-E64D-859A-35BBF8948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6470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FF2882-3BAF-BDF7-7268-BFBE040A0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11C9A6-DAA0-0050-CDD2-D09EA40454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D3DE014-50F6-04A0-AAAA-25FFECA9E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A036AED-F638-AE99-ED28-C1BDF0F3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5765-E848-7041-A4F4-10601A30C32A}" type="datetimeFigureOut">
              <a:rPr lang="pt-BR" smtClean="0"/>
              <a:t>22/06/2026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DDE60AB-1E6D-6D6F-7E9C-28CD102CB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688EE6D-8876-FE32-5396-A7D51DFAE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77B6-ED74-E64D-859A-35BBF8948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0112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87FD0-6DDB-8D97-DE76-C2A26A28C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6161A77-99B4-D50A-B6BC-19543B689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4909817-D047-A262-E3D9-C5D7CE41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15899F3-7F82-B251-1919-3F9C26099C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3064D6A-98FD-2E8E-5CD3-F6109F3367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694CB4D-7105-CBEA-45E0-DDF4FCBFB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5765-E848-7041-A4F4-10601A30C32A}" type="datetimeFigureOut">
              <a:rPr lang="pt-BR" smtClean="0"/>
              <a:t>22/06/2026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FA550FE-9AB6-3207-1225-72E1829B6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99F2BFD-0642-D156-2748-B08E10BC0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77B6-ED74-E64D-859A-35BBF8948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5201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2D6B4B-E55D-ABF0-44ED-F81DAB025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5507192-85C3-0EAD-D51A-2A187E5F5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5765-E848-7041-A4F4-10601A30C32A}" type="datetimeFigureOut">
              <a:rPr lang="pt-BR" smtClean="0"/>
              <a:t>22/06/2026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EEFB701-9E98-B1B4-F7DC-5DB078C94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4FBB599-60D2-823C-1646-4F724FE9F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77B6-ED74-E64D-859A-35BBF8948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7694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9391DE8-3728-6F59-1BF6-466F0AF2C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5765-E848-7041-A4F4-10601A30C32A}" type="datetimeFigureOut">
              <a:rPr lang="pt-BR" smtClean="0"/>
              <a:t>22/06/2026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EC4AE8E-A1E9-67A6-3E79-8E4431564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273D8AF-01DC-0889-EF88-5CDCF1929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77B6-ED74-E64D-859A-35BBF8948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2709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5A2AF8-876F-B1FF-E5C8-34B7DEB8A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E0C367-CD5C-098E-222A-C91458099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5F59890-EEE4-F339-B605-5560CEA70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A6DC71C-5802-83B6-C76F-359360478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5765-E848-7041-A4F4-10601A30C32A}" type="datetimeFigureOut">
              <a:rPr lang="pt-BR" smtClean="0"/>
              <a:t>22/06/2026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F596F59-48BC-08AA-B99E-2E3749587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1E91111-F69B-3EFF-1F17-39E0CA3A9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77B6-ED74-E64D-859A-35BBF8948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2231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6A6DAB-9CCB-6DCF-29C1-AA8E3B94C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391A0EC-0DE9-5D37-2C97-FED85433E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C100157-A7CE-AB62-C9C5-D32EF96A0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C197C6F-7494-027E-D5F1-8B587D6E2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5765-E848-7041-A4F4-10601A30C32A}" type="datetimeFigureOut">
              <a:rPr lang="pt-BR" smtClean="0"/>
              <a:t>22/06/2026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6393F2E-7D92-BDA9-B799-8C18DE2EE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AF89C98-23A8-CD47-0DC2-CB719B783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77B6-ED74-E64D-859A-35BBF8948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4407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D6690CC-BC88-9339-57CB-71DD02F3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509FBC9-0476-1439-1D40-616B9BB6E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BC8B780-C56B-D2E3-F051-A0C628655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9E5765-E848-7041-A4F4-10601A30C32A}" type="datetimeFigureOut">
              <a:rPr lang="pt-BR" smtClean="0"/>
              <a:t>22/06/2026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BB0BEEB-C1CB-3674-B63C-1DDB806C60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FFE2A8C-DF9F-845A-E360-535250AD10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0277B6-ED74-E64D-859A-35BBF8948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9094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92DBD-822C-7A70-35AA-A9F49ABEF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654A68C-63CE-0E93-E2F5-B20F2D77E2CA}"/>
              </a:ext>
            </a:extLst>
          </p:cNvPr>
          <p:cNvSpPr/>
          <p:nvPr/>
        </p:nvSpPr>
        <p:spPr>
          <a:xfrm>
            <a:off x="7517" y="2075"/>
            <a:ext cx="12176967" cy="6856309"/>
          </a:xfrm>
          <a:custGeom>
            <a:avLst/>
            <a:gdLst/>
            <a:ahLst/>
            <a:cxnLst/>
            <a:rect l="l" t="t" r="r" b="b"/>
            <a:pathLst>
              <a:path w="9144000" h="5148580">
                <a:moveTo>
                  <a:pt x="9144000" y="0"/>
                </a:moveTo>
                <a:lnTo>
                  <a:pt x="0" y="0"/>
                </a:lnTo>
                <a:lnTo>
                  <a:pt x="0" y="5147999"/>
                </a:lnTo>
                <a:lnTo>
                  <a:pt x="9144000" y="5147999"/>
                </a:lnTo>
                <a:lnTo>
                  <a:pt x="9144000" y="0"/>
                </a:lnTo>
                <a:close/>
              </a:path>
            </a:pathLst>
          </a:custGeom>
          <a:solidFill>
            <a:srgbClr val="174A60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id="{C7FF9AF8-026E-F349-B662-7A1D21CEC27D}"/>
              </a:ext>
            </a:extLst>
          </p:cNvPr>
          <p:cNvGrpSpPr/>
          <p:nvPr/>
        </p:nvGrpSpPr>
        <p:grpSpPr>
          <a:xfrm>
            <a:off x="7517" y="2075"/>
            <a:ext cx="12176967" cy="6856309"/>
            <a:chOff x="0" y="1558"/>
            <a:chExt cx="9144000" cy="5148580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213068B1-AAF7-BC4D-1286-1224444F9257}"/>
                </a:ext>
              </a:extLst>
            </p:cNvPr>
            <p:cNvSpPr/>
            <p:nvPr/>
          </p:nvSpPr>
          <p:spPr>
            <a:xfrm>
              <a:off x="0" y="1558"/>
              <a:ext cx="9144000" cy="5148580"/>
            </a:xfrm>
            <a:custGeom>
              <a:avLst/>
              <a:gdLst/>
              <a:ahLst/>
              <a:cxnLst/>
              <a:rect l="l" t="t" r="r" b="b"/>
              <a:pathLst>
                <a:path w="9144000" h="5148580">
                  <a:moveTo>
                    <a:pt x="0" y="0"/>
                  </a:moveTo>
                  <a:lnTo>
                    <a:pt x="9144000" y="0"/>
                  </a:lnTo>
                  <a:lnTo>
                    <a:pt x="9144000" y="5147999"/>
                  </a:lnTo>
                  <a:lnTo>
                    <a:pt x="0" y="5147999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20E7966E-CCD0-765C-4EFD-6CAB955AF92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77976" y="2405555"/>
              <a:ext cx="338922" cy="122213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AF2B065B-E6F4-E497-CF56-1797DBE859F6}"/>
                </a:ext>
              </a:extLst>
            </p:cNvPr>
            <p:cNvSpPr/>
            <p:nvPr/>
          </p:nvSpPr>
          <p:spPr>
            <a:xfrm>
              <a:off x="8139164" y="2397804"/>
              <a:ext cx="19685" cy="128905"/>
            </a:xfrm>
            <a:custGeom>
              <a:avLst/>
              <a:gdLst/>
              <a:ahLst/>
              <a:cxnLst/>
              <a:rect l="l" t="t" r="r" b="b"/>
              <a:pathLst>
                <a:path w="19684" h="128905">
                  <a:moveTo>
                    <a:pt x="19375" y="0"/>
                  </a:moveTo>
                  <a:lnTo>
                    <a:pt x="0" y="0"/>
                  </a:lnTo>
                  <a:lnTo>
                    <a:pt x="0" y="128308"/>
                  </a:lnTo>
                  <a:lnTo>
                    <a:pt x="19375" y="128308"/>
                  </a:lnTo>
                  <a:lnTo>
                    <a:pt x="193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556FC46E-4778-E043-C2B6-01585F60F3F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79816" y="2433265"/>
              <a:ext cx="77345" cy="94507"/>
            </a:xfrm>
            <a:prstGeom prst="rect">
              <a:avLst/>
            </a:prstGeom>
          </p:spPr>
        </p:pic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DC7949B4-0BCD-40C8-9F38-63E72AEA5F2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84209" y="2433265"/>
              <a:ext cx="231386" cy="94507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5F1EDFE0-79F3-7442-439D-A78BD190BD0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72409" y="2405555"/>
              <a:ext cx="839966" cy="324871"/>
            </a:xfrm>
            <a:prstGeom prst="rect">
              <a:avLst/>
            </a:prstGeom>
          </p:spPr>
        </p:pic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EABA2397-0C90-8EBE-F444-E8BF51256BF4}"/>
                </a:ext>
              </a:extLst>
            </p:cNvPr>
            <p:cNvSpPr/>
            <p:nvPr/>
          </p:nvSpPr>
          <p:spPr>
            <a:xfrm>
              <a:off x="5413133" y="2150444"/>
              <a:ext cx="1623060" cy="775335"/>
            </a:xfrm>
            <a:custGeom>
              <a:avLst/>
              <a:gdLst/>
              <a:ahLst/>
              <a:cxnLst/>
              <a:rect l="l" t="t" r="r" b="b"/>
              <a:pathLst>
                <a:path w="1623059" h="775335">
                  <a:moveTo>
                    <a:pt x="241642" y="0"/>
                  </a:moveTo>
                  <a:lnTo>
                    <a:pt x="125691" y="0"/>
                  </a:lnTo>
                  <a:lnTo>
                    <a:pt x="125691" y="579805"/>
                  </a:lnTo>
                  <a:lnTo>
                    <a:pt x="124663" y="603377"/>
                  </a:lnTo>
                  <a:lnTo>
                    <a:pt x="109232" y="654050"/>
                  </a:lnTo>
                  <a:lnTo>
                    <a:pt x="72326" y="676325"/>
                  </a:lnTo>
                  <a:lnTo>
                    <a:pt x="54610" y="677799"/>
                  </a:lnTo>
                  <a:lnTo>
                    <a:pt x="41948" y="677341"/>
                  </a:lnTo>
                  <a:lnTo>
                    <a:pt x="28613" y="675932"/>
                  </a:lnTo>
                  <a:lnTo>
                    <a:pt x="14643" y="673595"/>
                  </a:lnTo>
                  <a:lnTo>
                    <a:pt x="0" y="670318"/>
                  </a:lnTo>
                  <a:lnTo>
                    <a:pt x="0" y="766838"/>
                  </a:lnTo>
                  <a:lnTo>
                    <a:pt x="15214" y="770432"/>
                  </a:lnTo>
                  <a:lnTo>
                    <a:pt x="31699" y="772998"/>
                  </a:lnTo>
                  <a:lnTo>
                    <a:pt x="49441" y="774547"/>
                  </a:lnTo>
                  <a:lnTo>
                    <a:pt x="68453" y="775068"/>
                  </a:lnTo>
                  <a:lnTo>
                    <a:pt x="108661" y="771931"/>
                  </a:lnTo>
                  <a:lnTo>
                    <a:pt x="173367" y="746861"/>
                  </a:lnTo>
                  <a:lnTo>
                    <a:pt x="217030" y="697014"/>
                  </a:lnTo>
                  <a:lnTo>
                    <a:pt x="238912" y="624078"/>
                  </a:lnTo>
                  <a:lnTo>
                    <a:pt x="241642" y="579056"/>
                  </a:lnTo>
                  <a:lnTo>
                    <a:pt x="241642" y="0"/>
                  </a:lnTo>
                  <a:close/>
                </a:path>
                <a:path w="1623059" h="775335">
                  <a:moveTo>
                    <a:pt x="694258" y="67335"/>
                  </a:moveTo>
                  <a:lnTo>
                    <a:pt x="379298" y="67335"/>
                  </a:lnTo>
                  <a:lnTo>
                    <a:pt x="379298" y="529780"/>
                  </a:lnTo>
                  <a:lnTo>
                    <a:pt x="385940" y="562648"/>
                  </a:lnTo>
                  <a:lnTo>
                    <a:pt x="404037" y="589483"/>
                  </a:lnTo>
                  <a:lnTo>
                    <a:pt x="430872" y="607580"/>
                  </a:lnTo>
                  <a:lnTo>
                    <a:pt x="463740" y="614222"/>
                  </a:lnTo>
                  <a:lnTo>
                    <a:pt x="694258" y="614222"/>
                  </a:lnTo>
                  <a:lnTo>
                    <a:pt x="694258" y="518464"/>
                  </a:lnTo>
                  <a:lnTo>
                    <a:pt x="495261" y="518464"/>
                  </a:lnTo>
                  <a:lnTo>
                    <a:pt x="495261" y="377444"/>
                  </a:lnTo>
                  <a:lnTo>
                    <a:pt x="680427" y="377444"/>
                  </a:lnTo>
                  <a:lnTo>
                    <a:pt x="680427" y="282422"/>
                  </a:lnTo>
                  <a:lnTo>
                    <a:pt x="495261" y="282422"/>
                  </a:lnTo>
                  <a:lnTo>
                    <a:pt x="495261" y="162344"/>
                  </a:lnTo>
                  <a:lnTo>
                    <a:pt x="694258" y="162344"/>
                  </a:lnTo>
                  <a:lnTo>
                    <a:pt x="694258" y="67335"/>
                  </a:lnTo>
                  <a:close/>
                </a:path>
                <a:path w="1623059" h="775335">
                  <a:moveTo>
                    <a:pt x="1213840" y="455612"/>
                  </a:moveTo>
                  <a:lnTo>
                    <a:pt x="1212392" y="430555"/>
                  </a:lnTo>
                  <a:lnTo>
                    <a:pt x="1208087" y="408114"/>
                  </a:lnTo>
                  <a:lnTo>
                    <a:pt x="1200899" y="388289"/>
                  </a:lnTo>
                  <a:lnTo>
                    <a:pt x="1193673" y="375932"/>
                  </a:lnTo>
                  <a:lnTo>
                    <a:pt x="1190840" y="371081"/>
                  </a:lnTo>
                  <a:lnTo>
                    <a:pt x="1177518" y="356450"/>
                  </a:lnTo>
                  <a:lnTo>
                    <a:pt x="1160576" y="344335"/>
                  </a:lnTo>
                  <a:lnTo>
                    <a:pt x="1140015" y="334746"/>
                  </a:lnTo>
                  <a:lnTo>
                    <a:pt x="1115834" y="327685"/>
                  </a:lnTo>
                  <a:lnTo>
                    <a:pt x="1115834" y="323938"/>
                  </a:lnTo>
                  <a:lnTo>
                    <a:pt x="1164551" y="300316"/>
                  </a:lnTo>
                  <a:lnTo>
                    <a:pt x="1178344" y="283908"/>
                  </a:lnTo>
                  <a:lnTo>
                    <a:pt x="1187056" y="269354"/>
                  </a:lnTo>
                  <a:lnTo>
                    <a:pt x="1194244" y="250355"/>
                  </a:lnTo>
                  <a:lnTo>
                    <a:pt x="1198562" y="229146"/>
                  </a:lnTo>
                  <a:lnTo>
                    <a:pt x="1199959" y="206476"/>
                  </a:lnTo>
                  <a:lnTo>
                    <a:pt x="1199997" y="205740"/>
                  </a:lnTo>
                  <a:lnTo>
                    <a:pt x="1196708" y="172097"/>
                  </a:lnTo>
                  <a:lnTo>
                    <a:pt x="1170432" y="119430"/>
                  </a:lnTo>
                  <a:lnTo>
                    <a:pt x="1117193" y="85953"/>
                  </a:lnTo>
                  <a:lnTo>
                    <a:pt x="1093393" y="79527"/>
                  </a:lnTo>
                  <a:lnTo>
                    <a:pt x="1093393" y="444017"/>
                  </a:lnTo>
                  <a:lnTo>
                    <a:pt x="1091971" y="461695"/>
                  </a:lnTo>
                  <a:lnTo>
                    <a:pt x="1070571" y="500126"/>
                  </a:lnTo>
                  <a:lnTo>
                    <a:pt x="1022261" y="517309"/>
                  </a:lnTo>
                  <a:lnTo>
                    <a:pt x="999883" y="518452"/>
                  </a:lnTo>
                  <a:lnTo>
                    <a:pt x="924318" y="518452"/>
                  </a:lnTo>
                  <a:lnTo>
                    <a:pt x="924318" y="375932"/>
                  </a:lnTo>
                  <a:lnTo>
                    <a:pt x="996137" y="375932"/>
                  </a:lnTo>
                  <a:lnTo>
                    <a:pt x="1038694" y="380199"/>
                  </a:lnTo>
                  <a:lnTo>
                    <a:pt x="1069086" y="392963"/>
                  </a:lnTo>
                  <a:lnTo>
                    <a:pt x="1087323" y="414235"/>
                  </a:lnTo>
                  <a:lnTo>
                    <a:pt x="1093393" y="444017"/>
                  </a:lnTo>
                  <a:lnTo>
                    <a:pt x="1093393" y="79527"/>
                  </a:lnTo>
                  <a:lnTo>
                    <a:pt x="1081049" y="76187"/>
                  </a:lnTo>
                  <a:lnTo>
                    <a:pt x="1081049" y="221068"/>
                  </a:lnTo>
                  <a:lnTo>
                    <a:pt x="1079728" y="236715"/>
                  </a:lnTo>
                  <a:lnTo>
                    <a:pt x="1059853" y="269354"/>
                  </a:lnTo>
                  <a:lnTo>
                    <a:pt x="1013587" y="283006"/>
                  </a:lnTo>
                  <a:lnTo>
                    <a:pt x="991641" y="283908"/>
                  </a:lnTo>
                  <a:lnTo>
                    <a:pt x="924318" y="283908"/>
                  </a:lnTo>
                  <a:lnTo>
                    <a:pt x="924318" y="162344"/>
                  </a:lnTo>
                  <a:lnTo>
                    <a:pt x="985278" y="162344"/>
                  </a:lnTo>
                  <a:lnTo>
                    <a:pt x="1028344" y="165760"/>
                  </a:lnTo>
                  <a:lnTo>
                    <a:pt x="1068108" y="183946"/>
                  </a:lnTo>
                  <a:lnTo>
                    <a:pt x="1081049" y="221068"/>
                  </a:lnTo>
                  <a:lnTo>
                    <a:pt x="1081049" y="76187"/>
                  </a:lnTo>
                  <a:lnTo>
                    <a:pt x="1078953" y="75615"/>
                  </a:lnTo>
                  <a:lnTo>
                    <a:pt x="1032738" y="69405"/>
                  </a:lnTo>
                  <a:lnTo>
                    <a:pt x="978547" y="67335"/>
                  </a:lnTo>
                  <a:lnTo>
                    <a:pt x="808355" y="67335"/>
                  </a:lnTo>
                  <a:lnTo>
                    <a:pt x="808355" y="614210"/>
                  </a:lnTo>
                  <a:lnTo>
                    <a:pt x="1012977" y="614210"/>
                  </a:lnTo>
                  <a:lnTo>
                    <a:pt x="1056932" y="611593"/>
                  </a:lnTo>
                  <a:lnTo>
                    <a:pt x="1096060" y="603745"/>
                  </a:lnTo>
                  <a:lnTo>
                    <a:pt x="1159789" y="572325"/>
                  </a:lnTo>
                  <a:lnTo>
                    <a:pt x="1200327" y="522211"/>
                  </a:lnTo>
                  <a:lnTo>
                    <a:pt x="1201547" y="518452"/>
                  </a:lnTo>
                  <a:lnTo>
                    <a:pt x="1210462" y="490969"/>
                  </a:lnTo>
                  <a:lnTo>
                    <a:pt x="1213840" y="455612"/>
                  </a:lnTo>
                  <a:close/>
                </a:path>
                <a:path w="1623059" h="775335">
                  <a:moveTo>
                    <a:pt x="1622691" y="490029"/>
                  </a:moveTo>
                  <a:lnTo>
                    <a:pt x="1616595" y="448297"/>
                  </a:lnTo>
                  <a:lnTo>
                    <a:pt x="1588833" y="405828"/>
                  </a:lnTo>
                  <a:lnTo>
                    <a:pt x="1548828" y="379031"/>
                  </a:lnTo>
                  <a:lnTo>
                    <a:pt x="1506359" y="359854"/>
                  </a:lnTo>
                  <a:lnTo>
                    <a:pt x="1481289" y="349504"/>
                  </a:lnTo>
                  <a:lnTo>
                    <a:pt x="1461046" y="340499"/>
                  </a:lnTo>
                  <a:lnTo>
                    <a:pt x="1427975" y="320700"/>
                  </a:lnTo>
                  <a:lnTo>
                    <a:pt x="1418831" y="299999"/>
                  </a:lnTo>
                  <a:lnTo>
                    <a:pt x="1421993" y="288061"/>
                  </a:lnTo>
                  <a:lnTo>
                    <a:pt x="1431455" y="279527"/>
                  </a:lnTo>
                  <a:lnTo>
                    <a:pt x="1447228" y="274408"/>
                  </a:lnTo>
                  <a:lnTo>
                    <a:pt x="1469326" y="272694"/>
                  </a:lnTo>
                  <a:lnTo>
                    <a:pt x="1483461" y="273240"/>
                  </a:lnTo>
                  <a:lnTo>
                    <a:pt x="1525066" y="281292"/>
                  </a:lnTo>
                  <a:lnTo>
                    <a:pt x="1568335" y="296938"/>
                  </a:lnTo>
                  <a:lnTo>
                    <a:pt x="1583791" y="303377"/>
                  </a:lnTo>
                  <a:lnTo>
                    <a:pt x="1618195" y="221081"/>
                  </a:lnTo>
                  <a:lnTo>
                    <a:pt x="1582216" y="206679"/>
                  </a:lnTo>
                  <a:lnTo>
                    <a:pt x="1545717" y="196392"/>
                  </a:lnTo>
                  <a:lnTo>
                    <a:pt x="1508709" y="190220"/>
                  </a:lnTo>
                  <a:lnTo>
                    <a:pt x="1471193" y="188163"/>
                  </a:lnTo>
                  <a:lnTo>
                    <a:pt x="1433791" y="190068"/>
                  </a:lnTo>
                  <a:lnTo>
                    <a:pt x="1372552" y="205308"/>
                  </a:lnTo>
                  <a:lnTo>
                    <a:pt x="1329791" y="235470"/>
                  </a:lnTo>
                  <a:lnTo>
                    <a:pt x="1308188" y="278574"/>
                  </a:lnTo>
                  <a:lnTo>
                    <a:pt x="1305496" y="304863"/>
                  </a:lnTo>
                  <a:lnTo>
                    <a:pt x="1306131" y="320497"/>
                  </a:lnTo>
                  <a:lnTo>
                    <a:pt x="1315770" y="359664"/>
                  </a:lnTo>
                  <a:lnTo>
                    <a:pt x="1348689" y="399122"/>
                  </a:lnTo>
                  <a:lnTo>
                    <a:pt x="1397050" y="426618"/>
                  </a:lnTo>
                  <a:lnTo>
                    <a:pt x="1435569" y="443420"/>
                  </a:lnTo>
                  <a:lnTo>
                    <a:pt x="1449870" y="449872"/>
                  </a:lnTo>
                  <a:lnTo>
                    <a:pt x="1490649" y="471512"/>
                  </a:lnTo>
                  <a:lnTo>
                    <a:pt x="1510093" y="493395"/>
                  </a:lnTo>
                  <a:lnTo>
                    <a:pt x="1510093" y="502373"/>
                  </a:lnTo>
                  <a:lnTo>
                    <a:pt x="1506207" y="518083"/>
                  </a:lnTo>
                  <a:lnTo>
                    <a:pt x="1494574" y="529297"/>
                  </a:lnTo>
                  <a:lnTo>
                    <a:pt x="1475168" y="536041"/>
                  </a:lnTo>
                  <a:lnTo>
                    <a:pt x="1448003" y="538276"/>
                  </a:lnTo>
                  <a:lnTo>
                    <a:pt x="1432255" y="537654"/>
                  </a:lnTo>
                  <a:lnTo>
                    <a:pt x="1377861" y="528180"/>
                  </a:lnTo>
                  <a:lnTo>
                    <a:pt x="1340027" y="516864"/>
                  </a:lnTo>
                  <a:lnTo>
                    <a:pt x="1306233" y="503123"/>
                  </a:lnTo>
                  <a:lnTo>
                    <a:pt x="1306233" y="597382"/>
                  </a:lnTo>
                  <a:lnTo>
                    <a:pt x="1350619" y="612076"/>
                  </a:lnTo>
                  <a:lnTo>
                    <a:pt x="1401991" y="620153"/>
                  </a:lnTo>
                  <a:lnTo>
                    <a:pt x="1444256" y="621703"/>
                  </a:lnTo>
                  <a:lnTo>
                    <a:pt x="1486001" y="619594"/>
                  </a:lnTo>
                  <a:lnTo>
                    <a:pt x="1552879" y="602767"/>
                  </a:lnTo>
                  <a:lnTo>
                    <a:pt x="1597545" y="569290"/>
                  </a:lnTo>
                  <a:lnTo>
                    <a:pt x="1619897" y="520280"/>
                  </a:lnTo>
                  <a:lnTo>
                    <a:pt x="1622691" y="4900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pic>
          <p:nvPicPr>
            <p:cNvPr id="12" name="object 12">
              <a:extLst>
                <a:ext uri="{FF2B5EF4-FFF2-40B4-BE49-F238E27FC236}">
                  <a16:creationId xmlns:a16="http://schemas.microsoft.com/office/drawing/2014/main" id="{19A08F96-C562-A394-B410-AA654678A8B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04261" y="1934708"/>
              <a:ext cx="640486" cy="1003540"/>
            </a:xfrm>
            <a:prstGeom prst="rect">
              <a:avLst/>
            </a:prstGeom>
          </p:spPr>
        </p:pic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41A8BFBB-D55E-917B-8DB8-48671849E3AD}"/>
                </a:ext>
              </a:extLst>
            </p:cNvPr>
            <p:cNvSpPr/>
            <p:nvPr/>
          </p:nvSpPr>
          <p:spPr>
            <a:xfrm>
              <a:off x="1960981" y="2096227"/>
              <a:ext cx="1796414" cy="902969"/>
            </a:xfrm>
            <a:custGeom>
              <a:avLst/>
              <a:gdLst/>
              <a:ahLst/>
              <a:cxnLst/>
              <a:rect l="l" t="t" r="r" b="b"/>
              <a:pathLst>
                <a:path w="1796414" h="902969">
                  <a:moveTo>
                    <a:pt x="151701" y="836828"/>
                  </a:moveTo>
                  <a:lnTo>
                    <a:pt x="149021" y="816483"/>
                  </a:lnTo>
                  <a:lnTo>
                    <a:pt x="141909" y="801141"/>
                  </a:lnTo>
                  <a:lnTo>
                    <a:pt x="141071" y="800303"/>
                  </a:lnTo>
                  <a:lnTo>
                    <a:pt x="131699" y="790892"/>
                  </a:lnTo>
                  <a:lnTo>
                    <a:pt x="119735" y="785850"/>
                  </a:lnTo>
                  <a:lnTo>
                    <a:pt x="133337" y="779272"/>
                  </a:lnTo>
                  <a:lnTo>
                    <a:pt x="141097" y="769594"/>
                  </a:lnTo>
                  <a:lnTo>
                    <a:pt x="142379" y="768007"/>
                  </a:lnTo>
                  <a:lnTo>
                    <a:pt x="147396" y="753706"/>
                  </a:lnTo>
                  <a:lnTo>
                    <a:pt x="148945" y="738047"/>
                  </a:lnTo>
                  <a:lnTo>
                    <a:pt x="145884" y="717003"/>
                  </a:lnTo>
                  <a:lnTo>
                    <a:pt x="116979" y="684885"/>
                  </a:lnTo>
                  <a:lnTo>
                    <a:pt x="116789" y="684860"/>
                  </a:lnTo>
                  <a:lnTo>
                    <a:pt x="116789" y="835367"/>
                  </a:lnTo>
                  <a:lnTo>
                    <a:pt x="114185" y="852373"/>
                  </a:lnTo>
                  <a:lnTo>
                    <a:pt x="107480" y="862495"/>
                  </a:lnTo>
                  <a:lnTo>
                    <a:pt x="98247" y="867371"/>
                  </a:lnTo>
                  <a:lnTo>
                    <a:pt x="88087" y="868629"/>
                  </a:lnTo>
                  <a:lnTo>
                    <a:pt x="34912" y="868629"/>
                  </a:lnTo>
                  <a:lnTo>
                    <a:pt x="34912" y="800303"/>
                  </a:lnTo>
                  <a:lnTo>
                    <a:pt x="87985" y="800303"/>
                  </a:lnTo>
                  <a:lnTo>
                    <a:pt x="101231" y="803186"/>
                  </a:lnTo>
                  <a:lnTo>
                    <a:pt x="110159" y="810907"/>
                  </a:lnTo>
                  <a:lnTo>
                    <a:pt x="115201" y="822096"/>
                  </a:lnTo>
                  <a:lnTo>
                    <a:pt x="116789" y="835367"/>
                  </a:lnTo>
                  <a:lnTo>
                    <a:pt x="116789" y="684860"/>
                  </a:lnTo>
                  <a:lnTo>
                    <a:pt x="114427" y="684441"/>
                  </a:lnTo>
                  <a:lnTo>
                    <a:pt x="114427" y="740308"/>
                  </a:lnTo>
                  <a:lnTo>
                    <a:pt x="112649" y="752906"/>
                  </a:lnTo>
                  <a:lnTo>
                    <a:pt x="107378" y="762076"/>
                  </a:lnTo>
                  <a:lnTo>
                    <a:pt x="98767" y="767702"/>
                  </a:lnTo>
                  <a:lnTo>
                    <a:pt x="86931" y="769594"/>
                  </a:lnTo>
                  <a:lnTo>
                    <a:pt x="34912" y="769594"/>
                  </a:lnTo>
                  <a:lnTo>
                    <a:pt x="34912" y="711504"/>
                  </a:lnTo>
                  <a:lnTo>
                    <a:pt x="87033" y="711504"/>
                  </a:lnTo>
                  <a:lnTo>
                    <a:pt x="96558" y="712660"/>
                  </a:lnTo>
                  <a:lnTo>
                    <a:pt x="105397" y="717003"/>
                  </a:lnTo>
                  <a:lnTo>
                    <a:pt x="111899" y="725792"/>
                  </a:lnTo>
                  <a:lnTo>
                    <a:pt x="114427" y="740308"/>
                  </a:lnTo>
                  <a:lnTo>
                    <a:pt x="114427" y="684441"/>
                  </a:lnTo>
                  <a:lnTo>
                    <a:pt x="88544" y="679894"/>
                  </a:lnTo>
                  <a:lnTo>
                    <a:pt x="0" y="679894"/>
                  </a:lnTo>
                  <a:lnTo>
                    <a:pt x="0" y="900239"/>
                  </a:lnTo>
                  <a:lnTo>
                    <a:pt x="89141" y="900239"/>
                  </a:lnTo>
                  <a:lnTo>
                    <a:pt x="118491" y="895565"/>
                  </a:lnTo>
                  <a:lnTo>
                    <a:pt x="137820" y="882510"/>
                  </a:lnTo>
                  <a:lnTo>
                    <a:pt x="145173" y="868629"/>
                  </a:lnTo>
                  <a:lnTo>
                    <a:pt x="148424" y="862495"/>
                  </a:lnTo>
                  <a:lnTo>
                    <a:pt x="151701" y="836828"/>
                  </a:lnTo>
                  <a:close/>
                </a:path>
                <a:path w="1796414" h="902969">
                  <a:moveTo>
                    <a:pt x="336169" y="900239"/>
                  </a:moveTo>
                  <a:lnTo>
                    <a:pt x="292773" y="811936"/>
                  </a:lnTo>
                  <a:lnTo>
                    <a:pt x="297840" y="810234"/>
                  </a:lnTo>
                  <a:lnTo>
                    <a:pt x="303009" y="808507"/>
                  </a:lnTo>
                  <a:lnTo>
                    <a:pt x="314947" y="799579"/>
                  </a:lnTo>
                  <a:lnTo>
                    <a:pt x="324243" y="781939"/>
                  </a:lnTo>
                  <a:lnTo>
                    <a:pt x="324726" y="781024"/>
                  </a:lnTo>
                  <a:lnTo>
                    <a:pt x="324853" y="780783"/>
                  </a:lnTo>
                  <a:lnTo>
                    <a:pt x="328993" y="747776"/>
                  </a:lnTo>
                  <a:lnTo>
                    <a:pt x="324675" y="715378"/>
                  </a:lnTo>
                  <a:lnTo>
                    <a:pt x="322783" y="712063"/>
                  </a:lnTo>
                  <a:lnTo>
                    <a:pt x="312762" y="694486"/>
                  </a:lnTo>
                  <a:lnTo>
                    <a:pt x="294792" y="683285"/>
                  </a:lnTo>
                  <a:lnTo>
                    <a:pt x="293776" y="683145"/>
                  </a:lnTo>
                  <a:lnTo>
                    <a:pt x="293776" y="747776"/>
                  </a:lnTo>
                  <a:lnTo>
                    <a:pt x="292036" y="766381"/>
                  </a:lnTo>
                  <a:lnTo>
                    <a:pt x="287108" y="776655"/>
                  </a:lnTo>
                  <a:lnTo>
                    <a:pt x="279488" y="781024"/>
                  </a:lnTo>
                  <a:lnTo>
                    <a:pt x="269646" y="781939"/>
                  </a:lnTo>
                  <a:lnTo>
                    <a:pt x="211709" y="781939"/>
                  </a:lnTo>
                  <a:lnTo>
                    <a:pt x="211709" y="712063"/>
                  </a:lnTo>
                  <a:lnTo>
                    <a:pt x="269646" y="712063"/>
                  </a:lnTo>
                  <a:lnTo>
                    <a:pt x="279019" y="713384"/>
                  </a:lnTo>
                  <a:lnTo>
                    <a:pt x="286702" y="718578"/>
                  </a:lnTo>
                  <a:lnTo>
                    <a:pt x="291871" y="729437"/>
                  </a:lnTo>
                  <a:lnTo>
                    <a:pt x="293776" y="747776"/>
                  </a:lnTo>
                  <a:lnTo>
                    <a:pt x="293776" y="683145"/>
                  </a:lnTo>
                  <a:lnTo>
                    <a:pt x="272313" y="679945"/>
                  </a:lnTo>
                  <a:lnTo>
                    <a:pt x="176682" y="679945"/>
                  </a:lnTo>
                  <a:lnTo>
                    <a:pt x="176682" y="900239"/>
                  </a:lnTo>
                  <a:lnTo>
                    <a:pt x="211607" y="900239"/>
                  </a:lnTo>
                  <a:lnTo>
                    <a:pt x="211607" y="810234"/>
                  </a:lnTo>
                  <a:lnTo>
                    <a:pt x="257149" y="814451"/>
                  </a:lnTo>
                  <a:lnTo>
                    <a:pt x="297243" y="900239"/>
                  </a:lnTo>
                  <a:lnTo>
                    <a:pt x="336169" y="900239"/>
                  </a:lnTo>
                  <a:close/>
                </a:path>
                <a:path w="1796414" h="902969">
                  <a:moveTo>
                    <a:pt x="391096" y="25882"/>
                  </a:moveTo>
                  <a:lnTo>
                    <a:pt x="345617" y="14135"/>
                  </a:lnTo>
                  <a:lnTo>
                    <a:pt x="299110" y="6096"/>
                  </a:lnTo>
                  <a:lnTo>
                    <a:pt x="249110" y="1473"/>
                  </a:lnTo>
                  <a:lnTo>
                    <a:pt x="193154" y="0"/>
                  </a:lnTo>
                  <a:lnTo>
                    <a:pt x="145872" y="3924"/>
                  </a:lnTo>
                  <a:lnTo>
                    <a:pt x="106527" y="15519"/>
                  </a:lnTo>
                  <a:lnTo>
                    <a:pt x="49085" y="60617"/>
                  </a:lnTo>
                  <a:lnTo>
                    <a:pt x="29730" y="93599"/>
                  </a:lnTo>
                  <a:lnTo>
                    <a:pt x="15773" y="133172"/>
                  </a:lnTo>
                  <a:lnTo>
                    <a:pt x="6591" y="179070"/>
                  </a:lnTo>
                  <a:lnTo>
                    <a:pt x="1536" y="231025"/>
                  </a:lnTo>
                  <a:lnTo>
                    <a:pt x="0" y="288772"/>
                  </a:lnTo>
                  <a:lnTo>
                    <a:pt x="1892" y="346151"/>
                  </a:lnTo>
                  <a:lnTo>
                    <a:pt x="7835" y="397941"/>
                  </a:lnTo>
                  <a:lnTo>
                    <a:pt x="18186" y="443852"/>
                  </a:lnTo>
                  <a:lnTo>
                    <a:pt x="33312" y="483577"/>
                  </a:lnTo>
                  <a:lnTo>
                    <a:pt x="53555" y="516826"/>
                  </a:lnTo>
                  <a:lnTo>
                    <a:pt x="110909" y="562698"/>
                  </a:lnTo>
                  <a:lnTo>
                    <a:pt x="148882" y="574776"/>
                  </a:lnTo>
                  <a:lnTo>
                    <a:pt x="149212" y="574776"/>
                  </a:lnTo>
                  <a:lnTo>
                    <a:pt x="193154" y="579094"/>
                  </a:lnTo>
                  <a:lnTo>
                    <a:pt x="251256" y="578510"/>
                  </a:lnTo>
                  <a:lnTo>
                    <a:pt x="303568" y="574776"/>
                  </a:lnTo>
                  <a:lnTo>
                    <a:pt x="350164" y="567867"/>
                  </a:lnTo>
                  <a:lnTo>
                    <a:pt x="391096" y="557745"/>
                  </a:lnTo>
                  <a:lnTo>
                    <a:pt x="391096" y="478955"/>
                  </a:lnTo>
                  <a:lnTo>
                    <a:pt x="391096" y="472744"/>
                  </a:lnTo>
                  <a:lnTo>
                    <a:pt x="373964" y="473824"/>
                  </a:lnTo>
                  <a:lnTo>
                    <a:pt x="373646" y="473824"/>
                  </a:lnTo>
                  <a:lnTo>
                    <a:pt x="335749" y="475856"/>
                  </a:lnTo>
                  <a:lnTo>
                    <a:pt x="280517" y="477989"/>
                  </a:lnTo>
                  <a:lnTo>
                    <a:pt x="219278" y="478955"/>
                  </a:lnTo>
                  <a:lnTo>
                    <a:pt x="179959" y="473824"/>
                  </a:lnTo>
                  <a:lnTo>
                    <a:pt x="130352" y="432384"/>
                  </a:lnTo>
                  <a:lnTo>
                    <a:pt x="117424" y="395808"/>
                  </a:lnTo>
                  <a:lnTo>
                    <a:pt x="110629" y="348500"/>
                  </a:lnTo>
                  <a:lnTo>
                    <a:pt x="108661" y="290322"/>
                  </a:lnTo>
                  <a:lnTo>
                    <a:pt x="111302" y="216484"/>
                  </a:lnTo>
                  <a:lnTo>
                    <a:pt x="119557" y="164541"/>
                  </a:lnTo>
                  <a:lnTo>
                    <a:pt x="154914" y="111213"/>
                  </a:lnTo>
                  <a:lnTo>
                    <a:pt x="218770" y="100139"/>
                  </a:lnTo>
                  <a:lnTo>
                    <a:pt x="277736" y="101815"/>
                  </a:lnTo>
                  <a:lnTo>
                    <a:pt x="333222" y="105511"/>
                  </a:lnTo>
                  <a:lnTo>
                    <a:pt x="374561" y="109207"/>
                  </a:lnTo>
                  <a:lnTo>
                    <a:pt x="391096" y="110883"/>
                  </a:lnTo>
                  <a:lnTo>
                    <a:pt x="391096" y="100139"/>
                  </a:lnTo>
                  <a:lnTo>
                    <a:pt x="391096" y="25882"/>
                  </a:lnTo>
                  <a:close/>
                </a:path>
                <a:path w="1796414" h="902969">
                  <a:moveTo>
                    <a:pt x="542112" y="900239"/>
                  </a:moveTo>
                  <a:lnTo>
                    <a:pt x="524294" y="846963"/>
                  </a:lnTo>
                  <a:lnTo>
                    <a:pt x="513638" y="815047"/>
                  </a:lnTo>
                  <a:lnTo>
                    <a:pt x="484428" y="727659"/>
                  </a:lnTo>
                  <a:lnTo>
                    <a:pt x="477888" y="708101"/>
                  </a:lnTo>
                  <a:lnTo>
                    <a:pt x="477888" y="815047"/>
                  </a:lnTo>
                  <a:lnTo>
                    <a:pt x="419100" y="815047"/>
                  </a:lnTo>
                  <a:lnTo>
                    <a:pt x="449199" y="727659"/>
                  </a:lnTo>
                  <a:lnTo>
                    <a:pt x="477888" y="815047"/>
                  </a:lnTo>
                  <a:lnTo>
                    <a:pt x="477888" y="708101"/>
                  </a:lnTo>
                  <a:lnTo>
                    <a:pt x="468464" y="679894"/>
                  </a:lnTo>
                  <a:lnTo>
                    <a:pt x="429831" y="679894"/>
                  </a:lnTo>
                  <a:lnTo>
                    <a:pt x="353072" y="900239"/>
                  </a:lnTo>
                  <a:lnTo>
                    <a:pt x="391858" y="900239"/>
                  </a:lnTo>
                  <a:lnTo>
                    <a:pt x="409168" y="846963"/>
                  </a:lnTo>
                  <a:lnTo>
                    <a:pt x="487070" y="846963"/>
                  </a:lnTo>
                  <a:lnTo>
                    <a:pt x="503923" y="900239"/>
                  </a:lnTo>
                  <a:lnTo>
                    <a:pt x="542112" y="900239"/>
                  </a:lnTo>
                  <a:close/>
                </a:path>
                <a:path w="1796414" h="902969">
                  <a:moveTo>
                    <a:pt x="702856" y="830097"/>
                  </a:moveTo>
                  <a:lnTo>
                    <a:pt x="700913" y="811022"/>
                  </a:lnTo>
                  <a:lnTo>
                    <a:pt x="693496" y="792924"/>
                  </a:lnTo>
                  <a:lnTo>
                    <a:pt x="678192" y="779424"/>
                  </a:lnTo>
                  <a:lnTo>
                    <a:pt x="652576" y="774115"/>
                  </a:lnTo>
                  <a:lnTo>
                    <a:pt x="614807" y="774115"/>
                  </a:lnTo>
                  <a:lnTo>
                    <a:pt x="603326" y="773290"/>
                  </a:lnTo>
                  <a:lnTo>
                    <a:pt x="595083" y="769912"/>
                  </a:lnTo>
                  <a:lnTo>
                    <a:pt x="590118" y="762571"/>
                  </a:lnTo>
                  <a:lnTo>
                    <a:pt x="588467" y="749935"/>
                  </a:lnTo>
                  <a:lnTo>
                    <a:pt x="588467" y="735838"/>
                  </a:lnTo>
                  <a:lnTo>
                    <a:pt x="590753" y="721741"/>
                  </a:lnTo>
                  <a:lnTo>
                    <a:pt x="597242" y="714146"/>
                  </a:lnTo>
                  <a:lnTo>
                    <a:pt x="607390" y="711174"/>
                  </a:lnTo>
                  <a:lnTo>
                    <a:pt x="620623" y="710907"/>
                  </a:lnTo>
                  <a:lnTo>
                    <a:pt x="632980" y="711174"/>
                  </a:lnTo>
                  <a:lnTo>
                    <a:pt x="676173" y="712787"/>
                  </a:lnTo>
                  <a:lnTo>
                    <a:pt x="694931" y="713905"/>
                  </a:lnTo>
                  <a:lnTo>
                    <a:pt x="694931" y="710907"/>
                  </a:lnTo>
                  <a:lnTo>
                    <a:pt x="694931" y="686269"/>
                  </a:lnTo>
                  <a:lnTo>
                    <a:pt x="679386" y="683323"/>
                  </a:lnTo>
                  <a:lnTo>
                    <a:pt x="658101" y="680605"/>
                  </a:lnTo>
                  <a:lnTo>
                    <a:pt x="634809" y="678662"/>
                  </a:lnTo>
                  <a:lnTo>
                    <a:pt x="613194" y="678091"/>
                  </a:lnTo>
                  <a:lnTo>
                    <a:pt x="589635" y="680808"/>
                  </a:lnTo>
                  <a:lnTo>
                    <a:pt x="570712" y="689698"/>
                  </a:lnTo>
                  <a:lnTo>
                    <a:pt x="558126" y="706691"/>
                  </a:lnTo>
                  <a:lnTo>
                    <a:pt x="553554" y="733729"/>
                  </a:lnTo>
                  <a:lnTo>
                    <a:pt x="553554" y="753097"/>
                  </a:lnTo>
                  <a:lnTo>
                    <a:pt x="578904" y="803300"/>
                  </a:lnTo>
                  <a:lnTo>
                    <a:pt x="609295" y="809028"/>
                  </a:lnTo>
                  <a:lnTo>
                    <a:pt x="646264" y="809028"/>
                  </a:lnTo>
                  <a:lnTo>
                    <a:pt x="656996" y="810755"/>
                  </a:lnTo>
                  <a:lnTo>
                    <a:pt x="663625" y="815606"/>
                  </a:lnTo>
                  <a:lnTo>
                    <a:pt x="666991" y="823125"/>
                  </a:lnTo>
                  <a:lnTo>
                    <a:pt x="667931" y="832866"/>
                  </a:lnTo>
                  <a:lnTo>
                    <a:pt x="667931" y="847864"/>
                  </a:lnTo>
                  <a:lnTo>
                    <a:pt x="664806" y="859904"/>
                  </a:lnTo>
                  <a:lnTo>
                    <a:pt x="656907" y="866521"/>
                  </a:lnTo>
                  <a:lnTo>
                    <a:pt x="646785" y="869276"/>
                  </a:lnTo>
                  <a:lnTo>
                    <a:pt x="636574" y="869835"/>
                  </a:lnTo>
                  <a:lnTo>
                    <a:pt x="614514" y="869492"/>
                  </a:lnTo>
                  <a:lnTo>
                    <a:pt x="592429" y="868629"/>
                  </a:lnTo>
                  <a:lnTo>
                    <a:pt x="573328" y="867549"/>
                  </a:lnTo>
                  <a:lnTo>
                    <a:pt x="560273" y="866521"/>
                  </a:lnTo>
                  <a:lnTo>
                    <a:pt x="560273" y="894168"/>
                  </a:lnTo>
                  <a:lnTo>
                    <a:pt x="577126" y="897648"/>
                  </a:lnTo>
                  <a:lnTo>
                    <a:pt x="597369" y="900328"/>
                  </a:lnTo>
                  <a:lnTo>
                    <a:pt x="619480" y="902042"/>
                  </a:lnTo>
                  <a:lnTo>
                    <a:pt x="641896" y="902639"/>
                  </a:lnTo>
                  <a:lnTo>
                    <a:pt x="664006" y="900607"/>
                  </a:lnTo>
                  <a:lnTo>
                    <a:pt x="683564" y="892556"/>
                  </a:lnTo>
                  <a:lnTo>
                    <a:pt x="697522" y="875639"/>
                  </a:lnTo>
                  <a:lnTo>
                    <a:pt x="698601" y="869835"/>
                  </a:lnTo>
                  <a:lnTo>
                    <a:pt x="702856" y="846963"/>
                  </a:lnTo>
                  <a:lnTo>
                    <a:pt x="702856" y="830097"/>
                  </a:lnTo>
                  <a:close/>
                </a:path>
                <a:path w="1796414" h="902969">
                  <a:moveTo>
                    <a:pt x="769378" y="679894"/>
                  </a:moveTo>
                  <a:lnTo>
                    <a:pt x="734453" y="679894"/>
                  </a:lnTo>
                  <a:lnTo>
                    <a:pt x="734453" y="900239"/>
                  </a:lnTo>
                  <a:lnTo>
                    <a:pt x="769378" y="900239"/>
                  </a:lnTo>
                  <a:lnTo>
                    <a:pt x="769378" y="679894"/>
                  </a:lnTo>
                  <a:close/>
                </a:path>
                <a:path w="1796414" h="902969">
                  <a:moveTo>
                    <a:pt x="861644" y="407797"/>
                  </a:moveTo>
                  <a:lnTo>
                    <a:pt x="854722" y="358343"/>
                  </a:lnTo>
                  <a:lnTo>
                    <a:pt x="837526" y="322922"/>
                  </a:lnTo>
                  <a:lnTo>
                    <a:pt x="835952" y="319659"/>
                  </a:lnTo>
                  <a:lnTo>
                    <a:pt x="808316" y="292963"/>
                  </a:lnTo>
                  <a:lnTo>
                    <a:pt x="774827" y="279463"/>
                  </a:lnTo>
                  <a:lnTo>
                    <a:pt x="810171" y="263512"/>
                  </a:lnTo>
                  <a:lnTo>
                    <a:pt x="834186" y="234454"/>
                  </a:lnTo>
                  <a:lnTo>
                    <a:pt x="835342" y="231330"/>
                  </a:lnTo>
                  <a:lnTo>
                    <a:pt x="847864" y="197459"/>
                  </a:lnTo>
                  <a:lnTo>
                    <a:pt x="852195" y="157708"/>
                  </a:lnTo>
                  <a:lnTo>
                    <a:pt x="848487" y="118148"/>
                  </a:lnTo>
                  <a:lnTo>
                    <a:pt x="816152" y="51346"/>
                  </a:lnTo>
                  <a:lnTo>
                    <a:pt x="785723" y="27355"/>
                  </a:lnTo>
                  <a:lnTo>
                    <a:pt x="752957" y="14947"/>
                  </a:lnTo>
                  <a:lnTo>
                    <a:pt x="752957" y="402755"/>
                  </a:lnTo>
                  <a:lnTo>
                    <a:pt x="747776" y="440207"/>
                  </a:lnTo>
                  <a:lnTo>
                    <a:pt x="733894" y="463562"/>
                  </a:lnTo>
                  <a:lnTo>
                    <a:pt x="713828" y="475564"/>
                  </a:lnTo>
                  <a:lnTo>
                    <a:pt x="690092" y="478955"/>
                  </a:lnTo>
                  <a:lnTo>
                    <a:pt x="566661" y="478955"/>
                  </a:lnTo>
                  <a:lnTo>
                    <a:pt x="566661" y="322922"/>
                  </a:lnTo>
                  <a:lnTo>
                    <a:pt x="689838" y="322922"/>
                  </a:lnTo>
                  <a:lnTo>
                    <a:pt x="719239" y="329526"/>
                  </a:lnTo>
                  <a:lnTo>
                    <a:pt x="738771" y="347167"/>
                  </a:lnTo>
                  <a:lnTo>
                    <a:pt x="749617" y="372656"/>
                  </a:lnTo>
                  <a:lnTo>
                    <a:pt x="752957" y="402755"/>
                  </a:lnTo>
                  <a:lnTo>
                    <a:pt x="752957" y="14947"/>
                  </a:lnTo>
                  <a:lnTo>
                    <a:pt x="745337" y="12052"/>
                  </a:lnTo>
                  <a:lnTo>
                    <a:pt x="745337" y="166763"/>
                  </a:lnTo>
                  <a:lnTo>
                    <a:pt x="741476" y="194043"/>
                  </a:lnTo>
                  <a:lnTo>
                    <a:pt x="730046" y="214325"/>
                  </a:lnTo>
                  <a:lnTo>
                    <a:pt x="711327" y="226974"/>
                  </a:lnTo>
                  <a:lnTo>
                    <a:pt x="685558" y="231330"/>
                  </a:lnTo>
                  <a:lnTo>
                    <a:pt x="566661" y="231330"/>
                  </a:lnTo>
                  <a:lnTo>
                    <a:pt x="566661" y="101688"/>
                  </a:lnTo>
                  <a:lnTo>
                    <a:pt x="685685" y="101688"/>
                  </a:lnTo>
                  <a:lnTo>
                    <a:pt x="706577" y="104419"/>
                  </a:lnTo>
                  <a:lnTo>
                    <a:pt x="725805" y="114388"/>
                  </a:lnTo>
                  <a:lnTo>
                    <a:pt x="739876" y="134277"/>
                  </a:lnTo>
                  <a:lnTo>
                    <a:pt x="745337" y="166763"/>
                  </a:lnTo>
                  <a:lnTo>
                    <a:pt x="745337" y="12052"/>
                  </a:lnTo>
                  <a:lnTo>
                    <a:pt x="744613" y="11772"/>
                  </a:lnTo>
                  <a:lnTo>
                    <a:pt x="691908" y="6210"/>
                  </a:lnTo>
                  <a:lnTo>
                    <a:pt x="457987" y="6210"/>
                  </a:lnTo>
                  <a:lnTo>
                    <a:pt x="457987" y="574433"/>
                  </a:lnTo>
                  <a:lnTo>
                    <a:pt x="694359" y="574433"/>
                  </a:lnTo>
                  <a:lnTo>
                    <a:pt x="748258" y="569429"/>
                  </a:lnTo>
                  <a:lnTo>
                    <a:pt x="790854" y="554723"/>
                  </a:lnTo>
                  <a:lnTo>
                    <a:pt x="822833" y="530758"/>
                  </a:lnTo>
                  <a:lnTo>
                    <a:pt x="844842" y="497979"/>
                  </a:lnTo>
                  <a:lnTo>
                    <a:pt x="857554" y="456844"/>
                  </a:lnTo>
                  <a:lnTo>
                    <a:pt x="861644" y="407797"/>
                  </a:lnTo>
                  <a:close/>
                </a:path>
                <a:path w="1796414" h="902969">
                  <a:moveTo>
                    <a:pt x="940041" y="867422"/>
                  </a:moveTo>
                  <a:lnTo>
                    <a:pt x="849744" y="867422"/>
                  </a:lnTo>
                  <a:lnTo>
                    <a:pt x="839812" y="867727"/>
                  </a:lnTo>
                  <a:lnTo>
                    <a:pt x="839812" y="679894"/>
                  </a:lnTo>
                  <a:lnTo>
                    <a:pt x="804887" y="679894"/>
                  </a:lnTo>
                  <a:lnTo>
                    <a:pt x="804887" y="859142"/>
                  </a:lnTo>
                  <a:lnTo>
                    <a:pt x="808609" y="879919"/>
                  </a:lnTo>
                  <a:lnTo>
                    <a:pt x="818489" y="892441"/>
                  </a:lnTo>
                  <a:lnTo>
                    <a:pt x="832599" y="898601"/>
                  </a:lnTo>
                  <a:lnTo>
                    <a:pt x="848995" y="900239"/>
                  </a:lnTo>
                  <a:lnTo>
                    <a:pt x="940041" y="900239"/>
                  </a:lnTo>
                  <a:lnTo>
                    <a:pt x="940041" y="867727"/>
                  </a:lnTo>
                  <a:lnTo>
                    <a:pt x="940041" y="867422"/>
                  </a:lnTo>
                  <a:close/>
                </a:path>
                <a:path w="1796414" h="902969">
                  <a:moveTo>
                    <a:pt x="1365440" y="292392"/>
                  </a:moveTo>
                  <a:lnTo>
                    <a:pt x="1364056" y="245478"/>
                  </a:lnTo>
                  <a:lnTo>
                    <a:pt x="1359395" y="199453"/>
                  </a:lnTo>
                  <a:lnTo>
                    <a:pt x="1350657" y="155587"/>
                  </a:lnTo>
                  <a:lnTo>
                    <a:pt x="1337056" y="115074"/>
                  </a:lnTo>
                  <a:lnTo>
                    <a:pt x="1329867" y="101688"/>
                  </a:lnTo>
                  <a:lnTo>
                    <a:pt x="1317790" y="79171"/>
                  </a:lnTo>
                  <a:lnTo>
                    <a:pt x="1292072" y="49098"/>
                  </a:lnTo>
                  <a:lnTo>
                    <a:pt x="1259103" y="26098"/>
                  </a:lnTo>
                  <a:lnTo>
                    <a:pt x="1256766" y="25273"/>
                  </a:lnTo>
                  <a:lnTo>
                    <a:pt x="1256766" y="291617"/>
                  </a:lnTo>
                  <a:lnTo>
                    <a:pt x="1253439" y="354761"/>
                  </a:lnTo>
                  <a:lnTo>
                    <a:pt x="1242910" y="406311"/>
                  </a:lnTo>
                  <a:lnTo>
                    <a:pt x="1224343" y="444868"/>
                  </a:lnTo>
                  <a:lnTo>
                    <a:pt x="1196898" y="469036"/>
                  </a:lnTo>
                  <a:lnTo>
                    <a:pt x="1159725" y="477405"/>
                  </a:lnTo>
                  <a:lnTo>
                    <a:pt x="1035519" y="477405"/>
                  </a:lnTo>
                  <a:lnTo>
                    <a:pt x="1035519" y="101688"/>
                  </a:lnTo>
                  <a:lnTo>
                    <a:pt x="1159725" y="101688"/>
                  </a:lnTo>
                  <a:lnTo>
                    <a:pt x="1220101" y="124726"/>
                  </a:lnTo>
                  <a:lnTo>
                    <a:pt x="1240078" y="159042"/>
                  </a:lnTo>
                  <a:lnTo>
                    <a:pt x="1252499" y="213436"/>
                  </a:lnTo>
                  <a:lnTo>
                    <a:pt x="1256766" y="291617"/>
                  </a:lnTo>
                  <a:lnTo>
                    <a:pt x="1256766" y="25273"/>
                  </a:lnTo>
                  <a:lnTo>
                    <a:pt x="1218095" y="11391"/>
                  </a:lnTo>
                  <a:lnTo>
                    <a:pt x="1168260" y="6210"/>
                  </a:lnTo>
                  <a:lnTo>
                    <a:pt x="926846" y="6210"/>
                  </a:lnTo>
                  <a:lnTo>
                    <a:pt x="926846" y="574433"/>
                  </a:lnTo>
                  <a:lnTo>
                    <a:pt x="1168260" y="574433"/>
                  </a:lnTo>
                  <a:lnTo>
                    <a:pt x="1211592" y="570280"/>
                  </a:lnTo>
                  <a:lnTo>
                    <a:pt x="1249133" y="558139"/>
                  </a:lnTo>
                  <a:lnTo>
                    <a:pt x="1307617" y="511937"/>
                  </a:lnTo>
                  <a:lnTo>
                    <a:pt x="1328915" y="478904"/>
                  </a:lnTo>
                  <a:lnTo>
                    <a:pt x="1329537" y="477405"/>
                  </a:lnTo>
                  <a:lnTo>
                    <a:pt x="1345171" y="439928"/>
                  </a:lnTo>
                  <a:lnTo>
                    <a:pt x="1356550" y="395503"/>
                  </a:lnTo>
                  <a:lnTo>
                    <a:pt x="1363243" y="346163"/>
                  </a:lnTo>
                  <a:lnTo>
                    <a:pt x="1365440" y="292392"/>
                  </a:lnTo>
                  <a:close/>
                </a:path>
                <a:path w="1796414" h="902969">
                  <a:moveTo>
                    <a:pt x="1796262" y="18757"/>
                  </a:moveTo>
                  <a:lnTo>
                    <a:pt x="1736140" y="13931"/>
                  </a:lnTo>
                  <a:lnTo>
                    <a:pt x="1652562" y="9982"/>
                  </a:lnTo>
                  <a:lnTo>
                    <a:pt x="1546313" y="6337"/>
                  </a:lnTo>
                  <a:lnTo>
                    <a:pt x="1504429" y="10477"/>
                  </a:lnTo>
                  <a:lnTo>
                    <a:pt x="1464513" y="27978"/>
                  </a:lnTo>
                  <a:lnTo>
                    <a:pt x="1434642" y="64160"/>
                  </a:lnTo>
                  <a:lnTo>
                    <a:pt x="1422882" y="124333"/>
                  </a:lnTo>
                  <a:lnTo>
                    <a:pt x="1422882" y="462661"/>
                  </a:lnTo>
                  <a:lnTo>
                    <a:pt x="1431658" y="514972"/>
                  </a:lnTo>
                  <a:lnTo>
                    <a:pt x="1454454" y="548716"/>
                  </a:lnTo>
                  <a:lnTo>
                    <a:pt x="1520952" y="575741"/>
                  </a:lnTo>
                  <a:lnTo>
                    <a:pt x="1554073" y="576643"/>
                  </a:lnTo>
                  <a:lnTo>
                    <a:pt x="1658670" y="572274"/>
                  </a:lnTo>
                  <a:lnTo>
                    <a:pt x="1739861" y="568020"/>
                  </a:lnTo>
                  <a:lnTo>
                    <a:pt x="1796262" y="563435"/>
                  </a:lnTo>
                  <a:lnTo>
                    <a:pt x="1796262" y="474433"/>
                  </a:lnTo>
                  <a:lnTo>
                    <a:pt x="1579689" y="474433"/>
                  </a:lnTo>
                  <a:lnTo>
                    <a:pt x="1562709" y="473913"/>
                  </a:lnTo>
                  <a:lnTo>
                    <a:pt x="1547279" y="469671"/>
                  </a:lnTo>
                  <a:lnTo>
                    <a:pt x="1536014" y="457733"/>
                  </a:lnTo>
                  <a:lnTo>
                    <a:pt x="1531556" y="434060"/>
                  </a:lnTo>
                  <a:lnTo>
                    <a:pt x="1531556" y="345440"/>
                  </a:lnTo>
                  <a:lnTo>
                    <a:pt x="1760943" y="338455"/>
                  </a:lnTo>
                  <a:lnTo>
                    <a:pt x="1760943" y="249186"/>
                  </a:lnTo>
                  <a:lnTo>
                    <a:pt x="1531556" y="240639"/>
                  </a:lnTo>
                  <a:lnTo>
                    <a:pt x="1531556" y="152019"/>
                  </a:lnTo>
                  <a:lnTo>
                    <a:pt x="1532178" y="136385"/>
                  </a:lnTo>
                  <a:lnTo>
                    <a:pt x="1536598" y="122428"/>
                  </a:lnTo>
                  <a:lnTo>
                    <a:pt x="1548587" y="112395"/>
                  </a:lnTo>
                  <a:lnTo>
                    <a:pt x="1571929" y="108546"/>
                  </a:lnTo>
                  <a:lnTo>
                    <a:pt x="1796262" y="108546"/>
                  </a:lnTo>
                  <a:lnTo>
                    <a:pt x="1796262" y="187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FCD986FC-F3AE-B220-ABB7-8C40D8B460E0}"/>
                </a:ext>
              </a:extLst>
            </p:cNvPr>
            <p:cNvSpPr/>
            <p:nvPr/>
          </p:nvSpPr>
          <p:spPr>
            <a:xfrm>
              <a:off x="842576" y="1878980"/>
              <a:ext cx="1006475" cy="1341120"/>
            </a:xfrm>
            <a:custGeom>
              <a:avLst/>
              <a:gdLst/>
              <a:ahLst/>
              <a:cxnLst/>
              <a:rect l="l" t="t" r="r" b="b"/>
              <a:pathLst>
                <a:path w="1006475" h="1341120">
                  <a:moveTo>
                    <a:pt x="6192" y="0"/>
                  </a:moveTo>
                  <a:lnTo>
                    <a:pt x="3801" y="1885"/>
                  </a:lnTo>
                  <a:lnTo>
                    <a:pt x="1713" y="4128"/>
                  </a:lnTo>
                  <a:lnTo>
                    <a:pt x="0" y="6648"/>
                  </a:lnTo>
                  <a:lnTo>
                    <a:pt x="498946" y="1340622"/>
                  </a:lnTo>
                  <a:lnTo>
                    <a:pt x="503233" y="1340549"/>
                  </a:lnTo>
                  <a:lnTo>
                    <a:pt x="1006279" y="503754"/>
                  </a:lnTo>
                  <a:lnTo>
                    <a:pt x="1004868" y="500400"/>
                  </a:lnTo>
                  <a:lnTo>
                    <a:pt x="6192" y="0"/>
                  </a:lnTo>
                  <a:close/>
                </a:path>
              </a:pathLst>
            </a:custGeom>
            <a:solidFill>
              <a:srgbClr val="0089CF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2E1920FC-9927-9AAD-D747-A98301663E56}"/>
                </a:ext>
              </a:extLst>
            </p:cNvPr>
            <p:cNvSpPr/>
            <p:nvPr/>
          </p:nvSpPr>
          <p:spPr>
            <a:xfrm>
              <a:off x="836084" y="1885628"/>
              <a:ext cx="505459" cy="1334135"/>
            </a:xfrm>
            <a:custGeom>
              <a:avLst/>
              <a:gdLst/>
              <a:ahLst/>
              <a:cxnLst/>
              <a:rect l="l" t="t" r="r" b="b"/>
              <a:pathLst>
                <a:path w="505459" h="1334135">
                  <a:moveTo>
                    <a:pt x="6491" y="0"/>
                  </a:moveTo>
                  <a:lnTo>
                    <a:pt x="569" y="66137"/>
                  </a:lnTo>
                  <a:lnTo>
                    <a:pt x="111" y="116449"/>
                  </a:lnTo>
                  <a:lnTo>
                    <a:pt x="0" y="167368"/>
                  </a:lnTo>
                  <a:lnTo>
                    <a:pt x="230" y="218804"/>
                  </a:lnTo>
                  <a:lnTo>
                    <a:pt x="799" y="270663"/>
                  </a:lnTo>
                  <a:lnTo>
                    <a:pt x="1703" y="322853"/>
                  </a:lnTo>
                  <a:lnTo>
                    <a:pt x="2937" y="375284"/>
                  </a:lnTo>
                  <a:lnTo>
                    <a:pt x="4499" y="427863"/>
                  </a:lnTo>
                  <a:lnTo>
                    <a:pt x="6384" y="480499"/>
                  </a:lnTo>
                  <a:lnTo>
                    <a:pt x="8588" y="533099"/>
                  </a:lnTo>
                  <a:lnTo>
                    <a:pt x="11108" y="585572"/>
                  </a:lnTo>
                  <a:lnTo>
                    <a:pt x="13940" y="637826"/>
                  </a:lnTo>
                  <a:lnTo>
                    <a:pt x="17081" y="689769"/>
                  </a:lnTo>
                  <a:lnTo>
                    <a:pt x="20526" y="741309"/>
                  </a:lnTo>
                  <a:lnTo>
                    <a:pt x="24271" y="792355"/>
                  </a:lnTo>
                  <a:lnTo>
                    <a:pt x="28314" y="842814"/>
                  </a:lnTo>
                  <a:lnTo>
                    <a:pt x="32649" y="892595"/>
                  </a:lnTo>
                  <a:lnTo>
                    <a:pt x="37274" y="941606"/>
                  </a:lnTo>
                  <a:lnTo>
                    <a:pt x="42956" y="996779"/>
                  </a:lnTo>
                  <a:lnTo>
                    <a:pt x="82944" y="1036841"/>
                  </a:lnTo>
                  <a:lnTo>
                    <a:pt x="118241" y="1067231"/>
                  </a:lnTo>
                  <a:lnTo>
                    <a:pt x="156320" y="1098493"/>
                  </a:lnTo>
                  <a:lnTo>
                    <a:pt x="196620" y="1130217"/>
                  </a:lnTo>
                  <a:lnTo>
                    <a:pt x="238578" y="1161993"/>
                  </a:lnTo>
                  <a:lnTo>
                    <a:pt x="281632" y="1193412"/>
                  </a:lnTo>
                  <a:lnTo>
                    <a:pt x="325221" y="1224064"/>
                  </a:lnTo>
                  <a:lnTo>
                    <a:pt x="368783" y="1253541"/>
                  </a:lnTo>
                  <a:lnTo>
                    <a:pt x="411756" y="1281432"/>
                  </a:lnTo>
                  <a:lnTo>
                    <a:pt x="453577" y="1307329"/>
                  </a:lnTo>
                  <a:lnTo>
                    <a:pt x="493686" y="1330822"/>
                  </a:lnTo>
                  <a:lnTo>
                    <a:pt x="505438" y="1333973"/>
                  </a:lnTo>
                  <a:lnTo>
                    <a:pt x="6491" y="0"/>
                  </a:lnTo>
                  <a:close/>
                </a:path>
              </a:pathLst>
            </a:custGeom>
            <a:solidFill>
              <a:srgbClr val="0061AF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17D50231-D637-181F-BF61-73379B56BCCD}"/>
                </a:ext>
              </a:extLst>
            </p:cNvPr>
            <p:cNvSpPr/>
            <p:nvPr/>
          </p:nvSpPr>
          <p:spPr>
            <a:xfrm>
              <a:off x="1345810" y="2382734"/>
              <a:ext cx="506095" cy="836930"/>
            </a:xfrm>
            <a:custGeom>
              <a:avLst/>
              <a:gdLst/>
              <a:ahLst/>
              <a:cxnLst/>
              <a:rect l="l" t="t" r="r" b="b"/>
              <a:pathLst>
                <a:path w="506094" h="836930">
                  <a:moveTo>
                    <a:pt x="503045" y="0"/>
                  </a:moveTo>
                  <a:lnTo>
                    <a:pt x="0" y="836795"/>
                  </a:lnTo>
                  <a:lnTo>
                    <a:pt x="4157" y="836424"/>
                  </a:lnTo>
                  <a:lnTo>
                    <a:pt x="8059" y="835196"/>
                  </a:lnTo>
                  <a:lnTo>
                    <a:pt x="52782" y="809173"/>
                  </a:lnTo>
                  <a:lnTo>
                    <a:pt x="94780" y="783203"/>
                  </a:lnTo>
                  <a:lnTo>
                    <a:pt x="137911" y="755254"/>
                  </a:lnTo>
                  <a:lnTo>
                    <a:pt x="181607" y="725735"/>
                  </a:lnTo>
                  <a:lnTo>
                    <a:pt x="225305" y="695058"/>
                  </a:lnTo>
                  <a:lnTo>
                    <a:pt x="268438" y="663633"/>
                  </a:lnTo>
                  <a:lnTo>
                    <a:pt x="310441" y="631869"/>
                  </a:lnTo>
                  <a:lnTo>
                    <a:pt x="350749" y="600179"/>
                  </a:lnTo>
                  <a:lnTo>
                    <a:pt x="388797" y="568971"/>
                  </a:lnTo>
                  <a:lnTo>
                    <a:pt x="424019" y="538656"/>
                  </a:lnTo>
                  <a:lnTo>
                    <a:pt x="455849" y="509645"/>
                  </a:lnTo>
                  <a:lnTo>
                    <a:pt x="472001" y="457957"/>
                  </a:lnTo>
                  <a:lnTo>
                    <a:pt x="479692" y="415140"/>
                  </a:lnTo>
                  <a:lnTo>
                    <a:pt x="486493" y="369000"/>
                  </a:lnTo>
                  <a:lnTo>
                    <a:pt x="492349" y="320185"/>
                  </a:lnTo>
                  <a:lnTo>
                    <a:pt x="497205" y="269340"/>
                  </a:lnTo>
                  <a:lnTo>
                    <a:pt x="501007" y="217110"/>
                  </a:lnTo>
                  <a:lnTo>
                    <a:pt x="503701" y="164143"/>
                  </a:lnTo>
                  <a:lnTo>
                    <a:pt x="505233" y="111083"/>
                  </a:lnTo>
                  <a:lnTo>
                    <a:pt x="505547" y="58576"/>
                  </a:lnTo>
                  <a:lnTo>
                    <a:pt x="504590" y="7269"/>
                  </a:lnTo>
                  <a:lnTo>
                    <a:pt x="504380" y="4738"/>
                  </a:lnTo>
                  <a:lnTo>
                    <a:pt x="503848" y="2307"/>
                  </a:lnTo>
                  <a:lnTo>
                    <a:pt x="503045" y="0"/>
                  </a:lnTo>
                  <a:close/>
                </a:path>
              </a:pathLst>
            </a:custGeom>
            <a:solidFill>
              <a:srgbClr val="008C44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3C019C8B-F13D-DA2B-D6CF-0E514FC0539A}"/>
                </a:ext>
              </a:extLst>
            </p:cNvPr>
            <p:cNvSpPr/>
            <p:nvPr/>
          </p:nvSpPr>
          <p:spPr>
            <a:xfrm>
              <a:off x="848768" y="1872183"/>
              <a:ext cx="998855" cy="507365"/>
            </a:xfrm>
            <a:custGeom>
              <a:avLst/>
              <a:gdLst/>
              <a:ahLst/>
              <a:cxnLst/>
              <a:rect l="l" t="t" r="r" b="b"/>
              <a:pathLst>
                <a:path w="998855" h="507364">
                  <a:moveTo>
                    <a:pt x="70148" y="0"/>
                  </a:moveTo>
                  <a:lnTo>
                    <a:pt x="15433" y="598"/>
                  </a:lnTo>
                  <a:lnTo>
                    <a:pt x="9640" y="1155"/>
                  </a:lnTo>
                  <a:lnTo>
                    <a:pt x="4330" y="3384"/>
                  </a:lnTo>
                  <a:lnTo>
                    <a:pt x="0" y="6796"/>
                  </a:lnTo>
                  <a:lnTo>
                    <a:pt x="998675" y="507197"/>
                  </a:lnTo>
                  <a:lnTo>
                    <a:pt x="961818" y="465160"/>
                  </a:lnTo>
                  <a:lnTo>
                    <a:pt x="927810" y="429171"/>
                  </a:lnTo>
                  <a:lnTo>
                    <a:pt x="892563" y="393008"/>
                  </a:lnTo>
                  <a:lnTo>
                    <a:pt x="856203" y="356788"/>
                  </a:lnTo>
                  <a:lnTo>
                    <a:pt x="818859" y="320627"/>
                  </a:lnTo>
                  <a:lnTo>
                    <a:pt x="780658" y="284642"/>
                  </a:lnTo>
                  <a:lnTo>
                    <a:pt x="741727" y="248949"/>
                  </a:lnTo>
                  <a:lnTo>
                    <a:pt x="702194" y="213665"/>
                  </a:lnTo>
                  <a:lnTo>
                    <a:pt x="662187" y="178907"/>
                  </a:lnTo>
                  <a:lnTo>
                    <a:pt x="621832" y="144792"/>
                  </a:lnTo>
                  <a:lnTo>
                    <a:pt x="581259" y="111436"/>
                  </a:lnTo>
                  <a:lnTo>
                    <a:pt x="540593" y="78957"/>
                  </a:lnTo>
                  <a:lnTo>
                    <a:pt x="496907" y="45227"/>
                  </a:lnTo>
                  <a:lnTo>
                    <a:pt x="446498" y="33318"/>
                  </a:lnTo>
                  <a:lnTo>
                    <a:pt x="399111" y="25016"/>
                  </a:lnTo>
                  <a:lnTo>
                    <a:pt x="348250" y="17781"/>
                  </a:lnTo>
                  <a:lnTo>
                    <a:pt x="294723" y="11682"/>
                  </a:lnTo>
                  <a:lnTo>
                    <a:pt x="239341" y="6786"/>
                  </a:lnTo>
                  <a:lnTo>
                    <a:pt x="182912" y="3162"/>
                  </a:lnTo>
                  <a:lnTo>
                    <a:pt x="126244" y="877"/>
                  </a:lnTo>
                  <a:lnTo>
                    <a:pt x="70148" y="0"/>
                  </a:lnTo>
                  <a:close/>
                </a:path>
              </a:pathLst>
            </a:custGeom>
            <a:solidFill>
              <a:srgbClr val="FFCB04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pic>
          <p:nvPicPr>
            <p:cNvPr id="18" name="object 18">
              <a:extLst>
                <a:ext uri="{FF2B5EF4-FFF2-40B4-BE49-F238E27FC236}">
                  <a16:creationId xmlns:a16="http://schemas.microsoft.com/office/drawing/2014/main" id="{FABFDCCA-B1E3-7782-04A0-0F1F82B32233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44374" y="2061518"/>
              <a:ext cx="84935" cy="80779"/>
            </a:xfrm>
            <a:prstGeom prst="rect">
              <a:avLst/>
            </a:prstGeom>
          </p:spPr>
        </p:pic>
        <p:pic>
          <p:nvPicPr>
            <p:cNvPr id="19" name="object 19">
              <a:extLst>
                <a:ext uri="{FF2B5EF4-FFF2-40B4-BE49-F238E27FC236}">
                  <a16:creationId xmlns:a16="http://schemas.microsoft.com/office/drawing/2014/main" id="{4845D778-9689-1046-9201-3FB6137C020D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2254" y="2468170"/>
              <a:ext cx="84931" cy="80777"/>
            </a:xfrm>
            <a:prstGeom prst="rect">
              <a:avLst/>
            </a:prstGeom>
          </p:spPr>
        </p:pic>
        <p:pic>
          <p:nvPicPr>
            <p:cNvPr id="20" name="object 20">
              <a:extLst>
                <a:ext uri="{FF2B5EF4-FFF2-40B4-BE49-F238E27FC236}">
                  <a16:creationId xmlns:a16="http://schemas.microsoft.com/office/drawing/2014/main" id="{29DBAB66-6F8A-237C-AFA5-22C64200987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24634" y="2246737"/>
              <a:ext cx="84927" cy="80783"/>
            </a:xfrm>
            <a:prstGeom prst="rect">
              <a:avLst/>
            </a:prstGeom>
          </p:spPr>
        </p:pic>
        <p:sp>
          <p:nvSpPr>
            <p:cNvPr id="21" name="object 21">
              <a:extLst>
                <a:ext uri="{FF2B5EF4-FFF2-40B4-BE49-F238E27FC236}">
                  <a16:creationId xmlns:a16="http://schemas.microsoft.com/office/drawing/2014/main" id="{7B20FEF7-9A65-9AE1-A829-160ED8106007}"/>
                </a:ext>
              </a:extLst>
            </p:cNvPr>
            <p:cNvSpPr/>
            <p:nvPr/>
          </p:nvSpPr>
          <p:spPr>
            <a:xfrm>
              <a:off x="1270170" y="2454732"/>
              <a:ext cx="57150" cy="53975"/>
            </a:xfrm>
            <a:custGeom>
              <a:avLst/>
              <a:gdLst/>
              <a:ahLst/>
              <a:cxnLst/>
              <a:rect l="l" t="t" r="r" b="b"/>
              <a:pathLst>
                <a:path w="57150" h="53975">
                  <a:moveTo>
                    <a:pt x="28350" y="0"/>
                  </a:moveTo>
                  <a:lnTo>
                    <a:pt x="19598" y="17934"/>
                  </a:lnTo>
                  <a:lnTo>
                    <a:pt x="0" y="20595"/>
                  </a:lnTo>
                  <a:lnTo>
                    <a:pt x="14356" y="34465"/>
                  </a:lnTo>
                  <a:lnTo>
                    <a:pt x="10828" y="53928"/>
                  </a:lnTo>
                  <a:lnTo>
                    <a:pt x="28454" y="44560"/>
                  </a:lnTo>
                  <a:lnTo>
                    <a:pt x="45874" y="53928"/>
                  </a:lnTo>
                  <a:lnTo>
                    <a:pt x="42411" y="34274"/>
                  </a:lnTo>
                  <a:lnTo>
                    <a:pt x="56702" y="20595"/>
                  </a:lnTo>
                  <a:lnTo>
                    <a:pt x="36939" y="17815"/>
                  </a:lnTo>
                  <a:lnTo>
                    <a:pt x="283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pic>
          <p:nvPicPr>
            <p:cNvPr id="22" name="object 22">
              <a:extLst>
                <a:ext uri="{FF2B5EF4-FFF2-40B4-BE49-F238E27FC236}">
                  <a16:creationId xmlns:a16="http://schemas.microsoft.com/office/drawing/2014/main" id="{4E4A416A-A015-C5F8-CD0B-D4946ED534FC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96568" y="2773785"/>
              <a:ext cx="92499" cy="87976"/>
            </a:xfrm>
            <a:prstGeom prst="rect">
              <a:avLst/>
            </a:prstGeom>
          </p:spPr>
        </p:pic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CC6CF55F-1EFA-3D44-A5EF-B8C1CC96F7E9}"/>
                </a:ext>
              </a:extLst>
            </p:cNvPr>
            <p:cNvSpPr/>
            <p:nvPr/>
          </p:nvSpPr>
          <p:spPr>
            <a:xfrm>
              <a:off x="4289374" y="1806832"/>
              <a:ext cx="0" cy="1348740"/>
            </a:xfrm>
            <a:custGeom>
              <a:avLst/>
              <a:gdLst/>
              <a:ahLst/>
              <a:cxnLst/>
              <a:rect l="l" t="t" r="r" b="b"/>
              <a:pathLst>
                <a:path h="1348739">
                  <a:moveTo>
                    <a:pt x="0" y="0"/>
                  </a:moveTo>
                  <a:lnTo>
                    <a:pt x="0" y="1348218"/>
                  </a:lnTo>
                </a:path>
              </a:pathLst>
            </a:custGeom>
            <a:ln w="359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</p:grpSp>
    </p:spTree>
    <p:extLst>
      <p:ext uri="{BB962C8B-B14F-4D97-AF65-F5344CB8AC3E}">
        <p14:creationId xmlns:p14="http://schemas.microsoft.com/office/powerpoint/2010/main" val="2308161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5D8C2-013C-B8A4-0578-3EBFE6C07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5C4D8E5-407B-C38D-0A0C-F39584DF0A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" y="3048"/>
            <a:ext cx="12197416" cy="685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97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endParaRPr/>
          </a:p>
        </p:txBody>
      </p:sp>
      <p:sp>
        <p:nvSpPr>
          <p:cNvPr id="167" name="Google Shape;167;p2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168" name="Google Shape;168;p29" title="1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D571AF6-45B7-2BD8-4230-581771ECE593}"/>
              </a:ext>
            </a:extLst>
          </p:cNvPr>
          <p:cNvSpPr txBox="1"/>
          <p:nvPr/>
        </p:nvSpPr>
        <p:spPr>
          <a:xfrm>
            <a:off x="167148" y="1013413"/>
            <a:ext cx="7021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C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HABILITA PARA BOLSA ATLETA </a:t>
            </a:r>
            <a:r>
              <a:rPr lang="pt-BR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FEDERAL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09660-41F8-9037-2C32-C6B9C2F48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039329E-B1FD-A8E4-0FC2-559DC08792C7}"/>
              </a:ext>
            </a:extLst>
          </p:cNvPr>
          <p:cNvSpPr/>
          <p:nvPr/>
        </p:nvSpPr>
        <p:spPr>
          <a:xfrm>
            <a:off x="3727447" y="403966"/>
            <a:ext cx="4737100" cy="48260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3E02AEA-9405-0092-ED1F-BDD6DAA75862}"/>
              </a:ext>
            </a:extLst>
          </p:cNvPr>
          <p:cNvSpPr txBox="1"/>
          <p:nvPr/>
        </p:nvSpPr>
        <p:spPr>
          <a:xfrm>
            <a:off x="5618943" y="403966"/>
            <a:ext cx="954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2025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D9A9C40-9149-62D1-5115-ADC74AD5FF44}"/>
              </a:ext>
            </a:extLst>
          </p:cNvPr>
          <p:cNvSpPr txBox="1"/>
          <p:nvPr/>
        </p:nvSpPr>
        <p:spPr>
          <a:xfrm>
            <a:off x="1193800" y="4495800"/>
            <a:ext cx="631904" cy="400110"/>
          </a:xfrm>
          <a:prstGeom prst="rect">
            <a:avLst/>
          </a:prstGeom>
          <a:solidFill>
            <a:srgbClr val="F5D21D"/>
          </a:solidFill>
          <a:ln>
            <a:solidFill>
              <a:srgbClr val="F5D21D"/>
            </a:solidFill>
          </a:ln>
          <a:effectLst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Aptos Black" panose="020B0004020202020204" pitchFamily="34" charset="0"/>
                <a:ea typeface="ADLaM Display" panose="02010000000000000000" pitchFamily="2" charset="0"/>
                <a:cs typeface="Aharoni" panose="02010803020104030203" pitchFamily="2" charset="-79"/>
              </a:rPr>
              <a:t>821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A3FB788-8ED5-134A-132D-15DEDD7F4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53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2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71A32-3226-3CC7-F870-AF82E7E9D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A825443-7984-10E0-5B2C-8F31980037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" y="3048"/>
            <a:ext cx="12197414" cy="685494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2B6AE30-6366-31D8-3C25-32B966FC9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3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33127C4-D46D-E0E5-B0D4-7B41BAB4B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4977" cy="6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11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A940856-0247-AFEF-E7E2-AE841C9D0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3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15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9DBB5BB-369D-FCB0-817E-BC5470488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1C9146B-7A17-D61F-1AEC-F883CCBB2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574" y="4407130"/>
            <a:ext cx="5401625" cy="226037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F93C005-5D83-43D4-38B2-7D8906A2572A}"/>
              </a:ext>
            </a:extLst>
          </p:cNvPr>
          <p:cNvSpPr txBox="1"/>
          <p:nvPr/>
        </p:nvSpPr>
        <p:spPr>
          <a:xfrm>
            <a:off x="2449709" y="3754966"/>
            <a:ext cx="3093354" cy="92333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pt-BR" sz="5400" b="1" dirty="0">
                <a:ln/>
                <a:solidFill>
                  <a:schemeClr val="accent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☞AMSIPRO-ULTRA" panose="020B0A06020201010104" pitchFamily="34" charset="77"/>
              </a:rPr>
              <a:t>Obrigado!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5EA953E-916A-5BA8-AFEF-426DE96130BE}"/>
              </a:ext>
            </a:extLst>
          </p:cNvPr>
          <p:cNvSpPr txBox="1"/>
          <p:nvPr/>
        </p:nvSpPr>
        <p:spPr>
          <a:xfrm>
            <a:off x="2878090" y="3428999"/>
            <a:ext cx="2236591" cy="52322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☞AMSIPRO-ULTRA" panose="020B0A06020201010104" pitchFamily="34" charset="77"/>
              </a:rPr>
              <a:t>CBDE.ORG.BR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A58FB3C5-9541-0295-0AB3-E01F0BD33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264" y="1871305"/>
            <a:ext cx="1278241" cy="1656206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7C7089E-EFB1-A493-9806-18F426D08DFC}"/>
              </a:ext>
            </a:extLst>
          </p:cNvPr>
          <p:cNvSpPr txBox="1"/>
          <p:nvPr/>
        </p:nvSpPr>
        <p:spPr>
          <a:xfrm>
            <a:off x="4635505" y="1985204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latin typeface="Noto Sans SemiCondensed Black" panose="020B0502040504020204" pitchFamily="34" charset="0"/>
                <a:ea typeface="Noto Sans SemiCondensed Black" panose="020B0502040504020204" pitchFamily="34" charset="0"/>
                <a:cs typeface="Noto Sans SemiCondensed Black" panose="020B0502040504020204" pitchFamily="34" charset="0"/>
              </a:rPr>
              <a:t>cbdeoficial</a:t>
            </a:r>
            <a:endParaRPr lang="pt-BR" dirty="0">
              <a:latin typeface="Noto Sans SemiCondensed Black" panose="020B0502040504020204" pitchFamily="34" charset="0"/>
              <a:ea typeface="Noto Sans SemiCondensed Black" panose="020B0502040504020204" pitchFamily="34" charset="0"/>
              <a:cs typeface="Noto Sans SemiCondensed Black" panose="020B050204050402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F8FE4C4-12A3-61B9-34F5-B2034072D9A9}"/>
              </a:ext>
            </a:extLst>
          </p:cNvPr>
          <p:cNvSpPr txBox="1"/>
          <p:nvPr/>
        </p:nvSpPr>
        <p:spPr>
          <a:xfrm>
            <a:off x="4635505" y="2707101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Noto Sans SemiCondensed Black" panose="020B0502040504020204" pitchFamily="34" charset="0"/>
                <a:ea typeface="Noto Sans SemiCondensed Black" panose="020B0502040504020204" pitchFamily="34" charset="0"/>
                <a:cs typeface="Noto Sans SemiCondensed Black" panose="020B0502040504020204" pitchFamily="34" charset="0"/>
              </a:rPr>
              <a:t>@cbdebrasil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10B9994-29D1-6D0F-7A49-B15B31DC618F}"/>
              </a:ext>
            </a:extLst>
          </p:cNvPr>
          <p:cNvSpPr txBox="1"/>
          <p:nvPr/>
        </p:nvSpPr>
        <p:spPr>
          <a:xfrm>
            <a:off x="1768367" y="2698718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Noto Sans SemiCondensed Black" panose="020B0502040504020204" pitchFamily="34" charset="0"/>
                <a:ea typeface="Noto Sans SemiCondensed Black" panose="020B0502040504020204" pitchFamily="34" charset="0"/>
                <a:cs typeface="Noto Sans SemiCondensed Black" panose="020B0502040504020204" pitchFamily="34" charset="0"/>
              </a:rPr>
              <a:t>@cbde.brasil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1AA094F-B73C-C46C-8215-A2D42BB4B120}"/>
              </a:ext>
            </a:extLst>
          </p:cNvPr>
          <p:cNvSpPr txBox="1"/>
          <p:nvPr/>
        </p:nvSpPr>
        <p:spPr>
          <a:xfrm>
            <a:off x="1768367" y="1987701"/>
            <a:ext cx="158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Noto Sans SemiCondensed Black" panose="020B0502040504020204" pitchFamily="34" charset="0"/>
                <a:ea typeface="Noto Sans SemiCondensed Black" panose="020B0502040504020204" pitchFamily="34" charset="0"/>
                <a:cs typeface="Noto Sans SemiCondensed Black" panose="020B0502040504020204" pitchFamily="34" charset="0"/>
              </a:rPr>
              <a:t>@cbdeoficial</a:t>
            </a:r>
          </a:p>
        </p:txBody>
      </p:sp>
    </p:spTree>
    <p:extLst>
      <p:ext uri="{BB962C8B-B14F-4D97-AF65-F5344CB8AC3E}">
        <p14:creationId xmlns:p14="http://schemas.microsoft.com/office/powerpoint/2010/main" val="3015200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81594-0FE9-B254-8E0B-609E74FE3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m texto, vestuário, Cara humana, captura de ecrã&#10;&#10;Descrição gerada automaticamente">
            <a:extLst>
              <a:ext uri="{FF2B5EF4-FFF2-40B4-BE49-F238E27FC236}">
                <a16:creationId xmlns:a16="http://schemas.microsoft.com/office/drawing/2014/main" id="{2416C774-0F4E-9324-6D07-5D8F0C0FE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1" y="0"/>
            <a:ext cx="12206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66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5BD6C5-2CF8-84C3-E42E-BE6FC6C57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7656" y="127914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t-BR" dirty="0"/>
              <a:t>Esporte Escolar e Políticas Públicas: Formação, Saúde e Desenvolvimento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74F93DC-1F5D-DD74-B94F-4F1EE5B11792}"/>
              </a:ext>
            </a:extLst>
          </p:cNvPr>
          <p:cNvSpPr txBox="1"/>
          <p:nvPr/>
        </p:nvSpPr>
        <p:spPr>
          <a:xfrm>
            <a:off x="1752537" y="4259318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Semana Nacional do Esporte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029D439-E9F5-C71A-C525-33974CDE8134}"/>
              </a:ext>
            </a:extLst>
          </p:cNvPr>
          <p:cNvSpPr txBox="1"/>
          <p:nvPr/>
        </p:nvSpPr>
        <p:spPr>
          <a:xfrm>
            <a:off x="2891790" y="4877661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Comissão do Esporte da Câmara dos Deputados </a:t>
            </a:r>
          </a:p>
          <a:p>
            <a:r>
              <a:rPr lang="pt-BR" dirty="0"/>
              <a:t>Comissão de Esporte do Senado Federal,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0B325AB-FC8B-BAE0-0FDA-51E645A1F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673"/>
            <a:ext cx="12194977" cy="685632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891533A-5AA9-C8DA-E675-34E87610C6D6}"/>
              </a:ext>
            </a:extLst>
          </p:cNvPr>
          <p:cNvSpPr txBox="1"/>
          <p:nvPr/>
        </p:nvSpPr>
        <p:spPr>
          <a:xfrm>
            <a:off x="2656597" y="4939830"/>
            <a:ext cx="68788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29 de Junho a 03 de Julho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C8434AE-B8F4-5CCF-D257-7F7276D68855}"/>
              </a:ext>
            </a:extLst>
          </p:cNvPr>
          <p:cNvSpPr txBox="1"/>
          <p:nvPr/>
        </p:nvSpPr>
        <p:spPr>
          <a:xfrm>
            <a:off x="1057656" y="3072984"/>
            <a:ext cx="33345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23 de Junho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53BAEAB-F84D-E690-FD66-0C544602A9D6}"/>
              </a:ext>
            </a:extLst>
          </p:cNvPr>
          <p:cNvSpPr txBox="1"/>
          <p:nvPr/>
        </p:nvSpPr>
        <p:spPr>
          <a:xfrm>
            <a:off x="7755869" y="2765207"/>
            <a:ext cx="35670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Dia Nacional</a:t>
            </a:r>
          </a:p>
          <a:p>
            <a:r>
              <a:rPr lang="pt-BR" sz="40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do Esporte</a:t>
            </a:r>
          </a:p>
        </p:txBody>
      </p:sp>
    </p:spTree>
    <p:extLst>
      <p:ext uri="{BB962C8B-B14F-4D97-AF65-F5344CB8AC3E}">
        <p14:creationId xmlns:p14="http://schemas.microsoft.com/office/powerpoint/2010/main" val="4127606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129CCA-BEFB-26EC-A295-0AB94F599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1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16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F5F46615-E5D6-1CF9-FD5B-60A16C892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431" y="272680"/>
            <a:ext cx="627696" cy="1177560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A88C6193-046B-AC33-F690-DBB31626A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1634" y="554126"/>
            <a:ext cx="1947676" cy="89611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F422EC6-1178-241C-A46F-7693B6E15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336" y="1673"/>
            <a:ext cx="12226671" cy="687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57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76AA46-8A17-4A3C-91F9-54884AF1D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777DF70-3AD0-300B-82CF-44008F2E8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699CAAF-7F68-16FF-A64F-0505C0E977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0626" b="8697"/>
          <a:stretch>
            <a:fillRect/>
          </a:stretch>
        </p:blipFill>
        <p:spPr>
          <a:xfrm>
            <a:off x="774707" y="2655174"/>
            <a:ext cx="10642581" cy="3115803"/>
          </a:xfrm>
          <a:prstGeom prst="rect">
            <a:avLst/>
          </a:prstGeom>
        </p:spPr>
      </p:pic>
      <p:sp>
        <p:nvSpPr>
          <p:cNvPr id="6" name="Subtítulo 5">
            <a:extLst>
              <a:ext uri="{FF2B5EF4-FFF2-40B4-BE49-F238E27FC236}">
                <a16:creationId xmlns:a16="http://schemas.microsoft.com/office/drawing/2014/main" id="{E3304C99-E2E2-DC19-C003-FAE49D0CFB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3703" y="1678759"/>
            <a:ext cx="3233585" cy="873612"/>
          </a:xfrm>
        </p:spPr>
        <p:txBody>
          <a:bodyPr anchor="ctr">
            <a:normAutofit/>
          </a:bodyPr>
          <a:lstStyle/>
          <a:p>
            <a:r>
              <a:rPr lang="pt-BR" sz="1400" dirty="0"/>
              <a:t> </a:t>
            </a:r>
            <a:r>
              <a:rPr lang="pt-BR" sz="1600" dirty="0"/>
              <a:t>Fonte:</a:t>
            </a:r>
            <a:br>
              <a:rPr lang="pt-BR" sz="1600" dirty="0"/>
            </a:br>
            <a:r>
              <a:rPr lang="pt-BR" sz="1600" dirty="0"/>
              <a:t>Revista Brasileira de Educação Física e Esporte / USP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562889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231F05-09D9-04BF-9030-905830709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id="{580E59E8-37B2-571B-02C5-8BCE6A2C8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  <p:pic>
        <p:nvPicPr>
          <p:cNvPr id="5" name="WhatsApp Video 2026-06-19 at 15.58.32">
            <a:hlinkClick r:id="" action="ppaction://media"/>
            <a:extLst>
              <a:ext uri="{FF2B5EF4-FFF2-40B4-BE49-F238E27FC236}">
                <a16:creationId xmlns:a16="http://schemas.microsoft.com/office/drawing/2014/main" id="{3250E0BE-26E4-43A7-6AA7-705D1B6195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7736" y="1655957"/>
            <a:ext cx="6389346" cy="3546086"/>
          </a:xfrm>
          <a:prstGeom prst="roundRect">
            <a:avLst>
              <a:gd name="adj" fmla="val 7790"/>
            </a:avLst>
          </a:prstGeom>
          <a:ln w="38100">
            <a:solidFill>
              <a:srgbClr val="F5D21D"/>
            </a:solidFill>
          </a:ln>
        </p:spPr>
      </p:pic>
    </p:spTree>
    <p:extLst>
      <p:ext uri="{BB962C8B-B14F-4D97-AF65-F5344CB8AC3E}">
        <p14:creationId xmlns:p14="http://schemas.microsoft.com/office/powerpoint/2010/main" val="389056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18E7E-92F0-FE7E-D4E1-51ACC1A8A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238AA9F-F974-51A7-19CD-5D7416286D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5419" y="0"/>
            <a:ext cx="12197419" cy="68549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ABD657E-0FC4-8A80-3C74-63419531A6A6}"/>
              </a:ext>
            </a:extLst>
          </p:cNvPr>
          <p:cNvSpPr txBox="1"/>
          <p:nvPr/>
        </p:nvSpPr>
        <p:spPr>
          <a:xfrm>
            <a:off x="879986" y="5383161"/>
            <a:ext cx="1504336" cy="65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E04E0D0-C9B4-ABF4-AB4F-C8D2FB751302}"/>
              </a:ext>
            </a:extLst>
          </p:cNvPr>
          <p:cNvSpPr txBox="1"/>
          <p:nvPr/>
        </p:nvSpPr>
        <p:spPr>
          <a:xfrm>
            <a:off x="1032386" y="5535561"/>
            <a:ext cx="1504336" cy="65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DDC6377-8301-9079-D8F7-964D0DF17596}"/>
              </a:ext>
            </a:extLst>
          </p:cNvPr>
          <p:cNvSpPr txBox="1"/>
          <p:nvPr/>
        </p:nvSpPr>
        <p:spPr>
          <a:xfrm>
            <a:off x="918086" y="5003390"/>
            <a:ext cx="1504336" cy="65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31067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0FA84-F3AF-D3AD-4C03-4B7E58A75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BECCD64-BA6C-6876-D5E7-8E958D55E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" y="3048"/>
            <a:ext cx="12197419" cy="685494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15D2D17-7C8C-1015-67C9-6D7D998E7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01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F183A-2361-5021-6E4D-0101F19FF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B8DD1D4F-FE60-2452-444E-31E9EB5BD9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" y="3048"/>
            <a:ext cx="12197414" cy="685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1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82</Words>
  <Application>Microsoft Office PowerPoint</Application>
  <PresentationFormat>Widescreen</PresentationFormat>
  <Paragraphs>21</Paragraphs>
  <Slides>16</Slides>
  <Notes>4</Notes>
  <HiddenSlides>0</HiddenSlides>
  <MMClips>1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5" baseType="lpstr">
      <vt:lpstr>☞AMSIPRO-ULTRA</vt:lpstr>
      <vt:lpstr>ADLaM Display</vt:lpstr>
      <vt:lpstr>Aptos</vt:lpstr>
      <vt:lpstr>Aptos Black</vt:lpstr>
      <vt:lpstr>Aptos Display</vt:lpstr>
      <vt:lpstr>Arial</vt:lpstr>
      <vt:lpstr>Noto Sans SemiCondensed Black</vt:lpstr>
      <vt:lpstr>Poppins ExtraBold</vt:lpstr>
      <vt:lpstr>Tema do Office</vt:lpstr>
      <vt:lpstr>Apresentação do PowerPoint</vt:lpstr>
      <vt:lpstr>Apresentação do PowerPoint</vt:lpstr>
      <vt:lpstr>Esporte Escolar e Políticas Públicas: Formação, Saúde e Desenvolvimento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Allisson Bonfim</dc:creator>
  <cp:lastModifiedBy>Anne Augusta Affiune Peixoto</cp:lastModifiedBy>
  <cp:revision>42</cp:revision>
  <dcterms:created xsi:type="dcterms:W3CDTF">2025-09-17T03:34:12Z</dcterms:created>
  <dcterms:modified xsi:type="dcterms:W3CDTF">2026-06-22T20:14:42Z</dcterms:modified>
</cp:coreProperties>
</file>