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sldIdLst>
    <p:sldId id="256" r:id="rId2"/>
    <p:sldId id="258" r:id="rId3"/>
    <p:sldId id="322" r:id="rId4"/>
    <p:sldId id="282" r:id="rId5"/>
    <p:sldId id="395" r:id="rId6"/>
    <p:sldId id="396" r:id="rId7"/>
    <p:sldId id="398" r:id="rId8"/>
    <p:sldId id="399" r:id="rId9"/>
    <p:sldId id="397" r:id="rId10"/>
    <p:sldId id="259" r:id="rId11"/>
    <p:sldId id="39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F0F6"/>
    <a:srgbClr val="3488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6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5_2">
  <dgm:title val=""/>
  <dgm:desc val=""/>
  <dgm:catLst>
    <dgm:cat type="accent5" pri="15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77C867-11B3-4CD0-B6EC-6BCBD88C381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5_2" csCatId="accent5" phldr="1"/>
      <dgm:spPr/>
      <dgm:t>
        <a:bodyPr/>
        <a:lstStyle/>
        <a:p>
          <a:endParaRPr lang="en-US"/>
        </a:p>
      </dgm:t>
    </dgm:pt>
    <dgm:pt modelId="{CF552FE0-B7AE-4414-98F8-D0ED5A7F587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Gustavo </a:t>
          </a:r>
          <a:r>
            <a:rPr lang="en-US" dirty="0" err="1"/>
            <a:t>Zaniboni</a:t>
          </a:r>
          <a:endParaRPr lang="en-US" dirty="0"/>
        </a:p>
      </dgm:t>
    </dgm:pt>
    <dgm:pt modelId="{28CFED2B-F287-43BF-A4C9-44399E55F784}" type="parTrans" cxnId="{EFC455DF-FE5B-4FB2-880B-62C950BD795A}">
      <dgm:prSet/>
      <dgm:spPr/>
      <dgm:t>
        <a:bodyPr/>
        <a:lstStyle/>
        <a:p>
          <a:endParaRPr lang="en-US"/>
        </a:p>
      </dgm:t>
    </dgm:pt>
    <dgm:pt modelId="{294687A5-636B-438D-8752-2AE6AFF73FD6}" type="sibTrans" cxnId="{EFC455DF-FE5B-4FB2-880B-62C950BD795A}">
      <dgm:prSet/>
      <dgm:spPr/>
      <dgm:t>
        <a:bodyPr/>
        <a:lstStyle/>
        <a:p>
          <a:endParaRPr lang="en-US"/>
        </a:p>
      </dgm:t>
    </dgm:pt>
    <dgm:pt modelId="{841A2453-10C6-41B6-9606-6399ECAFE10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 err="1"/>
            <a:t>Matemático</a:t>
          </a:r>
          <a:r>
            <a:rPr lang="en-US" sz="2000" dirty="0"/>
            <a:t>, </a:t>
          </a:r>
          <a:r>
            <a:rPr lang="en-US" sz="2000" b="0" i="0" dirty="0" err="1"/>
            <a:t>Presidente</a:t>
          </a:r>
          <a:r>
            <a:rPr lang="en-US" sz="2000" b="0" i="0" dirty="0"/>
            <a:t> da </a:t>
          </a:r>
          <a:r>
            <a:rPr lang="en-US" sz="2000" b="0" i="0" dirty="0" err="1"/>
            <a:t>Coordenação</a:t>
          </a:r>
          <a:r>
            <a:rPr lang="en-US" sz="2000" b="0" i="0" dirty="0"/>
            <a:t> de </a:t>
          </a:r>
          <a:r>
            <a:rPr lang="en-US" sz="2000" b="0" i="0" dirty="0" err="1"/>
            <a:t>Inteligência</a:t>
          </a:r>
          <a:r>
            <a:rPr lang="en-US" sz="2000" b="0" i="0" dirty="0"/>
            <a:t> Artificial, </a:t>
          </a:r>
          <a:r>
            <a:rPr lang="en-US" sz="2000" dirty="0"/>
            <a:t>Founder </a:t>
          </a:r>
          <a:r>
            <a:rPr lang="en-US" sz="2000" dirty="0" err="1"/>
            <a:t>Redcore</a:t>
          </a:r>
          <a:endParaRPr lang="en-US" sz="2000" dirty="0"/>
        </a:p>
      </dgm:t>
    </dgm:pt>
    <dgm:pt modelId="{0FFDFFD9-E16A-4A9F-B178-60C7EB74365D}" type="parTrans" cxnId="{EE6F1164-88D4-4CD4-AAE2-46BA25079C27}">
      <dgm:prSet/>
      <dgm:spPr/>
      <dgm:t>
        <a:bodyPr/>
        <a:lstStyle/>
        <a:p>
          <a:endParaRPr lang="en-US"/>
        </a:p>
      </dgm:t>
    </dgm:pt>
    <dgm:pt modelId="{E24FE5FE-AA2B-4C59-A611-55FA50D24AD4}" type="sibTrans" cxnId="{EE6F1164-88D4-4CD4-AAE2-46BA25079C27}">
      <dgm:prSet/>
      <dgm:spPr/>
      <dgm:t>
        <a:bodyPr/>
        <a:lstStyle/>
        <a:p>
          <a:endParaRPr lang="en-US"/>
        </a:p>
      </dgm:t>
    </dgm:pt>
    <dgm:pt modelId="{F45B1961-9F66-41FA-AE7F-AE72E6A2DCA4}" type="pres">
      <dgm:prSet presAssocID="{D877C867-11B3-4CD0-B6EC-6BCBD88C3810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C1289010-D7F5-4D41-B5DA-D53DA324C149}" type="pres">
      <dgm:prSet presAssocID="{CF552FE0-B7AE-4414-98F8-D0ED5A7F5879}" presName="compNode" presStyleCnt="0"/>
      <dgm:spPr/>
    </dgm:pt>
    <dgm:pt modelId="{88647C12-42A9-4D01-BB39-55057D6611A2}" type="pres">
      <dgm:prSet presAssocID="{CF552FE0-B7AE-4414-98F8-D0ED5A7F5879}" presName="bgRect" presStyleLbl="bgShp" presStyleIdx="0" presStyleCnt="2"/>
      <dgm:spPr/>
    </dgm:pt>
    <dgm:pt modelId="{470A1516-F2AD-4C92-8C84-404ACF2B5DD2}" type="pres">
      <dgm:prSet presAssocID="{CF552FE0-B7AE-4414-98F8-D0ED5A7F5879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fessor"/>
        </a:ext>
      </dgm:extLst>
    </dgm:pt>
    <dgm:pt modelId="{6068FB10-1AE7-4BAB-87BD-36BEB3A4E586}" type="pres">
      <dgm:prSet presAssocID="{CF552FE0-B7AE-4414-98F8-D0ED5A7F5879}" presName="spaceRect" presStyleCnt="0"/>
      <dgm:spPr/>
    </dgm:pt>
    <dgm:pt modelId="{3E36D1AC-A6A9-4972-B96E-47A242FD9858}" type="pres">
      <dgm:prSet presAssocID="{CF552FE0-B7AE-4414-98F8-D0ED5A7F5879}" presName="parTx" presStyleLbl="revTx" presStyleIdx="0" presStyleCnt="2">
        <dgm:presLayoutVars>
          <dgm:chMax val="0"/>
          <dgm:chPref val="0"/>
        </dgm:presLayoutVars>
      </dgm:prSet>
      <dgm:spPr/>
      <dgm:t>
        <a:bodyPr/>
        <a:lstStyle/>
        <a:p>
          <a:endParaRPr lang="pt-BR"/>
        </a:p>
      </dgm:t>
    </dgm:pt>
    <dgm:pt modelId="{9170F109-BE01-4BFA-B5B3-71330C8C9631}" type="pres">
      <dgm:prSet presAssocID="{294687A5-636B-438D-8752-2AE6AFF73FD6}" presName="sibTrans" presStyleCnt="0"/>
      <dgm:spPr/>
    </dgm:pt>
    <dgm:pt modelId="{5FE9BCEA-8E3B-4D4C-9FB7-C847CC7EFDA7}" type="pres">
      <dgm:prSet presAssocID="{841A2453-10C6-41B6-9606-6399ECAFE10E}" presName="compNode" presStyleCnt="0"/>
      <dgm:spPr/>
    </dgm:pt>
    <dgm:pt modelId="{4D8B964D-82F4-4D80-AFB2-1745E50BDCA4}" type="pres">
      <dgm:prSet presAssocID="{841A2453-10C6-41B6-9606-6399ECAFE10E}" presName="bgRect" presStyleLbl="bgShp" presStyleIdx="1" presStyleCnt="2"/>
      <dgm:spPr/>
    </dgm:pt>
    <dgm:pt modelId="{CBE55E20-4481-4A41-9A97-599C7D631C1B}" type="pres">
      <dgm:prSet presAssocID="{841A2453-10C6-41B6-9606-6399ECAFE10E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lões"/>
        </a:ext>
      </dgm:extLst>
    </dgm:pt>
    <dgm:pt modelId="{416CBB8A-7000-4B99-8932-181FF3BF44F3}" type="pres">
      <dgm:prSet presAssocID="{841A2453-10C6-41B6-9606-6399ECAFE10E}" presName="spaceRect" presStyleCnt="0"/>
      <dgm:spPr/>
    </dgm:pt>
    <dgm:pt modelId="{06044787-1771-46B8-94E0-6C207A796CDD}" type="pres">
      <dgm:prSet presAssocID="{841A2453-10C6-41B6-9606-6399ECAFE10E}" presName="parTx" presStyleLbl="revTx" presStyleIdx="1" presStyleCnt="2">
        <dgm:presLayoutVars>
          <dgm:chMax val="0"/>
          <dgm:chPref val="0"/>
        </dgm:presLayoutVars>
      </dgm:prSet>
      <dgm:spPr/>
      <dgm:t>
        <a:bodyPr/>
        <a:lstStyle/>
        <a:p>
          <a:endParaRPr lang="pt-BR"/>
        </a:p>
      </dgm:t>
    </dgm:pt>
  </dgm:ptLst>
  <dgm:cxnLst>
    <dgm:cxn modelId="{EFC455DF-FE5B-4FB2-880B-62C950BD795A}" srcId="{D877C867-11B3-4CD0-B6EC-6BCBD88C3810}" destId="{CF552FE0-B7AE-4414-98F8-D0ED5A7F5879}" srcOrd="0" destOrd="0" parTransId="{28CFED2B-F287-43BF-A4C9-44399E55F784}" sibTransId="{294687A5-636B-438D-8752-2AE6AFF73FD6}"/>
    <dgm:cxn modelId="{68C8651D-6384-4335-A794-49766BA6AAAA}" type="presOf" srcId="{841A2453-10C6-41B6-9606-6399ECAFE10E}" destId="{06044787-1771-46B8-94E0-6C207A796CDD}" srcOrd="0" destOrd="0" presId="urn:microsoft.com/office/officeart/2018/2/layout/IconVerticalSolidList"/>
    <dgm:cxn modelId="{4B472794-20D4-49DE-94C0-1E267BD30696}" type="presOf" srcId="{CF552FE0-B7AE-4414-98F8-D0ED5A7F5879}" destId="{3E36D1AC-A6A9-4972-B96E-47A242FD9858}" srcOrd="0" destOrd="0" presId="urn:microsoft.com/office/officeart/2018/2/layout/IconVerticalSolidList"/>
    <dgm:cxn modelId="{EE6F1164-88D4-4CD4-AAE2-46BA25079C27}" srcId="{D877C867-11B3-4CD0-B6EC-6BCBD88C3810}" destId="{841A2453-10C6-41B6-9606-6399ECAFE10E}" srcOrd="1" destOrd="0" parTransId="{0FFDFFD9-E16A-4A9F-B178-60C7EB74365D}" sibTransId="{E24FE5FE-AA2B-4C59-A611-55FA50D24AD4}"/>
    <dgm:cxn modelId="{5ADBA3FF-6115-4D1C-B790-E56B27448603}" type="presOf" srcId="{D877C867-11B3-4CD0-B6EC-6BCBD88C3810}" destId="{F45B1961-9F66-41FA-AE7F-AE72E6A2DCA4}" srcOrd="0" destOrd="0" presId="urn:microsoft.com/office/officeart/2018/2/layout/IconVerticalSolidList"/>
    <dgm:cxn modelId="{847B2A44-D4A6-41CE-B74F-C72FCAF1C9BA}" type="presParOf" srcId="{F45B1961-9F66-41FA-AE7F-AE72E6A2DCA4}" destId="{C1289010-D7F5-4D41-B5DA-D53DA324C149}" srcOrd="0" destOrd="0" presId="urn:microsoft.com/office/officeart/2018/2/layout/IconVerticalSolidList"/>
    <dgm:cxn modelId="{F5A7901D-BFA4-4788-980F-A2F307018AD1}" type="presParOf" srcId="{C1289010-D7F5-4D41-B5DA-D53DA324C149}" destId="{88647C12-42A9-4D01-BB39-55057D6611A2}" srcOrd="0" destOrd="0" presId="urn:microsoft.com/office/officeart/2018/2/layout/IconVerticalSolidList"/>
    <dgm:cxn modelId="{159322AA-71F1-497A-BA58-1AD950C7C0E2}" type="presParOf" srcId="{C1289010-D7F5-4D41-B5DA-D53DA324C149}" destId="{470A1516-F2AD-4C92-8C84-404ACF2B5DD2}" srcOrd="1" destOrd="0" presId="urn:microsoft.com/office/officeart/2018/2/layout/IconVerticalSolidList"/>
    <dgm:cxn modelId="{349D557E-2AF2-4E0F-B63E-E24D4742D5C3}" type="presParOf" srcId="{C1289010-D7F5-4D41-B5DA-D53DA324C149}" destId="{6068FB10-1AE7-4BAB-87BD-36BEB3A4E586}" srcOrd="2" destOrd="0" presId="urn:microsoft.com/office/officeart/2018/2/layout/IconVerticalSolidList"/>
    <dgm:cxn modelId="{01387157-80BA-40F8-A135-516668B9973C}" type="presParOf" srcId="{C1289010-D7F5-4D41-B5DA-D53DA324C149}" destId="{3E36D1AC-A6A9-4972-B96E-47A242FD9858}" srcOrd="3" destOrd="0" presId="urn:microsoft.com/office/officeart/2018/2/layout/IconVerticalSolidList"/>
    <dgm:cxn modelId="{C1754A2F-004E-4CD7-9FB8-47F5E3D2647D}" type="presParOf" srcId="{F45B1961-9F66-41FA-AE7F-AE72E6A2DCA4}" destId="{9170F109-BE01-4BFA-B5B3-71330C8C9631}" srcOrd="1" destOrd="0" presId="urn:microsoft.com/office/officeart/2018/2/layout/IconVerticalSolidList"/>
    <dgm:cxn modelId="{F96B5072-02E6-40B0-8967-9F8FD726CDAF}" type="presParOf" srcId="{F45B1961-9F66-41FA-AE7F-AE72E6A2DCA4}" destId="{5FE9BCEA-8E3B-4D4C-9FB7-C847CC7EFDA7}" srcOrd="2" destOrd="0" presId="urn:microsoft.com/office/officeart/2018/2/layout/IconVerticalSolidList"/>
    <dgm:cxn modelId="{A65AFC23-36AF-464F-8A27-E6BF35AFADB7}" type="presParOf" srcId="{5FE9BCEA-8E3B-4D4C-9FB7-C847CC7EFDA7}" destId="{4D8B964D-82F4-4D80-AFB2-1745E50BDCA4}" srcOrd="0" destOrd="0" presId="urn:microsoft.com/office/officeart/2018/2/layout/IconVerticalSolidList"/>
    <dgm:cxn modelId="{66BA15AA-CCE3-448B-BB07-4DC96011D96B}" type="presParOf" srcId="{5FE9BCEA-8E3B-4D4C-9FB7-C847CC7EFDA7}" destId="{CBE55E20-4481-4A41-9A97-599C7D631C1B}" srcOrd="1" destOrd="0" presId="urn:microsoft.com/office/officeart/2018/2/layout/IconVerticalSolidList"/>
    <dgm:cxn modelId="{5D447FB8-189E-49DE-BF84-639502DD263B}" type="presParOf" srcId="{5FE9BCEA-8E3B-4D4C-9FB7-C847CC7EFDA7}" destId="{416CBB8A-7000-4B99-8932-181FF3BF44F3}" srcOrd="2" destOrd="0" presId="urn:microsoft.com/office/officeart/2018/2/layout/IconVerticalSolidList"/>
    <dgm:cxn modelId="{C8C39818-474C-4B61-8285-E5F9EC3EC568}" type="presParOf" srcId="{5FE9BCEA-8E3B-4D4C-9FB7-C847CC7EFDA7}" destId="{06044787-1771-46B8-94E0-6C207A796CD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5324A9-C366-5843-A6C3-34ABD45F93E0}" type="doc">
      <dgm:prSet loTypeId="urn:microsoft.com/office/officeart/2005/8/layout/vList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72C4113-B14A-3040-B900-97CC0740C9F0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/>
            <a:t>Level 9</a:t>
          </a:r>
        </a:p>
      </dgm:t>
    </dgm:pt>
    <dgm:pt modelId="{17314B76-A836-0646-B971-D000E3EBCFC5}" type="parTrans" cxnId="{2B70C922-95C5-8C43-973F-2EA51E2EAFF2}">
      <dgm:prSet/>
      <dgm:spPr/>
      <dgm:t>
        <a:bodyPr/>
        <a:lstStyle/>
        <a:p>
          <a:endParaRPr lang="en-US"/>
        </a:p>
      </dgm:t>
    </dgm:pt>
    <dgm:pt modelId="{3DFC74C4-0216-054B-B818-A625470B41CD}" type="sibTrans" cxnId="{2B70C922-95C5-8C43-973F-2EA51E2EAFF2}">
      <dgm:prSet/>
      <dgm:spPr/>
      <dgm:t>
        <a:bodyPr/>
        <a:lstStyle/>
        <a:p>
          <a:endParaRPr lang="en-US"/>
        </a:p>
      </dgm:t>
    </dgm:pt>
    <dgm:pt modelId="{4B98A423-90DD-3E4F-9F1A-C37496D83CC9}">
      <dgm:prSet phldrT="[Text]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The system was used for a while and be proved in operation successfully</a:t>
          </a:r>
          <a:br>
            <a:rPr lang="en-US" dirty="0"/>
          </a:br>
          <a:r>
            <a:rPr lang="en-US" b="1" dirty="0"/>
            <a:t>The algorithm is working fine and under control during relevant time</a:t>
          </a:r>
        </a:p>
      </dgm:t>
    </dgm:pt>
    <dgm:pt modelId="{BE63BCFC-E2B1-554B-89E7-7549C5107672}" type="parTrans" cxnId="{0BF7EDE2-EF15-A84D-B922-91C5A1ADD1F0}">
      <dgm:prSet/>
      <dgm:spPr/>
      <dgm:t>
        <a:bodyPr/>
        <a:lstStyle/>
        <a:p>
          <a:endParaRPr lang="en-US"/>
        </a:p>
      </dgm:t>
    </dgm:pt>
    <dgm:pt modelId="{36E21AEA-B93F-C642-B724-08459E75D8C6}" type="sibTrans" cxnId="{0BF7EDE2-EF15-A84D-B922-91C5A1ADD1F0}">
      <dgm:prSet/>
      <dgm:spPr/>
      <dgm:t>
        <a:bodyPr/>
        <a:lstStyle/>
        <a:p>
          <a:endParaRPr lang="en-US"/>
        </a:p>
      </dgm:t>
    </dgm:pt>
    <dgm:pt modelId="{A1C2A08B-9D03-3842-ADF7-17D6DBDD2277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/>
            <a:t>Level 8</a:t>
          </a:r>
        </a:p>
      </dgm:t>
    </dgm:pt>
    <dgm:pt modelId="{531EFEA3-17B7-2147-B354-B62E6ECE92A5}" type="parTrans" cxnId="{F80763B9-39AB-814C-94E6-8C469ECEA943}">
      <dgm:prSet/>
      <dgm:spPr/>
      <dgm:t>
        <a:bodyPr/>
        <a:lstStyle/>
        <a:p>
          <a:endParaRPr lang="en-US"/>
        </a:p>
      </dgm:t>
    </dgm:pt>
    <dgm:pt modelId="{416CC767-17E8-0344-B929-CD68BC641623}" type="sibTrans" cxnId="{F80763B9-39AB-814C-94E6-8C469ECEA943}">
      <dgm:prSet/>
      <dgm:spPr/>
      <dgm:t>
        <a:bodyPr/>
        <a:lstStyle/>
        <a:p>
          <a:endParaRPr lang="en-US"/>
        </a:p>
      </dgm:t>
    </dgm:pt>
    <dgm:pt modelId="{04472341-9F10-654F-A6C6-FE2398B9A816}">
      <dgm:prSet phldrT="[Text]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The system is “in use” and working after tests</a:t>
          </a:r>
          <a:br>
            <a:rPr lang="en-US" dirty="0"/>
          </a:br>
          <a:r>
            <a:rPr lang="en-US" b="1" dirty="0"/>
            <a:t>The system using algorithm is in use by the final users</a:t>
          </a:r>
        </a:p>
      </dgm:t>
    </dgm:pt>
    <dgm:pt modelId="{12E1338B-5924-3847-8933-81F09E829419}" type="parTrans" cxnId="{F5F9111E-AE7D-384B-826B-FF8A3E566ADE}">
      <dgm:prSet/>
      <dgm:spPr/>
      <dgm:t>
        <a:bodyPr/>
        <a:lstStyle/>
        <a:p>
          <a:endParaRPr lang="en-US"/>
        </a:p>
      </dgm:t>
    </dgm:pt>
    <dgm:pt modelId="{411E3E91-6F8C-D14F-A74F-A65E2EA7CB2B}" type="sibTrans" cxnId="{F5F9111E-AE7D-384B-826B-FF8A3E566ADE}">
      <dgm:prSet/>
      <dgm:spPr/>
      <dgm:t>
        <a:bodyPr/>
        <a:lstStyle/>
        <a:p>
          <a:endParaRPr lang="en-US"/>
        </a:p>
      </dgm:t>
    </dgm:pt>
    <dgm:pt modelId="{F0100DE9-24EF-BA46-955A-16E43AF417BC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/>
            <a:t>Level 7</a:t>
          </a:r>
        </a:p>
      </dgm:t>
    </dgm:pt>
    <dgm:pt modelId="{7D90F266-BE39-FA43-8C71-E9F75D3AA7B2}" type="parTrans" cxnId="{3230FDB8-A143-A145-83FA-9C43ACAC2282}">
      <dgm:prSet/>
      <dgm:spPr/>
      <dgm:t>
        <a:bodyPr/>
        <a:lstStyle/>
        <a:p>
          <a:endParaRPr lang="en-US"/>
        </a:p>
      </dgm:t>
    </dgm:pt>
    <dgm:pt modelId="{6B0D629F-E640-3948-BD31-EBB4E8E073BC}" type="sibTrans" cxnId="{3230FDB8-A143-A145-83FA-9C43ACAC2282}">
      <dgm:prSet/>
      <dgm:spPr/>
      <dgm:t>
        <a:bodyPr/>
        <a:lstStyle/>
        <a:p>
          <a:endParaRPr lang="en-US"/>
        </a:p>
      </dgm:t>
    </dgm:pt>
    <dgm:pt modelId="{8002829A-61D8-2246-BA3C-AECC8A647C4A}">
      <dgm:prSet phldrT="[Text]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The system prototype with the technology embedded is running</a:t>
          </a:r>
          <a:br>
            <a:rPr lang="en-US" dirty="0"/>
          </a:br>
          <a:r>
            <a:rPr lang="en-US" b="1" dirty="0"/>
            <a:t>MVP: The system with the technology is validated</a:t>
          </a:r>
        </a:p>
      </dgm:t>
    </dgm:pt>
    <dgm:pt modelId="{9BBE5F8B-FE96-FD4B-9BF9-B5343ED33585}" type="parTrans" cxnId="{EB87F469-95CA-244B-9248-48132885F654}">
      <dgm:prSet/>
      <dgm:spPr/>
      <dgm:t>
        <a:bodyPr/>
        <a:lstStyle/>
        <a:p>
          <a:endParaRPr lang="en-US"/>
        </a:p>
      </dgm:t>
    </dgm:pt>
    <dgm:pt modelId="{3CC71E2E-50CE-F747-ACF2-E8146C0F2C8C}" type="sibTrans" cxnId="{EB87F469-95CA-244B-9248-48132885F654}">
      <dgm:prSet/>
      <dgm:spPr/>
      <dgm:t>
        <a:bodyPr/>
        <a:lstStyle/>
        <a:p>
          <a:endParaRPr lang="en-US"/>
        </a:p>
      </dgm:t>
    </dgm:pt>
    <dgm:pt modelId="{2ED6614C-A0DF-DC4E-B7BF-86903280D281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/>
            <a:t>Level 6</a:t>
          </a:r>
        </a:p>
      </dgm:t>
    </dgm:pt>
    <dgm:pt modelId="{BA1E5128-2F1A-6347-A06E-8D32A92E0D74}" type="parTrans" cxnId="{17CD6103-FCAE-F74B-879F-47262C4AD141}">
      <dgm:prSet/>
      <dgm:spPr/>
      <dgm:t>
        <a:bodyPr/>
        <a:lstStyle/>
        <a:p>
          <a:endParaRPr lang="en-US"/>
        </a:p>
      </dgm:t>
    </dgm:pt>
    <dgm:pt modelId="{6D0DFFC8-3617-334A-8EBF-0BA4FDAF5F77}" type="sibTrans" cxnId="{17CD6103-FCAE-F74B-879F-47262C4AD141}">
      <dgm:prSet/>
      <dgm:spPr/>
      <dgm:t>
        <a:bodyPr/>
        <a:lstStyle/>
        <a:p>
          <a:endParaRPr lang="en-US"/>
        </a:p>
      </dgm:t>
    </dgm:pt>
    <dgm:pt modelId="{09000DE7-41BB-5B45-B6A8-5C585D200759}">
      <dgm:prSet phldrT="[Text]"/>
      <dgm:spPr>
        <a:solidFill>
          <a:srgbClr val="950000"/>
        </a:solidFill>
      </dgm:spPr>
      <dgm:t>
        <a:bodyPr/>
        <a:lstStyle/>
        <a:p>
          <a:r>
            <a:rPr lang="en-US" dirty="0"/>
            <a:t>Level 5</a:t>
          </a:r>
        </a:p>
      </dgm:t>
    </dgm:pt>
    <dgm:pt modelId="{FAD6F69A-CE2E-584D-B92B-3548439ECE00}" type="parTrans" cxnId="{9366049F-5678-5840-AE9F-158CF27E92D8}">
      <dgm:prSet/>
      <dgm:spPr/>
      <dgm:t>
        <a:bodyPr/>
        <a:lstStyle/>
        <a:p>
          <a:endParaRPr lang="en-US"/>
        </a:p>
      </dgm:t>
    </dgm:pt>
    <dgm:pt modelId="{8B38A7B6-0C01-DE43-9CA1-8247E21672AE}" type="sibTrans" cxnId="{9366049F-5678-5840-AE9F-158CF27E92D8}">
      <dgm:prSet/>
      <dgm:spPr/>
      <dgm:t>
        <a:bodyPr/>
        <a:lstStyle/>
        <a:p>
          <a:endParaRPr lang="en-US"/>
        </a:p>
      </dgm:t>
    </dgm:pt>
    <dgm:pt modelId="{EEBCD371-7FFA-5444-9F59-D7D878482EE5}">
      <dgm:prSet phldrT="[Text]"/>
      <dgm:spPr>
        <a:solidFill>
          <a:srgbClr val="950000"/>
        </a:solidFill>
      </dgm:spPr>
      <dgm:t>
        <a:bodyPr/>
        <a:lstStyle/>
        <a:p>
          <a:r>
            <a:rPr lang="en-US" dirty="0"/>
            <a:t>Level 4</a:t>
          </a:r>
        </a:p>
      </dgm:t>
    </dgm:pt>
    <dgm:pt modelId="{D266434E-4702-4C45-A09F-78F84177F7C4}" type="parTrans" cxnId="{F9D92210-13A5-974D-B39D-0055D8285BBD}">
      <dgm:prSet/>
      <dgm:spPr/>
      <dgm:t>
        <a:bodyPr/>
        <a:lstStyle/>
        <a:p>
          <a:endParaRPr lang="en-US"/>
        </a:p>
      </dgm:t>
    </dgm:pt>
    <dgm:pt modelId="{F5D60F32-D93B-B648-95C0-7A6EDB3417CB}" type="sibTrans" cxnId="{F9D92210-13A5-974D-B39D-0055D8285BBD}">
      <dgm:prSet/>
      <dgm:spPr/>
      <dgm:t>
        <a:bodyPr/>
        <a:lstStyle/>
        <a:p>
          <a:endParaRPr lang="en-US"/>
        </a:p>
      </dgm:t>
    </dgm:pt>
    <dgm:pt modelId="{BD4FCF68-086C-EA4C-B253-C0420FD8BCFB}">
      <dgm:prSet phldrT="[Text]"/>
      <dgm:spPr>
        <a:solidFill>
          <a:srgbClr val="950000"/>
        </a:solidFill>
      </dgm:spPr>
      <dgm:t>
        <a:bodyPr/>
        <a:lstStyle/>
        <a:p>
          <a:r>
            <a:rPr lang="en-US" dirty="0"/>
            <a:t>Level 3</a:t>
          </a:r>
        </a:p>
      </dgm:t>
    </dgm:pt>
    <dgm:pt modelId="{420DE3AA-B0A5-D74D-A739-D71D87E8B6C4}" type="parTrans" cxnId="{E241479C-C49D-EB4C-97E7-FD725F4EB96F}">
      <dgm:prSet/>
      <dgm:spPr/>
      <dgm:t>
        <a:bodyPr/>
        <a:lstStyle/>
        <a:p>
          <a:endParaRPr lang="en-US"/>
        </a:p>
      </dgm:t>
    </dgm:pt>
    <dgm:pt modelId="{1DB39C58-A304-5742-849E-8722984F00E9}" type="sibTrans" cxnId="{E241479C-C49D-EB4C-97E7-FD725F4EB96F}">
      <dgm:prSet/>
      <dgm:spPr/>
      <dgm:t>
        <a:bodyPr/>
        <a:lstStyle/>
        <a:p>
          <a:endParaRPr lang="en-US"/>
        </a:p>
      </dgm:t>
    </dgm:pt>
    <dgm:pt modelId="{F4E8CA75-A4B5-A341-B54E-D724CBEA867B}">
      <dgm:prSet phldrT="[Text]"/>
      <dgm:spPr>
        <a:solidFill>
          <a:srgbClr val="950000"/>
        </a:solidFill>
      </dgm:spPr>
      <dgm:t>
        <a:bodyPr/>
        <a:lstStyle/>
        <a:p>
          <a:r>
            <a:rPr lang="en-US" dirty="0"/>
            <a:t>Level 2</a:t>
          </a:r>
        </a:p>
      </dgm:t>
    </dgm:pt>
    <dgm:pt modelId="{92AC2967-B24D-3B49-A216-E9F525F2103B}" type="parTrans" cxnId="{3AFCC775-4E90-1F46-BA61-5D19524FCB8C}">
      <dgm:prSet/>
      <dgm:spPr/>
      <dgm:t>
        <a:bodyPr/>
        <a:lstStyle/>
        <a:p>
          <a:endParaRPr lang="en-US"/>
        </a:p>
      </dgm:t>
    </dgm:pt>
    <dgm:pt modelId="{E4D190D2-AA2A-6C4E-9E97-D3C0F0DAEA86}" type="sibTrans" cxnId="{3AFCC775-4E90-1F46-BA61-5D19524FCB8C}">
      <dgm:prSet/>
      <dgm:spPr/>
      <dgm:t>
        <a:bodyPr/>
        <a:lstStyle/>
        <a:p>
          <a:endParaRPr lang="en-US"/>
        </a:p>
      </dgm:t>
    </dgm:pt>
    <dgm:pt modelId="{76B22DA0-ACEE-E541-BEF5-9D57DA597252}">
      <dgm:prSet phldrT="[Text]"/>
      <dgm:spPr>
        <a:solidFill>
          <a:srgbClr val="950000"/>
        </a:solidFill>
      </dgm:spPr>
      <dgm:t>
        <a:bodyPr/>
        <a:lstStyle/>
        <a:p>
          <a:r>
            <a:rPr lang="en-US" dirty="0"/>
            <a:t>Level 1</a:t>
          </a:r>
        </a:p>
      </dgm:t>
    </dgm:pt>
    <dgm:pt modelId="{D0280458-15EA-434E-B0C8-9667AB92031A}" type="parTrans" cxnId="{1CA3AD42-8888-5142-BCFB-F1C22FC1C9AD}">
      <dgm:prSet/>
      <dgm:spPr/>
      <dgm:t>
        <a:bodyPr/>
        <a:lstStyle/>
        <a:p>
          <a:endParaRPr lang="en-US"/>
        </a:p>
      </dgm:t>
    </dgm:pt>
    <dgm:pt modelId="{17274BC9-CA28-C645-87A0-0DC1A339983B}" type="sibTrans" cxnId="{1CA3AD42-8888-5142-BCFB-F1C22FC1C9AD}">
      <dgm:prSet/>
      <dgm:spPr/>
      <dgm:t>
        <a:bodyPr/>
        <a:lstStyle/>
        <a:p>
          <a:endParaRPr lang="en-US"/>
        </a:p>
      </dgm:t>
    </dgm:pt>
    <dgm:pt modelId="{2E9D2CB4-90FB-9941-B437-BEB0CECFFE67}">
      <dgm:prSet phldrT="[Text]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The technology is mature in an academic point of view? </a:t>
          </a:r>
          <a:br>
            <a:rPr lang="en-US" dirty="0"/>
          </a:br>
          <a:r>
            <a:rPr lang="en-US" b="1" dirty="0"/>
            <a:t>The algorithm exists and works in theory. The training methodology is ready to use. </a:t>
          </a:r>
        </a:p>
      </dgm:t>
    </dgm:pt>
    <dgm:pt modelId="{DB4F8898-B32B-204D-8594-89F076F45614}" type="parTrans" cxnId="{CB1288AD-54DA-B64F-A3C6-1A35FE0FA19B}">
      <dgm:prSet/>
      <dgm:spPr/>
      <dgm:t>
        <a:bodyPr/>
        <a:lstStyle/>
        <a:p>
          <a:endParaRPr lang="en-US"/>
        </a:p>
      </dgm:t>
    </dgm:pt>
    <dgm:pt modelId="{283B7A83-A2FE-0F4D-B653-7A626D6DD3DB}" type="sibTrans" cxnId="{CB1288AD-54DA-B64F-A3C6-1A35FE0FA19B}">
      <dgm:prSet/>
      <dgm:spPr/>
      <dgm:t>
        <a:bodyPr/>
        <a:lstStyle/>
        <a:p>
          <a:endParaRPr lang="en-US"/>
        </a:p>
      </dgm:t>
    </dgm:pt>
    <dgm:pt modelId="{001B94BA-B39F-D64A-A10B-A0732FD8398D}">
      <dgm:prSet phldrT="[Text]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The technology shows clear applicability to real problems</a:t>
          </a:r>
          <a:br>
            <a:rPr lang="en-US" dirty="0"/>
          </a:br>
          <a:r>
            <a:rPr lang="en-US" b="1" dirty="0"/>
            <a:t>The use of the algorithm is suitable and could be applicable in a product/system </a:t>
          </a:r>
        </a:p>
      </dgm:t>
    </dgm:pt>
    <dgm:pt modelId="{97F07033-2B0D-BC4F-8930-9B3972C7AAEF}" type="parTrans" cxnId="{442FD795-AA2D-CD44-9889-121A2BA34E26}">
      <dgm:prSet/>
      <dgm:spPr/>
      <dgm:t>
        <a:bodyPr/>
        <a:lstStyle/>
        <a:p>
          <a:endParaRPr lang="en-US"/>
        </a:p>
      </dgm:t>
    </dgm:pt>
    <dgm:pt modelId="{97A7E7A3-5F6C-4549-B9F9-2FA83E0C11AE}" type="sibTrans" cxnId="{442FD795-AA2D-CD44-9889-121A2BA34E26}">
      <dgm:prSet/>
      <dgm:spPr/>
      <dgm:t>
        <a:bodyPr/>
        <a:lstStyle/>
        <a:p>
          <a:endParaRPr lang="en-US"/>
        </a:p>
      </dgm:t>
    </dgm:pt>
    <dgm:pt modelId="{2B33B82C-1768-E64D-8D8B-828EF8B0A85B}">
      <dgm:prSet phldrT="[Text]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Application or system functions can be executed using the technology</a:t>
          </a:r>
          <a:br>
            <a:rPr lang="en-US" dirty="0"/>
          </a:br>
          <a:r>
            <a:rPr lang="en-US" b="1" dirty="0"/>
            <a:t>The "system" know mainly where the technology will be useful</a:t>
          </a:r>
        </a:p>
      </dgm:t>
    </dgm:pt>
    <dgm:pt modelId="{356D0DB3-51BE-274B-8209-2E83D96FD04B}" type="parTrans" cxnId="{8C43D179-800A-234C-B788-CB36202A065F}">
      <dgm:prSet/>
      <dgm:spPr/>
      <dgm:t>
        <a:bodyPr/>
        <a:lstStyle/>
        <a:p>
          <a:endParaRPr lang="en-US"/>
        </a:p>
      </dgm:t>
    </dgm:pt>
    <dgm:pt modelId="{98E39FA6-8A2B-BA44-8166-DC9BDAFFCC21}" type="sibTrans" cxnId="{8C43D179-800A-234C-B788-CB36202A065F}">
      <dgm:prSet/>
      <dgm:spPr/>
      <dgm:t>
        <a:bodyPr/>
        <a:lstStyle/>
        <a:p>
          <a:endParaRPr lang="en-US"/>
        </a:p>
      </dgm:t>
    </dgm:pt>
    <dgm:pt modelId="{597FC28D-E9C6-2145-ADEB-1B05CF81CF46}">
      <dgm:prSet phldrT="[Text]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The technology shows in lab that is useful to execute the system functions</a:t>
          </a:r>
          <a:br>
            <a:rPr lang="en-US" dirty="0"/>
          </a:br>
          <a:r>
            <a:rPr lang="en-US" b="1" dirty="0"/>
            <a:t>In the lab, under controlled training data and use, the algorithm works   </a:t>
          </a:r>
        </a:p>
      </dgm:t>
    </dgm:pt>
    <dgm:pt modelId="{CC1D0322-180C-4D4A-8762-64BB361614A4}" type="parTrans" cxnId="{79091398-F5CB-6346-8BA4-AE9F5F49ADE6}">
      <dgm:prSet/>
      <dgm:spPr/>
      <dgm:t>
        <a:bodyPr/>
        <a:lstStyle/>
        <a:p>
          <a:endParaRPr lang="en-US"/>
        </a:p>
      </dgm:t>
    </dgm:pt>
    <dgm:pt modelId="{51EFC2A2-3AFD-EA4E-B50B-E03F52E2DB2F}" type="sibTrans" cxnId="{79091398-F5CB-6346-8BA4-AE9F5F49ADE6}">
      <dgm:prSet/>
      <dgm:spPr/>
      <dgm:t>
        <a:bodyPr/>
        <a:lstStyle/>
        <a:p>
          <a:endParaRPr lang="en-US"/>
        </a:p>
      </dgm:t>
    </dgm:pt>
    <dgm:pt modelId="{EEED90F1-FE39-3246-AF04-840A591A90BD}">
      <dgm:prSet phldrT="[Text]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The technology execute system functions in relevant environment</a:t>
          </a:r>
          <a:br>
            <a:rPr lang="en-US" dirty="0"/>
          </a:br>
          <a:r>
            <a:rPr lang="en-US" b="1" dirty="0"/>
            <a:t>The algorithm is validated simulating real use, regarding function and performance</a:t>
          </a:r>
        </a:p>
      </dgm:t>
    </dgm:pt>
    <dgm:pt modelId="{A6B64128-91C1-074C-ADCE-FF0914C0EE37}" type="parTrans" cxnId="{30BCAB71-8A3F-8843-A7CA-2CE5B9EFB4B7}">
      <dgm:prSet/>
      <dgm:spPr/>
      <dgm:t>
        <a:bodyPr/>
        <a:lstStyle/>
        <a:p>
          <a:endParaRPr lang="en-US"/>
        </a:p>
      </dgm:t>
    </dgm:pt>
    <dgm:pt modelId="{0EE7456A-0B2E-CE4E-B97A-115EAA707084}" type="sibTrans" cxnId="{30BCAB71-8A3F-8843-A7CA-2CE5B9EFB4B7}">
      <dgm:prSet/>
      <dgm:spPr/>
      <dgm:t>
        <a:bodyPr/>
        <a:lstStyle/>
        <a:p>
          <a:endParaRPr lang="en-US"/>
        </a:p>
      </dgm:t>
    </dgm:pt>
    <dgm:pt modelId="{03C26AD7-980E-9140-9C72-B24AE2DE9FC0}">
      <dgm:prSet phldrT="[Text]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The technology is embedded in product in relevant environment</a:t>
          </a:r>
          <a:br>
            <a:rPr lang="en-US" dirty="0"/>
          </a:br>
          <a:r>
            <a:rPr lang="en-US" b="1" dirty="0"/>
            <a:t>The algorithm is trained with correct data and validated in “controlled real use”</a:t>
          </a:r>
        </a:p>
      </dgm:t>
    </dgm:pt>
    <dgm:pt modelId="{14394DED-97DA-1042-B083-DA6AB7F8F2AB}" type="parTrans" cxnId="{0422BAA0-160B-9F40-BA07-32536D3505F4}">
      <dgm:prSet/>
      <dgm:spPr/>
      <dgm:t>
        <a:bodyPr/>
        <a:lstStyle/>
        <a:p>
          <a:endParaRPr lang="en-US"/>
        </a:p>
      </dgm:t>
    </dgm:pt>
    <dgm:pt modelId="{ED813F8C-E400-0A45-BAF6-D31914FA7AF6}" type="sibTrans" cxnId="{0422BAA0-160B-9F40-BA07-32536D3505F4}">
      <dgm:prSet/>
      <dgm:spPr/>
      <dgm:t>
        <a:bodyPr/>
        <a:lstStyle/>
        <a:p>
          <a:endParaRPr lang="en-US"/>
        </a:p>
      </dgm:t>
    </dgm:pt>
    <dgm:pt modelId="{76A09865-C634-5B41-82C6-67935C89CB16}" type="pres">
      <dgm:prSet presAssocID="{8B5324A9-C366-5843-A6C3-34ABD45F93E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C7986B7C-E679-8D49-B549-F533012C553D}" type="pres">
      <dgm:prSet presAssocID="{972C4113-B14A-3040-B900-97CC0740C9F0}" presName="linNode" presStyleCnt="0"/>
      <dgm:spPr/>
    </dgm:pt>
    <dgm:pt modelId="{3B4AC782-D65A-7049-9E67-1834C174275D}" type="pres">
      <dgm:prSet presAssocID="{972C4113-B14A-3040-B900-97CC0740C9F0}" presName="parentText" presStyleLbl="node1" presStyleIdx="0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FCD70FE-6FD4-2D4B-A870-1FAC701ACCE1}" type="pres">
      <dgm:prSet presAssocID="{972C4113-B14A-3040-B900-97CC0740C9F0}" presName="descendantText" presStyleLbl="alignAccFollowNode1" presStyleIdx="0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640ADDB-0702-AA42-84BB-B20ECD363B87}" type="pres">
      <dgm:prSet presAssocID="{3DFC74C4-0216-054B-B818-A625470B41CD}" presName="sp" presStyleCnt="0"/>
      <dgm:spPr/>
    </dgm:pt>
    <dgm:pt modelId="{A1C18AE7-7158-3642-8BDF-4A5CD61F360A}" type="pres">
      <dgm:prSet presAssocID="{A1C2A08B-9D03-3842-ADF7-17D6DBDD2277}" presName="linNode" presStyleCnt="0"/>
      <dgm:spPr/>
    </dgm:pt>
    <dgm:pt modelId="{BC5B7967-4853-F642-A2DD-22906A6369E1}" type="pres">
      <dgm:prSet presAssocID="{A1C2A08B-9D03-3842-ADF7-17D6DBDD2277}" presName="parentText" presStyleLbl="node1" presStyleIdx="1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D14310C-E285-B647-85BF-E5B0315FCCEF}" type="pres">
      <dgm:prSet presAssocID="{A1C2A08B-9D03-3842-ADF7-17D6DBDD2277}" presName="descendantText" presStyleLbl="alignAccFollowNode1" presStyleIdx="1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896EE9A-19A4-314C-A391-3889FAC5C6B1}" type="pres">
      <dgm:prSet presAssocID="{416CC767-17E8-0344-B929-CD68BC641623}" presName="sp" presStyleCnt="0"/>
      <dgm:spPr/>
    </dgm:pt>
    <dgm:pt modelId="{2C47B78C-776E-9B40-9904-CD9AB17E170D}" type="pres">
      <dgm:prSet presAssocID="{F0100DE9-24EF-BA46-955A-16E43AF417BC}" presName="linNode" presStyleCnt="0"/>
      <dgm:spPr/>
    </dgm:pt>
    <dgm:pt modelId="{65485521-2919-A44E-9C9C-4AED63671095}" type="pres">
      <dgm:prSet presAssocID="{F0100DE9-24EF-BA46-955A-16E43AF417BC}" presName="parentText" presStyleLbl="node1" presStyleIdx="2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0877836-C34D-B049-8842-BB1B1AC38E2A}" type="pres">
      <dgm:prSet presAssocID="{F0100DE9-24EF-BA46-955A-16E43AF417BC}" presName="descendantText" presStyleLbl="alignAccFollowNode1" presStyleIdx="2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781762C-7257-E744-9201-6C565F658A08}" type="pres">
      <dgm:prSet presAssocID="{6B0D629F-E640-3948-BD31-EBB4E8E073BC}" presName="sp" presStyleCnt="0"/>
      <dgm:spPr/>
    </dgm:pt>
    <dgm:pt modelId="{1C9C809B-63B3-B447-8A1E-6116627EDA1A}" type="pres">
      <dgm:prSet presAssocID="{2ED6614C-A0DF-DC4E-B7BF-86903280D281}" presName="linNode" presStyleCnt="0"/>
      <dgm:spPr/>
    </dgm:pt>
    <dgm:pt modelId="{FA8125CF-A3D9-8048-A006-BFB7F7D7CC5C}" type="pres">
      <dgm:prSet presAssocID="{2ED6614C-A0DF-DC4E-B7BF-86903280D281}" presName="parentText" presStyleLbl="node1" presStyleIdx="3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7732FA2-73EB-7946-A0F0-BFD84D9B22FA}" type="pres">
      <dgm:prSet presAssocID="{2ED6614C-A0DF-DC4E-B7BF-86903280D281}" presName="descendantText" presStyleLbl="alignAccFollowNode1" presStyleIdx="3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7D86BA2-502C-D647-98D5-861C51BFEA81}" type="pres">
      <dgm:prSet presAssocID="{6D0DFFC8-3617-334A-8EBF-0BA4FDAF5F77}" presName="sp" presStyleCnt="0"/>
      <dgm:spPr/>
    </dgm:pt>
    <dgm:pt modelId="{747BBFC2-0CF9-8C4A-8604-504FB36B7CED}" type="pres">
      <dgm:prSet presAssocID="{09000DE7-41BB-5B45-B6A8-5C585D200759}" presName="linNode" presStyleCnt="0"/>
      <dgm:spPr/>
    </dgm:pt>
    <dgm:pt modelId="{C5EAC540-32E6-D74E-A5AD-97218FEFF0A3}" type="pres">
      <dgm:prSet presAssocID="{09000DE7-41BB-5B45-B6A8-5C585D200759}" presName="parentText" presStyleLbl="node1" presStyleIdx="4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9EB3047-2788-CD4C-BA78-57E462001CE2}" type="pres">
      <dgm:prSet presAssocID="{09000DE7-41BB-5B45-B6A8-5C585D200759}" presName="descendantText" presStyleLbl="alignAccFollowNode1" presStyleIdx="4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EA616A0-AB15-184D-A7C2-31062AC8F287}" type="pres">
      <dgm:prSet presAssocID="{8B38A7B6-0C01-DE43-9CA1-8247E21672AE}" presName="sp" presStyleCnt="0"/>
      <dgm:spPr/>
    </dgm:pt>
    <dgm:pt modelId="{305E6415-BACA-5342-BBD9-1937C626FD9C}" type="pres">
      <dgm:prSet presAssocID="{EEBCD371-7FFA-5444-9F59-D7D878482EE5}" presName="linNode" presStyleCnt="0"/>
      <dgm:spPr/>
    </dgm:pt>
    <dgm:pt modelId="{72265382-ED6D-0A4A-8887-DACFF5773230}" type="pres">
      <dgm:prSet presAssocID="{EEBCD371-7FFA-5444-9F59-D7D878482EE5}" presName="parentText" presStyleLbl="node1" presStyleIdx="5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C13620E-271E-284A-9499-CFE8EB69A823}" type="pres">
      <dgm:prSet presAssocID="{EEBCD371-7FFA-5444-9F59-D7D878482EE5}" presName="descendantText" presStyleLbl="alignAccFollowNode1" presStyleIdx="5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83E035C-CD9B-CC47-B412-E8AD22F88766}" type="pres">
      <dgm:prSet presAssocID="{F5D60F32-D93B-B648-95C0-7A6EDB3417CB}" presName="sp" presStyleCnt="0"/>
      <dgm:spPr/>
    </dgm:pt>
    <dgm:pt modelId="{6F69265B-6BEA-FD49-B58A-AD4FCBFE2A17}" type="pres">
      <dgm:prSet presAssocID="{BD4FCF68-086C-EA4C-B253-C0420FD8BCFB}" presName="linNode" presStyleCnt="0"/>
      <dgm:spPr/>
    </dgm:pt>
    <dgm:pt modelId="{0795C8CA-9993-BE44-BBA9-1ED13DDF704A}" type="pres">
      <dgm:prSet presAssocID="{BD4FCF68-086C-EA4C-B253-C0420FD8BCFB}" presName="parentText" presStyleLbl="node1" presStyleIdx="6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C8DD595-6F66-7D44-9DB5-CF8EF2046D6A}" type="pres">
      <dgm:prSet presAssocID="{BD4FCF68-086C-EA4C-B253-C0420FD8BCFB}" presName="descendantText" presStyleLbl="alignAccFollowNode1" presStyleIdx="6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93E8F12-BB46-E140-AB89-CDF57C08725E}" type="pres">
      <dgm:prSet presAssocID="{1DB39C58-A304-5742-849E-8722984F00E9}" presName="sp" presStyleCnt="0"/>
      <dgm:spPr/>
    </dgm:pt>
    <dgm:pt modelId="{64182471-77FE-6749-AC09-B56074DD0BB8}" type="pres">
      <dgm:prSet presAssocID="{F4E8CA75-A4B5-A341-B54E-D724CBEA867B}" presName="linNode" presStyleCnt="0"/>
      <dgm:spPr/>
    </dgm:pt>
    <dgm:pt modelId="{58627C7A-32AD-C34D-837C-86EB6A1C5F7A}" type="pres">
      <dgm:prSet presAssocID="{F4E8CA75-A4B5-A341-B54E-D724CBEA867B}" presName="parentText" presStyleLbl="node1" presStyleIdx="7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9FA44A1-8828-BA4B-BDC5-71BC83847C45}" type="pres">
      <dgm:prSet presAssocID="{F4E8CA75-A4B5-A341-B54E-D724CBEA867B}" presName="descendantText" presStyleLbl="alignAccFollowNode1" presStyleIdx="7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EA78FB1-97A3-F844-8743-FC08D5915ECB}" type="pres">
      <dgm:prSet presAssocID="{E4D190D2-AA2A-6C4E-9E97-D3C0F0DAEA86}" presName="sp" presStyleCnt="0"/>
      <dgm:spPr/>
    </dgm:pt>
    <dgm:pt modelId="{38812F01-B2AB-C74F-857F-2E8E566BEFB4}" type="pres">
      <dgm:prSet presAssocID="{76B22DA0-ACEE-E541-BEF5-9D57DA597252}" presName="linNode" presStyleCnt="0"/>
      <dgm:spPr/>
    </dgm:pt>
    <dgm:pt modelId="{873C974F-FC08-B445-BE11-A1EC5417CE6E}" type="pres">
      <dgm:prSet presAssocID="{76B22DA0-ACEE-E541-BEF5-9D57DA597252}" presName="parentText" presStyleLbl="node1" presStyleIdx="8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DABCD35-5C0B-0247-8648-06329FF43C55}" type="pres">
      <dgm:prSet presAssocID="{76B22DA0-ACEE-E541-BEF5-9D57DA597252}" presName="descendantText" presStyleLbl="alignAccFollowNode1" presStyleIdx="8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B87F469-95CA-244B-9248-48132885F654}" srcId="{F0100DE9-24EF-BA46-955A-16E43AF417BC}" destId="{8002829A-61D8-2246-BA3C-AECC8A647C4A}" srcOrd="0" destOrd="0" parTransId="{9BBE5F8B-FE96-FD4B-9BF9-B5343ED33585}" sibTransId="{3CC71E2E-50CE-F747-ACF2-E8146C0F2C8C}"/>
    <dgm:cxn modelId="{79091398-F5CB-6346-8BA4-AE9F5F49ADE6}" srcId="{EEBCD371-7FFA-5444-9F59-D7D878482EE5}" destId="{597FC28D-E9C6-2145-ADEB-1B05CF81CF46}" srcOrd="0" destOrd="0" parTransId="{CC1D0322-180C-4D4A-8762-64BB361614A4}" sibTransId="{51EFC2A2-3AFD-EA4E-B50B-E03F52E2DB2F}"/>
    <dgm:cxn modelId="{65CEB87E-DFA5-1346-A965-F4C48F8F3C52}" type="presOf" srcId="{F4E8CA75-A4B5-A341-B54E-D724CBEA867B}" destId="{58627C7A-32AD-C34D-837C-86EB6A1C5F7A}" srcOrd="0" destOrd="0" presId="urn:microsoft.com/office/officeart/2005/8/layout/vList5"/>
    <dgm:cxn modelId="{D2DBB295-63E0-2A40-B963-EF4B2409C3B4}" type="presOf" srcId="{001B94BA-B39F-D64A-A10B-A0732FD8398D}" destId="{19FA44A1-8828-BA4B-BDC5-71BC83847C45}" srcOrd="0" destOrd="0" presId="urn:microsoft.com/office/officeart/2005/8/layout/vList5"/>
    <dgm:cxn modelId="{C7DF53F4-14AD-D94E-96CC-3D3471AB7690}" type="presOf" srcId="{04472341-9F10-654F-A6C6-FE2398B9A816}" destId="{0D14310C-E285-B647-85BF-E5B0315FCCEF}" srcOrd="0" destOrd="0" presId="urn:microsoft.com/office/officeart/2005/8/layout/vList5"/>
    <dgm:cxn modelId="{9366049F-5678-5840-AE9F-158CF27E92D8}" srcId="{8B5324A9-C366-5843-A6C3-34ABD45F93E0}" destId="{09000DE7-41BB-5B45-B6A8-5C585D200759}" srcOrd="4" destOrd="0" parTransId="{FAD6F69A-CE2E-584D-B92B-3548439ECE00}" sibTransId="{8B38A7B6-0C01-DE43-9CA1-8247E21672AE}"/>
    <dgm:cxn modelId="{17CD6103-FCAE-F74B-879F-47262C4AD141}" srcId="{8B5324A9-C366-5843-A6C3-34ABD45F93E0}" destId="{2ED6614C-A0DF-DC4E-B7BF-86903280D281}" srcOrd="3" destOrd="0" parTransId="{BA1E5128-2F1A-6347-A06E-8D32A92E0D74}" sibTransId="{6D0DFFC8-3617-334A-8EBF-0BA4FDAF5F77}"/>
    <dgm:cxn modelId="{CB1288AD-54DA-B64F-A3C6-1A35FE0FA19B}" srcId="{76B22DA0-ACEE-E541-BEF5-9D57DA597252}" destId="{2E9D2CB4-90FB-9941-B437-BEB0CECFFE67}" srcOrd="0" destOrd="0" parTransId="{DB4F8898-B32B-204D-8594-89F076F45614}" sibTransId="{283B7A83-A2FE-0F4D-B653-7A626D6DD3DB}"/>
    <dgm:cxn modelId="{1CA3AD42-8888-5142-BCFB-F1C22FC1C9AD}" srcId="{8B5324A9-C366-5843-A6C3-34ABD45F93E0}" destId="{76B22DA0-ACEE-E541-BEF5-9D57DA597252}" srcOrd="8" destOrd="0" parTransId="{D0280458-15EA-434E-B0C8-9667AB92031A}" sibTransId="{17274BC9-CA28-C645-87A0-0DC1A339983B}"/>
    <dgm:cxn modelId="{30BCAB71-8A3F-8843-A7CA-2CE5B9EFB4B7}" srcId="{09000DE7-41BB-5B45-B6A8-5C585D200759}" destId="{EEED90F1-FE39-3246-AF04-840A591A90BD}" srcOrd="0" destOrd="0" parTransId="{A6B64128-91C1-074C-ADCE-FF0914C0EE37}" sibTransId="{0EE7456A-0B2E-CE4E-B97A-115EAA707084}"/>
    <dgm:cxn modelId="{8C43D179-800A-234C-B788-CB36202A065F}" srcId="{BD4FCF68-086C-EA4C-B253-C0420FD8BCFB}" destId="{2B33B82C-1768-E64D-8D8B-828EF8B0A85B}" srcOrd="0" destOrd="0" parTransId="{356D0DB3-51BE-274B-8209-2E83D96FD04B}" sibTransId="{98E39FA6-8A2B-BA44-8166-DC9BDAFFCC21}"/>
    <dgm:cxn modelId="{3A1CA575-0AAB-9A4D-B7FC-DFC00FD6842B}" type="presOf" srcId="{2ED6614C-A0DF-DC4E-B7BF-86903280D281}" destId="{FA8125CF-A3D9-8048-A006-BFB7F7D7CC5C}" srcOrd="0" destOrd="0" presId="urn:microsoft.com/office/officeart/2005/8/layout/vList5"/>
    <dgm:cxn modelId="{2B70C922-95C5-8C43-973F-2EA51E2EAFF2}" srcId="{8B5324A9-C366-5843-A6C3-34ABD45F93E0}" destId="{972C4113-B14A-3040-B900-97CC0740C9F0}" srcOrd="0" destOrd="0" parTransId="{17314B76-A836-0646-B971-D000E3EBCFC5}" sibTransId="{3DFC74C4-0216-054B-B818-A625470B41CD}"/>
    <dgm:cxn modelId="{F9D92210-13A5-974D-B39D-0055D8285BBD}" srcId="{8B5324A9-C366-5843-A6C3-34ABD45F93E0}" destId="{EEBCD371-7FFA-5444-9F59-D7D878482EE5}" srcOrd="5" destOrd="0" parTransId="{D266434E-4702-4C45-A09F-78F84177F7C4}" sibTransId="{F5D60F32-D93B-B648-95C0-7A6EDB3417CB}"/>
    <dgm:cxn modelId="{31451531-B606-224F-9BEA-90A55C5E8FE7}" type="presOf" srcId="{972C4113-B14A-3040-B900-97CC0740C9F0}" destId="{3B4AC782-D65A-7049-9E67-1834C174275D}" srcOrd="0" destOrd="0" presId="urn:microsoft.com/office/officeart/2005/8/layout/vList5"/>
    <dgm:cxn modelId="{4DB11B17-1899-B344-BDA9-75BB4A7D6352}" type="presOf" srcId="{76B22DA0-ACEE-E541-BEF5-9D57DA597252}" destId="{873C974F-FC08-B445-BE11-A1EC5417CE6E}" srcOrd="0" destOrd="0" presId="urn:microsoft.com/office/officeart/2005/8/layout/vList5"/>
    <dgm:cxn modelId="{3AFCC775-4E90-1F46-BA61-5D19524FCB8C}" srcId="{8B5324A9-C366-5843-A6C3-34ABD45F93E0}" destId="{F4E8CA75-A4B5-A341-B54E-D724CBEA867B}" srcOrd="7" destOrd="0" parTransId="{92AC2967-B24D-3B49-A216-E9F525F2103B}" sibTransId="{E4D190D2-AA2A-6C4E-9E97-D3C0F0DAEA86}"/>
    <dgm:cxn modelId="{138A5F2B-7F5B-2446-9F1A-4F0A3AE061D4}" type="presOf" srcId="{F0100DE9-24EF-BA46-955A-16E43AF417BC}" destId="{65485521-2919-A44E-9C9C-4AED63671095}" srcOrd="0" destOrd="0" presId="urn:microsoft.com/office/officeart/2005/8/layout/vList5"/>
    <dgm:cxn modelId="{1EBB6E14-9EC3-7F43-9EB7-702C85994800}" type="presOf" srcId="{4B98A423-90DD-3E4F-9F1A-C37496D83CC9}" destId="{FFCD70FE-6FD4-2D4B-A870-1FAC701ACCE1}" srcOrd="0" destOrd="0" presId="urn:microsoft.com/office/officeart/2005/8/layout/vList5"/>
    <dgm:cxn modelId="{442FD795-AA2D-CD44-9889-121A2BA34E26}" srcId="{F4E8CA75-A4B5-A341-B54E-D724CBEA867B}" destId="{001B94BA-B39F-D64A-A10B-A0732FD8398D}" srcOrd="0" destOrd="0" parTransId="{97F07033-2B0D-BC4F-8930-9B3972C7AAEF}" sibTransId="{97A7E7A3-5F6C-4549-B9F9-2FA83E0C11AE}"/>
    <dgm:cxn modelId="{1EC98599-B3C8-4540-8B7F-A703FDBF25C5}" type="presOf" srcId="{A1C2A08B-9D03-3842-ADF7-17D6DBDD2277}" destId="{BC5B7967-4853-F642-A2DD-22906A6369E1}" srcOrd="0" destOrd="0" presId="urn:microsoft.com/office/officeart/2005/8/layout/vList5"/>
    <dgm:cxn modelId="{0422BAA0-160B-9F40-BA07-32536D3505F4}" srcId="{2ED6614C-A0DF-DC4E-B7BF-86903280D281}" destId="{03C26AD7-980E-9140-9C72-B24AE2DE9FC0}" srcOrd="0" destOrd="0" parTransId="{14394DED-97DA-1042-B083-DA6AB7F8F2AB}" sibTransId="{ED813F8C-E400-0A45-BAF6-D31914FA7AF6}"/>
    <dgm:cxn modelId="{AE97F755-3AA8-C945-BF7B-552045209948}" type="presOf" srcId="{BD4FCF68-086C-EA4C-B253-C0420FD8BCFB}" destId="{0795C8CA-9993-BE44-BBA9-1ED13DDF704A}" srcOrd="0" destOrd="0" presId="urn:microsoft.com/office/officeart/2005/8/layout/vList5"/>
    <dgm:cxn modelId="{0BF7EDE2-EF15-A84D-B922-91C5A1ADD1F0}" srcId="{972C4113-B14A-3040-B900-97CC0740C9F0}" destId="{4B98A423-90DD-3E4F-9F1A-C37496D83CC9}" srcOrd="0" destOrd="0" parTransId="{BE63BCFC-E2B1-554B-89E7-7549C5107672}" sibTransId="{36E21AEA-B93F-C642-B724-08459E75D8C6}"/>
    <dgm:cxn modelId="{F5F9111E-AE7D-384B-826B-FF8A3E566ADE}" srcId="{A1C2A08B-9D03-3842-ADF7-17D6DBDD2277}" destId="{04472341-9F10-654F-A6C6-FE2398B9A816}" srcOrd="0" destOrd="0" parTransId="{12E1338B-5924-3847-8933-81F09E829419}" sibTransId="{411E3E91-6F8C-D14F-A74F-A65E2EA7CB2B}"/>
    <dgm:cxn modelId="{2DC4938A-5ACE-FA44-9A05-FA3CADB4E54B}" type="presOf" srcId="{03C26AD7-980E-9140-9C72-B24AE2DE9FC0}" destId="{07732FA2-73EB-7946-A0F0-BFD84D9B22FA}" srcOrd="0" destOrd="0" presId="urn:microsoft.com/office/officeart/2005/8/layout/vList5"/>
    <dgm:cxn modelId="{1DD2566C-3551-6E43-BFD4-A2079BC38C36}" type="presOf" srcId="{8002829A-61D8-2246-BA3C-AECC8A647C4A}" destId="{90877836-C34D-B049-8842-BB1B1AC38E2A}" srcOrd="0" destOrd="0" presId="urn:microsoft.com/office/officeart/2005/8/layout/vList5"/>
    <dgm:cxn modelId="{1E63B588-FE20-B24E-AB34-BE69AA7E08D2}" type="presOf" srcId="{597FC28D-E9C6-2145-ADEB-1B05CF81CF46}" destId="{9C13620E-271E-284A-9499-CFE8EB69A823}" srcOrd="0" destOrd="0" presId="urn:microsoft.com/office/officeart/2005/8/layout/vList5"/>
    <dgm:cxn modelId="{BFC73E84-D744-C54D-990B-112CA6AEB0D3}" type="presOf" srcId="{8B5324A9-C366-5843-A6C3-34ABD45F93E0}" destId="{76A09865-C634-5B41-82C6-67935C89CB16}" srcOrd="0" destOrd="0" presId="urn:microsoft.com/office/officeart/2005/8/layout/vList5"/>
    <dgm:cxn modelId="{E241479C-C49D-EB4C-97E7-FD725F4EB96F}" srcId="{8B5324A9-C366-5843-A6C3-34ABD45F93E0}" destId="{BD4FCF68-086C-EA4C-B253-C0420FD8BCFB}" srcOrd="6" destOrd="0" parTransId="{420DE3AA-B0A5-D74D-A739-D71D87E8B6C4}" sibTransId="{1DB39C58-A304-5742-849E-8722984F00E9}"/>
    <dgm:cxn modelId="{E8788A6C-78BA-7A46-BE09-EB09D2701D58}" type="presOf" srcId="{2E9D2CB4-90FB-9941-B437-BEB0CECFFE67}" destId="{2DABCD35-5C0B-0247-8648-06329FF43C55}" srcOrd="0" destOrd="0" presId="urn:microsoft.com/office/officeart/2005/8/layout/vList5"/>
    <dgm:cxn modelId="{3230FDB8-A143-A145-83FA-9C43ACAC2282}" srcId="{8B5324A9-C366-5843-A6C3-34ABD45F93E0}" destId="{F0100DE9-24EF-BA46-955A-16E43AF417BC}" srcOrd="2" destOrd="0" parTransId="{7D90F266-BE39-FA43-8C71-E9F75D3AA7B2}" sibTransId="{6B0D629F-E640-3948-BD31-EBB4E8E073BC}"/>
    <dgm:cxn modelId="{2BB63C1A-C7C5-D149-BB17-62716CA16B36}" type="presOf" srcId="{EEED90F1-FE39-3246-AF04-840A591A90BD}" destId="{F9EB3047-2788-CD4C-BA78-57E462001CE2}" srcOrd="0" destOrd="0" presId="urn:microsoft.com/office/officeart/2005/8/layout/vList5"/>
    <dgm:cxn modelId="{8923DD5A-7141-1043-8B62-88C6431EE06A}" type="presOf" srcId="{09000DE7-41BB-5B45-B6A8-5C585D200759}" destId="{C5EAC540-32E6-D74E-A5AD-97218FEFF0A3}" srcOrd="0" destOrd="0" presId="urn:microsoft.com/office/officeart/2005/8/layout/vList5"/>
    <dgm:cxn modelId="{6BC8B11C-B905-2342-A9BA-1940ECB24127}" type="presOf" srcId="{EEBCD371-7FFA-5444-9F59-D7D878482EE5}" destId="{72265382-ED6D-0A4A-8887-DACFF5773230}" srcOrd="0" destOrd="0" presId="urn:microsoft.com/office/officeart/2005/8/layout/vList5"/>
    <dgm:cxn modelId="{F80763B9-39AB-814C-94E6-8C469ECEA943}" srcId="{8B5324A9-C366-5843-A6C3-34ABD45F93E0}" destId="{A1C2A08B-9D03-3842-ADF7-17D6DBDD2277}" srcOrd="1" destOrd="0" parTransId="{531EFEA3-17B7-2147-B354-B62E6ECE92A5}" sibTransId="{416CC767-17E8-0344-B929-CD68BC641623}"/>
    <dgm:cxn modelId="{26EEF462-7DEA-C243-A244-8DB1B08AC136}" type="presOf" srcId="{2B33B82C-1768-E64D-8D8B-828EF8B0A85B}" destId="{0C8DD595-6F66-7D44-9DB5-CF8EF2046D6A}" srcOrd="0" destOrd="0" presId="urn:microsoft.com/office/officeart/2005/8/layout/vList5"/>
    <dgm:cxn modelId="{D5673D65-6D63-F74D-B2F7-43F0584A7167}" type="presParOf" srcId="{76A09865-C634-5B41-82C6-67935C89CB16}" destId="{C7986B7C-E679-8D49-B549-F533012C553D}" srcOrd="0" destOrd="0" presId="urn:microsoft.com/office/officeart/2005/8/layout/vList5"/>
    <dgm:cxn modelId="{282828ED-2068-D246-B13F-EBB19041BF51}" type="presParOf" srcId="{C7986B7C-E679-8D49-B549-F533012C553D}" destId="{3B4AC782-D65A-7049-9E67-1834C174275D}" srcOrd="0" destOrd="0" presId="urn:microsoft.com/office/officeart/2005/8/layout/vList5"/>
    <dgm:cxn modelId="{665DB218-786C-1346-85BD-5755B5F9147E}" type="presParOf" srcId="{C7986B7C-E679-8D49-B549-F533012C553D}" destId="{FFCD70FE-6FD4-2D4B-A870-1FAC701ACCE1}" srcOrd="1" destOrd="0" presId="urn:microsoft.com/office/officeart/2005/8/layout/vList5"/>
    <dgm:cxn modelId="{C343CB0B-497C-984D-AE97-3D1757E7ECA3}" type="presParOf" srcId="{76A09865-C634-5B41-82C6-67935C89CB16}" destId="{A640ADDB-0702-AA42-84BB-B20ECD363B87}" srcOrd="1" destOrd="0" presId="urn:microsoft.com/office/officeart/2005/8/layout/vList5"/>
    <dgm:cxn modelId="{2542FF80-272E-4544-A448-FD09F1E574A2}" type="presParOf" srcId="{76A09865-C634-5B41-82C6-67935C89CB16}" destId="{A1C18AE7-7158-3642-8BDF-4A5CD61F360A}" srcOrd="2" destOrd="0" presId="urn:microsoft.com/office/officeart/2005/8/layout/vList5"/>
    <dgm:cxn modelId="{6FBBF52E-0ED1-D648-B3A2-8C23F37CDE3A}" type="presParOf" srcId="{A1C18AE7-7158-3642-8BDF-4A5CD61F360A}" destId="{BC5B7967-4853-F642-A2DD-22906A6369E1}" srcOrd="0" destOrd="0" presId="urn:microsoft.com/office/officeart/2005/8/layout/vList5"/>
    <dgm:cxn modelId="{58523DAE-B6A6-4E4F-9E07-F50D004EE705}" type="presParOf" srcId="{A1C18AE7-7158-3642-8BDF-4A5CD61F360A}" destId="{0D14310C-E285-B647-85BF-E5B0315FCCEF}" srcOrd="1" destOrd="0" presId="urn:microsoft.com/office/officeart/2005/8/layout/vList5"/>
    <dgm:cxn modelId="{3525277B-31FA-004A-8690-1EB46FBF246E}" type="presParOf" srcId="{76A09865-C634-5B41-82C6-67935C89CB16}" destId="{A896EE9A-19A4-314C-A391-3889FAC5C6B1}" srcOrd="3" destOrd="0" presId="urn:microsoft.com/office/officeart/2005/8/layout/vList5"/>
    <dgm:cxn modelId="{6C08AB9A-A726-0846-A07B-D83435E3D9FF}" type="presParOf" srcId="{76A09865-C634-5B41-82C6-67935C89CB16}" destId="{2C47B78C-776E-9B40-9904-CD9AB17E170D}" srcOrd="4" destOrd="0" presId="urn:microsoft.com/office/officeart/2005/8/layout/vList5"/>
    <dgm:cxn modelId="{68A3193F-D0DC-1B41-8CE4-82464B1C8E6C}" type="presParOf" srcId="{2C47B78C-776E-9B40-9904-CD9AB17E170D}" destId="{65485521-2919-A44E-9C9C-4AED63671095}" srcOrd="0" destOrd="0" presId="urn:microsoft.com/office/officeart/2005/8/layout/vList5"/>
    <dgm:cxn modelId="{D9B9FB71-9586-554D-BE9D-4F47166E5A78}" type="presParOf" srcId="{2C47B78C-776E-9B40-9904-CD9AB17E170D}" destId="{90877836-C34D-B049-8842-BB1B1AC38E2A}" srcOrd="1" destOrd="0" presId="urn:microsoft.com/office/officeart/2005/8/layout/vList5"/>
    <dgm:cxn modelId="{8D8AC352-7970-F340-9F23-A762ABFAABE5}" type="presParOf" srcId="{76A09865-C634-5B41-82C6-67935C89CB16}" destId="{8781762C-7257-E744-9201-6C565F658A08}" srcOrd="5" destOrd="0" presId="urn:microsoft.com/office/officeart/2005/8/layout/vList5"/>
    <dgm:cxn modelId="{6573AE77-AAB5-974F-878A-B43575BC0967}" type="presParOf" srcId="{76A09865-C634-5B41-82C6-67935C89CB16}" destId="{1C9C809B-63B3-B447-8A1E-6116627EDA1A}" srcOrd="6" destOrd="0" presId="urn:microsoft.com/office/officeart/2005/8/layout/vList5"/>
    <dgm:cxn modelId="{2E9CF3DB-922E-E44E-BFC3-111139F88E47}" type="presParOf" srcId="{1C9C809B-63B3-B447-8A1E-6116627EDA1A}" destId="{FA8125CF-A3D9-8048-A006-BFB7F7D7CC5C}" srcOrd="0" destOrd="0" presId="urn:microsoft.com/office/officeart/2005/8/layout/vList5"/>
    <dgm:cxn modelId="{31434779-C394-6947-8EA5-38908C573708}" type="presParOf" srcId="{1C9C809B-63B3-B447-8A1E-6116627EDA1A}" destId="{07732FA2-73EB-7946-A0F0-BFD84D9B22FA}" srcOrd="1" destOrd="0" presId="urn:microsoft.com/office/officeart/2005/8/layout/vList5"/>
    <dgm:cxn modelId="{135B12D6-8093-F141-A236-AECE163A71CD}" type="presParOf" srcId="{76A09865-C634-5B41-82C6-67935C89CB16}" destId="{47D86BA2-502C-D647-98D5-861C51BFEA81}" srcOrd="7" destOrd="0" presId="urn:microsoft.com/office/officeart/2005/8/layout/vList5"/>
    <dgm:cxn modelId="{07718B69-4F87-7C48-8939-96957D7E786D}" type="presParOf" srcId="{76A09865-C634-5B41-82C6-67935C89CB16}" destId="{747BBFC2-0CF9-8C4A-8604-504FB36B7CED}" srcOrd="8" destOrd="0" presId="urn:microsoft.com/office/officeart/2005/8/layout/vList5"/>
    <dgm:cxn modelId="{E1A222C4-03FD-4E41-83CF-86321D7048FC}" type="presParOf" srcId="{747BBFC2-0CF9-8C4A-8604-504FB36B7CED}" destId="{C5EAC540-32E6-D74E-A5AD-97218FEFF0A3}" srcOrd="0" destOrd="0" presId="urn:microsoft.com/office/officeart/2005/8/layout/vList5"/>
    <dgm:cxn modelId="{E61F87FF-FB6B-A040-937B-9AD7001B89A6}" type="presParOf" srcId="{747BBFC2-0CF9-8C4A-8604-504FB36B7CED}" destId="{F9EB3047-2788-CD4C-BA78-57E462001CE2}" srcOrd="1" destOrd="0" presId="urn:microsoft.com/office/officeart/2005/8/layout/vList5"/>
    <dgm:cxn modelId="{16EAD7AF-DD8B-294A-9150-459964F18CD7}" type="presParOf" srcId="{76A09865-C634-5B41-82C6-67935C89CB16}" destId="{0EA616A0-AB15-184D-A7C2-31062AC8F287}" srcOrd="9" destOrd="0" presId="urn:microsoft.com/office/officeart/2005/8/layout/vList5"/>
    <dgm:cxn modelId="{8DAF5C76-0D3C-5E43-B996-6746135D2D11}" type="presParOf" srcId="{76A09865-C634-5B41-82C6-67935C89CB16}" destId="{305E6415-BACA-5342-BBD9-1937C626FD9C}" srcOrd="10" destOrd="0" presId="urn:microsoft.com/office/officeart/2005/8/layout/vList5"/>
    <dgm:cxn modelId="{25327893-2F1A-9342-84EC-ADF3DE06E14D}" type="presParOf" srcId="{305E6415-BACA-5342-BBD9-1937C626FD9C}" destId="{72265382-ED6D-0A4A-8887-DACFF5773230}" srcOrd="0" destOrd="0" presId="urn:microsoft.com/office/officeart/2005/8/layout/vList5"/>
    <dgm:cxn modelId="{D149C654-9948-8440-A212-9926EC9BE8E8}" type="presParOf" srcId="{305E6415-BACA-5342-BBD9-1937C626FD9C}" destId="{9C13620E-271E-284A-9499-CFE8EB69A823}" srcOrd="1" destOrd="0" presId="urn:microsoft.com/office/officeart/2005/8/layout/vList5"/>
    <dgm:cxn modelId="{657B7C98-2D48-3F4C-A0BD-3359325C093C}" type="presParOf" srcId="{76A09865-C634-5B41-82C6-67935C89CB16}" destId="{A83E035C-CD9B-CC47-B412-E8AD22F88766}" srcOrd="11" destOrd="0" presId="urn:microsoft.com/office/officeart/2005/8/layout/vList5"/>
    <dgm:cxn modelId="{8193248D-B107-8D49-8CB8-E5DD357C457B}" type="presParOf" srcId="{76A09865-C634-5B41-82C6-67935C89CB16}" destId="{6F69265B-6BEA-FD49-B58A-AD4FCBFE2A17}" srcOrd="12" destOrd="0" presId="urn:microsoft.com/office/officeart/2005/8/layout/vList5"/>
    <dgm:cxn modelId="{26CD182F-4267-694D-9BAA-F079D119F668}" type="presParOf" srcId="{6F69265B-6BEA-FD49-B58A-AD4FCBFE2A17}" destId="{0795C8CA-9993-BE44-BBA9-1ED13DDF704A}" srcOrd="0" destOrd="0" presId="urn:microsoft.com/office/officeart/2005/8/layout/vList5"/>
    <dgm:cxn modelId="{95566F31-5F37-D948-9D25-D78373B300D1}" type="presParOf" srcId="{6F69265B-6BEA-FD49-B58A-AD4FCBFE2A17}" destId="{0C8DD595-6F66-7D44-9DB5-CF8EF2046D6A}" srcOrd="1" destOrd="0" presId="urn:microsoft.com/office/officeart/2005/8/layout/vList5"/>
    <dgm:cxn modelId="{EFFE3B80-AA43-574C-A919-C1D979054AC0}" type="presParOf" srcId="{76A09865-C634-5B41-82C6-67935C89CB16}" destId="{B93E8F12-BB46-E140-AB89-CDF57C08725E}" srcOrd="13" destOrd="0" presId="urn:microsoft.com/office/officeart/2005/8/layout/vList5"/>
    <dgm:cxn modelId="{E5611CAD-BCAE-B449-ABC5-E263F3E26D13}" type="presParOf" srcId="{76A09865-C634-5B41-82C6-67935C89CB16}" destId="{64182471-77FE-6749-AC09-B56074DD0BB8}" srcOrd="14" destOrd="0" presId="urn:microsoft.com/office/officeart/2005/8/layout/vList5"/>
    <dgm:cxn modelId="{83B74354-2EBF-DE4F-9C53-D4DBC7C41CB9}" type="presParOf" srcId="{64182471-77FE-6749-AC09-B56074DD0BB8}" destId="{58627C7A-32AD-C34D-837C-86EB6A1C5F7A}" srcOrd="0" destOrd="0" presId="urn:microsoft.com/office/officeart/2005/8/layout/vList5"/>
    <dgm:cxn modelId="{9002ED71-DA56-824E-825F-364A65EA43E4}" type="presParOf" srcId="{64182471-77FE-6749-AC09-B56074DD0BB8}" destId="{19FA44A1-8828-BA4B-BDC5-71BC83847C45}" srcOrd="1" destOrd="0" presId="urn:microsoft.com/office/officeart/2005/8/layout/vList5"/>
    <dgm:cxn modelId="{249821B1-0BBE-244F-8F96-F81CEA794234}" type="presParOf" srcId="{76A09865-C634-5B41-82C6-67935C89CB16}" destId="{2EA78FB1-97A3-F844-8743-FC08D5915ECB}" srcOrd="15" destOrd="0" presId="urn:microsoft.com/office/officeart/2005/8/layout/vList5"/>
    <dgm:cxn modelId="{E9E83DA6-DE34-184B-A040-F9BACE311369}" type="presParOf" srcId="{76A09865-C634-5B41-82C6-67935C89CB16}" destId="{38812F01-B2AB-C74F-857F-2E8E566BEFB4}" srcOrd="16" destOrd="0" presId="urn:microsoft.com/office/officeart/2005/8/layout/vList5"/>
    <dgm:cxn modelId="{037F55D9-3EEB-EC45-8EF8-82501E01578A}" type="presParOf" srcId="{38812F01-B2AB-C74F-857F-2E8E566BEFB4}" destId="{873C974F-FC08-B445-BE11-A1EC5417CE6E}" srcOrd="0" destOrd="0" presId="urn:microsoft.com/office/officeart/2005/8/layout/vList5"/>
    <dgm:cxn modelId="{7469D67F-5CB7-AB48-8FCD-E65ECE29707F}" type="presParOf" srcId="{38812F01-B2AB-C74F-857F-2E8E566BEFB4}" destId="{2DABCD35-5C0B-0247-8648-06329FF43C5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F4A6CB-AA71-44ED-85A1-BE259D23237F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BF6B34-0F68-464B-85B2-F03020F4FC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7777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09E026-2CD0-4AD1-99E7-2C8C918F35FE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4193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8DC7BFF-DD71-4CA7-9787-CFCE8D58FE1E}" type="datetime1">
              <a:rPr lang="pt-BR" smtClean="0"/>
              <a:t>19/10/2023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r>
              <a:rPr lang="pt-BR"/>
              <a:t>Associação Brasileira de Governança Pública de Dados Pessoais - govDADOS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7D35F8FF-A2F6-40C6-8515-DD38377C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3660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B04E1-9E6E-4570-9799-F2CD43BB77D7}" type="datetime1">
              <a:rPr lang="pt-BR" smtClean="0"/>
              <a:t>19/10/2023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Associação Brasileira de Governança Pública de Dados Pessoais - govDADOS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F8FF-A2F6-40C6-8515-DD38377C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6508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8A03-0E27-48FE-86A6-937B56829F0C}" type="datetime1">
              <a:rPr lang="pt-BR" smtClean="0"/>
              <a:t>19/10/2023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Associação Brasileira de Governança Pública de Dados Pessoais - govDADOS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F8FF-A2F6-40C6-8515-DD38377C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2816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27E5-A2C7-4FB3-9A2A-311567F6D67A}" type="datetime1">
              <a:rPr lang="pt-BR" smtClean="0"/>
              <a:t>19/10/2023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Associação Brasileira de Governança Pública de Dados Pessoais - govDADOS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F8FF-A2F6-40C6-8515-DD38377C86C1}" type="slidenum">
              <a:rPr lang="pt-BR" smtClean="0"/>
              <a:t>‹nº›</a:t>
            </a:fld>
            <a:endParaRPr lang="pt-BR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88496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633E3-0E3E-4256-8766-5825C65CFB1F}" type="datetime1">
              <a:rPr lang="pt-BR" smtClean="0"/>
              <a:t>19/10/2023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Associação Brasileira de Governança Pública de Dados Pessoais - govDADOS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F8FF-A2F6-40C6-8515-DD38377C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94301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25639-9461-42D0-B4B3-19781CE7B90A}" type="datetime1">
              <a:rPr lang="pt-BR" smtClean="0"/>
              <a:t>19/10/2023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Associação Brasileira de Governança Pública de Dados Pessoais - govDADOS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F8FF-A2F6-40C6-8515-DD38377C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3223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11EE6-E573-49C3-A410-E2D84DFA13AC}" type="datetime1">
              <a:rPr lang="pt-BR" smtClean="0"/>
              <a:t>19/10/2023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Associação Brasileira de Governança Pública de Dados Pessoais - govDADOS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F8FF-A2F6-40C6-8515-DD38377C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63217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CBE13-6853-43CE-9D22-F538E326C762}" type="datetime1">
              <a:rPr lang="pt-BR" smtClean="0"/>
              <a:t>19/10/2023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Associação Brasileira de Governança Pública de Dados Pessoais - govDADOS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F8FF-A2F6-40C6-8515-DD38377C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61057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DD486-D5BF-451B-9D9E-3F346B5350B4}" type="datetime1">
              <a:rPr lang="pt-BR" smtClean="0"/>
              <a:t>19/10/2023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Associação Brasileira de Governança Pública de Dados Pessoais - govDADOS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F8FF-A2F6-40C6-8515-DD38377C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8705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DAB00-D01E-4D55-8BFC-2B37ACBB9CEF}" type="datetime1">
              <a:rPr lang="pt-BR" smtClean="0"/>
              <a:t>19/10/2023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Associação Brasileira de Governança Pública de Dados Pessoais - govDADOS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F8FF-A2F6-40C6-8515-DD38377C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7246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D4D7-0028-4FDF-AE8D-6864228EE63C}" type="datetime1">
              <a:rPr lang="pt-BR" smtClean="0"/>
              <a:t>19/10/2023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Associação Brasileira de Governança Pública de Dados Pessoais - govDADOS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F8FF-A2F6-40C6-8515-DD38377C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3254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C971F-28B0-476A-8CF6-FD215C97A1F9}" type="datetime1">
              <a:rPr lang="pt-BR" smtClean="0"/>
              <a:t>19/10/2023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Associação Brasileira de Governança Pública de Dados Pessoais - govDADOS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F8FF-A2F6-40C6-8515-DD38377C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0624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6B29-354B-4036-8361-D3EB3D055068}" type="datetime1">
              <a:rPr lang="pt-BR" smtClean="0"/>
              <a:t>19/10/2023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Associação Brasileira de Governança Pública de Dados Pessoais - govDADOS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F8FF-A2F6-40C6-8515-DD38377C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578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5917E-E8EE-490A-8B83-8934335AF708}" type="datetime1">
              <a:rPr lang="pt-BR" smtClean="0"/>
              <a:t>19/10/2023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Associação Brasileira de Governança Pública de Dados Pessoais - govDADOS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F8FF-A2F6-40C6-8515-DD38377C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5382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829D7-D477-4A32-B948-7744B5A1364A}" type="datetime1">
              <a:rPr lang="pt-BR" smtClean="0"/>
              <a:t>19/10/2023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Associação Brasileira de Governança Pública de Dados Pessoais - govDADOS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F8FF-A2F6-40C6-8515-DD38377C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4456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D518-9364-4133-AA0F-23B0EBA4BC76}" type="datetime1">
              <a:rPr lang="pt-BR" smtClean="0"/>
              <a:t>19/10/2023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Associação Brasileira de Governança Pública de Dados Pessoais - govDADOS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F8FF-A2F6-40C6-8515-DD38377C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1595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CC57-CDDE-4D98-86EC-A2FB1E3AEA07}" type="datetime1">
              <a:rPr lang="pt-BR" smtClean="0"/>
              <a:t>19/10/2023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Associação Brasileira de Governança Pública de Dados Pessoais - govDADOS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F8FF-A2F6-40C6-8515-DD38377C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732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0F964-BB56-4871-95E0-0AC039E2F973}" type="datetime1">
              <a:rPr lang="pt-BR" smtClean="0"/>
              <a:t>19/10/2023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Associação Brasileira de Governança Pública de Dados Pessoais - govDADOS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5F8FF-A2F6-40C6-8515-DD38377C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40709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jpe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>
            <a:extLst>
              <a:ext uri="{FF2B5EF4-FFF2-40B4-BE49-F238E27FC236}">
                <a16:creationId xmlns="" xmlns:a16="http://schemas.microsoft.com/office/drawing/2014/main" id="{316DCFC9-6877-407C-8170-608FCB8E35A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-1"/>
            <a:ext cx="12192003" cy="6858001"/>
            <a:chOff x="0" y="-1"/>
            <a:chExt cx="12192003" cy="6858001"/>
          </a:xfrm>
        </p:grpSpPr>
        <p:sp useBgFill="1">
          <p:nvSpPr>
            <p:cNvPr id="42" name="Rectangle 41">
              <a:extLst>
                <a:ext uri="{FF2B5EF4-FFF2-40B4-BE49-F238E27FC236}">
                  <a16:creationId xmlns="" xmlns:a16="http://schemas.microsoft.com/office/drawing/2014/main" id="{F7D8B73A-1349-4BA6-8F85-03A21ED56E0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" y="-1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3" name="Picture 2">
              <a:extLst>
                <a:ext uri="{FF2B5EF4-FFF2-40B4-BE49-F238E27FC236}">
                  <a16:creationId xmlns="" xmlns:a16="http://schemas.microsoft.com/office/drawing/2014/main" id="{969ADA7C-B6B2-4FD7-AA5E-CC52AAE8CDB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PicPr>
              <a:picLocks noChangeAspect="1" noChangeArrowheads="1"/>
            </p:cNvPic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PicPr>
          <p:blipFill>
            <a:blip r:embed="rId3">
              <a:alphaModFix amt="30000"/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"/>
              <a:ext cx="12192003" cy="6858001"/>
            </a:xfrm>
            <a:prstGeom prst="rect">
              <a:avLst/>
            </a:prstGeom>
            <a:noFill/>
            <a:extLst>
              <a:ext uri="{909E8E84-426E-40dd-AFC4-6F175D3DCCD1}">
                <a14:hiddenFill xmlns="" xmlns:a16="http://schemas.microsoft.com/office/drawing/2014/main" xmlns:a14="http://schemas.microsoft.com/office/drawing/2010/main" xmlns:p14="http://schemas.microsoft.com/office/powerpoint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5" name="Imagem 4" descr="Logotipo, nome da empresa&#10;&#10;Descrição gerada automaticamente">
            <a:extLst>
              <a:ext uri="{FF2B5EF4-FFF2-40B4-BE49-F238E27FC236}">
                <a16:creationId xmlns="" xmlns:a16="http://schemas.microsoft.com/office/drawing/2014/main" id="{702F5BE5-C0B0-8C00-BF0F-0392E9F291F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073" b="21661"/>
          <a:stretch/>
        </p:blipFill>
        <p:spPr>
          <a:xfrm>
            <a:off x="31747" y="10"/>
            <a:ext cx="12188389" cy="6857990"/>
          </a:xfrm>
          <a:prstGeom prst="rect">
            <a:avLst/>
          </a:prstGeom>
        </p:spPr>
      </p:pic>
      <p:pic>
        <p:nvPicPr>
          <p:cNvPr id="4" name="Imagem 3" descr="Desenho preto e branco&#10;&#10;Descrição gerada automaticamente com confiança média">
            <a:extLst>
              <a:ext uri="{FF2B5EF4-FFF2-40B4-BE49-F238E27FC236}">
                <a16:creationId xmlns="" xmlns:a16="http://schemas.microsoft.com/office/drawing/2014/main" id="{08BE1235-CC4B-8723-4197-B861F30B0D3A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8651"/>
            <a:ext cx="6057900" cy="5095875"/>
          </a:xfrm>
          <a:prstGeom prst="rect">
            <a:avLst/>
          </a:prstGeom>
        </p:spPr>
      </p:pic>
      <p:pic>
        <p:nvPicPr>
          <p:cNvPr id="6" name="Imagem 5" descr="Desenho preto e branco&#10;&#10;Descrição gerada automaticamente com confiança média">
            <a:extLst>
              <a:ext uri="{FF2B5EF4-FFF2-40B4-BE49-F238E27FC236}">
                <a16:creationId xmlns="" xmlns:a16="http://schemas.microsoft.com/office/drawing/2014/main" id="{444D252D-E973-E1FB-7C34-27A0C2BDA5F2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2615" y="1874026"/>
            <a:ext cx="6057900" cy="5095875"/>
          </a:xfrm>
          <a:prstGeom prst="rect">
            <a:avLst/>
          </a:prstGeom>
        </p:spPr>
      </p:pic>
      <p:grpSp>
        <p:nvGrpSpPr>
          <p:cNvPr id="45" name="Group 44">
            <a:extLst>
              <a:ext uri="{FF2B5EF4-FFF2-40B4-BE49-F238E27FC236}">
                <a16:creationId xmlns="" xmlns:a16="http://schemas.microsoft.com/office/drawing/2014/main" id="{89353FE7-0D03-4AD2-8B8A-60A06F6BDA4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605895" y="2235200"/>
            <a:ext cx="10982062" cy="2396067"/>
            <a:chOff x="605895" y="2235200"/>
            <a:chExt cx="10982062" cy="2396067"/>
          </a:xfrm>
        </p:grpSpPr>
        <p:sp>
          <p:nvSpPr>
            <p:cNvPr id="46" name="Round Diagonal Corner Rectangle 7">
              <a:extLst>
                <a:ext uri="{FF2B5EF4-FFF2-40B4-BE49-F238E27FC236}">
                  <a16:creationId xmlns="" xmlns:a16="http://schemas.microsoft.com/office/drawing/2014/main" id="{0C7A0320-FBCC-4F40-AF6E-CE65FFB3DA9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2582333" y="2235200"/>
              <a:ext cx="7027334" cy="2396067"/>
            </a:xfrm>
            <a:prstGeom prst="round2DiagRect">
              <a:avLst>
                <a:gd name="adj1" fmla="val 9246"/>
                <a:gd name="adj2" fmla="val 0"/>
              </a:avLst>
            </a:prstGeom>
            <a:solidFill>
              <a:schemeClr val="bg1">
                <a:alpha val="80000"/>
              </a:schemeClr>
            </a:solidFill>
            <a:ln w="19050" cap="sq">
              <a:solidFill>
                <a:schemeClr val="tx2">
                  <a:alpha val="60000"/>
                </a:schemeClr>
              </a:solidFill>
              <a:miter lim="800000"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="" xmlns:a16="http://schemas.microsoft.com/office/drawing/2014/main" id="{550A26E4-02C9-4F83-A334-0920B8CCF28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GrpSpPr>
          <p:grpSpPr>
            <a:xfrm>
              <a:off x="605895" y="2900097"/>
              <a:ext cx="10982062" cy="1211524"/>
              <a:chOff x="605895" y="2900097"/>
              <a:chExt cx="10982062" cy="1211524"/>
            </a:xfrm>
          </p:grpSpPr>
          <p:sp>
            <p:nvSpPr>
              <p:cNvPr id="48" name="Freeform 32">
                <a:extLst>
                  <a:ext uri="{FF2B5EF4-FFF2-40B4-BE49-F238E27FC236}">
                    <a16:creationId xmlns="" xmlns:a16="http://schemas.microsoft.com/office/drawing/2014/main" id="{06617CD6-4185-402B-8E23-BC52780534A1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 rot="5400000" flipV="1">
                <a:off x="9653587" y="3379784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49" name="Freeform 33">
                <a:extLst>
                  <a:ext uri="{FF2B5EF4-FFF2-40B4-BE49-F238E27FC236}">
                    <a16:creationId xmlns="" xmlns:a16="http://schemas.microsoft.com/office/drawing/2014/main" id="{2C305CC9-3511-47F4-BF11-BC635C30C91B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 rot="5400000" flipV="1">
                <a:off x="10078244" y="3310728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50" name="Freeform 34">
                <a:extLst>
                  <a:ext uri="{FF2B5EF4-FFF2-40B4-BE49-F238E27FC236}">
                    <a16:creationId xmlns="" xmlns:a16="http://schemas.microsoft.com/office/drawing/2014/main" id="{5C70C5D1-31E4-48B9-AEB6-6460A2B81F2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 rot="5400000" flipV="1">
                <a:off x="11146631" y="3574253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51" name="Freeform 37">
                <a:extLst>
                  <a:ext uri="{FF2B5EF4-FFF2-40B4-BE49-F238E27FC236}">
                    <a16:creationId xmlns="" xmlns:a16="http://schemas.microsoft.com/office/drawing/2014/main" id="{1F033CE1-D380-43F1-81EC-97B6C86F3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 rot="5400000" flipV="1">
                <a:off x="10230644" y="3034502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52" name="Freeform 35">
                <a:extLst>
                  <a:ext uri="{FF2B5EF4-FFF2-40B4-BE49-F238E27FC236}">
                    <a16:creationId xmlns="" xmlns:a16="http://schemas.microsoft.com/office/drawing/2014/main" id="{6997F95D-DC27-48A3-850A-2308C3C0808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10034587" y="256275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53" name="Freeform 36">
                <a:extLst>
                  <a:ext uri="{FF2B5EF4-FFF2-40B4-BE49-F238E27FC236}">
                    <a16:creationId xmlns="" xmlns:a16="http://schemas.microsoft.com/office/drawing/2014/main" id="{569AE469-76B7-4FFE-B68B-0D7A77413F2B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10747375" y="3232679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54" name="Freeform 38">
                <a:extLst>
                  <a:ext uri="{FF2B5EF4-FFF2-40B4-BE49-F238E27FC236}">
                    <a16:creationId xmlns="" xmlns:a16="http://schemas.microsoft.com/office/drawing/2014/main" id="{DD99CF64-0E82-4D1A-BD2A-08942182F426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11399044" y="3095360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55" name="Freeform 39">
                <a:extLst>
                  <a:ext uri="{FF2B5EF4-FFF2-40B4-BE49-F238E27FC236}">
                    <a16:creationId xmlns="" xmlns:a16="http://schemas.microsoft.com/office/drawing/2014/main" id="{98C12D33-1747-4B24-89ED-F441AE4A0C1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10353675" y="2153178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56" name="Freeform 40">
                <a:extLst>
                  <a:ext uri="{FF2B5EF4-FFF2-40B4-BE49-F238E27FC236}">
                    <a16:creationId xmlns="" xmlns:a16="http://schemas.microsoft.com/office/drawing/2014/main" id="{A60200CC-BAEC-4310-8C9B-F7BB783E982C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9848850" y="330887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57" name="Rectangle 41">
                <a:extLst>
                  <a:ext uri="{FF2B5EF4-FFF2-40B4-BE49-F238E27FC236}">
                    <a16:creationId xmlns="" xmlns:a16="http://schemas.microsoft.com/office/drawing/2014/main" id="{2A7F40BF-B0BE-4B09-87EE-F56632B7EDB1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9721056" y="3284272"/>
                <a:ext cx="23813" cy="252413"/>
              </a:xfrm>
              <a:prstGeom prst="rect">
                <a:avLst/>
              </a:pr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58" name="Freeform 32">
                <a:extLst>
                  <a:ext uri="{FF2B5EF4-FFF2-40B4-BE49-F238E27FC236}">
                    <a16:creationId xmlns="" xmlns:a16="http://schemas.microsoft.com/office/drawing/2014/main" id="{353978AF-8FB9-4A61-A2EA-1995A14F3956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 rot="16200000" flipH="1" flipV="1">
                <a:off x="2122751" y="3532184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59" name="Freeform 33">
                <a:extLst>
                  <a:ext uri="{FF2B5EF4-FFF2-40B4-BE49-F238E27FC236}">
                    <a16:creationId xmlns="" xmlns:a16="http://schemas.microsoft.com/office/drawing/2014/main" id="{B20F89C3-4BAD-42AA-8D31-6F6DF17FE93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 rot="16200000" flipH="1" flipV="1">
                <a:off x="1958445" y="3463128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60" name="Freeform 34">
                <a:extLst>
                  <a:ext uri="{FF2B5EF4-FFF2-40B4-BE49-F238E27FC236}">
                    <a16:creationId xmlns="" xmlns:a16="http://schemas.microsoft.com/office/drawing/2014/main" id="{A60FE276-3FF2-4622-BF99-D4E4B249E5B3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 rot="16200000" flipH="1" flipV="1">
                <a:off x="858308" y="3726653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61" name="Freeform 37">
                <a:extLst>
                  <a:ext uri="{FF2B5EF4-FFF2-40B4-BE49-F238E27FC236}">
                    <a16:creationId xmlns="" xmlns:a16="http://schemas.microsoft.com/office/drawing/2014/main" id="{B05A0D3F-808B-48D6-A821-1FE9E86E8CB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 rot="16200000" flipH="1" flipV="1">
                <a:off x="1658407" y="3186902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62" name="Freeform 35">
                <a:extLst>
                  <a:ext uri="{FF2B5EF4-FFF2-40B4-BE49-F238E27FC236}">
                    <a16:creationId xmlns="" xmlns:a16="http://schemas.microsoft.com/office/drawing/2014/main" id="{69F7D438-BAA0-4DAD-9BC5-198B677A75A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1860814" y="271515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63" name="Freeform 36">
                <a:extLst>
                  <a:ext uri="{FF2B5EF4-FFF2-40B4-BE49-F238E27FC236}">
                    <a16:creationId xmlns="" xmlns:a16="http://schemas.microsoft.com/office/drawing/2014/main" id="{EC63B186-43B8-4552-AFDB-A544240A7C5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1289314" y="3385079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64" name="Freeform 38">
                <a:extLst>
                  <a:ext uri="{FF2B5EF4-FFF2-40B4-BE49-F238E27FC236}">
                    <a16:creationId xmlns="" xmlns:a16="http://schemas.microsoft.com/office/drawing/2014/main" id="{8542E82D-01AD-4BD8-8C5F-A6CDAD039B03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605895" y="3247760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65" name="Freeform 39">
                <a:extLst>
                  <a:ext uri="{FF2B5EF4-FFF2-40B4-BE49-F238E27FC236}">
                    <a16:creationId xmlns="" xmlns:a16="http://schemas.microsoft.com/office/drawing/2014/main" id="{6285CF32-2BD3-47D0-9A6C-3EE7FD639713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1532202" y="2305578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66" name="Freeform 40">
                <a:extLst>
                  <a:ext uri="{FF2B5EF4-FFF2-40B4-BE49-F238E27FC236}">
                    <a16:creationId xmlns="" xmlns:a16="http://schemas.microsoft.com/office/drawing/2014/main" id="{FA36D129-7B33-4379-B9EE-5624B957669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2154501" y="346127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67" name="Rectangle 41">
                <a:extLst>
                  <a:ext uri="{FF2B5EF4-FFF2-40B4-BE49-F238E27FC236}">
                    <a16:creationId xmlns="" xmlns:a16="http://schemas.microsoft.com/office/drawing/2014/main" id="{0229A187-4E69-4262-B001-C5F0B55225F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2448983" y="3436672"/>
                <a:ext cx="23813" cy="252413"/>
              </a:xfrm>
              <a:prstGeom prst="rect">
                <a:avLst/>
              </a:pr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</p:grpSp>
      </p:grpSp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145982EE-0FF8-87CA-F5F6-6623D445A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67794" y="3013130"/>
            <a:ext cx="6858000" cy="1188240"/>
          </a:xfrm>
        </p:spPr>
        <p:txBody>
          <a:bodyPr>
            <a:noAutofit/>
          </a:bodyPr>
          <a:lstStyle/>
          <a:p>
            <a:pPr algn="ctr"/>
            <a:r>
              <a:rPr lang="pt-BR" sz="3200" dirty="0">
                <a:solidFill>
                  <a:srgbClr val="C9F0F6"/>
                </a:solidFill>
              </a:rPr>
              <a:t>Audiência Pública</a:t>
            </a:r>
            <a:r>
              <a:rPr lang="pt-BR" sz="1600" dirty="0">
                <a:solidFill>
                  <a:srgbClr val="C9F0F6"/>
                </a:solidFill>
              </a:rPr>
              <a:t/>
            </a:r>
            <a:br>
              <a:rPr lang="pt-BR" sz="1600" dirty="0">
                <a:solidFill>
                  <a:srgbClr val="C9F0F6"/>
                </a:solidFill>
              </a:rPr>
            </a:br>
            <a:r>
              <a:rPr lang="pt-BR" sz="1600" dirty="0">
                <a:solidFill>
                  <a:srgbClr val="C9F0F6"/>
                </a:solidFill>
              </a:rPr>
              <a:t> </a:t>
            </a:r>
            <a:br>
              <a:rPr lang="pt-BR" sz="1600" dirty="0">
                <a:solidFill>
                  <a:srgbClr val="C9F0F6"/>
                </a:solidFill>
              </a:rPr>
            </a:br>
            <a:r>
              <a:rPr lang="en-US" sz="2800" b="1" i="1" dirty="0" err="1"/>
              <a:t>Comissão</a:t>
            </a:r>
            <a:r>
              <a:rPr lang="en-US" sz="2800" b="1" i="1" dirty="0"/>
              <a:t> </a:t>
            </a:r>
            <a:r>
              <a:rPr lang="en-US" sz="2800" b="1" i="1" dirty="0" err="1"/>
              <a:t>Temporária</a:t>
            </a:r>
            <a:r>
              <a:rPr lang="en-US" sz="2800" b="1" i="1" dirty="0"/>
              <a:t> Interna </a:t>
            </a:r>
            <a:r>
              <a:rPr lang="en-US" sz="2800" b="1" i="1" dirty="0" err="1"/>
              <a:t>sobre</a:t>
            </a:r>
            <a:r>
              <a:rPr lang="en-US" sz="2800" b="1" i="1" dirty="0"/>
              <a:t> </a:t>
            </a:r>
            <a:r>
              <a:rPr lang="en-US" sz="2800" b="1" i="1" dirty="0" err="1"/>
              <a:t>Inteligência</a:t>
            </a:r>
            <a:r>
              <a:rPr lang="en-US" sz="2800" b="1" i="1" dirty="0"/>
              <a:t> Artificial no </a:t>
            </a:r>
            <a:r>
              <a:rPr lang="en-US" sz="2800" b="1" i="1" dirty="0" err="1"/>
              <a:t>Brasil</a:t>
            </a:r>
            <a:endParaRPr lang="pt-BR" sz="1600" dirty="0">
              <a:solidFill>
                <a:srgbClr val="C9F0F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178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>
            <a:extLst>
              <a:ext uri="{FF2B5EF4-FFF2-40B4-BE49-F238E27FC236}">
                <a16:creationId xmlns="" xmlns:a16="http://schemas.microsoft.com/office/drawing/2014/main" id="{EA8ADA9F-99E3-4964-8962-1118D1439FB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>
          <a:blip r:embed="rId3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14="http://schemas.microsoft.com/office/powerpoint/2010/main" xmlns:a16="http://schemas.microsoft.com/office/drawing/2014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366C3164-AA9F-47E3-913A-4F002BC00F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16" name="Group 15">
              <a:extLst>
                <a:ext uri="{FF2B5EF4-FFF2-40B4-BE49-F238E27FC236}">
                  <a16:creationId xmlns="" xmlns:a16="http://schemas.microsoft.com/office/drawing/2014/main" id="{23FFBAC2-26D2-48B6-B2AA-34AEA0E79E2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8" name="Rectangle 5">
                <a:extLst>
                  <a:ext uri="{FF2B5EF4-FFF2-40B4-BE49-F238E27FC236}">
                    <a16:creationId xmlns="" xmlns:a16="http://schemas.microsoft.com/office/drawing/2014/main" id="{9B164BCB-27D3-4B8C-AC13-0A6F461082B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6">
                <a:extLst>
                  <a:ext uri="{FF2B5EF4-FFF2-40B4-BE49-F238E27FC236}">
                    <a16:creationId xmlns="" xmlns:a16="http://schemas.microsoft.com/office/drawing/2014/main" id="{10B247BE-F4A2-4259-9B20-FB9A555D2802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7">
                <a:extLst>
                  <a:ext uri="{FF2B5EF4-FFF2-40B4-BE49-F238E27FC236}">
                    <a16:creationId xmlns="" xmlns:a16="http://schemas.microsoft.com/office/drawing/2014/main" id="{39322C5A-DB6D-4B28-8C1C-1B1E89678918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8">
                <a:extLst>
                  <a:ext uri="{FF2B5EF4-FFF2-40B4-BE49-F238E27FC236}">
                    <a16:creationId xmlns="" xmlns:a16="http://schemas.microsoft.com/office/drawing/2014/main" id="{67009B08-E345-4516-96EC-ED0AB1F30BA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Freeform 9">
                <a:extLst>
                  <a:ext uri="{FF2B5EF4-FFF2-40B4-BE49-F238E27FC236}">
                    <a16:creationId xmlns="" xmlns:a16="http://schemas.microsoft.com/office/drawing/2014/main" id="{DFE2793C-165C-4635-A26E-C569C8E0C536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3" name="Freeform 10">
                <a:extLst>
                  <a:ext uri="{FF2B5EF4-FFF2-40B4-BE49-F238E27FC236}">
                    <a16:creationId xmlns="" xmlns:a16="http://schemas.microsoft.com/office/drawing/2014/main" id="{ECDFEF2C-7B0A-41A1-BB61-C92CB3E3A773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1">
                <a:extLst>
                  <a:ext uri="{FF2B5EF4-FFF2-40B4-BE49-F238E27FC236}">
                    <a16:creationId xmlns="" xmlns:a16="http://schemas.microsoft.com/office/drawing/2014/main" id="{0012A396-1946-4B40-AA39-0790157CE932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2">
                <a:extLst>
                  <a:ext uri="{FF2B5EF4-FFF2-40B4-BE49-F238E27FC236}">
                    <a16:creationId xmlns="" xmlns:a16="http://schemas.microsoft.com/office/drawing/2014/main" id="{CD6C6024-F73D-4991-97B9-BE53FF24E311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13">
                <a:extLst>
                  <a:ext uri="{FF2B5EF4-FFF2-40B4-BE49-F238E27FC236}">
                    <a16:creationId xmlns="" xmlns:a16="http://schemas.microsoft.com/office/drawing/2014/main" id="{5977EDD1-3D10-43FA-B800-7A7C8112B7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Freeform 14">
                <a:extLst>
                  <a:ext uri="{FF2B5EF4-FFF2-40B4-BE49-F238E27FC236}">
                    <a16:creationId xmlns="" xmlns:a16="http://schemas.microsoft.com/office/drawing/2014/main" id="{D37988CF-9FC6-48F5-82F8-D2EB0178A3B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15">
                <a:extLst>
                  <a:ext uri="{FF2B5EF4-FFF2-40B4-BE49-F238E27FC236}">
                    <a16:creationId xmlns="" xmlns:a16="http://schemas.microsoft.com/office/drawing/2014/main" id="{EC5BB05B-491C-414A-91C3-B1CAB785A84C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Line 16">
                <a:extLst>
                  <a:ext uri="{FF2B5EF4-FFF2-40B4-BE49-F238E27FC236}">
                    <a16:creationId xmlns="" xmlns:a16="http://schemas.microsoft.com/office/drawing/2014/main" id="{F3180CB6-F8D2-4596-B6CB-F9CEF5D3894E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40" name="Freeform 17">
                <a:extLst>
                  <a:ext uri="{FF2B5EF4-FFF2-40B4-BE49-F238E27FC236}">
                    <a16:creationId xmlns="" xmlns:a16="http://schemas.microsoft.com/office/drawing/2014/main" id="{DF338DD3-80F8-4F68-AC7C-361ABF2A9BF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18">
                <a:extLst>
                  <a:ext uri="{FF2B5EF4-FFF2-40B4-BE49-F238E27FC236}">
                    <a16:creationId xmlns="" xmlns:a16="http://schemas.microsoft.com/office/drawing/2014/main" id="{9666E4DB-B855-4A4E-BB50-1880738C11D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19">
                <a:extLst>
                  <a:ext uri="{FF2B5EF4-FFF2-40B4-BE49-F238E27FC236}">
                    <a16:creationId xmlns="" xmlns:a16="http://schemas.microsoft.com/office/drawing/2014/main" id="{F570FD9C-B435-4EF1-962C-621F1261AA5B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0">
                <a:extLst>
                  <a:ext uri="{FF2B5EF4-FFF2-40B4-BE49-F238E27FC236}">
                    <a16:creationId xmlns="" xmlns:a16="http://schemas.microsoft.com/office/drawing/2014/main" id="{E236AF0B-3BDC-43C3-8FFC-2A94121E9463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Rectangle 21">
                <a:extLst>
                  <a:ext uri="{FF2B5EF4-FFF2-40B4-BE49-F238E27FC236}">
                    <a16:creationId xmlns="" xmlns:a16="http://schemas.microsoft.com/office/drawing/2014/main" id="{3BA2C208-5097-4497-AA2C-ADDDAB48B6A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2">
                <a:extLst>
                  <a:ext uri="{FF2B5EF4-FFF2-40B4-BE49-F238E27FC236}">
                    <a16:creationId xmlns="" xmlns:a16="http://schemas.microsoft.com/office/drawing/2014/main" id="{6A45DD96-8D07-43CA-B036-6FDA880A17B2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23">
                <a:extLst>
                  <a:ext uri="{FF2B5EF4-FFF2-40B4-BE49-F238E27FC236}">
                    <a16:creationId xmlns="" xmlns:a16="http://schemas.microsoft.com/office/drawing/2014/main" id="{AF7F7CBB-E154-4CD5-9ED0-D5DDC1DFEAE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24">
                <a:extLst>
                  <a:ext uri="{FF2B5EF4-FFF2-40B4-BE49-F238E27FC236}">
                    <a16:creationId xmlns="" xmlns:a16="http://schemas.microsoft.com/office/drawing/2014/main" id="{EFF4AB16-41DD-4877-8C28-ED78F4CA7FE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8" name="Freeform 25">
                <a:extLst>
                  <a:ext uri="{FF2B5EF4-FFF2-40B4-BE49-F238E27FC236}">
                    <a16:creationId xmlns="" xmlns:a16="http://schemas.microsoft.com/office/drawing/2014/main" id="{30BCBD5D-92EB-487E-B1D0-F9000D45D10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9" name="Freeform 26">
                <a:extLst>
                  <a:ext uri="{FF2B5EF4-FFF2-40B4-BE49-F238E27FC236}">
                    <a16:creationId xmlns="" xmlns:a16="http://schemas.microsoft.com/office/drawing/2014/main" id="{DA07BDB8-9827-4EBF-9B99-6C503EA0BC6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0" name="Freeform 27">
                <a:extLst>
                  <a:ext uri="{FF2B5EF4-FFF2-40B4-BE49-F238E27FC236}">
                    <a16:creationId xmlns="" xmlns:a16="http://schemas.microsoft.com/office/drawing/2014/main" id="{7F41FB05-1B3F-450A-A1A7-8C8BD182A54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1" name="Freeform 28">
                <a:extLst>
                  <a:ext uri="{FF2B5EF4-FFF2-40B4-BE49-F238E27FC236}">
                    <a16:creationId xmlns="" xmlns:a16="http://schemas.microsoft.com/office/drawing/2014/main" id="{0629E219-1F32-41C1-B921-05E4561179BE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2" name="Freeform 29">
                <a:extLst>
                  <a:ext uri="{FF2B5EF4-FFF2-40B4-BE49-F238E27FC236}">
                    <a16:creationId xmlns="" xmlns:a16="http://schemas.microsoft.com/office/drawing/2014/main" id="{8081FB28-486E-4C09-9D15-0B2657B56FB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3" name="Freeform 30">
                <a:extLst>
                  <a:ext uri="{FF2B5EF4-FFF2-40B4-BE49-F238E27FC236}">
                    <a16:creationId xmlns="" xmlns:a16="http://schemas.microsoft.com/office/drawing/2014/main" id="{CB547EFB-F29D-4336-9644-0AE7A94EA4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4" name="Freeform 31">
                <a:extLst>
                  <a:ext uri="{FF2B5EF4-FFF2-40B4-BE49-F238E27FC236}">
                    <a16:creationId xmlns="" xmlns:a16="http://schemas.microsoft.com/office/drawing/2014/main" id="{BB2793F4-FAD7-459A-BC46-06BB1D4FAAC3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7" name="Group 16">
              <a:extLst>
                <a:ext uri="{FF2B5EF4-FFF2-40B4-BE49-F238E27FC236}">
                  <a16:creationId xmlns="" xmlns:a16="http://schemas.microsoft.com/office/drawing/2014/main" id="{FC01589C-0235-4B21-B264-777746D4D59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8" name="Freeform 32">
                <a:extLst>
                  <a:ext uri="{FF2B5EF4-FFF2-40B4-BE49-F238E27FC236}">
                    <a16:creationId xmlns="" xmlns:a16="http://schemas.microsoft.com/office/drawing/2014/main" id="{678F5669-8CE7-445E-8D54-49C5E2013B4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33">
                <a:extLst>
                  <a:ext uri="{FF2B5EF4-FFF2-40B4-BE49-F238E27FC236}">
                    <a16:creationId xmlns="" xmlns:a16="http://schemas.microsoft.com/office/drawing/2014/main" id="{E93A3F8E-D876-485E-9EDC-43E315DE1EE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Freeform 34">
                <a:extLst>
                  <a:ext uri="{FF2B5EF4-FFF2-40B4-BE49-F238E27FC236}">
                    <a16:creationId xmlns="" xmlns:a16="http://schemas.microsoft.com/office/drawing/2014/main" id="{B4F848A6-931A-4CC9-9B29-C7A9CEA3ACE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1" name="Freeform 35">
                <a:extLst>
                  <a:ext uri="{FF2B5EF4-FFF2-40B4-BE49-F238E27FC236}">
                    <a16:creationId xmlns="" xmlns:a16="http://schemas.microsoft.com/office/drawing/2014/main" id="{5C4204D4-6782-4DB1-8FF8-86CC698AF2F1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36">
                <a:extLst>
                  <a:ext uri="{FF2B5EF4-FFF2-40B4-BE49-F238E27FC236}">
                    <a16:creationId xmlns="" xmlns:a16="http://schemas.microsoft.com/office/drawing/2014/main" id="{3907C583-5764-43DC-8AF9-992D3472F678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37">
                <a:extLst>
                  <a:ext uri="{FF2B5EF4-FFF2-40B4-BE49-F238E27FC236}">
                    <a16:creationId xmlns="" xmlns:a16="http://schemas.microsoft.com/office/drawing/2014/main" id="{56CE3D6E-1121-4EF2-9DFB-7F3937FCCD0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38">
                <a:extLst>
                  <a:ext uri="{FF2B5EF4-FFF2-40B4-BE49-F238E27FC236}">
                    <a16:creationId xmlns="" xmlns:a16="http://schemas.microsoft.com/office/drawing/2014/main" id="{3AEB7245-E197-4AE5-BCFC-7821E49EFE4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39">
                <a:extLst>
                  <a:ext uri="{FF2B5EF4-FFF2-40B4-BE49-F238E27FC236}">
                    <a16:creationId xmlns="" xmlns:a16="http://schemas.microsoft.com/office/drawing/2014/main" id="{801E9C76-F4FB-4C4D-9350-B526F294E012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40">
                <a:extLst>
                  <a:ext uri="{FF2B5EF4-FFF2-40B4-BE49-F238E27FC236}">
                    <a16:creationId xmlns="" xmlns:a16="http://schemas.microsoft.com/office/drawing/2014/main" id="{F9C0C5DE-6C8C-4CD0-9C91-6A132A06DA7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Rectangle 41">
                <a:extLst>
                  <a:ext uri="{FF2B5EF4-FFF2-40B4-BE49-F238E27FC236}">
                    <a16:creationId xmlns="" xmlns:a16="http://schemas.microsoft.com/office/drawing/2014/main" id="{955A7039-8B66-4CF0-8048-0AD0F4A5B853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:p14="http://schemas.microsoft.com/office/powerpoint/2010/main" xmlns:a16="http://schemas.microsoft.com/office/drawing/2014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 useBgFill="1">
        <p:nvSpPr>
          <p:cNvPr id="56" name="Rectangle 55">
            <a:extLst>
              <a:ext uri="{FF2B5EF4-FFF2-40B4-BE49-F238E27FC236}">
                <a16:creationId xmlns="" xmlns:a16="http://schemas.microsoft.com/office/drawing/2014/main" id="{933B46D5-42D5-4194-B895-B45DCFF2230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8" name="Group 57">
            <a:extLst>
              <a:ext uri="{FF2B5EF4-FFF2-40B4-BE49-F238E27FC236}">
                <a16:creationId xmlns="" xmlns:a16="http://schemas.microsoft.com/office/drawing/2014/main" id="{18896DCC-8879-4CF3-BB2D-0C535C80597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-1"/>
            <a:ext cx="2281238" cy="5289551"/>
            <a:chOff x="0" y="-1"/>
            <a:chExt cx="2281238" cy="5289551"/>
          </a:xfrm>
        </p:grpSpPr>
        <p:sp>
          <p:nvSpPr>
            <p:cNvPr id="59" name="Rectangle 58">
              <a:extLst>
                <a:ext uri="{FF2B5EF4-FFF2-40B4-BE49-F238E27FC236}">
                  <a16:creationId xmlns="" xmlns:a16="http://schemas.microsoft.com/office/drawing/2014/main" id="{534630B0-6EE6-4DFE-9FC5-0988FED6CB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209675" y="4762"/>
              <a:ext cx="23813" cy="2181225"/>
            </a:xfrm>
            <a:prstGeom prst="rect">
              <a:avLst/>
            </a:pr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3" name="Freeform 6">
              <a:extLst>
                <a:ext uri="{FF2B5EF4-FFF2-40B4-BE49-F238E27FC236}">
                  <a16:creationId xmlns="" xmlns:a16="http://schemas.microsoft.com/office/drawing/2014/main" id="{605C0C27-BDE8-4899-B838-C0DC2EAB8C3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128713" y="2176462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Freeform 7">
              <a:extLst>
                <a:ext uri="{FF2B5EF4-FFF2-40B4-BE49-F238E27FC236}">
                  <a16:creationId xmlns="" xmlns:a16="http://schemas.microsoft.com/office/drawing/2014/main" id="{EDC3E8DB-0AA9-4C49-A986-24A6D44A521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123950" y="4021137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6" name="Rectangle 61">
              <a:extLst>
                <a:ext uri="{FF2B5EF4-FFF2-40B4-BE49-F238E27FC236}">
                  <a16:creationId xmlns="" xmlns:a16="http://schemas.microsoft.com/office/drawing/2014/main" id="{334CA156-4C5B-4EAD-99BC-E2C734D5A5B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414338" y="9524"/>
              <a:ext cx="28575" cy="4481513"/>
            </a:xfrm>
            <a:prstGeom prst="rect">
              <a:avLst/>
            </a:pr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7" name="Freeform 9">
              <a:extLst>
                <a:ext uri="{FF2B5EF4-FFF2-40B4-BE49-F238E27FC236}">
                  <a16:creationId xmlns="" xmlns:a16="http://schemas.microsoft.com/office/drawing/2014/main" id="{5E568387-0266-4411-9330-8E9CD9B8233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333375" y="4481512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10">
              <a:extLst>
                <a:ext uri="{FF2B5EF4-FFF2-40B4-BE49-F238E27FC236}">
                  <a16:creationId xmlns="" xmlns:a16="http://schemas.microsoft.com/office/drawing/2014/main" id="{C84DAA3E-ACD2-4620-8906-7C7280CEBC6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90500" y="9524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11">
              <a:extLst>
                <a:ext uri="{FF2B5EF4-FFF2-40B4-BE49-F238E27FC236}">
                  <a16:creationId xmlns="" xmlns:a16="http://schemas.microsoft.com/office/drawing/2014/main" id="{2D86F227-CF83-476B-B657-D6B0C53B3A3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290638" y="14287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6" name="Freeform 12">
              <a:extLst>
                <a:ext uri="{FF2B5EF4-FFF2-40B4-BE49-F238E27FC236}">
                  <a16:creationId xmlns="" xmlns:a16="http://schemas.microsoft.com/office/drawing/2014/main" id="{14934B78-B04C-4CFA-A64D-EFA402E14EF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600200" y="1801812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7" name="Freeform 13">
              <a:extLst>
                <a:ext uri="{FF2B5EF4-FFF2-40B4-BE49-F238E27FC236}">
                  <a16:creationId xmlns="" xmlns:a16="http://schemas.microsoft.com/office/drawing/2014/main" id="{60B3248E-2504-49B9-879B-D0158482C8C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381125" y="9524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8" name="Freeform 14">
              <a:extLst>
                <a:ext uri="{FF2B5EF4-FFF2-40B4-BE49-F238E27FC236}">
                  <a16:creationId xmlns="" xmlns:a16="http://schemas.microsoft.com/office/drawing/2014/main" id="{CA4F4223-FB0B-4CA0-8913-341EDCD78C5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643063" y="-1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15">
              <a:extLst>
                <a:ext uri="{FF2B5EF4-FFF2-40B4-BE49-F238E27FC236}">
                  <a16:creationId xmlns="" xmlns:a16="http://schemas.microsoft.com/office/drawing/2014/main" id="{42327D55-3076-45A9-8C23-54CC450F38B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685925" y="1420812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Freeform 16">
              <a:extLst>
                <a:ext uri="{FF2B5EF4-FFF2-40B4-BE49-F238E27FC236}">
                  <a16:creationId xmlns="" xmlns:a16="http://schemas.microsoft.com/office/drawing/2014/main" id="{10BA2659-760C-445C-96A9-155F0BF09FF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685925" y="903287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1" name="Freeform 17">
              <a:extLst>
                <a:ext uri="{FF2B5EF4-FFF2-40B4-BE49-F238E27FC236}">
                  <a16:creationId xmlns="" xmlns:a16="http://schemas.microsoft.com/office/drawing/2014/main" id="{9EF5E6EC-49CF-43A0-8ED2-136FCDCADE9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743075" y="4762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8">
              <a:extLst>
                <a:ext uri="{FF2B5EF4-FFF2-40B4-BE49-F238E27FC236}">
                  <a16:creationId xmlns="" xmlns:a16="http://schemas.microsoft.com/office/drawing/2014/main" id="{F4A1A617-AE8C-49B0-9B78-F0E2BFB2BD9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2119313" y="488949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9">
              <a:extLst>
                <a:ext uri="{FF2B5EF4-FFF2-40B4-BE49-F238E27FC236}">
                  <a16:creationId xmlns="" xmlns:a16="http://schemas.microsoft.com/office/drawing/2014/main" id="{4B1C21A9-2A27-4BA8-AB2C-E2F23D93F29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952500" y="4762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20">
              <a:extLst>
                <a:ext uri="{FF2B5EF4-FFF2-40B4-BE49-F238E27FC236}">
                  <a16:creationId xmlns="" xmlns:a16="http://schemas.microsoft.com/office/drawing/2014/main" id="{803E4DF0-86BE-4F7B-99D9-A4DAF790A62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866775" y="903287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21">
              <a:extLst>
                <a:ext uri="{FF2B5EF4-FFF2-40B4-BE49-F238E27FC236}">
                  <a16:creationId xmlns="" xmlns:a16="http://schemas.microsoft.com/office/drawing/2014/main" id="{324C4266-1501-454D-A3A2-C60585E379C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890588" y="1554162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24">
              <a:extLst>
                <a:ext uri="{FF2B5EF4-FFF2-40B4-BE49-F238E27FC236}">
                  <a16:creationId xmlns="" xmlns:a16="http://schemas.microsoft.com/office/drawing/2014/main" id="{335F4B74-90BA-4372-9744-660DE1DAE6F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66675" y="903287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25">
              <a:extLst>
                <a:ext uri="{FF2B5EF4-FFF2-40B4-BE49-F238E27FC236}">
                  <a16:creationId xmlns="" xmlns:a16="http://schemas.microsoft.com/office/drawing/2014/main" id="{676BC228-1D88-4E9F-A39C-485245F38A1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0" y="3897312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26">
              <a:extLst>
                <a:ext uri="{FF2B5EF4-FFF2-40B4-BE49-F238E27FC236}">
                  <a16:creationId xmlns="" xmlns:a16="http://schemas.microsoft.com/office/drawing/2014/main" id="{82C283AD-515F-427B-A581-F1EC42B2F8A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66675" y="4149724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27">
              <a:extLst>
                <a:ext uri="{FF2B5EF4-FFF2-40B4-BE49-F238E27FC236}">
                  <a16:creationId xmlns="" xmlns:a16="http://schemas.microsoft.com/office/drawing/2014/main" id="{A211013C-44EA-4C7F-867A-70F84606A17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0" y="1644649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28">
              <a:extLst>
                <a:ext uri="{FF2B5EF4-FFF2-40B4-BE49-F238E27FC236}">
                  <a16:creationId xmlns="" xmlns:a16="http://schemas.microsoft.com/office/drawing/2014/main" id="{5A091894-50E1-4B1B-94B2-693B5DC5A07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66675" y="1468437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29">
              <a:extLst>
                <a:ext uri="{FF2B5EF4-FFF2-40B4-BE49-F238E27FC236}">
                  <a16:creationId xmlns="" xmlns:a16="http://schemas.microsoft.com/office/drawing/2014/main" id="{33665320-A7B0-4BE7-B587-654A5E130F0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695325" y="4762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36">
              <a:extLst>
                <a:ext uri="{FF2B5EF4-FFF2-40B4-BE49-F238E27FC236}">
                  <a16:creationId xmlns="" xmlns:a16="http://schemas.microsoft.com/office/drawing/2014/main" id="{5E731000-CA59-41D5-BBAF-4CF0C93CC0F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014413" y="1801812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37">
              <a:extLst>
                <a:ext uri="{FF2B5EF4-FFF2-40B4-BE49-F238E27FC236}">
                  <a16:creationId xmlns="" xmlns:a16="http://schemas.microsoft.com/office/drawing/2014/main" id="{3ADE52FC-89F2-4DE3-90F2-23F8A19B5F6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938213" y="2547937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38">
              <a:extLst>
                <a:ext uri="{FF2B5EF4-FFF2-40B4-BE49-F238E27FC236}">
                  <a16:creationId xmlns="" xmlns:a16="http://schemas.microsoft.com/office/drawing/2014/main" id="{C598494B-717D-4E29-9D55-F0FEF36C026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595313" y="4762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39">
              <a:extLst>
                <a:ext uri="{FF2B5EF4-FFF2-40B4-BE49-F238E27FC236}">
                  <a16:creationId xmlns="" xmlns:a16="http://schemas.microsoft.com/office/drawing/2014/main" id="{4E748B28-C809-4A72-BA26-B42706005BC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223963" y="1382712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40">
              <a:extLst>
                <a:ext uri="{FF2B5EF4-FFF2-40B4-BE49-F238E27FC236}">
                  <a16:creationId xmlns="" xmlns:a16="http://schemas.microsoft.com/office/drawing/2014/main" id="{1B55B6D8-6E87-41B4-8C20-4C59AB35B07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300163" y="1849437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41">
              <a:extLst>
                <a:ext uri="{FF2B5EF4-FFF2-40B4-BE49-F238E27FC236}">
                  <a16:creationId xmlns="" xmlns:a16="http://schemas.microsoft.com/office/drawing/2014/main" id="{8AF0CB98-D797-4C0F-B534-B53FFEC5803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280988" y="3417887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42">
              <a:extLst>
                <a:ext uri="{FF2B5EF4-FFF2-40B4-BE49-F238E27FC236}">
                  <a16:creationId xmlns="" xmlns:a16="http://schemas.microsoft.com/office/drawing/2014/main" id="{8161F426-0884-4746-ADFB-ED2E8ED5E29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238125" y="3883024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43">
              <a:extLst>
                <a:ext uri="{FF2B5EF4-FFF2-40B4-BE49-F238E27FC236}">
                  <a16:creationId xmlns="" xmlns:a16="http://schemas.microsoft.com/office/drawing/2014/main" id="{9FB6AEF0-B7A7-4C34-8BCA-D1939E5C0F8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4763" y="2166937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44">
              <a:extLst>
                <a:ext uri="{FF2B5EF4-FFF2-40B4-BE49-F238E27FC236}">
                  <a16:creationId xmlns="" xmlns:a16="http://schemas.microsoft.com/office/drawing/2014/main" id="{C4221C70-D5F8-42A7-B0AF-B63791EFA89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52388" y="2066924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57">
              <a:extLst>
                <a:ext uri="{FF2B5EF4-FFF2-40B4-BE49-F238E27FC236}">
                  <a16:creationId xmlns="" xmlns:a16="http://schemas.microsoft.com/office/drawing/2014/main" id="{4C075733-AA99-4CB2-934E-9F42E6FC167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504825" y="9524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58">
              <a:extLst>
                <a:ext uri="{FF2B5EF4-FFF2-40B4-BE49-F238E27FC236}">
                  <a16:creationId xmlns="" xmlns:a16="http://schemas.microsoft.com/office/drawing/2014/main" id="{266B426D-F5FB-456F-84B5-2DACFEA7AB6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633413" y="5103812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94" name="Round Diagonal Corner Rectangle 6">
            <a:extLst>
              <a:ext uri="{FF2B5EF4-FFF2-40B4-BE49-F238E27FC236}">
                <a16:creationId xmlns="" xmlns:a16="http://schemas.microsoft.com/office/drawing/2014/main" id="{083A6575-45DF-4CD7-8E7D-50E51B82D5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011680" y="808057"/>
            <a:ext cx="9370695" cy="5234394"/>
          </a:xfrm>
          <a:prstGeom prst="round2DiagRect">
            <a:avLst>
              <a:gd name="adj1" fmla="val 6185"/>
              <a:gd name="adj2" fmla="val 0"/>
            </a:avLst>
          </a:prstGeom>
          <a:solidFill>
            <a:srgbClr val="FFFFFF"/>
          </a:solidFill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2821C019-7C69-6FDF-F8C0-8C10E70BD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0" y="6217920"/>
            <a:ext cx="5369040" cy="365125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US" kern="1200" cap="all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Associação Brasileira de Governança Pública de Dados Pessoais - govDADOS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887E7BDD-9333-4879-37F6-F58838EC5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76321" y="6217920"/>
            <a:ext cx="77108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7D35F8FF-A2F6-40C6-8515-DD38377C86C1}" type="slidenum">
              <a:rPr lang="en-US" smtClean="0"/>
              <a:pPr>
                <a:spcAft>
                  <a:spcPts val="600"/>
                </a:spcAft>
              </a:pPr>
              <a:t>10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71EDF09F-6304-E68B-D49B-F69AB06B950F}"/>
              </a:ext>
            </a:extLst>
          </p:cNvPr>
          <p:cNvSpPr txBox="1"/>
          <p:nvPr/>
        </p:nvSpPr>
        <p:spPr>
          <a:xfrm>
            <a:off x="3867392" y="3328491"/>
            <a:ext cx="5369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2">
                    <a:lumMod val="75000"/>
                  </a:schemeClr>
                </a:solidFill>
              </a:rPr>
              <a:t>g</a:t>
            </a:r>
            <a:r>
              <a:rPr lang="x-none" sz="2400" dirty="0">
                <a:solidFill>
                  <a:schemeClr val="bg2">
                    <a:lumMod val="75000"/>
                  </a:schemeClr>
                </a:solidFill>
              </a:rPr>
              <a:t>ustavo.zaniboni@redcore.ai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6C67D6E0-4BE4-F6F1-2169-82E72E340E33}"/>
              </a:ext>
            </a:extLst>
          </p:cNvPr>
          <p:cNvSpPr txBox="1"/>
          <p:nvPr/>
        </p:nvSpPr>
        <p:spPr>
          <a:xfrm>
            <a:off x="3867392" y="2563087"/>
            <a:ext cx="5369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solidFill>
                  <a:schemeClr val="bg2">
                    <a:lumMod val="75000"/>
                  </a:schemeClr>
                </a:solidFill>
              </a:rPr>
              <a:t>OBRIGADO</a:t>
            </a:r>
            <a:endParaRPr lang="x-none" sz="24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055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="" xmlns:a16="http://schemas.microsoft.com/office/drawing/2014/main" id="{97971DB0-6B7B-DABD-CAC8-3791F5D6EF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6868184"/>
              </p:ext>
            </p:extLst>
          </p:nvPr>
        </p:nvGraphicFramePr>
        <p:xfrm>
          <a:off x="3068728" y="75673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ight Arrow 4">
            <a:extLst>
              <a:ext uri="{FF2B5EF4-FFF2-40B4-BE49-F238E27FC236}">
                <a16:creationId xmlns="" xmlns:a16="http://schemas.microsoft.com/office/drawing/2014/main" id="{3A126695-2AA9-5B93-3E1E-C5DCDBE455CD}"/>
              </a:ext>
            </a:extLst>
          </p:cNvPr>
          <p:cNvSpPr/>
          <p:nvPr/>
        </p:nvSpPr>
        <p:spPr>
          <a:xfrm>
            <a:off x="1209723" y="2774091"/>
            <a:ext cx="1859005" cy="691978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dirty="0"/>
              <a:t>Product here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11903BDA-969C-EF15-E97D-FBBC45027AD6}"/>
              </a:ext>
            </a:extLst>
          </p:cNvPr>
          <p:cNvSpPr txBox="1"/>
          <p:nvPr/>
        </p:nvSpPr>
        <p:spPr>
          <a:xfrm>
            <a:off x="808129" y="1329605"/>
            <a:ext cx="14542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3600" b="1" dirty="0"/>
              <a:t>AI-TRL</a:t>
            </a:r>
          </a:p>
        </p:txBody>
      </p:sp>
    </p:spTree>
    <p:extLst>
      <p:ext uri="{BB962C8B-B14F-4D97-AF65-F5344CB8AC3E}">
        <p14:creationId xmlns:p14="http://schemas.microsoft.com/office/powerpoint/2010/main" val="2118214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5" name="Picture 2">
            <a:extLst>
              <a:ext uri="{FF2B5EF4-FFF2-40B4-BE49-F238E27FC236}">
                <a16:creationId xmlns="" xmlns:a16="http://schemas.microsoft.com/office/drawing/2014/main" id="{174E31E4-530B-4247-962C-F46F5F66DF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91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27" name="Group 526">
            <a:extLst>
              <a:ext uri="{FF2B5EF4-FFF2-40B4-BE49-F238E27FC236}">
                <a16:creationId xmlns="" xmlns:a16="http://schemas.microsoft.com/office/drawing/2014/main" id="{96FA2727-C33B-44D1-885B-76DC0424E57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0"/>
            <a:ext cx="12053888" cy="6858001"/>
            <a:chOff x="-14288" y="0"/>
            <a:chExt cx="12053888" cy="6858001"/>
          </a:xfrm>
        </p:grpSpPr>
        <p:grpSp>
          <p:nvGrpSpPr>
            <p:cNvPr id="528" name="Group 527">
              <a:extLst>
                <a:ext uri="{FF2B5EF4-FFF2-40B4-BE49-F238E27FC236}">
                  <a16:creationId xmlns="" xmlns:a16="http://schemas.microsoft.com/office/drawing/2014/main" id="{4A64FD4C-29BA-46E7-AE31-AB38BB69429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540" name="Rectangle 5">
                <a:extLst>
                  <a:ext uri="{FF2B5EF4-FFF2-40B4-BE49-F238E27FC236}">
                    <a16:creationId xmlns="" xmlns:a16="http://schemas.microsoft.com/office/drawing/2014/main" id="{A28E5FB6-5905-4F5D-A6CE-E6222C405E5B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541" name="Freeform 6">
                <a:extLst>
                  <a:ext uri="{FF2B5EF4-FFF2-40B4-BE49-F238E27FC236}">
                    <a16:creationId xmlns="" xmlns:a16="http://schemas.microsoft.com/office/drawing/2014/main" id="{F838FE17-378C-4BCE-80C0-FDD1CB074E22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42" name="Freeform 7">
                <a:extLst>
                  <a:ext uri="{FF2B5EF4-FFF2-40B4-BE49-F238E27FC236}">
                    <a16:creationId xmlns="" xmlns:a16="http://schemas.microsoft.com/office/drawing/2014/main" id="{12A1474E-6A37-4F4D-A638-DD0EC0A5B5B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43" name="Freeform 8">
                <a:extLst>
                  <a:ext uri="{FF2B5EF4-FFF2-40B4-BE49-F238E27FC236}">
                    <a16:creationId xmlns="" xmlns:a16="http://schemas.microsoft.com/office/drawing/2014/main" id="{49EA8CC2-4D0F-4C86-9CA9-FC3792FED1C1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44" name="Freeform 9">
                <a:extLst>
                  <a:ext uri="{FF2B5EF4-FFF2-40B4-BE49-F238E27FC236}">
                    <a16:creationId xmlns="" xmlns:a16="http://schemas.microsoft.com/office/drawing/2014/main" id="{69548BD5-92E6-42BD-9719-16AA005C5678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45" name="Freeform 10">
                <a:extLst>
                  <a:ext uri="{FF2B5EF4-FFF2-40B4-BE49-F238E27FC236}">
                    <a16:creationId xmlns="" xmlns:a16="http://schemas.microsoft.com/office/drawing/2014/main" id="{93005965-F240-4349-A563-515973BF0133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46" name="Freeform 11">
                <a:extLst>
                  <a:ext uri="{FF2B5EF4-FFF2-40B4-BE49-F238E27FC236}">
                    <a16:creationId xmlns="" xmlns:a16="http://schemas.microsoft.com/office/drawing/2014/main" id="{277A546F-05BB-4274-A6A6-9DACC27ABCF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47" name="Freeform 12">
                <a:extLst>
                  <a:ext uri="{FF2B5EF4-FFF2-40B4-BE49-F238E27FC236}">
                    <a16:creationId xmlns="" xmlns:a16="http://schemas.microsoft.com/office/drawing/2014/main" id="{7BE7FF91-E18E-41AA-A952-07CB0C02C8B6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48" name="Freeform 13">
                <a:extLst>
                  <a:ext uri="{FF2B5EF4-FFF2-40B4-BE49-F238E27FC236}">
                    <a16:creationId xmlns="" xmlns:a16="http://schemas.microsoft.com/office/drawing/2014/main" id="{3F6A31AA-E4FB-4DD0-9AB1-BDD994CFA50E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49" name="Freeform 14">
                <a:extLst>
                  <a:ext uri="{FF2B5EF4-FFF2-40B4-BE49-F238E27FC236}">
                    <a16:creationId xmlns="" xmlns:a16="http://schemas.microsoft.com/office/drawing/2014/main" id="{F99B8398-08D8-4C1E-8D7F-BAFB4D39376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50" name="Freeform 15">
                <a:extLst>
                  <a:ext uri="{FF2B5EF4-FFF2-40B4-BE49-F238E27FC236}">
                    <a16:creationId xmlns="" xmlns:a16="http://schemas.microsoft.com/office/drawing/2014/main" id="{CD3984BB-CCC2-49D9-A80B-9507BE5A916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51" name="Line 16">
                <a:extLst>
                  <a:ext uri="{FF2B5EF4-FFF2-40B4-BE49-F238E27FC236}">
                    <a16:creationId xmlns="" xmlns:a16="http://schemas.microsoft.com/office/drawing/2014/main" id="{78FF7C07-82F5-4A64-9D71-29CBE1B7900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552" name="Freeform 17">
                <a:extLst>
                  <a:ext uri="{FF2B5EF4-FFF2-40B4-BE49-F238E27FC236}">
                    <a16:creationId xmlns="" xmlns:a16="http://schemas.microsoft.com/office/drawing/2014/main" id="{7F1773CA-6AE7-4723-B072-CEC5F3829B4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53" name="Freeform 18">
                <a:extLst>
                  <a:ext uri="{FF2B5EF4-FFF2-40B4-BE49-F238E27FC236}">
                    <a16:creationId xmlns="" xmlns:a16="http://schemas.microsoft.com/office/drawing/2014/main" id="{D5EC23E0-B877-4A62-B084-5407401FB6A1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54" name="Freeform 19">
                <a:extLst>
                  <a:ext uri="{FF2B5EF4-FFF2-40B4-BE49-F238E27FC236}">
                    <a16:creationId xmlns="" xmlns:a16="http://schemas.microsoft.com/office/drawing/2014/main" id="{633C4B0E-E7C6-4A1A-9D3A-80C8E3C59D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55" name="Freeform 20">
                <a:extLst>
                  <a:ext uri="{FF2B5EF4-FFF2-40B4-BE49-F238E27FC236}">
                    <a16:creationId xmlns="" xmlns:a16="http://schemas.microsoft.com/office/drawing/2014/main" id="{AB21372F-73AC-4C69-81F0-0D44D36F6EF2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56" name="Rectangle 21">
                <a:extLst>
                  <a:ext uri="{FF2B5EF4-FFF2-40B4-BE49-F238E27FC236}">
                    <a16:creationId xmlns="" xmlns:a16="http://schemas.microsoft.com/office/drawing/2014/main" id="{B5619D97-D7A8-4DFF-8AB1-F4B393C1B408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557" name="Freeform 22">
                <a:extLst>
                  <a:ext uri="{FF2B5EF4-FFF2-40B4-BE49-F238E27FC236}">
                    <a16:creationId xmlns="" xmlns:a16="http://schemas.microsoft.com/office/drawing/2014/main" id="{55E03CED-9618-41BB-898B-2FECEFD7B74C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58" name="Freeform 23">
                <a:extLst>
                  <a:ext uri="{FF2B5EF4-FFF2-40B4-BE49-F238E27FC236}">
                    <a16:creationId xmlns="" xmlns:a16="http://schemas.microsoft.com/office/drawing/2014/main" id="{78F0A5C5-589E-4053-A41A-FA77210C3D8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59" name="Freeform 24">
                <a:extLst>
                  <a:ext uri="{FF2B5EF4-FFF2-40B4-BE49-F238E27FC236}">
                    <a16:creationId xmlns="" xmlns:a16="http://schemas.microsoft.com/office/drawing/2014/main" id="{AC2718F8-15C5-4DAB-B194-AAEE8A205E42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60" name="Freeform 25">
                <a:extLst>
                  <a:ext uri="{FF2B5EF4-FFF2-40B4-BE49-F238E27FC236}">
                    <a16:creationId xmlns="" xmlns:a16="http://schemas.microsoft.com/office/drawing/2014/main" id="{23C6608B-EA21-4579-B33F-55E52AC28756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61" name="Freeform 26">
                <a:extLst>
                  <a:ext uri="{FF2B5EF4-FFF2-40B4-BE49-F238E27FC236}">
                    <a16:creationId xmlns="" xmlns:a16="http://schemas.microsoft.com/office/drawing/2014/main" id="{4A2FEFA2-D838-4CE1-90BA-B6C2EEB54381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62" name="Freeform 27">
                <a:extLst>
                  <a:ext uri="{FF2B5EF4-FFF2-40B4-BE49-F238E27FC236}">
                    <a16:creationId xmlns="" xmlns:a16="http://schemas.microsoft.com/office/drawing/2014/main" id="{1A39CA24-DF18-4FCC-8265-36FC72ED589B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63" name="Freeform 28">
                <a:extLst>
                  <a:ext uri="{FF2B5EF4-FFF2-40B4-BE49-F238E27FC236}">
                    <a16:creationId xmlns="" xmlns:a16="http://schemas.microsoft.com/office/drawing/2014/main" id="{50A32DBD-9B22-49C3-A628-A98533FBF4FB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64" name="Freeform 29">
                <a:extLst>
                  <a:ext uri="{FF2B5EF4-FFF2-40B4-BE49-F238E27FC236}">
                    <a16:creationId xmlns="" xmlns:a16="http://schemas.microsoft.com/office/drawing/2014/main" id="{A3C0B30D-BB1A-4B3D-A162-3EBE6267F21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65" name="Freeform 30">
                <a:extLst>
                  <a:ext uri="{FF2B5EF4-FFF2-40B4-BE49-F238E27FC236}">
                    <a16:creationId xmlns="" xmlns:a16="http://schemas.microsoft.com/office/drawing/2014/main" id="{092B125A-1548-445E-8689-07BEEC815596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66" name="Freeform 31">
                <a:extLst>
                  <a:ext uri="{FF2B5EF4-FFF2-40B4-BE49-F238E27FC236}">
                    <a16:creationId xmlns="" xmlns:a16="http://schemas.microsoft.com/office/drawing/2014/main" id="{D6A7D7B9-9A7E-4FD2-A1B4-1C5CFAE5498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529" name="Group 528">
              <a:extLst>
                <a:ext uri="{FF2B5EF4-FFF2-40B4-BE49-F238E27FC236}">
                  <a16:creationId xmlns="" xmlns:a16="http://schemas.microsoft.com/office/drawing/2014/main" id="{DB1B0C3F-D935-4306-B5B1-6AA63588112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530" name="Freeform 32">
                <a:extLst>
                  <a:ext uri="{FF2B5EF4-FFF2-40B4-BE49-F238E27FC236}">
                    <a16:creationId xmlns="" xmlns:a16="http://schemas.microsoft.com/office/drawing/2014/main" id="{75BC67F5-D485-467A-BCCB-D062EB6DD0E2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31" name="Freeform 33">
                <a:extLst>
                  <a:ext uri="{FF2B5EF4-FFF2-40B4-BE49-F238E27FC236}">
                    <a16:creationId xmlns="" xmlns:a16="http://schemas.microsoft.com/office/drawing/2014/main" id="{7FB0B620-AB12-4F0B-AD1C-A47A5FBC6323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32" name="Freeform 34">
                <a:extLst>
                  <a:ext uri="{FF2B5EF4-FFF2-40B4-BE49-F238E27FC236}">
                    <a16:creationId xmlns="" xmlns:a16="http://schemas.microsoft.com/office/drawing/2014/main" id="{6AEFA891-E591-4F7F-9DBA-FC78E9B8F1BC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33" name="Freeform 35">
                <a:extLst>
                  <a:ext uri="{FF2B5EF4-FFF2-40B4-BE49-F238E27FC236}">
                    <a16:creationId xmlns="" xmlns:a16="http://schemas.microsoft.com/office/drawing/2014/main" id="{78921FFF-4B57-4E33-BE94-5A8BFC95E03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34" name="Freeform 36">
                <a:extLst>
                  <a:ext uri="{FF2B5EF4-FFF2-40B4-BE49-F238E27FC236}">
                    <a16:creationId xmlns="" xmlns:a16="http://schemas.microsoft.com/office/drawing/2014/main" id="{0C4A1658-5AAE-4925-B106-BC0A17862E7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35" name="Freeform 37">
                <a:extLst>
                  <a:ext uri="{FF2B5EF4-FFF2-40B4-BE49-F238E27FC236}">
                    <a16:creationId xmlns="" xmlns:a16="http://schemas.microsoft.com/office/drawing/2014/main" id="{DE6DF3EB-099A-427A-A999-3BAF3BCA94E1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36" name="Freeform 38">
                <a:extLst>
                  <a:ext uri="{FF2B5EF4-FFF2-40B4-BE49-F238E27FC236}">
                    <a16:creationId xmlns="" xmlns:a16="http://schemas.microsoft.com/office/drawing/2014/main" id="{CC595EFE-4690-4B81-83B1-F863B951B0E1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37" name="Freeform 39">
                <a:extLst>
                  <a:ext uri="{FF2B5EF4-FFF2-40B4-BE49-F238E27FC236}">
                    <a16:creationId xmlns="" xmlns:a16="http://schemas.microsoft.com/office/drawing/2014/main" id="{400FAC39-AEAC-4B54-9694-29D537C203B1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38" name="Freeform 40">
                <a:extLst>
                  <a:ext uri="{FF2B5EF4-FFF2-40B4-BE49-F238E27FC236}">
                    <a16:creationId xmlns="" xmlns:a16="http://schemas.microsoft.com/office/drawing/2014/main" id="{C61298B0-056E-4D83-B168-1C054A17A0CB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39" name="Rectangle 41">
                <a:extLst>
                  <a:ext uri="{FF2B5EF4-FFF2-40B4-BE49-F238E27FC236}">
                    <a16:creationId xmlns="" xmlns:a16="http://schemas.microsoft.com/office/drawing/2014/main" id="{9F9E69A2-F9B0-40C2-BDC8-143835426BE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568" name="Rectangle 567">
            <a:extLst>
              <a:ext uri="{FF2B5EF4-FFF2-40B4-BE49-F238E27FC236}">
                <a16:creationId xmlns="" xmlns:a16="http://schemas.microsoft.com/office/drawing/2014/main" id="{8A0A9431-2A3C-49F3-B6F6-720209A22FC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>
            <a:outerShdw blurRad="76200" dist="38100" algn="l" rotWithShape="0">
              <a:prstClr val="black">
                <a:alpha val="3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70" name="Picture 2">
            <a:extLst>
              <a:ext uri="{FF2B5EF4-FFF2-40B4-BE49-F238E27FC236}">
                <a16:creationId xmlns="" xmlns:a16="http://schemas.microsoft.com/office/drawing/2014/main" id="{A85921EA-3A0D-43BC-8CB2-166ABD8BCC6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83" y="0"/>
            <a:ext cx="12188952" cy="6858000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dgm="http://schemas.openxmlformats.org/drawingml/2006/diagram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72" name="Group 571">
            <a:extLst>
              <a:ext uri="{FF2B5EF4-FFF2-40B4-BE49-F238E27FC236}">
                <a16:creationId xmlns="" xmlns:a16="http://schemas.microsoft.com/office/drawing/2014/main" id="{BC3AB4E7-FF55-4CA6-B4C7-4E0E25F2838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gradFill flip="none" rotWithShape="1">
            <a:gsLst>
              <a:gs pos="0">
                <a:schemeClr val="bg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573" name="Rectangle 5">
              <a:extLst>
                <a:ext uri="{FF2B5EF4-FFF2-40B4-BE49-F238E27FC236}">
                  <a16:creationId xmlns="" xmlns:a16="http://schemas.microsoft.com/office/drawing/2014/main" id="{8E19F2B2-052E-42E1-92F1-452D58D525D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74" name="Freeform 6">
              <a:extLst>
                <a:ext uri="{FF2B5EF4-FFF2-40B4-BE49-F238E27FC236}">
                  <a16:creationId xmlns="" xmlns:a16="http://schemas.microsoft.com/office/drawing/2014/main" id="{0CD59E4B-B4D7-4454-851A-2EF95FAAA84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5" name="Freeform 7">
              <a:extLst>
                <a:ext uri="{FF2B5EF4-FFF2-40B4-BE49-F238E27FC236}">
                  <a16:creationId xmlns="" xmlns:a16="http://schemas.microsoft.com/office/drawing/2014/main" id="{651F93B7-9C2C-4712-862E-1FEA73B0FB4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2" name="Freeform 8">
              <a:extLst>
                <a:ext uri="{FF2B5EF4-FFF2-40B4-BE49-F238E27FC236}">
                  <a16:creationId xmlns="" xmlns:a16="http://schemas.microsoft.com/office/drawing/2014/main" id="{1F336EB0-99F1-46D0-95A4-864EF85FF4D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3" name="Freeform 9">
              <a:extLst>
                <a:ext uri="{FF2B5EF4-FFF2-40B4-BE49-F238E27FC236}">
                  <a16:creationId xmlns="" xmlns:a16="http://schemas.microsoft.com/office/drawing/2014/main" id="{14BF28E7-6AD9-4869-A526-0153EE78CA6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4" name="Freeform 10">
              <a:extLst>
                <a:ext uri="{FF2B5EF4-FFF2-40B4-BE49-F238E27FC236}">
                  <a16:creationId xmlns="" xmlns:a16="http://schemas.microsoft.com/office/drawing/2014/main" id="{D43F9047-D784-4EE9-9C73-5716D07C998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5" name="Freeform 11">
              <a:extLst>
                <a:ext uri="{FF2B5EF4-FFF2-40B4-BE49-F238E27FC236}">
                  <a16:creationId xmlns="" xmlns:a16="http://schemas.microsoft.com/office/drawing/2014/main" id="{1569AAB0-021C-4FCD-8C93-5029994F698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6" name="Freeform 12">
              <a:extLst>
                <a:ext uri="{FF2B5EF4-FFF2-40B4-BE49-F238E27FC236}">
                  <a16:creationId xmlns="" xmlns:a16="http://schemas.microsoft.com/office/drawing/2014/main" id="{101BBC97-FDFD-4022-984F-75162F7D7DD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7" name="Freeform 13">
              <a:extLst>
                <a:ext uri="{FF2B5EF4-FFF2-40B4-BE49-F238E27FC236}">
                  <a16:creationId xmlns="" xmlns:a16="http://schemas.microsoft.com/office/drawing/2014/main" id="{F5CA96A6-85D5-4527-ACD9-E7566BC6AFA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8" name="Freeform 14">
              <a:extLst>
                <a:ext uri="{FF2B5EF4-FFF2-40B4-BE49-F238E27FC236}">
                  <a16:creationId xmlns="" xmlns:a16="http://schemas.microsoft.com/office/drawing/2014/main" id="{6E4BDB9D-AB41-4CE3-A5CE-882AD1D420F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9" name="Freeform 15">
              <a:extLst>
                <a:ext uri="{FF2B5EF4-FFF2-40B4-BE49-F238E27FC236}">
                  <a16:creationId xmlns="" xmlns:a16="http://schemas.microsoft.com/office/drawing/2014/main" id="{CCD85932-8245-46BE-A5E1-7A5346D05E5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0" name="Line 16">
              <a:extLst>
                <a:ext uri="{FF2B5EF4-FFF2-40B4-BE49-F238E27FC236}">
                  <a16:creationId xmlns="" xmlns:a16="http://schemas.microsoft.com/office/drawing/2014/main" id="{F02BA4F4-3851-4972-85AE-1BC617D8138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201" name="Freeform 17">
              <a:extLst>
                <a:ext uri="{FF2B5EF4-FFF2-40B4-BE49-F238E27FC236}">
                  <a16:creationId xmlns="" xmlns:a16="http://schemas.microsoft.com/office/drawing/2014/main" id="{C40EAB8E-F0CC-4F0A-A0DF-4FC56A83EF2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2" name="Freeform 18">
              <a:extLst>
                <a:ext uri="{FF2B5EF4-FFF2-40B4-BE49-F238E27FC236}">
                  <a16:creationId xmlns="" xmlns:a16="http://schemas.microsoft.com/office/drawing/2014/main" id="{4812FAD9-F428-48E3-8349-EFBBA460E62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3" name="Freeform 19">
              <a:extLst>
                <a:ext uri="{FF2B5EF4-FFF2-40B4-BE49-F238E27FC236}">
                  <a16:creationId xmlns="" xmlns:a16="http://schemas.microsoft.com/office/drawing/2014/main" id="{176DA8C8-14AA-423D-A1D4-1A4842B101E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4" name="Freeform 20">
              <a:extLst>
                <a:ext uri="{FF2B5EF4-FFF2-40B4-BE49-F238E27FC236}">
                  <a16:creationId xmlns="" xmlns:a16="http://schemas.microsoft.com/office/drawing/2014/main" id="{CA97088D-B3D7-4F8B-8B91-223AF025CD8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5" name="Rectangle 21">
              <a:extLst>
                <a:ext uri="{FF2B5EF4-FFF2-40B4-BE49-F238E27FC236}">
                  <a16:creationId xmlns="" xmlns:a16="http://schemas.microsoft.com/office/drawing/2014/main" id="{54DD1546-D2E2-49C1-815B-752B18D4D61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206" name="Freeform 22">
              <a:extLst>
                <a:ext uri="{FF2B5EF4-FFF2-40B4-BE49-F238E27FC236}">
                  <a16:creationId xmlns="" xmlns:a16="http://schemas.microsoft.com/office/drawing/2014/main" id="{1A6141C7-9F66-449A-B13E-0E013A7EC38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7" name="Freeform 23">
              <a:extLst>
                <a:ext uri="{FF2B5EF4-FFF2-40B4-BE49-F238E27FC236}">
                  <a16:creationId xmlns="" xmlns:a16="http://schemas.microsoft.com/office/drawing/2014/main" id="{203A04E0-35CB-4926-9C9B-1EE5716041A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8" name="Freeform 24">
              <a:extLst>
                <a:ext uri="{FF2B5EF4-FFF2-40B4-BE49-F238E27FC236}">
                  <a16:creationId xmlns="" xmlns:a16="http://schemas.microsoft.com/office/drawing/2014/main" id="{02915CD8-F740-457D-849A-CD5381AF17F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9" name="Freeform 25">
              <a:extLst>
                <a:ext uri="{FF2B5EF4-FFF2-40B4-BE49-F238E27FC236}">
                  <a16:creationId xmlns="" xmlns:a16="http://schemas.microsoft.com/office/drawing/2014/main" id="{09B91BDA-2064-4EF0-82A8-7142D969D9D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0" name="Freeform 26">
              <a:extLst>
                <a:ext uri="{FF2B5EF4-FFF2-40B4-BE49-F238E27FC236}">
                  <a16:creationId xmlns="" xmlns:a16="http://schemas.microsoft.com/office/drawing/2014/main" id="{73FDDF3E-F2CB-43EF-9145-5924C7B1131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1" name="Freeform 27">
              <a:extLst>
                <a:ext uri="{FF2B5EF4-FFF2-40B4-BE49-F238E27FC236}">
                  <a16:creationId xmlns="" xmlns:a16="http://schemas.microsoft.com/office/drawing/2014/main" id="{5F962AA3-5CCE-425D-993A-22BD458E74E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2" name="Freeform 28">
              <a:extLst>
                <a:ext uri="{FF2B5EF4-FFF2-40B4-BE49-F238E27FC236}">
                  <a16:creationId xmlns="" xmlns:a16="http://schemas.microsoft.com/office/drawing/2014/main" id="{16D05019-D39C-42E4-96F7-0771B26CB01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3" name="Freeform 29">
              <a:extLst>
                <a:ext uri="{FF2B5EF4-FFF2-40B4-BE49-F238E27FC236}">
                  <a16:creationId xmlns="" xmlns:a16="http://schemas.microsoft.com/office/drawing/2014/main" id="{A5D4D99E-50F5-4CE9-93FA-670BA363D3E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4" name="Freeform 30">
              <a:extLst>
                <a:ext uri="{FF2B5EF4-FFF2-40B4-BE49-F238E27FC236}">
                  <a16:creationId xmlns="" xmlns:a16="http://schemas.microsoft.com/office/drawing/2014/main" id="{9FB0AEBB-E344-4B87-9A59-032F0B4E1AA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5" name="Freeform 31">
              <a:extLst>
                <a:ext uri="{FF2B5EF4-FFF2-40B4-BE49-F238E27FC236}">
                  <a16:creationId xmlns="" xmlns:a16="http://schemas.microsoft.com/office/drawing/2014/main" id="{5FB8F7A1-CF5E-4BFF-9A1E-B71C0372438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6" name="Título 5">
            <a:extLst>
              <a:ext uri="{FF2B5EF4-FFF2-40B4-BE49-F238E27FC236}">
                <a16:creationId xmlns="" xmlns:a16="http://schemas.microsoft.com/office/drawing/2014/main" id="{7935BF45-5979-89D4-6CB7-055394F4A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5874" y="4576651"/>
            <a:ext cx="10360253" cy="129709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dirty="0" err="1">
                <a:solidFill>
                  <a:srgbClr val="FFFFFF"/>
                </a:solidFill>
              </a:rPr>
              <a:t>Inteligência</a:t>
            </a:r>
            <a:r>
              <a:rPr lang="en-US" sz="4000" dirty="0">
                <a:solidFill>
                  <a:srgbClr val="FFFFFF"/>
                </a:solidFill>
              </a:rPr>
              <a:t> Artificial</a:t>
            </a:r>
          </a:p>
        </p:txBody>
      </p:sp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0E2FDAC9-A6B7-BBED-79DB-490D64B05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Associação Brasileira de Governança Pública de Dados Pessoais - govDADOS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8D1D222A-A1BB-8A2E-26D6-4A3592580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7D35F8FF-A2F6-40C6-8515-DD38377C86C1}" type="slidenum"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2</a:t>
            </a:fld>
            <a:endParaRPr lang="en-US" kern="120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577" name="Group 576">
            <a:extLst>
              <a:ext uri="{FF2B5EF4-FFF2-40B4-BE49-F238E27FC236}">
                <a16:creationId xmlns="" xmlns:a16="http://schemas.microsoft.com/office/drawing/2014/main" id="{80D8DF97-0106-4A43-B42C-B28CB96576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11379200" y="0"/>
            <a:ext cx="674688" cy="6848476"/>
            <a:chOff x="11364912" y="0"/>
            <a:chExt cx="674688" cy="6848476"/>
          </a:xfrm>
          <a:gradFill flip="none" rotWithShape="1">
            <a:gsLst>
              <a:gs pos="0">
                <a:schemeClr val="bg2"/>
              </a:gs>
              <a:gs pos="100000">
                <a:schemeClr val="bg2">
                  <a:lumMod val="60000"/>
                  <a:lumOff val="40000"/>
                  <a:alpha val="60000"/>
                </a:schemeClr>
              </a:gs>
            </a:gsLst>
            <a:lin ang="5400000" scaled="0"/>
            <a:tileRect/>
          </a:gradFill>
        </p:grpSpPr>
        <p:sp>
          <p:nvSpPr>
            <p:cNvPr id="578" name="Freeform 32">
              <a:extLst>
                <a:ext uri="{FF2B5EF4-FFF2-40B4-BE49-F238E27FC236}">
                  <a16:creationId xmlns="" xmlns:a16="http://schemas.microsoft.com/office/drawing/2014/main" id="{F503B456-FD8B-4CD9-8E8C-69196265269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1483975" y="0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9" name="Freeform 33">
              <a:extLst>
                <a:ext uri="{FF2B5EF4-FFF2-40B4-BE49-F238E27FC236}">
                  <a16:creationId xmlns="" xmlns:a16="http://schemas.microsoft.com/office/drawing/2014/main" id="{38BB01B1-37C4-42A0-AC9B-E0F0A1E0852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1364912" y="474663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0" name="Freeform 34">
              <a:extLst>
                <a:ext uri="{FF2B5EF4-FFF2-40B4-BE49-F238E27FC236}">
                  <a16:creationId xmlns="" xmlns:a16="http://schemas.microsoft.com/office/drawing/2014/main" id="{501AEC8E-C461-48EC-AE38-1334589F084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1631612" y="1539875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1" name="Freeform 35">
              <a:extLst>
                <a:ext uri="{FF2B5EF4-FFF2-40B4-BE49-F238E27FC236}">
                  <a16:creationId xmlns="" xmlns:a16="http://schemas.microsoft.com/office/drawing/2014/main" id="{14A6E6C3-198B-4ED4-9771-77E83D9B2E7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1531600" y="569436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2" name="Freeform 36">
              <a:extLst>
                <a:ext uri="{FF2B5EF4-FFF2-40B4-BE49-F238E27FC236}">
                  <a16:creationId xmlns="" xmlns:a16="http://schemas.microsoft.com/office/drawing/2014/main" id="{497B9426-CA99-4B93-AEC5-C0CFE00D46D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1772900" y="5551488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3" name="Freeform 37">
              <a:extLst>
                <a:ext uri="{FF2B5EF4-FFF2-40B4-BE49-F238E27FC236}">
                  <a16:creationId xmlns="" xmlns:a16="http://schemas.microsoft.com/office/drawing/2014/main" id="{F7523F0A-09DF-42BD-8066-F4E2F285D01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1710987" y="4763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4" name="Freeform 38">
              <a:extLst>
                <a:ext uri="{FF2B5EF4-FFF2-40B4-BE49-F238E27FC236}">
                  <a16:creationId xmlns="" xmlns:a16="http://schemas.microsoft.com/office/drawing/2014/main" id="{54F61401-F00B-4061-9B91-B8E3EC95FBF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1636375" y="4867275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5" name="Freeform 39">
              <a:extLst>
                <a:ext uri="{FF2B5EF4-FFF2-40B4-BE49-F238E27FC236}">
                  <a16:creationId xmlns="" xmlns:a16="http://schemas.microsoft.com/office/drawing/2014/main" id="{4DDCC2DA-4B8C-4A37-A61C-F608D1CA382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1441112" y="5046663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6" name="Freeform 40">
              <a:extLst>
                <a:ext uri="{FF2B5EF4-FFF2-40B4-BE49-F238E27FC236}">
                  <a16:creationId xmlns="" xmlns:a16="http://schemas.microsoft.com/office/drawing/2014/main" id="{78E4F178-4DD6-4406-8C16-AC8E6BFA845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1849100" y="64166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7" name="Rectangle 41">
              <a:extLst>
                <a:ext uri="{FF2B5EF4-FFF2-40B4-BE49-F238E27FC236}">
                  <a16:creationId xmlns="" xmlns:a16="http://schemas.microsoft.com/office/drawing/2014/main" id="{F35196FC-9A3B-4E94-8132-CDB3576E009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11939587" y="6596063"/>
              <a:ext cx="23813" cy="2524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</p:grpSp>
      <p:sp useBgFill="1">
        <p:nvSpPr>
          <p:cNvPr id="589" name="Round Diagonal Corner Rectangle 6">
            <a:extLst>
              <a:ext uri="{FF2B5EF4-FFF2-40B4-BE49-F238E27FC236}">
                <a16:creationId xmlns="" xmlns:a16="http://schemas.microsoft.com/office/drawing/2014/main" id="{C0170EB2-D797-4D4E-9C08-A165F6A14FC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56005" y="639965"/>
            <a:ext cx="10879991" cy="3598548"/>
          </a:xfrm>
          <a:prstGeom prst="round2DiagRect">
            <a:avLst>
              <a:gd name="adj1" fmla="val 9529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49" name="Espaço Reservado para Conteúdo 60" descr="Logotipo, nome da empresa&#10;&#10;Descrição gerada automaticamente">
            <a:extLst>
              <a:ext uri="{FF2B5EF4-FFF2-40B4-BE49-F238E27FC236}">
                <a16:creationId xmlns="" xmlns:a16="http://schemas.microsoft.com/office/drawing/2014/main" id="{88B2BB28-8D9F-51D4-F946-F245E0B341C2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3339" y="5592854"/>
            <a:ext cx="945964" cy="945964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</p:pic>
      <p:graphicFrame>
        <p:nvGraphicFramePr>
          <p:cNvPr id="220" name="Espaço Reservado para Texto 8">
            <a:extLst>
              <a:ext uri="{FF2B5EF4-FFF2-40B4-BE49-F238E27FC236}">
                <a16:creationId xmlns="" xmlns:a16="http://schemas.microsoft.com/office/drawing/2014/main" id="{54FAF195-CFCF-2A0C-00FB-07628F3B23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8409487"/>
              </p:ext>
            </p:extLst>
          </p:nvPr>
        </p:nvGraphicFramePr>
        <p:xfrm>
          <a:off x="1143000" y="1093788"/>
          <a:ext cx="9906000" cy="2655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783546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esultado de imagem para automation">
            <a:extLst>
              <a:ext uri="{FF2B5EF4-FFF2-40B4-BE49-F238E27FC236}">
                <a16:creationId xmlns="" xmlns:a16="http://schemas.microsoft.com/office/drawing/2014/main" id="{CE285E21-1EBA-B760-9565-E94E9467E32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14" r="2384"/>
          <a:stretch/>
        </p:blipFill>
        <p:spPr bwMode="auto">
          <a:xfrm>
            <a:off x="632052" y="230892"/>
            <a:ext cx="11157465" cy="6178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>
            <a:extLst>
              <a:ext uri="{FF2B5EF4-FFF2-40B4-BE49-F238E27FC236}">
                <a16:creationId xmlns="" xmlns:a16="http://schemas.microsoft.com/office/drawing/2014/main" id="{E68A6827-2868-B30F-053F-71383BFEAEBD}"/>
              </a:ext>
            </a:extLst>
          </p:cNvPr>
          <p:cNvSpPr/>
          <p:nvPr/>
        </p:nvSpPr>
        <p:spPr>
          <a:xfrm>
            <a:off x="517267" y="156426"/>
            <a:ext cx="11272250" cy="6327072"/>
          </a:xfrm>
          <a:prstGeom prst="rect">
            <a:avLst/>
          </a:prstGeom>
          <a:solidFill>
            <a:srgbClr val="090D10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74" dirty="0"/>
          </a:p>
        </p:txBody>
      </p:sp>
      <p:sp>
        <p:nvSpPr>
          <p:cNvPr id="2" name="object 6">
            <a:extLst>
              <a:ext uri="{FF2B5EF4-FFF2-40B4-BE49-F238E27FC236}">
                <a16:creationId xmlns="" xmlns:a16="http://schemas.microsoft.com/office/drawing/2014/main" id="{3173D0CA-0997-305B-5390-DBA03B15DB1D}"/>
              </a:ext>
            </a:extLst>
          </p:cNvPr>
          <p:cNvSpPr txBox="1">
            <a:spLocks/>
          </p:cNvSpPr>
          <p:nvPr/>
        </p:nvSpPr>
        <p:spPr>
          <a:xfrm>
            <a:off x="1981873" y="1730428"/>
            <a:ext cx="8457821" cy="229305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2153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3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3572" indent="5804" algn="ctr">
              <a:defRPr sz="4000" b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en-US" sz="6600" dirty="0" err="1">
                <a:solidFill>
                  <a:srgbClr val="31B7B8"/>
                </a:solidFill>
                <a:latin typeface="Roboto" panose="02000000000000000000" pitchFamily="2" charset="0"/>
                <a:ea typeface="Roboto" panose="02000000000000000000" pitchFamily="2" charset="0"/>
                <a:cs typeface="Arial Narrow"/>
                <a:sym typeface="Arial Narrow"/>
              </a:rPr>
              <a:t>Tudo</a:t>
            </a:r>
            <a:r>
              <a:rPr lang="en-US" sz="6600" dirty="0">
                <a:solidFill>
                  <a:srgbClr val="31B7B8"/>
                </a:solidFill>
                <a:latin typeface="Roboto" panose="02000000000000000000" pitchFamily="2" charset="0"/>
                <a:ea typeface="Roboto" panose="02000000000000000000" pitchFamily="2" charset="0"/>
                <a:cs typeface="Arial Narrow"/>
                <a:sym typeface="Arial Narrow"/>
              </a:rPr>
              <a:t> que </a:t>
            </a:r>
            <a:r>
              <a:rPr lang="en-US" sz="6600" dirty="0" err="1">
                <a:solidFill>
                  <a:srgbClr val="31B7B8"/>
                </a:solidFill>
                <a:latin typeface="Roboto" panose="02000000000000000000" pitchFamily="2" charset="0"/>
                <a:ea typeface="Roboto" panose="02000000000000000000" pitchFamily="2" charset="0"/>
                <a:cs typeface="Arial Narrow"/>
                <a:sym typeface="Arial Narrow"/>
              </a:rPr>
              <a:t>puder</a:t>
            </a:r>
            <a:r>
              <a:rPr lang="en-US" sz="6600" dirty="0">
                <a:solidFill>
                  <a:srgbClr val="31B7B8"/>
                </a:solidFill>
                <a:latin typeface="Roboto" panose="02000000000000000000" pitchFamily="2" charset="0"/>
                <a:ea typeface="Roboto" panose="02000000000000000000" pitchFamily="2" charset="0"/>
                <a:cs typeface="Arial Narrow"/>
                <a:sym typeface="Arial Narrow"/>
              </a:rPr>
              <a:t> </a:t>
            </a:r>
            <a:br>
              <a:rPr lang="en-US" sz="6600" dirty="0">
                <a:solidFill>
                  <a:srgbClr val="31B7B8"/>
                </a:solidFill>
                <a:latin typeface="Roboto" panose="02000000000000000000" pitchFamily="2" charset="0"/>
                <a:ea typeface="Roboto" panose="02000000000000000000" pitchFamily="2" charset="0"/>
                <a:cs typeface="Arial Narrow"/>
                <a:sym typeface="Arial Narrow"/>
              </a:rPr>
            </a:br>
            <a:r>
              <a:rPr lang="en-US" sz="6600" dirty="0">
                <a:solidFill>
                  <a:srgbClr val="31B7B8"/>
                </a:solidFill>
                <a:latin typeface="Roboto" panose="02000000000000000000" pitchFamily="2" charset="0"/>
                <a:ea typeface="Roboto" panose="02000000000000000000" pitchFamily="2" charset="0"/>
                <a:cs typeface="Arial Narrow"/>
                <a:sym typeface="Arial Narrow"/>
              </a:rPr>
              <a:t>ser </a:t>
            </a:r>
            <a:r>
              <a:rPr lang="en-US" sz="6600" dirty="0" err="1">
                <a:solidFill>
                  <a:srgbClr val="31B7B8"/>
                </a:solidFill>
                <a:latin typeface="Roboto" panose="02000000000000000000" pitchFamily="2" charset="0"/>
                <a:ea typeface="Roboto" panose="02000000000000000000" pitchFamily="2" charset="0"/>
                <a:cs typeface="Arial Narrow"/>
                <a:sym typeface="Arial Narrow"/>
              </a:rPr>
              <a:t>automatizado</a:t>
            </a:r>
            <a:endParaRPr lang="en-US" sz="6600" dirty="0">
              <a:solidFill>
                <a:srgbClr val="31B7B8"/>
              </a:solidFill>
              <a:latin typeface="Roboto" panose="02000000000000000000" pitchFamily="2" charset="0"/>
              <a:ea typeface="Roboto" panose="02000000000000000000" pitchFamily="2" charset="0"/>
              <a:cs typeface="Arial Narrow"/>
              <a:sym typeface="Arial Narrow"/>
            </a:endParaRPr>
          </a:p>
          <a:p>
            <a:pPr marR="3572" indent="5804" algn="ctr">
              <a:defRPr sz="4000" b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en-US" sz="6600" b="1" dirty="0" err="1">
                <a:solidFill>
                  <a:srgbClr val="31B7B8"/>
                </a:solidFill>
                <a:latin typeface="Roboto" panose="02000000000000000000" pitchFamily="2" charset="0"/>
                <a:ea typeface="Roboto" panose="02000000000000000000" pitchFamily="2" charset="0"/>
                <a:cs typeface="Arial Narrow"/>
                <a:sym typeface="Arial Narrow"/>
              </a:rPr>
              <a:t>vai</a:t>
            </a:r>
            <a:r>
              <a:rPr lang="en-US" sz="6600" b="1" dirty="0">
                <a:solidFill>
                  <a:srgbClr val="31B7B8"/>
                </a:solidFill>
                <a:latin typeface="Roboto" panose="02000000000000000000" pitchFamily="2" charset="0"/>
                <a:ea typeface="Roboto" panose="02000000000000000000" pitchFamily="2" charset="0"/>
                <a:cs typeface="Arial Narrow"/>
                <a:sym typeface="Arial Narrow"/>
              </a:rPr>
              <a:t> ser </a:t>
            </a:r>
            <a:r>
              <a:rPr lang="en-US" sz="6600" b="1" dirty="0" err="1">
                <a:solidFill>
                  <a:srgbClr val="31B7B8"/>
                </a:solidFill>
                <a:latin typeface="Roboto" panose="02000000000000000000" pitchFamily="2" charset="0"/>
                <a:ea typeface="Roboto" panose="02000000000000000000" pitchFamily="2" charset="0"/>
                <a:cs typeface="Arial Narrow"/>
                <a:sym typeface="Arial Narrow"/>
              </a:rPr>
              <a:t>automatizado</a:t>
            </a:r>
            <a:r>
              <a:rPr lang="en-US" sz="6600" b="1" dirty="0">
                <a:solidFill>
                  <a:srgbClr val="31B7B8"/>
                </a:solidFill>
                <a:latin typeface="Roboto" panose="02000000000000000000" pitchFamily="2" charset="0"/>
                <a:ea typeface="Roboto" panose="02000000000000000000" pitchFamily="2" charset="0"/>
                <a:cs typeface="Arial Narrow"/>
                <a:sym typeface="Arial Narrow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2656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8000"/>
                <a:hueMod val="94000"/>
                <a:satMod val="148000"/>
                <a:lumMod val="150000"/>
              </a:schemeClr>
            </a:gs>
            <a:gs pos="100000">
              <a:schemeClr val="bg1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ítulo 55">
            <a:extLst>
              <a:ext uri="{FF2B5EF4-FFF2-40B4-BE49-F238E27FC236}">
                <a16:creationId xmlns="" xmlns:a16="http://schemas.microsoft.com/office/drawing/2014/main" id="{F00C1EC7-8AAD-5650-0D28-225E74AD1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3447" y="35422"/>
            <a:ext cx="9905998" cy="1478570"/>
          </a:xfrm>
        </p:spPr>
        <p:txBody>
          <a:bodyPr>
            <a:normAutofit/>
          </a:bodyPr>
          <a:lstStyle/>
          <a:p>
            <a:r>
              <a:rPr lang="pt-BR" dirty="0"/>
              <a:t>Visão GERAL</a:t>
            </a:r>
          </a:p>
        </p:txBody>
      </p:sp>
      <p:pic>
        <p:nvPicPr>
          <p:cNvPr id="61" name="Espaço Reservado para Conteúdo 60" descr="Logotipo, nome da empresa&#10;&#10;Descrição gerada automaticamente">
            <a:extLst>
              <a:ext uri="{FF2B5EF4-FFF2-40B4-BE49-F238E27FC236}">
                <a16:creationId xmlns="" xmlns:a16="http://schemas.microsoft.com/office/drawing/2014/main" id="{AAA0B0BE-E206-5BE7-3409-E9BC91B172D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3339" y="5592854"/>
            <a:ext cx="945964" cy="945964"/>
          </a:xfrm>
        </p:spPr>
      </p:pic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C4241497-5370-F155-2B28-A9A8F21EC89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Associação Brasileira de Governança Pública de Dados Pessoais - </a:t>
            </a:r>
            <a:r>
              <a:rPr lang="pt-BR" dirty="0" err="1"/>
              <a:t>govDADOS</a:t>
            </a:r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6839313E-1F38-E33A-35E1-B86340F1C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F8FF-A2F6-40C6-8515-DD38377C86C1}" type="slidenum">
              <a:rPr lang="pt-BR" smtClean="0"/>
              <a:t>4</a:t>
            </a:fld>
            <a:endParaRPr lang="pt-BR"/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684F5627-21DF-434A-8CEF-4828E5BC704F}"/>
              </a:ext>
            </a:extLst>
          </p:cNvPr>
          <p:cNvSpPr txBox="1"/>
          <p:nvPr/>
        </p:nvSpPr>
        <p:spPr>
          <a:xfrm>
            <a:off x="1353447" y="1311702"/>
            <a:ext cx="990599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x-none" sz="2800" dirty="0"/>
              <a:t>Processo legislativo em andamento - </a:t>
            </a:r>
            <a:r>
              <a:rPr lang="en-US" sz="2800" dirty="0"/>
              <a:t>N° 2338, DE 2023</a:t>
            </a:r>
            <a:endParaRPr lang="x-non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x-none" sz="2800" dirty="0"/>
              <a:t>Relatório de 908 páginas CJSUBIA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x-none" sz="2800" b="1" dirty="0"/>
              <a:t>Precisão técnica</a:t>
            </a:r>
            <a:r>
              <a:rPr lang="x-none" sz="2800" dirty="0"/>
              <a:t> para a regulamentação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x-none" sz="2800" dirty="0"/>
              <a:t>D</a:t>
            </a:r>
            <a:r>
              <a:rPr lang="en-US" sz="2800" dirty="0" err="1"/>
              <a:t>i</a:t>
            </a:r>
            <a:r>
              <a:rPr lang="x-none" sz="2800" dirty="0"/>
              <a:t>ficuldade na definição de 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x-none" sz="2800" dirty="0"/>
              <a:t>“</a:t>
            </a:r>
            <a:r>
              <a:rPr lang="en-US" sz="2800" dirty="0" err="1"/>
              <a:t>Dispõe</a:t>
            </a:r>
            <a:r>
              <a:rPr lang="en-US" sz="2800" dirty="0"/>
              <a:t> </a:t>
            </a:r>
            <a:r>
              <a:rPr lang="en-US" sz="2800" dirty="0" err="1"/>
              <a:t>sobre</a:t>
            </a:r>
            <a:r>
              <a:rPr lang="en-US" sz="2800" dirty="0"/>
              <a:t> o </a:t>
            </a:r>
            <a:r>
              <a:rPr lang="en-US" sz="2800" b="1" dirty="0" err="1">
                <a:solidFill>
                  <a:srgbClr val="C00000"/>
                </a:solidFill>
              </a:rPr>
              <a:t>uso</a:t>
            </a:r>
            <a:r>
              <a:rPr lang="en-US" sz="2800" dirty="0"/>
              <a:t> da </a:t>
            </a:r>
            <a:r>
              <a:rPr lang="en-US" sz="2800" dirty="0" err="1"/>
              <a:t>Inteligência</a:t>
            </a:r>
            <a:r>
              <a:rPr lang="en-US" sz="2800" dirty="0"/>
              <a:t> Artificial”</a:t>
            </a:r>
            <a:endParaRPr lang="x-non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x-none" sz="2800" dirty="0"/>
              <a:t>Abordagem do “como” e não do “o que”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x-non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x-none" sz="2800" dirty="0"/>
              <a:t>Exemplo: Seleção automatizada de candidatos</a:t>
            </a:r>
          </a:p>
        </p:txBody>
      </p:sp>
    </p:spTree>
    <p:extLst>
      <p:ext uri="{BB962C8B-B14F-4D97-AF65-F5344CB8AC3E}">
        <p14:creationId xmlns:p14="http://schemas.microsoft.com/office/powerpoint/2010/main" val="38596832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8000"/>
                <a:hueMod val="94000"/>
                <a:satMod val="148000"/>
                <a:lumMod val="150000"/>
              </a:schemeClr>
            </a:gs>
            <a:gs pos="100000">
              <a:schemeClr val="bg1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ítulo 55">
            <a:extLst>
              <a:ext uri="{FF2B5EF4-FFF2-40B4-BE49-F238E27FC236}">
                <a16:creationId xmlns="" xmlns:a16="http://schemas.microsoft.com/office/drawing/2014/main" id="{F00C1EC7-8AAD-5650-0D28-225E74AD1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3447" y="35422"/>
            <a:ext cx="9905998" cy="1478570"/>
          </a:xfrm>
        </p:spPr>
        <p:txBody>
          <a:bodyPr>
            <a:normAutofit/>
          </a:bodyPr>
          <a:lstStyle/>
          <a:p>
            <a:r>
              <a:rPr lang="pt-BR" dirty="0"/>
              <a:t>Pontos específicos do PL</a:t>
            </a:r>
          </a:p>
        </p:txBody>
      </p:sp>
      <p:pic>
        <p:nvPicPr>
          <p:cNvPr id="61" name="Espaço Reservado para Conteúdo 60" descr="Logotipo, nome da empresa&#10;&#10;Descrição gerada automaticamente">
            <a:extLst>
              <a:ext uri="{FF2B5EF4-FFF2-40B4-BE49-F238E27FC236}">
                <a16:creationId xmlns="" xmlns:a16="http://schemas.microsoft.com/office/drawing/2014/main" id="{AAA0B0BE-E206-5BE7-3409-E9BC91B172D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3339" y="5592854"/>
            <a:ext cx="945964" cy="945964"/>
          </a:xfrm>
        </p:spPr>
      </p:pic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C4241497-5370-F155-2B28-A9A8F21EC89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Associação Brasileira de Governança Pública de Dados Pessoais - </a:t>
            </a:r>
            <a:r>
              <a:rPr lang="pt-BR" dirty="0" err="1"/>
              <a:t>govDADOS</a:t>
            </a:r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6839313E-1F38-E33A-35E1-B86340F1C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F8FF-A2F6-40C6-8515-DD38377C86C1}" type="slidenum">
              <a:rPr lang="pt-BR" smtClean="0"/>
              <a:t>5</a:t>
            </a:fld>
            <a:endParaRPr lang="pt-BR"/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684F5627-21DF-434A-8CEF-4828E5BC704F}"/>
              </a:ext>
            </a:extLst>
          </p:cNvPr>
          <p:cNvSpPr txBox="1"/>
          <p:nvPr/>
        </p:nvSpPr>
        <p:spPr>
          <a:xfrm>
            <a:off x="1353446" y="1311702"/>
            <a:ext cx="10083179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/>
              <a:t>Definição de IA – Escopo da Lei</a:t>
            </a:r>
          </a:p>
          <a:p>
            <a:pPr lvl="1"/>
            <a:r>
              <a:rPr lang="pt-BR" sz="2000" dirty="0"/>
              <a:t>Sistemas computacionais de [apoio à] tomada de decisão</a:t>
            </a:r>
          </a:p>
          <a:p>
            <a:pPr lvl="1"/>
            <a:r>
              <a:rPr lang="pt-BR" sz="2000" dirty="0"/>
              <a:t>Ao contrário de aplicativos “normais”, com IA temos Imprevisibilidade</a:t>
            </a:r>
          </a:p>
          <a:p>
            <a:pPr lvl="1"/>
            <a:endParaRPr lang="x-non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x-none" sz="2800" b="1" dirty="0"/>
              <a:t>Transparência</a:t>
            </a:r>
            <a:r>
              <a:rPr lang="x-none" sz="2800" dirty="0"/>
              <a:t>, Explicabilidade, Inteligibilidade e </a:t>
            </a:r>
            <a:r>
              <a:rPr lang="x-none" sz="2800" b="1" dirty="0"/>
              <a:t>auditabilidade</a:t>
            </a:r>
          </a:p>
          <a:p>
            <a:r>
              <a:rPr lang="x-none" sz="2000" dirty="0"/>
              <a:t>	“</a:t>
            </a:r>
            <a:r>
              <a:rPr lang="en-US" sz="2000" dirty="0" err="1"/>
              <a:t>explicitando</a:t>
            </a:r>
            <a:r>
              <a:rPr lang="en-US" sz="2000" dirty="0"/>
              <a:t> a </a:t>
            </a:r>
            <a:r>
              <a:rPr lang="en-US" sz="2000" dirty="0" err="1"/>
              <a:t>lógica</a:t>
            </a:r>
            <a:r>
              <a:rPr lang="en-US" sz="2000" dirty="0"/>
              <a:t> e </a:t>
            </a:r>
            <a:r>
              <a:rPr lang="en-US" sz="2000" dirty="0" err="1"/>
              <a:t>os</a:t>
            </a:r>
            <a:r>
              <a:rPr lang="en-US" sz="2000" dirty="0"/>
              <a:t> </a:t>
            </a:r>
            <a:r>
              <a:rPr lang="en-US" sz="2000" dirty="0" err="1"/>
              <a:t>critérios</a:t>
            </a:r>
            <a:r>
              <a:rPr lang="en-US" sz="2000" dirty="0"/>
              <a:t> </a:t>
            </a:r>
            <a:r>
              <a:rPr lang="en-US" sz="2000" dirty="0" err="1"/>
              <a:t>relevantes</a:t>
            </a:r>
            <a:r>
              <a:rPr lang="en-US" sz="2000" dirty="0"/>
              <a:t> para a </a:t>
            </a:r>
            <a:r>
              <a:rPr lang="en-US" sz="2000" dirty="0" err="1"/>
              <a:t>produção</a:t>
            </a:r>
            <a:r>
              <a:rPr lang="en-US" sz="2000" dirty="0"/>
              <a:t> de </a:t>
            </a:r>
            <a:r>
              <a:rPr lang="en-US" sz="2000" dirty="0" err="1"/>
              <a:t>resultados</a:t>
            </a:r>
            <a:r>
              <a:rPr lang="en-US" sz="2000" dirty="0"/>
              <a:t>”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Exemplo</a:t>
            </a:r>
            <a:r>
              <a:rPr lang="en-US" sz="2000" dirty="0"/>
              <a:t> </a:t>
            </a:r>
            <a:r>
              <a:rPr lang="en-US" sz="2000" dirty="0" err="1"/>
              <a:t>aviação</a:t>
            </a:r>
            <a:r>
              <a:rPr lang="en-US" sz="2000" dirty="0"/>
              <a:t>/ANAC/FAA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Paradoxo</a:t>
            </a:r>
            <a:r>
              <a:rPr lang="en-US" sz="2000" dirty="0"/>
              <a:t> da “</a:t>
            </a:r>
            <a:r>
              <a:rPr lang="en-US" sz="2000" dirty="0" err="1"/>
              <a:t>caixa</a:t>
            </a:r>
            <a:r>
              <a:rPr lang="en-US" sz="2000" dirty="0"/>
              <a:t> </a:t>
            </a:r>
            <a:r>
              <a:rPr lang="en-US" sz="2000" dirty="0" err="1"/>
              <a:t>preta</a:t>
            </a:r>
            <a:r>
              <a:rPr lang="en-US" sz="2000" dirty="0"/>
              <a:t>”</a:t>
            </a:r>
          </a:p>
          <a:p>
            <a:endParaRPr lang="x-none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x-none" sz="2800" b="1" dirty="0"/>
              <a:t>Importância da Governança para sistemas que usam 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x-non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/>
              <a:t>Viés, discriminação e </a:t>
            </a:r>
            <a:r>
              <a:rPr lang="pt-BR" sz="2800" b="1" dirty="0"/>
              <a:t>Ética</a:t>
            </a:r>
            <a:r>
              <a:rPr lang="pt-BR" sz="2800" dirty="0"/>
              <a:t> (IA repete o passado)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x-none" sz="2800" dirty="0"/>
          </a:p>
          <a:p>
            <a:endParaRPr lang="x-none" sz="2800" dirty="0"/>
          </a:p>
        </p:txBody>
      </p:sp>
    </p:spTree>
    <p:extLst>
      <p:ext uri="{BB962C8B-B14F-4D97-AF65-F5344CB8AC3E}">
        <p14:creationId xmlns:p14="http://schemas.microsoft.com/office/powerpoint/2010/main" val="1964017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8000"/>
                <a:hueMod val="94000"/>
                <a:satMod val="148000"/>
                <a:lumMod val="150000"/>
              </a:schemeClr>
            </a:gs>
            <a:gs pos="100000">
              <a:schemeClr val="bg1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ítulo 55">
            <a:extLst>
              <a:ext uri="{FF2B5EF4-FFF2-40B4-BE49-F238E27FC236}">
                <a16:creationId xmlns="" xmlns:a16="http://schemas.microsoft.com/office/drawing/2014/main" id="{F00C1EC7-8AAD-5650-0D28-225E74AD1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3447" y="35422"/>
            <a:ext cx="9905998" cy="1478570"/>
          </a:xfrm>
        </p:spPr>
        <p:txBody>
          <a:bodyPr>
            <a:normAutofit/>
          </a:bodyPr>
          <a:lstStyle/>
          <a:p>
            <a:r>
              <a:rPr lang="pt-BR" dirty="0"/>
              <a:t>Pontos específicos do PL</a:t>
            </a:r>
          </a:p>
        </p:txBody>
      </p:sp>
      <p:pic>
        <p:nvPicPr>
          <p:cNvPr id="61" name="Espaço Reservado para Conteúdo 60" descr="Logotipo, nome da empresa&#10;&#10;Descrição gerada automaticamente">
            <a:extLst>
              <a:ext uri="{FF2B5EF4-FFF2-40B4-BE49-F238E27FC236}">
                <a16:creationId xmlns="" xmlns:a16="http://schemas.microsoft.com/office/drawing/2014/main" id="{AAA0B0BE-E206-5BE7-3409-E9BC91B172D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3339" y="5592854"/>
            <a:ext cx="945964" cy="945964"/>
          </a:xfrm>
        </p:spPr>
      </p:pic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C4241497-5370-F155-2B28-A9A8F21EC89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Associação Brasileira de Governança Pública de Dados Pessoais - </a:t>
            </a:r>
            <a:r>
              <a:rPr lang="pt-BR" dirty="0" err="1"/>
              <a:t>govDADOS</a:t>
            </a:r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6839313E-1F38-E33A-35E1-B86340F1C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F8FF-A2F6-40C6-8515-DD38377C86C1}" type="slidenum">
              <a:rPr lang="pt-BR" smtClean="0"/>
              <a:t>6</a:t>
            </a:fld>
            <a:endParaRPr lang="pt-BR"/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684F5627-21DF-434A-8CEF-4828E5BC704F}"/>
              </a:ext>
            </a:extLst>
          </p:cNvPr>
          <p:cNvSpPr txBox="1"/>
          <p:nvPr/>
        </p:nvSpPr>
        <p:spPr>
          <a:xfrm>
            <a:off x="1353447" y="1311702"/>
            <a:ext cx="990599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/>
              <a:t>Agentes de tratamento... na prática</a:t>
            </a:r>
          </a:p>
          <a:p>
            <a:r>
              <a:rPr lang="pt-BR" sz="2000" dirty="0"/>
              <a:t>	Algoritmo, arquitetura, modelo, refinamento, contexto, prompt, aplicativo, uso...</a:t>
            </a:r>
          </a:p>
          <a:p>
            <a:r>
              <a:rPr lang="pt-BR" sz="2000" dirty="0"/>
              <a:t>	O aplicativo certamente tem responsabilidade. Mas não são só 2 agentes!</a:t>
            </a:r>
          </a:p>
          <a:p>
            <a:r>
              <a:rPr lang="pt-BR" sz="2800" dirty="0"/>
              <a:t>  </a:t>
            </a:r>
            <a:endParaRPr lang="x-non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x-none" sz="2800" dirty="0"/>
              <a:t>Treinamento, Propriedade Intelectual e uso de dados pessoais</a:t>
            </a:r>
          </a:p>
          <a:p>
            <a:r>
              <a:rPr lang="x-none" sz="2000" dirty="0"/>
              <a:t>	O que a LGPD exige precisa de atenção quando se usa 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x-non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x-none" sz="2800" dirty="0"/>
              <a:t>A</a:t>
            </a:r>
            <a:r>
              <a:rPr lang="en-US" sz="2800" dirty="0"/>
              <a:t>b</a:t>
            </a:r>
            <a:r>
              <a:rPr lang="x-none" sz="2800" dirty="0"/>
              <a:t>ordagem de Risco: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x-none" sz="2000" dirty="0"/>
              <a:t>Definição </a:t>
            </a:r>
            <a:r>
              <a:rPr lang="x-none" sz="2000" i="1" dirty="0"/>
              <a:t>a priori</a:t>
            </a:r>
            <a:r>
              <a:rPr lang="x-none" sz="2000" dirty="0"/>
              <a:t> funciona? Exemplo Biometria.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x-none" sz="2000" dirty="0"/>
              <a:t>Risco da tecnologia ou da aplicação?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x-none" sz="2000" dirty="0"/>
              <a:t>Impacto algoritmico ou impacto do aplicativo?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x-none" sz="2800" dirty="0"/>
          </a:p>
        </p:txBody>
      </p:sp>
    </p:spTree>
    <p:extLst>
      <p:ext uri="{BB962C8B-B14F-4D97-AF65-F5344CB8AC3E}">
        <p14:creationId xmlns:p14="http://schemas.microsoft.com/office/powerpoint/2010/main" val="10272519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8000"/>
                <a:hueMod val="94000"/>
                <a:satMod val="148000"/>
                <a:lumMod val="150000"/>
              </a:schemeClr>
            </a:gs>
            <a:gs pos="100000">
              <a:schemeClr val="bg1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ítulo 55">
            <a:extLst>
              <a:ext uri="{FF2B5EF4-FFF2-40B4-BE49-F238E27FC236}">
                <a16:creationId xmlns="" xmlns:a16="http://schemas.microsoft.com/office/drawing/2014/main" id="{F00C1EC7-8AAD-5650-0D28-225E74AD1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3447" y="35422"/>
            <a:ext cx="9905998" cy="1478570"/>
          </a:xfrm>
        </p:spPr>
        <p:txBody>
          <a:bodyPr>
            <a:normAutofit/>
          </a:bodyPr>
          <a:lstStyle/>
          <a:p>
            <a:r>
              <a:rPr lang="pt-BR" dirty="0"/>
              <a:t>O mundo mudou</a:t>
            </a:r>
          </a:p>
        </p:txBody>
      </p:sp>
      <p:pic>
        <p:nvPicPr>
          <p:cNvPr id="61" name="Espaço Reservado para Conteúdo 60" descr="Logotipo, nome da empresa&#10;&#10;Descrição gerada automaticamente">
            <a:extLst>
              <a:ext uri="{FF2B5EF4-FFF2-40B4-BE49-F238E27FC236}">
                <a16:creationId xmlns="" xmlns:a16="http://schemas.microsoft.com/office/drawing/2014/main" id="{AAA0B0BE-E206-5BE7-3409-E9BC91B172D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3339" y="5592854"/>
            <a:ext cx="945964" cy="945964"/>
          </a:xfrm>
        </p:spPr>
      </p:pic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C4241497-5370-F155-2B28-A9A8F21EC89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Associação Brasileira de Governança Pública de Dados Pessoais - </a:t>
            </a:r>
            <a:r>
              <a:rPr lang="pt-BR" dirty="0" err="1"/>
              <a:t>govDADOS</a:t>
            </a:r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6839313E-1F38-E33A-35E1-B86340F1C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F8FF-A2F6-40C6-8515-DD38377C86C1}" type="slidenum">
              <a:rPr lang="pt-BR" smtClean="0"/>
              <a:t>7</a:t>
            </a:fld>
            <a:endParaRPr lang="pt-BR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602" y="515155"/>
            <a:ext cx="11859815" cy="4507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1618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8000"/>
                <a:hueMod val="94000"/>
                <a:satMod val="148000"/>
                <a:lumMod val="150000"/>
              </a:schemeClr>
            </a:gs>
            <a:gs pos="100000">
              <a:schemeClr val="bg1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ítulo 55">
            <a:extLst>
              <a:ext uri="{FF2B5EF4-FFF2-40B4-BE49-F238E27FC236}">
                <a16:creationId xmlns="" xmlns:a16="http://schemas.microsoft.com/office/drawing/2014/main" id="{F00C1EC7-8AAD-5650-0D28-225E74AD1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3447" y="35422"/>
            <a:ext cx="9905998" cy="1478570"/>
          </a:xfrm>
        </p:spPr>
        <p:txBody>
          <a:bodyPr>
            <a:normAutofit/>
          </a:bodyPr>
          <a:lstStyle/>
          <a:p>
            <a:r>
              <a:rPr lang="pt-BR" dirty="0"/>
              <a:t>O mundo mudou</a:t>
            </a:r>
          </a:p>
        </p:txBody>
      </p:sp>
      <p:pic>
        <p:nvPicPr>
          <p:cNvPr id="61" name="Espaço Reservado para Conteúdo 60" descr="Logotipo, nome da empresa&#10;&#10;Descrição gerada automaticamente">
            <a:extLst>
              <a:ext uri="{FF2B5EF4-FFF2-40B4-BE49-F238E27FC236}">
                <a16:creationId xmlns="" xmlns:a16="http://schemas.microsoft.com/office/drawing/2014/main" id="{AAA0B0BE-E206-5BE7-3409-E9BC91B172D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3339" y="5592854"/>
            <a:ext cx="945964" cy="945964"/>
          </a:xfrm>
        </p:spPr>
      </p:pic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C4241497-5370-F155-2B28-A9A8F21EC89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Associação Brasileira de Governança Pública de Dados Pessoais - </a:t>
            </a:r>
            <a:r>
              <a:rPr lang="pt-BR" dirty="0" err="1"/>
              <a:t>govDADOS</a:t>
            </a:r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6839313E-1F38-E33A-35E1-B86340F1C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F8FF-A2F6-40C6-8515-DD38377C86C1}" type="slidenum">
              <a:rPr lang="pt-BR" smtClean="0"/>
              <a:t>8</a:t>
            </a:fld>
            <a:endParaRPr lang="pt-BR"/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684F5627-21DF-434A-8CEF-4828E5BC704F}"/>
              </a:ext>
            </a:extLst>
          </p:cNvPr>
          <p:cNvSpPr txBox="1"/>
          <p:nvPr/>
        </p:nvSpPr>
        <p:spPr>
          <a:xfrm>
            <a:off x="1353447" y="1311702"/>
            <a:ext cx="990599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x-non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x-none" sz="2800" dirty="0"/>
              <a:t>Problemas que apareceram por causa da genAI</a:t>
            </a:r>
          </a:p>
          <a:p>
            <a:endParaRPr lang="x-none" sz="2800" dirty="0"/>
          </a:p>
          <a:p>
            <a:r>
              <a:rPr lang="x-none" sz="2800" dirty="0"/>
              <a:t>Caso E</a:t>
            </a:r>
            <a:r>
              <a:rPr lang="en-US" sz="2800" dirty="0"/>
              <a:t>l</a:t>
            </a:r>
            <a:r>
              <a:rPr lang="x-none" sz="2800" dirty="0"/>
              <a:t>is Regina</a:t>
            </a:r>
          </a:p>
          <a:p>
            <a:r>
              <a:rPr lang="x-none" sz="2800" dirty="0"/>
              <a:t>Caso Trump preso</a:t>
            </a:r>
          </a:p>
          <a:p>
            <a:r>
              <a:rPr lang="x-none" sz="2800" dirty="0"/>
              <a:t>Casos de ataques e fraudes</a:t>
            </a:r>
          </a:p>
          <a:p>
            <a:endParaRPr lang="x-none" sz="2800" dirty="0"/>
          </a:p>
        </p:txBody>
      </p:sp>
    </p:spTree>
    <p:extLst>
      <p:ext uri="{BB962C8B-B14F-4D97-AF65-F5344CB8AC3E}">
        <p14:creationId xmlns:p14="http://schemas.microsoft.com/office/powerpoint/2010/main" val="41794367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8000"/>
                <a:hueMod val="94000"/>
                <a:satMod val="148000"/>
                <a:lumMod val="150000"/>
              </a:schemeClr>
            </a:gs>
            <a:gs pos="100000">
              <a:schemeClr val="bg1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ítulo 55">
            <a:extLst>
              <a:ext uri="{FF2B5EF4-FFF2-40B4-BE49-F238E27FC236}">
                <a16:creationId xmlns="" xmlns:a16="http://schemas.microsoft.com/office/drawing/2014/main" id="{F00C1EC7-8AAD-5650-0D28-225E74AD1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3447" y="35422"/>
            <a:ext cx="9905998" cy="1478570"/>
          </a:xfrm>
        </p:spPr>
        <p:txBody>
          <a:bodyPr>
            <a:normAutofit/>
          </a:bodyPr>
          <a:lstStyle/>
          <a:p>
            <a:r>
              <a:rPr lang="pt-BR" dirty="0"/>
              <a:t>Resumindo</a:t>
            </a:r>
          </a:p>
        </p:txBody>
      </p:sp>
      <p:pic>
        <p:nvPicPr>
          <p:cNvPr id="61" name="Espaço Reservado para Conteúdo 60" descr="Logotipo, nome da empresa&#10;&#10;Descrição gerada automaticamente">
            <a:extLst>
              <a:ext uri="{FF2B5EF4-FFF2-40B4-BE49-F238E27FC236}">
                <a16:creationId xmlns="" xmlns:a16="http://schemas.microsoft.com/office/drawing/2014/main" id="{AAA0B0BE-E206-5BE7-3409-E9BC91B172D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3339" y="5592854"/>
            <a:ext cx="945964" cy="945964"/>
          </a:xfrm>
        </p:spPr>
      </p:pic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C4241497-5370-F155-2B28-A9A8F21EC89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Associação Brasileira de Governança Pública de Dados Pessoais - </a:t>
            </a:r>
            <a:r>
              <a:rPr lang="pt-BR" dirty="0" err="1"/>
              <a:t>govDADOS</a:t>
            </a:r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6839313E-1F38-E33A-35E1-B86340F1C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F8FF-A2F6-40C6-8515-DD38377C86C1}" type="slidenum">
              <a:rPr lang="pt-BR" smtClean="0"/>
              <a:t>9</a:t>
            </a:fld>
            <a:endParaRPr lang="pt-BR"/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684F5627-21DF-434A-8CEF-4828E5BC704F}"/>
              </a:ext>
            </a:extLst>
          </p:cNvPr>
          <p:cNvSpPr txBox="1"/>
          <p:nvPr/>
        </p:nvSpPr>
        <p:spPr>
          <a:xfrm>
            <a:off x="1353447" y="1311702"/>
            <a:ext cx="990599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/>
              <a:t>Importância de rever aspectos técnicos para evoluir o PL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x-none" sz="2800" dirty="0"/>
              <a:t>Definição de IA e o que se quer regular: A tecnologia ou a aplicação?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x-none" sz="2800" dirty="0"/>
              <a:t>Governança de IA para transparência e auditabilidade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x-none" sz="2800" dirty="0"/>
              <a:t>Viés e discriminação exigem Ética pois IA “repete o passado”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x-none" sz="2800" dirty="0"/>
              <a:t>IA significa imprevisibilidade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x-none" sz="2800" dirty="0"/>
              <a:t>Revisar os agentes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x-none" sz="2800" dirty="0"/>
              <a:t>Decisão automatizada conforme LGPD, diferente quando usa 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x-none" sz="2800" dirty="0"/>
              <a:t>Cuidado com abordagem de Risco. O impacto está no aplicativo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x-none" sz="2800" dirty="0"/>
          </a:p>
          <a:p>
            <a:endParaRPr lang="x-none" sz="2800" dirty="0"/>
          </a:p>
        </p:txBody>
      </p:sp>
    </p:spTree>
    <p:extLst>
      <p:ext uri="{BB962C8B-B14F-4D97-AF65-F5344CB8AC3E}">
        <p14:creationId xmlns:p14="http://schemas.microsoft.com/office/powerpoint/2010/main" val="38611981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3059</TotalTime>
  <Words>428</Words>
  <Application>Microsoft Office PowerPoint</Application>
  <PresentationFormat>Widescreen</PresentationFormat>
  <Paragraphs>96</Paragraphs>
  <Slides>11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8" baseType="lpstr">
      <vt:lpstr>Arial</vt:lpstr>
      <vt:lpstr>Arial Narrow</vt:lpstr>
      <vt:lpstr>Calibri</vt:lpstr>
      <vt:lpstr>Roboto</vt:lpstr>
      <vt:lpstr>Trebuchet MS</vt:lpstr>
      <vt:lpstr>Tw Cen MT</vt:lpstr>
      <vt:lpstr>Circuito</vt:lpstr>
      <vt:lpstr>Audiência Pública   Comissão Temporária Interna sobre Inteligência Artificial no Brasil</vt:lpstr>
      <vt:lpstr>Inteligência Artificial</vt:lpstr>
      <vt:lpstr>Apresentação do PowerPoint</vt:lpstr>
      <vt:lpstr>Visão GERAL</vt:lpstr>
      <vt:lpstr>Pontos específicos do PL</vt:lpstr>
      <vt:lpstr>Pontos específicos do PL</vt:lpstr>
      <vt:lpstr>O mundo mudou</vt:lpstr>
      <vt:lpstr>O mundo mudou</vt:lpstr>
      <vt:lpstr>Resumindo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da aula</dc:title>
  <dc:creator>Rebeca Mendes dos Reis</dc:creator>
  <cp:lastModifiedBy>Felipe Luiz da Silva</cp:lastModifiedBy>
  <cp:revision>7</cp:revision>
  <dcterms:created xsi:type="dcterms:W3CDTF">2023-08-03T22:33:52Z</dcterms:created>
  <dcterms:modified xsi:type="dcterms:W3CDTF">2023-10-19T12:43:19Z</dcterms:modified>
</cp:coreProperties>
</file>