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82" r:id="rId1"/>
  </p:sldMasterIdLst>
  <p:sldIdLst>
    <p:sldId id="257" r:id="rId2"/>
    <p:sldId id="338" r:id="rId3"/>
    <p:sldId id="300" r:id="rId4"/>
    <p:sldId id="321" r:id="rId5"/>
    <p:sldId id="315" r:id="rId6"/>
    <p:sldId id="339" r:id="rId7"/>
    <p:sldId id="323" r:id="rId8"/>
    <p:sldId id="302" r:id="rId9"/>
    <p:sldId id="299" r:id="rId10"/>
    <p:sldId id="318" r:id="rId11"/>
    <p:sldId id="312" r:id="rId12"/>
    <p:sldId id="341" r:id="rId13"/>
    <p:sldId id="298" r:id="rId14"/>
    <p:sldId id="306" r:id="rId15"/>
    <p:sldId id="340" r:id="rId16"/>
  </p:sldIdLst>
  <p:sldSz cx="9144000" cy="6858000" type="screen4x3"/>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60"/>
  </p:normalViewPr>
  <p:slideViewPr>
    <p:cSldViewPr snapToGrid="0" snapToObjects="1">
      <p:cViewPr varScale="1">
        <p:scale>
          <a:sx n="86" d="100"/>
          <a:sy n="86" d="100"/>
        </p:scale>
        <p:origin x="-1488" y="-90"/>
      </p:cViewPr>
      <p:guideLst>
        <p:guide orient="horz" pos="2160"/>
        <p:guide pos="2880"/>
      </p:guideLst>
    </p:cSldViewPr>
  </p:slideViewPr>
  <p:notesTextViewPr>
    <p:cViewPr>
      <p:scale>
        <a:sx n="100" d="100"/>
        <a:sy n="100" d="100"/>
      </p:scale>
      <p:origin x="0" y="0"/>
    </p:cViewPr>
  </p:notesTextViewPr>
  <p:sorterViewPr>
    <p:cViewPr>
      <p:scale>
        <a:sx n="114" d="100"/>
        <a:sy n="114"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5CB69-4455-42A9-B462-23319FA6ACF2}" type="doc">
      <dgm:prSet loTypeId="urn:microsoft.com/office/officeart/2005/8/layout/default#1" loCatId="list" qsTypeId="urn:microsoft.com/office/officeart/2005/8/quickstyle/simple1" qsCatId="simple" csTypeId="urn:microsoft.com/office/officeart/2005/8/colors/accent1_2" csCatId="accent1" phldr="0"/>
      <dgm:spPr/>
      <dgm:t>
        <a:bodyPr/>
        <a:lstStyle/>
        <a:p>
          <a:endParaRPr lang="pt-BR"/>
        </a:p>
      </dgm:t>
    </dgm:pt>
    <dgm:pt modelId="{0156466E-F1B8-407D-840D-2719C2469999}">
      <dgm:prSet phldrT="[Texto]" phldr="1"/>
      <dgm:spPr/>
      <dgm:t>
        <a:bodyPr/>
        <a:lstStyle/>
        <a:p>
          <a:endParaRPr lang="pt-BR"/>
        </a:p>
      </dgm:t>
    </dgm:pt>
    <dgm:pt modelId="{E551A2BE-D5A6-40E3-9C43-48146DBFB5D8}" type="parTrans" cxnId="{94A0E5EC-F137-48BB-B010-857F9471D7B5}">
      <dgm:prSet/>
      <dgm:spPr/>
      <dgm:t>
        <a:bodyPr/>
        <a:lstStyle/>
        <a:p>
          <a:endParaRPr lang="pt-BR"/>
        </a:p>
      </dgm:t>
    </dgm:pt>
    <dgm:pt modelId="{D59A18EB-2EFC-48A0-BBEE-E760AC1E5D49}" type="sibTrans" cxnId="{94A0E5EC-F137-48BB-B010-857F9471D7B5}">
      <dgm:prSet/>
      <dgm:spPr/>
      <dgm:t>
        <a:bodyPr/>
        <a:lstStyle/>
        <a:p>
          <a:endParaRPr lang="pt-BR"/>
        </a:p>
      </dgm:t>
    </dgm:pt>
    <dgm:pt modelId="{41AF4B0C-6968-4ACA-9E69-9501783D786F}">
      <dgm:prSet phldrT="[Texto]" phldr="1"/>
      <dgm:spPr/>
      <dgm:t>
        <a:bodyPr/>
        <a:lstStyle/>
        <a:p>
          <a:endParaRPr lang="pt-BR"/>
        </a:p>
      </dgm:t>
    </dgm:pt>
    <dgm:pt modelId="{4831BA78-B6D5-440D-BAF3-7FD49BFAD3BC}" type="parTrans" cxnId="{159954EC-6979-43AF-BD74-8ABB2A4A8BF2}">
      <dgm:prSet/>
      <dgm:spPr/>
      <dgm:t>
        <a:bodyPr/>
        <a:lstStyle/>
        <a:p>
          <a:endParaRPr lang="pt-BR"/>
        </a:p>
      </dgm:t>
    </dgm:pt>
    <dgm:pt modelId="{3975CF87-7244-4BE3-83E3-9969F20EDFFB}" type="sibTrans" cxnId="{159954EC-6979-43AF-BD74-8ABB2A4A8BF2}">
      <dgm:prSet/>
      <dgm:spPr/>
      <dgm:t>
        <a:bodyPr/>
        <a:lstStyle/>
        <a:p>
          <a:endParaRPr lang="pt-BR"/>
        </a:p>
      </dgm:t>
    </dgm:pt>
    <dgm:pt modelId="{F0E8CD27-8FF1-4A6F-960E-459376A9DBBE}">
      <dgm:prSet phldrT="[Texto]" phldr="1"/>
      <dgm:spPr/>
      <dgm:t>
        <a:bodyPr/>
        <a:lstStyle/>
        <a:p>
          <a:endParaRPr lang="pt-BR"/>
        </a:p>
      </dgm:t>
    </dgm:pt>
    <dgm:pt modelId="{F9404BB5-CACC-467B-8D7E-CAB9B2FB9282}" type="parTrans" cxnId="{843C236B-FA7E-44E3-A114-B222B15A57F5}">
      <dgm:prSet/>
      <dgm:spPr/>
      <dgm:t>
        <a:bodyPr/>
        <a:lstStyle/>
        <a:p>
          <a:endParaRPr lang="pt-BR"/>
        </a:p>
      </dgm:t>
    </dgm:pt>
    <dgm:pt modelId="{B1EA1092-910E-4D8E-A0D7-872C2071E048}" type="sibTrans" cxnId="{843C236B-FA7E-44E3-A114-B222B15A57F5}">
      <dgm:prSet/>
      <dgm:spPr/>
      <dgm:t>
        <a:bodyPr/>
        <a:lstStyle/>
        <a:p>
          <a:endParaRPr lang="pt-BR"/>
        </a:p>
      </dgm:t>
    </dgm:pt>
    <dgm:pt modelId="{8F16E91F-8990-40B5-9E87-1AB8401DC3FD}">
      <dgm:prSet phldrT="[Texto]" phldr="1"/>
      <dgm:spPr/>
      <dgm:t>
        <a:bodyPr/>
        <a:lstStyle/>
        <a:p>
          <a:endParaRPr lang="pt-BR"/>
        </a:p>
      </dgm:t>
    </dgm:pt>
    <dgm:pt modelId="{CEF0F74D-5B7C-4FA9-9338-98BD5858DE82}" type="parTrans" cxnId="{3501F440-F37D-424A-B860-CB10CA7FC7D9}">
      <dgm:prSet/>
      <dgm:spPr/>
      <dgm:t>
        <a:bodyPr/>
        <a:lstStyle/>
        <a:p>
          <a:endParaRPr lang="pt-BR"/>
        </a:p>
      </dgm:t>
    </dgm:pt>
    <dgm:pt modelId="{24336CE0-4C31-4F0F-80F7-42AE42E82BAD}" type="sibTrans" cxnId="{3501F440-F37D-424A-B860-CB10CA7FC7D9}">
      <dgm:prSet/>
      <dgm:spPr/>
      <dgm:t>
        <a:bodyPr/>
        <a:lstStyle/>
        <a:p>
          <a:endParaRPr lang="pt-BR"/>
        </a:p>
      </dgm:t>
    </dgm:pt>
    <dgm:pt modelId="{3659BE9D-34EB-42BA-9101-F4811D23A887}">
      <dgm:prSet phldrT="[Texto]" phldr="1"/>
      <dgm:spPr/>
      <dgm:t>
        <a:bodyPr/>
        <a:lstStyle/>
        <a:p>
          <a:endParaRPr lang="pt-BR"/>
        </a:p>
      </dgm:t>
    </dgm:pt>
    <dgm:pt modelId="{3BEAD9A2-82AE-498B-A0C3-7C174200E2CA}" type="parTrans" cxnId="{E5EBA39A-8EE1-4E53-9F72-143F52F1B0BB}">
      <dgm:prSet/>
      <dgm:spPr/>
      <dgm:t>
        <a:bodyPr/>
        <a:lstStyle/>
        <a:p>
          <a:endParaRPr lang="pt-BR"/>
        </a:p>
      </dgm:t>
    </dgm:pt>
    <dgm:pt modelId="{27141276-556C-46C3-AC64-E9F02BED2E2F}" type="sibTrans" cxnId="{E5EBA39A-8EE1-4E53-9F72-143F52F1B0BB}">
      <dgm:prSet/>
      <dgm:spPr/>
      <dgm:t>
        <a:bodyPr/>
        <a:lstStyle/>
        <a:p>
          <a:endParaRPr lang="pt-BR"/>
        </a:p>
      </dgm:t>
    </dgm:pt>
    <dgm:pt modelId="{9DDCD4EC-37E9-41C5-BC0D-008EFCFBB3D8}" type="pres">
      <dgm:prSet presAssocID="{D0F5CB69-4455-42A9-B462-23319FA6ACF2}" presName="diagram" presStyleCnt="0">
        <dgm:presLayoutVars>
          <dgm:dir/>
          <dgm:resizeHandles val="exact"/>
        </dgm:presLayoutVars>
      </dgm:prSet>
      <dgm:spPr/>
      <dgm:t>
        <a:bodyPr/>
        <a:lstStyle/>
        <a:p>
          <a:endParaRPr lang="pt-BR"/>
        </a:p>
      </dgm:t>
    </dgm:pt>
    <dgm:pt modelId="{033AAEC7-580E-4357-BBC4-7AB546E9C4D3}" type="pres">
      <dgm:prSet presAssocID="{0156466E-F1B8-407D-840D-2719C2469999}" presName="node" presStyleLbl="node1" presStyleIdx="0" presStyleCnt="5">
        <dgm:presLayoutVars>
          <dgm:bulletEnabled val="1"/>
        </dgm:presLayoutVars>
      </dgm:prSet>
      <dgm:spPr/>
      <dgm:t>
        <a:bodyPr/>
        <a:lstStyle/>
        <a:p>
          <a:endParaRPr lang="pt-BR"/>
        </a:p>
      </dgm:t>
    </dgm:pt>
    <dgm:pt modelId="{779DF646-A45C-4C2A-BDB9-0D66455B0D44}" type="pres">
      <dgm:prSet presAssocID="{D59A18EB-2EFC-48A0-BBEE-E760AC1E5D49}" presName="sibTrans" presStyleCnt="0"/>
      <dgm:spPr/>
    </dgm:pt>
    <dgm:pt modelId="{68ED0B56-5988-4300-AB81-78C3CDC8DCA1}" type="pres">
      <dgm:prSet presAssocID="{41AF4B0C-6968-4ACA-9E69-9501783D786F}" presName="node" presStyleLbl="node1" presStyleIdx="1" presStyleCnt="5">
        <dgm:presLayoutVars>
          <dgm:bulletEnabled val="1"/>
        </dgm:presLayoutVars>
      </dgm:prSet>
      <dgm:spPr/>
      <dgm:t>
        <a:bodyPr/>
        <a:lstStyle/>
        <a:p>
          <a:endParaRPr lang="pt-BR"/>
        </a:p>
      </dgm:t>
    </dgm:pt>
    <dgm:pt modelId="{50ABE661-FBC0-4942-98EE-9A8443F62165}" type="pres">
      <dgm:prSet presAssocID="{3975CF87-7244-4BE3-83E3-9969F20EDFFB}" presName="sibTrans" presStyleCnt="0"/>
      <dgm:spPr/>
    </dgm:pt>
    <dgm:pt modelId="{480E67B1-321B-4ABD-9BF8-97F694BD60E2}" type="pres">
      <dgm:prSet presAssocID="{F0E8CD27-8FF1-4A6F-960E-459376A9DBBE}" presName="node" presStyleLbl="node1" presStyleIdx="2" presStyleCnt="5">
        <dgm:presLayoutVars>
          <dgm:bulletEnabled val="1"/>
        </dgm:presLayoutVars>
      </dgm:prSet>
      <dgm:spPr/>
      <dgm:t>
        <a:bodyPr/>
        <a:lstStyle/>
        <a:p>
          <a:endParaRPr lang="pt-BR"/>
        </a:p>
      </dgm:t>
    </dgm:pt>
    <dgm:pt modelId="{DA7F1063-4FC4-4EF1-912A-37D41256EB50}" type="pres">
      <dgm:prSet presAssocID="{B1EA1092-910E-4D8E-A0D7-872C2071E048}" presName="sibTrans" presStyleCnt="0"/>
      <dgm:spPr/>
    </dgm:pt>
    <dgm:pt modelId="{F51B562A-1EBC-4F81-9008-EE4F98A063C7}" type="pres">
      <dgm:prSet presAssocID="{8F16E91F-8990-40B5-9E87-1AB8401DC3FD}" presName="node" presStyleLbl="node1" presStyleIdx="3" presStyleCnt="5">
        <dgm:presLayoutVars>
          <dgm:bulletEnabled val="1"/>
        </dgm:presLayoutVars>
      </dgm:prSet>
      <dgm:spPr/>
      <dgm:t>
        <a:bodyPr/>
        <a:lstStyle/>
        <a:p>
          <a:endParaRPr lang="pt-BR"/>
        </a:p>
      </dgm:t>
    </dgm:pt>
    <dgm:pt modelId="{276E7370-641C-41AB-808D-DAD1C2564AB7}" type="pres">
      <dgm:prSet presAssocID="{24336CE0-4C31-4F0F-80F7-42AE42E82BAD}" presName="sibTrans" presStyleCnt="0"/>
      <dgm:spPr/>
    </dgm:pt>
    <dgm:pt modelId="{8DB5CAF6-7695-48E7-9E55-B280034A3329}" type="pres">
      <dgm:prSet presAssocID="{3659BE9D-34EB-42BA-9101-F4811D23A887}" presName="node" presStyleLbl="node1" presStyleIdx="4" presStyleCnt="5">
        <dgm:presLayoutVars>
          <dgm:bulletEnabled val="1"/>
        </dgm:presLayoutVars>
      </dgm:prSet>
      <dgm:spPr/>
      <dgm:t>
        <a:bodyPr/>
        <a:lstStyle/>
        <a:p>
          <a:endParaRPr lang="pt-BR"/>
        </a:p>
      </dgm:t>
    </dgm:pt>
  </dgm:ptLst>
  <dgm:cxnLst>
    <dgm:cxn modelId="{F946436B-BBDD-4C0A-A28D-4ED8E09F81B4}" type="presOf" srcId="{8F16E91F-8990-40B5-9E87-1AB8401DC3FD}" destId="{F51B562A-1EBC-4F81-9008-EE4F98A063C7}" srcOrd="0" destOrd="0" presId="urn:microsoft.com/office/officeart/2005/8/layout/default#1"/>
    <dgm:cxn modelId="{3501F440-F37D-424A-B860-CB10CA7FC7D9}" srcId="{D0F5CB69-4455-42A9-B462-23319FA6ACF2}" destId="{8F16E91F-8990-40B5-9E87-1AB8401DC3FD}" srcOrd="3" destOrd="0" parTransId="{CEF0F74D-5B7C-4FA9-9338-98BD5858DE82}" sibTransId="{24336CE0-4C31-4F0F-80F7-42AE42E82BAD}"/>
    <dgm:cxn modelId="{366E71D0-724A-4665-B947-4F51420EBBF9}" type="presOf" srcId="{D0F5CB69-4455-42A9-B462-23319FA6ACF2}" destId="{9DDCD4EC-37E9-41C5-BC0D-008EFCFBB3D8}" srcOrd="0" destOrd="0" presId="urn:microsoft.com/office/officeart/2005/8/layout/default#1"/>
    <dgm:cxn modelId="{5E7F56E5-092A-4353-A73C-EE673603106C}" type="presOf" srcId="{3659BE9D-34EB-42BA-9101-F4811D23A887}" destId="{8DB5CAF6-7695-48E7-9E55-B280034A3329}" srcOrd="0" destOrd="0" presId="urn:microsoft.com/office/officeart/2005/8/layout/default#1"/>
    <dgm:cxn modelId="{D4FDA31D-B71A-40E8-A08E-10D4E8D44934}" type="presOf" srcId="{41AF4B0C-6968-4ACA-9E69-9501783D786F}" destId="{68ED0B56-5988-4300-AB81-78C3CDC8DCA1}" srcOrd="0" destOrd="0" presId="urn:microsoft.com/office/officeart/2005/8/layout/default#1"/>
    <dgm:cxn modelId="{94A0E5EC-F137-48BB-B010-857F9471D7B5}" srcId="{D0F5CB69-4455-42A9-B462-23319FA6ACF2}" destId="{0156466E-F1B8-407D-840D-2719C2469999}" srcOrd="0" destOrd="0" parTransId="{E551A2BE-D5A6-40E3-9C43-48146DBFB5D8}" sibTransId="{D59A18EB-2EFC-48A0-BBEE-E760AC1E5D49}"/>
    <dgm:cxn modelId="{4290221C-6BB0-4992-B702-FDF19E4DFC3C}" type="presOf" srcId="{F0E8CD27-8FF1-4A6F-960E-459376A9DBBE}" destId="{480E67B1-321B-4ABD-9BF8-97F694BD60E2}" srcOrd="0" destOrd="0" presId="urn:microsoft.com/office/officeart/2005/8/layout/default#1"/>
    <dgm:cxn modelId="{843C236B-FA7E-44E3-A114-B222B15A57F5}" srcId="{D0F5CB69-4455-42A9-B462-23319FA6ACF2}" destId="{F0E8CD27-8FF1-4A6F-960E-459376A9DBBE}" srcOrd="2" destOrd="0" parTransId="{F9404BB5-CACC-467B-8D7E-CAB9B2FB9282}" sibTransId="{B1EA1092-910E-4D8E-A0D7-872C2071E048}"/>
    <dgm:cxn modelId="{159954EC-6979-43AF-BD74-8ABB2A4A8BF2}" srcId="{D0F5CB69-4455-42A9-B462-23319FA6ACF2}" destId="{41AF4B0C-6968-4ACA-9E69-9501783D786F}" srcOrd="1" destOrd="0" parTransId="{4831BA78-B6D5-440D-BAF3-7FD49BFAD3BC}" sibTransId="{3975CF87-7244-4BE3-83E3-9969F20EDFFB}"/>
    <dgm:cxn modelId="{E5EBA39A-8EE1-4E53-9F72-143F52F1B0BB}" srcId="{D0F5CB69-4455-42A9-B462-23319FA6ACF2}" destId="{3659BE9D-34EB-42BA-9101-F4811D23A887}" srcOrd="4" destOrd="0" parTransId="{3BEAD9A2-82AE-498B-A0C3-7C174200E2CA}" sibTransId="{27141276-556C-46C3-AC64-E9F02BED2E2F}"/>
    <dgm:cxn modelId="{02D71AD0-40EE-45E9-BEC4-1BDE4F9278A5}" type="presOf" srcId="{0156466E-F1B8-407D-840D-2719C2469999}" destId="{033AAEC7-580E-4357-BBC4-7AB546E9C4D3}" srcOrd="0" destOrd="0" presId="urn:microsoft.com/office/officeart/2005/8/layout/default#1"/>
    <dgm:cxn modelId="{3602111B-C4DE-4C84-AA2F-57FE77D67114}" type="presParOf" srcId="{9DDCD4EC-37E9-41C5-BC0D-008EFCFBB3D8}" destId="{033AAEC7-580E-4357-BBC4-7AB546E9C4D3}" srcOrd="0" destOrd="0" presId="urn:microsoft.com/office/officeart/2005/8/layout/default#1"/>
    <dgm:cxn modelId="{89B7EE70-82D4-4834-ABEE-5BAB10552D97}" type="presParOf" srcId="{9DDCD4EC-37E9-41C5-BC0D-008EFCFBB3D8}" destId="{779DF646-A45C-4C2A-BDB9-0D66455B0D44}" srcOrd="1" destOrd="0" presId="urn:microsoft.com/office/officeart/2005/8/layout/default#1"/>
    <dgm:cxn modelId="{C7190FC7-40EB-40B3-9458-777164AA55BE}" type="presParOf" srcId="{9DDCD4EC-37E9-41C5-BC0D-008EFCFBB3D8}" destId="{68ED0B56-5988-4300-AB81-78C3CDC8DCA1}" srcOrd="2" destOrd="0" presId="urn:microsoft.com/office/officeart/2005/8/layout/default#1"/>
    <dgm:cxn modelId="{6E91AC98-92BE-43F2-9A95-9017F9023951}" type="presParOf" srcId="{9DDCD4EC-37E9-41C5-BC0D-008EFCFBB3D8}" destId="{50ABE661-FBC0-4942-98EE-9A8443F62165}" srcOrd="3" destOrd="0" presId="urn:microsoft.com/office/officeart/2005/8/layout/default#1"/>
    <dgm:cxn modelId="{F6CAB5C8-821D-451A-96FA-89EFC1F99F33}" type="presParOf" srcId="{9DDCD4EC-37E9-41C5-BC0D-008EFCFBB3D8}" destId="{480E67B1-321B-4ABD-9BF8-97F694BD60E2}" srcOrd="4" destOrd="0" presId="urn:microsoft.com/office/officeart/2005/8/layout/default#1"/>
    <dgm:cxn modelId="{A6B77B3E-8A95-4E28-9ACA-70E1306F7B92}" type="presParOf" srcId="{9DDCD4EC-37E9-41C5-BC0D-008EFCFBB3D8}" destId="{DA7F1063-4FC4-4EF1-912A-37D41256EB50}" srcOrd="5" destOrd="0" presId="urn:microsoft.com/office/officeart/2005/8/layout/default#1"/>
    <dgm:cxn modelId="{C6F6C079-93CE-4CCA-A603-9937F487E36D}" type="presParOf" srcId="{9DDCD4EC-37E9-41C5-BC0D-008EFCFBB3D8}" destId="{F51B562A-1EBC-4F81-9008-EE4F98A063C7}" srcOrd="6" destOrd="0" presId="urn:microsoft.com/office/officeart/2005/8/layout/default#1"/>
    <dgm:cxn modelId="{0BDA556C-ED16-417B-92F4-BCCBD85D9C7F}" type="presParOf" srcId="{9DDCD4EC-37E9-41C5-BC0D-008EFCFBB3D8}" destId="{276E7370-641C-41AB-808D-DAD1C2564AB7}" srcOrd="7" destOrd="0" presId="urn:microsoft.com/office/officeart/2005/8/layout/default#1"/>
    <dgm:cxn modelId="{9772BFBD-6C39-471C-8291-DEBA84487CC8}" type="presParOf" srcId="{9DDCD4EC-37E9-41C5-BC0D-008EFCFBB3D8}" destId="{8DB5CAF6-7695-48E7-9E55-B280034A3329}" srcOrd="8"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3AAEC7-580E-4357-BBC4-7AB546E9C4D3}">
      <dsp:nvSpPr>
        <dsp:cNvPr id="0" name=""/>
        <dsp:cNvSpPr/>
      </dsp:nvSpPr>
      <dsp:spPr>
        <a:xfrm>
          <a:off x="22" y="368173"/>
          <a:ext cx="45674" cy="2740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endParaRPr lang="pt-BR" sz="500" kern="1200"/>
        </a:p>
      </dsp:txBody>
      <dsp:txXfrm>
        <a:off x="22" y="368173"/>
        <a:ext cx="45674" cy="27404"/>
      </dsp:txXfrm>
    </dsp:sp>
    <dsp:sp modelId="{68ED0B56-5988-4300-AB81-78C3CDC8DCA1}">
      <dsp:nvSpPr>
        <dsp:cNvPr id="0" name=""/>
        <dsp:cNvSpPr/>
      </dsp:nvSpPr>
      <dsp:spPr>
        <a:xfrm>
          <a:off x="22" y="400145"/>
          <a:ext cx="45674" cy="2740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endParaRPr lang="pt-BR" sz="500" kern="1200"/>
        </a:p>
      </dsp:txBody>
      <dsp:txXfrm>
        <a:off x="22" y="400145"/>
        <a:ext cx="45674" cy="27404"/>
      </dsp:txXfrm>
    </dsp:sp>
    <dsp:sp modelId="{480E67B1-321B-4ABD-9BF8-97F694BD60E2}">
      <dsp:nvSpPr>
        <dsp:cNvPr id="0" name=""/>
        <dsp:cNvSpPr/>
      </dsp:nvSpPr>
      <dsp:spPr>
        <a:xfrm>
          <a:off x="22" y="432117"/>
          <a:ext cx="45674" cy="2740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endParaRPr lang="pt-BR" sz="500" kern="1200"/>
        </a:p>
      </dsp:txBody>
      <dsp:txXfrm>
        <a:off x="22" y="432117"/>
        <a:ext cx="45674" cy="27404"/>
      </dsp:txXfrm>
    </dsp:sp>
    <dsp:sp modelId="{F51B562A-1EBC-4F81-9008-EE4F98A063C7}">
      <dsp:nvSpPr>
        <dsp:cNvPr id="0" name=""/>
        <dsp:cNvSpPr/>
      </dsp:nvSpPr>
      <dsp:spPr>
        <a:xfrm>
          <a:off x="22" y="464089"/>
          <a:ext cx="45674" cy="2740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endParaRPr lang="pt-BR" sz="500" kern="1200"/>
        </a:p>
      </dsp:txBody>
      <dsp:txXfrm>
        <a:off x="22" y="464089"/>
        <a:ext cx="45674" cy="27404"/>
      </dsp:txXfrm>
    </dsp:sp>
    <dsp:sp modelId="{8DB5CAF6-7695-48E7-9E55-B280034A3329}">
      <dsp:nvSpPr>
        <dsp:cNvPr id="0" name=""/>
        <dsp:cNvSpPr/>
      </dsp:nvSpPr>
      <dsp:spPr>
        <a:xfrm>
          <a:off x="22" y="496061"/>
          <a:ext cx="45674" cy="2740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endParaRPr lang="pt-BR" sz="500" kern="1200"/>
        </a:p>
      </dsp:txBody>
      <dsp:txXfrm>
        <a:off x="22" y="496061"/>
        <a:ext cx="45674" cy="27404"/>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4" name="Picture 8" descr="SD-PanelTitle-GrommetsCombined.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Straight Connector 14"/>
          <p:cNvCxnSpPr/>
          <p:nvPr/>
        </p:nvCxnSpPr>
        <p:spPr>
          <a:xfrm>
            <a:off x="2019300" y="3471863"/>
            <a:ext cx="511333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pt-BR" smtClean="0"/>
              <a:t>Clique para editar o título mestre</a:t>
            </a:r>
            <a:endParaRPr lang="en-US" dirty="0"/>
          </a:p>
        </p:txBody>
      </p:sp>
      <p:sp>
        <p:nvSpPr>
          <p:cNvPr id="3" name="Subtitle 2"/>
          <p:cNvSpPr>
            <a:spLocks noGrp="1"/>
          </p:cNvSpPr>
          <p:nvPr>
            <p:ph type="subTitle" idx="1"/>
          </p:nvPr>
        </p:nvSpPr>
        <p:spPr>
          <a:xfrm>
            <a:off x="1921934" y="3598327"/>
            <a:ext cx="5308866" cy="1377651"/>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6" name="Date Placeholder 3"/>
          <p:cNvSpPr>
            <a:spLocks noGrp="1"/>
          </p:cNvSpPr>
          <p:nvPr>
            <p:ph type="dt" sz="half" idx="10"/>
          </p:nvPr>
        </p:nvSpPr>
        <p:spPr>
          <a:xfrm>
            <a:off x="6065838" y="5054600"/>
            <a:ext cx="673100" cy="279400"/>
          </a:xfrm>
        </p:spPr>
        <p:txBody>
          <a:bodyPr/>
          <a:lstStyle>
            <a:lvl1pPr>
              <a:defRPr/>
            </a:lvl1pPr>
          </a:lstStyle>
          <a:p>
            <a:pPr>
              <a:defRPr/>
            </a:pPr>
            <a:fld id="{12647DB1-3BA5-4D9C-BFBB-C574C5D18420}" type="datetimeFigureOut">
              <a:rPr lang="en-US"/>
              <a:pPr>
                <a:defRPr/>
              </a:pPr>
              <a:t>6/8/2015</a:t>
            </a:fld>
            <a:endParaRPr lang="en-US"/>
          </a:p>
        </p:txBody>
      </p:sp>
      <p:sp>
        <p:nvSpPr>
          <p:cNvPr id="7" name="Footer Placeholder 4"/>
          <p:cNvSpPr>
            <a:spLocks noGrp="1"/>
          </p:cNvSpPr>
          <p:nvPr>
            <p:ph type="ftr" sz="quarter" idx="11"/>
          </p:nvPr>
        </p:nvSpPr>
        <p:spPr>
          <a:xfrm>
            <a:off x="1922463" y="5054600"/>
            <a:ext cx="4064000" cy="279400"/>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6816725" y="5054600"/>
            <a:ext cx="414338" cy="279400"/>
          </a:xfrm>
        </p:spPr>
        <p:txBody>
          <a:bodyPr/>
          <a:lstStyle>
            <a:lvl1pPr>
              <a:defRPr/>
            </a:lvl1pPr>
          </a:lstStyle>
          <a:p>
            <a:pPr>
              <a:defRPr/>
            </a:pPr>
            <a:fld id="{F5A12BA1-8A1D-4A2A-9073-FB2D39AB616C}" type="slidenum">
              <a:rPr lang="en-US" altLang="pt-BR"/>
              <a:pPr>
                <a:defRPr/>
              </a:pPr>
              <a:t>‹nº›</a:t>
            </a:fld>
            <a:endParaRPr lang="en-US" altLang="pt-BR"/>
          </a:p>
        </p:txBody>
      </p:sp>
    </p:spTree>
    <p:extLst>
      <p:ext uri="{BB962C8B-B14F-4D97-AF65-F5344CB8AC3E}">
        <p14:creationId xmlns:p14="http://schemas.microsoft.com/office/powerpoint/2010/main" xmlns="" val="620501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noProof="0" smtClean="0"/>
              <a:t>Clique no ícone para adicionar uma imagem</a:t>
            </a:r>
            <a:endParaRPr lang="en-US" noProof="0" dirty="0"/>
          </a:p>
        </p:txBody>
      </p:sp>
      <p:sp>
        <p:nvSpPr>
          <p:cNvPr id="4" name="Text Placeholder 3"/>
          <p:cNvSpPr>
            <a:spLocks noGrp="1"/>
          </p:cNvSpPr>
          <p:nvPr>
            <p:ph type="body" sz="half" idx="2"/>
          </p:nvPr>
        </p:nvSpPr>
        <p:spPr>
          <a:xfrm>
            <a:off x="1176866" y="5382153"/>
            <a:ext cx="6798734" cy="49371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3"/>
          <p:cNvSpPr>
            <a:spLocks noGrp="1"/>
          </p:cNvSpPr>
          <p:nvPr>
            <p:ph type="dt" sz="half" idx="10"/>
          </p:nvPr>
        </p:nvSpPr>
        <p:spPr/>
        <p:txBody>
          <a:bodyPr/>
          <a:lstStyle>
            <a:lvl1pPr>
              <a:defRPr/>
            </a:lvl1pPr>
          </a:lstStyle>
          <a:p>
            <a:pPr>
              <a:defRPr/>
            </a:pPr>
            <a:fld id="{555E8CCE-CD7B-4AAB-9863-0884B30A90C9}" type="datetimeFigureOut">
              <a:rPr lang="en-US"/>
              <a:pPr>
                <a:defRPr/>
              </a:pPr>
              <a:t>6/8/2015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A91728-4D29-4E9A-B681-7349105FE516}" type="slidenum">
              <a:rPr lang="en-US" altLang="pt-BR"/>
              <a:pPr>
                <a:defRPr/>
              </a:pPr>
              <a:t>‹nº›</a:t>
            </a:fld>
            <a:endParaRPr lang="en-US" altLang="pt-BR"/>
          </a:p>
        </p:txBody>
      </p:sp>
    </p:spTree>
    <p:extLst>
      <p:ext uri="{BB962C8B-B14F-4D97-AF65-F5344CB8AC3E}">
        <p14:creationId xmlns:p14="http://schemas.microsoft.com/office/powerpoint/2010/main" xmlns="" val="1815512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cxnSp>
        <p:nvCxnSpPr>
          <p:cNvPr id="4" name="Straight Connector 14"/>
          <p:cNvCxnSpPr/>
          <p:nvPr/>
        </p:nvCxnSpPr>
        <p:spPr>
          <a:xfrm>
            <a:off x="1277938" y="4140200"/>
            <a:ext cx="660717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06873"/>
            <a:ext cx="6798734" cy="3097860"/>
          </a:xfrm>
        </p:spPr>
        <p:txBody>
          <a:bodyPr>
            <a:normAutofit/>
          </a:bodyPr>
          <a:lstStyle>
            <a:lvl1pPr algn="ctr">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5" name="Date Placeholder 3"/>
          <p:cNvSpPr>
            <a:spLocks noGrp="1"/>
          </p:cNvSpPr>
          <p:nvPr>
            <p:ph type="dt" sz="half" idx="10"/>
          </p:nvPr>
        </p:nvSpPr>
        <p:spPr/>
        <p:txBody>
          <a:bodyPr/>
          <a:lstStyle>
            <a:lvl1pPr>
              <a:defRPr/>
            </a:lvl1pPr>
          </a:lstStyle>
          <a:p>
            <a:pPr>
              <a:defRPr/>
            </a:pPr>
            <a:fld id="{B196CF4D-6668-4C6F-8792-5872D7F979C4}" type="datetimeFigureOut">
              <a:rPr lang="en-US"/>
              <a:pPr>
                <a:defRPr/>
              </a:pPr>
              <a:t>6/8/2015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E932E0-0D04-4AD5-A7A2-6B59A93D47BD}" type="slidenum">
              <a:rPr lang="en-US" altLang="pt-BR"/>
              <a:pPr>
                <a:defRPr/>
              </a:pPr>
              <a:t>‹nº›</a:t>
            </a:fld>
            <a:endParaRPr lang="en-US" altLang="pt-BR"/>
          </a:p>
        </p:txBody>
      </p:sp>
    </p:spTree>
    <p:extLst>
      <p:ext uri="{BB962C8B-B14F-4D97-AF65-F5344CB8AC3E}">
        <p14:creationId xmlns:p14="http://schemas.microsoft.com/office/powerpoint/2010/main" xmlns="" val="418609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849313" y="904875"/>
            <a:ext cx="45720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en-US" altLang="pt-BR" sz="7200" smtClean="0"/>
              <a:t>“</a:t>
            </a:r>
          </a:p>
        </p:txBody>
      </p:sp>
      <p:sp>
        <p:nvSpPr>
          <p:cNvPr id="6" name="TextBox 14"/>
          <p:cNvSpPr txBox="1">
            <a:spLocks noChangeArrowheads="1"/>
          </p:cNvSpPr>
          <p:nvPr/>
        </p:nvSpPr>
        <p:spPr bwMode="auto">
          <a:xfrm>
            <a:off x="7634288" y="2827338"/>
            <a:ext cx="457200"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a:defRPr/>
            </a:pPr>
            <a:r>
              <a:rPr lang="en-US" altLang="pt-BR" sz="7200" smtClean="0"/>
              <a:t>”</a:t>
            </a:r>
          </a:p>
        </p:txBody>
      </p:sp>
      <p:cxnSp>
        <p:nvCxnSpPr>
          <p:cNvPr id="7" name="Straight Connector 18"/>
          <p:cNvCxnSpPr/>
          <p:nvPr/>
        </p:nvCxnSpPr>
        <p:spPr>
          <a:xfrm>
            <a:off x="1277938" y="4140200"/>
            <a:ext cx="6596062"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34333" y="982132"/>
            <a:ext cx="6400250" cy="2370668"/>
          </a:xfrm>
        </p:spPr>
        <p:txBody>
          <a:bodyPr>
            <a:normAutofit/>
          </a:bodyPr>
          <a:lstStyle>
            <a:lvl1pPr algn="ctr">
              <a:defRPr sz="3200" b="0" cap="none">
                <a:solidFill>
                  <a:schemeClr val="tx1"/>
                </a:soli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8" name="Date Placeholder 3"/>
          <p:cNvSpPr>
            <a:spLocks noGrp="1"/>
          </p:cNvSpPr>
          <p:nvPr>
            <p:ph type="dt" sz="half" idx="14"/>
          </p:nvPr>
        </p:nvSpPr>
        <p:spPr/>
        <p:txBody>
          <a:bodyPr/>
          <a:lstStyle>
            <a:lvl1pPr>
              <a:defRPr/>
            </a:lvl1pPr>
          </a:lstStyle>
          <a:p>
            <a:pPr>
              <a:defRPr/>
            </a:pPr>
            <a:fld id="{1E4BAD74-3A5A-492A-9EB9-9DB034852CBC}" type="datetimeFigureOut">
              <a:rPr lang="en-US"/>
              <a:pPr>
                <a:defRPr/>
              </a:pPr>
              <a:t>6/8/2015</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1" name="Slide Number Placeholder 5"/>
          <p:cNvSpPr>
            <a:spLocks noGrp="1"/>
          </p:cNvSpPr>
          <p:nvPr>
            <p:ph type="sldNum" sz="quarter" idx="16"/>
          </p:nvPr>
        </p:nvSpPr>
        <p:spPr/>
        <p:txBody>
          <a:bodyPr/>
          <a:lstStyle>
            <a:lvl1pPr>
              <a:defRPr/>
            </a:lvl1pPr>
          </a:lstStyle>
          <a:p>
            <a:pPr>
              <a:defRPr/>
            </a:pPr>
            <a:fld id="{08F2F9BD-EF7C-469E-9086-2EA7F2D16C4D}" type="slidenum">
              <a:rPr lang="en-US" altLang="pt-BR"/>
              <a:pPr>
                <a:defRPr/>
              </a:pPr>
              <a:t>‹nº›</a:t>
            </a:fld>
            <a:endParaRPr lang="en-US" altLang="pt-BR"/>
          </a:p>
        </p:txBody>
      </p:sp>
    </p:spTree>
    <p:extLst>
      <p:ext uri="{BB962C8B-B14F-4D97-AF65-F5344CB8AC3E}">
        <p14:creationId xmlns:p14="http://schemas.microsoft.com/office/powerpoint/2010/main" xmlns="" val="3913688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176868" y="4777381"/>
            <a:ext cx="6798730" cy="8604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lvl1pPr>
              <a:defRPr/>
            </a:lvl1pPr>
          </a:lstStyle>
          <a:p>
            <a:pPr>
              <a:defRPr/>
            </a:pPr>
            <a:fld id="{DE9D62AE-DA0A-462A-85C5-EC729CE1D509}" type="datetimeFigureOut">
              <a:rPr lang="en-US"/>
              <a:pPr>
                <a:defRPr/>
              </a:pPr>
              <a:t>6/8/2015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D85DF7-F84E-4A58-A1D7-D62C334F0433}" type="slidenum">
              <a:rPr lang="en-US" altLang="pt-BR"/>
              <a:pPr>
                <a:defRPr/>
              </a:pPr>
              <a:t>‹nº›</a:t>
            </a:fld>
            <a:endParaRPr lang="en-US" altLang="pt-BR"/>
          </a:p>
        </p:txBody>
      </p:sp>
    </p:spTree>
    <p:extLst>
      <p:ext uri="{BB962C8B-B14F-4D97-AF65-F5344CB8AC3E}">
        <p14:creationId xmlns:p14="http://schemas.microsoft.com/office/powerpoint/2010/main" xmlns="" val="3072160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77888" y="896938"/>
            <a:ext cx="457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en-US" altLang="pt-BR" sz="8000" smtClean="0"/>
              <a:t>“</a:t>
            </a:r>
          </a:p>
        </p:txBody>
      </p:sp>
      <p:sp>
        <p:nvSpPr>
          <p:cNvPr id="6" name="TextBox 12"/>
          <p:cNvSpPr txBox="1">
            <a:spLocks noChangeArrowheads="1"/>
          </p:cNvSpPr>
          <p:nvPr/>
        </p:nvSpPr>
        <p:spPr bwMode="auto">
          <a:xfrm>
            <a:off x="7650163" y="2608263"/>
            <a:ext cx="457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a:defRPr/>
            </a:pPr>
            <a:r>
              <a:rPr lang="en-US" altLang="pt-BR" sz="8000" smtClean="0"/>
              <a:t>”</a:t>
            </a:r>
          </a:p>
        </p:txBody>
      </p:sp>
      <p:cxnSp>
        <p:nvCxnSpPr>
          <p:cNvPr id="7" name="Straight Connector 25"/>
          <p:cNvCxnSpPr/>
          <p:nvPr/>
        </p:nvCxnSpPr>
        <p:spPr>
          <a:xfrm>
            <a:off x="1277938" y="3429000"/>
            <a:ext cx="6596062"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09416" y="982132"/>
            <a:ext cx="6325168" cy="2243668"/>
          </a:xfrm>
        </p:spPr>
        <p:txBody>
          <a:bodyPr>
            <a:normAutofit/>
          </a:bodyPr>
          <a:lstStyle>
            <a:lvl1pPr algn="ctr">
              <a:defRPr sz="3200" b="0" cap="none">
                <a:solidFill>
                  <a:schemeClr val="tx1"/>
                </a:solidFill>
              </a:defRPr>
            </a:lvl1pPr>
          </a:lstStyle>
          <a:p>
            <a:r>
              <a:rPr lang="pt-BR" smtClean="0"/>
              <a:t>Clique para editar o título mestre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3" name="Text Placeholder 2"/>
          <p:cNvSpPr>
            <a:spLocks noGrp="1"/>
          </p:cNvSpPr>
          <p:nvPr>
            <p:ph type="body" idx="1"/>
          </p:nvPr>
        </p:nvSpPr>
        <p:spPr>
          <a:xfrm>
            <a:off x="1176865" y="4529667"/>
            <a:ext cx="6798736" cy="1346200"/>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8" name="Date Placeholder 3"/>
          <p:cNvSpPr>
            <a:spLocks noGrp="1"/>
          </p:cNvSpPr>
          <p:nvPr>
            <p:ph type="dt" sz="half" idx="14"/>
          </p:nvPr>
        </p:nvSpPr>
        <p:spPr/>
        <p:txBody>
          <a:bodyPr/>
          <a:lstStyle>
            <a:lvl1pPr>
              <a:defRPr/>
            </a:lvl1pPr>
          </a:lstStyle>
          <a:p>
            <a:pPr>
              <a:defRPr/>
            </a:pPr>
            <a:fld id="{594CC33A-3421-43D1-97B4-6B08D18C6D23}" type="datetimeFigureOut">
              <a:rPr lang="en-US"/>
              <a:pPr>
                <a:defRPr/>
              </a:pPr>
              <a:t>6/8/2015</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A5017CB4-ADF9-46E7-A722-C7AD6BE893A5}" type="slidenum">
              <a:rPr lang="en-US" altLang="pt-BR"/>
              <a:pPr>
                <a:defRPr/>
              </a:pPr>
              <a:t>‹nº›</a:t>
            </a:fld>
            <a:endParaRPr lang="en-US" altLang="pt-BR"/>
          </a:p>
        </p:txBody>
      </p:sp>
    </p:spTree>
    <p:extLst>
      <p:ext uri="{BB962C8B-B14F-4D97-AF65-F5344CB8AC3E}">
        <p14:creationId xmlns:p14="http://schemas.microsoft.com/office/powerpoint/2010/main" xmlns="" val="2583092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cxnSp>
        <p:nvCxnSpPr>
          <p:cNvPr id="5" name="Straight Connector 14"/>
          <p:cNvCxnSpPr/>
          <p:nvPr/>
        </p:nvCxnSpPr>
        <p:spPr>
          <a:xfrm>
            <a:off x="1277938" y="3429000"/>
            <a:ext cx="660717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82131"/>
            <a:ext cx="6798734" cy="2294467"/>
          </a:xfrm>
        </p:spPr>
        <p:txBody>
          <a:bodyPr rtlCol="0">
            <a:normAutofit/>
          </a:bodyPr>
          <a:lstStyle>
            <a:lvl1pPr>
              <a:defRPr lang="en-US" sz="3200" b="0" dirty="0"/>
            </a:lvl1pPr>
          </a:lstStyle>
          <a:p>
            <a:pPr lvl="0"/>
            <a:r>
              <a:rPr lang="pt-BR" smtClean="0"/>
              <a:t>Clique para editar o título mestre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3" name="Text Placeholder 2"/>
          <p:cNvSpPr>
            <a:spLocks noGrp="1"/>
          </p:cNvSpPr>
          <p:nvPr>
            <p:ph type="body" idx="1"/>
          </p:nvPr>
        </p:nvSpPr>
        <p:spPr>
          <a:xfrm>
            <a:off x="1176866" y="4470400"/>
            <a:ext cx="6798734" cy="1405467"/>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6" name="Date Placeholder 3"/>
          <p:cNvSpPr>
            <a:spLocks noGrp="1"/>
          </p:cNvSpPr>
          <p:nvPr>
            <p:ph type="dt" sz="half" idx="14"/>
          </p:nvPr>
        </p:nvSpPr>
        <p:spPr/>
        <p:txBody>
          <a:bodyPr/>
          <a:lstStyle>
            <a:lvl1pPr>
              <a:defRPr/>
            </a:lvl1pPr>
          </a:lstStyle>
          <a:p>
            <a:pPr>
              <a:defRPr/>
            </a:pPr>
            <a:fld id="{23577643-2CDC-4664-A49B-BDB65B9917F5}" type="datetimeFigureOut">
              <a:rPr lang="en-US"/>
              <a:pPr>
                <a:defRPr/>
              </a:pPr>
              <a:t>6/8/2015</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AC0317BD-478E-4FD8-8665-B1496350431B}" type="slidenum">
              <a:rPr lang="en-US" altLang="pt-BR"/>
              <a:pPr>
                <a:defRPr/>
              </a:pPr>
              <a:t>‹nº›</a:t>
            </a:fld>
            <a:endParaRPr lang="en-US" altLang="pt-BR"/>
          </a:p>
        </p:txBody>
      </p:sp>
    </p:spTree>
    <p:extLst>
      <p:ext uri="{BB962C8B-B14F-4D97-AF65-F5344CB8AC3E}">
        <p14:creationId xmlns:p14="http://schemas.microsoft.com/office/powerpoint/2010/main" xmlns="" val="2384730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cxnSp>
        <p:nvCxnSpPr>
          <p:cNvPr id="4" name="Straight Connector 13"/>
          <p:cNvCxnSpPr/>
          <p:nvPr/>
        </p:nvCxnSpPr>
        <p:spPr>
          <a:xfrm>
            <a:off x="1277938" y="2354263"/>
            <a:ext cx="660717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3"/>
          <p:cNvSpPr>
            <a:spLocks noGrp="1"/>
          </p:cNvSpPr>
          <p:nvPr>
            <p:ph type="dt" sz="half" idx="10"/>
          </p:nvPr>
        </p:nvSpPr>
        <p:spPr/>
        <p:txBody>
          <a:bodyPr/>
          <a:lstStyle>
            <a:lvl1pPr>
              <a:defRPr/>
            </a:lvl1pPr>
          </a:lstStyle>
          <a:p>
            <a:pPr>
              <a:defRPr/>
            </a:pPr>
            <a:fld id="{1543B0B7-1FDE-4504-AE2D-80773BFFDE15}" type="datetimeFigureOut">
              <a:rPr lang="en-US"/>
              <a:pPr>
                <a:defRPr/>
              </a:pPr>
              <a:t>6/8/2015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8DBD99-BFB2-4D0B-B3FB-959E83A88FF7}" type="slidenum">
              <a:rPr lang="en-US" altLang="pt-BR"/>
              <a:pPr>
                <a:defRPr/>
              </a:pPr>
              <a:t>‹nº›</a:t>
            </a:fld>
            <a:endParaRPr lang="en-US" altLang="pt-BR"/>
          </a:p>
        </p:txBody>
      </p:sp>
    </p:spTree>
    <p:extLst>
      <p:ext uri="{BB962C8B-B14F-4D97-AF65-F5344CB8AC3E}">
        <p14:creationId xmlns:p14="http://schemas.microsoft.com/office/powerpoint/2010/main" xmlns="" val="2176221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cxnSp>
        <p:nvCxnSpPr>
          <p:cNvPr id="4" name="Straight Connector 13"/>
          <p:cNvCxnSpPr/>
          <p:nvPr/>
        </p:nvCxnSpPr>
        <p:spPr>
          <a:xfrm>
            <a:off x="6245225" y="906463"/>
            <a:ext cx="0" cy="4968875"/>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356667" y="906873"/>
            <a:ext cx="1618930" cy="496899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3"/>
          <p:cNvSpPr>
            <a:spLocks noGrp="1"/>
          </p:cNvSpPr>
          <p:nvPr>
            <p:ph type="dt" sz="half" idx="10"/>
          </p:nvPr>
        </p:nvSpPr>
        <p:spPr/>
        <p:txBody>
          <a:bodyPr/>
          <a:lstStyle>
            <a:lvl1pPr>
              <a:defRPr/>
            </a:lvl1pPr>
          </a:lstStyle>
          <a:p>
            <a:pPr>
              <a:defRPr/>
            </a:pPr>
            <a:fld id="{5ABD62B5-38DF-4976-AC3F-9B1AFA1804E4}" type="datetimeFigureOut">
              <a:rPr lang="en-US"/>
              <a:pPr>
                <a:defRPr/>
              </a:pPr>
              <a:t>6/8/2015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84E031-29EB-4367-9A26-AE97C433A668}" type="slidenum">
              <a:rPr lang="en-US" altLang="pt-BR"/>
              <a:pPr>
                <a:defRPr/>
              </a:pPr>
              <a:t>‹nº›</a:t>
            </a:fld>
            <a:endParaRPr lang="en-US" altLang="pt-BR"/>
          </a:p>
        </p:txBody>
      </p:sp>
    </p:spTree>
    <p:extLst>
      <p:ext uri="{BB962C8B-B14F-4D97-AF65-F5344CB8AC3E}">
        <p14:creationId xmlns:p14="http://schemas.microsoft.com/office/powerpoint/2010/main" xmlns="" val="1056064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1DFC8196-6C19-4C20-9CFA-DCA0C84E7ABE}" type="datetimeFigureOut">
              <a:rPr lang="en-US"/>
              <a:pPr>
                <a:defRPr/>
              </a:pPr>
              <a:t>6/8/2015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AFDE19-25FE-4294-94F5-F6483297FDE7}" type="slidenum">
              <a:rPr lang="en-US" altLang="pt-BR"/>
              <a:pPr>
                <a:defRPr/>
              </a:pPr>
              <a:t>‹nº›</a:t>
            </a:fld>
            <a:endParaRPr lang="en-US" altLang="pt-BR"/>
          </a:p>
        </p:txBody>
      </p:sp>
    </p:spTree>
    <p:extLst>
      <p:ext uri="{BB962C8B-B14F-4D97-AF65-F5344CB8AC3E}">
        <p14:creationId xmlns:p14="http://schemas.microsoft.com/office/powerpoint/2010/main" xmlns="" val="1822323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B32FD4DD-7360-4D1B-BF6D-6CD9A9FE970D}" type="datetimeFigureOut">
              <a:rPr lang="en-US"/>
              <a:pPr>
                <a:defRPr/>
              </a:pPr>
              <a:t>6/8/2015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0BC5B4F-3F83-4905-BEFC-01B61A3B6EF9}" type="slidenum">
              <a:rPr lang="en-US" altLang="pt-BR"/>
              <a:pPr>
                <a:defRPr/>
              </a:pPr>
              <a:t>‹nº›</a:t>
            </a:fld>
            <a:endParaRPr lang="en-US" altLang="pt-BR"/>
          </a:p>
        </p:txBody>
      </p:sp>
    </p:spTree>
    <p:extLst>
      <p:ext uri="{BB962C8B-B14F-4D97-AF65-F5344CB8AC3E}">
        <p14:creationId xmlns:p14="http://schemas.microsoft.com/office/powerpoint/2010/main" xmlns="" val="136562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cxnSp>
        <p:nvCxnSpPr>
          <p:cNvPr id="4" name="Straight Connector 6"/>
          <p:cNvCxnSpPr/>
          <p:nvPr/>
        </p:nvCxnSpPr>
        <p:spPr>
          <a:xfrm>
            <a:off x="1277938" y="2354263"/>
            <a:ext cx="6596062"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3"/>
          <p:cNvSpPr>
            <a:spLocks noGrp="1"/>
          </p:cNvSpPr>
          <p:nvPr>
            <p:ph type="dt" sz="half" idx="10"/>
          </p:nvPr>
        </p:nvSpPr>
        <p:spPr/>
        <p:txBody>
          <a:bodyPr/>
          <a:lstStyle>
            <a:lvl1pPr>
              <a:defRPr/>
            </a:lvl1pPr>
          </a:lstStyle>
          <a:p>
            <a:pPr>
              <a:defRPr/>
            </a:pPr>
            <a:fld id="{FA4E58C9-B37F-4ECD-9FFF-B00B50F0BDCB}" type="datetimeFigureOut">
              <a:rPr lang="en-US"/>
              <a:pPr>
                <a:defRPr/>
              </a:pPr>
              <a:t>6/8/2015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AC6B06-C279-4971-BFB2-AB831D1054D8}" type="slidenum">
              <a:rPr lang="en-US" altLang="pt-BR"/>
              <a:pPr>
                <a:defRPr/>
              </a:pPr>
              <a:t>‹nº›</a:t>
            </a:fld>
            <a:endParaRPr lang="en-US" altLang="pt-BR"/>
          </a:p>
        </p:txBody>
      </p:sp>
    </p:spTree>
    <p:extLst>
      <p:ext uri="{BB962C8B-B14F-4D97-AF65-F5344CB8AC3E}">
        <p14:creationId xmlns:p14="http://schemas.microsoft.com/office/powerpoint/2010/main" xmlns="" val="220286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cxnSp>
        <p:nvCxnSpPr>
          <p:cNvPr id="4" name="Straight Connector 30"/>
          <p:cNvCxnSpPr/>
          <p:nvPr/>
        </p:nvCxnSpPr>
        <p:spPr>
          <a:xfrm>
            <a:off x="1277938" y="3598863"/>
            <a:ext cx="6596062"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278465" y="3734859"/>
            <a:ext cx="6595534" cy="1090015"/>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5" name="Date Placeholder 3"/>
          <p:cNvSpPr>
            <a:spLocks noGrp="1"/>
          </p:cNvSpPr>
          <p:nvPr>
            <p:ph type="dt" sz="half" idx="10"/>
          </p:nvPr>
        </p:nvSpPr>
        <p:spPr/>
        <p:txBody>
          <a:bodyPr/>
          <a:lstStyle>
            <a:lvl1pPr>
              <a:defRPr/>
            </a:lvl1pPr>
          </a:lstStyle>
          <a:p>
            <a:pPr>
              <a:defRPr/>
            </a:pPr>
            <a:fld id="{AEFD34CE-A6C7-4761-B9D5-E1E16E662F00}" type="datetimeFigureOut">
              <a:rPr lang="en-US"/>
              <a:pPr>
                <a:defRPr/>
              </a:pPr>
              <a:t>6/8/2015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2CCC0A-50E2-4EA5-BB96-F51F60FDBD4A}" type="slidenum">
              <a:rPr lang="en-US" altLang="pt-BR"/>
              <a:pPr>
                <a:defRPr/>
              </a:pPr>
              <a:t>‹nº›</a:t>
            </a:fld>
            <a:endParaRPr lang="en-US" altLang="pt-BR"/>
          </a:p>
        </p:txBody>
      </p:sp>
    </p:spTree>
    <p:extLst>
      <p:ext uri="{BB962C8B-B14F-4D97-AF65-F5344CB8AC3E}">
        <p14:creationId xmlns:p14="http://schemas.microsoft.com/office/powerpoint/2010/main" xmlns="" val="3800401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cxnSp>
        <p:nvCxnSpPr>
          <p:cNvPr id="5" name="Straight Connector 7"/>
          <p:cNvCxnSpPr/>
          <p:nvPr/>
        </p:nvCxnSpPr>
        <p:spPr>
          <a:xfrm>
            <a:off x="1277938" y="2355850"/>
            <a:ext cx="6596062"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6" name="Date Placeholder 4"/>
          <p:cNvSpPr>
            <a:spLocks noGrp="1"/>
          </p:cNvSpPr>
          <p:nvPr>
            <p:ph type="dt" sz="half" idx="10"/>
          </p:nvPr>
        </p:nvSpPr>
        <p:spPr/>
        <p:txBody>
          <a:bodyPr/>
          <a:lstStyle>
            <a:lvl1pPr>
              <a:defRPr/>
            </a:lvl1pPr>
          </a:lstStyle>
          <a:p>
            <a:pPr>
              <a:defRPr/>
            </a:pPr>
            <a:fld id="{05094BCF-58BA-47CC-963D-33FDE4A7F78F}" type="datetimeFigureOut">
              <a:rPr lang="en-US"/>
              <a:pPr>
                <a:defRPr/>
              </a:pPr>
              <a:t>6/8/2015</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583CE388-89AA-49B0-AB45-EF8DB2BB7DC5}" type="slidenum">
              <a:rPr lang="en-US" altLang="pt-BR"/>
              <a:pPr>
                <a:defRPr/>
              </a:pPr>
              <a:t>‹nº›</a:t>
            </a:fld>
            <a:endParaRPr lang="en-US" altLang="pt-BR"/>
          </a:p>
        </p:txBody>
      </p:sp>
    </p:spTree>
    <p:extLst>
      <p:ext uri="{BB962C8B-B14F-4D97-AF65-F5344CB8AC3E}">
        <p14:creationId xmlns:p14="http://schemas.microsoft.com/office/powerpoint/2010/main" xmlns="" val="328548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cxnSp>
        <p:nvCxnSpPr>
          <p:cNvPr id="7" name="Straight Connector 40"/>
          <p:cNvCxnSpPr/>
          <p:nvPr/>
        </p:nvCxnSpPr>
        <p:spPr>
          <a:xfrm>
            <a:off x="1277938" y="2354263"/>
            <a:ext cx="6596062"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8" name="Date Placeholder 6"/>
          <p:cNvSpPr>
            <a:spLocks noGrp="1"/>
          </p:cNvSpPr>
          <p:nvPr>
            <p:ph type="dt" sz="half" idx="10"/>
          </p:nvPr>
        </p:nvSpPr>
        <p:spPr/>
        <p:txBody>
          <a:bodyPr/>
          <a:lstStyle>
            <a:lvl1pPr>
              <a:defRPr/>
            </a:lvl1pPr>
          </a:lstStyle>
          <a:p>
            <a:pPr>
              <a:defRPr/>
            </a:pPr>
            <a:fld id="{F07844A0-FACF-4D02-AB49-465C666BA291}" type="datetimeFigureOut">
              <a:rPr lang="en-US"/>
              <a:pPr>
                <a:defRPr/>
              </a:pPr>
              <a:t>6/8/2015</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345443C0-C938-4E41-8D09-1035B97B85A8}" type="slidenum">
              <a:rPr lang="en-US" altLang="pt-BR"/>
              <a:pPr>
                <a:defRPr/>
              </a:pPr>
              <a:t>‹nº›</a:t>
            </a:fld>
            <a:endParaRPr lang="en-US" altLang="pt-BR"/>
          </a:p>
        </p:txBody>
      </p:sp>
    </p:spTree>
    <p:extLst>
      <p:ext uri="{BB962C8B-B14F-4D97-AF65-F5344CB8AC3E}">
        <p14:creationId xmlns:p14="http://schemas.microsoft.com/office/powerpoint/2010/main" xmlns="" val="350717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cxnSp>
        <p:nvCxnSpPr>
          <p:cNvPr id="3" name="Straight Connector 13"/>
          <p:cNvCxnSpPr/>
          <p:nvPr/>
        </p:nvCxnSpPr>
        <p:spPr>
          <a:xfrm>
            <a:off x="1277938" y="2354263"/>
            <a:ext cx="6596062"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15337"/>
            <a:ext cx="6798735" cy="1303867"/>
          </a:xfrm>
        </p:spPr>
        <p:txBody>
          <a:bodyPr/>
          <a:lstStyle/>
          <a:p>
            <a:r>
              <a:rPr lang="pt-BR" smtClean="0"/>
              <a:t>Clique para editar o título mestre</a:t>
            </a:r>
            <a:endParaRPr lang="en-US" dirty="0"/>
          </a:p>
        </p:txBody>
      </p:sp>
      <p:sp>
        <p:nvSpPr>
          <p:cNvPr id="4" name="Date Placeholder 2"/>
          <p:cNvSpPr>
            <a:spLocks noGrp="1"/>
          </p:cNvSpPr>
          <p:nvPr>
            <p:ph type="dt" sz="half" idx="10"/>
          </p:nvPr>
        </p:nvSpPr>
        <p:spPr/>
        <p:txBody>
          <a:bodyPr/>
          <a:lstStyle>
            <a:lvl1pPr>
              <a:defRPr/>
            </a:lvl1pPr>
          </a:lstStyle>
          <a:p>
            <a:pPr>
              <a:defRPr/>
            </a:pPr>
            <a:fld id="{2E3168AB-2869-4198-BFCF-F6663C72AACE}" type="datetimeFigureOut">
              <a:rPr lang="en-US"/>
              <a:pPr>
                <a:defRPr/>
              </a:pPr>
              <a:t>6/8/2015</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2A67260C-CAB7-41DE-AFA5-A71E0ADDEEF8}" type="slidenum">
              <a:rPr lang="en-US" altLang="pt-BR"/>
              <a:pPr>
                <a:defRPr/>
              </a:pPr>
              <a:t>‹nº›</a:t>
            </a:fld>
            <a:endParaRPr lang="en-US" altLang="pt-BR"/>
          </a:p>
        </p:txBody>
      </p:sp>
    </p:spTree>
    <p:extLst>
      <p:ext uri="{BB962C8B-B14F-4D97-AF65-F5344CB8AC3E}">
        <p14:creationId xmlns:p14="http://schemas.microsoft.com/office/powerpoint/2010/main" xmlns="" val="2236050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09FE394-EF04-4E24-B9E2-248C90DCC676}" type="datetimeFigureOut">
              <a:rPr lang="en-US"/>
              <a:pPr>
                <a:defRPr/>
              </a:pPr>
              <a:t>6/8/2015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71275F1-AD06-496E-B644-FBC2E365F134}" type="slidenum">
              <a:rPr lang="en-US" altLang="pt-BR"/>
              <a:pPr>
                <a:defRPr/>
              </a:pPr>
              <a:t>‹nº›</a:t>
            </a:fld>
            <a:endParaRPr lang="en-US" altLang="pt-BR"/>
          </a:p>
        </p:txBody>
      </p:sp>
    </p:spTree>
    <p:extLst>
      <p:ext uri="{BB962C8B-B14F-4D97-AF65-F5344CB8AC3E}">
        <p14:creationId xmlns:p14="http://schemas.microsoft.com/office/powerpoint/2010/main" xmlns="" val="1776562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cxnSp>
        <p:nvCxnSpPr>
          <p:cNvPr id="5" name="Straight Connector 15"/>
          <p:cNvCxnSpPr/>
          <p:nvPr/>
        </p:nvCxnSpPr>
        <p:spPr>
          <a:xfrm>
            <a:off x="1277938" y="2913063"/>
            <a:ext cx="23336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176865" y="3031065"/>
            <a:ext cx="2536798"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6" name="Date Placeholder 4"/>
          <p:cNvSpPr>
            <a:spLocks noGrp="1"/>
          </p:cNvSpPr>
          <p:nvPr>
            <p:ph type="dt" sz="half" idx="10"/>
          </p:nvPr>
        </p:nvSpPr>
        <p:spPr/>
        <p:txBody>
          <a:bodyPr/>
          <a:lstStyle>
            <a:lvl1pPr>
              <a:defRPr/>
            </a:lvl1pPr>
          </a:lstStyle>
          <a:p>
            <a:pPr>
              <a:defRPr/>
            </a:pPr>
            <a:fld id="{44B835C1-3740-432B-909E-6B60CB58ED57}" type="datetimeFigureOut">
              <a:rPr lang="en-US"/>
              <a:pPr>
                <a:defRPr/>
              </a:pPr>
              <a:t>6/8/2015</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6ACFBCBC-16F7-4F3A-9C44-2F2EFE117D13}" type="slidenum">
              <a:rPr lang="en-US" altLang="pt-BR"/>
              <a:pPr>
                <a:defRPr/>
              </a:pPr>
              <a:t>‹nº›</a:t>
            </a:fld>
            <a:endParaRPr lang="en-US" altLang="pt-BR"/>
          </a:p>
        </p:txBody>
      </p:sp>
    </p:spTree>
    <p:extLst>
      <p:ext uri="{BB962C8B-B14F-4D97-AF65-F5344CB8AC3E}">
        <p14:creationId xmlns:p14="http://schemas.microsoft.com/office/powerpoint/2010/main" xmlns="" val="54737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pt-BR" smtClean="0"/>
              <a:t>Clique para editar o título mestre</a:t>
            </a:r>
            <a:endParaRPr lang="en-US" dirty="0"/>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noProof="0" smtClean="0"/>
              <a:t>Clique no ícone para adicionar uma imagem</a:t>
            </a:r>
            <a:endParaRPr lang="en-US" noProof="0" dirty="0"/>
          </a:p>
        </p:txBody>
      </p:sp>
      <p:sp>
        <p:nvSpPr>
          <p:cNvPr id="4" name="Text Placeholder 3"/>
          <p:cNvSpPr>
            <a:spLocks noGrp="1"/>
          </p:cNvSpPr>
          <p:nvPr>
            <p:ph type="body" sz="half" idx="2"/>
          </p:nvPr>
        </p:nvSpPr>
        <p:spPr>
          <a:xfrm>
            <a:off x="1176865" y="3255432"/>
            <a:ext cx="363220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3"/>
          <p:cNvSpPr>
            <a:spLocks noGrp="1"/>
          </p:cNvSpPr>
          <p:nvPr>
            <p:ph type="dt" sz="half" idx="10"/>
          </p:nvPr>
        </p:nvSpPr>
        <p:spPr/>
        <p:txBody>
          <a:bodyPr/>
          <a:lstStyle>
            <a:lvl1pPr>
              <a:defRPr/>
            </a:lvl1pPr>
          </a:lstStyle>
          <a:p>
            <a:pPr>
              <a:defRPr/>
            </a:pPr>
            <a:fld id="{FD32A406-F3AB-4A81-A2E5-F4851CB7845E}" type="datetimeFigureOut">
              <a:rPr lang="en-US"/>
              <a:pPr>
                <a:defRPr/>
              </a:pPr>
              <a:t>6/8/2015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B4B04A-A977-472F-8E0E-2A8A4EC106C7}" type="slidenum">
              <a:rPr lang="en-US" altLang="pt-BR"/>
              <a:pPr>
                <a:defRPr/>
              </a:pPr>
              <a:t>‹nº›</a:t>
            </a:fld>
            <a:endParaRPr lang="en-US" altLang="pt-BR"/>
          </a:p>
        </p:txBody>
      </p:sp>
    </p:spTree>
    <p:extLst>
      <p:ext uri="{BB962C8B-B14F-4D97-AF65-F5344CB8AC3E}">
        <p14:creationId xmlns:p14="http://schemas.microsoft.com/office/powerpoint/2010/main" xmlns="" val="1561367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srcRect/>
          <a:stretch>
            <a:fillRect/>
          </a:stretch>
        </a:blipFill>
        <a:effectLst/>
      </p:bgPr>
    </p:bg>
    <p:spTree>
      <p:nvGrpSpPr>
        <p:cNvPr id="1" name=""/>
        <p:cNvGrpSpPr/>
        <p:nvPr/>
      </p:nvGrpSpPr>
      <p:grpSpPr>
        <a:xfrm>
          <a:off x="0" y="0"/>
          <a:ext cx="0" cy="0"/>
          <a:chOff x="0" y="0"/>
          <a:chExt cx="0" cy="0"/>
        </a:xfrm>
      </p:grpSpPr>
      <p:pic>
        <p:nvPicPr>
          <p:cNvPr id="1026" name="Picture 6" descr="SD-PanelContent-GrommetsCombined.png"/>
          <p:cNvPicPr>
            <a:picLocks noChangeAspect="1"/>
          </p:cNvPicPr>
          <p:nvPr/>
        </p:nvPicPr>
        <p:blipFill>
          <a:blip r:embed="rId2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
          <p:cNvSpPr>
            <a:spLocks noGrp="1"/>
          </p:cNvSpPr>
          <p:nvPr>
            <p:ph type="title"/>
          </p:nvPr>
        </p:nvSpPr>
        <p:spPr bwMode="auto">
          <a:xfrm>
            <a:off x="1176338" y="915988"/>
            <a:ext cx="6799262" cy="1303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US" altLang="pt-BR" smtClean="0"/>
          </a:p>
        </p:txBody>
      </p:sp>
      <p:sp>
        <p:nvSpPr>
          <p:cNvPr id="1028" name="Text Placeholder 2"/>
          <p:cNvSpPr>
            <a:spLocks noGrp="1"/>
          </p:cNvSpPr>
          <p:nvPr>
            <p:ph type="body" idx="1"/>
          </p:nvPr>
        </p:nvSpPr>
        <p:spPr bwMode="auto">
          <a:xfrm>
            <a:off x="1176338" y="2490788"/>
            <a:ext cx="6799262" cy="344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US" altLang="pt-BR" smtClean="0"/>
          </a:p>
        </p:txBody>
      </p:sp>
      <p:sp>
        <p:nvSpPr>
          <p:cNvPr id="4" name="Date Placeholder 3"/>
          <p:cNvSpPr>
            <a:spLocks noGrp="1"/>
          </p:cNvSpPr>
          <p:nvPr>
            <p:ph type="dt" sz="half" idx="2"/>
          </p:nvPr>
        </p:nvSpPr>
        <p:spPr>
          <a:xfrm>
            <a:off x="6356350" y="5961063"/>
            <a:ext cx="114935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7DB579F2-0C1A-4454-BE84-CC97E8BF9A7E}" type="datetimeFigureOut">
              <a:rPr lang="en-US"/>
              <a:pPr>
                <a:defRPr/>
              </a:pPr>
              <a:t>6/8/2015</a:t>
            </a:fld>
            <a:endParaRPr lang="en-US"/>
          </a:p>
        </p:txBody>
      </p:sp>
      <p:sp>
        <p:nvSpPr>
          <p:cNvPr id="5" name="Footer Placeholder 4"/>
          <p:cNvSpPr>
            <a:spLocks noGrp="1"/>
          </p:cNvSpPr>
          <p:nvPr>
            <p:ph type="ftr" sz="quarter" idx="3"/>
          </p:nvPr>
        </p:nvSpPr>
        <p:spPr>
          <a:xfrm>
            <a:off x="1176338" y="5961063"/>
            <a:ext cx="51054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580313" y="5961063"/>
            <a:ext cx="39528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1F3DF587-D40E-44A8-8C15-EAA8A86440BD}" type="slidenum">
              <a:rPr lang="en-US" altLang="pt-BR"/>
              <a:pPr>
                <a:defRPr/>
              </a:pPr>
              <a:t>‹nº›</a:t>
            </a:fld>
            <a:endParaRPr lang="en-US" altLang="pt-BR"/>
          </a:p>
        </p:txBody>
      </p:sp>
    </p:spTree>
  </p:cSld>
  <p:clrMap bg1="lt1" tx1="dk1" bg2="lt2" tx2="dk2" accent1="accent1" accent2="accent2" accent3="accent3" accent4="accent4" accent5="accent5" accent6="accent6" hlink="hlink" folHlink="folHlink"/>
  <p:sldLayoutIdLst>
    <p:sldLayoutId id="2147484555" r:id="rId1"/>
    <p:sldLayoutId id="2147484556" r:id="rId2"/>
    <p:sldLayoutId id="2147484557" r:id="rId3"/>
    <p:sldLayoutId id="2147484558" r:id="rId4"/>
    <p:sldLayoutId id="2147484559" r:id="rId5"/>
    <p:sldLayoutId id="2147484560" r:id="rId6"/>
    <p:sldLayoutId id="2147484548" r:id="rId7"/>
    <p:sldLayoutId id="2147484561" r:id="rId8"/>
    <p:sldLayoutId id="2147484549" r:id="rId9"/>
    <p:sldLayoutId id="2147484550" r:id="rId10"/>
    <p:sldLayoutId id="2147484562" r:id="rId11"/>
    <p:sldLayoutId id="2147484563" r:id="rId12"/>
    <p:sldLayoutId id="2147484551" r:id="rId13"/>
    <p:sldLayoutId id="2147484564" r:id="rId14"/>
    <p:sldLayoutId id="2147484565" r:id="rId15"/>
    <p:sldLayoutId id="2147484566" r:id="rId16"/>
    <p:sldLayoutId id="2147484567" r:id="rId17"/>
    <p:sldLayoutId id="2147484552" r:id="rId18"/>
    <p:sldLayoutId id="2147484554" r:id="rId19"/>
  </p:sldLayoutIdLst>
  <p:txStyles>
    <p:titleStyle>
      <a:lvl1pPr algn="ctr" defTabSz="457200" rtl="0" eaLnBrk="0" fontAlgn="base" hangingPunct="0">
        <a:spcBef>
          <a:spcPct val="0"/>
        </a:spcBef>
        <a:spcAft>
          <a:spcPct val="0"/>
        </a:spcAft>
        <a:defRPr sz="40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000">
          <a:solidFill>
            <a:srgbClr val="262626"/>
          </a:solidFill>
          <a:latin typeface="Garamond" panose="02020404030301010803" pitchFamily="18" charset="0"/>
        </a:defRPr>
      </a:lvl2pPr>
      <a:lvl3pPr algn="ctr" defTabSz="457200" rtl="0" eaLnBrk="0" fontAlgn="base" hangingPunct="0">
        <a:spcBef>
          <a:spcPct val="0"/>
        </a:spcBef>
        <a:spcAft>
          <a:spcPct val="0"/>
        </a:spcAft>
        <a:defRPr sz="4000">
          <a:solidFill>
            <a:srgbClr val="262626"/>
          </a:solidFill>
          <a:latin typeface="Garamond" panose="02020404030301010803" pitchFamily="18" charset="0"/>
        </a:defRPr>
      </a:lvl3pPr>
      <a:lvl4pPr algn="ctr" defTabSz="457200" rtl="0" eaLnBrk="0" fontAlgn="base" hangingPunct="0">
        <a:spcBef>
          <a:spcPct val="0"/>
        </a:spcBef>
        <a:spcAft>
          <a:spcPct val="0"/>
        </a:spcAft>
        <a:defRPr sz="4000">
          <a:solidFill>
            <a:srgbClr val="262626"/>
          </a:solidFill>
          <a:latin typeface="Garamond" panose="02020404030301010803" pitchFamily="18" charset="0"/>
        </a:defRPr>
      </a:lvl4pPr>
      <a:lvl5pPr algn="ctr" defTabSz="457200" rtl="0" eaLnBrk="0" fontAlgn="base" hangingPunct="0">
        <a:spcBef>
          <a:spcPct val="0"/>
        </a:spcBef>
        <a:spcAft>
          <a:spcPct val="0"/>
        </a:spcAft>
        <a:defRPr sz="40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ponte.org/pm-de-sp-bate-recorde-de-mortes-e-nao-reduz-crimes/" TargetMode="Externa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hyperlink" Target="mailto:geledes@geledes.org.br" TargetMode="External"/><Relationship Id="rId2" Type="http://schemas.openxmlformats.org/officeDocument/2006/relationships/hyperlink" Target="http://www.geledes.org.br/" TargetMode="Externa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ibccrim.org.br/noticia/13905-Em-cinco-anos,-PM-de-Sao-Paulo-mata-mais-que-todas-as-policias-dos-EUA-" TargetMode="External"/><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014538" y="557213"/>
            <a:ext cx="5035550" cy="1116012"/>
          </a:xfrm>
        </p:spPr>
        <p:txBody>
          <a:bodyPr rtlCol="0">
            <a:normAutofit fontScale="90000"/>
          </a:bodyPr>
          <a:lstStyle/>
          <a:p>
            <a:pPr eaLnBrk="1" fontAlgn="auto" hangingPunct="1">
              <a:spcAft>
                <a:spcPts val="0"/>
              </a:spcAft>
              <a:defRPr/>
            </a:pPr>
            <a:r>
              <a:rPr lang="pt-BR" altLang="pt-BR" dirty="0" smtClean="0">
                <a:solidFill>
                  <a:schemeClr val="tx1">
                    <a:lumMod val="85000"/>
                    <a:lumOff val="15000"/>
                  </a:schemeClr>
                </a:solidFill>
              </a:rPr>
              <a:t/>
            </a:r>
            <a:br>
              <a:rPr lang="pt-BR" altLang="pt-BR" dirty="0" smtClean="0">
                <a:solidFill>
                  <a:schemeClr val="tx1">
                    <a:lumMod val="85000"/>
                    <a:lumOff val="15000"/>
                  </a:schemeClr>
                </a:solidFill>
              </a:rPr>
            </a:br>
            <a:r>
              <a:rPr lang="pt-BR" altLang="pt-BR" dirty="0" smtClean="0">
                <a:solidFill>
                  <a:schemeClr val="tx1">
                    <a:lumMod val="85000"/>
                    <a:lumOff val="15000"/>
                  </a:schemeClr>
                </a:solidFill>
              </a:rPr>
              <a:t/>
            </a:r>
            <a:br>
              <a:rPr lang="pt-BR" altLang="pt-BR" dirty="0" smtClean="0">
                <a:solidFill>
                  <a:schemeClr val="tx1">
                    <a:lumMod val="85000"/>
                    <a:lumOff val="15000"/>
                  </a:schemeClr>
                </a:solidFill>
              </a:rPr>
            </a:br>
            <a:endParaRPr lang="en-US" altLang="pt-BR" dirty="0" smtClean="0">
              <a:solidFill>
                <a:schemeClr val="tx1">
                  <a:lumMod val="85000"/>
                  <a:lumOff val="15000"/>
                </a:schemeClr>
              </a:solidFill>
            </a:endParaRPr>
          </a:p>
        </p:txBody>
      </p:sp>
      <p:sp>
        <p:nvSpPr>
          <p:cNvPr id="23555" name="Content Placeholder 2"/>
          <p:cNvSpPr>
            <a:spLocks noGrp="1"/>
          </p:cNvSpPr>
          <p:nvPr>
            <p:ph idx="1"/>
          </p:nvPr>
        </p:nvSpPr>
        <p:spPr>
          <a:xfrm>
            <a:off x="1487488" y="763588"/>
            <a:ext cx="6281737" cy="774700"/>
          </a:xfrm>
        </p:spPr>
        <p:txBody>
          <a:bodyPr rtlCol="0">
            <a:normAutofit/>
          </a:bodyPr>
          <a:lstStyle/>
          <a:p>
            <a:pPr eaLnBrk="1" fontAlgn="auto" hangingPunct="1">
              <a:buFont typeface="Wingdings" panose="05000000000000000000" pitchFamily="2" charset="2"/>
              <a:buNone/>
              <a:defRPr/>
            </a:pPr>
            <a:r>
              <a:rPr lang="pt-BR" altLang="pt-BR" b="1" dirty="0" smtClean="0">
                <a:solidFill>
                  <a:schemeClr val="tx1"/>
                </a:solidFill>
                <a:latin typeface="+mj-lt"/>
              </a:rPr>
              <a:t>O </a:t>
            </a:r>
            <a:r>
              <a:rPr lang="pt-BR" altLang="pt-BR" b="1" dirty="0" err="1" smtClean="0">
                <a:solidFill>
                  <a:schemeClr val="tx1"/>
                </a:solidFill>
                <a:latin typeface="+mj-lt"/>
              </a:rPr>
              <a:t>Geledés</a:t>
            </a:r>
            <a:endParaRPr lang="pt-BR" altLang="pt-BR" b="1" dirty="0" smtClean="0">
              <a:solidFill>
                <a:schemeClr val="tx1"/>
              </a:solidFill>
              <a:latin typeface="+mj-lt"/>
            </a:endParaRPr>
          </a:p>
        </p:txBody>
      </p:sp>
      <p:pic>
        <p:nvPicPr>
          <p:cNvPr id="16388" name="Picture 3" descr="gelelogo2.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33389" y="2353896"/>
            <a:ext cx="1004798" cy="2542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tângulo 1"/>
          <p:cNvSpPr/>
          <p:nvPr/>
        </p:nvSpPr>
        <p:spPr>
          <a:xfrm>
            <a:off x="1719499" y="1538288"/>
            <a:ext cx="6794306" cy="2308324"/>
          </a:xfrm>
          <a:prstGeom prst="rect">
            <a:avLst/>
          </a:prstGeom>
        </p:spPr>
        <p:txBody>
          <a:bodyPr wrap="square">
            <a:spAutoFit/>
          </a:bodyPr>
          <a:lstStyle/>
          <a:p>
            <a:pPr algn="just" eaLnBrk="1" hangingPunct="1"/>
            <a:r>
              <a:rPr lang="pt-BR" altLang="pt-BR" sz="2400" dirty="0" smtClean="0">
                <a:cs typeface="Arial" panose="020B0604020202020204" pitchFamily="34" charset="0"/>
              </a:rPr>
              <a:t>Fundada  em 30 de abril de 1988; organização da sociedade civil que se posiciona em defesa de negras e negros em razão das desvantagens e discriminações no acesso às oportunidades sociais em função do racismo e do </a:t>
            </a:r>
            <a:r>
              <a:rPr lang="pt-BR" altLang="pt-BR" sz="2400" dirty="0" err="1" smtClean="0">
                <a:cs typeface="Arial" panose="020B0604020202020204" pitchFamily="34" charset="0"/>
              </a:rPr>
              <a:t>sexismo</a:t>
            </a:r>
            <a:r>
              <a:rPr lang="pt-BR" altLang="pt-BR" sz="2400" dirty="0" smtClean="0">
                <a:cs typeface="Arial" panose="020B0604020202020204" pitchFamily="34" charset="0"/>
              </a:rPr>
              <a:t> vigentes na sociedade brasileira</a:t>
            </a:r>
            <a:r>
              <a:rPr lang="pt-BR" altLang="pt-BR" sz="2200" dirty="0" smtClean="0">
                <a:solidFill>
                  <a:schemeClr val="accent2">
                    <a:lumMod val="75000"/>
                  </a:schemeClr>
                </a:solidFill>
                <a:latin typeface="Garamond" panose="02020404030301010803" pitchFamily="18" charset="0"/>
              </a:rPr>
              <a:t>.</a:t>
            </a: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elelogo2.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15925" y="1989138"/>
            <a:ext cx="877888" cy="200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Imagem 3"/>
          <p:cNvPicPr/>
          <p:nvPr/>
        </p:nvPicPr>
        <p:blipFill>
          <a:blip r:embed="rId3">
            <a:extLst>
              <a:ext uri="{28A0092B-C50C-407E-A947-70E740481C1C}">
                <a14:useLocalDpi xmlns:a14="http://schemas.microsoft.com/office/drawing/2010/main" xmlns="" val="0"/>
              </a:ext>
            </a:extLst>
          </a:blip>
          <a:stretch>
            <a:fillRect/>
          </a:stretch>
        </p:blipFill>
        <p:spPr>
          <a:xfrm>
            <a:off x="1969135" y="1742303"/>
            <a:ext cx="6112184" cy="3694669"/>
          </a:xfrm>
          <a:prstGeom prst="rect">
            <a:avLst/>
          </a:prstGeom>
        </p:spPr>
      </p:pic>
    </p:spTree>
    <p:extLst>
      <p:ext uri="{BB962C8B-B14F-4D97-AF65-F5344CB8AC3E}">
        <p14:creationId xmlns:p14="http://schemas.microsoft.com/office/powerpoint/2010/main" xmlns="" val="3992707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3384" y="630194"/>
            <a:ext cx="6950204" cy="4843849"/>
          </a:xfrm>
        </p:spPr>
        <p:txBody>
          <a:bodyPr/>
          <a:lstStyle/>
          <a:p>
            <a:pPr algn="just"/>
            <a:r>
              <a:rPr lang="pt-BR" sz="2800" dirty="0" smtClean="0"/>
              <a:t/>
            </a:r>
            <a:br>
              <a:rPr lang="pt-BR" sz="2800" dirty="0" smtClean="0"/>
            </a:br>
            <a:r>
              <a:rPr lang="pt-BR" sz="2800" dirty="0" smtClean="0"/>
              <a:t/>
            </a:r>
            <a:br>
              <a:rPr lang="pt-BR" sz="2800" dirty="0" smtClean="0"/>
            </a:br>
            <a:r>
              <a:rPr lang="pt-BR" sz="2800" dirty="0"/>
              <a:t/>
            </a:r>
            <a:br>
              <a:rPr lang="pt-BR" sz="2800" dirty="0"/>
            </a:br>
            <a:r>
              <a:rPr lang="pt-BR" sz="2400" dirty="0" smtClean="0">
                <a:latin typeface="Arial" panose="020B0604020202020204" pitchFamily="34" charset="0"/>
                <a:cs typeface="Arial" panose="020B0604020202020204" pitchFamily="34" charset="0"/>
              </a:rPr>
              <a:t>2014 - A </a:t>
            </a:r>
            <a:r>
              <a:rPr lang="pt-BR" sz="2400" dirty="0">
                <a:latin typeface="Arial" panose="020B0604020202020204" pitchFamily="34" charset="0"/>
                <a:cs typeface="Arial" panose="020B0604020202020204" pitchFamily="34" charset="0"/>
              </a:rPr>
              <a:t>polícia paulista foi responsável por 728 mortes - um crescimento de 97% em relação a 2013, quando houve 369 </a:t>
            </a:r>
            <a:r>
              <a:rPr lang="pt-BR" sz="2400" dirty="0" smtClean="0">
                <a:latin typeface="Arial" panose="020B0604020202020204" pitchFamily="34" charset="0"/>
                <a:cs typeface="Arial" panose="020B0604020202020204" pitchFamily="34" charset="0"/>
              </a:rPr>
              <a:t>casos.</a:t>
            </a:r>
            <a:br>
              <a:rPr lang="pt-BR" sz="2400" dirty="0" smtClean="0">
                <a:latin typeface="Arial" panose="020B0604020202020204" pitchFamily="34" charset="0"/>
                <a:cs typeface="Arial" panose="020B0604020202020204" pitchFamily="34" charset="0"/>
              </a:rPr>
            </a:br>
            <a:r>
              <a:rPr lang="pt-BR" sz="2400" dirty="0">
                <a:latin typeface="Arial" panose="020B0604020202020204" pitchFamily="34" charset="0"/>
                <a:cs typeface="Arial" panose="020B0604020202020204" pitchFamily="34" charset="0"/>
              </a:rPr>
              <a:t/>
            </a:r>
            <a:br>
              <a:rPr lang="pt-BR" sz="2400" dirty="0">
                <a:latin typeface="Arial" panose="020B0604020202020204" pitchFamily="34" charset="0"/>
                <a:cs typeface="Arial" panose="020B0604020202020204" pitchFamily="34" charset="0"/>
              </a:rPr>
            </a:br>
            <a:r>
              <a:rPr lang="pt-BR" sz="2400" dirty="0">
                <a:latin typeface="Arial" panose="020B0604020202020204" pitchFamily="34" charset="0"/>
                <a:cs typeface="Arial" panose="020B0604020202020204" pitchFamily="34" charset="0"/>
              </a:rPr>
              <a:t>É mais do que todas as mortes que aconteceram na África do Sul, por exemplo, que terminou o ano passado com 413 assassinatos em uma população de mais de 50 milhões de habitantes. </a:t>
            </a:r>
            <a:br>
              <a:rPr lang="pt-BR" sz="2400" dirty="0">
                <a:latin typeface="Arial" panose="020B0604020202020204" pitchFamily="34" charset="0"/>
                <a:cs typeface="Arial" panose="020B0604020202020204" pitchFamily="34" charset="0"/>
              </a:rPr>
            </a:br>
            <a:r>
              <a:rPr lang="pt-BR" sz="2400" dirty="0" smtClean="0">
                <a:latin typeface="Arial" panose="020B0604020202020204" pitchFamily="34" charset="0"/>
                <a:cs typeface="Arial" panose="020B0604020202020204" pitchFamily="34" charset="0"/>
              </a:rPr>
              <a:t/>
            </a:r>
            <a:br>
              <a:rPr lang="pt-BR" sz="2400" dirty="0" smtClean="0">
                <a:latin typeface="Arial" panose="020B0604020202020204" pitchFamily="34" charset="0"/>
                <a:cs typeface="Arial" panose="020B0604020202020204" pitchFamily="34" charset="0"/>
              </a:rPr>
            </a:br>
            <a:r>
              <a:rPr lang="pt-BR" sz="2400" dirty="0">
                <a:latin typeface="Arial" panose="020B0604020202020204" pitchFamily="34" charset="0"/>
                <a:cs typeface="Arial" panose="020B0604020202020204" pitchFamily="34" charset="0"/>
              </a:rPr>
              <a:t/>
            </a:r>
            <a:br>
              <a:rPr lang="pt-BR" sz="2400" dirty="0">
                <a:latin typeface="Arial" panose="020B0604020202020204" pitchFamily="34" charset="0"/>
                <a:cs typeface="Arial" panose="020B0604020202020204" pitchFamily="34" charset="0"/>
              </a:rPr>
            </a:br>
            <a:r>
              <a:rPr lang="pt-BR" sz="1800" dirty="0" smtClean="0">
                <a:latin typeface="Arial" panose="020B0604020202020204" pitchFamily="34" charset="0"/>
                <a:cs typeface="Arial" panose="020B0604020202020204" pitchFamily="34" charset="0"/>
              </a:rPr>
              <a:t>Fonte</a:t>
            </a:r>
            <a:r>
              <a:rPr lang="pt-BR" sz="1800" dirty="0">
                <a:latin typeface="Arial" panose="020B0604020202020204" pitchFamily="34" charset="0"/>
                <a:cs typeface="Arial" panose="020B0604020202020204" pitchFamily="34" charset="0"/>
              </a:rPr>
              <a:t>: </a:t>
            </a:r>
            <a:r>
              <a:rPr lang="pt-BR" sz="1800" u="sng" dirty="0">
                <a:latin typeface="Arial" panose="020B0604020202020204" pitchFamily="34" charset="0"/>
                <a:cs typeface="Arial" panose="020B0604020202020204" pitchFamily="34" charset="0"/>
                <a:hlinkClick r:id="rId2"/>
              </a:rPr>
              <a:t>http://ponte.org/pm-de-sp-bate-recorde-de-mortes-e-nao-reduz-crimes/</a:t>
            </a:r>
            <a:r>
              <a:rPr lang="pt-BR" sz="1800" dirty="0">
                <a:latin typeface="Arial" panose="020B0604020202020204" pitchFamily="34" charset="0"/>
                <a:cs typeface="Arial" panose="020B0604020202020204" pitchFamily="34" charset="0"/>
              </a:rPr>
              <a:t>, em </a:t>
            </a:r>
            <a:r>
              <a:rPr lang="pt-BR" sz="1800" dirty="0" smtClean="0">
                <a:latin typeface="Arial" panose="020B0604020202020204" pitchFamily="34" charset="0"/>
                <a:cs typeface="Arial" panose="020B0604020202020204" pitchFamily="34" charset="0"/>
              </a:rPr>
              <a:t>06/06/2015</a:t>
            </a:r>
            <a:br>
              <a:rPr lang="pt-BR" sz="1800" dirty="0" smtClean="0">
                <a:latin typeface="Arial" panose="020B0604020202020204" pitchFamily="34" charset="0"/>
                <a:cs typeface="Arial" panose="020B0604020202020204" pitchFamily="34" charset="0"/>
              </a:rPr>
            </a:br>
            <a:r>
              <a:rPr lang="pt-BR" sz="1800" dirty="0" smtClean="0">
                <a:latin typeface="Arial" panose="020B0604020202020204" pitchFamily="34" charset="0"/>
                <a:cs typeface="Arial" panose="020B0604020202020204" pitchFamily="34" charset="0"/>
              </a:rPr>
              <a:t> </a:t>
            </a:r>
            <a:r>
              <a:rPr lang="pt-BR" sz="1800" dirty="0">
                <a:latin typeface="Arial" panose="020B0604020202020204" pitchFamily="34" charset="0"/>
                <a:cs typeface="Arial" panose="020B0604020202020204" pitchFamily="34" charset="0"/>
              </a:rPr>
              <a:t/>
            </a:r>
            <a:br>
              <a:rPr lang="pt-BR" sz="1800" dirty="0">
                <a:latin typeface="Arial" panose="020B0604020202020204" pitchFamily="34" charset="0"/>
                <a:cs typeface="Arial" panose="020B0604020202020204" pitchFamily="34" charset="0"/>
              </a:rPr>
            </a:br>
            <a:r>
              <a:rPr lang="pt-BR" sz="2400" dirty="0" smtClean="0">
                <a:latin typeface="Arial" panose="020B0604020202020204" pitchFamily="34" charset="0"/>
                <a:cs typeface="Arial" panose="020B0604020202020204" pitchFamily="34" charset="0"/>
              </a:rPr>
              <a:t/>
            </a:r>
            <a:br>
              <a:rPr lang="pt-BR" sz="2400" dirty="0" smtClean="0">
                <a:latin typeface="Arial" panose="020B0604020202020204" pitchFamily="34" charset="0"/>
                <a:cs typeface="Arial" panose="020B0604020202020204" pitchFamily="34" charset="0"/>
              </a:rPr>
            </a:br>
            <a:r>
              <a:rPr lang="pt-BR" sz="2400" dirty="0">
                <a:latin typeface="Arial" panose="020B0604020202020204" pitchFamily="34" charset="0"/>
                <a:cs typeface="Arial" panose="020B0604020202020204" pitchFamily="34" charset="0"/>
              </a:rPr>
              <a:t/>
            </a:r>
            <a:br>
              <a:rPr lang="pt-BR" sz="2400" dirty="0">
                <a:latin typeface="Arial" panose="020B0604020202020204" pitchFamily="34" charset="0"/>
                <a:cs typeface="Arial" panose="020B0604020202020204" pitchFamily="34" charset="0"/>
              </a:rPr>
            </a:br>
            <a:endParaRPr lang="pt-BR" sz="2400" dirty="0">
              <a:latin typeface="Arial" panose="020B0604020202020204" pitchFamily="34" charset="0"/>
              <a:cs typeface="Arial" panose="020B0604020202020204" pitchFamily="34" charset="0"/>
            </a:endParaRPr>
          </a:p>
        </p:txBody>
      </p:sp>
      <p:pic>
        <p:nvPicPr>
          <p:cNvPr id="21511" name="Picture 3" descr="gelelogo2.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01638" y="1979613"/>
            <a:ext cx="925512" cy="212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3" name="Picture 3" descr="gelelogo2.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01638" y="1979613"/>
            <a:ext cx="925512" cy="212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Imagem 4"/>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327151" y="915988"/>
            <a:ext cx="7144820" cy="515430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76338" y="915988"/>
            <a:ext cx="6799262" cy="219075"/>
          </a:xfrm>
        </p:spPr>
        <p:txBody>
          <a:bodyPr rtlCol="0">
            <a:noAutofit/>
          </a:bodyPr>
          <a:lstStyle/>
          <a:p>
            <a:pPr eaLnBrk="1" fontAlgn="auto" hangingPunct="1">
              <a:spcAft>
                <a:spcPts val="0"/>
              </a:spcAft>
              <a:defRPr/>
            </a:pPr>
            <a:endParaRPr lang="en-US" altLang="pt-BR" sz="2000" dirty="0" smtClean="0">
              <a:solidFill>
                <a:schemeClr val="accent3">
                  <a:lumMod val="75000"/>
                </a:schemeClr>
              </a:solidFill>
              <a:cs typeface="Arial" panose="020B0604020202020204" pitchFamily="34" charset="0"/>
            </a:endParaRPr>
          </a:p>
        </p:txBody>
      </p:sp>
      <p:pic>
        <p:nvPicPr>
          <p:cNvPr id="22532" name="Picture 3" descr="gelelogo2.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84188" y="1893888"/>
            <a:ext cx="1111250" cy="281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Espaço Reservado para Conteúdo 4"/>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692876" y="915988"/>
            <a:ext cx="6474940" cy="5019675"/>
          </a:xfrm>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title"/>
          </p:nvPr>
        </p:nvSpPr>
        <p:spPr>
          <a:xfrm>
            <a:off x="1460500" y="705081"/>
            <a:ext cx="7189229" cy="1222872"/>
          </a:xfrm>
        </p:spPr>
        <p:txBody>
          <a:bodyPr>
            <a:noAutofit/>
          </a:bodyPr>
          <a:lstStyle/>
          <a:p>
            <a:pPr algn="just"/>
            <a:r>
              <a:rPr lang="pt-BR" sz="2000" b="1" dirty="0" smtClean="0">
                <a:latin typeface="Arial" pitchFamily="34" charset="0"/>
                <a:cs typeface="Arial" pitchFamily="34" charset="0"/>
              </a:rPr>
              <a:t>Em audiência na Zona Sul de São Paulo, militantes cobram a criação de uma rede de proteção contra os assassinatos de jovens e negros na capital paulista cometidos por policiais</a:t>
            </a:r>
            <a:endParaRPr lang="pt-BR" sz="2000" dirty="0">
              <a:latin typeface="Arial" pitchFamily="34" charset="0"/>
              <a:cs typeface="Arial" pitchFamily="34" charset="0"/>
            </a:endParaRPr>
          </a:p>
        </p:txBody>
      </p:sp>
      <p:sp>
        <p:nvSpPr>
          <p:cNvPr id="20486" name="Título 1"/>
          <p:cNvSpPr txBox="1">
            <a:spLocks/>
          </p:cNvSpPr>
          <p:nvPr/>
        </p:nvSpPr>
        <p:spPr bwMode="auto">
          <a:xfrm>
            <a:off x="1460499" y="499397"/>
            <a:ext cx="7189229" cy="16036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200150" indent="-28575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543050" indent="-17145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00250" indent="-17145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457450" indent="-17145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14650" indent="-17145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371850" indent="-17145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29050" indent="-171450" defTabSz="457200" fontAlgn="base">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lgn="ctr" eaLnBrk="1" hangingPunct="1">
              <a:spcBef>
                <a:spcPct val="0"/>
              </a:spcBef>
              <a:spcAft>
                <a:spcPct val="0"/>
              </a:spcAft>
              <a:buClrTx/>
              <a:buSzTx/>
              <a:buFontTx/>
              <a:buNone/>
              <a:defRPr/>
            </a:pPr>
            <a:endParaRPr lang="pt-BR" altLang="pt-BR" sz="3200" b="1" dirty="0" smtClean="0">
              <a:solidFill>
                <a:schemeClr val="accent3">
                  <a:lumMod val="75000"/>
                </a:schemeClr>
              </a:solidFill>
            </a:endParaRPr>
          </a:p>
        </p:txBody>
      </p:sp>
      <p:pic>
        <p:nvPicPr>
          <p:cNvPr id="26631" name="Picture 3" descr="gelelogo2.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96875" y="1681162"/>
            <a:ext cx="1063625" cy="269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8" name="Espaço Reservado para Conteúdo 7"/>
          <p:cNvGraphicFramePr>
            <a:graphicFrameLocks noGrp="1"/>
          </p:cNvGraphicFramePr>
          <p:nvPr>
            <p:ph idx="1"/>
          </p:nvPr>
        </p:nvGraphicFramePr>
        <p:xfrm>
          <a:off x="198304" y="5607585"/>
          <a:ext cx="45719" cy="891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m 6" descr="audiencia_cemiterio_sao_luiz_rafael_bonifacio-3.jpg"/>
          <p:cNvPicPr>
            <a:picLocks noChangeAspect="1"/>
          </p:cNvPicPr>
          <p:nvPr/>
        </p:nvPicPr>
        <p:blipFill>
          <a:blip r:embed="rId8"/>
          <a:stretch>
            <a:fillRect/>
          </a:stretch>
        </p:blipFill>
        <p:spPr>
          <a:xfrm>
            <a:off x="1630496" y="2103008"/>
            <a:ext cx="6720290" cy="390118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6865" y="-481914"/>
            <a:ext cx="2536798" cy="247136"/>
          </a:xfrm>
        </p:spPr>
        <p:txBody>
          <a:bodyPr>
            <a:normAutofit fontScale="90000"/>
          </a:bodyPr>
          <a:lstStyle/>
          <a:p>
            <a:endParaRPr lang="pt-BR" dirty="0"/>
          </a:p>
        </p:txBody>
      </p:sp>
      <p:sp>
        <p:nvSpPr>
          <p:cNvPr id="3" name="Espaço Reservado para Conteúdo 2"/>
          <p:cNvSpPr>
            <a:spLocks noGrp="1"/>
          </p:cNvSpPr>
          <p:nvPr>
            <p:ph idx="1"/>
          </p:nvPr>
        </p:nvSpPr>
        <p:spPr>
          <a:xfrm>
            <a:off x="4120062" y="8019535"/>
            <a:ext cx="3855539" cy="518984"/>
          </a:xfrm>
        </p:spPr>
        <p:txBody>
          <a:bodyPr/>
          <a:lstStyle/>
          <a:p>
            <a:endParaRPr lang="pt-BR" dirty="0"/>
          </a:p>
        </p:txBody>
      </p:sp>
      <p:sp>
        <p:nvSpPr>
          <p:cNvPr id="4" name="Espaço Reservado para Texto 3"/>
          <p:cNvSpPr>
            <a:spLocks noGrp="1"/>
          </p:cNvSpPr>
          <p:nvPr>
            <p:ph type="body" sz="half" idx="2"/>
          </p:nvPr>
        </p:nvSpPr>
        <p:spPr>
          <a:xfrm>
            <a:off x="1581666" y="1433385"/>
            <a:ext cx="6289588" cy="3978874"/>
          </a:xfrm>
        </p:spPr>
        <p:txBody>
          <a:bodyPr>
            <a:normAutofit fontScale="92500" lnSpcReduction="10000"/>
          </a:bodyPr>
          <a:lstStyle/>
          <a:p>
            <a:r>
              <a:rPr lang="pt-BR" sz="2400" dirty="0" smtClean="0">
                <a:latin typeface="Arial" panose="020B0604020202020204" pitchFamily="34" charset="0"/>
                <a:cs typeface="Arial" panose="020B0604020202020204" pitchFamily="34" charset="0"/>
              </a:rPr>
              <a:t>MARIA SYLVIA OLIVEIRA </a:t>
            </a:r>
          </a:p>
          <a:p>
            <a:r>
              <a:rPr lang="pt-BR" sz="2400" dirty="0" smtClean="0">
                <a:latin typeface="Arial" panose="020B0604020202020204" pitchFamily="34" charset="0"/>
                <a:cs typeface="Arial" panose="020B0604020202020204" pitchFamily="34" charset="0"/>
              </a:rPr>
              <a:t>GELEDÈS – INSTITUTO DA MULHER NEGRA </a:t>
            </a:r>
          </a:p>
          <a:p>
            <a:endParaRPr lang="pt-BR" sz="2400" dirty="0">
              <a:latin typeface="Arial" panose="020B0604020202020204" pitchFamily="34" charset="0"/>
              <a:cs typeface="Arial" panose="020B0604020202020204" pitchFamily="34" charset="0"/>
            </a:endParaRPr>
          </a:p>
          <a:p>
            <a:r>
              <a:rPr lang="pt-BR" sz="2400" dirty="0" smtClean="0">
                <a:latin typeface="Arial" panose="020B0604020202020204" pitchFamily="34" charset="0"/>
                <a:cs typeface="Arial" panose="020B0604020202020204" pitchFamily="34" charset="0"/>
              </a:rPr>
              <a:t>OBRIGADA!!!</a:t>
            </a:r>
          </a:p>
          <a:p>
            <a:endParaRPr lang="pt-BR" dirty="0"/>
          </a:p>
          <a:p>
            <a:endParaRPr lang="pt-BR" dirty="0" smtClean="0"/>
          </a:p>
          <a:p>
            <a:endParaRPr lang="pt-BR" dirty="0"/>
          </a:p>
          <a:p>
            <a:r>
              <a:rPr lang="pt-BR" sz="1900" dirty="0" smtClean="0">
                <a:latin typeface="Arial" panose="020B0604020202020204" pitchFamily="34" charset="0"/>
                <a:cs typeface="Arial" panose="020B0604020202020204" pitchFamily="34" charset="0"/>
                <a:hlinkClick r:id="rId2"/>
              </a:rPr>
              <a:t>www.geledes.org.br</a:t>
            </a:r>
            <a:endParaRPr lang="pt-BR" sz="1900" dirty="0" smtClean="0">
              <a:latin typeface="Arial" panose="020B0604020202020204" pitchFamily="34" charset="0"/>
              <a:cs typeface="Arial" panose="020B0604020202020204" pitchFamily="34" charset="0"/>
            </a:endParaRPr>
          </a:p>
          <a:p>
            <a:r>
              <a:rPr lang="pt-BR" sz="1900" dirty="0" smtClean="0">
                <a:latin typeface="Arial" panose="020B0604020202020204" pitchFamily="34" charset="0"/>
                <a:cs typeface="Arial" panose="020B0604020202020204" pitchFamily="34" charset="0"/>
                <a:hlinkClick r:id="rId3"/>
              </a:rPr>
              <a:t>geledes@geledes.org.br</a:t>
            </a:r>
            <a:endParaRPr lang="pt-BR" sz="1900" dirty="0" smtClean="0">
              <a:latin typeface="Arial" panose="020B0604020202020204" pitchFamily="34" charset="0"/>
              <a:cs typeface="Arial" panose="020B0604020202020204" pitchFamily="34" charset="0"/>
            </a:endParaRPr>
          </a:p>
          <a:p>
            <a:r>
              <a:rPr lang="pt-BR" sz="1900" dirty="0" smtClean="0">
                <a:latin typeface="Arial" panose="020B0604020202020204" pitchFamily="34" charset="0"/>
                <a:cs typeface="Arial" panose="020B0604020202020204" pitchFamily="34" charset="0"/>
              </a:rPr>
              <a:t>Fone: (11) 3333-3444</a:t>
            </a:r>
            <a:endParaRPr lang="pt-BR" sz="1900" dirty="0">
              <a:latin typeface="Arial" panose="020B0604020202020204" pitchFamily="34" charset="0"/>
              <a:cs typeface="Arial" panose="020B0604020202020204" pitchFamily="34" charset="0"/>
            </a:endParaRPr>
          </a:p>
        </p:txBody>
      </p:sp>
      <p:pic>
        <p:nvPicPr>
          <p:cNvPr id="5" name="Picture 3" descr="gelelogo2.pn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396875" y="1681162"/>
            <a:ext cx="1063625" cy="269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20039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6338" y="4485500"/>
            <a:ext cx="6799262" cy="1458099"/>
          </a:xfrm>
        </p:spPr>
        <p:txBody>
          <a:bodyPr/>
          <a:lstStyle/>
          <a:p>
            <a:r>
              <a:rPr lang="pt-BR" dirty="0" smtClean="0"/>
              <a:t>1978 MNU denuncia violência racial </a:t>
            </a:r>
            <a:endParaRPr lang="pt-BR" dirty="0"/>
          </a:p>
        </p:txBody>
      </p:sp>
      <p:pic>
        <p:nvPicPr>
          <p:cNvPr id="5" name="Espaço Reservado para Conteúdo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224216" y="951471"/>
            <a:ext cx="5066270" cy="3076832"/>
          </a:xfrm>
        </p:spPr>
      </p:pic>
      <p:pic>
        <p:nvPicPr>
          <p:cNvPr id="4" name="Picture 3" descr="gelelogo2.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63550" y="1964723"/>
            <a:ext cx="989013" cy="25207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04580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809776" y="605481"/>
            <a:ext cx="4404775" cy="1099751"/>
          </a:xfrm>
        </p:spPr>
        <p:txBody>
          <a:bodyPr rtlCol="0">
            <a:noAutofit/>
          </a:bodyPr>
          <a:lstStyle/>
          <a:p>
            <a:pPr algn="l" eaLnBrk="1" fontAlgn="auto" hangingPunct="1">
              <a:spcAft>
                <a:spcPts val="0"/>
              </a:spcAft>
              <a:defRPr/>
            </a:pPr>
            <a:r>
              <a:rPr lang="en-US" altLang="pt-BR" sz="3600" b="1" dirty="0" err="1" smtClean="0">
                <a:solidFill>
                  <a:schemeClr val="accent3">
                    <a:lumMod val="75000"/>
                  </a:schemeClr>
                </a:solidFill>
              </a:rPr>
              <a:t>Marcha</a:t>
            </a:r>
            <a:r>
              <a:rPr lang="en-US" altLang="pt-BR" sz="3600" b="1" dirty="0" smtClean="0">
                <a:solidFill>
                  <a:schemeClr val="accent3">
                    <a:lumMod val="75000"/>
                  </a:schemeClr>
                </a:solidFill>
              </a:rPr>
              <a:t> Zumbi +10</a:t>
            </a:r>
          </a:p>
        </p:txBody>
      </p:sp>
      <p:pic>
        <p:nvPicPr>
          <p:cNvPr id="8" name="Picture 3" descr="gelelogo2.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63550" y="1964723"/>
            <a:ext cx="989013" cy="25207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Espaço Reservado para Conteúdo 6"/>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rot="1448204">
            <a:off x="4431565" y="928948"/>
            <a:ext cx="4466281" cy="2787069"/>
          </a:xfrm>
        </p:spPr>
      </p:pic>
      <p:pic>
        <p:nvPicPr>
          <p:cNvPr id="9" name="Imagem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20490229">
            <a:off x="1753512" y="3053509"/>
            <a:ext cx="4606902" cy="2652122"/>
          </a:xfrm>
          <a:prstGeom prst="rect">
            <a:avLst/>
          </a:prstGeom>
        </p:spPr>
      </p:pic>
    </p:spTree>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968536" y="671268"/>
            <a:ext cx="7429866" cy="1001712"/>
          </a:xfrm>
        </p:spPr>
        <p:txBody>
          <a:bodyPr/>
          <a:lstStyle/>
          <a:p>
            <a:pPr algn="l" eaLnBrk="1" hangingPunct="1"/>
            <a:r>
              <a:rPr lang="pt-BR" sz="2800" b="1" dirty="0"/>
              <a:t>VIOLÊNCIA RACIAL: Uma leitura sobre os dados de homicídios no Brasil</a:t>
            </a:r>
            <a:endParaRPr lang="en-US" altLang="pt-BR" sz="2800" b="1" dirty="0" smtClean="0">
              <a:solidFill>
                <a:schemeClr val="accent3">
                  <a:lumMod val="75000"/>
                </a:schemeClr>
              </a:solidFill>
            </a:endParaRPr>
          </a:p>
        </p:txBody>
      </p:sp>
      <p:sp>
        <p:nvSpPr>
          <p:cNvPr id="27651" name="Content Placeholder 2"/>
          <p:cNvSpPr>
            <a:spLocks noGrp="1"/>
          </p:cNvSpPr>
          <p:nvPr>
            <p:ph idx="1"/>
          </p:nvPr>
        </p:nvSpPr>
        <p:spPr>
          <a:xfrm>
            <a:off x="1760562" y="2397211"/>
            <a:ext cx="6591868" cy="3276715"/>
          </a:xfrm>
        </p:spPr>
        <p:txBody>
          <a:bodyPr/>
          <a:lstStyle/>
          <a:p>
            <a:pPr eaLnBrk="1" hangingPunct="1"/>
            <a:endParaRPr lang="pt-BR" altLang="pt-BR" dirty="0" smtClean="0"/>
          </a:p>
          <a:p>
            <a:pPr eaLnBrk="1" hangingPunct="1"/>
            <a:endParaRPr lang="pt-BR" altLang="pt-BR" dirty="0" smtClean="0"/>
          </a:p>
        </p:txBody>
      </p:sp>
      <p:pic>
        <p:nvPicPr>
          <p:cNvPr id="27652" name="Picture 3" descr="gelelogo2.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98476" y="1917701"/>
            <a:ext cx="1262086" cy="3195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a:spLocks noChangeArrowheads="1"/>
          </p:cNvSpPr>
          <p:nvPr/>
        </p:nvSpPr>
        <p:spPr bwMode="auto">
          <a:xfrm>
            <a:off x="2489200" y="2881313"/>
            <a:ext cx="6315075" cy="677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a:defRPr sz="2000">
                <a:solidFill>
                  <a:srgbClr val="595959"/>
                </a:solidFill>
                <a:latin typeface="Rockwell" pitchFamily="18" charset="0"/>
                <a:ea typeface="MS PGothic" pitchFamily="34" charset="-128"/>
              </a:defRPr>
            </a:lvl1pPr>
            <a:lvl2pPr marL="742950" indent="-285750" defTabSz="457200">
              <a:defRPr sz="2800">
                <a:solidFill>
                  <a:srgbClr val="595959"/>
                </a:solidFill>
                <a:latin typeface="Rockwell" pitchFamily="18" charset="0"/>
                <a:ea typeface="MS PGothic" pitchFamily="34" charset="-128"/>
              </a:defRPr>
            </a:lvl2pPr>
            <a:lvl3pPr marL="1143000" defTabSz="457200">
              <a:defRPr sz="2400">
                <a:solidFill>
                  <a:srgbClr val="595959"/>
                </a:solidFill>
                <a:latin typeface="Rockwell" pitchFamily="18" charset="0"/>
                <a:ea typeface="MS PGothic" pitchFamily="34" charset="-128"/>
              </a:defRPr>
            </a:lvl3pPr>
            <a:lvl4pPr marL="1600200" defTabSz="457200">
              <a:defRPr sz="2000">
                <a:solidFill>
                  <a:srgbClr val="595959"/>
                </a:solidFill>
                <a:latin typeface="Rockwell" pitchFamily="18" charset="0"/>
                <a:ea typeface="MS PGothic" pitchFamily="34" charset="-128"/>
              </a:defRPr>
            </a:lvl4pPr>
            <a:lvl5pPr marL="2057400" defTabSz="457200">
              <a:defRPr sz="2000">
                <a:solidFill>
                  <a:srgbClr val="595959"/>
                </a:solidFill>
                <a:latin typeface="Rockwell" pitchFamily="18" charset="0"/>
                <a:ea typeface="MS PGothic" pitchFamily="34" charset="-128"/>
              </a:defRPr>
            </a:lvl5pPr>
            <a:lvl6pPr marL="2514600" defTabSz="457200" eaLnBrk="0" fontAlgn="base" hangingPunct="0">
              <a:spcBef>
                <a:spcPts val="600"/>
              </a:spcBef>
              <a:spcAft>
                <a:spcPct val="0"/>
              </a:spcAft>
              <a:buClr>
                <a:schemeClr val="accent1"/>
              </a:buClr>
              <a:buChar char="n"/>
              <a:defRPr sz="2000">
                <a:solidFill>
                  <a:srgbClr val="595959"/>
                </a:solidFill>
                <a:latin typeface="Rockwell" pitchFamily="18" charset="0"/>
                <a:ea typeface="MS PGothic" pitchFamily="34" charset="-128"/>
              </a:defRPr>
            </a:lvl6pPr>
            <a:lvl7pPr marL="2971800" defTabSz="457200" eaLnBrk="0" fontAlgn="base" hangingPunct="0">
              <a:spcBef>
                <a:spcPts val="600"/>
              </a:spcBef>
              <a:spcAft>
                <a:spcPct val="0"/>
              </a:spcAft>
              <a:buChar char="n"/>
              <a:defRPr sz="2000">
                <a:solidFill>
                  <a:srgbClr val="595959"/>
                </a:solidFill>
                <a:latin typeface="Rockwell" pitchFamily="18" charset="0"/>
                <a:ea typeface="MS PGothic" pitchFamily="34" charset="-128"/>
              </a:defRPr>
            </a:lvl7pPr>
            <a:lvl8pPr marL="3429000" defTabSz="457200" eaLnBrk="0" fontAlgn="base" hangingPunct="0">
              <a:spcBef>
                <a:spcPts val="600"/>
              </a:spcBef>
              <a:spcAft>
                <a:spcPct val="0"/>
              </a:spcAft>
              <a:buClr>
                <a:schemeClr val="accent1"/>
              </a:buClr>
              <a:buChar char="n"/>
              <a:defRPr sz="2000">
                <a:solidFill>
                  <a:srgbClr val="595959"/>
                </a:solidFill>
                <a:latin typeface="Rockwell" pitchFamily="18" charset="0"/>
                <a:ea typeface="MS PGothic" pitchFamily="34" charset="-128"/>
              </a:defRPr>
            </a:lvl8pPr>
            <a:lvl9pPr marL="3886200" defTabSz="457200" eaLnBrk="0" fontAlgn="base" hangingPunct="0">
              <a:spcBef>
                <a:spcPts val="600"/>
              </a:spcBef>
              <a:spcAft>
                <a:spcPct val="0"/>
              </a:spcAft>
              <a:buChar char="n"/>
              <a:defRPr sz="2000">
                <a:solidFill>
                  <a:srgbClr val="595959"/>
                </a:solidFill>
                <a:latin typeface="Rockwell" pitchFamily="18" charset="0"/>
                <a:ea typeface="MS PGothic" pitchFamily="34" charset="-128"/>
              </a:defRPr>
            </a:lvl9pPr>
          </a:lstStyle>
          <a:p>
            <a:pPr eaLnBrk="1" hangingPunct="1">
              <a:spcBef>
                <a:spcPts val="2000"/>
              </a:spcBef>
              <a:buClr>
                <a:schemeClr val="accent1"/>
              </a:buClr>
              <a:buSzPct val="121000"/>
            </a:pPr>
            <a:r>
              <a:rPr lang="pt-BR" altLang="pt-BR"/>
              <a:t/>
            </a:r>
            <a:br>
              <a:rPr lang="pt-BR" altLang="pt-BR"/>
            </a:br>
            <a:endParaRPr lang="en-US" altLang="pt-BR" sz="1800">
              <a:solidFill>
                <a:schemeClr val="tx1"/>
              </a:solidFill>
            </a:endParaRPr>
          </a:p>
        </p:txBody>
      </p:sp>
      <p:sp>
        <p:nvSpPr>
          <p:cNvPr id="4" name="Retângulo 3"/>
          <p:cNvSpPr/>
          <p:nvPr/>
        </p:nvSpPr>
        <p:spPr>
          <a:xfrm>
            <a:off x="1760562" y="2413338"/>
            <a:ext cx="6591868" cy="3139321"/>
          </a:xfrm>
          <a:prstGeom prst="rect">
            <a:avLst/>
          </a:prstGeom>
        </p:spPr>
        <p:txBody>
          <a:bodyPr wrap="square">
            <a:spAutoFit/>
          </a:bodyPr>
          <a:lstStyle/>
          <a:p>
            <a:r>
              <a:rPr lang="pt-BR" dirty="0"/>
              <a:t>Rodnei Jericó da Silva e </a:t>
            </a:r>
            <a:r>
              <a:rPr lang="pt-BR" dirty="0" err="1"/>
              <a:t>Suelaine</a:t>
            </a:r>
            <a:r>
              <a:rPr lang="pt-BR" dirty="0"/>
              <a:t> Carneiro </a:t>
            </a:r>
            <a:endParaRPr lang="pt-BR" dirty="0" smtClean="0"/>
          </a:p>
          <a:p>
            <a:endParaRPr lang="pt-BR" dirty="0"/>
          </a:p>
          <a:p>
            <a:r>
              <a:rPr lang="pt-BR" dirty="0"/>
              <a:t>1ª </a:t>
            </a:r>
            <a:r>
              <a:rPr lang="pt-BR" dirty="0" smtClean="0"/>
              <a:t>Edição</a:t>
            </a:r>
          </a:p>
          <a:p>
            <a:endParaRPr lang="pt-BR" dirty="0"/>
          </a:p>
          <a:p>
            <a:r>
              <a:rPr lang="pt-BR" dirty="0" smtClean="0"/>
              <a:t>São Paulo: </a:t>
            </a:r>
            <a:r>
              <a:rPr lang="pt-BR" dirty="0" err="1"/>
              <a:t>Geledés</a:t>
            </a:r>
            <a:r>
              <a:rPr lang="pt-BR" dirty="0"/>
              <a:t> Instituto da Mulher Negra e Global </a:t>
            </a:r>
            <a:r>
              <a:rPr lang="pt-BR" dirty="0" err="1"/>
              <a:t>Rights</a:t>
            </a:r>
            <a:r>
              <a:rPr lang="pt-BR" dirty="0"/>
              <a:t> </a:t>
            </a:r>
            <a:r>
              <a:rPr lang="pt-BR" dirty="0" err="1"/>
              <a:t>Partners</a:t>
            </a:r>
            <a:r>
              <a:rPr lang="pt-BR" dirty="0"/>
              <a:t> for </a:t>
            </a:r>
            <a:r>
              <a:rPr lang="pt-BR" dirty="0" smtClean="0"/>
              <a:t>Justice,  2009</a:t>
            </a:r>
          </a:p>
          <a:p>
            <a:endParaRPr lang="pt-BR" dirty="0"/>
          </a:p>
          <a:p>
            <a:endParaRPr lang="pt-BR" dirty="0" smtClean="0"/>
          </a:p>
          <a:p>
            <a:endParaRPr lang="pt-BR" dirty="0"/>
          </a:p>
          <a:p>
            <a:endParaRPr lang="pt-BR" dirty="0" smtClean="0"/>
          </a:p>
          <a:p>
            <a:r>
              <a:rPr lang="pt-BR" dirty="0" smtClean="0"/>
              <a:t>Disponível em: Portal </a:t>
            </a:r>
            <a:r>
              <a:rPr lang="pt-BR" dirty="0" err="1" smtClean="0"/>
              <a:t>Geledès</a:t>
            </a:r>
            <a:r>
              <a:rPr lang="pt-BR" dirty="0" smtClean="0"/>
              <a:t> </a:t>
            </a:r>
            <a:endParaRPr lang="pt-BR" dirty="0"/>
          </a:p>
        </p:txBody>
      </p:sp>
    </p:spTree>
    <p:extLst>
      <p:ext uri="{BB962C8B-B14F-4D97-AF65-F5344CB8AC3E}">
        <p14:creationId xmlns:p14="http://schemas.microsoft.com/office/powerpoint/2010/main" xmlns="" val="16802846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2108" y="803190"/>
            <a:ext cx="7117492" cy="778476"/>
          </a:xfrm>
        </p:spPr>
        <p:txBody>
          <a:bodyPr>
            <a:noAutofit/>
          </a:bodyPr>
          <a:lstStyle/>
          <a:p>
            <a:pPr algn="l" eaLnBrk="1" hangingPunct="1"/>
            <a:r>
              <a:rPr lang="pt-BR" sz="3600" b="1" dirty="0">
                <a:latin typeface="AngsanaUPC" panose="02020603050405020304" pitchFamily="18" charset="-34"/>
                <a:cs typeface="AngsanaUPC" panose="02020603050405020304" pitchFamily="18" charset="-34"/>
              </a:rPr>
              <a:t>Subsistema de Informação sobre Mortalidade – SIM </a:t>
            </a:r>
            <a:endParaRPr lang="pt-BR" altLang="pt-BR" sz="3600" b="1" dirty="0">
              <a:latin typeface="AngsanaUPC" panose="02020603050405020304" pitchFamily="18" charset="-34"/>
              <a:cs typeface="AngsanaUPC" panose="02020603050405020304" pitchFamily="18" charset="-34"/>
            </a:endParaRPr>
          </a:p>
        </p:txBody>
      </p:sp>
      <p:sp>
        <p:nvSpPr>
          <p:cNvPr id="3" name="Espaço Reservado para Conteúdo 2"/>
          <p:cNvSpPr>
            <a:spLocks noGrp="1"/>
          </p:cNvSpPr>
          <p:nvPr>
            <p:ph idx="1"/>
          </p:nvPr>
        </p:nvSpPr>
        <p:spPr>
          <a:xfrm>
            <a:off x="1643450" y="1767016"/>
            <a:ext cx="6833286" cy="3694670"/>
          </a:xfrm>
        </p:spPr>
        <p:txBody>
          <a:bodyPr>
            <a:normAutofit/>
          </a:bodyPr>
          <a:lstStyle/>
          <a:p>
            <a:pPr marL="914400" lvl="2" indent="0" algn="just" eaLnBrk="1" hangingPunct="1">
              <a:buNone/>
            </a:pPr>
            <a:endParaRPr lang="pt-BR" sz="2400" dirty="0" smtClean="0">
              <a:latin typeface="Arial" panose="020B0604020202020204" pitchFamily="34" charset="0"/>
              <a:cs typeface="Arial" panose="020B0604020202020204" pitchFamily="34" charset="0"/>
            </a:endParaRPr>
          </a:p>
          <a:p>
            <a:pPr marL="0" lvl="2" indent="0" algn="just" eaLnBrk="1" hangingPunct="1">
              <a:lnSpc>
                <a:spcPct val="110000"/>
              </a:lnSpc>
              <a:spcBef>
                <a:spcPts val="0"/>
              </a:spcBef>
              <a:spcAft>
                <a:spcPts val="0"/>
              </a:spcAft>
              <a:buNone/>
            </a:pPr>
            <a:r>
              <a:rPr lang="pt-BR" sz="2400" dirty="0" smtClean="0">
                <a:latin typeface="Arial" panose="020B0604020202020204" pitchFamily="34" charset="0"/>
                <a:cs typeface="Arial" panose="020B0604020202020204" pitchFamily="34" charset="0"/>
              </a:rPr>
              <a:t>No período </a:t>
            </a:r>
            <a:r>
              <a:rPr lang="pt-BR" sz="2400" dirty="0">
                <a:latin typeface="Arial" panose="020B0604020202020204" pitchFamily="34" charset="0"/>
                <a:cs typeface="Arial" panose="020B0604020202020204" pitchFamily="34" charset="0"/>
              </a:rPr>
              <a:t>analisado, em 1979, 2.208 jovens morreram por armas de fogo, que representavam 31,6% do total de vítimas de armas de fogo. Porém, no ano de 2003, os dados passam para 16.345 jovens, que representaram 41,6% do total de vítimas de armas </a:t>
            </a:r>
            <a:r>
              <a:rPr lang="pt-BR" sz="2400" dirty="0" smtClean="0">
                <a:latin typeface="Arial" panose="020B0604020202020204" pitchFamily="34" charset="0"/>
                <a:cs typeface="Arial" panose="020B0604020202020204" pitchFamily="34" charset="0"/>
              </a:rPr>
              <a:t>de fogo.</a:t>
            </a:r>
            <a:endParaRPr lang="pt-BR" sz="2200" dirty="0">
              <a:latin typeface="Arial" panose="020B0604020202020204" pitchFamily="34" charset="0"/>
              <a:cs typeface="Arial" panose="020B0604020202020204" pitchFamily="34" charset="0"/>
            </a:endParaRPr>
          </a:p>
          <a:p>
            <a:pPr marL="0" lvl="2" indent="0" algn="just" eaLnBrk="1" hangingPunct="1">
              <a:lnSpc>
                <a:spcPct val="110000"/>
              </a:lnSpc>
              <a:spcBef>
                <a:spcPts val="0"/>
              </a:spcBef>
              <a:spcAft>
                <a:spcPts val="0"/>
              </a:spcAft>
              <a:buNone/>
            </a:pPr>
            <a:r>
              <a:rPr lang="pt-BR" altLang="pt-BR" sz="1400" b="1" dirty="0" smtClean="0">
                <a:latin typeface="Arial" panose="020B0604020202020204" pitchFamily="34" charset="0"/>
                <a:cs typeface="Arial" panose="020B0604020202020204" pitchFamily="34" charset="0"/>
              </a:rPr>
              <a:t>(Violência Racial: </a:t>
            </a:r>
            <a:r>
              <a:rPr lang="pt-BR" sz="1400" b="1" dirty="0"/>
              <a:t>Uma leitura sobre os dados de homicídios no </a:t>
            </a:r>
            <a:r>
              <a:rPr lang="pt-BR" sz="1400" b="1" dirty="0" smtClean="0"/>
              <a:t>Brasil, pg. )</a:t>
            </a:r>
            <a:endParaRPr lang="pt-BR" altLang="pt-BR" sz="1400" dirty="0">
              <a:latin typeface="Arial" panose="020B0604020202020204" pitchFamily="34" charset="0"/>
              <a:cs typeface="Arial" panose="020B0604020202020204" pitchFamily="34" charset="0"/>
            </a:endParaRPr>
          </a:p>
        </p:txBody>
      </p:sp>
      <p:pic>
        <p:nvPicPr>
          <p:cNvPr id="5" name="Picture 3" descr="gelelogo2.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98476" y="1917701"/>
            <a:ext cx="1029296" cy="2606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Espaço Reservado para Texto 7"/>
          <p:cNvSpPr>
            <a:spLocks noGrp="1"/>
          </p:cNvSpPr>
          <p:nvPr>
            <p:ph type="body" sz="half" idx="2"/>
          </p:nvPr>
        </p:nvSpPr>
        <p:spPr>
          <a:xfrm>
            <a:off x="786366" y="7475838"/>
            <a:ext cx="6392910" cy="2977978"/>
          </a:xfrm>
        </p:spPr>
        <p:txBody>
          <a:bodyPr>
            <a:normAutofit/>
          </a:bodyPr>
          <a:lstStyle/>
          <a:p>
            <a:pPr algn="just"/>
            <a:endParaRPr lang="pt-BR" dirty="0"/>
          </a:p>
        </p:txBody>
      </p:sp>
    </p:spTree>
    <p:extLst>
      <p:ext uri="{BB962C8B-B14F-4D97-AF65-F5344CB8AC3E}">
        <p14:creationId xmlns:p14="http://schemas.microsoft.com/office/powerpoint/2010/main" xmlns="" val="2987359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63827" y="778476"/>
            <a:ext cx="7685903" cy="840259"/>
          </a:xfrm>
        </p:spPr>
        <p:txBody>
          <a:bodyPr>
            <a:normAutofit/>
          </a:bodyPr>
          <a:lstStyle/>
          <a:p>
            <a:r>
              <a:rPr lang="pt-PT" b="1" dirty="0"/>
              <a:t>Índice de Vulnerabilidade Juvenil à Violência e Desigualdade Racial 2014</a:t>
            </a:r>
            <a:endParaRPr lang="pt-BR" dirty="0"/>
          </a:p>
        </p:txBody>
      </p:sp>
      <p:sp>
        <p:nvSpPr>
          <p:cNvPr id="3" name="Espaço Reservado para Conteúdo 2"/>
          <p:cNvSpPr>
            <a:spLocks noGrp="1"/>
          </p:cNvSpPr>
          <p:nvPr>
            <p:ph idx="1"/>
          </p:nvPr>
        </p:nvSpPr>
        <p:spPr>
          <a:xfrm flipV="1">
            <a:off x="4120062" y="7179274"/>
            <a:ext cx="3855539" cy="432487"/>
          </a:xfrm>
        </p:spPr>
        <p:txBody>
          <a:bodyPr>
            <a:normAutofit lnSpcReduction="10000"/>
          </a:bodyPr>
          <a:lstStyle/>
          <a:p>
            <a:endParaRPr lang="pt-BR" dirty="0"/>
          </a:p>
        </p:txBody>
      </p:sp>
      <p:sp>
        <p:nvSpPr>
          <p:cNvPr id="4" name="Espaço Reservado para Texto 3"/>
          <p:cNvSpPr>
            <a:spLocks noGrp="1"/>
          </p:cNvSpPr>
          <p:nvPr>
            <p:ph type="body" sz="half" idx="2"/>
          </p:nvPr>
        </p:nvSpPr>
        <p:spPr>
          <a:xfrm>
            <a:off x="1433384" y="2137719"/>
            <a:ext cx="7216346" cy="2937886"/>
          </a:xfrm>
        </p:spPr>
        <p:txBody>
          <a:bodyPr/>
          <a:lstStyle/>
          <a:p>
            <a:endParaRPr lang="pt-BR" dirty="0"/>
          </a:p>
        </p:txBody>
      </p:sp>
      <p:pic>
        <p:nvPicPr>
          <p:cNvPr id="5" name="Picture 3" descr="gelelogo2.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98476" y="1917701"/>
            <a:ext cx="934908" cy="2606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tângulo 5"/>
          <p:cNvSpPr/>
          <p:nvPr/>
        </p:nvSpPr>
        <p:spPr>
          <a:xfrm>
            <a:off x="1705232" y="2828836"/>
            <a:ext cx="6944498" cy="2246769"/>
          </a:xfrm>
          <a:prstGeom prst="rect">
            <a:avLst/>
          </a:prstGeom>
        </p:spPr>
        <p:txBody>
          <a:bodyPr wrap="square">
            <a:spAutoFit/>
          </a:bodyPr>
          <a:lstStyle/>
          <a:p>
            <a:pPr algn="just"/>
            <a:r>
              <a:rPr lang="pt-BR" sz="2800" b="1" dirty="0" smtClean="0"/>
              <a:t>2012 - </a:t>
            </a:r>
            <a:r>
              <a:rPr lang="pt-BR" sz="2800" b="1" dirty="0"/>
              <a:t>56.000 pessoas foram assassinadas no Brasil. </a:t>
            </a:r>
            <a:endParaRPr lang="pt-BR" sz="2800" b="1" dirty="0" smtClean="0"/>
          </a:p>
          <a:p>
            <a:pPr algn="just"/>
            <a:endParaRPr lang="pt-BR" sz="2800" b="1" dirty="0" smtClean="0"/>
          </a:p>
          <a:p>
            <a:pPr algn="just"/>
            <a:r>
              <a:rPr lang="pt-BR" sz="2800" b="1" dirty="0" smtClean="0"/>
              <a:t>30.000 </a:t>
            </a:r>
            <a:r>
              <a:rPr lang="pt-BR" sz="2800" b="1" dirty="0"/>
              <a:t>eram jovens entre 15 a 29 </a:t>
            </a:r>
            <a:r>
              <a:rPr lang="pt-BR" sz="2800" b="1" dirty="0" smtClean="0"/>
              <a:t>anos, </a:t>
            </a:r>
          </a:p>
          <a:p>
            <a:pPr algn="just"/>
            <a:r>
              <a:rPr lang="pt-BR" sz="2800" b="1" dirty="0" smtClean="0"/>
              <a:t>77 % </a:t>
            </a:r>
            <a:r>
              <a:rPr lang="pt-BR" sz="2800" b="1" dirty="0"/>
              <a:t>eram negros. </a:t>
            </a:r>
            <a:endParaRPr lang="pt-BR" sz="2800" dirty="0"/>
          </a:p>
        </p:txBody>
      </p:sp>
      <p:sp>
        <p:nvSpPr>
          <p:cNvPr id="7" name="Seta para a direita 6"/>
          <p:cNvSpPr/>
          <p:nvPr/>
        </p:nvSpPr>
        <p:spPr>
          <a:xfrm>
            <a:off x="2730843" y="2977979"/>
            <a:ext cx="593125" cy="2428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xmlns="" val="2862714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0386" y="474134"/>
            <a:ext cx="5039137" cy="617687"/>
          </a:xfrm>
        </p:spPr>
        <p:txBody>
          <a:bodyPr>
            <a:noAutofit/>
          </a:bodyPr>
          <a:lstStyle/>
          <a:p>
            <a:r>
              <a:rPr lang="pt-BR" sz="3200" b="1" dirty="0" smtClean="0">
                <a:solidFill>
                  <a:schemeClr val="accent3">
                    <a:lumMod val="75000"/>
                  </a:schemeClr>
                </a:solidFill>
              </a:rPr>
              <a:t>E</a:t>
            </a:r>
            <a:r>
              <a:rPr lang="pt-BR" sz="3200" b="1" dirty="0" smtClean="0">
                <a:solidFill>
                  <a:schemeClr val="accent3">
                    <a:lumMod val="75000"/>
                  </a:schemeClr>
                </a:solidFill>
              </a:rPr>
              <a:t>stado de  São </a:t>
            </a:r>
            <a:r>
              <a:rPr lang="pt-BR" sz="3200" b="1" dirty="0" smtClean="0">
                <a:solidFill>
                  <a:schemeClr val="accent3">
                    <a:lumMod val="75000"/>
                  </a:schemeClr>
                </a:solidFill>
              </a:rPr>
              <a:t>Paulo</a:t>
            </a:r>
            <a:endParaRPr lang="pt-BR" sz="3200" b="1" dirty="0">
              <a:solidFill>
                <a:schemeClr val="accent3">
                  <a:lumMod val="75000"/>
                </a:schemeClr>
              </a:solidFill>
            </a:endParaRPr>
          </a:p>
        </p:txBody>
      </p:sp>
      <p:sp>
        <p:nvSpPr>
          <p:cNvPr id="3" name="Espaço Reservado para Conteúdo 2"/>
          <p:cNvSpPr>
            <a:spLocks noGrp="1"/>
          </p:cNvSpPr>
          <p:nvPr>
            <p:ph idx="1"/>
          </p:nvPr>
        </p:nvSpPr>
        <p:spPr>
          <a:xfrm flipV="1">
            <a:off x="4913193" y="7562334"/>
            <a:ext cx="3684896" cy="852616"/>
          </a:xfrm>
        </p:spPr>
        <p:txBody>
          <a:bodyPr>
            <a:normAutofit/>
          </a:bodyPr>
          <a:lstStyle/>
          <a:p>
            <a:endParaRPr lang="pt-BR" dirty="0"/>
          </a:p>
        </p:txBody>
      </p:sp>
      <p:sp>
        <p:nvSpPr>
          <p:cNvPr id="4" name="Espaço Reservado para Texto 3"/>
          <p:cNvSpPr>
            <a:spLocks noGrp="1"/>
          </p:cNvSpPr>
          <p:nvPr>
            <p:ph type="body" sz="half" idx="2"/>
          </p:nvPr>
        </p:nvSpPr>
        <p:spPr>
          <a:xfrm>
            <a:off x="1408669" y="1392072"/>
            <a:ext cx="6771503" cy="4848089"/>
          </a:xfrm>
        </p:spPr>
        <p:txBody>
          <a:bodyPr>
            <a:noAutofit/>
          </a:bodyPr>
          <a:lstStyle/>
          <a:p>
            <a:pPr algn="just"/>
            <a:r>
              <a:rPr lang="pt-PT" sz="2400" dirty="0" smtClean="0">
                <a:latin typeface="Arial" panose="020B0604020202020204" pitchFamily="34" charset="0"/>
                <a:cs typeface="Arial" panose="020B0604020202020204" pitchFamily="34" charset="0"/>
              </a:rPr>
              <a:t>Relatório </a:t>
            </a:r>
            <a:r>
              <a:rPr lang="pt-PT" sz="2400" b="1" dirty="0"/>
              <a:t>Índice de Vulnerabilidade Juvenil à Violência e Desigualdade Racial </a:t>
            </a:r>
            <a:r>
              <a:rPr lang="pt-PT" sz="2400" b="1" dirty="0" smtClean="0"/>
              <a:t>2014</a:t>
            </a:r>
          </a:p>
          <a:p>
            <a:pPr algn="just"/>
            <a:endParaRPr lang="pt-PT" sz="2400" b="1" dirty="0" smtClean="0"/>
          </a:p>
          <a:p>
            <a:pPr algn="just"/>
            <a:r>
              <a:rPr lang="pt-PT" sz="2400" dirty="0" smtClean="0">
                <a:latin typeface="Arial" panose="020B0604020202020204" pitchFamily="34" charset="0"/>
                <a:cs typeface="Arial" panose="020B0604020202020204" pitchFamily="34" charset="0"/>
              </a:rPr>
              <a:t>Informa </a:t>
            </a:r>
            <a:r>
              <a:rPr lang="pt-PT" sz="2400" dirty="0">
                <a:latin typeface="Arial" panose="020B0604020202020204" pitchFamily="34" charset="0"/>
                <a:cs typeface="Arial" panose="020B0604020202020204" pitchFamily="34" charset="0"/>
              </a:rPr>
              <a:t>que </a:t>
            </a:r>
            <a:r>
              <a:rPr lang="pt-PT" sz="2400" dirty="0" smtClean="0">
                <a:latin typeface="Arial" panose="020B0604020202020204" pitchFamily="34" charset="0"/>
                <a:cs typeface="Arial" panose="020B0604020202020204" pitchFamily="34" charset="0"/>
              </a:rPr>
              <a:t>o Estado de São Paulo está </a:t>
            </a:r>
            <a:r>
              <a:rPr lang="pt-PT" sz="2400" dirty="0">
                <a:latin typeface="Arial" panose="020B0604020202020204" pitchFamily="34" charset="0"/>
                <a:cs typeface="Arial" panose="020B0604020202020204" pitchFamily="34" charset="0"/>
              </a:rPr>
              <a:t>“em melhor situação”, porque tem o menor indice de mortalidade entre jovens em relação às outras 27 unidades da Federação, pois ostenta uma taxa de 0,200 considerada baixa. (O que significa uma taxa de homicidio relativa de 1,49 entre negros e brancos).</a:t>
            </a:r>
            <a:endParaRPr lang="pt-BR" sz="2400" dirty="0">
              <a:latin typeface="Arial" panose="020B0604020202020204" pitchFamily="34" charset="0"/>
              <a:cs typeface="Arial" panose="020B0604020202020204" pitchFamily="34" charset="0"/>
            </a:endParaRPr>
          </a:p>
          <a:p>
            <a:pPr algn="just"/>
            <a:endParaRPr lang="pt-BR" sz="2000" dirty="0">
              <a:solidFill>
                <a:schemeClr val="accent3">
                  <a:lumMod val="75000"/>
                </a:schemeClr>
              </a:solidFill>
            </a:endParaRPr>
          </a:p>
        </p:txBody>
      </p:sp>
      <p:pic>
        <p:nvPicPr>
          <p:cNvPr id="6" name="Picture 3" descr="gelelogo2.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78528" y="1989137"/>
            <a:ext cx="877888" cy="200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19125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95167" y="918176"/>
            <a:ext cx="6882714" cy="4106734"/>
          </a:xfrm>
        </p:spPr>
        <p:txBody>
          <a:bodyPr rtlCol="0">
            <a:normAutofit fontScale="90000"/>
          </a:bodyPr>
          <a:lstStyle/>
          <a:p>
            <a:pPr algn="l" eaLnBrk="1" fontAlgn="auto" hangingPunct="1">
              <a:spcAft>
                <a:spcPts val="0"/>
              </a:spcAft>
              <a:defRPr/>
            </a:pPr>
            <a:r>
              <a:rPr lang="pt-BR" altLang="pt-BR" dirty="0" smtClean="0">
                <a:solidFill>
                  <a:schemeClr val="tx1">
                    <a:lumMod val="85000"/>
                    <a:lumOff val="15000"/>
                  </a:schemeClr>
                </a:solidFill>
              </a:rPr>
              <a:t/>
            </a:r>
            <a:br>
              <a:rPr lang="pt-BR" altLang="pt-BR" dirty="0" smtClean="0">
                <a:solidFill>
                  <a:schemeClr val="tx1">
                    <a:lumMod val="85000"/>
                    <a:lumOff val="15000"/>
                  </a:schemeClr>
                </a:solidFill>
              </a:rPr>
            </a:br>
            <a:r>
              <a:rPr lang="pt-BR" altLang="pt-BR" dirty="0">
                <a:solidFill>
                  <a:schemeClr val="tx1">
                    <a:lumMod val="85000"/>
                    <a:lumOff val="15000"/>
                  </a:schemeClr>
                </a:solidFill>
              </a:rPr>
              <a:t/>
            </a:r>
            <a:br>
              <a:rPr lang="pt-BR" altLang="pt-BR" dirty="0">
                <a:solidFill>
                  <a:schemeClr val="tx1">
                    <a:lumMod val="85000"/>
                    <a:lumOff val="15000"/>
                  </a:schemeClr>
                </a:solidFill>
              </a:rPr>
            </a:br>
            <a:r>
              <a:rPr lang="pt-BR" altLang="pt-BR" dirty="0" smtClean="0">
                <a:solidFill>
                  <a:schemeClr val="tx1">
                    <a:lumMod val="85000"/>
                    <a:lumOff val="15000"/>
                  </a:schemeClr>
                </a:solidFill>
              </a:rPr>
              <a:t/>
            </a:r>
            <a:br>
              <a:rPr lang="pt-BR" altLang="pt-BR" dirty="0" smtClean="0">
                <a:solidFill>
                  <a:schemeClr val="tx1">
                    <a:lumMod val="85000"/>
                    <a:lumOff val="15000"/>
                  </a:schemeClr>
                </a:solidFill>
              </a:rPr>
            </a:br>
            <a:r>
              <a:rPr lang="pt-BR" altLang="pt-BR" dirty="0">
                <a:solidFill>
                  <a:schemeClr val="tx1">
                    <a:lumMod val="85000"/>
                    <a:lumOff val="15000"/>
                  </a:schemeClr>
                </a:solidFill>
              </a:rPr>
              <a:t/>
            </a:r>
            <a:br>
              <a:rPr lang="pt-BR" altLang="pt-BR" dirty="0">
                <a:solidFill>
                  <a:schemeClr val="tx1">
                    <a:lumMod val="85000"/>
                    <a:lumOff val="15000"/>
                  </a:schemeClr>
                </a:solidFill>
              </a:rPr>
            </a:br>
            <a:r>
              <a:rPr lang="pt-BR" altLang="pt-BR" dirty="0" smtClean="0">
                <a:solidFill>
                  <a:schemeClr val="tx1">
                    <a:lumMod val="85000"/>
                    <a:lumOff val="15000"/>
                  </a:schemeClr>
                </a:solidFill>
              </a:rPr>
              <a:t/>
            </a:r>
            <a:br>
              <a:rPr lang="pt-BR" altLang="pt-BR" dirty="0" smtClean="0">
                <a:solidFill>
                  <a:schemeClr val="tx1">
                    <a:lumMod val="85000"/>
                    <a:lumOff val="15000"/>
                  </a:schemeClr>
                </a:solidFill>
              </a:rPr>
            </a:br>
            <a:r>
              <a:rPr lang="pt-BR" altLang="pt-BR" dirty="0">
                <a:solidFill>
                  <a:schemeClr val="tx1">
                    <a:lumMod val="85000"/>
                    <a:lumOff val="15000"/>
                  </a:schemeClr>
                </a:solidFill>
              </a:rPr>
              <a:t/>
            </a:r>
            <a:br>
              <a:rPr lang="pt-BR" altLang="pt-BR" dirty="0">
                <a:solidFill>
                  <a:schemeClr val="tx1">
                    <a:lumMod val="85000"/>
                    <a:lumOff val="15000"/>
                  </a:schemeClr>
                </a:solidFill>
              </a:rPr>
            </a:br>
            <a:r>
              <a:rPr lang="pt-BR" altLang="pt-BR" dirty="0" smtClean="0">
                <a:solidFill>
                  <a:schemeClr val="tx1">
                    <a:lumMod val="85000"/>
                    <a:lumOff val="15000"/>
                  </a:schemeClr>
                </a:solidFill>
              </a:rPr>
              <a:t/>
            </a:r>
            <a:br>
              <a:rPr lang="pt-BR" altLang="pt-BR" dirty="0" smtClean="0">
                <a:solidFill>
                  <a:schemeClr val="tx1">
                    <a:lumMod val="85000"/>
                    <a:lumOff val="15000"/>
                  </a:schemeClr>
                </a:solidFill>
              </a:rPr>
            </a:br>
            <a:r>
              <a:rPr lang="pt-BR" altLang="pt-BR" dirty="0" smtClean="0">
                <a:solidFill>
                  <a:schemeClr val="tx1">
                    <a:lumMod val="85000"/>
                    <a:lumOff val="15000"/>
                  </a:schemeClr>
                </a:solidFill>
              </a:rPr>
              <a:t/>
            </a:r>
            <a:br>
              <a:rPr lang="pt-BR" altLang="pt-BR" dirty="0" smtClean="0">
                <a:solidFill>
                  <a:schemeClr val="tx1">
                    <a:lumMod val="85000"/>
                    <a:lumOff val="15000"/>
                  </a:schemeClr>
                </a:solidFill>
              </a:rPr>
            </a:br>
            <a:r>
              <a:rPr lang="pt-BR" altLang="pt-BR" dirty="0" smtClean="0">
                <a:solidFill>
                  <a:schemeClr val="tx1">
                    <a:lumMod val="85000"/>
                    <a:lumOff val="15000"/>
                  </a:schemeClr>
                </a:solidFill>
              </a:rPr>
              <a:t/>
            </a:r>
            <a:br>
              <a:rPr lang="pt-BR" altLang="pt-BR" dirty="0" smtClean="0">
                <a:solidFill>
                  <a:schemeClr val="tx1">
                    <a:lumMod val="85000"/>
                    <a:lumOff val="15000"/>
                  </a:schemeClr>
                </a:solidFill>
              </a:rPr>
            </a:br>
            <a:r>
              <a:rPr lang="pt-BR" altLang="pt-BR" dirty="0" smtClean="0">
                <a:solidFill>
                  <a:schemeClr val="tx1">
                    <a:lumMod val="85000"/>
                    <a:lumOff val="15000"/>
                  </a:schemeClr>
                </a:solidFill>
              </a:rPr>
              <a:t/>
            </a:r>
            <a:br>
              <a:rPr lang="pt-BR" altLang="pt-BR" dirty="0" smtClean="0">
                <a:solidFill>
                  <a:schemeClr val="tx1">
                    <a:lumMod val="85000"/>
                    <a:lumOff val="15000"/>
                  </a:schemeClr>
                </a:solidFill>
              </a:rPr>
            </a:br>
            <a:r>
              <a:rPr lang="pt-BR" altLang="pt-BR" dirty="0">
                <a:solidFill>
                  <a:schemeClr val="tx1">
                    <a:lumMod val="85000"/>
                    <a:lumOff val="15000"/>
                  </a:schemeClr>
                </a:solidFill>
              </a:rPr>
              <a:t/>
            </a:r>
            <a:br>
              <a:rPr lang="pt-BR" altLang="pt-BR" dirty="0">
                <a:solidFill>
                  <a:schemeClr val="tx1">
                    <a:lumMod val="85000"/>
                    <a:lumOff val="15000"/>
                  </a:schemeClr>
                </a:solidFill>
              </a:rPr>
            </a:br>
            <a:r>
              <a:rPr lang="pt-BR" altLang="pt-BR" dirty="0" smtClean="0">
                <a:solidFill>
                  <a:schemeClr val="tx1">
                    <a:lumMod val="85000"/>
                    <a:lumOff val="15000"/>
                  </a:schemeClr>
                </a:solidFill>
              </a:rPr>
              <a:t/>
            </a:r>
            <a:br>
              <a:rPr lang="pt-BR" altLang="pt-BR" dirty="0" smtClean="0">
                <a:solidFill>
                  <a:schemeClr val="tx1">
                    <a:lumMod val="85000"/>
                    <a:lumOff val="15000"/>
                  </a:schemeClr>
                </a:solidFill>
              </a:rPr>
            </a:br>
            <a:r>
              <a:rPr lang="pt-BR" altLang="pt-BR" dirty="0">
                <a:solidFill>
                  <a:schemeClr val="tx1">
                    <a:lumMod val="85000"/>
                    <a:lumOff val="15000"/>
                  </a:schemeClr>
                </a:solidFill>
              </a:rPr>
              <a:t/>
            </a:r>
            <a:br>
              <a:rPr lang="pt-BR" altLang="pt-BR" dirty="0">
                <a:solidFill>
                  <a:schemeClr val="tx1">
                    <a:lumMod val="85000"/>
                    <a:lumOff val="15000"/>
                  </a:schemeClr>
                </a:solidFill>
              </a:rPr>
            </a:br>
            <a:r>
              <a:rPr lang="pt-BR" altLang="pt-BR" dirty="0" smtClean="0">
                <a:solidFill>
                  <a:schemeClr val="tx1">
                    <a:lumMod val="85000"/>
                    <a:lumOff val="15000"/>
                  </a:schemeClr>
                </a:solidFill>
              </a:rPr>
              <a:t/>
            </a:r>
            <a:br>
              <a:rPr lang="pt-BR" altLang="pt-BR" dirty="0" smtClean="0">
                <a:solidFill>
                  <a:schemeClr val="tx1">
                    <a:lumMod val="85000"/>
                    <a:lumOff val="15000"/>
                  </a:schemeClr>
                </a:solidFill>
              </a:rPr>
            </a:br>
            <a:endParaRPr lang="pt-BR" altLang="pt-BR" sz="2200" dirty="0" smtClean="0">
              <a:solidFill>
                <a:schemeClr val="accent2">
                  <a:lumMod val="75000"/>
                </a:schemeClr>
              </a:solidFill>
            </a:endParaRPr>
          </a:p>
        </p:txBody>
      </p:sp>
      <p:pic>
        <p:nvPicPr>
          <p:cNvPr id="20485" name="Picture 3" descr="gelelogo2.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04813" y="2017713"/>
            <a:ext cx="996950" cy="2284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ítulo 1"/>
          <p:cNvSpPr txBox="1">
            <a:spLocks/>
          </p:cNvSpPr>
          <p:nvPr/>
        </p:nvSpPr>
        <p:spPr bwMode="auto">
          <a:xfrm>
            <a:off x="1495167" y="918176"/>
            <a:ext cx="7035114" cy="4295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67500" lnSpcReduction="20000"/>
          </a:bodyPr>
          <a:lstStyle>
            <a:lvl1pPr algn="ctr" defTabSz="457200" rtl="0" eaLnBrk="0" fontAlgn="base" hangingPunct="0">
              <a:spcBef>
                <a:spcPct val="0"/>
              </a:spcBef>
              <a:spcAft>
                <a:spcPct val="0"/>
              </a:spcAft>
              <a:defRPr sz="40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000">
                <a:solidFill>
                  <a:srgbClr val="262626"/>
                </a:solidFill>
                <a:latin typeface="Garamond" panose="02020404030301010803" pitchFamily="18" charset="0"/>
              </a:defRPr>
            </a:lvl2pPr>
            <a:lvl3pPr algn="ctr" defTabSz="457200" rtl="0" eaLnBrk="0" fontAlgn="base" hangingPunct="0">
              <a:spcBef>
                <a:spcPct val="0"/>
              </a:spcBef>
              <a:spcAft>
                <a:spcPct val="0"/>
              </a:spcAft>
              <a:defRPr sz="4000">
                <a:solidFill>
                  <a:srgbClr val="262626"/>
                </a:solidFill>
                <a:latin typeface="Garamond" panose="02020404030301010803" pitchFamily="18" charset="0"/>
              </a:defRPr>
            </a:lvl3pPr>
            <a:lvl4pPr algn="ctr" defTabSz="457200" rtl="0" eaLnBrk="0" fontAlgn="base" hangingPunct="0">
              <a:spcBef>
                <a:spcPct val="0"/>
              </a:spcBef>
              <a:spcAft>
                <a:spcPct val="0"/>
              </a:spcAft>
              <a:defRPr sz="4000">
                <a:solidFill>
                  <a:srgbClr val="262626"/>
                </a:solidFill>
                <a:latin typeface="Garamond" panose="02020404030301010803" pitchFamily="18" charset="0"/>
              </a:defRPr>
            </a:lvl4pPr>
            <a:lvl5pPr algn="ctr" defTabSz="457200" rtl="0" eaLnBrk="0" fontAlgn="base" hangingPunct="0">
              <a:spcBef>
                <a:spcPct val="0"/>
              </a:spcBef>
              <a:spcAft>
                <a:spcPct val="0"/>
              </a:spcAft>
              <a:defRPr sz="40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eaLnBrk="1" fontAlgn="auto" hangingPunct="1">
              <a:spcAft>
                <a:spcPts val="0"/>
              </a:spcAft>
              <a:defRPr/>
            </a:pPr>
            <a:r>
              <a:rPr lang="pt-BR" sz="3600" b="1" dirty="0">
                <a:solidFill>
                  <a:schemeClr val="accent3">
                    <a:lumMod val="75000"/>
                  </a:schemeClr>
                </a:solidFill>
                <a:latin typeface="Arial" panose="020B0604020202020204" pitchFamily="34" charset="0"/>
                <a:cs typeface="Arial" panose="020B0604020202020204" pitchFamily="34" charset="0"/>
              </a:rPr>
              <a:t>Dados </a:t>
            </a:r>
            <a:r>
              <a:rPr lang="pt-BR" sz="3600" b="1" dirty="0" smtClean="0">
                <a:solidFill>
                  <a:schemeClr val="accent3">
                    <a:lumMod val="75000"/>
                  </a:schemeClr>
                </a:solidFill>
                <a:latin typeface="Arial" panose="020B0604020202020204" pitchFamily="34" charset="0"/>
                <a:cs typeface="Arial" panose="020B0604020202020204" pitchFamily="34" charset="0"/>
              </a:rPr>
              <a:t> Estado de São Paulo</a:t>
            </a:r>
          </a:p>
          <a:p>
            <a:pPr algn="l" eaLnBrk="1" fontAlgn="auto" hangingPunct="1">
              <a:spcAft>
                <a:spcPts val="0"/>
              </a:spcAft>
              <a:defRPr/>
            </a:pPr>
            <a:endParaRPr lang="pt-BR" altLang="pt-BR" sz="2400" b="1" dirty="0">
              <a:solidFill>
                <a:schemeClr val="accent3">
                  <a:lumMod val="75000"/>
                </a:schemeClr>
              </a:solidFill>
            </a:endParaRPr>
          </a:p>
          <a:p>
            <a:pPr algn="l" eaLnBrk="1" fontAlgn="auto" hangingPunct="1">
              <a:spcAft>
                <a:spcPts val="0"/>
              </a:spcAft>
              <a:defRPr/>
            </a:pPr>
            <a:endParaRPr lang="pt-BR" altLang="pt-BR" sz="2400" b="1" dirty="0" smtClean="0">
              <a:solidFill>
                <a:schemeClr val="accent3">
                  <a:lumMod val="75000"/>
                </a:schemeClr>
              </a:solidFill>
            </a:endParaRPr>
          </a:p>
          <a:p>
            <a:pPr algn="just"/>
            <a:r>
              <a:rPr lang="pt-BR" sz="3200" b="1" dirty="0" smtClean="0"/>
              <a:t>IBCCRIM - </a:t>
            </a:r>
            <a:r>
              <a:rPr lang="pt-BR" sz="3000" b="1" dirty="0" smtClean="0"/>
              <a:t>Instituto </a:t>
            </a:r>
            <a:r>
              <a:rPr lang="pt-BR" sz="3000" b="1" dirty="0" smtClean="0"/>
              <a:t>Brasileiro de Ciências </a:t>
            </a:r>
            <a:r>
              <a:rPr lang="pt-BR" sz="3000" b="1" dirty="0" smtClean="0"/>
              <a:t>Criminais </a:t>
            </a:r>
            <a:endParaRPr lang="pt-BR" sz="3000" b="1" dirty="0" smtClean="0"/>
          </a:p>
          <a:p>
            <a:pPr algn="just"/>
            <a:endParaRPr lang="pt-BR" sz="3200" dirty="0"/>
          </a:p>
          <a:p>
            <a:pPr algn="just"/>
            <a:r>
              <a:rPr lang="pt-BR" sz="3200" b="1" dirty="0"/>
              <a:t>Em cinco anos, PM de São Paulo mata mais que todas as polícias dos EUA juntas: Corporação paulista matou 6% mais que polícias americanas entre 2005 e 2009</a:t>
            </a:r>
            <a:r>
              <a:rPr lang="pt-BR" sz="3200" b="1" dirty="0" smtClean="0"/>
              <a:t>.</a:t>
            </a:r>
          </a:p>
          <a:p>
            <a:pPr algn="just"/>
            <a:endParaRPr lang="pt-BR" sz="3200" b="1" dirty="0"/>
          </a:p>
          <a:p>
            <a:pPr algn="just"/>
            <a:r>
              <a:rPr lang="pt-BR" sz="3000" dirty="0">
                <a:latin typeface="Arial" panose="020B0604020202020204" pitchFamily="34" charset="0"/>
                <a:cs typeface="Arial" panose="020B0604020202020204" pitchFamily="34" charset="0"/>
              </a:rPr>
              <a:t>Com uma população quase oito vezes menor que a dos Estados </a:t>
            </a:r>
            <a:r>
              <a:rPr lang="pt-BR" sz="3000" dirty="0" smtClean="0">
                <a:latin typeface="Arial" panose="020B0604020202020204" pitchFamily="34" charset="0"/>
                <a:cs typeface="Arial" panose="020B0604020202020204" pitchFamily="34" charset="0"/>
              </a:rPr>
              <a:t>Unidos.</a:t>
            </a:r>
          </a:p>
          <a:p>
            <a:pPr algn="just"/>
            <a:endParaRPr lang="pt-BR" sz="3000" dirty="0">
              <a:latin typeface="Arial" panose="020B0604020202020204" pitchFamily="34" charset="0"/>
              <a:cs typeface="Arial" panose="020B0604020202020204" pitchFamily="34" charset="0"/>
            </a:endParaRPr>
          </a:p>
          <a:p>
            <a:pPr algn="l" eaLnBrk="1" fontAlgn="auto" hangingPunct="1">
              <a:spcAft>
                <a:spcPts val="0"/>
              </a:spcAft>
              <a:defRPr/>
            </a:pPr>
            <a:endParaRPr lang="pt-BR" altLang="pt-BR" sz="3200" dirty="0" smtClean="0">
              <a:solidFill>
                <a:schemeClr val="accent2">
                  <a:lumMod val="75000"/>
                </a:schemeClr>
              </a:solidFill>
            </a:endParaRPr>
          </a:p>
          <a:p>
            <a:pPr algn="l" eaLnBrk="1" fontAlgn="auto" hangingPunct="1">
              <a:spcAft>
                <a:spcPts val="0"/>
              </a:spcAft>
              <a:defRPr/>
            </a:pPr>
            <a:r>
              <a:rPr lang="pt-BR" sz="2400" dirty="0">
                <a:solidFill>
                  <a:schemeClr val="tx1"/>
                </a:solidFill>
                <a:latin typeface="Arial" panose="020B0604020202020204" pitchFamily="34" charset="0"/>
                <a:cs typeface="Arial" panose="020B0604020202020204" pitchFamily="34" charset="0"/>
              </a:rPr>
              <a:t>Fontes: </a:t>
            </a:r>
            <a:r>
              <a:rPr lang="pt-BR" sz="2400" u="sng" dirty="0">
                <a:solidFill>
                  <a:schemeClr val="tx1"/>
                </a:solidFill>
                <a:latin typeface="Arial" panose="020B0604020202020204" pitchFamily="34" charset="0"/>
                <a:cs typeface="Arial" panose="020B0604020202020204" pitchFamily="34" charset="0"/>
                <a:hlinkClick r:id="rId3"/>
              </a:rPr>
              <a:t>http://www.ibccrim.org.br/noticia/13905-Em-cinco-anos,-PM-de-Sao-Paulo-mata-mais-que-todas-as-policias-dos-EUA-</a:t>
            </a:r>
            <a:r>
              <a:rPr lang="pt-BR" sz="2400" dirty="0">
                <a:solidFill>
                  <a:schemeClr val="tx1"/>
                </a:solidFill>
                <a:latin typeface="Arial" panose="020B0604020202020204" pitchFamily="34" charset="0"/>
                <a:cs typeface="Arial" panose="020B0604020202020204" pitchFamily="34" charset="0"/>
              </a:rPr>
              <a:t>, em 06/06/2015</a:t>
            </a:r>
          </a:p>
          <a:p>
            <a:pPr algn="l" eaLnBrk="1" fontAlgn="auto" hangingPunct="1">
              <a:spcAft>
                <a:spcPts val="0"/>
              </a:spcAft>
              <a:defRPr/>
            </a:pPr>
            <a:endParaRPr lang="pt-BR" altLang="pt-BR" sz="3200" dirty="0">
              <a:solidFill>
                <a:schemeClr val="accent2">
                  <a:lumMod val="75000"/>
                </a:schemeClr>
              </a:solidFill>
            </a:endParaRPr>
          </a:p>
          <a:p>
            <a:pPr algn="l" eaLnBrk="1" fontAlgn="auto" hangingPunct="1">
              <a:spcAft>
                <a:spcPts val="0"/>
              </a:spcAft>
              <a:defRPr/>
            </a:pPr>
            <a:endParaRPr lang="pt-BR" altLang="pt-BR" sz="3200" dirty="0">
              <a:solidFill>
                <a:schemeClr val="accent2">
                  <a:lumMod val="75000"/>
                </a:schemeClr>
              </a:solidFill>
            </a:endParaRPr>
          </a:p>
        </p:txBody>
      </p:sp>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1597025" y="1189038"/>
            <a:ext cx="5754688" cy="1444625"/>
          </a:xfrm>
        </p:spPr>
        <p:txBody>
          <a:bodyPr rtlCol="0">
            <a:normAutofit/>
          </a:bodyPr>
          <a:lstStyle/>
          <a:p>
            <a:pPr eaLnBrk="1" fontAlgn="auto" hangingPunct="1">
              <a:buFont typeface="Wingdings" panose="05000000000000000000" pitchFamily="2" charset="2"/>
              <a:buNone/>
              <a:defRPr/>
            </a:pPr>
            <a:endParaRPr lang="pt-BR" altLang="pt-BR" sz="3200" dirty="0" smtClean="0">
              <a:solidFill>
                <a:schemeClr val="tx1">
                  <a:lumMod val="85000"/>
                  <a:lumOff val="15000"/>
                </a:schemeClr>
              </a:solidFill>
            </a:endParaRPr>
          </a:p>
          <a:p>
            <a:pPr eaLnBrk="1" fontAlgn="auto" hangingPunct="1">
              <a:buFont typeface="Arial"/>
              <a:buChar char="•"/>
              <a:defRPr/>
            </a:pPr>
            <a:endParaRPr lang="pt-BR" altLang="pt-BR" sz="1800" dirty="0" smtClean="0">
              <a:solidFill>
                <a:schemeClr val="tx1">
                  <a:lumMod val="85000"/>
                  <a:lumOff val="15000"/>
                </a:schemeClr>
              </a:solidFill>
            </a:endParaRPr>
          </a:p>
        </p:txBody>
      </p:sp>
      <p:pic>
        <p:nvPicPr>
          <p:cNvPr id="19460" name="Picture 3" descr="gelelogo2.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15925" y="1989138"/>
            <a:ext cx="877888" cy="200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ítulo 2"/>
          <p:cNvSpPr>
            <a:spLocks noGrp="1"/>
          </p:cNvSpPr>
          <p:nvPr>
            <p:ph type="title"/>
          </p:nvPr>
        </p:nvSpPr>
        <p:spPr>
          <a:xfrm>
            <a:off x="1408670" y="593124"/>
            <a:ext cx="7092779" cy="5338119"/>
          </a:xfrm>
        </p:spPr>
        <p:txBody>
          <a:bodyPr/>
          <a:lstStyle/>
          <a:p>
            <a:pPr algn="just"/>
            <a:r>
              <a:rPr lang="pt-BR" sz="2800" dirty="0" smtClean="0">
                <a:latin typeface="Arial" panose="020B0604020202020204" pitchFamily="34" charset="0"/>
                <a:cs typeface="Arial" panose="020B0604020202020204" pitchFamily="34" charset="0"/>
              </a:rPr>
              <a:t/>
            </a:r>
            <a:br>
              <a:rPr lang="pt-BR" sz="2800" dirty="0" smtClean="0">
                <a:latin typeface="Arial" panose="020B0604020202020204" pitchFamily="34" charset="0"/>
                <a:cs typeface="Arial" panose="020B0604020202020204" pitchFamily="34" charset="0"/>
              </a:rPr>
            </a:br>
            <a:r>
              <a:rPr lang="pt-BR" sz="2800" dirty="0">
                <a:latin typeface="Arial" panose="020B0604020202020204" pitchFamily="34" charset="0"/>
                <a:cs typeface="Arial" panose="020B0604020202020204" pitchFamily="34" charset="0"/>
              </a:rPr>
              <a:t/>
            </a:r>
            <a:br>
              <a:rPr lang="pt-BR" sz="2800" dirty="0">
                <a:latin typeface="Arial" panose="020B0604020202020204" pitchFamily="34" charset="0"/>
                <a:cs typeface="Arial" panose="020B0604020202020204" pitchFamily="34" charset="0"/>
              </a:rPr>
            </a:br>
            <a:r>
              <a:rPr lang="pt-BR" sz="2800" dirty="0" smtClean="0">
                <a:latin typeface="Arial" panose="020B0604020202020204" pitchFamily="34" charset="0"/>
                <a:cs typeface="Arial" panose="020B0604020202020204" pitchFamily="34" charset="0"/>
              </a:rPr>
              <a:t>Entre </a:t>
            </a:r>
            <a:r>
              <a:rPr lang="pt-BR" sz="2800" dirty="0">
                <a:latin typeface="Arial" panose="020B0604020202020204" pitchFamily="34" charset="0"/>
                <a:cs typeface="Arial" panose="020B0604020202020204" pitchFamily="34" charset="0"/>
              </a:rPr>
              <a:t>janeiro e novembro de 2014, 816 pessoas foram mortas por policiais militares no Estado de SP. Letalidade policial foi maior até do que em 2006 e 2012, anos de enfrentamento das forças de segurança contra a facção </a:t>
            </a:r>
            <a:r>
              <a:rPr lang="pt-BR" sz="2800" dirty="0" err="1" smtClean="0">
                <a:latin typeface="Arial" panose="020B0604020202020204" pitchFamily="34" charset="0"/>
                <a:cs typeface="Arial" panose="020B0604020202020204" pitchFamily="34" charset="0"/>
              </a:rPr>
              <a:t>criminosaPCC</a:t>
            </a:r>
            <a:r>
              <a:rPr lang="pt-BR" sz="2800" dirty="0" smtClean="0">
                <a:latin typeface="Arial" panose="020B0604020202020204" pitchFamily="34" charset="0"/>
                <a:cs typeface="Arial" panose="020B0604020202020204" pitchFamily="34" charset="0"/>
              </a:rPr>
              <a:t>.</a:t>
            </a:r>
            <a:br>
              <a:rPr lang="pt-BR" sz="2800" dirty="0" smtClean="0">
                <a:latin typeface="Arial" panose="020B0604020202020204" pitchFamily="34" charset="0"/>
                <a:cs typeface="Arial" panose="020B0604020202020204" pitchFamily="34" charset="0"/>
              </a:rPr>
            </a:br>
            <a:r>
              <a:rPr lang="pt-BR" sz="2800" dirty="0" smtClean="0">
                <a:latin typeface="Arial" panose="020B0604020202020204" pitchFamily="34" charset="0"/>
                <a:cs typeface="Arial" panose="020B0604020202020204" pitchFamily="34" charset="0"/>
              </a:rPr>
              <a:t/>
            </a:r>
            <a:br>
              <a:rPr lang="pt-BR" sz="2800" dirty="0" smtClean="0">
                <a:latin typeface="Arial" panose="020B0604020202020204" pitchFamily="34" charset="0"/>
                <a:cs typeface="Arial" panose="020B0604020202020204" pitchFamily="34" charset="0"/>
              </a:rPr>
            </a:br>
            <a:r>
              <a:rPr lang="pt-BR" sz="2800" dirty="0">
                <a:latin typeface="Arial" panose="020B0604020202020204" pitchFamily="34" charset="0"/>
                <a:cs typeface="Arial" panose="020B0604020202020204" pitchFamily="34" charset="0"/>
              </a:rPr>
              <a:t/>
            </a:r>
            <a:br>
              <a:rPr lang="pt-BR" sz="2800" dirty="0">
                <a:latin typeface="Arial" panose="020B0604020202020204" pitchFamily="34" charset="0"/>
                <a:cs typeface="Arial" panose="020B0604020202020204" pitchFamily="34" charset="0"/>
              </a:rPr>
            </a:br>
            <a:r>
              <a:rPr lang="pt-BR" sz="2000" dirty="0" smtClean="0">
                <a:latin typeface="Arial" panose="020B0604020202020204" pitchFamily="34" charset="0"/>
                <a:cs typeface="Arial" panose="020B0604020202020204" pitchFamily="34" charset="0"/>
              </a:rPr>
              <a:t>Fonte: </a:t>
            </a:r>
            <a:r>
              <a:rPr lang="pt-BR" sz="2000" b="1" dirty="0"/>
              <a:t>Ponte – Segurança Pública, Justiça </a:t>
            </a:r>
            <a:r>
              <a:rPr lang="pt-BR" sz="2000" b="1" dirty="0" smtClean="0"/>
              <a:t>e Direitos Humanos </a:t>
            </a:r>
            <a:endParaRPr lang="pt-BR" sz="2000" dirty="0">
              <a:latin typeface="Arial" panose="020B0604020202020204" pitchFamily="34" charset="0"/>
              <a:cs typeface="Arial" panose="020B0604020202020204" pitchFamily="34" charset="0"/>
            </a:endParaRPr>
          </a:p>
        </p:txBody>
      </p:sp>
    </p:spTree>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ânico">
  <a:themeElements>
    <a:clrScheme name="Orgânico">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Orgânico">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â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Retrospect</Template>
  <TotalTime>2239</TotalTime>
  <Words>397</Words>
  <Application>Microsoft Office PowerPoint</Application>
  <PresentationFormat>Apresentação na tela (4:3)</PresentationFormat>
  <Paragraphs>55</Paragraphs>
  <Slides>15</Slides>
  <Notes>0</Notes>
  <HiddenSlides>0</HiddenSlides>
  <MMClips>0</MMClips>
  <ScaleCrop>false</ScaleCrop>
  <HeadingPairs>
    <vt:vector size="4" baseType="variant">
      <vt:variant>
        <vt:lpstr>Tema</vt:lpstr>
      </vt:variant>
      <vt:variant>
        <vt:i4>1</vt:i4>
      </vt:variant>
      <vt:variant>
        <vt:lpstr>Títulos de slides</vt:lpstr>
      </vt:variant>
      <vt:variant>
        <vt:i4>15</vt:i4>
      </vt:variant>
    </vt:vector>
  </HeadingPairs>
  <TitlesOfParts>
    <vt:vector size="16" baseType="lpstr">
      <vt:lpstr>Orgânico</vt:lpstr>
      <vt:lpstr>  </vt:lpstr>
      <vt:lpstr>1978 MNU denuncia violência racial </vt:lpstr>
      <vt:lpstr>Marcha Zumbi +10</vt:lpstr>
      <vt:lpstr>VIOLÊNCIA RACIAL: Uma leitura sobre os dados de homicídios no Brasil</vt:lpstr>
      <vt:lpstr>Subsistema de Informação sobre Mortalidade – SIM </vt:lpstr>
      <vt:lpstr>Índice de Vulnerabilidade Juvenil à Violência e Desigualdade Racial 2014</vt:lpstr>
      <vt:lpstr>Estado de  São Paulo</vt:lpstr>
      <vt:lpstr>              </vt:lpstr>
      <vt:lpstr>  Entre janeiro e novembro de 2014, 816 pessoas foram mortas por policiais militares no Estado de SP. Letalidade policial foi maior até do que em 2006 e 2012, anos de enfrentamento das forças de segurança contra a facção criminosaPCC.   Fonte: Ponte – Segurança Pública, Justiça e Direitos Humanos </vt:lpstr>
      <vt:lpstr>Slide 10</vt:lpstr>
      <vt:lpstr>   2014 - A polícia paulista foi responsável por 728 mortes - um crescimento de 97% em relação a 2013, quando houve 369 casos.  É mais do que todas as mortes que aconteceram na África do Sul, por exemplo, que terminou o ano passado com 413 assassinatos em uma população de mais de 50 milhões de habitantes.    Fonte: http://ponte.org/pm-de-sp-bate-recorde-de-mortes-e-nao-reduz-crimes/, em 06/06/2015     </vt:lpstr>
      <vt:lpstr>Slide 12</vt:lpstr>
      <vt:lpstr>Slide 13</vt:lpstr>
      <vt:lpstr>Em audiência na Zona Sul de São Paulo, militantes cobram a criação de uma rede de proteção contra os assassinatos de jovens e negros na capital paulista cometidos por policiais</vt:lpstr>
      <vt:lpstr>Slide 15</vt:lpstr>
    </vt:vector>
  </TitlesOfParts>
  <Company>Geledes Instituto da Mulher Negra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Carlos  Santos Filho</dc:creator>
  <cp:lastModifiedBy>MARIA SYLVIA AP. OLIVEIRA</cp:lastModifiedBy>
  <cp:revision>228</cp:revision>
  <dcterms:created xsi:type="dcterms:W3CDTF">2012-05-07T01:59:07Z</dcterms:created>
  <dcterms:modified xsi:type="dcterms:W3CDTF">2015-06-08T12:50:28Z</dcterms:modified>
</cp:coreProperties>
</file>